
<file path=[Content_Types].xml><?xml version="1.0" encoding="utf-8"?>
<Types xmlns="http://schemas.openxmlformats.org/package/2006/content-types">
  <Default Extension="png" ContentType="image/png"/>
  <Default Extension="jpeg" ContentType="image/jpeg"/>
  <Default Extension="wmf" ContentType="image/x-w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4"/>
  </p:notesMasterIdLst>
  <p:handoutMasterIdLst>
    <p:handoutMasterId r:id="rId115"/>
  </p:handoutMasterIdLst>
  <p:sldIdLst>
    <p:sldId id="256" r:id="rId2"/>
    <p:sldId id="257" r:id="rId3"/>
    <p:sldId id="258" r:id="rId4"/>
    <p:sldId id="259" r:id="rId5"/>
    <p:sldId id="263" r:id="rId6"/>
    <p:sldId id="370" r:id="rId7"/>
    <p:sldId id="371" r:id="rId8"/>
    <p:sldId id="372" r:id="rId9"/>
    <p:sldId id="284" r:id="rId10"/>
    <p:sldId id="285" r:id="rId11"/>
    <p:sldId id="305" r:id="rId12"/>
    <p:sldId id="306" r:id="rId13"/>
    <p:sldId id="358" r:id="rId14"/>
    <p:sldId id="373" r:id="rId15"/>
    <p:sldId id="261" r:id="rId16"/>
    <p:sldId id="374" r:id="rId17"/>
    <p:sldId id="375" r:id="rId18"/>
    <p:sldId id="376" r:id="rId19"/>
    <p:sldId id="286" r:id="rId20"/>
    <p:sldId id="377" r:id="rId21"/>
    <p:sldId id="378" r:id="rId22"/>
    <p:sldId id="289" r:id="rId23"/>
    <p:sldId id="359" r:id="rId24"/>
    <p:sldId id="290" r:id="rId25"/>
    <p:sldId id="291" r:id="rId26"/>
    <p:sldId id="292" r:id="rId27"/>
    <p:sldId id="379" r:id="rId28"/>
    <p:sldId id="380" r:id="rId29"/>
    <p:sldId id="381" r:id="rId30"/>
    <p:sldId id="294" r:id="rId31"/>
    <p:sldId id="304" r:id="rId32"/>
    <p:sldId id="303" r:id="rId33"/>
    <p:sldId id="298" r:id="rId34"/>
    <p:sldId id="307" r:id="rId35"/>
    <p:sldId id="309" r:id="rId36"/>
    <p:sldId id="311" r:id="rId37"/>
    <p:sldId id="310" r:id="rId38"/>
    <p:sldId id="312" r:id="rId39"/>
    <p:sldId id="313" r:id="rId40"/>
    <p:sldId id="302" r:id="rId41"/>
    <p:sldId id="316" r:id="rId42"/>
    <p:sldId id="317" r:id="rId43"/>
    <p:sldId id="318" r:id="rId44"/>
    <p:sldId id="314" r:id="rId45"/>
    <p:sldId id="315" r:id="rId46"/>
    <p:sldId id="322" r:id="rId47"/>
    <p:sldId id="382" r:id="rId48"/>
    <p:sldId id="383" r:id="rId49"/>
    <p:sldId id="352" r:id="rId50"/>
    <p:sldId id="353" r:id="rId51"/>
    <p:sldId id="320" r:id="rId52"/>
    <p:sldId id="321" r:id="rId53"/>
    <p:sldId id="341" r:id="rId54"/>
    <p:sldId id="342" r:id="rId55"/>
    <p:sldId id="336" r:id="rId56"/>
    <p:sldId id="337" r:id="rId57"/>
    <p:sldId id="384" r:id="rId58"/>
    <p:sldId id="385" r:id="rId59"/>
    <p:sldId id="339" r:id="rId60"/>
    <p:sldId id="369" r:id="rId61"/>
    <p:sldId id="297" r:id="rId62"/>
    <p:sldId id="361" r:id="rId63"/>
    <p:sldId id="299" r:id="rId64"/>
    <p:sldId id="360" r:id="rId65"/>
    <p:sldId id="265" r:id="rId66"/>
    <p:sldId id="266" r:id="rId67"/>
    <p:sldId id="335" r:id="rId68"/>
    <p:sldId id="350" r:id="rId69"/>
    <p:sldId id="349" r:id="rId70"/>
    <p:sldId id="365" r:id="rId71"/>
    <p:sldId id="343" r:id="rId72"/>
    <p:sldId id="344" r:id="rId73"/>
    <p:sldId id="346" r:id="rId74"/>
    <p:sldId id="345" r:id="rId75"/>
    <p:sldId id="267" r:id="rId76"/>
    <p:sldId id="268" r:id="rId77"/>
    <p:sldId id="274" r:id="rId78"/>
    <p:sldId id="273" r:id="rId79"/>
    <p:sldId id="367" r:id="rId80"/>
    <p:sldId id="368" r:id="rId81"/>
    <p:sldId id="351" r:id="rId82"/>
    <p:sldId id="356" r:id="rId83"/>
    <p:sldId id="357" r:id="rId84"/>
    <p:sldId id="269" r:id="rId85"/>
    <p:sldId id="334" r:id="rId86"/>
    <p:sldId id="270" r:id="rId87"/>
    <p:sldId id="271" r:id="rId88"/>
    <p:sldId id="323" r:id="rId89"/>
    <p:sldId id="325" r:id="rId90"/>
    <p:sldId id="324" r:id="rId91"/>
    <p:sldId id="327" r:id="rId92"/>
    <p:sldId id="328" r:id="rId93"/>
    <p:sldId id="331" r:id="rId94"/>
    <p:sldId id="332" r:id="rId95"/>
    <p:sldId id="333" r:id="rId96"/>
    <p:sldId id="362" r:id="rId97"/>
    <p:sldId id="272" r:id="rId98"/>
    <p:sldId id="275" r:id="rId99"/>
    <p:sldId id="280" r:id="rId100"/>
    <p:sldId id="281" r:id="rId101"/>
    <p:sldId id="347" r:id="rId102"/>
    <p:sldId id="296" r:id="rId103"/>
    <p:sldId id="354" r:id="rId104"/>
    <p:sldId id="348" r:id="rId105"/>
    <p:sldId id="366" r:id="rId106"/>
    <p:sldId id="355" r:id="rId107"/>
    <p:sldId id="363" r:id="rId108"/>
    <p:sldId id="364" r:id="rId109"/>
    <p:sldId id="276" r:id="rId110"/>
    <p:sldId id="279" r:id="rId111"/>
    <p:sldId id="277" r:id="rId112"/>
    <p:sldId id="330" r:id="rId113"/>
  </p:sldIdLst>
  <p:sldSz cx="12192000" cy="6858000"/>
  <p:notesSz cx="6858000" cy="9144000"/>
  <p:defaultTextStyle>
    <a:defPPr>
      <a:defRPr lang="en-US"/>
    </a:defPPr>
    <a:lvl1pPr marL="0" algn="l" defTabSz="1219170" rtl="0" eaLnBrk="1" latinLnBrk="0" hangingPunct="1">
      <a:defRPr sz="2400" kern="1200">
        <a:solidFill>
          <a:schemeClr val="tx1"/>
        </a:solidFill>
        <a:latin typeface="+mn-lt"/>
        <a:ea typeface="+mn-ea"/>
        <a:cs typeface="+mn-cs"/>
      </a:defRPr>
    </a:lvl1pPr>
    <a:lvl2pPr marL="609585" algn="l" defTabSz="1219170" rtl="0" eaLnBrk="1" latinLnBrk="0" hangingPunct="1">
      <a:defRPr sz="2400" kern="1200">
        <a:solidFill>
          <a:schemeClr val="tx1"/>
        </a:solidFill>
        <a:latin typeface="+mn-lt"/>
        <a:ea typeface="+mn-ea"/>
        <a:cs typeface="+mn-cs"/>
      </a:defRPr>
    </a:lvl2pPr>
    <a:lvl3pPr marL="1219170" algn="l" defTabSz="1219170" rtl="0" eaLnBrk="1" latinLnBrk="0" hangingPunct="1">
      <a:defRPr sz="2400" kern="1200">
        <a:solidFill>
          <a:schemeClr val="tx1"/>
        </a:solidFill>
        <a:latin typeface="+mn-lt"/>
        <a:ea typeface="+mn-ea"/>
        <a:cs typeface="+mn-cs"/>
      </a:defRPr>
    </a:lvl3pPr>
    <a:lvl4pPr marL="1828754" algn="l" defTabSz="1219170" rtl="0" eaLnBrk="1" latinLnBrk="0" hangingPunct="1">
      <a:defRPr sz="2400" kern="1200">
        <a:solidFill>
          <a:schemeClr val="tx1"/>
        </a:solidFill>
        <a:latin typeface="+mn-lt"/>
        <a:ea typeface="+mn-ea"/>
        <a:cs typeface="+mn-cs"/>
      </a:defRPr>
    </a:lvl4pPr>
    <a:lvl5pPr marL="2438339" algn="l" defTabSz="1219170" rtl="0" eaLnBrk="1" latinLnBrk="0" hangingPunct="1">
      <a:defRPr sz="2400" kern="1200">
        <a:solidFill>
          <a:schemeClr val="tx1"/>
        </a:solidFill>
        <a:latin typeface="+mn-lt"/>
        <a:ea typeface="+mn-ea"/>
        <a:cs typeface="+mn-cs"/>
      </a:defRPr>
    </a:lvl5pPr>
    <a:lvl6pPr marL="3047924" algn="l" defTabSz="1219170" rtl="0" eaLnBrk="1" latinLnBrk="0" hangingPunct="1">
      <a:defRPr sz="2400" kern="1200">
        <a:solidFill>
          <a:schemeClr val="tx1"/>
        </a:solidFill>
        <a:latin typeface="+mn-lt"/>
        <a:ea typeface="+mn-ea"/>
        <a:cs typeface="+mn-cs"/>
      </a:defRPr>
    </a:lvl6pPr>
    <a:lvl7pPr marL="3657509" algn="l" defTabSz="1219170" rtl="0" eaLnBrk="1" latinLnBrk="0" hangingPunct="1">
      <a:defRPr sz="2400" kern="1200">
        <a:solidFill>
          <a:schemeClr val="tx1"/>
        </a:solidFill>
        <a:latin typeface="+mn-lt"/>
        <a:ea typeface="+mn-ea"/>
        <a:cs typeface="+mn-cs"/>
      </a:defRPr>
    </a:lvl7pPr>
    <a:lvl8pPr marL="4267093" algn="l" defTabSz="1219170" rtl="0" eaLnBrk="1" latinLnBrk="0" hangingPunct="1">
      <a:defRPr sz="2400" kern="1200">
        <a:solidFill>
          <a:schemeClr val="tx1"/>
        </a:solidFill>
        <a:latin typeface="+mn-lt"/>
        <a:ea typeface="+mn-ea"/>
        <a:cs typeface="+mn-cs"/>
      </a:defRPr>
    </a:lvl8pPr>
    <a:lvl9pPr marL="4876678" algn="l" defTabSz="1219170" rtl="0" eaLnBrk="1" latinLnBrk="0" hangingPunct="1">
      <a:defRPr sz="2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1D1D1D"/>
    <a:srgbClr val="72B1FC"/>
    <a:srgbClr val="D267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504" autoAdjust="0"/>
    <p:restoredTop sz="94939" autoAdjust="0"/>
  </p:normalViewPr>
  <p:slideViewPr>
    <p:cSldViewPr>
      <p:cViewPr varScale="1">
        <p:scale>
          <a:sx n="84" d="100"/>
          <a:sy n="84" d="100"/>
        </p:scale>
        <p:origin x="174" y="84"/>
      </p:cViewPr>
      <p:guideLst>
        <p:guide orient="horz" pos="2160"/>
        <p:guide pos="3840"/>
      </p:guideLst>
    </p:cSldViewPr>
  </p:slideViewPr>
  <p:notesTextViewPr>
    <p:cViewPr>
      <p:scale>
        <a:sx n="1" d="1"/>
        <a:sy n="1" d="1"/>
      </p:scale>
      <p:origin x="0" y="0"/>
    </p:cViewPr>
  </p:notesTextViewPr>
  <p:notesViewPr>
    <p:cSldViewPr showGuides="1">
      <p:cViewPr varScale="1">
        <p:scale>
          <a:sx n="67" d="100"/>
          <a:sy n="67" d="100"/>
        </p:scale>
        <p:origin x="2748" y="84"/>
      </p:cViewPr>
      <p:guideLst>
        <p:guide orient="horz" pos="2880"/>
        <p:guide pos="2160"/>
      </p:guideLst>
    </p:cSldViewPr>
  </p:notesViewPr>
  <p:gridSpacing cx="57607" cy="57607"/>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viewProps" Target="viewProp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theme" Target="theme/theme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notesMaster" Target="notesMasters/notesMaster1.xml"/><Relationship Id="rId119"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handoutMaster" Target="handoutMasters/handoutMaster1.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36C06A1F-E63E-435F-91D7-4DB8A3044D95}" type="datetimeFigureOut">
              <a:rPr lang="en-US" smtClean="0"/>
              <a:t>10/13/2017</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8B7F0ACB-35AE-4B41-BD23-D58F7A67F537}" type="slidenum">
              <a:rPr lang="en-US" smtClean="0"/>
              <a:t>‹#›</a:t>
            </a:fld>
            <a:endParaRPr lang="en-US"/>
          </a:p>
        </p:txBody>
      </p:sp>
    </p:spTree>
    <p:extLst>
      <p:ext uri="{BB962C8B-B14F-4D97-AF65-F5344CB8AC3E}">
        <p14:creationId xmlns:p14="http://schemas.microsoft.com/office/powerpoint/2010/main" val="301200893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C49C785E-77DD-47B1-ADD2-FF6E22531962}" type="datetimeFigureOut">
              <a:rPr lang="en-US" smtClean="0"/>
              <a:t>10/13/2017</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3A6092FB-1DEF-4672-9F63-8BF354FA14DD}" type="slidenum">
              <a:rPr lang="en-US" smtClean="0"/>
              <a:t>‹#›</a:t>
            </a:fld>
            <a:endParaRPr lang="en-US"/>
          </a:p>
        </p:txBody>
      </p:sp>
    </p:spTree>
    <p:extLst>
      <p:ext uri="{BB962C8B-B14F-4D97-AF65-F5344CB8AC3E}">
        <p14:creationId xmlns:p14="http://schemas.microsoft.com/office/powerpoint/2010/main" val="2233536892"/>
      </p:ext>
    </p:extLst>
  </p:cSld>
  <p:clrMap bg1="lt1" tx1="dk1" bg2="lt2" tx2="dk2" accent1="accent1" accent2="accent2" accent3="accent3" accent4="accent4" accent5="accent5" accent6="accent6" hlink="hlink" folHlink="folHlink"/>
  <p:notesStyle>
    <a:lvl1pPr marL="0" algn="l" defTabSz="1219170" rtl="0" eaLnBrk="1" latinLnBrk="0" hangingPunct="1">
      <a:defRPr sz="1600" kern="1200">
        <a:solidFill>
          <a:schemeClr val="tx1"/>
        </a:solidFill>
        <a:latin typeface="+mn-lt"/>
        <a:ea typeface="+mn-ea"/>
        <a:cs typeface="+mn-cs"/>
      </a:defRPr>
    </a:lvl1pPr>
    <a:lvl2pPr marL="609585" algn="l" defTabSz="1219170" rtl="0" eaLnBrk="1" latinLnBrk="0" hangingPunct="1">
      <a:defRPr sz="1600" kern="1200">
        <a:solidFill>
          <a:schemeClr val="tx1"/>
        </a:solidFill>
        <a:latin typeface="+mn-lt"/>
        <a:ea typeface="+mn-ea"/>
        <a:cs typeface="+mn-cs"/>
      </a:defRPr>
    </a:lvl2pPr>
    <a:lvl3pPr marL="1219170" algn="l" defTabSz="1219170" rtl="0" eaLnBrk="1" latinLnBrk="0" hangingPunct="1">
      <a:defRPr sz="1600" kern="1200">
        <a:solidFill>
          <a:schemeClr val="tx1"/>
        </a:solidFill>
        <a:latin typeface="+mn-lt"/>
        <a:ea typeface="+mn-ea"/>
        <a:cs typeface="+mn-cs"/>
      </a:defRPr>
    </a:lvl3pPr>
    <a:lvl4pPr marL="1828754" algn="l" defTabSz="1219170" rtl="0" eaLnBrk="1" latinLnBrk="0" hangingPunct="1">
      <a:defRPr sz="1600" kern="1200">
        <a:solidFill>
          <a:schemeClr val="tx1"/>
        </a:solidFill>
        <a:latin typeface="+mn-lt"/>
        <a:ea typeface="+mn-ea"/>
        <a:cs typeface="+mn-cs"/>
      </a:defRPr>
    </a:lvl4pPr>
    <a:lvl5pPr marL="2438339" algn="l" defTabSz="1219170" rtl="0" eaLnBrk="1" latinLnBrk="0" hangingPunct="1">
      <a:defRPr sz="1600" kern="1200">
        <a:solidFill>
          <a:schemeClr val="tx1"/>
        </a:solidFill>
        <a:latin typeface="+mn-lt"/>
        <a:ea typeface="+mn-ea"/>
        <a:cs typeface="+mn-cs"/>
      </a:defRPr>
    </a:lvl5pPr>
    <a:lvl6pPr marL="3047924" algn="l" defTabSz="1219170" rtl="0" eaLnBrk="1" latinLnBrk="0" hangingPunct="1">
      <a:defRPr sz="1600" kern="1200">
        <a:solidFill>
          <a:schemeClr val="tx1"/>
        </a:solidFill>
        <a:latin typeface="+mn-lt"/>
        <a:ea typeface="+mn-ea"/>
        <a:cs typeface="+mn-cs"/>
      </a:defRPr>
    </a:lvl6pPr>
    <a:lvl7pPr marL="3657509" algn="l" defTabSz="1219170" rtl="0" eaLnBrk="1" latinLnBrk="0" hangingPunct="1">
      <a:defRPr sz="1600" kern="1200">
        <a:solidFill>
          <a:schemeClr val="tx1"/>
        </a:solidFill>
        <a:latin typeface="+mn-lt"/>
        <a:ea typeface="+mn-ea"/>
        <a:cs typeface="+mn-cs"/>
      </a:defRPr>
    </a:lvl7pPr>
    <a:lvl8pPr marL="4267093" algn="l" defTabSz="1219170" rtl="0" eaLnBrk="1" latinLnBrk="0" hangingPunct="1">
      <a:defRPr sz="1600" kern="1200">
        <a:solidFill>
          <a:schemeClr val="tx1"/>
        </a:solidFill>
        <a:latin typeface="+mn-lt"/>
        <a:ea typeface="+mn-ea"/>
        <a:cs typeface="+mn-cs"/>
      </a:defRPr>
    </a:lvl8pPr>
    <a:lvl9pPr marL="4876678" algn="l" defTabSz="1219170" rtl="0" eaLnBrk="1" latinLnBrk="0" hangingPunct="1">
      <a:defRPr sz="16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7</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8</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13</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14</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15</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16</a:t>
            </a:fld>
            <a:endParaRPr lang="en-US"/>
          </a:p>
        </p:txBody>
      </p:sp>
    </p:spTree>
    <p:extLst>
      <p:ext uri="{BB962C8B-B14F-4D97-AF65-F5344CB8AC3E}">
        <p14:creationId xmlns:p14="http://schemas.microsoft.com/office/powerpoint/2010/main" val="17568502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A6092FB-1DEF-4672-9F63-8BF354FA14DD}" type="slidenum">
              <a:rPr lang="en-US" smtClean="0"/>
              <a:t>17</a:t>
            </a:fld>
            <a:endParaRPr lang="en-US"/>
          </a:p>
        </p:txBody>
      </p:sp>
    </p:spTree>
    <p:extLst>
      <p:ext uri="{BB962C8B-B14F-4D97-AF65-F5344CB8AC3E}">
        <p14:creationId xmlns:p14="http://schemas.microsoft.com/office/powerpoint/2010/main" val="175685022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_Portfolio">
    <p:spTree>
      <p:nvGrpSpPr>
        <p:cNvPr id="1" name=""/>
        <p:cNvGrpSpPr/>
        <p:nvPr/>
      </p:nvGrpSpPr>
      <p:grpSpPr>
        <a:xfrm>
          <a:off x="0" y="0"/>
          <a:ext cx="0" cy="0"/>
          <a:chOff x="0" y="0"/>
          <a:chExt cx="0" cy="0"/>
        </a:xfrm>
      </p:grpSpPr>
      <p:sp>
        <p:nvSpPr>
          <p:cNvPr id="9" name="Picture Placeholder 8"/>
          <p:cNvSpPr>
            <a:spLocks noGrp="1"/>
          </p:cNvSpPr>
          <p:nvPr>
            <p:ph type="pic" sz="quarter" idx="10"/>
          </p:nvPr>
        </p:nvSpPr>
        <p:spPr>
          <a:xfrm>
            <a:off x="0" y="0"/>
            <a:ext cx="3994085" cy="3429000"/>
          </a:xfrm>
          <a:noFill/>
        </p:spPr>
        <p:txBody>
          <a:bodyPr/>
          <a:lstStyle/>
          <a:p>
            <a:endParaRPr lang="en-US" dirty="0"/>
          </a:p>
        </p:txBody>
      </p:sp>
      <p:sp>
        <p:nvSpPr>
          <p:cNvPr id="10" name="Picture Placeholder 8"/>
          <p:cNvSpPr>
            <a:spLocks noGrp="1"/>
          </p:cNvSpPr>
          <p:nvPr>
            <p:ph type="pic" sz="quarter" idx="11"/>
          </p:nvPr>
        </p:nvSpPr>
        <p:spPr>
          <a:xfrm>
            <a:off x="4098958" y="0"/>
            <a:ext cx="3994085" cy="3429000"/>
          </a:xfrm>
          <a:noFill/>
        </p:spPr>
        <p:txBody>
          <a:bodyPr/>
          <a:lstStyle/>
          <a:p>
            <a:endParaRPr lang="en-US" dirty="0"/>
          </a:p>
        </p:txBody>
      </p:sp>
      <p:sp>
        <p:nvSpPr>
          <p:cNvPr id="11" name="Picture Placeholder 8"/>
          <p:cNvSpPr>
            <a:spLocks noGrp="1"/>
          </p:cNvSpPr>
          <p:nvPr>
            <p:ph type="pic" sz="quarter" idx="12"/>
          </p:nvPr>
        </p:nvSpPr>
        <p:spPr>
          <a:xfrm>
            <a:off x="8197915" y="-12639"/>
            <a:ext cx="3994085" cy="3441640"/>
          </a:xfrm>
          <a:noFill/>
        </p:spPr>
        <p:txBody>
          <a:bodyPr/>
          <a:lstStyle/>
          <a:p>
            <a:endParaRPr lang="en-US" dirty="0"/>
          </a:p>
        </p:txBody>
      </p:sp>
      <p:sp>
        <p:nvSpPr>
          <p:cNvPr id="12" name="Picture Placeholder 8"/>
          <p:cNvSpPr>
            <a:spLocks noGrp="1"/>
          </p:cNvSpPr>
          <p:nvPr>
            <p:ph type="pic" sz="quarter" idx="13"/>
          </p:nvPr>
        </p:nvSpPr>
        <p:spPr>
          <a:xfrm>
            <a:off x="0" y="3505809"/>
            <a:ext cx="3994085" cy="3379611"/>
          </a:xfrm>
          <a:noFill/>
        </p:spPr>
        <p:txBody>
          <a:bodyPr/>
          <a:lstStyle/>
          <a:p>
            <a:endParaRPr lang="en-US" dirty="0"/>
          </a:p>
        </p:txBody>
      </p:sp>
      <p:sp>
        <p:nvSpPr>
          <p:cNvPr id="13" name="Picture Placeholder 8"/>
          <p:cNvSpPr>
            <a:spLocks noGrp="1"/>
          </p:cNvSpPr>
          <p:nvPr>
            <p:ph type="pic" sz="quarter" idx="14"/>
          </p:nvPr>
        </p:nvSpPr>
        <p:spPr>
          <a:xfrm>
            <a:off x="4098958" y="3505809"/>
            <a:ext cx="3994085" cy="3379611"/>
          </a:xfrm>
          <a:noFill/>
        </p:spPr>
        <p:txBody>
          <a:bodyPr/>
          <a:lstStyle/>
          <a:p>
            <a:endParaRPr lang="en-US" dirty="0"/>
          </a:p>
        </p:txBody>
      </p:sp>
      <p:sp>
        <p:nvSpPr>
          <p:cNvPr id="14" name="Picture Placeholder 8"/>
          <p:cNvSpPr>
            <a:spLocks noGrp="1"/>
          </p:cNvSpPr>
          <p:nvPr>
            <p:ph type="pic" sz="quarter" idx="15"/>
          </p:nvPr>
        </p:nvSpPr>
        <p:spPr>
          <a:xfrm>
            <a:off x="8197915" y="3505811"/>
            <a:ext cx="3994085" cy="3366971"/>
          </a:xfrm>
          <a:noFill/>
        </p:spPr>
        <p:txBody>
          <a:bodyPr/>
          <a:lstStyle/>
          <a:p>
            <a:endParaRPr lang="en-US" dirty="0"/>
          </a:p>
        </p:txBody>
      </p:sp>
    </p:spTree>
    <p:extLst>
      <p:ext uri="{BB962C8B-B14F-4D97-AF65-F5344CB8AC3E}">
        <p14:creationId xmlns:p14="http://schemas.microsoft.com/office/powerpoint/2010/main" val="1020091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par>
                                <p:cTn id="17" presetID="47" presetClass="entr" presetSubtype="0" fill="hold" grpId="0" nodeType="withEffect" nodePh="1">
                                  <p:stCondLst>
                                    <p:cond delay="0"/>
                                  </p:stCondLst>
                                  <p:endCondLst>
                                    <p:cond evt="begin" delay="0">
                                      <p:tn val="17"/>
                                    </p:cond>
                                  </p:end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nodePh="1">
                                  <p:stCondLst>
                                    <p:cond delay="0"/>
                                  </p:stCondLst>
                                  <p:endCondLst>
                                    <p:cond evt="begin" delay="0">
                                      <p:tn val="22"/>
                                    </p:cond>
                                  </p:endCondLst>
                                  <p:childTnLst>
                                    <p:set>
                                      <p:cBhvr>
                                        <p:cTn id="23" dur="1" fill="hold">
                                          <p:stCondLst>
                                            <p:cond delay="0"/>
                                          </p:stCondLst>
                                        </p:cTn>
                                        <p:tgtEl>
                                          <p:spTgt spid="11"/>
                                        </p:tgtEl>
                                        <p:attrNameLst>
                                          <p:attrName>style.visibility</p:attrName>
                                        </p:attrNameLst>
                                      </p:cBhvr>
                                      <p:to>
                                        <p:strVal val="visible"/>
                                      </p:to>
                                    </p:set>
                                    <p:animEffect transition="in" filter="fade">
                                      <p:cBhvr>
                                        <p:cTn id="24" dur="1000"/>
                                        <p:tgtEl>
                                          <p:spTgt spid="11"/>
                                        </p:tgtEl>
                                      </p:cBhvr>
                                    </p:animEffect>
                                    <p:anim calcmode="lin" valueType="num">
                                      <p:cBhvr>
                                        <p:cTn id="25" dur="1000" fill="hold"/>
                                        <p:tgtEl>
                                          <p:spTgt spid="11"/>
                                        </p:tgtEl>
                                        <p:attrNameLst>
                                          <p:attrName>ppt_x</p:attrName>
                                        </p:attrNameLst>
                                      </p:cBhvr>
                                      <p:tavLst>
                                        <p:tav tm="0">
                                          <p:val>
                                            <p:strVal val="#ppt_x"/>
                                          </p:val>
                                        </p:tav>
                                        <p:tav tm="100000">
                                          <p:val>
                                            <p:strVal val="#ppt_x"/>
                                          </p:val>
                                        </p:tav>
                                      </p:tavLst>
                                    </p:anim>
                                    <p:anim calcmode="lin" valueType="num">
                                      <p:cBhvr>
                                        <p:cTn id="26" dur="1000" fill="hold"/>
                                        <p:tgtEl>
                                          <p:spTgt spid="11"/>
                                        </p:tgtEl>
                                        <p:attrNameLst>
                                          <p:attrName>ppt_y</p:attrName>
                                        </p:attrNameLst>
                                      </p:cBhvr>
                                      <p:tavLst>
                                        <p:tav tm="0">
                                          <p:val>
                                            <p:strVal val="#ppt_y-.1"/>
                                          </p:val>
                                        </p:tav>
                                        <p:tav tm="100000">
                                          <p:val>
                                            <p:strVal val="#ppt_y"/>
                                          </p:val>
                                        </p:tav>
                                      </p:tavLst>
                                    </p:anim>
                                  </p:childTnLst>
                                </p:cTn>
                              </p:par>
                              <p:par>
                                <p:cTn id="27" presetID="47" presetClass="entr" presetSubtype="0" fill="hold" grpId="0" nodeType="withEffect" nodePh="1">
                                  <p:stCondLst>
                                    <p:cond delay="0"/>
                                  </p:stCondLst>
                                  <p:endCondLst>
                                    <p:cond evt="begin" delay="0">
                                      <p:tn val="27"/>
                                    </p:cond>
                                  </p:endCondLst>
                                  <p:childTnLst>
                                    <p:set>
                                      <p:cBhvr>
                                        <p:cTn id="28" dur="1" fill="hold">
                                          <p:stCondLst>
                                            <p:cond delay="0"/>
                                          </p:stCondLst>
                                        </p:cTn>
                                        <p:tgtEl>
                                          <p:spTgt spid="13"/>
                                        </p:tgtEl>
                                        <p:attrNameLst>
                                          <p:attrName>style.visibility</p:attrName>
                                        </p:attrNameLst>
                                      </p:cBhvr>
                                      <p:to>
                                        <p:strVal val="visible"/>
                                      </p:to>
                                    </p:set>
                                    <p:animEffect transition="in" filter="fade">
                                      <p:cBhvr>
                                        <p:cTn id="29" dur="1000"/>
                                        <p:tgtEl>
                                          <p:spTgt spid="13"/>
                                        </p:tgtEl>
                                      </p:cBhvr>
                                    </p:animEffect>
                                    <p:anim calcmode="lin" valueType="num">
                                      <p:cBhvr>
                                        <p:cTn id="30" dur="1000" fill="hold"/>
                                        <p:tgtEl>
                                          <p:spTgt spid="13"/>
                                        </p:tgtEl>
                                        <p:attrNameLst>
                                          <p:attrName>ppt_x</p:attrName>
                                        </p:attrNameLst>
                                      </p:cBhvr>
                                      <p:tavLst>
                                        <p:tav tm="0">
                                          <p:val>
                                            <p:strVal val="#ppt_x"/>
                                          </p:val>
                                        </p:tav>
                                        <p:tav tm="100000">
                                          <p:val>
                                            <p:strVal val="#ppt_x"/>
                                          </p:val>
                                        </p:tav>
                                      </p:tavLst>
                                    </p:anim>
                                    <p:anim calcmode="lin" valueType="num">
                                      <p:cBhvr>
                                        <p:cTn id="3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P spid="14"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Full Imag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12192000" cy="6858000"/>
          </a:xfrm>
          <a:noFill/>
        </p:spPr>
        <p:txBody>
          <a:bodyPr/>
          <a:lstStyle/>
          <a:p>
            <a:endParaRPr lang="en-US" dirty="0"/>
          </a:p>
        </p:txBody>
      </p:sp>
    </p:spTree>
    <p:extLst>
      <p:ext uri="{BB962C8B-B14F-4D97-AF65-F5344CB8AC3E}">
        <p14:creationId xmlns:p14="http://schemas.microsoft.com/office/powerpoint/2010/main" val="54674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Word of CE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48746" y="-45157"/>
            <a:ext cx="6103215" cy="6903156"/>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5411 w 4577411"/>
              <a:gd name="connsiteY0" fmla="*/ 5177367 h 5177367"/>
              <a:gd name="connsiteX1" fmla="*/ 301 w 4577411"/>
              <a:gd name="connsiteY1" fmla="*/ 0 h 5177367"/>
              <a:gd name="connsiteX2" fmla="*/ 4577411 w 4577411"/>
              <a:gd name="connsiteY2" fmla="*/ 33867 h 5177367"/>
              <a:gd name="connsiteX3" fmla="*/ 3434411 w 4577411"/>
              <a:gd name="connsiteY3" fmla="*/ 5177367 h 5177367"/>
              <a:gd name="connsiteX4" fmla="*/ 5411 w 4577411"/>
              <a:gd name="connsiteY4" fmla="*/ 5177367 h 5177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7411" h="5177367">
                <a:moveTo>
                  <a:pt x="5411" y="5177367"/>
                </a:moveTo>
                <a:cubicBezTo>
                  <a:pt x="7471" y="3462867"/>
                  <a:pt x="-1759" y="1714500"/>
                  <a:pt x="301" y="0"/>
                </a:cubicBezTo>
                <a:lnTo>
                  <a:pt x="4577411" y="33867"/>
                </a:lnTo>
                <a:lnTo>
                  <a:pt x="3434411" y="5177367"/>
                </a:lnTo>
                <a:lnTo>
                  <a:pt x="5411" y="5177367"/>
                </a:lnTo>
                <a:close/>
              </a:path>
            </a:pathLst>
          </a:custGeom>
          <a:noFill/>
        </p:spPr>
        <p:txBody>
          <a:bodyPr/>
          <a:lstStyle/>
          <a:p>
            <a:endParaRPr lang="en-US" dirty="0"/>
          </a:p>
        </p:txBody>
      </p:sp>
    </p:spTree>
    <p:extLst>
      <p:ext uri="{BB962C8B-B14F-4D97-AF65-F5344CB8AC3E}">
        <p14:creationId xmlns:p14="http://schemas.microsoft.com/office/powerpoint/2010/main" val="247185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3_Portfolio 1">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custGeom>
            <a:avLst/>
            <a:gdLst>
              <a:gd name="connsiteX0" fmla="*/ 0 w 4572000"/>
              <a:gd name="connsiteY0" fmla="*/ 5143500 h 5143500"/>
              <a:gd name="connsiteX1" fmla="*/ 1143000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 name="connsiteX0" fmla="*/ 0 w 4572000"/>
              <a:gd name="connsiteY0" fmla="*/ 5143500 h 5143500"/>
              <a:gd name="connsiteX1" fmla="*/ 6179 w 4572000"/>
              <a:gd name="connsiteY1" fmla="*/ 0 h 5143500"/>
              <a:gd name="connsiteX2" fmla="*/ 4572000 w 4572000"/>
              <a:gd name="connsiteY2" fmla="*/ 0 h 5143500"/>
              <a:gd name="connsiteX3" fmla="*/ 3429000 w 4572000"/>
              <a:gd name="connsiteY3" fmla="*/ 5143500 h 5143500"/>
              <a:gd name="connsiteX4" fmla="*/ 0 w 4572000"/>
              <a:gd name="connsiteY4" fmla="*/ 5143500 h 514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000" h="5143500">
                <a:moveTo>
                  <a:pt x="0" y="5143500"/>
                </a:moveTo>
                <a:cubicBezTo>
                  <a:pt x="2060" y="3429000"/>
                  <a:pt x="4119" y="1714500"/>
                  <a:pt x="6179" y="0"/>
                </a:cubicBezTo>
                <a:lnTo>
                  <a:pt x="4572000" y="0"/>
                </a:lnTo>
                <a:lnTo>
                  <a:pt x="3429000" y="5143500"/>
                </a:lnTo>
                <a:lnTo>
                  <a:pt x="0" y="5143500"/>
                </a:lnTo>
                <a:close/>
              </a:path>
            </a:pathLst>
          </a:custGeom>
          <a:noFill/>
        </p:spPr>
        <p:txBody>
          <a:bodyPr/>
          <a:lstStyle/>
          <a:p>
            <a:endParaRPr lang="en-US" dirty="0"/>
          </a:p>
        </p:txBody>
      </p:sp>
      <p:sp>
        <p:nvSpPr>
          <p:cNvPr id="3" name="Picture Placeholder 2"/>
          <p:cNvSpPr>
            <a:spLocks noGrp="1"/>
          </p:cNvSpPr>
          <p:nvPr>
            <p:ph type="pic" sz="quarter" idx="10"/>
          </p:nvPr>
        </p:nvSpPr>
        <p:spPr>
          <a:xfrm>
            <a:off x="4329385" y="2084837"/>
            <a:ext cx="2688328" cy="2688328"/>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340743701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03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1" y="0"/>
            <a:ext cx="3100436" cy="6858000"/>
          </a:xfrm>
          <a:noFill/>
        </p:spPr>
        <p:txBody>
          <a:bodyPr/>
          <a:lstStyle/>
          <a:p>
            <a:endParaRPr lang="en-US" dirty="0"/>
          </a:p>
        </p:txBody>
      </p:sp>
      <p:sp>
        <p:nvSpPr>
          <p:cNvPr id="4" name="Picture Placeholder 8"/>
          <p:cNvSpPr>
            <a:spLocks noGrp="1"/>
          </p:cNvSpPr>
          <p:nvPr>
            <p:ph type="pic" sz="quarter" idx="12"/>
          </p:nvPr>
        </p:nvSpPr>
        <p:spPr>
          <a:xfrm>
            <a:off x="3177249" y="0"/>
            <a:ext cx="3100436" cy="6858000"/>
          </a:xfrm>
          <a:noFill/>
        </p:spPr>
        <p:txBody>
          <a:bodyPr/>
          <a:lstStyle/>
          <a:p>
            <a:endParaRPr lang="en-US" dirty="0"/>
          </a:p>
        </p:txBody>
      </p:sp>
      <p:sp>
        <p:nvSpPr>
          <p:cNvPr id="5" name="Picture Placeholder 8"/>
          <p:cNvSpPr>
            <a:spLocks noGrp="1"/>
          </p:cNvSpPr>
          <p:nvPr>
            <p:ph type="pic" sz="quarter" idx="15"/>
          </p:nvPr>
        </p:nvSpPr>
        <p:spPr>
          <a:xfrm>
            <a:off x="6864097" y="4574958"/>
            <a:ext cx="1459377" cy="1619180"/>
          </a:xfrm>
          <a:noFill/>
        </p:spPr>
        <p:txBody>
          <a:bodyPr/>
          <a:lstStyle/>
          <a:p>
            <a:endParaRPr lang="en-US" dirty="0"/>
          </a:p>
        </p:txBody>
      </p:sp>
      <p:sp>
        <p:nvSpPr>
          <p:cNvPr id="6" name="Picture Placeholder 8"/>
          <p:cNvSpPr>
            <a:spLocks noGrp="1"/>
          </p:cNvSpPr>
          <p:nvPr>
            <p:ph type="pic" sz="quarter" idx="16"/>
          </p:nvPr>
        </p:nvSpPr>
        <p:spPr>
          <a:xfrm>
            <a:off x="8400284" y="4574958"/>
            <a:ext cx="1459377" cy="1619180"/>
          </a:xfrm>
          <a:noFill/>
        </p:spPr>
        <p:txBody>
          <a:bodyPr/>
          <a:lstStyle/>
          <a:p>
            <a:endParaRPr lang="en-US" dirty="0"/>
          </a:p>
        </p:txBody>
      </p:sp>
      <p:sp>
        <p:nvSpPr>
          <p:cNvPr id="7" name="Picture Placeholder 8"/>
          <p:cNvSpPr>
            <a:spLocks noGrp="1"/>
          </p:cNvSpPr>
          <p:nvPr>
            <p:ph type="pic" sz="quarter" idx="17"/>
          </p:nvPr>
        </p:nvSpPr>
        <p:spPr>
          <a:xfrm>
            <a:off x="9936470" y="4574958"/>
            <a:ext cx="1459377" cy="1619180"/>
          </a:xfrm>
          <a:noFill/>
        </p:spPr>
        <p:txBody>
          <a:bodyPr/>
          <a:lstStyle/>
          <a:p>
            <a:endParaRPr lang="en-US" dirty="0"/>
          </a:p>
        </p:txBody>
      </p:sp>
    </p:spTree>
    <p:extLst>
      <p:ext uri="{BB962C8B-B14F-4D97-AF65-F5344CB8AC3E}">
        <p14:creationId xmlns:p14="http://schemas.microsoft.com/office/powerpoint/2010/main" val="8064481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ppt_x"/>
                                          </p:val>
                                        </p:tav>
                                        <p:tav tm="100000">
                                          <p:val>
                                            <p:strVal val="#ppt_x"/>
                                          </p:val>
                                        </p:tav>
                                      </p:tavLst>
                                    </p:anim>
                                    <p:anim calcmode="lin" valueType="num">
                                      <p:cBhvr additive="base">
                                        <p:cTn id="8" dur="1500" fill="hold"/>
                                        <p:tgtEl>
                                          <p:spTgt spid="10"/>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500" fill="hold"/>
                                        <p:tgtEl>
                                          <p:spTgt spid="4"/>
                                        </p:tgtEl>
                                        <p:attrNameLst>
                                          <p:attrName>ppt_x</p:attrName>
                                        </p:attrNameLst>
                                      </p:cBhvr>
                                      <p:tavLst>
                                        <p:tav tm="0">
                                          <p:val>
                                            <p:strVal val="#ppt_x"/>
                                          </p:val>
                                        </p:tav>
                                        <p:tav tm="100000">
                                          <p:val>
                                            <p:strVal val="#ppt_x"/>
                                          </p:val>
                                        </p:tav>
                                      </p:tavLst>
                                    </p:anim>
                                    <p:anim calcmode="lin" valueType="num">
                                      <p:cBhvr additive="base">
                                        <p:cTn id="12" dur="1500" fill="hold"/>
                                        <p:tgtEl>
                                          <p:spTgt spid="4"/>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4" fill="hold" grpId="0" nodeType="afterEffect" nodePh="1">
                                  <p:stCondLst>
                                    <p:cond delay="0"/>
                                  </p:stCondLst>
                                  <p:endCondLst>
                                    <p:cond evt="begin" delay="0">
                                      <p:tn val="14"/>
                                    </p:cond>
                                  </p:endCondLst>
                                  <p:childTnLst>
                                    <p:set>
                                      <p:cBhvr>
                                        <p:cTn id="15" dur="1" fill="hold">
                                          <p:stCondLst>
                                            <p:cond delay="0"/>
                                          </p:stCondLst>
                                        </p:cTn>
                                        <p:tgtEl>
                                          <p:spTgt spid="5"/>
                                        </p:tgtEl>
                                        <p:attrNameLst>
                                          <p:attrName>style.visibility</p:attrName>
                                        </p:attrNameLst>
                                      </p:cBhvr>
                                      <p:to>
                                        <p:strVal val="visible"/>
                                      </p:to>
                                    </p:set>
                                    <p:anim calcmode="lin" valueType="num">
                                      <p:cBhvr additive="base">
                                        <p:cTn id="16" dur="1500" fill="hold"/>
                                        <p:tgtEl>
                                          <p:spTgt spid="5"/>
                                        </p:tgtEl>
                                        <p:attrNameLst>
                                          <p:attrName>ppt_x</p:attrName>
                                        </p:attrNameLst>
                                      </p:cBhvr>
                                      <p:tavLst>
                                        <p:tav tm="0">
                                          <p:val>
                                            <p:strVal val="#ppt_x"/>
                                          </p:val>
                                        </p:tav>
                                        <p:tav tm="100000">
                                          <p:val>
                                            <p:strVal val="#ppt_x"/>
                                          </p:val>
                                        </p:tav>
                                      </p:tavLst>
                                    </p:anim>
                                    <p:anim calcmode="lin" valueType="num">
                                      <p:cBhvr additive="base">
                                        <p:cTn id="17" dur="1500" fill="hold"/>
                                        <p:tgtEl>
                                          <p:spTgt spid="5"/>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1500" fill="hold"/>
                                        <p:tgtEl>
                                          <p:spTgt spid="6"/>
                                        </p:tgtEl>
                                        <p:attrNameLst>
                                          <p:attrName>ppt_x</p:attrName>
                                        </p:attrNameLst>
                                      </p:cBhvr>
                                      <p:tavLst>
                                        <p:tav tm="0">
                                          <p:val>
                                            <p:strVal val="#ppt_x"/>
                                          </p:val>
                                        </p:tav>
                                        <p:tav tm="100000">
                                          <p:val>
                                            <p:strVal val="#ppt_x"/>
                                          </p:val>
                                        </p:tav>
                                      </p:tavLst>
                                    </p:anim>
                                    <p:anim calcmode="lin" valueType="num">
                                      <p:cBhvr additive="base">
                                        <p:cTn id="21" dur="1500" fill="hold"/>
                                        <p:tgtEl>
                                          <p:spTgt spid="6"/>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nodePh="1">
                                  <p:stCondLst>
                                    <p:cond delay="0"/>
                                  </p:stCondLst>
                                  <p:endCondLst>
                                    <p:cond evt="begin" delay="0">
                                      <p:tn val="22"/>
                                    </p:cond>
                                  </p:endCondLst>
                                  <p:childTnLst>
                                    <p:set>
                                      <p:cBhvr>
                                        <p:cTn id="23" dur="1" fill="hold">
                                          <p:stCondLst>
                                            <p:cond delay="0"/>
                                          </p:stCondLst>
                                        </p:cTn>
                                        <p:tgtEl>
                                          <p:spTgt spid="7"/>
                                        </p:tgtEl>
                                        <p:attrNameLst>
                                          <p:attrName>style.visibility</p:attrName>
                                        </p:attrNameLst>
                                      </p:cBhvr>
                                      <p:to>
                                        <p:strVal val="visible"/>
                                      </p:to>
                                    </p:set>
                                    <p:anim calcmode="lin" valueType="num">
                                      <p:cBhvr additive="base">
                                        <p:cTn id="24" dur="1500" fill="hold"/>
                                        <p:tgtEl>
                                          <p:spTgt spid="7"/>
                                        </p:tgtEl>
                                        <p:attrNameLst>
                                          <p:attrName>ppt_x</p:attrName>
                                        </p:attrNameLst>
                                      </p:cBhvr>
                                      <p:tavLst>
                                        <p:tav tm="0">
                                          <p:val>
                                            <p:strVal val="#ppt_x"/>
                                          </p:val>
                                        </p:tav>
                                        <p:tav tm="100000">
                                          <p:val>
                                            <p:strVal val="#ppt_x"/>
                                          </p:val>
                                        </p:tav>
                                      </p:tavLst>
                                    </p:anim>
                                    <p:anim calcmode="lin" valueType="num">
                                      <p:cBhvr additive="base">
                                        <p:cTn id="25" dur="1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4" grpId="0"/>
      <p:bldP spid="5" grpId="0"/>
      <p:bldP spid="6" grpId="0"/>
      <p:bldP spid="7" grpId="0"/>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04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prstGeom prst="rtTriangle">
            <a:avLst/>
          </a:prstGeom>
          <a:noFill/>
        </p:spPr>
        <p:txBody>
          <a:bodyPr/>
          <a:lstStyle/>
          <a:p>
            <a:endParaRPr lang="en-US" dirty="0"/>
          </a:p>
        </p:txBody>
      </p:sp>
    </p:spTree>
    <p:extLst>
      <p:ext uri="{BB962C8B-B14F-4D97-AF65-F5344CB8AC3E}">
        <p14:creationId xmlns:p14="http://schemas.microsoft.com/office/powerpoint/2010/main" val="1312210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03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flipH="1">
            <a:off x="6096000" y="0"/>
            <a:ext cx="6096000" cy="6858000"/>
          </a:xfrm>
          <a:prstGeom prst="rtTriangle">
            <a:avLst/>
          </a:prstGeom>
          <a:noFill/>
        </p:spPr>
        <p:txBody>
          <a:bodyPr/>
          <a:lstStyle/>
          <a:p>
            <a:endParaRPr lang="en-US" dirty="0"/>
          </a:p>
        </p:txBody>
      </p:sp>
    </p:spTree>
    <p:extLst>
      <p:ext uri="{BB962C8B-B14F-4D97-AF65-F5344CB8AC3E}">
        <p14:creationId xmlns:p14="http://schemas.microsoft.com/office/powerpoint/2010/main" val="759924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1+#ppt_w/2"/>
                                          </p:val>
                                        </p:tav>
                                        <p:tav tm="100000">
                                          <p:val>
                                            <p:strVal val="#ppt_x"/>
                                          </p:val>
                                        </p:tav>
                                      </p:tavLst>
                                    </p:anim>
                                    <p:anim calcmode="lin" valueType="num">
                                      <p:cBhvr additive="base">
                                        <p:cTn id="8" dur="10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7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2639484" y="817035"/>
            <a:ext cx="2842683" cy="3841751"/>
          </a:xfrm>
        </p:spPr>
        <p:txBody>
          <a:bodyPr/>
          <a:lstStyle/>
          <a:p>
            <a:endParaRPr lang="en-US"/>
          </a:p>
        </p:txBody>
      </p:sp>
    </p:spTree>
    <p:extLst>
      <p:ext uri="{BB962C8B-B14F-4D97-AF65-F5344CB8AC3E}">
        <p14:creationId xmlns:p14="http://schemas.microsoft.com/office/powerpoint/2010/main" val="2254341128"/>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2_Portfolio 1">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180205" y="2200052"/>
            <a:ext cx="3610039" cy="3610039"/>
          </a:xfrm>
        </p:spPr>
        <p:txBody>
          <a:bodyPr/>
          <a:lstStyle/>
          <a:p>
            <a:endParaRPr lang="en-US"/>
          </a:p>
        </p:txBody>
      </p:sp>
    </p:spTree>
    <p:extLst>
      <p:ext uri="{BB962C8B-B14F-4D97-AF65-F5344CB8AC3E}">
        <p14:creationId xmlns:p14="http://schemas.microsoft.com/office/powerpoint/2010/main" val="3905858695"/>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Introduction">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5020670" y="587055"/>
            <a:ext cx="2150661" cy="2150661"/>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247627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p:cNvSpPr>
            <a:spLocks noGrp="1"/>
          </p:cNvSpPr>
          <p:nvPr>
            <p:ph type="pic" sz="quarter" idx="11"/>
          </p:nvPr>
        </p:nvSpPr>
        <p:spPr>
          <a:xfrm>
            <a:off x="0" y="2598027"/>
            <a:ext cx="12192000" cy="4273549"/>
          </a:xfrm>
        </p:spPr>
        <p:txBody>
          <a:bodyPr/>
          <a:lstStyle/>
          <a:p>
            <a:endParaRPr lang="en-US"/>
          </a:p>
        </p:txBody>
      </p:sp>
      <p:sp>
        <p:nvSpPr>
          <p:cNvPr id="3" name="Picture Placeholder 2"/>
          <p:cNvSpPr>
            <a:spLocks noGrp="1"/>
          </p:cNvSpPr>
          <p:nvPr>
            <p:ph type="pic" sz="quarter" idx="10"/>
          </p:nvPr>
        </p:nvSpPr>
        <p:spPr>
          <a:xfrm>
            <a:off x="1103393" y="3121763"/>
            <a:ext cx="2688328" cy="2688328"/>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26415584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02_Portfolio">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4098958" y="0"/>
            <a:ext cx="3994085" cy="3429000"/>
          </a:xfrm>
          <a:noFill/>
        </p:spPr>
        <p:txBody>
          <a:bodyPr/>
          <a:lstStyle/>
          <a:p>
            <a:endParaRPr lang="en-US" dirty="0"/>
          </a:p>
        </p:txBody>
      </p:sp>
      <p:sp>
        <p:nvSpPr>
          <p:cNvPr id="12" name="Picture Placeholder 8"/>
          <p:cNvSpPr>
            <a:spLocks noGrp="1"/>
          </p:cNvSpPr>
          <p:nvPr>
            <p:ph type="pic" sz="quarter" idx="13"/>
          </p:nvPr>
        </p:nvSpPr>
        <p:spPr>
          <a:xfrm>
            <a:off x="-1" y="3503285"/>
            <a:ext cx="4022148" cy="3354715"/>
          </a:xfrm>
          <a:noFill/>
        </p:spPr>
        <p:txBody>
          <a:bodyPr/>
          <a:lstStyle/>
          <a:p>
            <a:endParaRPr lang="en-US" dirty="0"/>
          </a:p>
        </p:txBody>
      </p:sp>
      <p:sp>
        <p:nvSpPr>
          <p:cNvPr id="14" name="Picture Placeholder 8"/>
          <p:cNvSpPr>
            <a:spLocks noGrp="1"/>
          </p:cNvSpPr>
          <p:nvPr>
            <p:ph type="pic" sz="quarter" idx="15"/>
          </p:nvPr>
        </p:nvSpPr>
        <p:spPr>
          <a:xfrm>
            <a:off x="8169855" y="3503285"/>
            <a:ext cx="4022148" cy="3354715"/>
          </a:xfrm>
          <a:noFill/>
        </p:spPr>
        <p:txBody>
          <a:bodyPr/>
          <a:lstStyle/>
          <a:p>
            <a:endParaRPr lang="en-US" dirty="0"/>
          </a:p>
        </p:txBody>
      </p:sp>
    </p:spTree>
    <p:extLst>
      <p:ext uri="{BB962C8B-B14F-4D97-AF65-F5344CB8AC3E}">
        <p14:creationId xmlns:p14="http://schemas.microsoft.com/office/powerpoint/2010/main" val="1233390760"/>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1"/>
            <a:ext cx="2381089" cy="2381089"/>
          </a:xfrm>
        </p:spPr>
        <p:txBody>
          <a:bodyPr/>
          <a:lstStyle/>
          <a:p>
            <a:endParaRPr lang="en-US"/>
          </a:p>
        </p:txBody>
      </p:sp>
      <p:sp>
        <p:nvSpPr>
          <p:cNvPr id="4" name="Picture Placeholder 2"/>
          <p:cNvSpPr>
            <a:spLocks noGrp="1"/>
          </p:cNvSpPr>
          <p:nvPr>
            <p:ph type="pic" sz="quarter" idx="11"/>
          </p:nvPr>
        </p:nvSpPr>
        <p:spPr>
          <a:xfrm>
            <a:off x="2485965" y="-1"/>
            <a:ext cx="2381089" cy="2381089"/>
          </a:xfrm>
        </p:spPr>
        <p:txBody>
          <a:bodyPr/>
          <a:lstStyle/>
          <a:p>
            <a:endParaRPr lang="en-US" dirty="0"/>
          </a:p>
        </p:txBody>
      </p:sp>
      <p:sp>
        <p:nvSpPr>
          <p:cNvPr id="5" name="Picture Placeholder 2"/>
          <p:cNvSpPr>
            <a:spLocks noGrp="1"/>
          </p:cNvSpPr>
          <p:nvPr>
            <p:ph type="pic" sz="quarter" idx="12"/>
          </p:nvPr>
        </p:nvSpPr>
        <p:spPr>
          <a:xfrm>
            <a:off x="4943864" y="-1"/>
            <a:ext cx="2381089" cy="2381089"/>
          </a:xfrm>
        </p:spPr>
        <p:txBody>
          <a:bodyPr/>
          <a:lstStyle/>
          <a:p>
            <a:endParaRPr lang="en-US"/>
          </a:p>
        </p:txBody>
      </p:sp>
      <p:sp>
        <p:nvSpPr>
          <p:cNvPr id="6" name="Picture Placeholder 2"/>
          <p:cNvSpPr>
            <a:spLocks noGrp="1"/>
          </p:cNvSpPr>
          <p:nvPr>
            <p:ph type="pic" sz="quarter" idx="13"/>
          </p:nvPr>
        </p:nvSpPr>
        <p:spPr>
          <a:xfrm>
            <a:off x="7401762" y="-1"/>
            <a:ext cx="2381089" cy="2381089"/>
          </a:xfrm>
        </p:spPr>
        <p:txBody>
          <a:bodyPr/>
          <a:lstStyle/>
          <a:p>
            <a:endParaRPr lang="en-US"/>
          </a:p>
        </p:txBody>
      </p:sp>
      <p:sp>
        <p:nvSpPr>
          <p:cNvPr id="7" name="Picture Placeholder 2"/>
          <p:cNvSpPr>
            <a:spLocks noGrp="1"/>
          </p:cNvSpPr>
          <p:nvPr>
            <p:ph type="pic" sz="quarter" idx="14"/>
          </p:nvPr>
        </p:nvSpPr>
        <p:spPr>
          <a:xfrm>
            <a:off x="9810914" y="-1"/>
            <a:ext cx="2381089" cy="2381089"/>
          </a:xfrm>
        </p:spPr>
        <p:txBody>
          <a:bodyPr/>
          <a:lstStyle/>
          <a:p>
            <a:endParaRPr lang="en-US" dirty="0"/>
          </a:p>
        </p:txBody>
      </p:sp>
    </p:spTree>
    <p:extLst>
      <p:ext uri="{BB962C8B-B14F-4D97-AF65-F5344CB8AC3E}">
        <p14:creationId xmlns:p14="http://schemas.microsoft.com/office/powerpoint/2010/main" val="1380339999"/>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2192000" cy="3429000"/>
          </a:xfrm>
        </p:spPr>
        <p:txBody>
          <a:bodyPr/>
          <a:lstStyle/>
          <a:p>
            <a:endParaRPr lang="en-US"/>
          </a:p>
        </p:txBody>
      </p:sp>
    </p:spTree>
    <p:extLst>
      <p:ext uri="{BB962C8B-B14F-4D97-AF65-F5344CB8AC3E}">
        <p14:creationId xmlns:p14="http://schemas.microsoft.com/office/powerpoint/2010/main" val="4178230450"/>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29900" y="2277535"/>
            <a:ext cx="3994149" cy="3994151"/>
          </a:xfrm>
          <a:prstGeom prst="flowChartDelay">
            <a:avLst/>
          </a:prstGeom>
        </p:spPr>
        <p:txBody>
          <a:bodyPr/>
          <a:lstStyle/>
          <a:p>
            <a:endParaRPr lang="en-US"/>
          </a:p>
        </p:txBody>
      </p:sp>
    </p:spTree>
    <p:extLst>
      <p:ext uri="{BB962C8B-B14F-4D97-AF65-F5344CB8AC3E}">
        <p14:creationId xmlns:p14="http://schemas.microsoft.com/office/powerpoint/2010/main" val="3072091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flipH="1">
            <a:off x="8197851" y="2277535"/>
            <a:ext cx="3994149" cy="3994151"/>
          </a:xfrm>
          <a:prstGeom prst="flowChartDelay">
            <a:avLst/>
          </a:prstGeom>
        </p:spPr>
        <p:txBody>
          <a:bodyPr/>
          <a:lstStyle/>
          <a:p>
            <a:endParaRPr lang="en-US"/>
          </a:p>
        </p:txBody>
      </p:sp>
    </p:spTree>
    <p:extLst>
      <p:ext uri="{BB962C8B-B14F-4D97-AF65-F5344CB8AC3E}">
        <p14:creationId xmlns:p14="http://schemas.microsoft.com/office/powerpoint/2010/main" val="2629092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2" name="Picture Placeholder 8"/>
          <p:cNvSpPr>
            <a:spLocks noGrp="1"/>
          </p:cNvSpPr>
          <p:nvPr>
            <p:ph type="pic" sz="quarter" idx="12"/>
          </p:nvPr>
        </p:nvSpPr>
        <p:spPr>
          <a:xfrm flipH="1">
            <a:off x="8477087" y="2678720"/>
            <a:ext cx="3714916" cy="4179280"/>
          </a:xfrm>
          <a:prstGeom prst="rtTriangle">
            <a:avLst/>
          </a:prstGeom>
          <a:noFill/>
        </p:spPr>
        <p:txBody>
          <a:bodyPr/>
          <a:lstStyle/>
          <a:p>
            <a:endParaRPr lang="en-US" dirty="0"/>
          </a:p>
        </p:txBody>
      </p:sp>
    </p:spTree>
    <p:extLst>
      <p:ext uri="{BB962C8B-B14F-4D97-AF65-F5344CB8AC3E}">
        <p14:creationId xmlns:p14="http://schemas.microsoft.com/office/powerpoint/2010/main" val="1707694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6" name="Picture Placeholder 8"/>
          <p:cNvSpPr>
            <a:spLocks noGrp="1"/>
          </p:cNvSpPr>
          <p:nvPr>
            <p:ph type="pic" sz="quarter" idx="11"/>
          </p:nvPr>
        </p:nvSpPr>
        <p:spPr>
          <a:xfrm>
            <a:off x="3" y="2678725"/>
            <a:ext cx="3714911" cy="4179275"/>
          </a:xfrm>
          <a:prstGeom prst="rtTriangle">
            <a:avLst/>
          </a:prstGeom>
          <a:noFill/>
        </p:spPr>
        <p:txBody>
          <a:bodyPr/>
          <a:lstStyle/>
          <a:p>
            <a:endParaRPr lang="en-US" dirty="0"/>
          </a:p>
        </p:txBody>
      </p:sp>
    </p:spTree>
    <p:extLst>
      <p:ext uri="{BB962C8B-B14F-4D97-AF65-F5344CB8AC3E}">
        <p14:creationId xmlns:p14="http://schemas.microsoft.com/office/powerpoint/2010/main" val="101602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2" name="Picture Placeholder 8"/>
          <p:cNvSpPr>
            <a:spLocks noGrp="1"/>
          </p:cNvSpPr>
          <p:nvPr>
            <p:ph type="pic" sz="quarter" idx="11"/>
          </p:nvPr>
        </p:nvSpPr>
        <p:spPr>
          <a:xfrm>
            <a:off x="8400280" y="0"/>
            <a:ext cx="3791720" cy="4126579"/>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802835"/>
              <a:gd name="connsiteY0" fmla="*/ 3174213 h 3174213"/>
              <a:gd name="connsiteX1" fmla="*/ 2802835 w 2802835"/>
              <a:gd name="connsiteY1" fmla="*/ 0 h 3174213"/>
              <a:gd name="connsiteX2" fmla="*/ 2786183 w 2802835"/>
              <a:gd name="connsiteY2" fmla="*/ 3174213 h 3174213"/>
              <a:gd name="connsiteX3" fmla="*/ 0 w 2802835"/>
              <a:gd name="connsiteY3" fmla="*/ 3174213 h 3174213"/>
              <a:gd name="connsiteX0" fmla="*/ 0 w 2787486"/>
              <a:gd name="connsiteY0" fmla="*/ 3253726 h 3253726"/>
              <a:gd name="connsiteX1" fmla="*/ 2782957 w 2787486"/>
              <a:gd name="connsiteY1" fmla="*/ 0 h 3253726"/>
              <a:gd name="connsiteX2" fmla="*/ 2786183 w 2787486"/>
              <a:gd name="connsiteY2" fmla="*/ 3253726 h 3253726"/>
              <a:gd name="connsiteX3" fmla="*/ 0 w 2787486"/>
              <a:gd name="connsiteY3" fmla="*/ 3253726 h 3253726"/>
              <a:gd name="connsiteX0" fmla="*/ 0 w 2787486"/>
              <a:gd name="connsiteY0" fmla="*/ 3114578 h 3114578"/>
              <a:gd name="connsiteX1" fmla="*/ 2782957 w 2787486"/>
              <a:gd name="connsiteY1" fmla="*/ 0 h 3114578"/>
              <a:gd name="connsiteX2" fmla="*/ 2786183 w 2787486"/>
              <a:gd name="connsiteY2" fmla="*/ 3114578 h 3114578"/>
              <a:gd name="connsiteX3" fmla="*/ 0 w 2787486"/>
              <a:gd name="connsiteY3" fmla="*/ 3114578 h 3114578"/>
              <a:gd name="connsiteX0" fmla="*/ 0 w 2857060"/>
              <a:gd name="connsiteY0" fmla="*/ 0 h 3120887"/>
              <a:gd name="connsiteX1" fmla="*/ 2852531 w 2857060"/>
              <a:gd name="connsiteY1" fmla="*/ 6309 h 3120887"/>
              <a:gd name="connsiteX2" fmla="*/ 2855757 w 2857060"/>
              <a:gd name="connsiteY2" fmla="*/ 3120887 h 3120887"/>
              <a:gd name="connsiteX3" fmla="*/ 0 w 2857060"/>
              <a:gd name="connsiteY3" fmla="*/ 0 h 3120887"/>
            </a:gdLst>
            <a:ahLst/>
            <a:cxnLst>
              <a:cxn ang="0">
                <a:pos x="connsiteX0" y="connsiteY0"/>
              </a:cxn>
              <a:cxn ang="0">
                <a:pos x="connsiteX1" y="connsiteY1"/>
              </a:cxn>
              <a:cxn ang="0">
                <a:pos x="connsiteX2" y="connsiteY2"/>
              </a:cxn>
              <a:cxn ang="0">
                <a:pos x="connsiteX3" y="connsiteY3"/>
              </a:cxn>
            </a:cxnLst>
            <a:rect l="l" t="t" r="r" b="b"/>
            <a:pathLst>
              <a:path w="2857060" h="3120887">
                <a:moveTo>
                  <a:pt x="0" y="0"/>
                </a:moveTo>
                <a:lnTo>
                  <a:pt x="2852531" y="6309"/>
                </a:lnTo>
                <a:cubicBezTo>
                  <a:pt x="2846980" y="1064380"/>
                  <a:pt x="2861308" y="2062816"/>
                  <a:pt x="2855757" y="3120887"/>
                </a:cubicBezTo>
                <a:lnTo>
                  <a:pt x="0" y="0"/>
                </a:lnTo>
                <a:close/>
              </a:path>
            </a:pathLst>
          </a:custGeom>
          <a:noFill/>
        </p:spPr>
        <p:txBody>
          <a:bodyPr/>
          <a:lstStyle/>
          <a:p>
            <a:endParaRPr lang="en-US" dirty="0"/>
          </a:p>
        </p:txBody>
      </p:sp>
    </p:spTree>
    <p:extLst>
      <p:ext uri="{BB962C8B-B14F-4D97-AF65-F5344CB8AC3E}">
        <p14:creationId xmlns:p14="http://schemas.microsoft.com/office/powerpoint/2010/main" val="9002869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3" y="-27420"/>
            <a:ext cx="4022148" cy="4170555"/>
          </a:xfrm>
          <a:custGeom>
            <a:avLst/>
            <a:gdLst>
              <a:gd name="connsiteX0" fmla="*/ 0 w 2786183"/>
              <a:gd name="connsiteY0" fmla="*/ 3134456 h 3134456"/>
              <a:gd name="connsiteX1" fmla="*/ 0 w 2786183"/>
              <a:gd name="connsiteY1" fmla="*/ 0 h 3134456"/>
              <a:gd name="connsiteX2" fmla="*/ 2786183 w 2786183"/>
              <a:gd name="connsiteY2" fmla="*/ 3134456 h 3134456"/>
              <a:gd name="connsiteX3" fmla="*/ 0 w 2786183"/>
              <a:gd name="connsiteY3" fmla="*/ 3134456 h 3134456"/>
              <a:gd name="connsiteX0" fmla="*/ 0 w 2975026"/>
              <a:gd name="connsiteY0" fmla="*/ 3160643 h 3160643"/>
              <a:gd name="connsiteX1" fmla="*/ 0 w 2975026"/>
              <a:gd name="connsiteY1" fmla="*/ 26187 h 3160643"/>
              <a:gd name="connsiteX2" fmla="*/ 2975026 w 2975026"/>
              <a:gd name="connsiteY2" fmla="*/ 0 h 3160643"/>
              <a:gd name="connsiteX3" fmla="*/ 0 w 2975026"/>
              <a:gd name="connsiteY3" fmla="*/ 3160643 h 3160643"/>
              <a:gd name="connsiteX0" fmla="*/ 0 w 2984965"/>
              <a:gd name="connsiteY0" fmla="*/ 3134456 h 3134456"/>
              <a:gd name="connsiteX1" fmla="*/ 0 w 2984965"/>
              <a:gd name="connsiteY1" fmla="*/ 0 h 3134456"/>
              <a:gd name="connsiteX2" fmla="*/ 2984965 w 2984965"/>
              <a:gd name="connsiteY2" fmla="*/ 3630 h 3134456"/>
              <a:gd name="connsiteX3" fmla="*/ 0 w 2984965"/>
              <a:gd name="connsiteY3" fmla="*/ 3134456 h 3134456"/>
            </a:gdLst>
            <a:ahLst/>
            <a:cxnLst>
              <a:cxn ang="0">
                <a:pos x="connsiteX0" y="connsiteY0"/>
              </a:cxn>
              <a:cxn ang="0">
                <a:pos x="connsiteX1" y="connsiteY1"/>
              </a:cxn>
              <a:cxn ang="0">
                <a:pos x="connsiteX2" y="connsiteY2"/>
              </a:cxn>
              <a:cxn ang="0">
                <a:pos x="connsiteX3" y="connsiteY3"/>
              </a:cxn>
            </a:cxnLst>
            <a:rect l="l" t="t" r="r" b="b"/>
            <a:pathLst>
              <a:path w="2984965" h="3134456">
                <a:moveTo>
                  <a:pt x="0" y="3134456"/>
                </a:moveTo>
                <a:lnTo>
                  <a:pt x="0" y="0"/>
                </a:lnTo>
                <a:lnTo>
                  <a:pt x="2984965" y="3630"/>
                </a:lnTo>
                <a:lnTo>
                  <a:pt x="0" y="3134456"/>
                </a:lnTo>
                <a:close/>
              </a:path>
            </a:pathLst>
          </a:custGeom>
          <a:noFill/>
        </p:spPr>
        <p:txBody>
          <a:bodyPr/>
          <a:lstStyle/>
          <a:p>
            <a:endParaRPr lang="en-US" dirty="0"/>
          </a:p>
        </p:txBody>
      </p:sp>
    </p:spTree>
    <p:extLst>
      <p:ext uri="{BB962C8B-B14F-4D97-AF65-F5344CB8AC3E}">
        <p14:creationId xmlns:p14="http://schemas.microsoft.com/office/powerpoint/2010/main" val="2040196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03_What We D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893650" y="-1256369"/>
            <a:ext cx="6989649" cy="6989649"/>
          </a:xfrm>
          <a:prstGeom prst="ellipse">
            <a:avLst/>
          </a:prstGeom>
        </p:spPr>
        <p:txBody>
          <a:bodyPr>
            <a:normAutofit/>
          </a:bodyPr>
          <a:lstStyle>
            <a:lvl1pPr>
              <a:defRPr sz="2667"/>
            </a:lvl1pPr>
          </a:lstStyle>
          <a:p>
            <a:endParaRPr lang="en-US" dirty="0"/>
          </a:p>
        </p:txBody>
      </p:sp>
    </p:spTree>
    <p:extLst>
      <p:ext uri="{BB962C8B-B14F-4D97-AF65-F5344CB8AC3E}">
        <p14:creationId xmlns:p14="http://schemas.microsoft.com/office/powerpoint/2010/main" val="279155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04_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rot="16200000">
            <a:off x="4021668" y="2940821"/>
            <a:ext cx="4148667" cy="3685695"/>
          </a:xfrm>
          <a:prstGeom prst="flowChartDelay">
            <a:avLst/>
          </a:prstGeom>
        </p:spPr>
        <p:txBody>
          <a:bodyPr/>
          <a:lstStyle/>
          <a:p>
            <a:endParaRPr lang="en-US" dirty="0"/>
          </a:p>
        </p:txBody>
      </p:sp>
    </p:spTree>
    <p:extLst>
      <p:ext uri="{BB962C8B-B14F-4D97-AF65-F5344CB8AC3E}">
        <p14:creationId xmlns:p14="http://schemas.microsoft.com/office/powerpoint/2010/main" val="29542778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05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0"/>
            <a:ext cx="2485961" cy="2200051"/>
          </a:xfrm>
        </p:spPr>
        <p:txBody>
          <a:bodyPr/>
          <a:lstStyle/>
          <a:p>
            <a:endParaRPr lang="en-US"/>
          </a:p>
        </p:txBody>
      </p:sp>
      <p:sp>
        <p:nvSpPr>
          <p:cNvPr id="7" name="Picture Placeholder 2"/>
          <p:cNvSpPr>
            <a:spLocks noGrp="1"/>
          </p:cNvSpPr>
          <p:nvPr>
            <p:ph type="pic" sz="quarter" idx="11"/>
          </p:nvPr>
        </p:nvSpPr>
        <p:spPr>
          <a:xfrm>
            <a:off x="2437120" y="0"/>
            <a:ext cx="2485961" cy="2200051"/>
          </a:xfrm>
        </p:spPr>
        <p:txBody>
          <a:bodyPr/>
          <a:lstStyle/>
          <a:p>
            <a:endParaRPr lang="en-US" dirty="0"/>
          </a:p>
        </p:txBody>
      </p:sp>
      <p:sp>
        <p:nvSpPr>
          <p:cNvPr id="8" name="Picture Placeholder 2"/>
          <p:cNvSpPr>
            <a:spLocks noGrp="1"/>
          </p:cNvSpPr>
          <p:nvPr>
            <p:ph type="pic" sz="quarter" idx="12"/>
          </p:nvPr>
        </p:nvSpPr>
        <p:spPr>
          <a:xfrm>
            <a:off x="4867053" y="0"/>
            <a:ext cx="2485961" cy="2200051"/>
          </a:xfrm>
        </p:spPr>
        <p:txBody>
          <a:bodyPr/>
          <a:lstStyle/>
          <a:p>
            <a:endParaRPr lang="en-US"/>
          </a:p>
        </p:txBody>
      </p:sp>
      <p:sp>
        <p:nvSpPr>
          <p:cNvPr id="9" name="Picture Placeholder 2"/>
          <p:cNvSpPr>
            <a:spLocks noGrp="1"/>
          </p:cNvSpPr>
          <p:nvPr>
            <p:ph type="pic" sz="quarter" idx="13"/>
          </p:nvPr>
        </p:nvSpPr>
        <p:spPr>
          <a:xfrm>
            <a:off x="7276106" y="0"/>
            <a:ext cx="2485961" cy="2200051"/>
          </a:xfrm>
        </p:spPr>
        <p:txBody>
          <a:bodyPr/>
          <a:lstStyle/>
          <a:p>
            <a:endParaRPr lang="en-US"/>
          </a:p>
        </p:txBody>
      </p:sp>
      <p:sp>
        <p:nvSpPr>
          <p:cNvPr id="11" name="Picture Placeholder 2"/>
          <p:cNvSpPr>
            <a:spLocks noGrp="1"/>
          </p:cNvSpPr>
          <p:nvPr>
            <p:ph type="pic" sz="quarter" idx="14"/>
          </p:nvPr>
        </p:nvSpPr>
        <p:spPr>
          <a:xfrm>
            <a:off x="9706042" y="0"/>
            <a:ext cx="2485961" cy="2200051"/>
          </a:xfrm>
        </p:spPr>
        <p:txBody>
          <a:bodyPr/>
          <a:lstStyle/>
          <a:p>
            <a:endParaRPr lang="en-US"/>
          </a:p>
        </p:txBody>
      </p:sp>
      <p:sp>
        <p:nvSpPr>
          <p:cNvPr id="13" name="Picture Placeholder 2"/>
          <p:cNvSpPr>
            <a:spLocks noGrp="1"/>
          </p:cNvSpPr>
          <p:nvPr>
            <p:ph type="pic" sz="quarter" idx="15"/>
          </p:nvPr>
        </p:nvSpPr>
        <p:spPr>
          <a:xfrm>
            <a:off x="-1" y="4657951"/>
            <a:ext cx="2485961" cy="2200051"/>
          </a:xfrm>
        </p:spPr>
        <p:txBody>
          <a:bodyPr/>
          <a:lstStyle/>
          <a:p>
            <a:endParaRPr lang="en-US"/>
          </a:p>
        </p:txBody>
      </p:sp>
      <p:sp>
        <p:nvSpPr>
          <p:cNvPr id="15" name="Picture Placeholder 2"/>
          <p:cNvSpPr>
            <a:spLocks noGrp="1"/>
          </p:cNvSpPr>
          <p:nvPr>
            <p:ph type="pic" sz="quarter" idx="16"/>
          </p:nvPr>
        </p:nvSpPr>
        <p:spPr>
          <a:xfrm>
            <a:off x="2437120" y="4657951"/>
            <a:ext cx="2485961" cy="2200051"/>
          </a:xfrm>
        </p:spPr>
        <p:txBody>
          <a:bodyPr/>
          <a:lstStyle/>
          <a:p>
            <a:endParaRPr lang="en-US" dirty="0"/>
          </a:p>
        </p:txBody>
      </p:sp>
      <p:sp>
        <p:nvSpPr>
          <p:cNvPr id="16" name="Picture Placeholder 2"/>
          <p:cNvSpPr>
            <a:spLocks noGrp="1"/>
          </p:cNvSpPr>
          <p:nvPr>
            <p:ph type="pic" sz="quarter" idx="17"/>
          </p:nvPr>
        </p:nvSpPr>
        <p:spPr>
          <a:xfrm>
            <a:off x="4867053" y="4657951"/>
            <a:ext cx="2485961" cy="2200051"/>
          </a:xfrm>
        </p:spPr>
        <p:txBody>
          <a:bodyPr/>
          <a:lstStyle/>
          <a:p>
            <a:endParaRPr lang="en-US"/>
          </a:p>
        </p:txBody>
      </p:sp>
      <p:sp>
        <p:nvSpPr>
          <p:cNvPr id="17" name="Picture Placeholder 2"/>
          <p:cNvSpPr>
            <a:spLocks noGrp="1"/>
          </p:cNvSpPr>
          <p:nvPr>
            <p:ph type="pic" sz="quarter" idx="18"/>
          </p:nvPr>
        </p:nvSpPr>
        <p:spPr>
          <a:xfrm>
            <a:off x="7276106" y="4657951"/>
            <a:ext cx="2485961" cy="2200051"/>
          </a:xfrm>
        </p:spPr>
        <p:txBody>
          <a:bodyPr/>
          <a:lstStyle/>
          <a:p>
            <a:endParaRPr lang="en-US"/>
          </a:p>
        </p:txBody>
      </p:sp>
      <p:sp>
        <p:nvSpPr>
          <p:cNvPr id="18" name="Picture Placeholder 2"/>
          <p:cNvSpPr>
            <a:spLocks noGrp="1"/>
          </p:cNvSpPr>
          <p:nvPr>
            <p:ph type="pic" sz="quarter" idx="19"/>
          </p:nvPr>
        </p:nvSpPr>
        <p:spPr>
          <a:xfrm>
            <a:off x="9706042" y="4657951"/>
            <a:ext cx="2485961" cy="2200051"/>
          </a:xfrm>
        </p:spPr>
        <p:txBody>
          <a:bodyPr/>
          <a:lstStyle/>
          <a:p>
            <a:endParaRPr lang="en-US"/>
          </a:p>
        </p:txBody>
      </p:sp>
      <p:sp>
        <p:nvSpPr>
          <p:cNvPr id="19" name="Picture Placeholder 2"/>
          <p:cNvSpPr>
            <a:spLocks noGrp="1"/>
          </p:cNvSpPr>
          <p:nvPr>
            <p:ph type="pic" sz="quarter" idx="20"/>
          </p:nvPr>
        </p:nvSpPr>
        <p:spPr>
          <a:xfrm>
            <a:off x="-1" y="2200053"/>
            <a:ext cx="2485961" cy="2457897"/>
          </a:xfrm>
        </p:spPr>
        <p:txBody>
          <a:bodyPr/>
          <a:lstStyle/>
          <a:p>
            <a:endParaRPr lang="en-US"/>
          </a:p>
        </p:txBody>
      </p:sp>
      <p:sp>
        <p:nvSpPr>
          <p:cNvPr id="20" name="Picture Placeholder 2"/>
          <p:cNvSpPr>
            <a:spLocks noGrp="1"/>
          </p:cNvSpPr>
          <p:nvPr>
            <p:ph type="pic" sz="quarter" idx="21"/>
          </p:nvPr>
        </p:nvSpPr>
        <p:spPr>
          <a:xfrm>
            <a:off x="2437120" y="2200053"/>
            <a:ext cx="2485961" cy="2457897"/>
          </a:xfrm>
        </p:spPr>
        <p:txBody>
          <a:bodyPr/>
          <a:lstStyle/>
          <a:p>
            <a:endParaRPr lang="en-US" dirty="0"/>
          </a:p>
        </p:txBody>
      </p:sp>
      <p:sp>
        <p:nvSpPr>
          <p:cNvPr id="21" name="Picture Placeholder 2"/>
          <p:cNvSpPr>
            <a:spLocks noGrp="1"/>
          </p:cNvSpPr>
          <p:nvPr>
            <p:ph type="pic" sz="quarter" idx="22"/>
          </p:nvPr>
        </p:nvSpPr>
        <p:spPr>
          <a:xfrm>
            <a:off x="4867053" y="2200053"/>
            <a:ext cx="2485961" cy="2457897"/>
          </a:xfrm>
        </p:spPr>
        <p:txBody>
          <a:bodyPr/>
          <a:lstStyle/>
          <a:p>
            <a:endParaRPr lang="en-US"/>
          </a:p>
        </p:txBody>
      </p:sp>
      <p:sp>
        <p:nvSpPr>
          <p:cNvPr id="22" name="Picture Placeholder 2"/>
          <p:cNvSpPr>
            <a:spLocks noGrp="1"/>
          </p:cNvSpPr>
          <p:nvPr>
            <p:ph type="pic" sz="quarter" idx="23"/>
          </p:nvPr>
        </p:nvSpPr>
        <p:spPr>
          <a:xfrm>
            <a:off x="7276106" y="2200053"/>
            <a:ext cx="2485961" cy="2457897"/>
          </a:xfrm>
        </p:spPr>
        <p:txBody>
          <a:bodyPr/>
          <a:lstStyle/>
          <a:p>
            <a:endParaRPr lang="en-US"/>
          </a:p>
        </p:txBody>
      </p:sp>
      <p:sp>
        <p:nvSpPr>
          <p:cNvPr id="23" name="Picture Placeholder 2"/>
          <p:cNvSpPr>
            <a:spLocks noGrp="1"/>
          </p:cNvSpPr>
          <p:nvPr>
            <p:ph type="pic" sz="quarter" idx="24"/>
          </p:nvPr>
        </p:nvSpPr>
        <p:spPr>
          <a:xfrm>
            <a:off x="9706042" y="2200053"/>
            <a:ext cx="2485961" cy="2457897"/>
          </a:xfrm>
        </p:spPr>
        <p:txBody>
          <a:bodyPr/>
          <a:lstStyle/>
          <a:p>
            <a:endParaRPr lang="en-US"/>
          </a:p>
        </p:txBody>
      </p:sp>
    </p:spTree>
    <p:extLst>
      <p:ext uri="{BB962C8B-B14F-4D97-AF65-F5344CB8AC3E}">
        <p14:creationId xmlns:p14="http://schemas.microsoft.com/office/powerpoint/2010/main" val="3288321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nodePh="1">
                                  <p:stCondLst>
                                    <p:cond delay="0"/>
                                  </p:stCondLst>
                                  <p:endCondLst>
                                    <p:cond evt="begin" delay="0">
                                      <p:tn val="10"/>
                                    </p:cond>
                                  </p:end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childTnLst>
                          </p:cTn>
                        </p:par>
                        <p:par>
                          <p:cTn id="15" fill="hold">
                            <p:stCondLst>
                              <p:cond delay="500"/>
                            </p:stCondLst>
                            <p:childTnLst>
                              <p:par>
                                <p:cTn id="16" presetID="53" presetClass="entr" presetSubtype="16" fill="hold" grpId="0" nodeType="afterEffect" nodePh="1">
                                  <p:stCondLst>
                                    <p:cond delay="0"/>
                                  </p:stCondLst>
                                  <p:endCondLst>
                                    <p:cond evt="begin" delay="0">
                                      <p:tn val="16"/>
                                    </p:cond>
                                  </p:endCondLst>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ppt_w</p:attrName>
                                        </p:attrNameLst>
                                      </p:cBhvr>
                                      <p:tavLst>
                                        <p:tav tm="0">
                                          <p:val>
                                            <p:fltVal val="0"/>
                                          </p:val>
                                        </p:tav>
                                        <p:tav tm="100000">
                                          <p:val>
                                            <p:strVal val="#ppt_w"/>
                                          </p:val>
                                        </p:tav>
                                      </p:tavLst>
                                    </p:anim>
                                    <p:anim calcmode="lin" valueType="num">
                                      <p:cBhvr>
                                        <p:cTn id="19" dur="500" fill="hold"/>
                                        <p:tgtEl>
                                          <p:spTgt spid="20"/>
                                        </p:tgtEl>
                                        <p:attrNameLst>
                                          <p:attrName>ppt_h</p:attrName>
                                        </p:attrNameLst>
                                      </p:cBhvr>
                                      <p:tavLst>
                                        <p:tav tm="0">
                                          <p:val>
                                            <p:fltVal val="0"/>
                                          </p:val>
                                        </p:tav>
                                        <p:tav tm="100000">
                                          <p:val>
                                            <p:strVal val="#ppt_h"/>
                                          </p:val>
                                        </p:tav>
                                      </p:tavLst>
                                    </p:anim>
                                    <p:animEffect transition="in" filter="fade">
                                      <p:cBhvr>
                                        <p:cTn id="20" dur="500"/>
                                        <p:tgtEl>
                                          <p:spTgt spid="20"/>
                                        </p:tgtEl>
                                      </p:cBhvr>
                                    </p:animEffect>
                                  </p:childTnLst>
                                </p:cTn>
                              </p:par>
                            </p:childTnLst>
                          </p:cTn>
                        </p:par>
                        <p:par>
                          <p:cTn id="21" fill="hold">
                            <p:stCondLst>
                              <p:cond delay="1000"/>
                            </p:stCondLst>
                            <p:childTnLst>
                              <p:par>
                                <p:cTn id="22" presetID="53" presetClass="entr" presetSubtype="16" fill="hold" grpId="0" nodeType="afterEffect" nodePh="1">
                                  <p:stCondLst>
                                    <p:cond delay="0"/>
                                  </p:stCondLst>
                                  <p:endCondLst>
                                    <p:cond evt="begin" delay="0">
                                      <p:tn val="22"/>
                                    </p:cond>
                                  </p:endCondLst>
                                  <p:childTnLst>
                                    <p:set>
                                      <p:cBhvr>
                                        <p:cTn id="23" dur="1" fill="hold">
                                          <p:stCondLst>
                                            <p:cond delay="0"/>
                                          </p:stCondLst>
                                        </p:cTn>
                                        <p:tgtEl>
                                          <p:spTgt spid="22"/>
                                        </p:tgtEl>
                                        <p:attrNameLst>
                                          <p:attrName>style.visibility</p:attrName>
                                        </p:attrNameLst>
                                      </p:cBhvr>
                                      <p:to>
                                        <p:strVal val="visible"/>
                                      </p:to>
                                    </p:set>
                                    <p:anim calcmode="lin" valueType="num">
                                      <p:cBhvr>
                                        <p:cTn id="24" dur="500" fill="hold"/>
                                        <p:tgtEl>
                                          <p:spTgt spid="22"/>
                                        </p:tgtEl>
                                        <p:attrNameLst>
                                          <p:attrName>ppt_w</p:attrName>
                                        </p:attrNameLst>
                                      </p:cBhvr>
                                      <p:tavLst>
                                        <p:tav tm="0">
                                          <p:val>
                                            <p:fltVal val="0"/>
                                          </p:val>
                                        </p:tav>
                                        <p:tav tm="100000">
                                          <p:val>
                                            <p:strVal val="#ppt_w"/>
                                          </p:val>
                                        </p:tav>
                                      </p:tavLst>
                                    </p:anim>
                                    <p:anim calcmode="lin" valueType="num">
                                      <p:cBhvr>
                                        <p:cTn id="25" dur="500" fill="hold"/>
                                        <p:tgtEl>
                                          <p:spTgt spid="22"/>
                                        </p:tgtEl>
                                        <p:attrNameLst>
                                          <p:attrName>ppt_h</p:attrName>
                                        </p:attrNameLst>
                                      </p:cBhvr>
                                      <p:tavLst>
                                        <p:tav tm="0">
                                          <p:val>
                                            <p:fltVal val="0"/>
                                          </p:val>
                                        </p:tav>
                                        <p:tav tm="100000">
                                          <p:val>
                                            <p:strVal val="#ppt_h"/>
                                          </p:val>
                                        </p:tav>
                                      </p:tavLst>
                                    </p:anim>
                                    <p:animEffect transition="in" filter="fade">
                                      <p:cBhvr>
                                        <p:cTn id="26" dur="500"/>
                                        <p:tgtEl>
                                          <p:spTgt spid="22"/>
                                        </p:tgtEl>
                                      </p:cBhvr>
                                    </p:animEffect>
                                  </p:childTnLst>
                                </p:cTn>
                              </p:par>
                              <p:par>
                                <p:cTn id="27" presetID="53" presetClass="entr" presetSubtype="16" fill="hold" grpId="0" nodeType="withEffect" nodePh="1">
                                  <p:stCondLst>
                                    <p:cond delay="0"/>
                                  </p:stCondLst>
                                  <p:endCondLst>
                                    <p:cond evt="begin" delay="0">
                                      <p:tn val="27"/>
                                    </p:cond>
                                  </p:endCondLst>
                                  <p:childTnLst>
                                    <p:set>
                                      <p:cBhvr>
                                        <p:cTn id="28" dur="1" fill="hold">
                                          <p:stCondLst>
                                            <p:cond delay="0"/>
                                          </p:stCondLst>
                                        </p:cTn>
                                        <p:tgtEl>
                                          <p:spTgt spid="11"/>
                                        </p:tgtEl>
                                        <p:attrNameLst>
                                          <p:attrName>style.visibility</p:attrName>
                                        </p:attrNameLst>
                                      </p:cBhvr>
                                      <p:to>
                                        <p:strVal val="visible"/>
                                      </p:to>
                                    </p:set>
                                    <p:anim calcmode="lin" valueType="num">
                                      <p:cBhvr>
                                        <p:cTn id="29" dur="500" fill="hold"/>
                                        <p:tgtEl>
                                          <p:spTgt spid="11"/>
                                        </p:tgtEl>
                                        <p:attrNameLst>
                                          <p:attrName>ppt_w</p:attrName>
                                        </p:attrNameLst>
                                      </p:cBhvr>
                                      <p:tavLst>
                                        <p:tav tm="0">
                                          <p:val>
                                            <p:fltVal val="0"/>
                                          </p:val>
                                        </p:tav>
                                        <p:tav tm="100000">
                                          <p:val>
                                            <p:strVal val="#ppt_w"/>
                                          </p:val>
                                        </p:tav>
                                      </p:tavLst>
                                    </p:anim>
                                    <p:anim calcmode="lin" valueType="num">
                                      <p:cBhvr>
                                        <p:cTn id="30" dur="500" fill="hold"/>
                                        <p:tgtEl>
                                          <p:spTgt spid="11"/>
                                        </p:tgtEl>
                                        <p:attrNameLst>
                                          <p:attrName>ppt_h</p:attrName>
                                        </p:attrNameLst>
                                      </p:cBhvr>
                                      <p:tavLst>
                                        <p:tav tm="0">
                                          <p:val>
                                            <p:fltVal val="0"/>
                                          </p:val>
                                        </p:tav>
                                        <p:tav tm="100000">
                                          <p:val>
                                            <p:strVal val="#ppt_h"/>
                                          </p:val>
                                        </p:tav>
                                      </p:tavLst>
                                    </p:anim>
                                    <p:animEffect transition="in" filter="fade">
                                      <p:cBhvr>
                                        <p:cTn id="31" dur="500"/>
                                        <p:tgtEl>
                                          <p:spTgt spid="11"/>
                                        </p:tgtEl>
                                      </p:cBhvr>
                                    </p:animEffect>
                                  </p:childTnLst>
                                </p:cTn>
                              </p:par>
                            </p:childTnLst>
                          </p:cTn>
                        </p:par>
                        <p:par>
                          <p:cTn id="32" fill="hold">
                            <p:stCondLst>
                              <p:cond delay="1500"/>
                            </p:stCondLst>
                            <p:childTnLst>
                              <p:par>
                                <p:cTn id="33" presetID="53" presetClass="entr" presetSubtype="16" fill="hold" grpId="0" nodeType="afterEffect" nodePh="1">
                                  <p:stCondLst>
                                    <p:cond delay="0"/>
                                  </p:stCondLst>
                                  <p:endCondLst>
                                    <p:cond evt="begin" delay="0">
                                      <p:tn val="33"/>
                                    </p:cond>
                                  </p:endCondLst>
                                  <p:childTnLst>
                                    <p:set>
                                      <p:cBhvr>
                                        <p:cTn id="34" dur="1" fill="hold">
                                          <p:stCondLst>
                                            <p:cond delay="0"/>
                                          </p:stCondLst>
                                        </p:cTn>
                                        <p:tgtEl>
                                          <p:spTgt spid="19"/>
                                        </p:tgtEl>
                                        <p:attrNameLst>
                                          <p:attrName>style.visibility</p:attrName>
                                        </p:attrNameLst>
                                      </p:cBhvr>
                                      <p:to>
                                        <p:strVal val="visible"/>
                                      </p:to>
                                    </p:set>
                                    <p:anim calcmode="lin" valueType="num">
                                      <p:cBhvr>
                                        <p:cTn id="35" dur="500" fill="hold"/>
                                        <p:tgtEl>
                                          <p:spTgt spid="19"/>
                                        </p:tgtEl>
                                        <p:attrNameLst>
                                          <p:attrName>ppt_w</p:attrName>
                                        </p:attrNameLst>
                                      </p:cBhvr>
                                      <p:tavLst>
                                        <p:tav tm="0">
                                          <p:val>
                                            <p:fltVal val="0"/>
                                          </p:val>
                                        </p:tav>
                                        <p:tav tm="100000">
                                          <p:val>
                                            <p:strVal val="#ppt_w"/>
                                          </p:val>
                                        </p:tav>
                                      </p:tavLst>
                                    </p:anim>
                                    <p:anim calcmode="lin" valueType="num">
                                      <p:cBhvr>
                                        <p:cTn id="36" dur="500" fill="hold"/>
                                        <p:tgtEl>
                                          <p:spTgt spid="19"/>
                                        </p:tgtEl>
                                        <p:attrNameLst>
                                          <p:attrName>ppt_h</p:attrName>
                                        </p:attrNameLst>
                                      </p:cBhvr>
                                      <p:tavLst>
                                        <p:tav tm="0">
                                          <p:val>
                                            <p:fltVal val="0"/>
                                          </p:val>
                                        </p:tav>
                                        <p:tav tm="100000">
                                          <p:val>
                                            <p:strVal val="#ppt_h"/>
                                          </p:val>
                                        </p:tav>
                                      </p:tavLst>
                                    </p:anim>
                                    <p:animEffect transition="in" filter="fade">
                                      <p:cBhvr>
                                        <p:cTn id="37" dur="500"/>
                                        <p:tgtEl>
                                          <p:spTgt spid="19"/>
                                        </p:tgtEl>
                                      </p:cBhvr>
                                    </p:animEffect>
                                  </p:childTnLst>
                                </p:cTn>
                              </p:par>
                              <p:par>
                                <p:cTn id="38" presetID="53" presetClass="entr" presetSubtype="16" fill="hold" grpId="0" nodeType="withEffect" nodePh="1">
                                  <p:stCondLst>
                                    <p:cond delay="0"/>
                                  </p:stCondLst>
                                  <p:endCondLst>
                                    <p:cond evt="begin" delay="0">
                                      <p:tn val="38"/>
                                    </p:cond>
                                  </p:endCondLst>
                                  <p:childTnLst>
                                    <p:set>
                                      <p:cBhvr>
                                        <p:cTn id="39" dur="1" fill="hold">
                                          <p:stCondLst>
                                            <p:cond delay="0"/>
                                          </p:stCondLst>
                                        </p:cTn>
                                        <p:tgtEl>
                                          <p:spTgt spid="7"/>
                                        </p:tgtEl>
                                        <p:attrNameLst>
                                          <p:attrName>style.visibility</p:attrName>
                                        </p:attrNameLst>
                                      </p:cBhvr>
                                      <p:to>
                                        <p:strVal val="visible"/>
                                      </p:to>
                                    </p:set>
                                    <p:anim calcmode="lin" valueType="num">
                                      <p:cBhvr>
                                        <p:cTn id="40" dur="500" fill="hold"/>
                                        <p:tgtEl>
                                          <p:spTgt spid="7"/>
                                        </p:tgtEl>
                                        <p:attrNameLst>
                                          <p:attrName>ppt_w</p:attrName>
                                        </p:attrNameLst>
                                      </p:cBhvr>
                                      <p:tavLst>
                                        <p:tav tm="0">
                                          <p:val>
                                            <p:fltVal val="0"/>
                                          </p:val>
                                        </p:tav>
                                        <p:tav tm="100000">
                                          <p:val>
                                            <p:strVal val="#ppt_w"/>
                                          </p:val>
                                        </p:tav>
                                      </p:tavLst>
                                    </p:anim>
                                    <p:anim calcmode="lin" valueType="num">
                                      <p:cBhvr>
                                        <p:cTn id="41" dur="500" fill="hold"/>
                                        <p:tgtEl>
                                          <p:spTgt spid="7"/>
                                        </p:tgtEl>
                                        <p:attrNameLst>
                                          <p:attrName>ppt_h</p:attrName>
                                        </p:attrNameLst>
                                      </p:cBhvr>
                                      <p:tavLst>
                                        <p:tav tm="0">
                                          <p:val>
                                            <p:fltVal val="0"/>
                                          </p:val>
                                        </p:tav>
                                        <p:tav tm="100000">
                                          <p:val>
                                            <p:strVal val="#ppt_h"/>
                                          </p:val>
                                        </p:tav>
                                      </p:tavLst>
                                    </p:anim>
                                    <p:animEffect transition="in" filter="fade">
                                      <p:cBhvr>
                                        <p:cTn id="42" dur="500"/>
                                        <p:tgtEl>
                                          <p:spTgt spid="7"/>
                                        </p:tgtEl>
                                      </p:cBhvr>
                                    </p:animEffect>
                                  </p:childTnLst>
                                </p:cTn>
                              </p:par>
                            </p:childTnLst>
                          </p:cTn>
                        </p:par>
                        <p:par>
                          <p:cTn id="43" fill="hold">
                            <p:stCondLst>
                              <p:cond delay="2000"/>
                            </p:stCondLst>
                            <p:childTnLst>
                              <p:par>
                                <p:cTn id="44" presetID="53" presetClass="entr" presetSubtype="16" fill="hold" grpId="0" nodeType="afterEffect" nodePh="1">
                                  <p:stCondLst>
                                    <p:cond delay="0"/>
                                  </p:stCondLst>
                                  <p:endCondLst>
                                    <p:cond evt="begin" delay="0">
                                      <p:tn val="44"/>
                                    </p:cond>
                                  </p:endCondLst>
                                  <p:childTnLst>
                                    <p:set>
                                      <p:cBhvr>
                                        <p:cTn id="45" dur="1" fill="hold">
                                          <p:stCondLst>
                                            <p:cond delay="0"/>
                                          </p:stCondLst>
                                        </p:cTn>
                                        <p:tgtEl>
                                          <p:spTgt spid="8"/>
                                        </p:tgtEl>
                                        <p:attrNameLst>
                                          <p:attrName>style.visibility</p:attrName>
                                        </p:attrNameLst>
                                      </p:cBhvr>
                                      <p:to>
                                        <p:strVal val="visible"/>
                                      </p:to>
                                    </p:set>
                                    <p:anim calcmode="lin" valueType="num">
                                      <p:cBhvr>
                                        <p:cTn id="46" dur="500" fill="hold"/>
                                        <p:tgtEl>
                                          <p:spTgt spid="8"/>
                                        </p:tgtEl>
                                        <p:attrNameLst>
                                          <p:attrName>ppt_w</p:attrName>
                                        </p:attrNameLst>
                                      </p:cBhvr>
                                      <p:tavLst>
                                        <p:tav tm="0">
                                          <p:val>
                                            <p:fltVal val="0"/>
                                          </p:val>
                                        </p:tav>
                                        <p:tav tm="100000">
                                          <p:val>
                                            <p:strVal val="#ppt_w"/>
                                          </p:val>
                                        </p:tav>
                                      </p:tavLst>
                                    </p:anim>
                                    <p:anim calcmode="lin" valueType="num">
                                      <p:cBhvr>
                                        <p:cTn id="47" dur="500" fill="hold"/>
                                        <p:tgtEl>
                                          <p:spTgt spid="8"/>
                                        </p:tgtEl>
                                        <p:attrNameLst>
                                          <p:attrName>ppt_h</p:attrName>
                                        </p:attrNameLst>
                                      </p:cBhvr>
                                      <p:tavLst>
                                        <p:tav tm="0">
                                          <p:val>
                                            <p:fltVal val="0"/>
                                          </p:val>
                                        </p:tav>
                                        <p:tav tm="100000">
                                          <p:val>
                                            <p:strVal val="#ppt_h"/>
                                          </p:val>
                                        </p:tav>
                                      </p:tavLst>
                                    </p:anim>
                                    <p:animEffect transition="in" filter="fade">
                                      <p:cBhvr>
                                        <p:cTn id="48" dur="500"/>
                                        <p:tgtEl>
                                          <p:spTgt spid="8"/>
                                        </p:tgtEl>
                                      </p:cBhvr>
                                    </p:animEffect>
                                  </p:childTnLst>
                                </p:cTn>
                              </p:par>
                              <p:par>
                                <p:cTn id="49" presetID="53" presetClass="entr" presetSubtype="16" fill="hold" grpId="0" nodeType="withEffect" nodePh="1">
                                  <p:stCondLst>
                                    <p:cond delay="0"/>
                                  </p:stCondLst>
                                  <p:endCondLst>
                                    <p:cond evt="begin" delay="0">
                                      <p:tn val="49"/>
                                    </p:cond>
                                  </p:endCondLst>
                                  <p:childTnLst>
                                    <p:set>
                                      <p:cBhvr>
                                        <p:cTn id="50" dur="1" fill="hold">
                                          <p:stCondLst>
                                            <p:cond delay="0"/>
                                          </p:stCondLst>
                                        </p:cTn>
                                        <p:tgtEl>
                                          <p:spTgt spid="17"/>
                                        </p:tgtEl>
                                        <p:attrNameLst>
                                          <p:attrName>style.visibility</p:attrName>
                                        </p:attrNameLst>
                                      </p:cBhvr>
                                      <p:to>
                                        <p:strVal val="visible"/>
                                      </p:to>
                                    </p:set>
                                    <p:anim calcmode="lin" valueType="num">
                                      <p:cBhvr>
                                        <p:cTn id="51" dur="500" fill="hold"/>
                                        <p:tgtEl>
                                          <p:spTgt spid="17"/>
                                        </p:tgtEl>
                                        <p:attrNameLst>
                                          <p:attrName>ppt_w</p:attrName>
                                        </p:attrNameLst>
                                      </p:cBhvr>
                                      <p:tavLst>
                                        <p:tav tm="0">
                                          <p:val>
                                            <p:fltVal val="0"/>
                                          </p:val>
                                        </p:tav>
                                        <p:tav tm="100000">
                                          <p:val>
                                            <p:strVal val="#ppt_w"/>
                                          </p:val>
                                        </p:tav>
                                      </p:tavLst>
                                    </p:anim>
                                    <p:anim calcmode="lin" valueType="num">
                                      <p:cBhvr>
                                        <p:cTn id="52" dur="500" fill="hold"/>
                                        <p:tgtEl>
                                          <p:spTgt spid="17"/>
                                        </p:tgtEl>
                                        <p:attrNameLst>
                                          <p:attrName>ppt_h</p:attrName>
                                        </p:attrNameLst>
                                      </p:cBhvr>
                                      <p:tavLst>
                                        <p:tav tm="0">
                                          <p:val>
                                            <p:fltVal val="0"/>
                                          </p:val>
                                        </p:tav>
                                        <p:tav tm="100000">
                                          <p:val>
                                            <p:strVal val="#ppt_h"/>
                                          </p:val>
                                        </p:tav>
                                      </p:tavLst>
                                    </p:anim>
                                    <p:animEffect transition="in" filter="fade">
                                      <p:cBhvr>
                                        <p:cTn id="53" dur="500"/>
                                        <p:tgtEl>
                                          <p:spTgt spid="17"/>
                                        </p:tgtEl>
                                      </p:cBhvr>
                                    </p:animEffect>
                                  </p:childTnLst>
                                </p:cTn>
                              </p:par>
                            </p:childTnLst>
                          </p:cTn>
                        </p:par>
                        <p:par>
                          <p:cTn id="54" fill="hold">
                            <p:stCondLst>
                              <p:cond delay="2500"/>
                            </p:stCondLst>
                            <p:childTnLst>
                              <p:par>
                                <p:cTn id="55" presetID="53" presetClass="entr" presetSubtype="16" fill="hold" grpId="0" nodeType="afterEffect" nodePh="1">
                                  <p:stCondLst>
                                    <p:cond delay="0"/>
                                  </p:stCondLst>
                                  <p:endCondLst>
                                    <p:cond evt="begin" delay="0">
                                      <p:tn val="55"/>
                                    </p:cond>
                                  </p:endCondLst>
                                  <p:childTnLst>
                                    <p:set>
                                      <p:cBhvr>
                                        <p:cTn id="56" dur="1" fill="hold">
                                          <p:stCondLst>
                                            <p:cond delay="0"/>
                                          </p:stCondLst>
                                        </p:cTn>
                                        <p:tgtEl>
                                          <p:spTgt spid="18"/>
                                        </p:tgtEl>
                                        <p:attrNameLst>
                                          <p:attrName>style.visibility</p:attrName>
                                        </p:attrNameLst>
                                      </p:cBhvr>
                                      <p:to>
                                        <p:strVal val="visible"/>
                                      </p:to>
                                    </p:set>
                                    <p:anim calcmode="lin" valueType="num">
                                      <p:cBhvr>
                                        <p:cTn id="57" dur="500" fill="hold"/>
                                        <p:tgtEl>
                                          <p:spTgt spid="18"/>
                                        </p:tgtEl>
                                        <p:attrNameLst>
                                          <p:attrName>ppt_w</p:attrName>
                                        </p:attrNameLst>
                                      </p:cBhvr>
                                      <p:tavLst>
                                        <p:tav tm="0">
                                          <p:val>
                                            <p:fltVal val="0"/>
                                          </p:val>
                                        </p:tav>
                                        <p:tav tm="100000">
                                          <p:val>
                                            <p:strVal val="#ppt_w"/>
                                          </p:val>
                                        </p:tav>
                                      </p:tavLst>
                                    </p:anim>
                                    <p:anim calcmode="lin" valueType="num">
                                      <p:cBhvr>
                                        <p:cTn id="58" dur="500" fill="hold"/>
                                        <p:tgtEl>
                                          <p:spTgt spid="18"/>
                                        </p:tgtEl>
                                        <p:attrNameLst>
                                          <p:attrName>ppt_h</p:attrName>
                                        </p:attrNameLst>
                                      </p:cBhvr>
                                      <p:tavLst>
                                        <p:tav tm="0">
                                          <p:val>
                                            <p:fltVal val="0"/>
                                          </p:val>
                                        </p:tav>
                                        <p:tav tm="100000">
                                          <p:val>
                                            <p:strVal val="#ppt_h"/>
                                          </p:val>
                                        </p:tav>
                                      </p:tavLst>
                                    </p:anim>
                                    <p:animEffect transition="in" filter="fade">
                                      <p:cBhvr>
                                        <p:cTn id="59" dur="500"/>
                                        <p:tgtEl>
                                          <p:spTgt spid="18"/>
                                        </p:tgtEl>
                                      </p:cBhvr>
                                    </p:animEffect>
                                  </p:childTnLst>
                                </p:cTn>
                              </p:par>
                              <p:par>
                                <p:cTn id="60" presetID="53" presetClass="entr" presetSubtype="16" fill="hold" grpId="0" nodeType="withEffect" nodePh="1">
                                  <p:stCondLst>
                                    <p:cond delay="0"/>
                                  </p:stCondLst>
                                  <p:endCondLst>
                                    <p:cond evt="begin" delay="0">
                                      <p:tn val="60"/>
                                    </p:cond>
                                  </p:endCondLst>
                                  <p:childTnLst>
                                    <p:set>
                                      <p:cBhvr>
                                        <p:cTn id="61" dur="1" fill="hold">
                                          <p:stCondLst>
                                            <p:cond delay="0"/>
                                          </p:stCondLst>
                                        </p:cTn>
                                        <p:tgtEl>
                                          <p:spTgt spid="9"/>
                                        </p:tgtEl>
                                        <p:attrNameLst>
                                          <p:attrName>style.visibility</p:attrName>
                                        </p:attrNameLst>
                                      </p:cBhvr>
                                      <p:to>
                                        <p:strVal val="visible"/>
                                      </p:to>
                                    </p:set>
                                    <p:anim calcmode="lin" valueType="num">
                                      <p:cBhvr>
                                        <p:cTn id="62" dur="500" fill="hold"/>
                                        <p:tgtEl>
                                          <p:spTgt spid="9"/>
                                        </p:tgtEl>
                                        <p:attrNameLst>
                                          <p:attrName>ppt_w</p:attrName>
                                        </p:attrNameLst>
                                      </p:cBhvr>
                                      <p:tavLst>
                                        <p:tav tm="0">
                                          <p:val>
                                            <p:fltVal val="0"/>
                                          </p:val>
                                        </p:tav>
                                        <p:tav tm="100000">
                                          <p:val>
                                            <p:strVal val="#ppt_w"/>
                                          </p:val>
                                        </p:tav>
                                      </p:tavLst>
                                    </p:anim>
                                    <p:anim calcmode="lin" valueType="num">
                                      <p:cBhvr>
                                        <p:cTn id="63" dur="500" fill="hold"/>
                                        <p:tgtEl>
                                          <p:spTgt spid="9"/>
                                        </p:tgtEl>
                                        <p:attrNameLst>
                                          <p:attrName>ppt_h</p:attrName>
                                        </p:attrNameLst>
                                      </p:cBhvr>
                                      <p:tavLst>
                                        <p:tav tm="0">
                                          <p:val>
                                            <p:fltVal val="0"/>
                                          </p:val>
                                        </p:tav>
                                        <p:tav tm="100000">
                                          <p:val>
                                            <p:strVal val="#ppt_h"/>
                                          </p:val>
                                        </p:tav>
                                      </p:tavLst>
                                    </p:anim>
                                    <p:animEffect transition="in" filter="fade">
                                      <p:cBhvr>
                                        <p:cTn id="64" dur="500"/>
                                        <p:tgtEl>
                                          <p:spTgt spid="9"/>
                                        </p:tgtEl>
                                      </p:cBhvr>
                                    </p:animEffect>
                                  </p:childTnLst>
                                </p:cTn>
                              </p:par>
                              <p:par>
                                <p:cTn id="65" presetID="53" presetClass="entr" presetSubtype="16" fill="hold" grpId="0" nodeType="withEffect" nodePh="1">
                                  <p:stCondLst>
                                    <p:cond delay="0"/>
                                  </p:stCondLst>
                                  <p:endCondLst>
                                    <p:cond evt="begin" delay="0">
                                      <p:tn val="65"/>
                                    </p:cond>
                                  </p:end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childTnLst>
                          </p:cTn>
                        </p:par>
                        <p:par>
                          <p:cTn id="70" fill="hold">
                            <p:stCondLst>
                              <p:cond delay="3000"/>
                            </p:stCondLst>
                            <p:childTnLst>
                              <p:par>
                                <p:cTn id="71" presetID="53" presetClass="entr" presetSubtype="16" fill="hold" grpId="0" nodeType="afterEffect" nodePh="1">
                                  <p:stCondLst>
                                    <p:cond delay="0"/>
                                  </p:stCondLst>
                                  <p:endCondLst>
                                    <p:cond evt="begin" delay="0">
                                      <p:tn val="71"/>
                                    </p:cond>
                                  </p:endCondLst>
                                  <p:childTnLst>
                                    <p:set>
                                      <p:cBhvr>
                                        <p:cTn id="72" dur="1" fill="hold">
                                          <p:stCondLst>
                                            <p:cond delay="0"/>
                                          </p:stCondLst>
                                        </p:cTn>
                                        <p:tgtEl>
                                          <p:spTgt spid="23"/>
                                        </p:tgtEl>
                                        <p:attrNameLst>
                                          <p:attrName>style.visibility</p:attrName>
                                        </p:attrNameLst>
                                      </p:cBhvr>
                                      <p:to>
                                        <p:strVal val="visible"/>
                                      </p:to>
                                    </p:set>
                                    <p:anim calcmode="lin" valueType="num">
                                      <p:cBhvr>
                                        <p:cTn id="73" dur="500" fill="hold"/>
                                        <p:tgtEl>
                                          <p:spTgt spid="23"/>
                                        </p:tgtEl>
                                        <p:attrNameLst>
                                          <p:attrName>ppt_w</p:attrName>
                                        </p:attrNameLst>
                                      </p:cBhvr>
                                      <p:tavLst>
                                        <p:tav tm="0">
                                          <p:val>
                                            <p:fltVal val="0"/>
                                          </p:val>
                                        </p:tav>
                                        <p:tav tm="100000">
                                          <p:val>
                                            <p:strVal val="#ppt_w"/>
                                          </p:val>
                                        </p:tav>
                                      </p:tavLst>
                                    </p:anim>
                                    <p:anim calcmode="lin" valueType="num">
                                      <p:cBhvr>
                                        <p:cTn id="74" dur="500" fill="hold"/>
                                        <p:tgtEl>
                                          <p:spTgt spid="23"/>
                                        </p:tgtEl>
                                        <p:attrNameLst>
                                          <p:attrName>ppt_h</p:attrName>
                                        </p:attrNameLst>
                                      </p:cBhvr>
                                      <p:tavLst>
                                        <p:tav tm="0">
                                          <p:val>
                                            <p:fltVal val="0"/>
                                          </p:val>
                                        </p:tav>
                                        <p:tav tm="100000">
                                          <p:val>
                                            <p:strVal val="#ppt_h"/>
                                          </p:val>
                                        </p:tav>
                                      </p:tavLst>
                                    </p:anim>
                                    <p:animEffect transition="in" filter="fade">
                                      <p:cBhvr>
                                        <p:cTn id="75" dur="500"/>
                                        <p:tgtEl>
                                          <p:spTgt spid="23"/>
                                        </p:tgtEl>
                                      </p:cBhvr>
                                    </p:animEffect>
                                  </p:childTnLst>
                                </p:cTn>
                              </p:par>
                              <p:par>
                                <p:cTn id="76" presetID="53" presetClass="entr" presetSubtype="16" fill="hold" grpId="0" nodeType="withEffect" nodePh="1">
                                  <p:stCondLst>
                                    <p:cond delay="0"/>
                                  </p:stCondLst>
                                  <p:endCondLst>
                                    <p:cond evt="begin" delay="0">
                                      <p:tn val="76"/>
                                    </p:cond>
                                  </p:endCondLst>
                                  <p:childTnLst>
                                    <p:set>
                                      <p:cBhvr>
                                        <p:cTn id="77" dur="1" fill="hold">
                                          <p:stCondLst>
                                            <p:cond delay="0"/>
                                          </p:stCondLst>
                                        </p:cTn>
                                        <p:tgtEl>
                                          <p:spTgt spid="21"/>
                                        </p:tgtEl>
                                        <p:attrNameLst>
                                          <p:attrName>style.visibility</p:attrName>
                                        </p:attrNameLst>
                                      </p:cBhvr>
                                      <p:to>
                                        <p:strVal val="visible"/>
                                      </p:to>
                                    </p:set>
                                    <p:anim calcmode="lin" valueType="num">
                                      <p:cBhvr>
                                        <p:cTn id="78" dur="500" fill="hold"/>
                                        <p:tgtEl>
                                          <p:spTgt spid="21"/>
                                        </p:tgtEl>
                                        <p:attrNameLst>
                                          <p:attrName>ppt_w</p:attrName>
                                        </p:attrNameLst>
                                      </p:cBhvr>
                                      <p:tavLst>
                                        <p:tav tm="0">
                                          <p:val>
                                            <p:fltVal val="0"/>
                                          </p:val>
                                        </p:tav>
                                        <p:tav tm="100000">
                                          <p:val>
                                            <p:strVal val="#ppt_w"/>
                                          </p:val>
                                        </p:tav>
                                      </p:tavLst>
                                    </p:anim>
                                    <p:anim calcmode="lin" valueType="num">
                                      <p:cBhvr>
                                        <p:cTn id="79" dur="500" fill="hold"/>
                                        <p:tgtEl>
                                          <p:spTgt spid="21"/>
                                        </p:tgtEl>
                                        <p:attrNameLst>
                                          <p:attrName>ppt_h</p:attrName>
                                        </p:attrNameLst>
                                      </p:cBhvr>
                                      <p:tavLst>
                                        <p:tav tm="0">
                                          <p:val>
                                            <p:fltVal val="0"/>
                                          </p:val>
                                        </p:tav>
                                        <p:tav tm="100000">
                                          <p:val>
                                            <p:strVal val="#ppt_h"/>
                                          </p:val>
                                        </p:tav>
                                      </p:tavLst>
                                    </p:anim>
                                    <p:animEffect transition="in" filter="fade">
                                      <p:cBhvr>
                                        <p:cTn id="80" dur="500"/>
                                        <p:tgtEl>
                                          <p:spTgt spid="21"/>
                                        </p:tgtEl>
                                      </p:cBhvr>
                                    </p:animEffect>
                                  </p:childTnLst>
                                </p:cTn>
                              </p:par>
                              <p:par>
                                <p:cTn id="81" presetID="53" presetClass="entr" presetSubtype="16" fill="hold" grpId="0" nodeType="withEffect" nodePh="1">
                                  <p:stCondLst>
                                    <p:cond delay="0"/>
                                  </p:stCondLst>
                                  <p:endCondLst>
                                    <p:cond evt="begin" delay="0">
                                      <p:tn val="81"/>
                                    </p:cond>
                                  </p:endCondLst>
                                  <p:childTnLst>
                                    <p:set>
                                      <p:cBhvr>
                                        <p:cTn id="82" dur="1" fill="hold">
                                          <p:stCondLst>
                                            <p:cond delay="0"/>
                                          </p:stCondLst>
                                        </p:cTn>
                                        <p:tgtEl>
                                          <p:spTgt spid="13"/>
                                        </p:tgtEl>
                                        <p:attrNameLst>
                                          <p:attrName>style.visibility</p:attrName>
                                        </p:attrNameLst>
                                      </p:cBhvr>
                                      <p:to>
                                        <p:strVal val="visible"/>
                                      </p:to>
                                    </p:set>
                                    <p:anim calcmode="lin" valueType="num">
                                      <p:cBhvr>
                                        <p:cTn id="83" dur="500" fill="hold"/>
                                        <p:tgtEl>
                                          <p:spTgt spid="13"/>
                                        </p:tgtEl>
                                        <p:attrNameLst>
                                          <p:attrName>ppt_w</p:attrName>
                                        </p:attrNameLst>
                                      </p:cBhvr>
                                      <p:tavLst>
                                        <p:tav tm="0">
                                          <p:val>
                                            <p:fltVal val="0"/>
                                          </p:val>
                                        </p:tav>
                                        <p:tav tm="100000">
                                          <p:val>
                                            <p:strVal val="#ppt_w"/>
                                          </p:val>
                                        </p:tav>
                                      </p:tavLst>
                                    </p:anim>
                                    <p:anim calcmode="lin" valueType="num">
                                      <p:cBhvr>
                                        <p:cTn id="84" dur="500" fill="hold"/>
                                        <p:tgtEl>
                                          <p:spTgt spid="13"/>
                                        </p:tgtEl>
                                        <p:attrNameLst>
                                          <p:attrName>ppt_h</p:attrName>
                                        </p:attrNameLst>
                                      </p:cBhvr>
                                      <p:tavLst>
                                        <p:tav tm="0">
                                          <p:val>
                                            <p:fltVal val="0"/>
                                          </p:val>
                                        </p:tav>
                                        <p:tav tm="100000">
                                          <p:val>
                                            <p:strVal val="#ppt_h"/>
                                          </p:val>
                                        </p:tav>
                                      </p:tavLst>
                                    </p:anim>
                                    <p:animEffect transition="in" filter="fade">
                                      <p:cBhvr>
                                        <p:cTn id="8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 grpId="0"/>
      <p:bldP spid="8" grpId="0"/>
      <p:bldP spid="9" grpId="0"/>
      <p:bldP spid="11" grpId="0"/>
      <p:bldP spid="13" grpId="0"/>
      <p:bldP spid="15" grpId="0"/>
      <p:bldP spid="16" grpId="0"/>
      <p:bldP spid="17" grpId="0"/>
      <p:bldP spid="18" grpId="0"/>
      <p:bldP spid="19" grpId="0"/>
      <p:bldP spid="20" grpId="0"/>
      <p:bldP spid="21" grpId="0"/>
      <p:bldP spid="22" grpId="0"/>
      <p:bldP spid="23" grpId="0"/>
    </p:bld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What We Do">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488951" y="472018"/>
            <a:ext cx="3073400" cy="5913967"/>
          </a:xfrm>
        </p:spPr>
        <p:txBody>
          <a:bodyPr/>
          <a:lstStyle/>
          <a:p>
            <a:endParaRPr lang="en-US" dirty="0"/>
          </a:p>
        </p:txBody>
      </p:sp>
    </p:spTree>
    <p:extLst>
      <p:ext uri="{BB962C8B-B14F-4D97-AF65-F5344CB8AC3E}">
        <p14:creationId xmlns:p14="http://schemas.microsoft.com/office/powerpoint/2010/main" val="455542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02_What We Do">
    <p:spTree>
      <p:nvGrpSpPr>
        <p:cNvPr id="1" name=""/>
        <p:cNvGrpSpPr/>
        <p:nvPr/>
      </p:nvGrpSpPr>
      <p:grpSpPr>
        <a:xfrm>
          <a:off x="0" y="0"/>
          <a:ext cx="0" cy="0"/>
          <a:chOff x="0" y="0"/>
          <a:chExt cx="0" cy="0"/>
        </a:xfrm>
      </p:grpSpPr>
      <p:sp>
        <p:nvSpPr>
          <p:cNvPr id="6" name="Picture Placeholder 2"/>
          <p:cNvSpPr>
            <a:spLocks noGrp="1"/>
          </p:cNvSpPr>
          <p:nvPr>
            <p:ph type="pic" sz="quarter" idx="10"/>
          </p:nvPr>
        </p:nvSpPr>
        <p:spPr>
          <a:xfrm>
            <a:off x="1218607" y="2776120"/>
            <a:ext cx="1881829" cy="1881829"/>
          </a:xfrm>
        </p:spPr>
        <p:txBody>
          <a:bodyPr/>
          <a:lstStyle/>
          <a:p>
            <a:endParaRPr lang="en-US"/>
          </a:p>
        </p:txBody>
      </p:sp>
      <p:sp>
        <p:nvSpPr>
          <p:cNvPr id="7" name="Picture Placeholder 2"/>
          <p:cNvSpPr>
            <a:spLocks noGrp="1"/>
          </p:cNvSpPr>
          <p:nvPr>
            <p:ph type="pic" sz="quarter" idx="11"/>
          </p:nvPr>
        </p:nvSpPr>
        <p:spPr>
          <a:xfrm>
            <a:off x="3830124" y="2776120"/>
            <a:ext cx="1881829" cy="1881829"/>
          </a:xfrm>
        </p:spPr>
        <p:txBody>
          <a:bodyPr/>
          <a:lstStyle/>
          <a:p>
            <a:endParaRPr lang="en-US" dirty="0"/>
          </a:p>
        </p:txBody>
      </p:sp>
      <p:sp>
        <p:nvSpPr>
          <p:cNvPr id="8" name="Picture Placeholder 2"/>
          <p:cNvSpPr>
            <a:spLocks noGrp="1"/>
          </p:cNvSpPr>
          <p:nvPr>
            <p:ph type="pic" sz="quarter" idx="12"/>
          </p:nvPr>
        </p:nvSpPr>
        <p:spPr>
          <a:xfrm>
            <a:off x="6480047" y="2776120"/>
            <a:ext cx="1881829" cy="1881829"/>
          </a:xfrm>
        </p:spPr>
        <p:txBody>
          <a:bodyPr/>
          <a:lstStyle/>
          <a:p>
            <a:endParaRPr lang="en-US"/>
          </a:p>
        </p:txBody>
      </p:sp>
      <p:sp>
        <p:nvSpPr>
          <p:cNvPr id="9" name="Picture Placeholder 2"/>
          <p:cNvSpPr>
            <a:spLocks noGrp="1"/>
          </p:cNvSpPr>
          <p:nvPr>
            <p:ph type="pic" sz="quarter" idx="13"/>
          </p:nvPr>
        </p:nvSpPr>
        <p:spPr>
          <a:xfrm>
            <a:off x="9091564" y="2776120"/>
            <a:ext cx="1881829" cy="1881829"/>
          </a:xfrm>
        </p:spPr>
        <p:txBody>
          <a:bodyPr/>
          <a:lstStyle/>
          <a:p>
            <a:endParaRPr lang="en-US" dirty="0"/>
          </a:p>
        </p:txBody>
      </p:sp>
    </p:spTree>
    <p:extLst>
      <p:ext uri="{BB962C8B-B14F-4D97-AF65-F5344CB8AC3E}">
        <p14:creationId xmlns:p14="http://schemas.microsoft.com/office/powerpoint/2010/main" val="4171119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Why Choose Us">
    <p:spTree>
      <p:nvGrpSpPr>
        <p:cNvPr id="1" name=""/>
        <p:cNvGrpSpPr/>
        <p:nvPr/>
      </p:nvGrpSpPr>
      <p:grpSpPr>
        <a:xfrm>
          <a:off x="0" y="0"/>
          <a:ext cx="0" cy="0"/>
          <a:chOff x="0" y="0"/>
          <a:chExt cx="0" cy="0"/>
        </a:xfrm>
      </p:grpSpPr>
      <p:sp>
        <p:nvSpPr>
          <p:cNvPr id="6" name="Picture Placeholder 6"/>
          <p:cNvSpPr>
            <a:spLocks noGrp="1"/>
          </p:cNvSpPr>
          <p:nvPr>
            <p:ph type="pic" sz="quarter" idx="10"/>
          </p:nvPr>
        </p:nvSpPr>
        <p:spPr>
          <a:xfrm>
            <a:off x="488953" y="472018"/>
            <a:ext cx="5069385" cy="5913967"/>
          </a:xfrm>
        </p:spPr>
        <p:txBody>
          <a:bodyPr/>
          <a:lstStyle/>
          <a:p>
            <a:endParaRPr lang="en-US"/>
          </a:p>
        </p:txBody>
      </p:sp>
    </p:spTree>
    <p:extLst>
      <p:ext uri="{BB962C8B-B14F-4D97-AF65-F5344CB8AC3E}">
        <p14:creationId xmlns:p14="http://schemas.microsoft.com/office/powerpoint/2010/main" val="4742608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01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332185" y="1816005"/>
            <a:ext cx="2997200" cy="3687681"/>
          </a:xfrm>
        </p:spPr>
        <p:txBody>
          <a:bodyPr/>
          <a:lstStyle/>
          <a:p>
            <a:endParaRPr lang="en-US" dirty="0"/>
          </a:p>
        </p:txBody>
      </p:sp>
    </p:spTree>
    <p:extLst>
      <p:ext uri="{BB962C8B-B14F-4D97-AF65-F5344CB8AC3E}">
        <p14:creationId xmlns:p14="http://schemas.microsoft.com/office/powerpoint/2010/main" val="137872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02_Testimonial">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6096000" cy="3429000"/>
          </a:xfrm>
        </p:spPr>
        <p:txBody>
          <a:bodyPr/>
          <a:lstStyle/>
          <a:p>
            <a:endParaRPr lang="en-US"/>
          </a:p>
        </p:txBody>
      </p:sp>
      <p:sp>
        <p:nvSpPr>
          <p:cNvPr id="5" name="Picture Placeholder 2"/>
          <p:cNvSpPr>
            <a:spLocks noGrp="1"/>
          </p:cNvSpPr>
          <p:nvPr>
            <p:ph type="pic" sz="quarter" idx="11"/>
          </p:nvPr>
        </p:nvSpPr>
        <p:spPr>
          <a:xfrm>
            <a:off x="6096000" y="3424621"/>
            <a:ext cx="6096000" cy="3429000"/>
          </a:xfrm>
        </p:spPr>
        <p:txBody>
          <a:bodyPr/>
          <a:lstStyle/>
          <a:p>
            <a:endParaRPr lang="en-US"/>
          </a:p>
        </p:txBody>
      </p:sp>
    </p:spTree>
    <p:extLst>
      <p:ext uri="{BB962C8B-B14F-4D97-AF65-F5344CB8AC3E}">
        <p14:creationId xmlns:p14="http://schemas.microsoft.com/office/powerpoint/2010/main" val="3183305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1500" fill="hold"/>
                                        <p:tgtEl>
                                          <p:spTgt spid="5"/>
                                        </p:tgtEl>
                                        <p:attrNameLst>
                                          <p:attrName>ppt_x</p:attrName>
                                        </p:attrNameLst>
                                      </p:cBhvr>
                                      <p:tavLst>
                                        <p:tav tm="0">
                                          <p:val>
                                            <p:strVal val="#ppt_x"/>
                                          </p:val>
                                        </p:tav>
                                        <p:tav tm="100000">
                                          <p:val>
                                            <p:strVal val="#ppt_x"/>
                                          </p:val>
                                        </p:tav>
                                      </p:tavLst>
                                    </p:anim>
                                    <p:anim calcmode="lin" valueType="num">
                                      <p:cBhvr additive="base">
                                        <p:cTn id="12" dur="1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03_Testimonial">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2200051"/>
            <a:ext cx="6096000" cy="3429000"/>
          </a:xfrm>
        </p:spPr>
        <p:txBody>
          <a:bodyPr/>
          <a:lstStyle/>
          <a:p>
            <a:endParaRPr lang="en-US"/>
          </a:p>
        </p:txBody>
      </p:sp>
      <p:sp>
        <p:nvSpPr>
          <p:cNvPr id="3" name="Picture Placeholder 2"/>
          <p:cNvSpPr>
            <a:spLocks noGrp="1"/>
          </p:cNvSpPr>
          <p:nvPr>
            <p:ph type="pic" sz="quarter" idx="11"/>
          </p:nvPr>
        </p:nvSpPr>
        <p:spPr>
          <a:xfrm>
            <a:off x="6096000" y="2200051"/>
            <a:ext cx="6096000" cy="3429000"/>
          </a:xfrm>
        </p:spPr>
        <p:txBody>
          <a:bodyPr/>
          <a:lstStyle/>
          <a:p>
            <a:endParaRPr lang="en-US"/>
          </a:p>
        </p:txBody>
      </p:sp>
    </p:spTree>
    <p:extLst>
      <p:ext uri="{BB962C8B-B14F-4D97-AF65-F5344CB8AC3E}">
        <p14:creationId xmlns:p14="http://schemas.microsoft.com/office/powerpoint/2010/main" val="2398505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500" fill="hold"/>
                                        <p:tgtEl>
                                          <p:spTgt spid="2"/>
                                        </p:tgtEl>
                                        <p:attrNameLst>
                                          <p:attrName>ppt_x</p:attrName>
                                        </p:attrNameLst>
                                      </p:cBhvr>
                                      <p:tavLst>
                                        <p:tav tm="0">
                                          <p:val>
                                            <p:strVal val="#ppt_x"/>
                                          </p:val>
                                        </p:tav>
                                        <p:tav tm="100000">
                                          <p:val>
                                            <p:strVal val="#ppt_x"/>
                                          </p:val>
                                        </p:tav>
                                      </p:tavLst>
                                    </p:anim>
                                    <p:anim calcmode="lin" valueType="num">
                                      <p:cBhvr additive="base">
                                        <p:cTn id="8" dur="1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1500" fill="hold"/>
                                        <p:tgtEl>
                                          <p:spTgt spid="3"/>
                                        </p:tgtEl>
                                        <p:attrNameLst>
                                          <p:attrName>ppt_x</p:attrName>
                                        </p:attrNameLst>
                                      </p:cBhvr>
                                      <p:tavLst>
                                        <p:tav tm="0">
                                          <p:val>
                                            <p:strVal val="#ppt_x"/>
                                          </p:val>
                                        </p:tav>
                                        <p:tav tm="100000">
                                          <p:val>
                                            <p:strVal val="#ppt_x"/>
                                          </p:val>
                                        </p:tav>
                                      </p:tavLst>
                                    </p:anim>
                                    <p:anim calcmode="lin" valueType="num">
                                      <p:cBhvr additive="base">
                                        <p:cTn id="12" dur="1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01_Clien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333500" y="2430480"/>
            <a:ext cx="2150533" cy="766233"/>
          </a:xfrm>
        </p:spPr>
        <p:txBody>
          <a:bodyPr/>
          <a:lstStyle/>
          <a:p>
            <a:endParaRPr lang="en-US"/>
          </a:p>
        </p:txBody>
      </p:sp>
      <p:sp>
        <p:nvSpPr>
          <p:cNvPr id="4" name="Picture Placeholder 2"/>
          <p:cNvSpPr>
            <a:spLocks noGrp="1"/>
          </p:cNvSpPr>
          <p:nvPr>
            <p:ph type="pic" sz="quarter" idx="11"/>
          </p:nvPr>
        </p:nvSpPr>
        <p:spPr>
          <a:xfrm>
            <a:off x="1333500" y="3659430"/>
            <a:ext cx="2150533" cy="766233"/>
          </a:xfrm>
        </p:spPr>
        <p:txBody>
          <a:bodyPr/>
          <a:lstStyle/>
          <a:p>
            <a:endParaRPr lang="en-US"/>
          </a:p>
        </p:txBody>
      </p:sp>
      <p:sp>
        <p:nvSpPr>
          <p:cNvPr id="5" name="Picture Placeholder 2"/>
          <p:cNvSpPr>
            <a:spLocks noGrp="1"/>
          </p:cNvSpPr>
          <p:nvPr>
            <p:ph type="pic" sz="quarter" idx="12"/>
          </p:nvPr>
        </p:nvSpPr>
        <p:spPr>
          <a:xfrm>
            <a:off x="1333500" y="4888378"/>
            <a:ext cx="2150533" cy="766233"/>
          </a:xfrm>
        </p:spPr>
        <p:txBody>
          <a:bodyPr/>
          <a:lstStyle/>
          <a:p>
            <a:endParaRPr lang="en-US"/>
          </a:p>
        </p:txBody>
      </p:sp>
      <p:sp>
        <p:nvSpPr>
          <p:cNvPr id="6" name="Picture Placeholder 2"/>
          <p:cNvSpPr>
            <a:spLocks noGrp="1"/>
          </p:cNvSpPr>
          <p:nvPr>
            <p:ph type="pic" sz="quarter" idx="13"/>
          </p:nvPr>
        </p:nvSpPr>
        <p:spPr>
          <a:xfrm>
            <a:off x="5020734" y="2430480"/>
            <a:ext cx="2150533" cy="766233"/>
          </a:xfrm>
        </p:spPr>
        <p:txBody>
          <a:bodyPr/>
          <a:lstStyle/>
          <a:p>
            <a:endParaRPr lang="en-US"/>
          </a:p>
        </p:txBody>
      </p:sp>
      <p:sp>
        <p:nvSpPr>
          <p:cNvPr id="7" name="Picture Placeholder 2"/>
          <p:cNvSpPr>
            <a:spLocks noGrp="1"/>
          </p:cNvSpPr>
          <p:nvPr>
            <p:ph type="pic" sz="quarter" idx="14"/>
          </p:nvPr>
        </p:nvSpPr>
        <p:spPr>
          <a:xfrm>
            <a:off x="5020734" y="3659430"/>
            <a:ext cx="2150533" cy="766233"/>
          </a:xfrm>
        </p:spPr>
        <p:txBody>
          <a:bodyPr/>
          <a:lstStyle/>
          <a:p>
            <a:endParaRPr lang="en-US"/>
          </a:p>
        </p:txBody>
      </p:sp>
      <p:sp>
        <p:nvSpPr>
          <p:cNvPr id="8" name="Picture Placeholder 2"/>
          <p:cNvSpPr>
            <a:spLocks noGrp="1"/>
          </p:cNvSpPr>
          <p:nvPr>
            <p:ph type="pic" sz="quarter" idx="15"/>
          </p:nvPr>
        </p:nvSpPr>
        <p:spPr>
          <a:xfrm>
            <a:off x="5020734" y="4888378"/>
            <a:ext cx="2150533" cy="766233"/>
          </a:xfrm>
        </p:spPr>
        <p:txBody>
          <a:bodyPr/>
          <a:lstStyle/>
          <a:p>
            <a:endParaRPr lang="en-US"/>
          </a:p>
        </p:txBody>
      </p:sp>
      <p:sp>
        <p:nvSpPr>
          <p:cNvPr id="9" name="Picture Placeholder 2"/>
          <p:cNvSpPr>
            <a:spLocks noGrp="1"/>
          </p:cNvSpPr>
          <p:nvPr>
            <p:ph type="pic" sz="quarter" idx="16"/>
          </p:nvPr>
        </p:nvSpPr>
        <p:spPr>
          <a:xfrm>
            <a:off x="8630708" y="2430480"/>
            <a:ext cx="2150533" cy="766233"/>
          </a:xfrm>
        </p:spPr>
        <p:txBody>
          <a:bodyPr/>
          <a:lstStyle/>
          <a:p>
            <a:endParaRPr lang="en-US"/>
          </a:p>
        </p:txBody>
      </p:sp>
      <p:sp>
        <p:nvSpPr>
          <p:cNvPr id="10" name="Picture Placeholder 2"/>
          <p:cNvSpPr>
            <a:spLocks noGrp="1"/>
          </p:cNvSpPr>
          <p:nvPr>
            <p:ph type="pic" sz="quarter" idx="17"/>
          </p:nvPr>
        </p:nvSpPr>
        <p:spPr>
          <a:xfrm>
            <a:off x="8630708" y="3659430"/>
            <a:ext cx="2150533" cy="766233"/>
          </a:xfrm>
        </p:spPr>
        <p:txBody>
          <a:bodyPr/>
          <a:lstStyle/>
          <a:p>
            <a:endParaRPr lang="en-US"/>
          </a:p>
        </p:txBody>
      </p:sp>
      <p:sp>
        <p:nvSpPr>
          <p:cNvPr id="11" name="Picture Placeholder 2"/>
          <p:cNvSpPr>
            <a:spLocks noGrp="1"/>
          </p:cNvSpPr>
          <p:nvPr>
            <p:ph type="pic" sz="quarter" idx="18"/>
          </p:nvPr>
        </p:nvSpPr>
        <p:spPr>
          <a:xfrm>
            <a:off x="8630708" y="4888378"/>
            <a:ext cx="2150533" cy="766233"/>
          </a:xfrm>
        </p:spPr>
        <p:txBody>
          <a:bodyPr/>
          <a:lstStyle/>
          <a:p>
            <a:endParaRPr lang="en-US"/>
          </a:p>
        </p:txBody>
      </p:sp>
    </p:spTree>
    <p:extLst>
      <p:ext uri="{BB962C8B-B14F-4D97-AF65-F5344CB8AC3E}">
        <p14:creationId xmlns:p14="http://schemas.microsoft.com/office/powerpoint/2010/main" val="928629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animEffect transition="in" filter="fade">
                                      <p:cBhvr>
                                        <p:cTn id="15" dur="500"/>
                                        <p:tgtEl>
                                          <p:spTgt spid="7"/>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1"/>
                                        </p:tgtEl>
                                        <p:attrNameLst>
                                          <p:attrName>style.visibility</p:attrName>
                                        </p:attrNameLst>
                                      </p:cBhvr>
                                      <p:to>
                                        <p:strVal val="visible"/>
                                      </p:to>
                                    </p:set>
                                    <p:anim calcmode="lin" valueType="num">
                                      <p:cBhvr>
                                        <p:cTn id="19" dur="500" fill="hold"/>
                                        <p:tgtEl>
                                          <p:spTgt spid="11"/>
                                        </p:tgtEl>
                                        <p:attrNameLst>
                                          <p:attrName>ppt_w</p:attrName>
                                        </p:attrNameLst>
                                      </p:cBhvr>
                                      <p:tavLst>
                                        <p:tav tm="0">
                                          <p:val>
                                            <p:fltVal val="0"/>
                                          </p:val>
                                        </p:tav>
                                        <p:tav tm="100000">
                                          <p:val>
                                            <p:strVal val="#ppt_w"/>
                                          </p:val>
                                        </p:tav>
                                      </p:tavLst>
                                    </p:anim>
                                    <p:anim calcmode="lin" valueType="num">
                                      <p:cBhvr>
                                        <p:cTn id="20" dur="500" fill="hold"/>
                                        <p:tgtEl>
                                          <p:spTgt spid="11"/>
                                        </p:tgtEl>
                                        <p:attrNameLst>
                                          <p:attrName>ppt_h</p:attrName>
                                        </p:attrNameLst>
                                      </p:cBhvr>
                                      <p:tavLst>
                                        <p:tav tm="0">
                                          <p:val>
                                            <p:fltVal val="0"/>
                                          </p:val>
                                        </p:tav>
                                        <p:tav tm="100000">
                                          <p:val>
                                            <p:strVal val="#ppt_h"/>
                                          </p:val>
                                        </p:tav>
                                      </p:tavLst>
                                    </p:anim>
                                    <p:animEffect transition="in" filter="fade">
                                      <p:cBhvr>
                                        <p:cTn id="21" dur="500"/>
                                        <p:tgtEl>
                                          <p:spTgt spid="11"/>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9"/>
                                        </p:tgtEl>
                                        <p:attrNameLst>
                                          <p:attrName>style.visibility</p:attrName>
                                        </p:attrNameLst>
                                      </p:cBhvr>
                                      <p:to>
                                        <p:strVal val="visible"/>
                                      </p:to>
                                    </p:set>
                                    <p:anim calcmode="lin" valueType="num">
                                      <p:cBhvr>
                                        <p:cTn id="25" dur="500" fill="hold"/>
                                        <p:tgtEl>
                                          <p:spTgt spid="9"/>
                                        </p:tgtEl>
                                        <p:attrNameLst>
                                          <p:attrName>ppt_w</p:attrName>
                                        </p:attrNameLst>
                                      </p:cBhvr>
                                      <p:tavLst>
                                        <p:tav tm="0">
                                          <p:val>
                                            <p:fltVal val="0"/>
                                          </p:val>
                                        </p:tav>
                                        <p:tav tm="100000">
                                          <p:val>
                                            <p:strVal val="#ppt_w"/>
                                          </p:val>
                                        </p:tav>
                                      </p:tavLst>
                                    </p:anim>
                                    <p:anim calcmode="lin" valueType="num">
                                      <p:cBhvr>
                                        <p:cTn id="26" dur="500" fill="hold"/>
                                        <p:tgtEl>
                                          <p:spTgt spid="9"/>
                                        </p:tgtEl>
                                        <p:attrNameLst>
                                          <p:attrName>ppt_h</p:attrName>
                                        </p:attrNameLst>
                                      </p:cBhvr>
                                      <p:tavLst>
                                        <p:tav tm="0">
                                          <p:val>
                                            <p:fltVal val="0"/>
                                          </p:val>
                                        </p:tav>
                                        <p:tav tm="100000">
                                          <p:val>
                                            <p:strVal val="#ppt_h"/>
                                          </p:val>
                                        </p:tav>
                                      </p:tavLst>
                                    </p:anim>
                                    <p:animEffect transition="in" filter="fade">
                                      <p:cBhvr>
                                        <p:cTn id="27" dur="500"/>
                                        <p:tgtEl>
                                          <p:spTgt spid="9"/>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5"/>
                                        </p:tgtEl>
                                        <p:attrNameLst>
                                          <p:attrName>style.visibility</p:attrName>
                                        </p:attrNameLst>
                                      </p:cBhvr>
                                      <p:to>
                                        <p:strVal val="visible"/>
                                      </p:to>
                                    </p:set>
                                    <p:anim calcmode="lin" valueType="num">
                                      <p:cBhvr>
                                        <p:cTn id="31" dur="500" fill="hold"/>
                                        <p:tgtEl>
                                          <p:spTgt spid="5"/>
                                        </p:tgtEl>
                                        <p:attrNameLst>
                                          <p:attrName>ppt_w</p:attrName>
                                        </p:attrNameLst>
                                      </p:cBhvr>
                                      <p:tavLst>
                                        <p:tav tm="0">
                                          <p:val>
                                            <p:fltVal val="0"/>
                                          </p:val>
                                        </p:tav>
                                        <p:tav tm="100000">
                                          <p:val>
                                            <p:strVal val="#ppt_w"/>
                                          </p:val>
                                        </p:tav>
                                      </p:tavLst>
                                    </p:anim>
                                    <p:anim calcmode="lin" valueType="num">
                                      <p:cBhvr>
                                        <p:cTn id="32" dur="500" fill="hold"/>
                                        <p:tgtEl>
                                          <p:spTgt spid="5"/>
                                        </p:tgtEl>
                                        <p:attrNameLst>
                                          <p:attrName>ppt_h</p:attrName>
                                        </p:attrNameLst>
                                      </p:cBhvr>
                                      <p:tavLst>
                                        <p:tav tm="0">
                                          <p:val>
                                            <p:fltVal val="0"/>
                                          </p:val>
                                        </p:tav>
                                        <p:tav tm="100000">
                                          <p:val>
                                            <p:strVal val="#ppt_h"/>
                                          </p:val>
                                        </p:tav>
                                      </p:tavLst>
                                    </p:anim>
                                    <p:animEffect transition="in" filter="fade">
                                      <p:cBhvr>
                                        <p:cTn id="33" dur="500"/>
                                        <p:tgtEl>
                                          <p:spTgt spid="5"/>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6"/>
                                        </p:tgtEl>
                                        <p:attrNameLst>
                                          <p:attrName>style.visibility</p:attrName>
                                        </p:attrNameLst>
                                      </p:cBhvr>
                                      <p:to>
                                        <p:strVal val="visible"/>
                                      </p:to>
                                    </p:set>
                                    <p:anim calcmode="lin" valueType="num">
                                      <p:cBhvr>
                                        <p:cTn id="37" dur="500" fill="hold"/>
                                        <p:tgtEl>
                                          <p:spTgt spid="6"/>
                                        </p:tgtEl>
                                        <p:attrNameLst>
                                          <p:attrName>ppt_w</p:attrName>
                                        </p:attrNameLst>
                                      </p:cBhvr>
                                      <p:tavLst>
                                        <p:tav tm="0">
                                          <p:val>
                                            <p:fltVal val="0"/>
                                          </p:val>
                                        </p:tav>
                                        <p:tav tm="100000">
                                          <p:val>
                                            <p:strVal val="#ppt_w"/>
                                          </p:val>
                                        </p:tav>
                                      </p:tavLst>
                                    </p:anim>
                                    <p:anim calcmode="lin" valueType="num">
                                      <p:cBhvr>
                                        <p:cTn id="38" dur="500" fill="hold"/>
                                        <p:tgtEl>
                                          <p:spTgt spid="6"/>
                                        </p:tgtEl>
                                        <p:attrNameLst>
                                          <p:attrName>ppt_h</p:attrName>
                                        </p:attrNameLst>
                                      </p:cBhvr>
                                      <p:tavLst>
                                        <p:tav tm="0">
                                          <p:val>
                                            <p:fltVal val="0"/>
                                          </p:val>
                                        </p:tav>
                                        <p:tav tm="100000">
                                          <p:val>
                                            <p:strVal val="#ppt_h"/>
                                          </p:val>
                                        </p:tav>
                                      </p:tavLst>
                                    </p:anim>
                                    <p:animEffect transition="in" filter="fade">
                                      <p:cBhvr>
                                        <p:cTn id="39" dur="500"/>
                                        <p:tgtEl>
                                          <p:spTgt spid="6"/>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8"/>
                                        </p:tgtEl>
                                        <p:attrNameLst>
                                          <p:attrName>style.visibility</p:attrName>
                                        </p:attrNameLst>
                                      </p:cBhvr>
                                      <p:to>
                                        <p:strVal val="visible"/>
                                      </p:to>
                                    </p:set>
                                    <p:anim calcmode="lin" valueType="num">
                                      <p:cBhvr>
                                        <p:cTn id="43" dur="500" fill="hold"/>
                                        <p:tgtEl>
                                          <p:spTgt spid="8"/>
                                        </p:tgtEl>
                                        <p:attrNameLst>
                                          <p:attrName>ppt_w</p:attrName>
                                        </p:attrNameLst>
                                      </p:cBhvr>
                                      <p:tavLst>
                                        <p:tav tm="0">
                                          <p:val>
                                            <p:fltVal val="0"/>
                                          </p:val>
                                        </p:tav>
                                        <p:tav tm="100000">
                                          <p:val>
                                            <p:strVal val="#ppt_w"/>
                                          </p:val>
                                        </p:tav>
                                      </p:tavLst>
                                    </p:anim>
                                    <p:anim calcmode="lin" valueType="num">
                                      <p:cBhvr>
                                        <p:cTn id="44" dur="500" fill="hold"/>
                                        <p:tgtEl>
                                          <p:spTgt spid="8"/>
                                        </p:tgtEl>
                                        <p:attrNameLst>
                                          <p:attrName>ppt_h</p:attrName>
                                        </p:attrNameLst>
                                      </p:cBhvr>
                                      <p:tavLst>
                                        <p:tav tm="0">
                                          <p:val>
                                            <p:fltVal val="0"/>
                                          </p:val>
                                        </p:tav>
                                        <p:tav tm="100000">
                                          <p:val>
                                            <p:strVal val="#ppt_h"/>
                                          </p:val>
                                        </p:tav>
                                      </p:tavLst>
                                    </p:anim>
                                    <p:animEffect transition="in" filter="fade">
                                      <p:cBhvr>
                                        <p:cTn id="45" dur="500"/>
                                        <p:tgtEl>
                                          <p:spTgt spid="8"/>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4"/>
                                        </p:tgtEl>
                                        <p:attrNameLst>
                                          <p:attrName>style.visibility</p:attrName>
                                        </p:attrNameLst>
                                      </p:cBhvr>
                                      <p:to>
                                        <p:strVal val="visible"/>
                                      </p:to>
                                    </p:set>
                                    <p:anim calcmode="lin" valueType="num">
                                      <p:cBhvr>
                                        <p:cTn id="49" dur="500" fill="hold"/>
                                        <p:tgtEl>
                                          <p:spTgt spid="4"/>
                                        </p:tgtEl>
                                        <p:attrNameLst>
                                          <p:attrName>ppt_w</p:attrName>
                                        </p:attrNameLst>
                                      </p:cBhvr>
                                      <p:tavLst>
                                        <p:tav tm="0">
                                          <p:val>
                                            <p:fltVal val="0"/>
                                          </p:val>
                                        </p:tav>
                                        <p:tav tm="100000">
                                          <p:val>
                                            <p:strVal val="#ppt_w"/>
                                          </p:val>
                                        </p:tav>
                                      </p:tavLst>
                                    </p:anim>
                                    <p:anim calcmode="lin" valueType="num">
                                      <p:cBhvr>
                                        <p:cTn id="50" dur="500" fill="hold"/>
                                        <p:tgtEl>
                                          <p:spTgt spid="4"/>
                                        </p:tgtEl>
                                        <p:attrNameLst>
                                          <p:attrName>ppt_h</p:attrName>
                                        </p:attrNameLst>
                                      </p:cBhvr>
                                      <p:tavLst>
                                        <p:tav tm="0">
                                          <p:val>
                                            <p:fltVal val="0"/>
                                          </p:val>
                                        </p:tav>
                                        <p:tav tm="100000">
                                          <p:val>
                                            <p:strVal val="#ppt_h"/>
                                          </p:val>
                                        </p:tav>
                                      </p:tavLst>
                                    </p:anim>
                                    <p:animEffect transition="in" filter="fade">
                                      <p:cBhvr>
                                        <p:cTn id="51" dur="500"/>
                                        <p:tgtEl>
                                          <p:spTgt spid="4"/>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10"/>
                                        </p:tgtEl>
                                        <p:attrNameLst>
                                          <p:attrName>style.visibility</p:attrName>
                                        </p:attrNameLst>
                                      </p:cBhvr>
                                      <p:to>
                                        <p:strVal val="visible"/>
                                      </p:to>
                                    </p:set>
                                    <p:anim calcmode="lin" valueType="num">
                                      <p:cBhvr>
                                        <p:cTn id="55" dur="500" fill="hold"/>
                                        <p:tgtEl>
                                          <p:spTgt spid="10"/>
                                        </p:tgtEl>
                                        <p:attrNameLst>
                                          <p:attrName>ppt_w</p:attrName>
                                        </p:attrNameLst>
                                      </p:cBhvr>
                                      <p:tavLst>
                                        <p:tav tm="0">
                                          <p:val>
                                            <p:fltVal val="0"/>
                                          </p:val>
                                        </p:tav>
                                        <p:tav tm="100000">
                                          <p:val>
                                            <p:strVal val="#ppt_w"/>
                                          </p:val>
                                        </p:tav>
                                      </p:tavLst>
                                    </p:anim>
                                    <p:anim calcmode="lin" valueType="num">
                                      <p:cBhvr>
                                        <p:cTn id="56" dur="500" fill="hold"/>
                                        <p:tgtEl>
                                          <p:spTgt spid="10"/>
                                        </p:tgtEl>
                                        <p:attrNameLst>
                                          <p:attrName>ppt_h</p:attrName>
                                        </p:attrNameLst>
                                      </p:cBhvr>
                                      <p:tavLst>
                                        <p:tav tm="0">
                                          <p:val>
                                            <p:fltVal val="0"/>
                                          </p:val>
                                        </p:tav>
                                        <p:tav tm="100000">
                                          <p:val>
                                            <p:strVal val="#ppt_h"/>
                                          </p:val>
                                        </p:tav>
                                      </p:tavLst>
                                    </p:anim>
                                    <p:animEffect transition="in" filter="fade">
                                      <p:cBhvr>
                                        <p:cTn id="5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P spid="10" grpId="0"/>
      <p:bldP spid="11" grpId="0"/>
    </p:bld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02_Client">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1333500" y="2200053"/>
            <a:ext cx="2150533" cy="1228948"/>
          </a:xfrm>
        </p:spPr>
        <p:txBody>
          <a:bodyPr/>
          <a:lstStyle/>
          <a:p>
            <a:endParaRPr lang="en-US" dirty="0"/>
          </a:p>
        </p:txBody>
      </p:sp>
      <p:sp>
        <p:nvSpPr>
          <p:cNvPr id="3" name="Picture Placeholder 2"/>
          <p:cNvSpPr>
            <a:spLocks noGrp="1"/>
          </p:cNvSpPr>
          <p:nvPr>
            <p:ph type="pic" sz="quarter" idx="11"/>
          </p:nvPr>
        </p:nvSpPr>
        <p:spPr>
          <a:xfrm>
            <a:off x="1333500" y="3429002"/>
            <a:ext cx="2150533" cy="1228948"/>
          </a:xfrm>
        </p:spPr>
        <p:txBody>
          <a:bodyPr/>
          <a:lstStyle/>
          <a:p>
            <a:endParaRPr lang="en-US" dirty="0"/>
          </a:p>
        </p:txBody>
      </p:sp>
      <p:sp>
        <p:nvSpPr>
          <p:cNvPr id="4" name="Picture Placeholder 2"/>
          <p:cNvSpPr>
            <a:spLocks noGrp="1"/>
          </p:cNvSpPr>
          <p:nvPr>
            <p:ph type="pic" sz="quarter" idx="12"/>
          </p:nvPr>
        </p:nvSpPr>
        <p:spPr>
          <a:xfrm>
            <a:off x="1333500" y="4657951"/>
            <a:ext cx="2150533" cy="1228948"/>
          </a:xfrm>
        </p:spPr>
        <p:txBody>
          <a:bodyPr/>
          <a:lstStyle/>
          <a:p>
            <a:endParaRPr lang="en-US" dirty="0"/>
          </a:p>
        </p:txBody>
      </p:sp>
      <p:sp>
        <p:nvSpPr>
          <p:cNvPr id="5" name="Picture Placeholder 2"/>
          <p:cNvSpPr>
            <a:spLocks noGrp="1"/>
          </p:cNvSpPr>
          <p:nvPr>
            <p:ph type="pic" sz="quarter" idx="13"/>
          </p:nvPr>
        </p:nvSpPr>
        <p:spPr>
          <a:xfrm>
            <a:off x="5020734" y="2200053"/>
            <a:ext cx="2150533" cy="1228948"/>
          </a:xfrm>
        </p:spPr>
        <p:txBody>
          <a:bodyPr/>
          <a:lstStyle/>
          <a:p>
            <a:endParaRPr lang="en-US" dirty="0"/>
          </a:p>
        </p:txBody>
      </p:sp>
      <p:sp>
        <p:nvSpPr>
          <p:cNvPr id="6" name="Picture Placeholder 2"/>
          <p:cNvSpPr>
            <a:spLocks noGrp="1"/>
          </p:cNvSpPr>
          <p:nvPr>
            <p:ph type="pic" sz="quarter" idx="14"/>
          </p:nvPr>
        </p:nvSpPr>
        <p:spPr>
          <a:xfrm>
            <a:off x="5020734" y="3429002"/>
            <a:ext cx="2150533" cy="1228948"/>
          </a:xfrm>
        </p:spPr>
        <p:txBody>
          <a:bodyPr/>
          <a:lstStyle/>
          <a:p>
            <a:endParaRPr lang="en-US" dirty="0"/>
          </a:p>
        </p:txBody>
      </p:sp>
      <p:sp>
        <p:nvSpPr>
          <p:cNvPr id="7" name="Picture Placeholder 2"/>
          <p:cNvSpPr>
            <a:spLocks noGrp="1"/>
          </p:cNvSpPr>
          <p:nvPr>
            <p:ph type="pic" sz="quarter" idx="15"/>
          </p:nvPr>
        </p:nvSpPr>
        <p:spPr>
          <a:xfrm>
            <a:off x="5020734" y="4657951"/>
            <a:ext cx="2150533" cy="1228948"/>
          </a:xfrm>
        </p:spPr>
        <p:txBody>
          <a:bodyPr/>
          <a:lstStyle/>
          <a:p>
            <a:endParaRPr lang="en-US" dirty="0"/>
          </a:p>
        </p:txBody>
      </p:sp>
      <p:sp>
        <p:nvSpPr>
          <p:cNvPr id="8" name="Picture Placeholder 2"/>
          <p:cNvSpPr>
            <a:spLocks noGrp="1"/>
          </p:cNvSpPr>
          <p:nvPr>
            <p:ph type="pic" sz="quarter" idx="16"/>
          </p:nvPr>
        </p:nvSpPr>
        <p:spPr>
          <a:xfrm>
            <a:off x="8630708" y="2200053"/>
            <a:ext cx="2150533" cy="1228948"/>
          </a:xfrm>
        </p:spPr>
        <p:txBody>
          <a:bodyPr/>
          <a:lstStyle/>
          <a:p>
            <a:endParaRPr lang="en-US" dirty="0"/>
          </a:p>
        </p:txBody>
      </p:sp>
      <p:sp>
        <p:nvSpPr>
          <p:cNvPr id="9" name="Picture Placeholder 2"/>
          <p:cNvSpPr>
            <a:spLocks noGrp="1"/>
          </p:cNvSpPr>
          <p:nvPr>
            <p:ph type="pic" sz="quarter" idx="17"/>
          </p:nvPr>
        </p:nvSpPr>
        <p:spPr>
          <a:xfrm>
            <a:off x="8630708" y="3429002"/>
            <a:ext cx="2150533" cy="1228948"/>
          </a:xfrm>
        </p:spPr>
        <p:txBody>
          <a:bodyPr/>
          <a:lstStyle/>
          <a:p>
            <a:endParaRPr lang="en-US" dirty="0"/>
          </a:p>
        </p:txBody>
      </p:sp>
      <p:sp>
        <p:nvSpPr>
          <p:cNvPr id="10" name="Picture Placeholder 2"/>
          <p:cNvSpPr>
            <a:spLocks noGrp="1"/>
          </p:cNvSpPr>
          <p:nvPr>
            <p:ph type="pic" sz="quarter" idx="18"/>
          </p:nvPr>
        </p:nvSpPr>
        <p:spPr>
          <a:xfrm>
            <a:off x="8630708" y="4657951"/>
            <a:ext cx="2150533" cy="1228948"/>
          </a:xfrm>
        </p:spPr>
        <p:txBody>
          <a:bodyPr/>
          <a:lstStyle/>
          <a:p>
            <a:endParaRPr lang="en-US" dirty="0"/>
          </a:p>
        </p:txBody>
      </p:sp>
    </p:spTree>
    <p:extLst>
      <p:ext uri="{BB962C8B-B14F-4D97-AF65-F5344CB8AC3E}">
        <p14:creationId xmlns:p14="http://schemas.microsoft.com/office/powerpoint/2010/main" val="1145747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53" presetClass="entr" presetSubtype="16" fill="hold" grpId="0" nodeType="afterEffect" nodePh="1">
                                  <p:stCondLst>
                                    <p:cond delay="0"/>
                                  </p:stCondLst>
                                  <p:endCondLst>
                                    <p:cond evt="begin" delay="0">
                                      <p:tn val="11"/>
                                    </p:cond>
                                  </p:end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fltVal val="0"/>
                                          </p:val>
                                        </p:tav>
                                        <p:tav tm="100000">
                                          <p:val>
                                            <p:strVal val="#ppt_h"/>
                                          </p:val>
                                        </p:tav>
                                      </p:tavLst>
                                    </p:anim>
                                    <p:animEffect transition="in" filter="fade">
                                      <p:cBhvr>
                                        <p:cTn id="15" dur="500"/>
                                        <p:tgtEl>
                                          <p:spTgt spid="6"/>
                                        </p:tgtEl>
                                      </p:cBhvr>
                                    </p:animEffect>
                                  </p:childTnLst>
                                </p:cTn>
                              </p:par>
                            </p:childTnLst>
                          </p:cTn>
                        </p:par>
                        <p:par>
                          <p:cTn id="16" fill="hold">
                            <p:stCondLst>
                              <p:cond delay="1000"/>
                            </p:stCondLst>
                            <p:childTnLst>
                              <p:par>
                                <p:cTn id="17" presetID="53" presetClass="entr" presetSubtype="16" fill="hold" grpId="0" nodeType="afterEffect" nodePh="1">
                                  <p:stCondLst>
                                    <p:cond delay="0"/>
                                  </p:stCondLst>
                                  <p:endCondLst>
                                    <p:cond evt="begin" delay="0">
                                      <p:tn val="17"/>
                                    </p:cond>
                                  </p:endCondLst>
                                  <p:childTnLst>
                                    <p:set>
                                      <p:cBhvr>
                                        <p:cTn id="18" dur="1" fill="hold">
                                          <p:stCondLst>
                                            <p:cond delay="0"/>
                                          </p:stCondLst>
                                        </p:cTn>
                                        <p:tgtEl>
                                          <p:spTgt spid="10"/>
                                        </p:tgtEl>
                                        <p:attrNameLst>
                                          <p:attrName>style.visibility</p:attrName>
                                        </p:attrNameLst>
                                      </p:cBhvr>
                                      <p:to>
                                        <p:strVal val="visible"/>
                                      </p:to>
                                    </p:set>
                                    <p:anim calcmode="lin" valueType="num">
                                      <p:cBhvr>
                                        <p:cTn id="19" dur="500" fill="hold"/>
                                        <p:tgtEl>
                                          <p:spTgt spid="10"/>
                                        </p:tgtEl>
                                        <p:attrNameLst>
                                          <p:attrName>ppt_w</p:attrName>
                                        </p:attrNameLst>
                                      </p:cBhvr>
                                      <p:tavLst>
                                        <p:tav tm="0">
                                          <p:val>
                                            <p:fltVal val="0"/>
                                          </p:val>
                                        </p:tav>
                                        <p:tav tm="100000">
                                          <p:val>
                                            <p:strVal val="#ppt_w"/>
                                          </p:val>
                                        </p:tav>
                                      </p:tavLst>
                                    </p:anim>
                                    <p:anim calcmode="lin" valueType="num">
                                      <p:cBhvr>
                                        <p:cTn id="20" dur="500" fill="hold"/>
                                        <p:tgtEl>
                                          <p:spTgt spid="10"/>
                                        </p:tgtEl>
                                        <p:attrNameLst>
                                          <p:attrName>ppt_h</p:attrName>
                                        </p:attrNameLst>
                                      </p:cBhvr>
                                      <p:tavLst>
                                        <p:tav tm="0">
                                          <p:val>
                                            <p:fltVal val="0"/>
                                          </p:val>
                                        </p:tav>
                                        <p:tav tm="100000">
                                          <p:val>
                                            <p:strVal val="#ppt_h"/>
                                          </p:val>
                                        </p:tav>
                                      </p:tavLst>
                                    </p:anim>
                                    <p:animEffect transition="in" filter="fade">
                                      <p:cBhvr>
                                        <p:cTn id="21" dur="500"/>
                                        <p:tgtEl>
                                          <p:spTgt spid="10"/>
                                        </p:tgtEl>
                                      </p:cBhvr>
                                    </p:animEffect>
                                  </p:childTnLst>
                                </p:cTn>
                              </p:par>
                            </p:childTnLst>
                          </p:cTn>
                        </p:par>
                        <p:par>
                          <p:cTn id="22" fill="hold">
                            <p:stCondLst>
                              <p:cond delay="1500"/>
                            </p:stCondLst>
                            <p:childTnLst>
                              <p:par>
                                <p:cTn id="23" presetID="53" presetClass="entr" presetSubtype="16" fill="hold" grpId="0" nodeType="after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 calcmode="lin" valueType="num">
                                      <p:cBhvr>
                                        <p:cTn id="25" dur="500" fill="hold"/>
                                        <p:tgtEl>
                                          <p:spTgt spid="8"/>
                                        </p:tgtEl>
                                        <p:attrNameLst>
                                          <p:attrName>ppt_w</p:attrName>
                                        </p:attrNameLst>
                                      </p:cBhvr>
                                      <p:tavLst>
                                        <p:tav tm="0">
                                          <p:val>
                                            <p:fltVal val="0"/>
                                          </p:val>
                                        </p:tav>
                                        <p:tav tm="100000">
                                          <p:val>
                                            <p:strVal val="#ppt_w"/>
                                          </p:val>
                                        </p:tav>
                                      </p:tavLst>
                                    </p:anim>
                                    <p:anim calcmode="lin" valueType="num">
                                      <p:cBhvr>
                                        <p:cTn id="26" dur="500" fill="hold"/>
                                        <p:tgtEl>
                                          <p:spTgt spid="8"/>
                                        </p:tgtEl>
                                        <p:attrNameLst>
                                          <p:attrName>ppt_h</p:attrName>
                                        </p:attrNameLst>
                                      </p:cBhvr>
                                      <p:tavLst>
                                        <p:tav tm="0">
                                          <p:val>
                                            <p:fltVal val="0"/>
                                          </p:val>
                                        </p:tav>
                                        <p:tav tm="100000">
                                          <p:val>
                                            <p:strVal val="#ppt_h"/>
                                          </p:val>
                                        </p:tav>
                                      </p:tavLst>
                                    </p:anim>
                                    <p:animEffect transition="in" filter="fade">
                                      <p:cBhvr>
                                        <p:cTn id="27" dur="500"/>
                                        <p:tgtEl>
                                          <p:spTgt spid="8"/>
                                        </p:tgtEl>
                                      </p:cBhvr>
                                    </p:animEffect>
                                  </p:childTnLst>
                                </p:cTn>
                              </p:par>
                            </p:childTnLst>
                          </p:cTn>
                        </p:par>
                        <p:par>
                          <p:cTn id="28" fill="hold">
                            <p:stCondLst>
                              <p:cond delay="2000"/>
                            </p:stCondLst>
                            <p:childTnLst>
                              <p:par>
                                <p:cTn id="29" presetID="53" presetClass="entr" presetSubtype="16" fill="hold" grpId="0" nodeType="afterEffect" nodePh="1">
                                  <p:stCondLst>
                                    <p:cond delay="0"/>
                                  </p:stCondLst>
                                  <p:endCondLst>
                                    <p:cond evt="begin" delay="0">
                                      <p:tn val="29"/>
                                    </p:cond>
                                  </p:endCondLst>
                                  <p:childTnLst>
                                    <p:set>
                                      <p:cBhvr>
                                        <p:cTn id="30" dur="1" fill="hold">
                                          <p:stCondLst>
                                            <p:cond delay="0"/>
                                          </p:stCondLst>
                                        </p:cTn>
                                        <p:tgtEl>
                                          <p:spTgt spid="4"/>
                                        </p:tgtEl>
                                        <p:attrNameLst>
                                          <p:attrName>style.visibility</p:attrName>
                                        </p:attrNameLst>
                                      </p:cBhvr>
                                      <p:to>
                                        <p:strVal val="visible"/>
                                      </p:to>
                                    </p:set>
                                    <p:anim calcmode="lin" valueType="num">
                                      <p:cBhvr>
                                        <p:cTn id="31" dur="500" fill="hold"/>
                                        <p:tgtEl>
                                          <p:spTgt spid="4"/>
                                        </p:tgtEl>
                                        <p:attrNameLst>
                                          <p:attrName>ppt_w</p:attrName>
                                        </p:attrNameLst>
                                      </p:cBhvr>
                                      <p:tavLst>
                                        <p:tav tm="0">
                                          <p:val>
                                            <p:fltVal val="0"/>
                                          </p:val>
                                        </p:tav>
                                        <p:tav tm="100000">
                                          <p:val>
                                            <p:strVal val="#ppt_w"/>
                                          </p:val>
                                        </p:tav>
                                      </p:tavLst>
                                    </p:anim>
                                    <p:anim calcmode="lin" valueType="num">
                                      <p:cBhvr>
                                        <p:cTn id="32" dur="500" fill="hold"/>
                                        <p:tgtEl>
                                          <p:spTgt spid="4"/>
                                        </p:tgtEl>
                                        <p:attrNameLst>
                                          <p:attrName>ppt_h</p:attrName>
                                        </p:attrNameLst>
                                      </p:cBhvr>
                                      <p:tavLst>
                                        <p:tav tm="0">
                                          <p:val>
                                            <p:fltVal val="0"/>
                                          </p:val>
                                        </p:tav>
                                        <p:tav tm="100000">
                                          <p:val>
                                            <p:strVal val="#ppt_h"/>
                                          </p:val>
                                        </p:tav>
                                      </p:tavLst>
                                    </p:anim>
                                    <p:animEffect transition="in" filter="fade">
                                      <p:cBhvr>
                                        <p:cTn id="33" dur="500"/>
                                        <p:tgtEl>
                                          <p:spTgt spid="4"/>
                                        </p:tgtEl>
                                      </p:cBhvr>
                                    </p:animEffect>
                                  </p:childTnLst>
                                </p:cTn>
                              </p:par>
                            </p:childTnLst>
                          </p:cTn>
                        </p:par>
                        <p:par>
                          <p:cTn id="34" fill="hold">
                            <p:stCondLst>
                              <p:cond delay="2500"/>
                            </p:stCondLst>
                            <p:childTnLst>
                              <p:par>
                                <p:cTn id="35" presetID="53" presetClass="entr" presetSubtype="16" fill="hold" grpId="0" nodeType="afterEffect" nodePh="1">
                                  <p:stCondLst>
                                    <p:cond delay="0"/>
                                  </p:stCondLst>
                                  <p:endCondLst>
                                    <p:cond evt="begin" delay="0">
                                      <p:tn val="35"/>
                                    </p:cond>
                                  </p:end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ppt_w</p:attrName>
                                        </p:attrNameLst>
                                      </p:cBhvr>
                                      <p:tavLst>
                                        <p:tav tm="0">
                                          <p:val>
                                            <p:fltVal val="0"/>
                                          </p:val>
                                        </p:tav>
                                        <p:tav tm="100000">
                                          <p:val>
                                            <p:strVal val="#ppt_w"/>
                                          </p:val>
                                        </p:tav>
                                      </p:tavLst>
                                    </p:anim>
                                    <p:anim calcmode="lin" valueType="num">
                                      <p:cBhvr>
                                        <p:cTn id="38" dur="500" fill="hold"/>
                                        <p:tgtEl>
                                          <p:spTgt spid="5"/>
                                        </p:tgtEl>
                                        <p:attrNameLst>
                                          <p:attrName>ppt_h</p:attrName>
                                        </p:attrNameLst>
                                      </p:cBhvr>
                                      <p:tavLst>
                                        <p:tav tm="0">
                                          <p:val>
                                            <p:fltVal val="0"/>
                                          </p:val>
                                        </p:tav>
                                        <p:tav tm="100000">
                                          <p:val>
                                            <p:strVal val="#ppt_h"/>
                                          </p:val>
                                        </p:tav>
                                      </p:tavLst>
                                    </p:anim>
                                    <p:animEffect transition="in" filter="fade">
                                      <p:cBhvr>
                                        <p:cTn id="39" dur="500"/>
                                        <p:tgtEl>
                                          <p:spTgt spid="5"/>
                                        </p:tgtEl>
                                      </p:cBhvr>
                                    </p:animEffect>
                                  </p:childTnLst>
                                </p:cTn>
                              </p:par>
                            </p:childTnLst>
                          </p:cTn>
                        </p:par>
                        <p:par>
                          <p:cTn id="40" fill="hold">
                            <p:stCondLst>
                              <p:cond delay="3000"/>
                            </p:stCondLst>
                            <p:childTnLst>
                              <p:par>
                                <p:cTn id="41" presetID="53" presetClass="entr" presetSubtype="16" fill="hold" grpId="0" nodeType="afterEffect" nodePh="1">
                                  <p:stCondLst>
                                    <p:cond delay="0"/>
                                  </p:stCondLst>
                                  <p:endCondLst>
                                    <p:cond evt="begin" delay="0">
                                      <p:tn val="41"/>
                                    </p:cond>
                                  </p:endCondLst>
                                  <p:childTnLst>
                                    <p:set>
                                      <p:cBhvr>
                                        <p:cTn id="42" dur="1" fill="hold">
                                          <p:stCondLst>
                                            <p:cond delay="0"/>
                                          </p:stCondLst>
                                        </p:cTn>
                                        <p:tgtEl>
                                          <p:spTgt spid="7"/>
                                        </p:tgtEl>
                                        <p:attrNameLst>
                                          <p:attrName>style.visibility</p:attrName>
                                        </p:attrNameLst>
                                      </p:cBhvr>
                                      <p:to>
                                        <p:strVal val="visible"/>
                                      </p:to>
                                    </p:set>
                                    <p:anim calcmode="lin" valueType="num">
                                      <p:cBhvr>
                                        <p:cTn id="43" dur="500" fill="hold"/>
                                        <p:tgtEl>
                                          <p:spTgt spid="7"/>
                                        </p:tgtEl>
                                        <p:attrNameLst>
                                          <p:attrName>ppt_w</p:attrName>
                                        </p:attrNameLst>
                                      </p:cBhvr>
                                      <p:tavLst>
                                        <p:tav tm="0">
                                          <p:val>
                                            <p:fltVal val="0"/>
                                          </p:val>
                                        </p:tav>
                                        <p:tav tm="100000">
                                          <p:val>
                                            <p:strVal val="#ppt_w"/>
                                          </p:val>
                                        </p:tav>
                                      </p:tavLst>
                                    </p:anim>
                                    <p:anim calcmode="lin" valueType="num">
                                      <p:cBhvr>
                                        <p:cTn id="44" dur="500" fill="hold"/>
                                        <p:tgtEl>
                                          <p:spTgt spid="7"/>
                                        </p:tgtEl>
                                        <p:attrNameLst>
                                          <p:attrName>ppt_h</p:attrName>
                                        </p:attrNameLst>
                                      </p:cBhvr>
                                      <p:tavLst>
                                        <p:tav tm="0">
                                          <p:val>
                                            <p:fltVal val="0"/>
                                          </p:val>
                                        </p:tav>
                                        <p:tav tm="100000">
                                          <p:val>
                                            <p:strVal val="#ppt_h"/>
                                          </p:val>
                                        </p:tav>
                                      </p:tavLst>
                                    </p:anim>
                                    <p:animEffect transition="in" filter="fade">
                                      <p:cBhvr>
                                        <p:cTn id="45" dur="500"/>
                                        <p:tgtEl>
                                          <p:spTgt spid="7"/>
                                        </p:tgtEl>
                                      </p:cBhvr>
                                    </p:animEffect>
                                  </p:childTnLst>
                                </p:cTn>
                              </p:par>
                            </p:childTnLst>
                          </p:cTn>
                        </p:par>
                        <p:par>
                          <p:cTn id="46" fill="hold">
                            <p:stCondLst>
                              <p:cond delay="3500"/>
                            </p:stCondLst>
                            <p:childTnLst>
                              <p:par>
                                <p:cTn id="47" presetID="53" presetClass="entr" presetSubtype="16" fill="hold" grpId="0" nodeType="afterEffect" nodePh="1">
                                  <p:stCondLst>
                                    <p:cond delay="0"/>
                                  </p:stCondLst>
                                  <p:endCondLst>
                                    <p:cond evt="begin" delay="0">
                                      <p:tn val="47"/>
                                    </p:cond>
                                  </p:endCondLst>
                                  <p:childTnLst>
                                    <p:set>
                                      <p:cBhvr>
                                        <p:cTn id="48" dur="1" fill="hold">
                                          <p:stCondLst>
                                            <p:cond delay="0"/>
                                          </p:stCondLst>
                                        </p:cTn>
                                        <p:tgtEl>
                                          <p:spTgt spid="3"/>
                                        </p:tgtEl>
                                        <p:attrNameLst>
                                          <p:attrName>style.visibility</p:attrName>
                                        </p:attrNameLst>
                                      </p:cBhvr>
                                      <p:to>
                                        <p:strVal val="visible"/>
                                      </p:to>
                                    </p:set>
                                    <p:anim calcmode="lin" valueType="num">
                                      <p:cBhvr>
                                        <p:cTn id="49" dur="500" fill="hold"/>
                                        <p:tgtEl>
                                          <p:spTgt spid="3"/>
                                        </p:tgtEl>
                                        <p:attrNameLst>
                                          <p:attrName>ppt_w</p:attrName>
                                        </p:attrNameLst>
                                      </p:cBhvr>
                                      <p:tavLst>
                                        <p:tav tm="0">
                                          <p:val>
                                            <p:fltVal val="0"/>
                                          </p:val>
                                        </p:tav>
                                        <p:tav tm="100000">
                                          <p:val>
                                            <p:strVal val="#ppt_w"/>
                                          </p:val>
                                        </p:tav>
                                      </p:tavLst>
                                    </p:anim>
                                    <p:anim calcmode="lin" valueType="num">
                                      <p:cBhvr>
                                        <p:cTn id="50" dur="500" fill="hold"/>
                                        <p:tgtEl>
                                          <p:spTgt spid="3"/>
                                        </p:tgtEl>
                                        <p:attrNameLst>
                                          <p:attrName>ppt_h</p:attrName>
                                        </p:attrNameLst>
                                      </p:cBhvr>
                                      <p:tavLst>
                                        <p:tav tm="0">
                                          <p:val>
                                            <p:fltVal val="0"/>
                                          </p:val>
                                        </p:tav>
                                        <p:tav tm="100000">
                                          <p:val>
                                            <p:strVal val="#ppt_h"/>
                                          </p:val>
                                        </p:tav>
                                      </p:tavLst>
                                    </p:anim>
                                    <p:animEffect transition="in" filter="fade">
                                      <p:cBhvr>
                                        <p:cTn id="51" dur="500"/>
                                        <p:tgtEl>
                                          <p:spTgt spid="3"/>
                                        </p:tgtEl>
                                      </p:cBhvr>
                                    </p:animEffect>
                                  </p:childTnLst>
                                </p:cTn>
                              </p:par>
                            </p:childTnLst>
                          </p:cTn>
                        </p:par>
                        <p:par>
                          <p:cTn id="52" fill="hold">
                            <p:stCondLst>
                              <p:cond delay="4000"/>
                            </p:stCondLst>
                            <p:childTnLst>
                              <p:par>
                                <p:cTn id="53" presetID="53" presetClass="entr" presetSubtype="16" fill="hold" grpId="0" nodeType="afterEffect" nodePh="1">
                                  <p:stCondLst>
                                    <p:cond delay="0"/>
                                  </p:stCondLst>
                                  <p:endCondLst>
                                    <p:cond evt="begin" delay="0">
                                      <p:tn val="53"/>
                                    </p:cond>
                                  </p:endCondLst>
                                  <p:childTnLst>
                                    <p:set>
                                      <p:cBhvr>
                                        <p:cTn id="54" dur="1" fill="hold">
                                          <p:stCondLst>
                                            <p:cond delay="0"/>
                                          </p:stCondLst>
                                        </p:cTn>
                                        <p:tgtEl>
                                          <p:spTgt spid="9"/>
                                        </p:tgtEl>
                                        <p:attrNameLst>
                                          <p:attrName>style.visibility</p:attrName>
                                        </p:attrNameLst>
                                      </p:cBhvr>
                                      <p:to>
                                        <p:strVal val="visible"/>
                                      </p:to>
                                    </p:set>
                                    <p:anim calcmode="lin" valueType="num">
                                      <p:cBhvr>
                                        <p:cTn id="55" dur="500" fill="hold"/>
                                        <p:tgtEl>
                                          <p:spTgt spid="9"/>
                                        </p:tgtEl>
                                        <p:attrNameLst>
                                          <p:attrName>ppt_w</p:attrName>
                                        </p:attrNameLst>
                                      </p:cBhvr>
                                      <p:tavLst>
                                        <p:tav tm="0">
                                          <p:val>
                                            <p:fltVal val="0"/>
                                          </p:val>
                                        </p:tav>
                                        <p:tav tm="100000">
                                          <p:val>
                                            <p:strVal val="#ppt_w"/>
                                          </p:val>
                                        </p:tav>
                                      </p:tavLst>
                                    </p:anim>
                                    <p:anim calcmode="lin" valueType="num">
                                      <p:cBhvr>
                                        <p:cTn id="56" dur="500" fill="hold"/>
                                        <p:tgtEl>
                                          <p:spTgt spid="9"/>
                                        </p:tgtEl>
                                        <p:attrNameLst>
                                          <p:attrName>ppt_h</p:attrName>
                                        </p:attrNameLst>
                                      </p:cBhvr>
                                      <p:tavLst>
                                        <p:tav tm="0">
                                          <p:val>
                                            <p:fltVal val="0"/>
                                          </p:val>
                                        </p:tav>
                                        <p:tav tm="100000">
                                          <p:val>
                                            <p:strVal val="#ppt_h"/>
                                          </p:val>
                                        </p:tav>
                                      </p:tavLst>
                                    </p:anim>
                                    <p:animEffect transition="in" filter="fade">
                                      <p:cBhvr>
                                        <p:cTn id="5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03_portfoli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 y="0"/>
            <a:ext cx="3638551" cy="6858000"/>
          </a:xfrm>
        </p:spPr>
        <p:txBody>
          <a:bodyPr/>
          <a:lstStyle/>
          <a:p>
            <a:endParaRPr lang="en-US"/>
          </a:p>
        </p:txBody>
      </p:sp>
      <p:sp>
        <p:nvSpPr>
          <p:cNvPr id="8" name="Picture Placeholder 2"/>
          <p:cNvSpPr>
            <a:spLocks noGrp="1"/>
          </p:cNvSpPr>
          <p:nvPr>
            <p:ph type="pic" sz="quarter" idx="11"/>
          </p:nvPr>
        </p:nvSpPr>
        <p:spPr>
          <a:xfrm>
            <a:off x="3638102" y="0"/>
            <a:ext cx="4915797" cy="6858000"/>
          </a:xfrm>
        </p:spPr>
        <p:txBody>
          <a:bodyPr/>
          <a:lstStyle/>
          <a:p>
            <a:endParaRPr lang="en-US"/>
          </a:p>
        </p:txBody>
      </p:sp>
      <p:sp>
        <p:nvSpPr>
          <p:cNvPr id="9" name="Picture Placeholder 2"/>
          <p:cNvSpPr>
            <a:spLocks noGrp="1"/>
          </p:cNvSpPr>
          <p:nvPr>
            <p:ph type="pic" sz="quarter" idx="12"/>
          </p:nvPr>
        </p:nvSpPr>
        <p:spPr>
          <a:xfrm>
            <a:off x="8553453" y="0"/>
            <a:ext cx="3638551" cy="6858000"/>
          </a:xfrm>
        </p:spPr>
        <p:txBody>
          <a:bodyPr/>
          <a:lstStyle/>
          <a:p>
            <a:endParaRPr lang="en-US"/>
          </a:p>
        </p:txBody>
      </p:sp>
      <p:sp>
        <p:nvSpPr>
          <p:cNvPr id="10" name="Picture Placeholder 2"/>
          <p:cNvSpPr>
            <a:spLocks noGrp="1"/>
          </p:cNvSpPr>
          <p:nvPr>
            <p:ph type="pic" sz="quarter" idx="13"/>
          </p:nvPr>
        </p:nvSpPr>
        <p:spPr>
          <a:xfrm>
            <a:off x="565728" y="3044248"/>
            <a:ext cx="2457899" cy="1767320"/>
          </a:xfrm>
        </p:spPr>
        <p:txBody>
          <a:bodyPr/>
          <a:lstStyle/>
          <a:p>
            <a:endParaRPr lang="en-US"/>
          </a:p>
        </p:txBody>
      </p:sp>
      <p:sp>
        <p:nvSpPr>
          <p:cNvPr id="11" name="Picture Placeholder 2"/>
          <p:cNvSpPr>
            <a:spLocks noGrp="1"/>
          </p:cNvSpPr>
          <p:nvPr>
            <p:ph type="pic" sz="quarter" idx="14"/>
          </p:nvPr>
        </p:nvSpPr>
        <p:spPr>
          <a:xfrm>
            <a:off x="4867051" y="3044248"/>
            <a:ext cx="2457899" cy="1767320"/>
          </a:xfrm>
        </p:spPr>
        <p:txBody>
          <a:bodyPr/>
          <a:lstStyle/>
          <a:p>
            <a:endParaRPr lang="en-US"/>
          </a:p>
        </p:txBody>
      </p:sp>
      <p:sp>
        <p:nvSpPr>
          <p:cNvPr id="16" name="Picture Placeholder 2"/>
          <p:cNvSpPr>
            <a:spLocks noGrp="1"/>
          </p:cNvSpPr>
          <p:nvPr>
            <p:ph type="pic" sz="quarter" idx="15"/>
          </p:nvPr>
        </p:nvSpPr>
        <p:spPr>
          <a:xfrm>
            <a:off x="9143775" y="3044248"/>
            <a:ext cx="2457899" cy="1767320"/>
          </a:xfrm>
        </p:spPr>
        <p:txBody>
          <a:bodyPr/>
          <a:lstStyle/>
          <a:p>
            <a:endParaRPr lang="en-US" dirty="0"/>
          </a:p>
        </p:txBody>
      </p:sp>
    </p:spTree>
    <p:extLst>
      <p:ext uri="{BB962C8B-B14F-4D97-AF65-F5344CB8AC3E}">
        <p14:creationId xmlns:p14="http://schemas.microsoft.com/office/powerpoint/2010/main" val="667626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8"/>
                                        </p:tgtEl>
                                        <p:attrNameLst>
                                          <p:attrName>style.visibility</p:attrName>
                                        </p:attrNameLst>
                                      </p:cBhvr>
                                      <p:to>
                                        <p:strVal val="visible"/>
                                      </p:to>
                                    </p:set>
                                    <p:animEffect transition="in" filter="fade">
                                      <p:cBhvr>
                                        <p:cTn id="15" dur="1000"/>
                                        <p:tgtEl>
                                          <p:spTgt spid="8"/>
                                        </p:tgtEl>
                                      </p:cBhvr>
                                    </p:animEffect>
                                    <p:anim calcmode="lin" valueType="num">
                                      <p:cBhvr>
                                        <p:cTn id="16" dur="1000" fill="hold"/>
                                        <p:tgtEl>
                                          <p:spTgt spid="8"/>
                                        </p:tgtEl>
                                        <p:attrNameLst>
                                          <p:attrName>ppt_x</p:attrName>
                                        </p:attrNameLst>
                                      </p:cBhvr>
                                      <p:tavLst>
                                        <p:tav tm="0">
                                          <p:val>
                                            <p:strVal val="#ppt_x"/>
                                          </p:val>
                                        </p:tav>
                                        <p:tav tm="100000">
                                          <p:val>
                                            <p:strVal val="#ppt_x"/>
                                          </p:val>
                                        </p:tav>
                                      </p:tavLst>
                                    </p:anim>
                                    <p:anim calcmode="lin" valueType="num">
                                      <p:cBhvr>
                                        <p:cTn id="17" dur="1000" fill="hold"/>
                                        <p:tgtEl>
                                          <p:spTgt spid="8"/>
                                        </p:tgtEl>
                                        <p:attrNameLst>
                                          <p:attrName>ppt_y</p:attrName>
                                        </p:attrNameLst>
                                      </p:cBhvr>
                                      <p:tavLst>
                                        <p:tav tm="0">
                                          <p:val>
                                            <p:strVal val="#ppt_y+.1"/>
                                          </p:val>
                                        </p:tav>
                                        <p:tav tm="100000">
                                          <p:val>
                                            <p:strVal val="#ppt_y"/>
                                          </p:val>
                                        </p:tav>
                                      </p:tavLst>
                                    </p:anim>
                                  </p:childTnLst>
                                </p:cTn>
                              </p:par>
                            </p:childTnLst>
                          </p:cTn>
                        </p:par>
                        <p:par>
                          <p:cTn id="18" fill="hold">
                            <p:stCondLst>
                              <p:cond delay="1000"/>
                            </p:stCondLst>
                            <p:childTnLst>
                              <p:par>
                                <p:cTn id="19" presetID="42" presetClass="entr" presetSubtype="0" fill="hold" grpId="0" nodeType="afterEffect" nodePh="1">
                                  <p:stCondLst>
                                    <p:cond delay="0"/>
                                  </p:stCondLst>
                                  <p:endCondLst>
                                    <p:cond evt="begin" delay="0">
                                      <p:tn val="19"/>
                                    </p:cond>
                                  </p:end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500"/>
                                        <p:tgtEl>
                                          <p:spTgt spid="10"/>
                                        </p:tgtEl>
                                      </p:cBhvr>
                                    </p:animEffect>
                                    <p:anim calcmode="lin" valueType="num">
                                      <p:cBhvr>
                                        <p:cTn id="22" dur="1500" fill="hold"/>
                                        <p:tgtEl>
                                          <p:spTgt spid="10"/>
                                        </p:tgtEl>
                                        <p:attrNameLst>
                                          <p:attrName>ppt_x</p:attrName>
                                        </p:attrNameLst>
                                      </p:cBhvr>
                                      <p:tavLst>
                                        <p:tav tm="0">
                                          <p:val>
                                            <p:strVal val="#ppt_x"/>
                                          </p:val>
                                        </p:tav>
                                        <p:tav tm="100000">
                                          <p:val>
                                            <p:strVal val="#ppt_x"/>
                                          </p:val>
                                        </p:tav>
                                      </p:tavLst>
                                    </p:anim>
                                    <p:anim calcmode="lin" valueType="num">
                                      <p:cBhvr>
                                        <p:cTn id="23" dur="1500" fill="hold"/>
                                        <p:tgtEl>
                                          <p:spTgt spid="1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nodePh="1">
                                  <p:stCondLst>
                                    <p:cond delay="0"/>
                                  </p:stCondLst>
                                  <p:endCondLst>
                                    <p:cond evt="begin" delay="0">
                                      <p:tn val="24"/>
                                    </p:cond>
                                  </p:end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500"/>
                                        <p:tgtEl>
                                          <p:spTgt spid="11"/>
                                        </p:tgtEl>
                                      </p:cBhvr>
                                    </p:animEffect>
                                    <p:anim calcmode="lin" valueType="num">
                                      <p:cBhvr>
                                        <p:cTn id="27" dur="1500" fill="hold"/>
                                        <p:tgtEl>
                                          <p:spTgt spid="11"/>
                                        </p:tgtEl>
                                        <p:attrNameLst>
                                          <p:attrName>ppt_x</p:attrName>
                                        </p:attrNameLst>
                                      </p:cBhvr>
                                      <p:tavLst>
                                        <p:tav tm="0">
                                          <p:val>
                                            <p:strVal val="#ppt_x"/>
                                          </p:val>
                                        </p:tav>
                                        <p:tav tm="100000">
                                          <p:val>
                                            <p:strVal val="#ppt_x"/>
                                          </p:val>
                                        </p:tav>
                                      </p:tavLst>
                                    </p:anim>
                                    <p:anim calcmode="lin" valueType="num">
                                      <p:cBhvr>
                                        <p:cTn id="28" dur="15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nodePh="1">
                                  <p:stCondLst>
                                    <p:cond delay="0"/>
                                  </p:stCondLst>
                                  <p:endCondLst>
                                    <p:cond evt="begin" delay="0">
                                      <p:tn val="29"/>
                                    </p:cond>
                                  </p:endCondLst>
                                  <p:childTnLst>
                                    <p:set>
                                      <p:cBhvr>
                                        <p:cTn id="30" dur="1" fill="hold">
                                          <p:stCondLst>
                                            <p:cond delay="0"/>
                                          </p:stCondLst>
                                        </p:cTn>
                                        <p:tgtEl>
                                          <p:spTgt spid="16"/>
                                        </p:tgtEl>
                                        <p:attrNameLst>
                                          <p:attrName>style.visibility</p:attrName>
                                        </p:attrNameLst>
                                      </p:cBhvr>
                                      <p:to>
                                        <p:strVal val="visible"/>
                                      </p:to>
                                    </p:set>
                                    <p:animEffect transition="in" filter="fade">
                                      <p:cBhvr>
                                        <p:cTn id="31" dur="1500"/>
                                        <p:tgtEl>
                                          <p:spTgt spid="16"/>
                                        </p:tgtEl>
                                      </p:cBhvr>
                                    </p:animEffect>
                                    <p:anim calcmode="lin" valueType="num">
                                      <p:cBhvr>
                                        <p:cTn id="32" dur="1500" fill="hold"/>
                                        <p:tgtEl>
                                          <p:spTgt spid="16"/>
                                        </p:tgtEl>
                                        <p:attrNameLst>
                                          <p:attrName>ppt_x</p:attrName>
                                        </p:attrNameLst>
                                      </p:cBhvr>
                                      <p:tavLst>
                                        <p:tav tm="0">
                                          <p:val>
                                            <p:strVal val="#ppt_x"/>
                                          </p:val>
                                        </p:tav>
                                        <p:tav tm="100000">
                                          <p:val>
                                            <p:strVal val="#ppt_x"/>
                                          </p:val>
                                        </p:tav>
                                      </p:tavLst>
                                    </p:anim>
                                    <p:anim calcmode="lin" valueType="num">
                                      <p:cBhvr>
                                        <p:cTn id="33" dur="15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9" grpId="0"/>
      <p:bldP spid="10" grpId="0"/>
      <p:bldP spid="11" grpId="0"/>
      <p:bldP spid="16" grpId="0"/>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180203" y="971104"/>
            <a:ext cx="3685117" cy="3687233"/>
          </a:xfrm>
        </p:spPr>
        <p:txBody>
          <a:bodyPr/>
          <a:lstStyle/>
          <a:p>
            <a:endParaRPr lang="en-US"/>
          </a:p>
        </p:txBody>
      </p:sp>
      <p:sp>
        <p:nvSpPr>
          <p:cNvPr id="4" name="Picture Placeholder 2"/>
          <p:cNvSpPr>
            <a:spLocks noGrp="1"/>
          </p:cNvSpPr>
          <p:nvPr>
            <p:ph type="pic" sz="quarter" idx="11"/>
          </p:nvPr>
        </p:nvSpPr>
        <p:spPr>
          <a:xfrm>
            <a:off x="7248140" y="971104"/>
            <a:ext cx="3685117" cy="3687233"/>
          </a:xfrm>
        </p:spPr>
        <p:txBody>
          <a:bodyPr/>
          <a:lstStyle/>
          <a:p>
            <a:endParaRPr lang="en-US"/>
          </a:p>
        </p:txBody>
      </p:sp>
    </p:spTree>
    <p:extLst>
      <p:ext uri="{BB962C8B-B14F-4D97-AF65-F5344CB8AC3E}">
        <p14:creationId xmlns:p14="http://schemas.microsoft.com/office/powerpoint/2010/main" val="2816318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06_Portfolio">
    <p:spTree>
      <p:nvGrpSpPr>
        <p:cNvPr id="1" name=""/>
        <p:cNvGrpSpPr/>
        <p:nvPr/>
      </p:nvGrpSpPr>
      <p:grpSpPr>
        <a:xfrm>
          <a:off x="0" y="0"/>
          <a:ext cx="0" cy="0"/>
          <a:chOff x="0" y="0"/>
          <a:chExt cx="0" cy="0"/>
        </a:xfrm>
      </p:grpSpPr>
      <p:sp>
        <p:nvSpPr>
          <p:cNvPr id="4" name="Picture Placeholder 8"/>
          <p:cNvSpPr>
            <a:spLocks noGrp="1"/>
          </p:cNvSpPr>
          <p:nvPr>
            <p:ph type="pic" sz="quarter" idx="11"/>
          </p:nvPr>
        </p:nvSpPr>
        <p:spPr>
          <a:xfrm>
            <a:off x="5" y="0"/>
            <a:ext cx="3023625" cy="6858000"/>
          </a:xfrm>
          <a:noFill/>
        </p:spPr>
        <p:txBody>
          <a:bodyPr/>
          <a:lstStyle/>
          <a:p>
            <a:endParaRPr lang="en-US" dirty="0"/>
          </a:p>
        </p:txBody>
      </p:sp>
      <p:sp>
        <p:nvSpPr>
          <p:cNvPr id="5" name="Picture Placeholder 8"/>
          <p:cNvSpPr>
            <a:spLocks noGrp="1"/>
          </p:cNvSpPr>
          <p:nvPr>
            <p:ph type="pic" sz="quarter" idx="12"/>
          </p:nvPr>
        </p:nvSpPr>
        <p:spPr>
          <a:xfrm>
            <a:off x="3023627" y="0"/>
            <a:ext cx="3072373" cy="6858000"/>
          </a:xfrm>
          <a:noFill/>
        </p:spPr>
        <p:txBody>
          <a:bodyPr/>
          <a:lstStyle/>
          <a:p>
            <a:endParaRPr lang="en-US" dirty="0"/>
          </a:p>
        </p:txBody>
      </p:sp>
      <p:sp>
        <p:nvSpPr>
          <p:cNvPr id="8" name="Picture Placeholder 8"/>
          <p:cNvSpPr>
            <a:spLocks noGrp="1"/>
          </p:cNvSpPr>
          <p:nvPr>
            <p:ph type="pic" sz="quarter" idx="13"/>
          </p:nvPr>
        </p:nvSpPr>
        <p:spPr>
          <a:xfrm>
            <a:off x="6096000" y="0"/>
            <a:ext cx="3100437" cy="6858000"/>
          </a:xfrm>
          <a:noFill/>
        </p:spPr>
        <p:txBody>
          <a:bodyPr/>
          <a:lstStyle/>
          <a:p>
            <a:endParaRPr lang="en-US" dirty="0"/>
          </a:p>
        </p:txBody>
      </p:sp>
      <p:sp>
        <p:nvSpPr>
          <p:cNvPr id="9" name="Picture Placeholder 8"/>
          <p:cNvSpPr>
            <a:spLocks noGrp="1"/>
          </p:cNvSpPr>
          <p:nvPr>
            <p:ph type="pic" sz="quarter" idx="14"/>
          </p:nvPr>
        </p:nvSpPr>
        <p:spPr>
          <a:xfrm>
            <a:off x="9196439" y="0"/>
            <a:ext cx="2995564" cy="6858000"/>
          </a:xfrm>
          <a:noFill/>
        </p:spPr>
        <p:txBody>
          <a:bodyPr/>
          <a:lstStyle/>
          <a:p>
            <a:endParaRPr lang="en-US" dirty="0"/>
          </a:p>
        </p:txBody>
      </p:sp>
    </p:spTree>
    <p:extLst>
      <p:ext uri="{BB962C8B-B14F-4D97-AF65-F5344CB8AC3E}">
        <p14:creationId xmlns:p14="http://schemas.microsoft.com/office/powerpoint/2010/main" val="130224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ppt_x"/>
                                          </p:val>
                                        </p:tav>
                                        <p:tav tm="100000">
                                          <p:val>
                                            <p:strVal val="#ppt_x"/>
                                          </p:val>
                                        </p:tav>
                                      </p:tavLst>
                                    </p:anim>
                                    <p:anim calcmode="lin" valueType="num">
                                      <p:cBhvr additive="base">
                                        <p:cTn id="8" dur="10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ppt_x"/>
                                          </p:val>
                                        </p:tav>
                                        <p:tav tm="100000">
                                          <p:val>
                                            <p:strVal val="#ppt_x"/>
                                          </p:val>
                                        </p:tav>
                                      </p:tavLst>
                                    </p:anim>
                                    <p:anim calcmode="lin" valueType="num">
                                      <p:cBhvr additive="base">
                                        <p:cTn id="12" dur="1000" fill="hold"/>
                                        <p:tgtEl>
                                          <p:spTgt spid="9"/>
                                        </p:tgtEl>
                                        <p:attrNameLst>
                                          <p:attrName>ppt_y</p:attrName>
                                        </p:attrNameLst>
                                      </p:cBhvr>
                                      <p:tavLst>
                                        <p:tav tm="0">
                                          <p:val>
                                            <p:strVal val="0-#ppt_h/2"/>
                                          </p:val>
                                        </p:tav>
                                        <p:tav tm="100000">
                                          <p:val>
                                            <p:strVal val="#ppt_y"/>
                                          </p:val>
                                        </p:tav>
                                      </p:tavLst>
                                    </p:anim>
                                  </p:childTnLst>
                                </p:cTn>
                              </p:par>
                              <p:par>
                                <p:cTn id="13" presetID="42" presetClass="entr" presetSubtype="0" fill="hold" grpId="0" nodeType="withEffect" nodePh="1">
                                  <p:stCondLst>
                                    <p:cond delay="0"/>
                                  </p:stCondLst>
                                  <p:endCondLst>
                                    <p:cond evt="begin" delay="0">
                                      <p:tn val="13"/>
                                    </p:cond>
                                  </p:end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1000" fill="hold"/>
                                        <p:tgtEl>
                                          <p:spTgt spid="4"/>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nodePh="1">
                                  <p:stCondLst>
                                    <p:cond delay="0"/>
                                  </p:stCondLst>
                                  <p:endCondLst>
                                    <p:cond evt="begin" delay="0">
                                      <p:tn val="18"/>
                                    </p:cond>
                                  </p:end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9" grpId="0"/>
    </p:bld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01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949775" y="2199346"/>
            <a:ext cx="2457899" cy="2459309"/>
          </a:xfrm>
        </p:spPr>
        <p:txBody>
          <a:bodyPr/>
          <a:lstStyle/>
          <a:p>
            <a:endParaRPr lang="en-US" dirty="0"/>
          </a:p>
        </p:txBody>
      </p:sp>
      <p:sp>
        <p:nvSpPr>
          <p:cNvPr id="3" name="Picture Placeholder 2"/>
          <p:cNvSpPr>
            <a:spLocks noGrp="1"/>
          </p:cNvSpPr>
          <p:nvPr>
            <p:ph type="pic" sz="quarter" idx="11"/>
          </p:nvPr>
        </p:nvSpPr>
        <p:spPr>
          <a:xfrm>
            <a:off x="3561292" y="2199346"/>
            <a:ext cx="2457899" cy="2459309"/>
          </a:xfrm>
        </p:spPr>
        <p:txBody>
          <a:bodyPr/>
          <a:lstStyle/>
          <a:p>
            <a:endParaRPr lang="en-US"/>
          </a:p>
        </p:txBody>
      </p:sp>
      <p:sp>
        <p:nvSpPr>
          <p:cNvPr id="4" name="Picture Placeholder 2"/>
          <p:cNvSpPr>
            <a:spLocks noGrp="1"/>
          </p:cNvSpPr>
          <p:nvPr>
            <p:ph type="pic" sz="quarter" idx="12"/>
          </p:nvPr>
        </p:nvSpPr>
        <p:spPr>
          <a:xfrm>
            <a:off x="6172809" y="2199346"/>
            <a:ext cx="2457899" cy="2459309"/>
          </a:xfrm>
        </p:spPr>
        <p:txBody>
          <a:bodyPr/>
          <a:lstStyle/>
          <a:p>
            <a:endParaRPr lang="en-US"/>
          </a:p>
        </p:txBody>
      </p:sp>
      <p:sp>
        <p:nvSpPr>
          <p:cNvPr id="5" name="Picture Placeholder 2"/>
          <p:cNvSpPr>
            <a:spLocks noGrp="1"/>
          </p:cNvSpPr>
          <p:nvPr>
            <p:ph type="pic" sz="quarter" idx="13"/>
          </p:nvPr>
        </p:nvSpPr>
        <p:spPr>
          <a:xfrm>
            <a:off x="8784327" y="2199346"/>
            <a:ext cx="2457899" cy="2459309"/>
          </a:xfrm>
        </p:spPr>
        <p:txBody>
          <a:bodyPr/>
          <a:lstStyle/>
          <a:p>
            <a:endParaRPr lang="en-US"/>
          </a:p>
        </p:txBody>
      </p:sp>
    </p:spTree>
    <p:extLst>
      <p:ext uri="{BB962C8B-B14F-4D97-AF65-F5344CB8AC3E}">
        <p14:creationId xmlns:p14="http://schemas.microsoft.com/office/powerpoint/2010/main" val="89413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02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949775" y="2199346"/>
            <a:ext cx="2457899" cy="2459309"/>
          </a:xfrm>
          <a:prstGeom prst="foldedCorner">
            <a:avLst/>
          </a:prstGeom>
        </p:spPr>
        <p:txBody>
          <a:bodyPr/>
          <a:lstStyle/>
          <a:p>
            <a:endParaRPr lang="en-US"/>
          </a:p>
        </p:txBody>
      </p:sp>
      <p:sp>
        <p:nvSpPr>
          <p:cNvPr id="3" name="Picture Placeholder 2"/>
          <p:cNvSpPr>
            <a:spLocks noGrp="1"/>
          </p:cNvSpPr>
          <p:nvPr>
            <p:ph type="pic" sz="quarter" idx="11"/>
          </p:nvPr>
        </p:nvSpPr>
        <p:spPr>
          <a:xfrm>
            <a:off x="3561292" y="2199346"/>
            <a:ext cx="2457899" cy="2459309"/>
          </a:xfrm>
          <a:prstGeom prst="foldedCorner">
            <a:avLst/>
          </a:prstGeom>
        </p:spPr>
        <p:txBody>
          <a:bodyPr/>
          <a:lstStyle/>
          <a:p>
            <a:endParaRPr lang="en-US"/>
          </a:p>
        </p:txBody>
      </p:sp>
      <p:sp>
        <p:nvSpPr>
          <p:cNvPr id="4" name="Picture Placeholder 2"/>
          <p:cNvSpPr>
            <a:spLocks noGrp="1"/>
          </p:cNvSpPr>
          <p:nvPr>
            <p:ph type="pic" sz="quarter" idx="12"/>
          </p:nvPr>
        </p:nvSpPr>
        <p:spPr>
          <a:xfrm>
            <a:off x="6172809" y="2199346"/>
            <a:ext cx="2457899" cy="2459309"/>
          </a:xfrm>
          <a:prstGeom prst="foldedCorner">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8784327" y="2199346"/>
            <a:ext cx="2457899" cy="2459309"/>
          </a:xfrm>
          <a:prstGeom prst="foldedCorner">
            <a:avLst/>
          </a:prstGeom>
        </p:spPr>
        <p:txBody>
          <a:bodyPr/>
          <a:lstStyle/>
          <a:p>
            <a:endParaRPr lang="en-US"/>
          </a:p>
        </p:txBody>
      </p:sp>
    </p:spTree>
    <p:extLst>
      <p:ext uri="{BB962C8B-B14F-4D97-AF65-F5344CB8AC3E}">
        <p14:creationId xmlns:p14="http://schemas.microsoft.com/office/powerpoint/2010/main" val="32951419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03_Team">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949775" y="2199346"/>
            <a:ext cx="2457899" cy="2459309"/>
          </a:xfrm>
          <a:prstGeom prst="ellipse">
            <a:avLst/>
          </a:prstGeom>
        </p:spPr>
        <p:txBody>
          <a:bodyPr/>
          <a:lstStyle/>
          <a:p>
            <a:endParaRPr lang="en-US"/>
          </a:p>
        </p:txBody>
      </p:sp>
      <p:sp>
        <p:nvSpPr>
          <p:cNvPr id="3" name="Picture Placeholder 2"/>
          <p:cNvSpPr>
            <a:spLocks noGrp="1"/>
          </p:cNvSpPr>
          <p:nvPr>
            <p:ph type="pic" sz="quarter" idx="11"/>
          </p:nvPr>
        </p:nvSpPr>
        <p:spPr>
          <a:xfrm>
            <a:off x="3561292" y="2199346"/>
            <a:ext cx="2457899" cy="2459309"/>
          </a:xfrm>
          <a:prstGeom prst="ellipse">
            <a:avLst/>
          </a:prstGeom>
        </p:spPr>
        <p:txBody>
          <a:bodyPr/>
          <a:lstStyle/>
          <a:p>
            <a:endParaRPr lang="en-US"/>
          </a:p>
        </p:txBody>
      </p:sp>
      <p:sp>
        <p:nvSpPr>
          <p:cNvPr id="4" name="Picture Placeholder 2"/>
          <p:cNvSpPr>
            <a:spLocks noGrp="1"/>
          </p:cNvSpPr>
          <p:nvPr>
            <p:ph type="pic" sz="quarter" idx="12"/>
          </p:nvPr>
        </p:nvSpPr>
        <p:spPr>
          <a:xfrm>
            <a:off x="6172809" y="2199346"/>
            <a:ext cx="2457899" cy="2459309"/>
          </a:xfrm>
          <a:prstGeom prst="ellipse">
            <a:avLst/>
          </a:prstGeom>
        </p:spPr>
        <p:txBody>
          <a:bodyPr/>
          <a:lstStyle/>
          <a:p>
            <a:endParaRPr lang="en-US"/>
          </a:p>
        </p:txBody>
      </p:sp>
      <p:sp>
        <p:nvSpPr>
          <p:cNvPr id="5" name="Picture Placeholder 2">
            <a:hlinkClick r:id="" action="ppaction://noaction" highlightClick="1"/>
          </p:cNvPr>
          <p:cNvSpPr>
            <a:spLocks noGrp="1"/>
          </p:cNvSpPr>
          <p:nvPr>
            <p:ph type="pic" sz="quarter" idx="13"/>
          </p:nvPr>
        </p:nvSpPr>
        <p:spPr>
          <a:xfrm>
            <a:off x="8784327" y="2199346"/>
            <a:ext cx="2457899" cy="2459309"/>
          </a:xfrm>
          <a:prstGeom prst="ellipse">
            <a:avLst/>
          </a:prstGeom>
        </p:spPr>
        <p:txBody>
          <a:bodyPr/>
          <a:lstStyle/>
          <a:p>
            <a:endParaRPr lang="en-US"/>
          </a:p>
        </p:txBody>
      </p:sp>
    </p:spTree>
    <p:extLst>
      <p:ext uri="{BB962C8B-B14F-4D97-AF65-F5344CB8AC3E}">
        <p14:creationId xmlns:p14="http://schemas.microsoft.com/office/powerpoint/2010/main" val="411439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0" nodeType="afterEffect" nodePh="1">
                                  <p:stCondLst>
                                    <p:cond delay="0"/>
                                  </p:stCondLst>
                                  <p:endCondLst>
                                    <p:cond evt="begin" delay="0">
                                      <p:tn val="17"/>
                                    </p:cond>
                                  </p:end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4867051" y="587055"/>
            <a:ext cx="2457899" cy="2459309"/>
          </a:xfrm>
          <a:prstGeom prst="ellipse">
            <a:avLst/>
          </a:prstGeom>
        </p:spPr>
        <p:txBody>
          <a:bodyPr/>
          <a:lstStyle/>
          <a:p>
            <a:endParaRPr lang="en-US"/>
          </a:p>
        </p:txBody>
      </p:sp>
      <p:sp>
        <p:nvSpPr>
          <p:cNvPr id="6" name="Picture Placeholder 2"/>
          <p:cNvSpPr>
            <a:spLocks noGrp="1"/>
          </p:cNvSpPr>
          <p:nvPr>
            <p:ph type="pic" sz="quarter" idx="13"/>
          </p:nvPr>
        </p:nvSpPr>
        <p:spPr>
          <a:xfrm>
            <a:off x="9245183" y="4016055"/>
            <a:ext cx="2457899" cy="2459309"/>
          </a:xfrm>
          <a:prstGeom prst="ellipse">
            <a:avLst/>
          </a:prstGeom>
        </p:spPr>
        <p:txBody>
          <a:bodyPr/>
          <a:lstStyle/>
          <a:p>
            <a:endParaRPr lang="en-US"/>
          </a:p>
        </p:txBody>
      </p:sp>
      <p:sp>
        <p:nvSpPr>
          <p:cNvPr id="7" name="Picture Placeholder 2"/>
          <p:cNvSpPr>
            <a:spLocks noGrp="1"/>
          </p:cNvSpPr>
          <p:nvPr>
            <p:ph type="pic" sz="quarter" idx="14"/>
          </p:nvPr>
        </p:nvSpPr>
        <p:spPr>
          <a:xfrm>
            <a:off x="488919" y="4016055"/>
            <a:ext cx="2457899" cy="2459309"/>
          </a:xfrm>
          <a:prstGeom prst="ellipse">
            <a:avLst/>
          </a:prstGeom>
        </p:spPr>
        <p:txBody>
          <a:bodyPr/>
          <a:lstStyle/>
          <a:p>
            <a:endParaRPr lang="en-US"/>
          </a:p>
        </p:txBody>
      </p:sp>
    </p:spTree>
    <p:extLst>
      <p:ext uri="{BB962C8B-B14F-4D97-AF65-F5344CB8AC3E}">
        <p14:creationId xmlns:p14="http://schemas.microsoft.com/office/powerpoint/2010/main" val="1395501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nodePh="1">
                                  <p:stCondLst>
                                    <p:cond delay="0"/>
                                  </p:stCondLst>
                                  <p:endCondLst>
                                    <p:cond evt="begin" delay="0">
                                      <p:tn val="16"/>
                                    </p:cond>
                                  </p:end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P spid="7" grpId="0"/>
    </p:bld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02_Company Tree">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488919" y="817857"/>
            <a:ext cx="2457899" cy="2459309"/>
          </a:xfrm>
          <a:prstGeom prst="ellipse">
            <a:avLst/>
          </a:prstGeom>
        </p:spPr>
        <p:txBody>
          <a:bodyPr/>
          <a:lstStyle/>
          <a:p>
            <a:endParaRPr lang="en-US"/>
          </a:p>
        </p:txBody>
      </p:sp>
      <p:sp>
        <p:nvSpPr>
          <p:cNvPr id="3" name="Picture Placeholder 2"/>
          <p:cNvSpPr>
            <a:spLocks noGrp="1"/>
          </p:cNvSpPr>
          <p:nvPr>
            <p:ph type="pic" sz="quarter" idx="11"/>
          </p:nvPr>
        </p:nvSpPr>
        <p:spPr>
          <a:xfrm>
            <a:off x="3100436" y="817483"/>
            <a:ext cx="2457899" cy="2459309"/>
          </a:xfrm>
          <a:prstGeom prst="ellipse">
            <a:avLst/>
          </a:prstGeom>
        </p:spPr>
        <p:txBody>
          <a:bodyPr/>
          <a:lstStyle/>
          <a:p>
            <a:endParaRPr lang="en-US"/>
          </a:p>
        </p:txBody>
      </p:sp>
      <p:sp>
        <p:nvSpPr>
          <p:cNvPr id="4" name="Picture Placeholder 2"/>
          <p:cNvSpPr>
            <a:spLocks noGrp="1"/>
          </p:cNvSpPr>
          <p:nvPr>
            <p:ph type="pic" sz="quarter" idx="12"/>
          </p:nvPr>
        </p:nvSpPr>
        <p:spPr>
          <a:xfrm>
            <a:off x="5711953" y="817857"/>
            <a:ext cx="2457899" cy="2459309"/>
          </a:xfrm>
          <a:prstGeom prst="ellipse">
            <a:avLst/>
          </a:prstGeom>
        </p:spPr>
        <p:txBody>
          <a:bodyPr/>
          <a:lstStyle/>
          <a:p>
            <a:endParaRPr lang="en-US"/>
          </a:p>
        </p:txBody>
      </p:sp>
      <p:sp>
        <p:nvSpPr>
          <p:cNvPr id="5" name="Picture Placeholder 2"/>
          <p:cNvSpPr>
            <a:spLocks noGrp="1"/>
          </p:cNvSpPr>
          <p:nvPr>
            <p:ph type="pic" sz="quarter" idx="13"/>
          </p:nvPr>
        </p:nvSpPr>
        <p:spPr>
          <a:xfrm>
            <a:off x="9245183" y="817857"/>
            <a:ext cx="2457899" cy="2459309"/>
          </a:xfrm>
          <a:prstGeom prst="ellipse">
            <a:avLst/>
          </a:prstGeom>
        </p:spPr>
        <p:txBody>
          <a:bodyPr/>
          <a:lstStyle/>
          <a:p>
            <a:endParaRPr lang="en-US"/>
          </a:p>
        </p:txBody>
      </p:sp>
      <p:sp>
        <p:nvSpPr>
          <p:cNvPr id="6" name="Picture Placeholder 2"/>
          <p:cNvSpPr>
            <a:spLocks noGrp="1"/>
          </p:cNvSpPr>
          <p:nvPr>
            <p:ph type="pic" sz="quarter" idx="14"/>
          </p:nvPr>
        </p:nvSpPr>
        <p:spPr>
          <a:xfrm>
            <a:off x="488919" y="3815207"/>
            <a:ext cx="2457899" cy="2459309"/>
          </a:xfrm>
          <a:prstGeom prst="ellipse">
            <a:avLst/>
          </a:prstGeom>
        </p:spPr>
        <p:txBody>
          <a:bodyPr/>
          <a:lstStyle/>
          <a:p>
            <a:endParaRPr lang="en-US"/>
          </a:p>
        </p:txBody>
      </p:sp>
      <p:sp>
        <p:nvSpPr>
          <p:cNvPr id="7" name="Picture Placeholder 2"/>
          <p:cNvSpPr>
            <a:spLocks noGrp="1"/>
          </p:cNvSpPr>
          <p:nvPr>
            <p:ph type="pic" sz="quarter" idx="15"/>
          </p:nvPr>
        </p:nvSpPr>
        <p:spPr>
          <a:xfrm>
            <a:off x="3100436" y="3814832"/>
            <a:ext cx="2457899" cy="2459309"/>
          </a:xfrm>
          <a:prstGeom prst="ellipse">
            <a:avLst/>
          </a:prstGeom>
        </p:spPr>
        <p:txBody>
          <a:bodyPr/>
          <a:lstStyle/>
          <a:p>
            <a:endParaRPr lang="en-US"/>
          </a:p>
        </p:txBody>
      </p:sp>
      <p:sp>
        <p:nvSpPr>
          <p:cNvPr id="8" name="Picture Placeholder 2"/>
          <p:cNvSpPr>
            <a:spLocks noGrp="1"/>
          </p:cNvSpPr>
          <p:nvPr>
            <p:ph type="pic" sz="quarter" idx="16"/>
          </p:nvPr>
        </p:nvSpPr>
        <p:spPr>
          <a:xfrm>
            <a:off x="9245183" y="3814832"/>
            <a:ext cx="2457899" cy="2459309"/>
          </a:xfrm>
          <a:prstGeom prst="ellipse">
            <a:avLst/>
          </a:prstGeom>
        </p:spPr>
        <p:txBody>
          <a:bodyPr/>
          <a:lstStyle/>
          <a:p>
            <a:endParaRPr lang="en-US"/>
          </a:p>
        </p:txBody>
      </p:sp>
    </p:spTree>
    <p:extLst>
      <p:ext uri="{BB962C8B-B14F-4D97-AF65-F5344CB8AC3E}">
        <p14:creationId xmlns:p14="http://schemas.microsoft.com/office/powerpoint/2010/main" val="2242494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nodePh="1">
                                  <p:stCondLst>
                                    <p:cond delay="0"/>
                                  </p:stCondLst>
                                  <p:endCondLst>
                                    <p:cond evt="begin" delay="0">
                                      <p:tn val="15"/>
                                    </p:cond>
                                  </p:end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nodePh="1">
                                  <p:stCondLst>
                                    <p:cond delay="0"/>
                                  </p:stCondLst>
                                  <p:endCondLst>
                                    <p:cond evt="begin" delay="0">
                                      <p:tn val="20"/>
                                    </p:cond>
                                  </p:end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42" presetClass="entr" presetSubtype="0" fill="hold" grpId="0" nodeType="afterEffect" nodePh="1">
                                  <p:stCondLst>
                                    <p:cond delay="0"/>
                                  </p:stCondLst>
                                  <p:endCondLst>
                                    <p:cond evt="begin" delay="0">
                                      <p:tn val="26"/>
                                    </p:cond>
                                  </p:end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nodePh="1">
                                  <p:stCondLst>
                                    <p:cond delay="0"/>
                                  </p:stCondLst>
                                  <p:endCondLst>
                                    <p:cond evt="begin" delay="0">
                                      <p:tn val="31"/>
                                    </p:cond>
                                  </p:end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nodePh="1">
                                  <p:stCondLst>
                                    <p:cond delay="0"/>
                                  </p:stCondLst>
                                  <p:endCondLst>
                                    <p:cond evt="begin" delay="0">
                                      <p:tn val="36"/>
                                    </p:cond>
                                  </p:endCondLst>
                                  <p:childTnLst>
                                    <p:set>
                                      <p:cBhvr>
                                        <p:cTn id="37" dur="1" fill="hold">
                                          <p:stCondLst>
                                            <p:cond delay="0"/>
                                          </p:stCondLst>
                                        </p:cTn>
                                        <p:tgtEl>
                                          <p:spTgt spid="8"/>
                                        </p:tgtEl>
                                        <p:attrNameLst>
                                          <p:attrName>style.visibility</p:attrName>
                                        </p:attrNameLst>
                                      </p:cBhvr>
                                      <p:to>
                                        <p:strVal val="visible"/>
                                      </p:to>
                                    </p:set>
                                    <p:animEffect transition="in" filter="fade">
                                      <p:cBhvr>
                                        <p:cTn id="38" dur="1000"/>
                                        <p:tgtEl>
                                          <p:spTgt spid="8"/>
                                        </p:tgtEl>
                                      </p:cBhvr>
                                    </p:animEffect>
                                    <p:anim calcmode="lin" valueType="num">
                                      <p:cBhvr>
                                        <p:cTn id="39" dur="1000" fill="hold"/>
                                        <p:tgtEl>
                                          <p:spTgt spid="8"/>
                                        </p:tgtEl>
                                        <p:attrNameLst>
                                          <p:attrName>ppt_x</p:attrName>
                                        </p:attrNameLst>
                                      </p:cBhvr>
                                      <p:tavLst>
                                        <p:tav tm="0">
                                          <p:val>
                                            <p:strVal val="#ppt_x"/>
                                          </p:val>
                                        </p:tav>
                                        <p:tav tm="100000">
                                          <p:val>
                                            <p:strVal val="#ppt_x"/>
                                          </p:val>
                                        </p:tav>
                                      </p:tavLst>
                                    </p:anim>
                                    <p:anim calcmode="lin" valueType="num">
                                      <p:cBhvr>
                                        <p:cTn id="4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Team Details">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7099" y="2660909"/>
            <a:ext cx="6103099" cy="4197092"/>
          </a:xfrm>
        </p:spPr>
        <p:txBody>
          <a:bodyPr/>
          <a:lstStyle/>
          <a:p>
            <a:endParaRPr lang="en-US"/>
          </a:p>
        </p:txBody>
      </p:sp>
    </p:spTree>
    <p:extLst>
      <p:ext uri="{BB962C8B-B14F-4D97-AF65-F5344CB8AC3E}">
        <p14:creationId xmlns:p14="http://schemas.microsoft.com/office/powerpoint/2010/main" val="1392900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07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0" y="2"/>
            <a:ext cx="12192000" cy="6857999"/>
          </a:xfrm>
          <a:prstGeom prst="rtTriangle">
            <a:avLst/>
          </a:prstGeom>
        </p:spPr>
        <p:txBody>
          <a:bodyPr/>
          <a:lstStyle/>
          <a:p>
            <a:endParaRPr lang="en-US"/>
          </a:p>
        </p:txBody>
      </p:sp>
    </p:spTree>
    <p:extLst>
      <p:ext uri="{BB962C8B-B14F-4D97-AF65-F5344CB8AC3E}">
        <p14:creationId xmlns:p14="http://schemas.microsoft.com/office/powerpoint/2010/main" val="4081084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08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a:xfrm flipH="1">
            <a:off x="0" y="2"/>
            <a:ext cx="12192000" cy="6857999"/>
          </a:xfrm>
          <a:prstGeom prst="rtTriangle">
            <a:avLst/>
          </a:prstGeom>
        </p:spPr>
        <p:txBody>
          <a:bodyPr/>
          <a:lstStyle/>
          <a:p>
            <a:endParaRPr lang="en-US"/>
          </a:p>
        </p:txBody>
      </p:sp>
    </p:spTree>
    <p:extLst>
      <p:ext uri="{BB962C8B-B14F-4D97-AF65-F5344CB8AC3E}">
        <p14:creationId xmlns:p14="http://schemas.microsoft.com/office/powerpoint/2010/main" val="59873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0_Portfolio">
    <p:spTree>
      <p:nvGrpSpPr>
        <p:cNvPr id="1" name=""/>
        <p:cNvGrpSpPr/>
        <p:nvPr/>
      </p:nvGrpSpPr>
      <p:grpSpPr>
        <a:xfrm>
          <a:off x="0" y="0"/>
          <a:ext cx="0" cy="0"/>
          <a:chOff x="0" y="0"/>
          <a:chExt cx="0" cy="0"/>
        </a:xfrm>
      </p:grpSpPr>
      <p:sp>
        <p:nvSpPr>
          <p:cNvPr id="2" name="Picture Placeholder 2"/>
          <p:cNvSpPr>
            <a:spLocks noGrp="1"/>
          </p:cNvSpPr>
          <p:nvPr>
            <p:ph type="pic" sz="quarter" idx="10"/>
          </p:nvPr>
        </p:nvSpPr>
        <p:spPr>
          <a:xfrm>
            <a:off x="2453454" y="-30102"/>
            <a:ext cx="9738548" cy="6888103"/>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60711 w 9144000"/>
              <a:gd name="connsiteY0" fmla="*/ 0 h 5177366"/>
              <a:gd name="connsiteX1" fmla="*/ 9144000 w 9144000"/>
              <a:gd name="connsiteY1" fmla="*/ 33867 h 5177366"/>
              <a:gd name="connsiteX2" fmla="*/ 9144000 w 9144000"/>
              <a:gd name="connsiteY2" fmla="*/ 5177366 h 5177366"/>
              <a:gd name="connsiteX3" fmla="*/ 0 w 9144000"/>
              <a:gd name="connsiteY3" fmla="*/ 5177366 h 5177366"/>
              <a:gd name="connsiteX4" fmla="*/ 4560711 w 9144000"/>
              <a:gd name="connsiteY4" fmla="*/ 0 h 5177366"/>
              <a:gd name="connsiteX0" fmla="*/ 2709333 w 7292622"/>
              <a:gd name="connsiteY0" fmla="*/ 0 h 5188655"/>
              <a:gd name="connsiteX1" fmla="*/ 7292622 w 7292622"/>
              <a:gd name="connsiteY1" fmla="*/ 33867 h 5188655"/>
              <a:gd name="connsiteX2" fmla="*/ 7292622 w 7292622"/>
              <a:gd name="connsiteY2" fmla="*/ 5177366 h 5188655"/>
              <a:gd name="connsiteX3" fmla="*/ 0 w 7292622"/>
              <a:gd name="connsiteY3" fmla="*/ 5188655 h 5188655"/>
              <a:gd name="connsiteX4" fmla="*/ 2709333 w 7292622"/>
              <a:gd name="connsiteY4" fmla="*/ 0 h 5188655"/>
              <a:gd name="connsiteX0" fmla="*/ 2731911 w 7292622"/>
              <a:gd name="connsiteY0" fmla="*/ 0 h 5177366"/>
              <a:gd name="connsiteX1" fmla="*/ 7292622 w 7292622"/>
              <a:gd name="connsiteY1" fmla="*/ 22578 h 5177366"/>
              <a:gd name="connsiteX2" fmla="*/ 7292622 w 7292622"/>
              <a:gd name="connsiteY2" fmla="*/ 5166077 h 5177366"/>
              <a:gd name="connsiteX3" fmla="*/ 0 w 7292622"/>
              <a:gd name="connsiteY3" fmla="*/ 5177366 h 5177366"/>
              <a:gd name="connsiteX4" fmla="*/ 2731911 w 7292622"/>
              <a:gd name="connsiteY4" fmla="*/ 0 h 5177366"/>
              <a:gd name="connsiteX0" fmla="*/ 2731911 w 7292622"/>
              <a:gd name="connsiteY0" fmla="*/ 0 h 5199944"/>
              <a:gd name="connsiteX1" fmla="*/ 7292622 w 7292622"/>
              <a:gd name="connsiteY1" fmla="*/ 22578 h 5199944"/>
              <a:gd name="connsiteX2" fmla="*/ 7292622 w 7292622"/>
              <a:gd name="connsiteY2" fmla="*/ 5166077 h 5199944"/>
              <a:gd name="connsiteX3" fmla="*/ 0 w 7292622"/>
              <a:gd name="connsiteY3" fmla="*/ 5199944 h 5199944"/>
              <a:gd name="connsiteX4" fmla="*/ 2731911 w 7292622"/>
              <a:gd name="connsiteY4" fmla="*/ 0 h 5199944"/>
              <a:gd name="connsiteX0" fmla="*/ 2743200 w 7303911"/>
              <a:gd name="connsiteY0" fmla="*/ 0 h 5166077"/>
              <a:gd name="connsiteX1" fmla="*/ 7303911 w 7303911"/>
              <a:gd name="connsiteY1" fmla="*/ 22578 h 5166077"/>
              <a:gd name="connsiteX2" fmla="*/ 7303911 w 7303911"/>
              <a:gd name="connsiteY2" fmla="*/ 5166077 h 5166077"/>
              <a:gd name="connsiteX3" fmla="*/ 0 w 7303911"/>
              <a:gd name="connsiteY3" fmla="*/ 5166077 h 5166077"/>
              <a:gd name="connsiteX4" fmla="*/ 2743200 w 7303911"/>
              <a:gd name="connsiteY4" fmla="*/ 0 h 5166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3911" h="5166077">
                <a:moveTo>
                  <a:pt x="2743200" y="0"/>
                </a:moveTo>
                <a:lnTo>
                  <a:pt x="7303911" y="22578"/>
                </a:lnTo>
                <a:lnTo>
                  <a:pt x="7303911" y="5166077"/>
                </a:lnTo>
                <a:lnTo>
                  <a:pt x="0" y="5166077"/>
                </a:lnTo>
                <a:lnTo>
                  <a:pt x="2743200" y="0"/>
                </a:lnTo>
                <a:close/>
              </a:path>
            </a:pathLst>
          </a:custGeom>
        </p:spPr>
        <p:txBody>
          <a:bodyPr/>
          <a:lstStyle/>
          <a:p>
            <a:endParaRPr lang="en-US"/>
          </a:p>
        </p:txBody>
      </p:sp>
    </p:spTree>
    <p:extLst>
      <p:ext uri="{BB962C8B-B14F-4D97-AF65-F5344CB8AC3E}">
        <p14:creationId xmlns:p14="http://schemas.microsoft.com/office/powerpoint/2010/main" val="251825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nodePh="1">
                                  <p:stCondLst>
                                    <p:cond delay="0"/>
                                  </p:stCondLst>
                                  <p:endCondLst>
                                    <p:cond evt="begin" delay="0">
                                      <p:tn val="5"/>
                                    </p:cond>
                                  </p:end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09_Portfolio">
    <p:spTree>
      <p:nvGrpSpPr>
        <p:cNvPr id="1" name=""/>
        <p:cNvGrpSpPr/>
        <p:nvPr/>
      </p:nvGrpSpPr>
      <p:grpSpPr>
        <a:xfrm>
          <a:off x="0" y="0"/>
          <a:ext cx="0" cy="0"/>
          <a:chOff x="0" y="0"/>
          <a:chExt cx="0" cy="0"/>
        </a:xfrm>
      </p:grpSpPr>
      <p:sp useBgFill="1">
        <p:nvSpPr>
          <p:cNvPr id="2" name="Picture Placeholder 2"/>
          <p:cNvSpPr>
            <a:spLocks noGrp="1"/>
          </p:cNvSpPr>
          <p:nvPr>
            <p:ph type="pic" sz="quarter" idx="10"/>
          </p:nvPr>
        </p:nvSpPr>
        <p:spPr bwMode="white">
          <a:xfrm flipH="1">
            <a:off x="0" y="-15052"/>
            <a:ext cx="9783704" cy="6873051"/>
          </a:xfrm>
          <a:custGeom>
            <a:avLst/>
            <a:gdLst>
              <a:gd name="connsiteX0" fmla="*/ 0 w 9144000"/>
              <a:gd name="connsiteY0" fmla="*/ 0 h 5143499"/>
              <a:gd name="connsiteX1" fmla="*/ 9144000 w 9144000"/>
              <a:gd name="connsiteY1" fmla="*/ 0 h 5143499"/>
              <a:gd name="connsiteX2" fmla="*/ 9144000 w 9144000"/>
              <a:gd name="connsiteY2" fmla="*/ 5143499 h 5143499"/>
              <a:gd name="connsiteX3" fmla="*/ 0 w 9144000"/>
              <a:gd name="connsiteY3" fmla="*/ 5143499 h 5143499"/>
              <a:gd name="connsiteX4" fmla="*/ 0 w 9144000"/>
              <a:gd name="connsiteY4" fmla="*/ 0 h 5143499"/>
              <a:gd name="connsiteX0" fmla="*/ 4572000 w 9144000"/>
              <a:gd name="connsiteY0" fmla="*/ 0 h 5154788"/>
              <a:gd name="connsiteX1" fmla="*/ 9144000 w 9144000"/>
              <a:gd name="connsiteY1" fmla="*/ 11289 h 5154788"/>
              <a:gd name="connsiteX2" fmla="*/ 9144000 w 9144000"/>
              <a:gd name="connsiteY2" fmla="*/ 5154788 h 5154788"/>
              <a:gd name="connsiteX3" fmla="*/ 0 w 9144000"/>
              <a:gd name="connsiteY3" fmla="*/ 5154788 h 5154788"/>
              <a:gd name="connsiteX4" fmla="*/ 4572000 w 9144000"/>
              <a:gd name="connsiteY4" fmla="*/ 0 h 5154788"/>
              <a:gd name="connsiteX0" fmla="*/ 2765778 w 7337778"/>
              <a:gd name="connsiteY0" fmla="*/ 0 h 5154788"/>
              <a:gd name="connsiteX1" fmla="*/ 7337778 w 7337778"/>
              <a:gd name="connsiteY1" fmla="*/ 11289 h 5154788"/>
              <a:gd name="connsiteX2" fmla="*/ 7337778 w 7337778"/>
              <a:gd name="connsiteY2" fmla="*/ 5154788 h 5154788"/>
              <a:gd name="connsiteX3" fmla="*/ 0 w 7337778"/>
              <a:gd name="connsiteY3" fmla="*/ 5154788 h 5154788"/>
              <a:gd name="connsiteX4" fmla="*/ 2765778 w 7337778"/>
              <a:gd name="connsiteY4" fmla="*/ 0 h 515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7778" h="5154788">
                <a:moveTo>
                  <a:pt x="2765778" y="0"/>
                </a:moveTo>
                <a:lnTo>
                  <a:pt x="7337778" y="11289"/>
                </a:lnTo>
                <a:lnTo>
                  <a:pt x="7337778" y="5154788"/>
                </a:lnTo>
                <a:lnTo>
                  <a:pt x="0" y="5154788"/>
                </a:lnTo>
                <a:lnTo>
                  <a:pt x="2765778" y="0"/>
                </a:lnTo>
                <a:close/>
              </a:path>
            </a:pathLst>
          </a:custGeom>
          <a:solidFill>
            <a:schemeClr val="bg1"/>
          </a:solidFill>
        </p:spPr>
        <p:txBody>
          <a:bodyPr/>
          <a:lstStyle/>
          <a:p>
            <a:endParaRPr lang="en-US" dirty="0"/>
          </a:p>
        </p:txBody>
      </p:sp>
    </p:spTree>
    <p:extLst>
      <p:ext uri="{BB962C8B-B14F-4D97-AF65-F5344CB8AC3E}">
        <p14:creationId xmlns:p14="http://schemas.microsoft.com/office/powerpoint/2010/main" val="336629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01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3429000"/>
          </a:xfrm>
          <a:noFill/>
        </p:spPr>
        <p:txBody>
          <a:bodyPr/>
          <a:lstStyle/>
          <a:p>
            <a:endParaRPr lang="en-US" dirty="0"/>
          </a:p>
        </p:txBody>
      </p:sp>
      <p:sp>
        <p:nvSpPr>
          <p:cNvPr id="12" name="Picture Placeholder 8"/>
          <p:cNvSpPr>
            <a:spLocks noGrp="1"/>
          </p:cNvSpPr>
          <p:nvPr>
            <p:ph type="pic" sz="quarter" idx="13"/>
          </p:nvPr>
        </p:nvSpPr>
        <p:spPr>
          <a:xfrm>
            <a:off x="-12784" y="3505809"/>
            <a:ext cx="3023627" cy="3354715"/>
          </a:xfrm>
          <a:noFill/>
        </p:spPr>
        <p:txBody>
          <a:bodyPr/>
          <a:lstStyle/>
          <a:p>
            <a:endParaRPr lang="en-US" dirty="0"/>
          </a:p>
        </p:txBody>
      </p:sp>
      <p:sp>
        <p:nvSpPr>
          <p:cNvPr id="8" name="Picture Placeholder 8"/>
          <p:cNvSpPr>
            <a:spLocks noGrp="1"/>
          </p:cNvSpPr>
          <p:nvPr>
            <p:ph type="pic" sz="quarter" idx="14"/>
          </p:nvPr>
        </p:nvSpPr>
        <p:spPr>
          <a:xfrm>
            <a:off x="3067029" y="3505809"/>
            <a:ext cx="3023627" cy="3354715"/>
          </a:xfrm>
          <a:noFill/>
        </p:spPr>
        <p:txBody>
          <a:bodyPr/>
          <a:lstStyle/>
          <a:p>
            <a:endParaRPr lang="en-US" dirty="0"/>
          </a:p>
        </p:txBody>
      </p:sp>
      <p:sp>
        <p:nvSpPr>
          <p:cNvPr id="9" name="Picture Placeholder 8"/>
          <p:cNvSpPr>
            <a:spLocks noGrp="1"/>
          </p:cNvSpPr>
          <p:nvPr>
            <p:ph type="pic" sz="quarter" idx="15"/>
          </p:nvPr>
        </p:nvSpPr>
        <p:spPr>
          <a:xfrm>
            <a:off x="6864097" y="4574958"/>
            <a:ext cx="1459377" cy="1619180"/>
          </a:xfrm>
          <a:noFill/>
        </p:spPr>
        <p:txBody>
          <a:bodyPr/>
          <a:lstStyle/>
          <a:p>
            <a:endParaRPr lang="en-US" dirty="0"/>
          </a:p>
        </p:txBody>
      </p:sp>
      <p:sp>
        <p:nvSpPr>
          <p:cNvPr id="11" name="Picture Placeholder 8"/>
          <p:cNvSpPr>
            <a:spLocks noGrp="1"/>
          </p:cNvSpPr>
          <p:nvPr>
            <p:ph type="pic" sz="quarter" idx="16"/>
          </p:nvPr>
        </p:nvSpPr>
        <p:spPr>
          <a:xfrm>
            <a:off x="8400284" y="4574958"/>
            <a:ext cx="1459377" cy="1619180"/>
          </a:xfrm>
          <a:noFill/>
        </p:spPr>
        <p:txBody>
          <a:bodyPr/>
          <a:lstStyle/>
          <a:p>
            <a:endParaRPr lang="en-US" dirty="0"/>
          </a:p>
        </p:txBody>
      </p:sp>
      <p:sp>
        <p:nvSpPr>
          <p:cNvPr id="13" name="Picture Placeholder 8"/>
          <p:cNvSpPr>
            <a:spLocks noGrp="1"/>
          </p:cNvSpPr>
          <p:nvPr>
            <p:ph type="pic" sz="quarter" idx="17"/>
          </p:nvPr>
        </p:nvSpPr>
        <p:spPr>
          <a:xfrm>
            <a:off x="9936470" y="4574958"/>
            <a:ext cx="1459377" cy="1619180"/>
          </a:xfrm>
          <a:noFill/>
        </p:spPr>
        <p:txBody>
          <a:bodyPr/>
          <a:lstStyle/>
          <a:p>
            <a:endParaRPr lang="en-US" dirty="0"/>
          </a:p>
        </p:txBody>
      </p:sp>
    </p:spTree>
    <p:extLst>
      <p:ext uri="{BB962C8B-B14F-4D97-AF65-F5344CB8AC3E}">
        <p14:creationId xmlns:p14="http://schemas.microsoft.com/office/powerpoint/2010/main" val="86737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ppt_x"/>
                                          </p:val>
                                        </p:tav>
                                        <p:tav tm="100000">
                                          <p:val>
                                            <p:strVal val="#ppt_x"/>
                                          </p:val>
                                        </p:tav>
                                      </p:tavLst>
                                    </p:anim>
                                    <p:anim calcmode="lin" valueType="num">
                                      <p:cBhvr additive="base">
                                        <p:cTn id="8" dur="1000" fill="hold"/>
                                        <p:tgtEl>
                                          <p:spTgt spid="10"/>
                                        </p:tgtEl>
                                        <p:attrNameLst>
                                          <p:attrName>ppt_y</p:attrName>
                                        </p:attrNameLst>
                                      </p:cBhvr>
                                      <p:tavLst>
                                        <p:tav tm="0">
                                          <p:val>
                                            <p:strVal val="0-#ppt_h/2"/>
                                          </p:val>
                                        </p:tav>
                                        <p:tav tm="100000">
                                          <p:val>
                                            <p:strVal val="#ppt_y"/>
                                          </p:val>
                                        </p:tav>
                                      </p:tavLst>
                                    </p:anim>
                                  </p:childTnLst>
                                </p:cTn>
                              </p:par>
                              <p:par>
                                <p:cTn id="9" presetID="42" presetClass="entr" presetSubtype="0" fill="hold" grpId="0" nodeType="withEffect" nodePh="1">
                                  <p:stCondLst>
                                    <p:cond delay="0"/>
                                  </p:stCondLst>
                                  <p:endCondLst>
                                    <p:cond evt="begin" delay="0">
                                      <p:tn val="9"/>
                                    </p:cond>
                                  </p:end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nodePh="1">
                                  <p:stCondLst>
                                    <p:cond delay="0"/>
                                  </p:stCondLst>
                                  <p:endCondLst>
                                    <p:cond evt="begin" delay="0">
                                      <p:tn val="15"/>
                                    </p:cond>
                                  </p:end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2" presetClass="entr" presetSubtype="4" fill="hold" grpId="0" nodeType="afterEffect" nodePh="1">
                                  <p:stCondLst>
                                    <p:cond delay="0"/>
                                  </p:stCondLst>
                                  <p:endCondLst>
                                    <p:cond evt="begin" delay="0">
                                      <p:tn val="21"/>
                                    </p:cond>
                                  </p:end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1500" fill="hold"/>
                                        <p:tgtEl>
                                          <p:spTgt spid="9"/>
                                        </p:tgtEl>
                                        <p:attrNameLst>
                                          <p:attrName>ppt_x</p:attrName>
                                        </p:attrNameLst>
                                      </p:cBhvr>
                                      <p:tavLst>
                                        <p:tav tm="0">
                                          <p:val>
                                            <p:strVal val="#ppt_x"/>
                                          </p:val>
                                        </p:tav>
                                        <p:tav tm="100000">
                                          <p:val>
                                            <p:strVal val="#ppt_x"/>
                                          </p:val>
                                        </p:tav>
                                      </p:tavLst>
                                    </p:anim>
                                    <p:anim calcmode="lin" valueType="num">
                                      <p:cBhvr additive="base">
                                        <p:cTn id="24" dur="1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nodePh="1">
                                  <p:stCondLst>
                                    <p:cond delay="0"/>
                                  </p:stCondLst>
                                  <p:endCondLst>
                                    <p:cond evt="begin" delay="0">
                                      <p:tn val="25"/>
                                    </p:cond>
                                  </p:end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1500" fill="hold"/>
                                        <p:tgtEl>
                                          <p:spTgt spid="11"/>
                                        </p:tgtEl>
                                        <p:attrNameLst>
                                          <p:attrName>ppt_x</p:attrName>
                                        </p:attrNameLst>
                                      </p:cBhvr>
                                      <p:tavLst>
                                        <p:tav tm="0">
                                          <p:val>
                                            <p:strVal val="#ppt_x"/>
                                          </p:val>
                                        </p:tav>
                                        <p:tav tm="100000">
                                          <p:val>
                                            <p:strVal val="#ppt_x"/>
                                          </p:val>
                                        </p:tav>
                                      </p:tavLst>
                                    </p:anim>
                                    <p:anim calcmode="lin" valueType="num">
                                      <p:cBhvr additive="base">
                                        <p:cTn id="28" dur="1500" fill="hold"/>
                                        <p:tgtEl>
                                          <p:spTgt spid="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nodePh="1">
                                  <p:stCondLst>
                                    <p:cond delay="0"/>
                                  </p:stCondLst>
                                  <p:endCondLst>
                                    <p:cond evt="begin" delay="0">
                                      <p:tn val="29"/>
                                    </p:cond>
                                  </p:end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1500" fill="hold"/>
                                        <p:tgtEl>
                                          <p:spTgt spid="13"/>
                                        </p:tgtEl>
                                        <p:attrNameLst>
                                          <p:attrName>ppt_x</p:attrName>
                                        </p:attrNameLst>
                                      </p:cBhvr>
                                      <p:tavLst>
                                        <p:tav tm="0">
                                          <p:val>
                                            <p:strVal val="#ppt_x"/>
                                          </p:val>
                                        </p:tav>
                                        <p:tav tm="100000">
                                          <p:val>
                                            <p:strVal val="#ppt_x"/>
                                          </p:val>
                                        </p:tav>
                                      </p:tavLst>
                                    </p:anim>
                                    <p:anim calcmode="lin" valueType="num">
                                      <p:cBhvr additive="base">
                                        <p:cTn id="32" dur="1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8" grpId="0"/>
      <p:bldP spid="9" grpId="0"/>
      <p:bldP spid="11" grpId="0"/>
      <p:bldP spid="13" grpId="0"/>
    </p:bld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04_Portfolio">
    <p:spTree>
      <p:nvGrpSpPr>
        <p:cNvPr id="1" name=""/>
        <p:cNvGrpSpPr/>
        <p:nvPr/>
      </p:nvGrpSpPr>
      <p:grpSpPr>
        <a:xfrm>
          <a:off x="0" y="0"/>
          <a:ext cx="0" cy="0"/>
          <a:chOff x="0" y="0"/>
          <a:chExt cx="0" cy="0"/>
        </a:xfrm>
      </p:grpSpPr>
      <p:sp>
        <p:nvSpPr>
          <p:cNvPr id="4" name="Picture Placeholder 2"/>
          <p:cNvSpPr>
            <a:spLocks noGrp="1"/>
          </p:cNvSpPr>
          <p:nvPr>
            <p:ph type="pic" sz="quarter" idx="11"/>
          </p:nvPr>
        </p:nvSpPr>
        <p:spPr>
          <a:xfrm>
            <a:off x="3023628" y="0"/>
            <a:ext cx="3072373" cy="3429000"/>
          </a:xfrm>
        </p:spPr>
        <p:txBody>
          <a:bodyPr/>
          <a:lstStyle/>
          <a:p>
            <a:endParaRPr lang="en-US"/>
          </a:p>
        </p:txBody>
      </p:sp>
      <p:sp>
        <p:nvSpPr>
          <p:cNvPr id="5" name="Picture Placeholder 2"/>
          <p:cNvSpPr>
            <a:spLocks noGrp="1"/>
          </p:cNvSpPr>
          <p:nvPr>
            <p:ph type="pic" sz="quarter" idx="12"/>
          </p:nvPr>
        </p:nvSpPr>
        <p:spPr>
          <a:xfrm>
            <a:off x="6095999" y="0"/>
            <a:ext cx="3023627" cy="3429000"/>
          </a:xfrm>
        </p:spPr>
        <p:txBody>
          <a:bodyPr/>
          <a:lstStyle/>
          <a:p>
            <a:endParaRPr lang="en-US"/>
          </a:p>
        </p:txBody>
      </p:sp>
      <p:sp>
        <p:nvSpPr>
          <p:cNvPr id="6" name="Picture Placeholder 2"/>
          <p:cNvSpPr>
            <a:spLocks noGrp="1"/>
          </p:cNvSpPr>
          <p:nvPr>
            <p:ph type="pic" sz="quarter" idx="13"/>
          </p:nvPr>
        </p:nvSpPr>
        <p:spPr>
          <a:xfrm>
            <a:off x="9119627" y="0"/>
            <a:ext cx="3072373" cy="3429000"/>
          </a:xfrm>
        </p:spPr>
        <p:txBody>
          <a:bodyPr/>
          <a:lstStyle/>
          <a:p>
            <a:endParaRPr lang="en-US"/>
          </a:p>
        </p:txBody>
      </p:sp>
      <p:sp>
        <p:nvSpPr>
          <p:cNvPr id="7" name="Picture Placeholder 2"/>
          <p:cNvSpPr>
            <a:spLocks noGrp="1"/>
          </p:cNvSpPr>
          <p:nvPr>
            <p:ph type="pic" sz="quarter" idx="14"/>
          </p:nvPr>
        </p:nvSpPr>
        <p:spPr>
          <a:xfrm>
            <a:off x="0" y="3429001"/>
            <a:ext cx="3023627" cy="3429000"/>
          </a:xfrm>
        </p:spPr>
        <p:txBody>
          <a:bodyPr/>
          <a:lstStyle/>
          <a:p>
            <a:endParaRPr lang="en-US" dirty="0"/>
          </a:p>
        </p:txBody>
      </p:sp>
      <p:sp>
        <p:nvSpPr>
          <p:cNvPr id="8" name="Picture Placeholder 2"/>
          <p:cNvSpPr>
            <a:spLocks noGrp="1"/>
          </p:cNvSpPr>
          <p:nvPr>
            <p:ph type="pic" sz="quarter" idx="15"/>
          </p:nvPr>
        </p:nvSpPr>
        <p:spPr>
          <a:xfrm>
            <a:off x="3023628" y="3429001"/>
            <a:ext cx="3072373" cy="3429000"/>
          </a:xfrm>
        </p:spPr>
        <p:txBody>
          <a:bodyPr/>
          <a:lstStyle/>
          <a:p>
            <a:endParaRPr lang="en-US"/>
          </a:p>
        </p:txBody>
      </p:sp>
      <p:sp>
        <p:nvSpPr>
          <p:cNvPr id="9" name="Picture Placeholder 2"/>
          <p:cNvSpPr>
            <a:spLocks noGrp="1"/>
          </p:cNvSpPr>
          <p:nvPr>
            <p:ph type="pic" sz="quarter" idx="16"/>
          </p:nvPr>
        </p:nvSpPr>
        <p:spPr>
          <a:xfrm>
            <a:off x="6095999" y="3429001"/>
            <a:ext cx="3023627" cy="3429000"/>
          </a:xfrm>
        </p:spPr>
        <p:txBody>
          <a:bodyPr/>
          <a:lstStyle/>
          <a:p>
            <a:endParaRPr lang="en-US"/>
          </a:p>
        </p:txBody>
      </p:sp>
      <p:sp>
        <p:nvSpPr>
          <p:cNvPr id="10" name="Picture Placeholder 2"/>
          <p:cNvSpPr>
            <a:spLocks noGrp="1"/>
          </p:cNvSpPr>
          <p:nvPr>
            <p:ph type="pic" sz="quarter" idx="17"/>
          </p:nvPr>
        </p:nvSpPr>
        <p:spPr>
          <a:xfrm>
            <a:off x="9119627" y="3429001"/>
            <a:ext cx="3072373" cy="3429000"/>
          </a:xfrm>
        </p:spPr>
        <p:txBody>
          <a:bodyPr/>
          <a:lstStyle/>
          <a:p>
            <a:endParaRPr lang="en-US"/>
          </a:p>
        </p:txBody>
      </p:sp>
    </p:spTree>
    <p:extLst>
      <p:ext uri="{BB962C8B-B14F-4D97-AF65-F5344CB8AC3E}">
        <p14:creationId xmlns:p14="http://schemas.microsoft.com/office/powerpoint/2010/main" val="1262288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nodePh="1">
                                  <p:stCondLst>
                                    <p:cond delay="0"/>
                                  </p:stCondLst>
                                  <p:endCondLst>
                                    <p:cond evt="begin" delay="0">
                                      <p:tn val="10"/>
                                    </p:cond>
                                  </p:end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2" presetClass="entr" presetSubtype="2" fill="hold" grpId="0" nodeType="withEffect" nodePh="1">
                                  <p:stCondLst>
                                    <p:cond delay="0"/>
                                  </p:stCondLst>
                                  <p:endCondLst>
                                    <p:cond evt="begin" delay="0">
                                      <p:tn val="15"/>
                                    </p:cond>
                                  </p:end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fill="hold"/>
                                        <p:tgtEl>
                                          <p:spTgt spid="6"/>
                                        </p:tgtEl>
                                        <p:attrNameLst>
                                          <p:attrName>ppt_x</p:attrName>
                                        </p:attrNameLst>
                                      </p:cBhvr>
                                      <p:tavLst>
                                        <p:tav tm="0">
                                          <p:val>
                                            <p:strVal val="1+#ppt_w/2"/>
                                          </p:val>
                                        </p:tav>
                                        <p:tav tm="100000">
                                          <p:val>
                                            <p:strVal val="#ppt_x"/>
                                          </p:val>
                                        </p:tav>
                                      </p:tavLst>
                                    </p:anim>
                                    <p:anim calcmode="lin" valueType="num">
                                      <p:cBhvr additive="base">
                                        <p:cTn id="18" dur="10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nodePh="1">
                                  <p:stCondLst>
                                    <p:cond delay="0"/>
                                  </p:stCondLst>
                                  <p:endCondLst>
                                    <p:cond evt="begin" delay="0">
                                      <p:tn val="19"/>
                                    </p:cond>
                                  </p:end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1000" fill="hold"/>
                                        <p:tgtEl>
                                          <p:spTgt spid="7"/>
                                        </p:tgtEl>
                                        <p:attrNameLst>
                                          <p:attrName>ppt_x</p:attrName>
                                        </p:attrNameLst>
                                      </p:cBhvr>
                                      <p:tavLst>
                                        <p:tav tm="0">
                                          <p:val>
                                            <p:strVal val="0-#ppt_w/2"/>
                                          </p:val>
                                        </p:tav>
                                        <p:tav tm="100000">
                                          <p:val>
                                            <p:strVal val="#ppt_x"/>
                                          </p:val>
                                        </p:tav>
                                      </p:tavLst>
                                    </p:anim>
                                    <p:anim calcmode="lin" valueType="num">
                                      <p:cBhvr additive="base">
                                        <p:cTn id="22" dur="1000" fill="hold"/>
                                        <p:tgtEl>
                                          <p:spTgt spid="7"/>
                                        </p:tgtEl>
                                        <p:attrNameLst>
                                          <p:attrName>ppt_y</p:attrName>
                                        </p:attrNameLst>
                                      </p:cBhvr>
                                      <p:tavLst>
                                        <p:tav tm="0">
                                          <p:val>
                                            <p:strVal val="#ppt_y"/>
                                          </p:val>
                                        </p:tav>
                                        <p:tav tm="100000">
                                          <p:val>
                                            <p:strVal val="#ppt_y"/>
                                          </p:val>
                                        </p:tav>
                                      </p:tavLst>
                                    </p:anim>
                                  </p:childTnLst>
                                </p:cTn>
                              </p:par>
                              <p:par>
                                <p:cTn id="23" presetID="42" presetClass="entr" presetSubtype="0" fill="hold" grpId="0" nodeType="withEffect" nodePh="1">
                                  <p:stCondLst>
                                    <p:cond delay="0"/>
                                  </p:stCondLst>
                                  <p:endCondLst>
                                    <p:cond evt="begin" delay="0">
                                      <p:tn val="23"/>
                                    </p:cond>
                                  </p:end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nodePh="1">
                                  <p:stCondLst>
                                    <p:cond delay="0"/>
                                  </p:stCondLst>
                                  <p:endCondLst>
                                    <p:cond evt="begin" delay="0">
                                      <p:tn val="28"/>
                                    </p:cond>
                                  </p:endCondLst>
                                  <p:childTnLst>
                                    <p:set>
                                      <p:cBhvr>
                                        <p:cTn id="29" dur="1" fill="hold">
                                          <p:stCondLst>
                                            <p:cond delay="0"/>
                                          </p:stCondLst>
                                        </p:cTn>
                                        <p:tgtEl>
                                          <p:spTgt spid="5"/>
                                        </p:tgtEl>
                                        <p:attrNameLst>
                                          <p:attrName>style.visibility</p:attrName>
                                        </p:attrNameLst>
                                      </p:cBhvr>
                                      <p:to>
                                        <p:strVal val="visible"/>
                                      </p:to>
                                    </p:set>
                                    <p:animEffect transition="in" filter="fade">
                                      <p:cBhvr>
                                        <p:cTn id="30" dur="1000"/>
                                        <p:tgtEl>
                                          <p:spTgt spid="5"/>
                                        </p:tgtEl>
                                      </p:cBhvr>
                                    </p:animEffect>
                                    <p:anim calcmode="lin" valueType="num">
                                      <p:cBhvr>
                                        <p:cTn id="31" dur="1000" fill="hold"/>
                                        <p:tgtEl>
                                          <p:spTgt spid="5"/>
                                        </p:tgtEl>
                                        <p:attrNameLst>
                                          <p:attrName>ppt_x</p:attrName>
                                        </p:attrNameLst>
                                      </p:cBhvr>
                                      <p:tavLst>
                                        <p:tav tm="0">
                                          <p:val>
                                            <p:strVal val="#ppt_x"/>
                                          </p:val>
                                        </p:tav>
                                        <p:tav tm="100000">
                                          <p:val>
                                            <p:strVal val="#ppt_x"/>
                                          </p:val>
                                        </p:tav>
                                      </p:tavLst>
                                    </p:anim>
                                    <p:anim calcmode="lin" valueType="num">
                                      <p:cBhvr>
                                        <p:cTn id="32" dur="1000" fill="hold"/>
                                        <p:tgtEl>
                                          <p:spTgt spid="5"/>
                                        </p:tgtEl>
                                        <p:attrNameLst>
                                          <p:attrName>ppt_y</p:attrName>
                                        </p:attrNameLst>
                                      </p:cBhvr>
                                      <p:tavLst>
                                        <p:tav tm="0">
                                          <p:val>
                                            <p:strVal val="#ppt_y-.1"/>
                                          </p:val>
                                        </p:tav>
                                        <p:tav tm="100000">
                                          <p:val>
                                            <p:strVal val="#ppt_y"/>
                                          </p:val>
                                        </p:tav>
                                      </p:tavLst>
                                    </p:anim>
                                  </p:childTnLst>
                                </p:cTn>
                              </p:par>
                              <p:par>
                                <p:cTn id="33" presetID="2" presetClass="entr" presetSubtype="2" fill="hold" grpId="0" nodeType="withEffect" nodePh="1">
                                  <p:stCondLst>
                                    <p:cond delay="0"/>
                                  </p:stCondLst>
                                  <p:endCondLst>
                                    <p:cond evt="begin" delay="0">
                                      <p:tn val="33"/>
                                    </p:cond>
                                  </p:end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1000" fill="hold"/>
                                        <p:tgtEl>
                                          <p:spTgt spid="10"/>
                                        </p:tgtEl>
                                        <p:attrNameLst>
                                          <p:attrName>ppt_x</p:attrName>
                                        </p:attrNameLst>
                                      </p:cBhvr>
                                      <p:tavLst>
                                        <p:tav tm="0">
                                          <p:val>
                                            <p:strVal val="1+#ppt_w/2"/>
                                          </p:val>
                                        </p:tav>
                                        <p:tav tm="100000">
                                          <p:val>
                                            <p:strVal val="#ppt_x"/>
                                          </p:val>
                                        </p:tav>
                                      </p:tavLst>
                                    </p:anim>
                                    <p:anim calcmode="lin" valueType="num">
                                      <p:cBhvr additive="base">
                                        <p:cTn id="36"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P spid="10" grpId="0"/>
    </p:bldLst>
  </p:timing>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01_Feature Projec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565154" y="2199218"/>
            <a:ext cx="4379383" cy="1921933"/>
          </a:xfrm>
        </p:spPr>
        <p:txBody>
          <a:bodyPr/>
          <a:lstStyle/>
          <a:p>
            <a:endParaRPr lang="en-US"/>
          </a:p>
        </p:txBody>
      </p:sp>
      <p:sp>
        <p:nvSpPr>
          <p:cNvPr id="4" name="Picture Placeholder 2"/>
          <p:cNvSpPr>
            <a:spLocks noGrp="1"/>
          </p:cNvSpPr>
          <p:nvPr>
            <p:ph type="pic" sz="quarter" idx="11"/>
          </p:nvPr>
        </p:nvSpPr>
        <p:spPr>
          <a:xfrm>
            <a:off x="565152" y="4195394"/>
            <a:ext cx="2151239" cy="1921933"/>
          </a:xfrm>
        </p:spPr>
        <p:txBody>
          <a:bodyPr/>
          <a:lstStyle/>
          <a:p>
            <a:endParaRPr lang="en-US"/>
          </a:p>
        </p:txBody>
      </p:sp>
      <p:sp>
        <p:nvSpPr>
          <p:cNvPr id="5" name="Picture Placeholder 2"/>
          <p:cNvSpPr>
            <a:spLocks noGrp="1"/>
          </p:cNvSpPr>
          <p:nvPr>
            <p:ph type="pic" sz="quarter" idx="12"/>
          </p:nvPr>
        </p:nvSpPr>
        <p:spPr>
          <a:xfrm>
            <a:off x="2793202" y="4195394"/>
            <a:ext cx="2151239" cy="1921933"/>
          </a:xfrm>
        </p:spPr>
        <p:txBody>
          <a:bodyPr/>
          <a:lstStyle/>
          <a:p>
            <a:endParaRPr lang="en-US"/>
          </a:p>
        </p:txBody>
      </p:sp>
      <p:sp>
        <p:nvSpPr>
          <p:cNvPr id="6" name="Picture Placeholder 2"/>
          <p:cNvSpPr>
            <a:spLocks noGrp="1"/>
          </p:cNvSpPr>
          <p:nvPr>
            <p:ph type="pic" sz="quarter" idx="13"/>
          </p:nvPr>
        </p:nvSpPr>
        <p:spPr>
          <a:xfrm>
            <a:off x="5020383" y="2200053"/>
            <a:ext cx="2151239" cy="3917276"/>
          </a:xfrm>
        </p:spPr>
        <p:txBody>
          <a:bodyPr/>
          <a:lstStyle/>
          <a:p>
            <a:endParaRPr lang="en-US" dirty="0"/>
          </a:p>
        </p:txBody>
      </p:sp>
      <p:sp>
        <p:nvSpPr>
          <p:cNvPr id="7" name="Picture Placeholder 2"/>
          <p:cNvSpPr>
            <a:spLocks noGrp="1"/>
          </p:cNvSpPr>
          <p:nvPr>
            <p:ph type="pic" sz="quarter" idx="14"/>
          </p:nvPr>
        </p:nvSpPr>
        <p:spPr>
          <a:xfrm>
            <a:off x="7247566" y="2200052"/>
            <a:ext cx="2151239" cy="1921933"/>
          </a:xfrm>
        </p:spPr>
        <p:txBody>
          <a:bodyPr/>
          <a:lstStyle/>
          <a:p>
            <a:endParaRPr lang="en-US"/>
          </a:p>
        </p:txBody>
      </p:sp>
      <p:sp>
        <p:nvSpPr>
          <p:cNvPr id="8" name="Picture Placeholder 2"/>
          <p:cNvSpPr>
            <a:spLocks noGrp="1"/>
          </p:cNvSpPr>
          <p:nvPr>
            <p:ph type="pic" sz="quarter" idx="15"/>
          </p:nvPr>
        </p:nvSpPr>
        <p:spPr>
          <a:xfrm>
            <a:off x="9475614" y="2200052"/>
            <a:ext cx="2151239" cy="1921933"/>
          </a:xfrm>
        </p:spPr>
        <p:txBody>
          <a:bodyPr/>
          <a:lstStyle/>
          <a:p>
            <a:endParaRPr lang="en-US" dirty="0"/>
          </a:p>
        </p:txBody>
      </p:sp>
      <p:sp>
        <p:nvSpPr>
          <p:cNvPr id="9" name="Picture Placeholder 2"/>
          <p:cNvSpPr>
            <a:spLocks noGrp="1"/>
          </p:cNvSpPr>
          <p:nvPr>
            <p:ph type="pic" sz="quarter" idx="16"/>
          </p:nvPr>
        </p:nvSpPr>
        <p:spPr>
          <a:xfrm>
            <a:off x="7248143" y="4197095"/>
            <a:ext cx="4379383" cy="1921933"/>
          </a:xfrm>
        </p:spPr>
        <p:txBody>
          <a:bodyPr/>
          <a:lstStyle/>
          <a:p>
            <a:endParaRPr lang="en-US"/>
          </a:p>
        </p:txBody>
      </p:sp>
    </p:spTree>
    <p:extLst>
      <p:ext uri="{BB962C8B-B14F-4D97-AF65-F5344CB8AC3E}">
        <p14:creationId xmlns:p14="http://schemas.microsoft.com/office/powerpoint/2010/main" val="2688097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nodePh="1">
                                  <p:stCondLst>
                                    <p:cond delay="0"/>
                                  </p:stCondLst>
                                  <p:endCondLst>
                                    <p:cond evt="begin" delay="0">
                                      <p:tn val="9"/>
                                    </p:cond>
                                  </p:end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500" fill="hold"/>
                                        <p:tgtEl>
                                          <p:spTgt spid="9"/>
                                        </p:tgtEl>
                                        <p:attrNameLst>
                                          <p:attrName>ppt_x</p:attrName>
                                        </p:attrNameLst>
                                      </p:cBhvr>
                                      <p:tavLst>
                                        <p:tav tm="0">
                                          <p:val>
                                            <p:strVal val="#ppt_x"/>
                                          </p:val>
                                        </p:tav>
                                        <p:tav tm="100000">
                                          <p:val>
                                            <p:strVal val="#ppt_x"/>
                                          </p:val>
                                        </p:tav>
                                      </p:tavLst>
                                    </p:anim>
                                    <p:anim calcmode="lin" valueType="num">
                                      <p:cBhvr additive="base">
                                        <p:cTn id="12" dur="1500" fill="hold"/>
                                        <p:tgtEl>
                                          <p:spTgt spid="9"/>
                                        </p:tgtEl>
                                        <p:attrNameLst>
                                          <p:attrName>ppt_y</p:attrName>
                                        </p:attrNameLst>
                                      </p:cBhvr>
                                      <p:tavLst>
                                        <p:tav tm="0">
                                          <p:val>
                                            <p:strVal val="1+#ppt_h/2"/>
                                          </p:val>
                                        </p:tav>
                                        <p:tav tm="100000">
                                          <p:val>
                                            <p:strVal val="#ppt_y"/>
                                          </p:val>
                                        </p:tav>
                                      </p:tavLst>
                                    </p:anim>
                                  </p:childTnLst>
                                </p:cTn>
                              </p:par>
                            </p:childTnLst>
                          </p:cTn>
                        </p:par>
                        <p:par>
                          <p:cTn id="13" fill="hold">
                            <p:stCondLst>
                              <p:cond delay="1500"/>
                            </p:stCondLst>
                            <p:childTnLst>
                              <p:par>
                                <p:cTn id="14" presetID="2" presetClass="entr" presetSubtype="1" fill="hold" grpId="0" nodeType="afterEffect" nodePh="1">
                                  <p:stCondLst>
                                    <p:cond delay="0"/>
                                  </p:stCondLst>
                                  <p:endCondLst>
                                    <p:cond evt="begin" delay="0">
                                      <p:tn val="14"/>
                                    </p:cond>
                                  </p:end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1000" fill="hold"/>
                                        <p:tgtEl>
                                          <p:spTgt spid="8"/>
                                        </p:tgtEl>
                                        <p:attrNameLst>
                                          <p:attrName>ppt_x</p:attrName>
                                        </p:attrNameLst>
                                      </p:cBhvr>
                                      <p:tavLst>
                                        <p:tav tm="0">
                                          <p:val>
                                            <p:strVal val="#ppt_x"/>
                                          </p:val>
                                        </p:tav>
                                        <p:tav tm="100000">
                                          <p:val>
                                            <p:strVal val="#ppt_x"/>
                                          </p:val>
                                        </p:tav>
                                      </p:tavLst>
                                    </p:anim>
                                    <p:anim calcmode="lin" valueType="num">
                                      <p:cBhvr additive="base">
                                        <p:cTn id="17" dur="1000" fill="hold"/>
                                        <p:tgtEl>
                                          <p:spTgt spid="8"/>
                                        </p:tgtEl>
                                        <p:attrNameLst>
                                          <p:attrName>ppt_y</p:attrName>
                                        </p:attrNameLst>
                                      </p:cBhvr>
                                      <p:tavLst>
                                        <p:tav tm="0">
                                          <p:val>
                                            <p:strVal val="0-#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4"/>
                                        </p:tgtEl>
                                        <p:attrNameLst>
                                          <p:attrName>style.visibility</p:attrName>
                                        </p:attrNameLst>
                                      </p:cBhvr>
                                      <p:to>
                                        <p:strVal val="visible"/>
                                      </p:to>
                                    </p:set>
                                    <p:anim calcmode="lin" valueType="num">
                                      <p:cBhvr additive="base">
                                        <p:cTn id="20" dur="1000" fill="hold"/>
                                        <p:tgtEl>
                                          <p:spTgt spid="4"/>
                                        </p:tgtEl>
                                        <p:attrNameLst>
                                          <p:attrName>ppt_x</p:attrName>
                                        </p:attrNameLst>
                                      </p:cBhvr>
                                      <p:tavLst>
                                        <p:tav tm="0">
                                          <p:val>
                                            <p:strVal val="#ppt_x"/>
                                          </p:val>
                                        </p:tav>
                                        <p:tav tm="100000">
                                          <p:val>
                                            <p:strVal val="#ppt_x"/>
                                          </p:val>
                                        </p:tav>
                                      </p:tavLst>
                                    </p:anim>
                                    <p:anim calcmode="lin" valueType="num">
                                      <p:cBhvr additive="base">
                                        <p:cTn id="21" dur="1000" fill="hold"/>
                                        <p:tgtEl>
                                          <p:spTgt spid="4"/>
                                        </p:tgtEl>
                                        <p:attrNameLst>
                                          <p:attrName>ppt_y</p:attrName>
                                        </p:attrNameLst>
                                      </p:cBhvr>
                                      <p:tavLst>
                                        <p:tav tm="0">
                                          <p:val>
                                            <p:strVal val="1+#ppt_h/2"/>
                                          </p:val>
                                        </p:tav>
                                        <p:tav tm="100000">
                                          <p:val>
                                            <p:strVal val="#ppt_y"/>
                                          </p:val>
                                        </p:tav>
                                      </p:tavLst>
                                    </p:anim>
                                  </p:childTnLst>
                                </p:cTn>
                              </p:par>
                            </p:childTnLst>
                          </p:cTn>
                        </p:par>
                        <p:par>
                          <p:cTn id="22" fill="hold">
                            <p:stCondLst>
                              <p:cond delay="2500"/>
                            </p:stCondLst>
                            <p:childTnLst>
                              <p:par>
                                <p:cTn id="23" presetID="2" presetClass="entr" presetSubtype="4" fill="hold" grpId="0" nodeType="afterEffect" nodePh="1">
                                  <p:stCondLst>
                                    <p:cond delay="0"/>
                                  </p:stCondLst>
                                  <p:endCondLst>
                                    <p:cond evt="begin" delay="0">
                                      <p:tn val="23"/>
                                    </p:cond>
                                  </p:end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par>
                                <p:cTn id="27" presetID="2" presetClass="entr" presetSubtype="1" fill="hold" grpId="0" nodeType="withEffect" nodePh="1">
                                  <p:stCondLst>
                                    <p:cond delay="0"/>
                                  </p:stCondLst>
                                  <p:endCondLst>
                                    <p:cond evt="begin" delay="0">
                                      <p:tn val="27"/>
                                    </p:cond>
                                  </p:endCondLst>
                                  <p:childTnLst>
                                    <p:set>
                                      <p:cBhvr>
                                        <p:cTn id="28" dur="1" fill="hold">
                                          <p:stCondLst>
                                            <p:cond delay="0"/>
                                          </p:stCondLst>
                                        </p:cTn>
                                        <p:tgtEl>
                                          <p:spTgt spid="7"/>
                                        </p:tgtEl>
                                        <p:attrNameLst>
                                          <p:attrName>style.visibility</p:attrName>
                                        </p:attrNameLst>
                                      </p:cBhvr>
                                      <p:to>
                                        <p:strVal val="visible"/>
                                      </p:to>
                                    </p:set>
                                    <p:anim calcmode="lin" valueType="num">
                                      <p:cBhvr additive="base">
                                        <p:cTn id="29" dur="500" fill="hold"/>
                                        <p:tgtEl>
                                          <p:spTgt spid="7"/>
                                        </p:tgtEl>
                                        <p:attrNameLst>
                                          <p:attrName>ppt_x</p:attrName>
                                        </p:attrNameLst>
                                      </p:cBhvr>
                                      <p:tavLst>
                                        <p:tav tm="0">
                                          <p:val>
                                            <p:strVal val="#ppt_x"/>
                                          </p:val>
                                        </p:tav>
                                        <p:tav tm="100000">
                                          <p:val>
                                            <p:strVal val="#ppt_x"/>
                                          </p:val>
                                        </p:tav>
                                      </p:tavLst>
                                    </p:anim>
                                    <p:anim calcmode="lin" valueType="num">
                                      <p:cBhvr additive="base">
                                        <p:cTn id="30" dur="500" fill="hold"/>
                                        <p:tgtEl>
                                          <p:spTgt spid="7"/>
                                        </p:tgtEl>
                                        <p:attrNameLst>
                                          <p:attrName>ppt_y</p:attrName>
                                        </p:attrNameLst>
                                      </p:cBhvr>
                                      <p:tavLst>
                                        <p:tav tm="0">
                                          <p:val>
                                            <p:strVal val="0-#ppt_h/2"/>
                                          </p:val>
                                        </p:tav>
                                        <p:tav tm="100000">
                                          <p:val>
                                            <p:strVal val="#ppt_y"/>
                                          </p:val>
                                        </p:tav>
                                      </p:tavLst>
                                    </p:anim>
                                  </p:childTnLst>
                                </p:cTn>
                              </p:par>
                            </p:childTnLst>
                          </p:cTn>
                        </p:par>
                        <p:par>
                          <p:cTn id="31" fill="hold">
                            <p:stCondLst>
                              <p:cond delay="3000"/>
                            </p:stCondLst>
                            <p:childTnLst>
                              <p:par>
                                <p:cTn id="32" presetID="42" presetClass="entr" presetSubtype="0" fill="hold" grpId="0" nodeType="afterEffect" nodePh="1">
                                  <p:stCondLst>
                                    <p:cond delay="0"/>
                                  </p:stCondLst>
                                  <p:endCondLst>
                                    <p:cond evt="begin" delay="0">
                                      <p:tn val="32"/>
                                    </p:cond>
                                  </p:endCondLst>
                                  <p:childTnLst>
                                    <p:set>
                                      <p:cBhvr>
                                        <p:cTn id="33" dur="1" fill="hold">
                                          <p:stCondLst>
                                            <p:cond delay="0"/>
                                          </p:stCondLst>
                                        </p:cTn>
                                        <p:tgtEl>
                                          <p:spTgt spid="6"/>
                                        </p:tgtEl>
                                        <p:attrNameLst>
                                          <p:attrName>style.visibility</p:attrName>
                                        </p:attrNameLst>
                                      </p:cBhvr>
                                      <p:to>
                                        <p:strVal val="visible"/>
                                      </p:to>
                                    </p:set>
                                    <p:animEffect transition="in" filter="fade">
                                      <p:cBhvr>
                                        <p:cTn id="34" dur="1000"/>
                                        <p:tgtEl>
                                          <p:spTgt spid="6"/>
                                        </p:tgtEl>
                                      </p:cBhvr>
                                    </p:animEffect>
                                    <p:anim calcmode="lin" valueType="num">
                                      <p:cBhvr>
                                        <p:cTn id="35" dur="1000" fill="hold"/>
                                        <p:tgtEl>
                                          <p:spTgt spid="6"/>
                                        </p:tgtEl>
                                        <p:attrNameLst>
                                          <p:attrName>ppt_x</p:attrName>
                                        </p:attrNameLst>
                                      </p:cBhvr>
                                      <p:tavLst>
                                        <p:tav tm="0">
                                          <p:val>
                                            <p:strVal val="#ppt_x"/>
                                          </p:val>
                                        </p:tav>
                                        <p:tav tm="100000">
                                          <p:val>
                                            <p:strVal val="#ppt_x"/>
                                          </p:val>
                                        </p:tav>
                                      </p:tavLst>
                                    </p:anim>
                                    <p:anim calcmode="lin" valueType="num">
                                      <p:cBhvr>
                                        <p:cTn id="3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P spid="9" grpId="0"/>
    </p:bld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01_Offic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332" y="2238375"/>
            <a:ext cx="2381251" cy="2381251"/>
          </a:xfrm>
        </p:spPr>
        <p:txBody>
          <a:bodyPr/>
          <a:lstStyle/>
          <a:p>
            <a:endParaRPr lang="en-US"/>
          </a:p>
        </p:txBody>
      </p:sp>
      <p:sp>
        <p:nvSpPr>
          <p:cNvPr id="6" name="Picture Placeholder 3"/>
          <p:cNvSpPr>
            <a:spLocks noGrp="1"/>
          </p:cNvSpPr>
          <p:nvPr>
            <p:ph type="pic" sz="quarter" idx="12"/>
          </p:nvPr>
        </p:nvSpPr>
        <p:spPr>
          <a:xfrm>
            <a:off x="4905375" y="2238375"/>
            <a:ext cx="2381251" cy="2381251"/>
          </a:xfrm>
        </p:spPr>
        <p:txBody>
          <a:bodyPr/>
          <a:lstStyle/>
          <a:p>
            <a:endParaRPr lang="en-US"/>
          </a:p>
        </p:txBody>
      </p:sp>
      <p:sp>
        <p:nvSpPr>
          <p:cNvPr id="7" name="Picture Placeholder 3"/>
          <p:cNvSpPr>
            <a:spLocks noGrp="1"/>
          </p:cNvSpPr>
          <p:nvPr>
            <p:ph type="pic" sz="quarter" idx="13"/>
          </p:nvPr>
        </p:nvSpPr>
        <p:spPr>
          <a:xfrm>
            <a:off x="7363273" y="2238375"/>
            <a:ext cx="2381251" cy="2381251"/>
          </a:xfrm>
        </p:spPr>
        <p:txBody>
          <a:bodyPr/>
          <a:lstStyle/>
          <a:p>
            <a:endParaRPr lang="en-US"/>
          </a:p>
        </p:txBody>
      </p:sp>
      <p:sp>
        <p:nvSpPr>
          <p:cNvPr id="8" name="Picture Placeholder 3"/>
          <p:cNvSpPr>
            <a:spLocks noGrp="1"/>
          </p:cNvSpPr>
          <p:nvPr>
            <p:ph type="pic" sz="quarter" idx="14"/>
          </p:nvPr>
        </p:nvSpPr>
        <p:spPr>
          <a:xfrm>
            <a:off x="9810749" y="2238375"/>
            <a:ext cx="2381251" cy="2381251"/>
          </a:xfrm>
        </p:spPr>
        <p:txBody>
          <a:bodyPr/>
          <a:lstStyle/>
          <a:p>
            <a:endParaRPr lang="en-US" dirty="0"/>
          </a:p>
        </p:txBody>
      </p:sp>
    </p:spTree>
    <p:extLst>
      <p:ext uri="{BB962C8B-B14F-4D97-AF65-F5344CB8AC3E}">
        <p14:creationId xmlns:p14="http://schemas.microsoft.com/office/powerpoint/2010/main" val="1816618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fill="hold"/>
                                        <p:tgtEl>
                                          <p:spTgt spid="4"/>
                                        </p:tgtEl>
                                        <p:attrNameLst>
                                          <p:attrName>ppt_x</p:attrName>
                                        </p:attrNameLst>
                                      </p:cBhvr>
                                      <p:tavLst>
                                        <p:tav tm="0">
                                          <p:val>
                                            <p:strVal val="0-#ppt_w/2"/>
                                          </p:val>
                                        </p:tav>
                                        <p:tav tm="100000">
                                          <p:val>
                                            <p:strVal val="#ppt_x"/>
                                          </p:val>
                                        </p:tav>
                                      </p:tavLst>
                                    </p:anim>
                                    <p:anim calcmode="lin" valueType="num">
                                      <p:cBhvr additive="base">
                                        <p:cTn id="8" dur="10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nodePh="1">
                                  <p:stCondLst>
                                    <p:cond delay="0"/>
                                  </p:stCondLst>
                                  <p:endCondLst>
                                    <p:cond evt="begin" delay="0">
                                      <p:tn val="9"/>
                                    </p:cond>
                                  </p:end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1000" fill="hold"/>
                                        <p:tgtEl>
                                          <p:spTgt spid="7"/>
                                        </p:tgtEl>
                                        <p:attrNameLst>
                                          <p:attrName>ppt_x</p:attrName>
                                        </p:attrNameLst>
                                      </p:cBhvr>
                                      <p:tavLst>
                                        <p:tav tm="0">
                                          <p:val>
                                            <p:strVal val="#ppt_x"/>
                                          </p:val>
                                        </p:tav>
                                        <p:tav tm="100000">
                                          <p:val>
                                            <p:strVal val="#ppt_x"/>
                                          </p:val>
                                        </p:tav>
                                      </p:tavLst>
                                    </p:anim>
                                    <p:anim calcmode="lin" valueType="num">
                                      <p:cBhvr additive="base">
                                        <p:cTn id="12" dur="10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4"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1000" fill="hold"/>
                                        <p:tgtEl>
                                          <p:spTgt spid="6"/>
                                        </p:tgtEl>
                                        <p:attrNameLst>
                                          <p:attrName>ppt_x</p:attrName>
                                        </p:attrNameLst>
                                      </p:cBhvr>
                                      <p:tavLst>
                                        <p:tav tm="0">
                                          <p:val>
                                            <p:strVal val="#ppt_x"/>
                                          </p:val>
                                        </p:tav>
                                        <p:tav tm="100000">
                                          <p:val>
                                            <p:strVal val="#ppt_x"/>
                                          </p:val>
                                        </p:tav>
                                      </p:tavLst>
                                    </p:anim>
                                    <p:anim calcmode="lin" valueType="num">
                                      <p:cBhvr additive="base">
                                        <p:cTn id="16" dur="10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2" fill="hold" grpId="0" nodeType="withEffect" nodePh="1">
                                  <p:stCondLst>
                                    <p:cond delay="0"/>
                                  </p:stCondLst>
                                  <p:endCondLst>
                                    <p:cond evt="begin" delay="0">
                                      <p:tn val="17"/>
                                    </p:cond>
                                  </p:end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1+#ppt_w/2"/>
                                          </p:val>
                                        </p:tav>
                                        <p:tav tm="100000">
                                          <p:val>
                                            <p:strVal val="#ppt_x"/>
                                          </p:val>
                                        </p:tav>
                                      </p:tavLst>
                                    </p:anim>
                                    <p:anim calcmode="lin" valueType="num">
                                      <p:cBhvr additive="base">
                                        <p:cTn id="20" dur="10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02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acbookpro.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305094" y="2305804"/>
            <a:ext cx="6937135" cy="3954025"/>
          </a:xfrm>
          <a:prstGeom prst="rect">
            <a:avLst/>
          </a:prstGeom>
          <a:noFill/>
          <a:extLst>
            <a:ext uri="{909E8E84-426E-40DD-AFC4-6F175D3DCCD1}">
              <a14:hiddenFill xmlns:a14="http://schemas.microsoft.com/office/drawing/2010/main">
                <a:solidFill>
                  <a:srgbClr val="FFFFFF"/>
                </a:solidFill>
              </a14:hiddenFill>
            </a:ext>
          </a:extLst>
        </p:spPr>
      </p:pic>
      <p:sp>
        <p:nvSpPr>
          <p:cNvPr id="3" name="Picture Placeholder 2"/>
          <p:cNvSpPr>
            <a:spLocks noGrp="1"/>
          </p:cNvSpPr>
          <p:nvPr>
            <p:ph type="pic" sz="quarter" idx="10"/>
          </p:nvPr>
        </p:nvSpPr>
        <p:spPr>
          <a:xfrm>
            <a:off x="5403949" y="2660907"/>
            <a:ext cx="4686140" cy="2918756"/>
          </a:xfrm>
        </p:spPr>
        <p:txBody>
          <a:bodyPr/>
          <a:lstStyle/>
          <a:p>
            <a:endParaRPr lang="en-US" dirty="0"/>
          </a:p>
        </p:txBody>
      </p:sp>
    </p:spTree>
    <p:extLst>
      <p:ext uri="{BB962C8B-B14F-4D97-AF65-F5344CB8AC3E}">
        <p14:creationId xmlns:p14="http://schemas.microsoft.com/office/powerpoint/2010/main" val="2068654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03_Feature Project">
    <p:spTree>
      <p:nvGrpSpPr>
        <p:cNvPr id="1" name=""/>
        <p:cNvGrpSpPr/>
        <p:nvPr/>
      </p:nvGrpSpPr>
      <p:grpSpPr>
        <a:xfrm>
          <a:off x="0" y="0"/>
          <a:ext cx="0" cy="0"/>
          <a:chOff x="0" y="0"/>
          <a:chExt cx="0" cy="0"/>
        </a:xfrm>
      </p:grpSpPr>
      <p:pic>
        <p:nvPicPr>
          <p:cNvPr id="4" name="Picture 3" descr="G:\DESIGN\GRAFICRIVER\MY CREATION\2016\01_Rockefeller Creative PowerPoint Template\Mobile.png"/>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949775" y="2353669"/>
            <a:ext cx="4134144" cy="3941411"/>
          </a:xfrm>
          <a:prstGeom prst="rect">
            <a:avLst/>
          </a:prstGeom>
          <a:noFill/>
          <a:extLst>
            <a:ext uri="{909E8E84-426E-40DD-AFC4-6F175D3DCCD1}">
              <a14:hiddenFill xmlns:a14="http://schemas.microsoft.com/office/drawing/2010/main">
                <a:solidFill>
                  <a:srgbClr val="FFFFFF"/>
                </a:solidFill>
              </a14:hiddenFill>
            </a:ext>
          </a:extLst>
        </p:spPr>
      </p:pic>
      <p:sp>
        <p:nvSpPr>
          <p:cNvPr id="5" name="Picture Placeholder 4"/>
          <p:cNvSpPr>
            <a:spLocks noGrp="1"/>
          </p:cNvSpPr>
          <p:nvPr>
            <p:ph type="pic" sz="quarter" idx="10"/>
          </p:nvPr>
        </p:nvSpPr>
        <p:spPr>
          <a:xfrm>
            <a:off x="1333825" y="3035300"/>
            <a:ext cx="1460500" cy="2482851"/>
          </a:xfrm>
        </p:spPr>
        <p:txBody>
          <a:bodyPr/>
          <a:lstStyle/>
          <a:p>
            <a:endParaRPr lang="en-US"/>
          </a:p>
        </p:txBody>
      </p:sp>
      <p:sp>
        <p:nvSpPr>
          <p:cNvPr id="6" name="Picture Placeholder 4"/>
          <p:cNvSpPr>
            <a:spLocks noGrp="1"/>
          </p:cNvSpPr>
          <p:nvPr>
            <p:ph type="pic" sz="quarter" idx="11"/>
          </p:nvPr>
        </p:nvSpPr>
        <p:spPr>
          <a:xfrm>
            <a:off x="3541780" y="2991300"/>
            <a:ext cx="1438656" cy="2511552"/>
          </a:xfrm>
        </p:spPr>
        <p:txBody>
          <a:bodyPr/>
          <a:lstStyle/>
          <a:p>
            <a:endParaRPr lang="en-US" dirty="0"/>
          </a:p>
        </p:txBody>
      </p:sp>
    </p:spTree>
    <p:extLst>
      <p:ext uri="{BB962C8B-B14F-4D97-AF65-F5344CB8AC3E}">
        <p14:creationId xmlns:p14="http://schemas.microsoft.com/office/powerpoint/2010/main" val="316950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nodePh="1">
                                  <p:stCondLst>
                                    <p:cond delay="0"/>
                                  </p:stCondLst>
                                  <p:endCondLst>
                                    <p:cond evt="begin" delay="0">
                                      <p:tn val="10"/>
                                    </p:cond>
                                  </p:end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childTnLst>
                                </p:cTn>
                              </p:par>
                              <p:par>
                                <p:cTn id="13" presetID="10" presetClass="entr" presetSubtype="0" fill="hold" grpId="0" nodeType="withEffect" nodePh="1">
                                  <p:stCondLst>
                                    <p:cond delay="0"/>
                                  </p:stCondLst>
                                  <p:endCondLst>
                                    <p:cond evt="begin" delay="0">
                                      <p:tn val="13"/>
                                    </p:cond>
                                  </p:endCondLst>
                                  <p:childTnLst>
                                    <p:set>
                                      <p:cBhvr>
                                        <p:cTn id="14" dur="1" fill="hold">
                                          <p:stCondLst>
                                            <p:cond delay="0"/>
                                          </p:stCondLst>
                                        </p:cTn>
                                        <p:tgtEl>
                                          <p:spTgt spid="6"/>
                                        </p:tgtEl>
                                        <p:attrNameLst>
                                          <p:attrName>style.visibility</p:attrName>
                                        </p:attrNameLst>
                                      </p:cBhvr>
                                      <p:to>
                                        <p:strVal val="visible"/>
                                      </p:to>
                                    </p:set>
                                    <p:animEffect transition="in" filter="fade">
                                      <p:cBhvr>
                                        <p:cTn id="15"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6633666" y="1355726"/>
            <a:ext cx="4146549" cy="4146549"/>
          </a:xfrm>
          <a:prstGeom prst="diamond">
            <a:avLst/>
          </a:prstGeom>
        </p:spPr>
        <p:txBody>
          <a:bodyPr/>
          <a:lstStyle/>
          <a:p>
            <a:endParaRPr lang="en-US"/>
          </a:p>
        </p:txBody>
      </p:sp>
    </p:spTree>
    <p:extLst>
      <p:ext uri="{BB962C8B-B14F-4D97-AF65-F5344CB8AC3E}">
        <p14:creationId xmlns:p14="http://schemas.microsoft.com/office/powerpoint/2010/main" val="401268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5" name="Picture Placeholder 5"/>
          <p:cNvSpPr>
            <a:spLocks noGrp="1"/>
          </p:cNvSpPr>
          <p:nvPr>
            <p:ph type="pic" sz="quarter" idx="10"/>
          </p:nvPr>
        </p:nvSpPr>
        <p:spPr>
          <a:xfrm>
            <a:off x="1410631" y="1355726"/>
            <a:ext cx="4146549" cy="4146549"/>
          </a:xfrm>
          <a:prstGeom prst="triangle">
            <a:avLst/>
          </a:prstGeom>
        </p:spPr>
        <p:txBody>
          <a:bodyPr/>
          <a:lstStyle/>
          <a:p>
            <a:endParaRPr lang="en-US"/>
          </a:p>
        </p:txBody>
      </p:sp>
    </p:spTree>
    <p:extLst>
      <p:ext uri="{BB962C8B-B14F-4D97-AF65-F5344CB8AC3E}">
        <p14:creationId xmlns:p14="http://schemas.microsoft.com/office/powerpoint/2010/main" val="2276864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02_Office">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12192000" cy="5886899"/>
          </a:xfrm>
        </p:spPr>
        <p:txBody>
          <a:bodyPr/>
          <a:lstStyle/>
          <a:p>
            <a:endParaRPr lang="en-US"/>
          </a:p>
        </p:txBody>
      </p:sp>
    </p:spTree>
    <p:extLst>
      <p:ext uri="{BB962C8B-B14F-4D97-AF65-F5344CB8AC3E}">
        <p14:creationId xmlns:p14="http://schemas.microsoft.com/office/powerpoint/2010/main" val="1408074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nodePh="1">
                                  <p:stCondLst>
                                    <p:cond delay="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500" fill="hold"/>
                                        <p:tgtEl>
                                          <p:spTgt spid="3"/>
                                        </p:tgtEl>
                                        <p:attrNameLst>
                                          <p:attrName>ppt_x</p:attrName>
                                        </p:attrNameLst>
                                      </p:cBhvr>
                                      <p:tavLst>
                                        <p:tav tm="0">
                                          <p:val>
                                            <p:strVal val="#ppt_x"/>
                                          </p:val>
                                        </p:tav>
                                        <p:tav tm="100000">
                                          <p:val>
                                            <p:strVal val="#ppt_x"/>
                                          </p:val>
                                        </p:tav>
                                      </p:tavLst>
                                    </p:anim>
                                    <p:anim calcmode="lin" valueType="num">
                                      <p:cBhvr additive="base">
                                        <p:cTn id="8" dur="1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7433097"/>
      </p:ext>
    </p:extLst>
  </p:cSld>
  <p:clrMapOvr>
    <a:masterClrMapping/>
  </p:clrMapOvr>
  <p:timing>
    <p:tnLst>
      <p:par>
        <p:cTn id="1" dur="indefinite" restart="never" nodeType="tmRoot"/>
      </p:par>
    </p:tn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9286829"/>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04_Case Study">
    <p:spTree>
      <p:nvGrpSpPr>
        <p:cNvPr id="1" name=""/>
        <p:cNvGrpSpPr/>
        <p:nvPr/>
      </p:nvGrpSpPr>
      <p:grpSpPr>
        <a:xfrm>
          <a:off x="0" y="0"/>
          <a:ext cx="0" cy="0"/>
          <a:chOff x="0" y="0"/>
          <a:chExt cx="0" cy="0"/>
        </a:xfrm>
      </p:grpSpPr>
      <p:sp>
        <p:nvSpPr>
          <p:cNvPr id="12" name="Picture Placeholder 8"/>
          <p:cNvSpPr>
            <a:spLocks noGrp="1"/>
          </p:cNvSpPr>
          <p:nvPr>
            <p:ph type="pic" sz="quarter" idx="13"/>
          </p:nvPr>
        </p:nvSpPr>
        <p:spPr>
          <a:xfrm>
            <a:off x="412109" y="3121763"/>
            <a:ext cx="3023627" cy="3354715"/>
          </a:xfrm>
          <a:noFill/>
        </p:spPr>
        <p:txBody>
          <a:bodyPr/>
          <a:lstStyle/>
          <a:p>
            <a:endParaRPr lang="en-US" dirty="0"/>
          </a:p>
        </p:txBody>
      </p:sp>
      <p:sp>
        <p:nvSpPr>
          <p:cNvPr id="9" name="Picture Placeholder 8"/>
          <p:cNvSpPr>
            <a:spLocks noGrp="1"/>
          </p:cNvSpPr>
          <p:nvPr>
            <p:ph type="pic" sz="quarter" idx="15"/>
          </p:nvPr>
        </p:nvSpPr>
        <p:spPr>
          <a:xfrm>
            <a:off x="6864097" y="971102"/>
            <a:ext cx="1459377" cy="1619180"/>
          </a:xfrm>
          <a:noFill/>
        </p:spPr>
        <p:txBody>
          <a:bodyPr/>
          <a:lstStyle/>
          <a:p>
            <a:endParaRPr lang="en-US" dirty="0"/>
          </a:p>
        </p:txBody>
      </p:sp>
      <p:sp>
        <p:nvSpPr>
          <p:cNvPr id="11" name="Picture Placeholder 8"/>
          <p:cNvSpPr>
            <a:spLocks noGrp="1"/>
          </p:cNvSpPr>
          <p:nvPr>
            <p:ph type="pic" sz="quarter" idx="16"/>
          </p:nvPr>
        </p:nvSpPr>
        <p:spPr>
          <a:xfrm>
            <a:off x="8400284" y="971102"/>
            <a:ext cx="1459377" cy="1619180"/>
          </a:xfrm>
          <a:noFill/>
        </p:spPr>
        <p:txBody>
          <a:bodyPr/>
          <a:lstStyle/>
          <a:p>
            <a:endParaRPr lang="en-US" dirty="0"/>
          </a:p>
        </p:txBody>
      </p:sp>
      <p:sp>
        <p:nvSpPr>
          <p:cNvPr id="13" name="Picture Placeholder 8"/>
          <p:cNvSpPr>
            <a:spLocks noGrp="1"/>
          </p:cNvSpPr>
          <p:nvPr>
            <p:ph type="pic" sz="quarter" idx="17"/>
          </p:nvPr>
        </p:nvSpPr>
        <p:spPr>
          <a:xfrm>
            <a:off x="9936470" y="971102"/>
            <a:ext cx="1459377" cy="1619180"/>
          </a:xfrm>
          <a:noFill/>
        </p:spPr>
        <p:txBody>
          <a:bodyPr/>
          <a:lstStyle/>
          <a:p>
            <a:endParaRPr lang="en-US" dirty="0"/>
          </a:p>
        </p:txBody>
      </p:sp>
    </p:spTree>
    <p:extLst>
      <p:ext uri="{BB962C8B-B14F-4D97-AF65-F5344CB8AC3E}">
        <p14:creationId xmlns:p14="http://schemas.microsoft.com/office/powerpoint/2010/main" val="3985992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nodePh="1">
                                  <p:stCondLst>
                                    <p:cond delay="0"/>
                                  </p:stCondLst>
                                  <p:endCondLst>
                                    <p:cond evt="begin" delay="0">
                                      <p:tn val="5"/>
                                    </p:cond>
                                  </p:end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fltVal val="0"/>
                                          </p:val>
                                        </p:tav>
                                        <p:tav tm="100000">
                                          <p:val>
                                            <p:strVal val="#ppt_w"/>
                                          </p:val>
                                        </p:tav>
                                      </p:tavLst>
                                    </p:anim>
                                    <p:anim calcmode="lin" valueType="num">
                                      <p:cBhvr>
                                        <p:cTn id="8" dur="1000" fill="hold"/>
                                        <p:tgtEl>
                                          <p:spTgt spid="12"/>
                                        </p:tgtEl>
                                        <p:attrNameLst>
                                          <p:attrName>ppt_h</p:attrName>
                                        </p:attrNameLst>
                                      </p:cBhvr>
                                      <p:tavLst>
                                        <p:tav tm="0">
                                          <p:val>
                                            <p:fltVal val="0"/>
                                          </p:val>
                                        </p:tav>
                                        <p:tav tm="100000">
                                          <p:val>
                                            <p:strVal val="#ppt_h"/>
                                          </p:val>
                                        </p:tav>
                                      </p:tavLst>
                                    </p:anim>
                                    <p:animEffect transition="in" filter="fade">
                                      <p:cBhvr>
                                        <p:cTn id="9" dur="1000"/>
                                        <p:tgtEl>
                                          <p:spTgt spid="12"/>
                                        </p:tgtEl>
                                      </p:cBhvr>
                                    </p:animEffect>
                                  </p:childTnLst>
                                </p:cTn>
                              </p:par>
                            </p:childTnLst>
                          </p:cTn>
                        </p:par>
                        <p:par>
                          <p:cTn id="10" fill="hold">
                            <p:stCondLst>
                              <p:cond delay="1000"/>
                            </p:stCondLst>
                            <p:childTnLst>
                              <p:par>
                                <p:cTn id="11" presetID="47" presetClass="entr" presetSubtype="0" fill="hold" grpId="0" nodeType="afterEffect" nodePh="1">
                                  <p:stCondLst>
                                    <p:cond delay="0"/>
                                  </p:stCondLst>
                                  <p:endCondLst>
                                    <p:cond evt="begin" delay="0">
                                      <p:tn val="11"/>
                                    </p:cond>
                                  </p:endCondLst>
                                  <p:childTnLst>
                                    <p:set>
                                      <p:cBhvr>
                                        <p:cTn id="12" dur="1" fill="hold">
                                          <p:stCondLst>
                                            <p:cond delay="0"/>
                                          </p:stCondLst>
                                        </p:cTn>
                                        <p:tgtEl>
                                          <p:spTgt spid="9"/>
                                        </p:tgtEl>
                                        <p:attrNameLst>
                                          <p:attrName>style.visibility</p:attrName>
                                        </p:attrNameLst>
                                      </p:cBhvr>
                                      <p:to>
                                        <p:strVal val="visible"/>
                                      </p:to>
                                    </p:set>
                                    <p:animEffect transition="in" filter="fade">
                                      <p:cBhvr>
                                        <p:cTn id="13" dur="1500"/>
                                        <p:tgtEl>
                                          <p:spTgt spid="9"/>
                                        </p:tgtEl>
                                      </p:cBhvr>
                                    </p:animEffect>
                                    <p:anim calcmode="lin" valueType="num">
                                      <p:cBhvr>
                                        <p:cTn id="14" dur="1500" fill="hold"/>
                                        <p:tgtEl>
                                          <p:spTgt spid="9"/>
                                        </p:tgtEl>
                                        <p:attrNameLst>
                                          <p:attrName>ppt_x</p:attrName>
                                        </p:attrNameLst>
                                      </p:cBhvr>
                                      <p:tavLst>
                                        <p:tav tm="0">
                                          <p:val>
                                            <p:strVal val="#ppt_x"/>
                                          </p:val>
                                        </p:tav>
                                        <p:tav tm="100000">
                                          <p:val>
                                            <p:strVal val="#ppt_x"/>
                                          </p:val>
                                        </p:tav>
                                      </p:tavLst>
                                    </p:anim>
                                    <p:anim calcmode="lin" valueType="num">
                                      <p:cBhvr>
                                        <p:cTn id="15" dur="1500" fill="hold"/>
                                        <p:tgtEl>
                                          <p:spTgt spid="9"/>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nodePh="1">
                                  <p:stCondLst>
                                    <p:cond delay="0"/>
                                  </p:stCondLst>
                                  <p:endCondLst>
                                    <p:cond evt="begin" delay="0">
                                      <p:tn val="16"/>
                                    </p:cond>
                                  </p:end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500"/>
                                        <p:tgtEl>
                                          <p:spTgt spid="11"/>
                                        </p:tgtEl>
                                      </p:cBhvr>
                                    </p:animEffect>
                                    <p:anim calcmode="lin" valueType="num">
                                      <p:cBhvr>
                                        <p:cTn id="19" dur="1500" fill="hold"/>
                                        <p:tgtEl>
                                          <p:spTgt spid="11"/>
                                        </p:tgtEl>
                                        <p:attrNameLst>
                                          <p:attrName>ppt_x</p:attrName>
                                        </p:attrNameLst>
                                      </p:cBhvr>
                                      <p:tavLst>
                                        <p:tav tm="0">
                                          <p:val>
                                            <p:strVal val="#ppt_x"/>
                                          </p:val>
                                        </p:tav>
                                        <p:tav tm="100000">
                                          <p:val>
                                            <p:strVal val="#ppt_x"/>
                                          </p:val>
                                        </p:tav>
                                      </p:tavLst>
                                    </p:anim>
                                    <p:anim calcmode="lin" valueType="num">
                                      <p:cBhvr>
                                        <p:cTn id="20" dur="1500" fill="hold"/>
                                        <p:tgtEl>
                                          <p:spTgt spid="11"/>
                                        </p:tgtEl>
                                        <p:attrNameLst>
                                          <p:attrName>ppt_y</p:attrName>
                                        </p:attrNameLst>
                                      </p:cBhvr>
                                      <p:tavLst>
                                        <p:tav tm="0">
                                          <p:val>
                                            <p:strVal val="#ppt_y-.1"/>
                                          </p:val>
                                        </p:tav>
                                        <p:tav tm="100000">
                                          <p:val>
                                            <p:strVal val="#ppt_y"/>
                                          </p:val>
                                        </p:tav>
                                      </p:tavLst>
                                    </p:anim>
                                  </p:childTnLst>
                                </p:cTn>
                              </p:par>
                              <p:par>
                                <p:cTn id="21" presetID="47" presetClass="entr" presetSubtype="0" fill="hold" grpId="0" nodeType="withEffect" nodePh="1">
                                  <p:stCondLst>
                                    <p:cond delay="0"/>
                                  </p:stCondLst>
                                  <p:endCondLst>
                                    <p:cond evt="begin" delay="0">
                                      <p:tn val="21"/>
                                    </p:cond>
                                  </p:endCondLst>
                                  <p:childTnLst>
                                    <p:set>
                                      <p:cBhvr>
                                        <p:cTn id="22" dur="1" fill="hold">
                                          <p:stCondLst>
                                            <p:cond delay="0"/>
                                          </p:stCondLst>
                                        </p:cTn>
                                        <p:tgtEl>
                                          <p:spTgt spid="13"/>
                                        </p:tgtEl>
                                        <p:attrNameLst>
                                          <p:attrName>style.visibility</p:attrName>
                                        </p:attrNameLst>
                                      </p:cBhvr>
                                      <p:to>
                                        <p:strVal val="visible"/>
                                      </p:to>
                                    </p:set>
                                    <p:animEffect transition="in" filter="fade">
                                      <p:cBhvr>
                                        <p:cTn id="23" dur="1500"/>
                                        <p:tgtEl>
                                          <p:spTgt spid="13"/>
                                        </p:tgtEl>
                                      </p:cBhvr>
                                    </p:animEffect>
                                    <p:anim calcmode="lin" valueType="num">
                                      <p:cBhvr>
                                        <p:cTn id="24" dur="1500" fill="hold"/>
                                        <p:tgtEl>
                                          <p:spTgt spid="13"/>
                                        </p:tgtEl>
                                        <p:attrNameLst>
                                          <p:attrName>ppt_x</p:attrName>
                                        </p:attrNameLst>
                                      </p:cBhvr>
                                      <p:tavLst>
                                        <p:tav tm="0">
                                          <p:val>
                                            <p:strVal val="#ppt_x"/>
                                          </p:val>
                                        </p:tav>
                                        <p:tav tm="100000">
                                          <p:val>
                                            <p:strVal val="#ppt_x"/>
                                          </p:val>
                                        </p:tav>
                                      </p:tavLst>
                                    </p:anim>
                                    <p:anim calcmode="lin" valueType="num">
                                      <p:cBhvr>
                                        <p:cTn id="25" dur="15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9" grpId="0"/>
      <p:bldP spid="11" grpId="0"/>
      <p:bldP spid="13" grpId="0"/>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02_Case Study">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noFill/>
        </p:spPr>
        <p:txBody>
          <a:bodyPr/>
          <a:lstStyle/>
          <a:p>
            <a:endParaRPr lang="en-US" dirty="0"/>
          </a:p>
        </p:txBody>
      </p:sp>
      <p:sp>
        <p:nvSpPr>
          <p:cNvPr id="3" name="Picture Placeholder 8"/>
          <p:cNvSpPr>
            <a:spLocks noGrp="1"/>
          </p:cNvSpPr>
          <p:nvPr>
            <p:ph type="pic" sz="quarter" idx="15"/>
          </p:nvPr>
        </p:nvSpPr>
        <p:spPr>
          <a:xfrm>
            <a:off x="6864097" y="4574958"/>
            <a:ext cx="1459377" cy="1619180"/>
          </a:xfrm>
          <a:noFill/>
        </p:spPr>
        <p:txBody>
          <a:bodyPr/>
          <a:lstStyle/>
          <a:p>
            <a:endParaRPr lang="en-US" dirty="0"/>
          </a:p>
        </p:txBody>
      </p:sp>
      <p:sp>
        <p:nvSpPr>
          <p:cNvPr id="4" name="Picture Placeholder 8"/>
          <p:cNvSpPr>
            <a:spLocks noGrp="1"/>
          </p:cNvSpPr>
          <p:nvPr>
            <p:ph type="pic" sz="quarter" idx="16"/>
          </p:nvPr>
        </p:nvSpPr>
        <p:spPr>
          <a:xfrm>
            <a:off x="8400284" y="4574958"/>
            <a:ext cx="1459377" cy="1619180"/>
          </a:xfrm>
          <a:noFill/>
        </p:spPr>
        <p:txBody>
          <a:bodyPr/>
          <a:lstStyle/>
          <a:p>
            <a:endParaRPr lang="en-US" dirty="0"/>
          </a:p>
        </p:txBody>
      </p:sp>
      <p:sp>
        <p:nvSpPr>
          <p:cNvPr id="5" name="Picture Placeholder 8"/>
          <p:cNvSpPr>
            <a:spLocks noGrp="1"/>
          </p:cNvSpPr>
          <p:nvPr>
            <p:ph type="pic" sz="quarter" idx="17"/>
          </p:nvPr>
        </p:nvSpPr>
        <p:spPr>
          <a:xfrm>
            <a:off x="9936470" y="4574958"/>
            <a:ext cx="1459377" cy="1619180"/>
          </a:xfrm>
          <a:noFill/>
        </p:spPr>
        <p:txBody>
          <a:bodyPr/>
          <a:lstStyle/>
          <a:p>
            <a:endParaRPr lang="en-US" dirty="0"/>
          </a:p>
        </p:txBody>
      </p:sp>
    </p:spTree>
    <p:extLst>
      <p:ext uri="{BB962C8B-B14F-4D97-AF65-F5344CB8AC3E}">
        <p14:creationId xmlns:p14="http://schemas.microsoft.com/office/powerpoint/2010/main" val="2360943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0-#ppt_w/2"/>
                                          </p:val>
                                        </p:tav>
                                        <p:tav tm="100000">
                                          <p:val>
                                            <p:strVal val="#ppt_x"/>
                                          </p:val>
                                        </p:tav>
                                      </p:tavLst>
                                    </p:anim>
                                    <p:anim calcmode="lin" valueType="num">
                                      <p:cBhvr additive="base">
                                        <p:cTn id="8" dur="1500" fill="hold"/>
                                        <p:tgtEl>
                                          <p:spTgt spid="10"/>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2" presetClass="entr" presetSubtype="4" fill="hold" grpId="0" nodeType="afterEffect" nodePh="1">
                                  <p:stCondLst>
                                    <p:cond delay="0"/>
                                  </p:stCondLst>
                                  <p:endCondLst>
                                    <p:cond evt="begin" delay="0">
                                      <p:tn val="10"/>
                                    </p:cond>
                                  </p:end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1500" fill="hold"/>
                                        <p:tgtEl>
                                          <p:spTgt spid="3"/>
                                        </p:tgtEl>
                                        <p:attrNameLst>
                                          <p:attrName>ppt_x</p:attrName>
                                        </p:attrNameLst>
                                      </p:cBhvr>
                                      <p:tavLst>
                                        <p:tav tm="0">
                                          <p:val>
                                            <p:strVal val="#ppt_x"/>
                                          </p:val>
                                        </p:tav>
                                        <p:tav tm="100000">
                                          <p:val>
                                            <p:strVal val="#ppt_x"/>
                                          </p:val>
                                        </p:tav>
                                      </p:tavLst>
                                    </p:anim>
                                    <p:anim calcmode="lin" valueType="num">
                                      <p:cBhvr additive="base">
                                        <p:cTn id="13" dur="1500" fill="hold"/>
                                        <p:tgtEl>
                                          <p:spTgt spid="3"/>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nodePh="1">
                                  <p:stCondLst>
                                    <p:cond delay="0"/>
                                  </p:stCondLst>
                                  <p:endCondLst>
                                    <p:cond evt="begin" delay="0">
                                      <p:tn val="14"/>
                                    </p:cond>
                                  </p:endCondLst>
                                  <p:childTnLst>
                                    <p:set>
                                      <p:cBhvr>
                                        <p:cTn id="15" dur="1" fill="hold">
                                          <p:stCondLst>
                                            <p:cond delay="0"/>
                                          </p:stCondLst>
                                        </p:cTn>
                                        <p:tgtEl>
                                          <p:spTgt spid="4"/>
                                        </p:tgtEl>
                                        <p:attrNameLst>
                                          <p:attrName>style.visibility</p:attrName>
                                        </p:attrNameLst>
                                      </p:cBhvr>
                                      <p:to>
                                        <p:strVal val="visible"/>
                                      </p:to>
                                    </p:set>
                                    <p:anim calcmode="lin" valueType="num">
                                      <p:cBhvr additive="base">
                                        <p:cTn id="16" dur="1500" fill="hold"/>
                                        <p:tgtEl>
                                          <p:spTgt spid="4"/>
                                        </p:tgtEl>
                                        <p:attrNameLst>
                                          <p:attrName>ppt_x</p:attrName>
                                        </p:attrNameLst>
                                      </p:cBhvr>
                                      <p:tavLst>
                                        <p:tav tm="0">
                                          <p:val>
                                            <p:strVal val="#ppt_x"/>
                                          </p:val>
                                        </p:tav>
                                        <p:tav tm="100000">
                                          <p:val>
                                            <p:strVal val="#ppt_x"/>
                                          </p:val>
                                        </p:tav>
                                      </p:tavLst>
                                    </p:anim>
                                    <p:anim calcmode="lin" valueType="num">
                                      <p:cBhvr additive="base">
                                        <p:cTn id="17" dur="1500" fill="hold"/>
                                        <p:tgtEl>
                                          <p:spTgt spid="4"/>
                                        </p:tgtEl>
                                        <p:attrNameLst>
                                          <p:attrName>ppt_y</p:attrName>
                                        </p:attrNameLst>
                                      </p:cBhvr>
                                      <p:tavLst>
                                        <p:tav tm="0">
                                          <p:val>
                                            <p:strVal val="1+#ppt_h/2"/>
                                          </p:val>
                                        </p:tav>
                                        <p:tav tm="100000">
                                          <p:val>
                                            <p:strVal val="#ppt_y"/>
                                          </p:val>
                                        </p:tav>
                                      </p:tavLst>
                                    </p:anim>
                                  </p:childTnLst>
                                </p:cTn>
                              </p:par>
                              <p:par>
                                <p:cTn id="18" presetID="2" presetClass="entr" presetSubtype="4" fill="hold" grpId="0" nodeType="withEffect" nodePh="1">
                                  <p:stCondLst>
                                    <p:cond delay="0"/>
                                  </p:stCondLst>
                                  <p:endCondLst>
                                    <p:cond evt="begin" delay="0">
                                      <p:tn val="18"/>
                                    </p:cond>
                                  </p:end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1500" fill="hold"/>
                                        <p:tgtEl>
                                          <p:spTgt spid="5"/>
                                        </p:tgtEl>
                                        <p:attrNameLst>
                                          <p:attrName>ppt_x</p:attrName>
                                        </p:attrNameLst>
                                      </p:cBhvr>
                                      <p:tavLst>
                                        <p:tav tm="0">
                                          <p:val>
                                            <p:strVal val="#ppt_x"/>
                                          </p:val>
                                        </p:tav>
                                        <p:tav tm="100000">
                                          <p:val>
                                            <p:strVal val="#ppt_x"/>
                                          </p:val>
                                        </p:tav>
                                      </p:tavLst>
                                    </p:anim>
                                    <p:anim calcmode="lin" valueType="num">
                                      <p:cBhvr additive="base">
                                        <p:cTn id="21" dur="1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P spid="4" grpId="0"/>
      <p:bldP spid="5" grpId="0"/>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02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0" y="0"/>
            <a:ext cx="6096000" cy="6858000"/>
          </a:xfrm>
          <a:noFill/>
        </p:spPr>
        <p:txBody>
          <a:bodyPr/>
          <a:lstStyle/>
          <a:p>
            <a:endParaRPr lang="en-US" dirty="0"/>
          </a:p>
        </p:txBody>
      </p:sp>
    </p:spTree>
    <p:extLst>
      <p:ext uri="{BB962C8B-B14F-4D97-AF65-F5344CB8AC3E}">
        <p14:creationId xmlns:p14="http://schemas.microsoft.com/office/powerpoint/2010/main" val="3213650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01_Quote">
    <p:spTree>
      <p:nvGrpSpPr>
        <p:cNvPr id="1" name=""/>
        <p:cNvGrpSpPr/>
        <p:nvPr/>
      </p:nvGrpSpPr>
      <p:grpSpPr>
        <a:xfrm>
          <a:off x="0" y="0"/>
          <a:ext cx="0" cy="0"/>
          <a:chOff x="0" y="0"/>
          <a:chExt cx="0" cy="0"/>
        </a:xfrm>
      </p:grpSpPr>
      <p:sp>
        <p:nvSpPr>
          <p:cNvPr id="10" name="Picture Placeholder 8"/>
          <p:cNvSpPr>
            <a:spLocks noGrp="1"/>
          </p:cNvSpPr>
          <p:nvPr>
            <p:ph type="pic" sz="quarter" idx="11"/>
          </p:nvPr>
        </p:nvSpPr>
        <p:spPr>
          <a:xfrm>
            <a:off x="6096000" y="0"/>
            <a:ext cx="6096000" cy="6858000"/>
          </a:xfrm>
          <a:noFill/>
        </p:spPr>
        <p:txBody>
          <a:bodyPr/>
          <a:lstStyle/>
          <a:p>
            <a:endParaRPr lang="en-US" dirty="0"/>
          </a:p>
        </p:txBody>
      </p:sp>
    </p:spTree>
    <p:extLst>
      <p:ext uri="{BB962C8B-B14F-4D97-AF65-F5344CB8AC3E}">
        <p14:creationId xmlns:p14="http://schemas.microsoft.com/office/powerpoint/2010/main" val="81082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after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500" fill="hold"/>
                                        <p:tgtEl>
                                          <p:spTgt spid="10"/>
                                        </p:tgtEl>
                                        <p:attrNameLst>
                                          <p:attrName>ppt_x</p:attrName>
                                        </p:attrNameLst>
                                      </p:cBhvr>
                                      <p:tavLst>
                                        <p:tav tm="0">
                                          <p:val>
                                            <p:strVal val="1+#ppt_w/2"/>
                                          </p:val>
                                        </p:tav>
                                        <p:tav tm="100000">
                                          <p:val>
                                            <p:strVal val="#ppt_x"/>
                                          </p:val>
                                        </p:tav>
                                      </p:tavLst>
                                    </p:anim>
                                    <p:anim calcmode="lin" valueType="num">
                                      <p:cBhvr additive="base">
                                        <p:cTn id="8" dur="1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600">
                <a:solidFill>
                  <a:schemeClr val="tx1">
                    <a:tint val="75000"/>
                  </a:schemeClr>
                </a:solidFill>
              </a:defRPr>
            </a:lvl1pPr>
          </a:lstStyle>
          <a:p>
            <a:fld id="{D12A9479-BF6A-4554-9EF8-6090D70A9D9F}" type="datetimeFigureOut">
              <a:rPr lang="en-US" smtClean="0"/>
              <a:t>10/13/2017</a:t>
            </a:fld>
            <a:endParaRPr lang="en-US"/>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6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6685EAEB-E0F5-46A3-ACB6-C26ABD0F6ECF}" type="slidenum">
              <a:rPr lang="en-US" smtClean="0"/>
              <a:t>‹#›</a:t>
            </a:fld>
            <a:endParaRPr lang="en-US"/>
          </a:p>
        </p:txBody>
      </p:sp>
    </p:spTree>
    <p:extLst>
      <p:ext uri="{BB962C8B-B14F-4D97-AF65-F5344CB8AC3E}">
        <p14:creationId xmlns:p14="http://schemas.microsoft.com/office/powerpoint/2010/main" val="371467581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701" r:id="rId3"/>
    <p:sldLayoutId id="2147483703" r:id="rId4"/>
    <p:sldLayoutId id="2147483651" r:id="rId5"/>
    <p:sldLayoutId id="2147483657" r:id="rId6"/>
    <p:sldLayoutId id="2147483702" r:id="rId7"/>
    <p:sldLayoutId id="2147483652" r:id="rId8"/>
    <p:sldLayoutId id="2147483653" r:id="rId9"/>
    <p:sldLayoutId id="2147483662" r:id="rId10"/>
    <p:sldLayoutId id="2147483658" r:id="rId11"/>
    <p:sldLayoutId id="2147483667" r:id="rId12"/>
    <p:sldLayoutId id="2147483659" r:id="rId13"/>
    <p:sldLayoutId id="2147483654" r:id="rId14"/>
    <p:sldLayoutId id="2147483655" r:id="rId15"/>
    <p:sldLayoutId id="2147483656" r:id="rId16"/>
    <p:sldLayoutId id="2147483663" r:id="rId17"/>
    <p:sldLayoutId id="2147483660" r:id="rId18"/>
    <p:sldLayoutId id="2147483664" r:id="rId19"/>
    <p:sldLayoutId id="2147483661" r:id="rId20"/>
    <p:sldLayoutId id="2147483665" r:id="rId21"/>
    <p:sldLayoutId id="2147483666" r:id="rId22"/>
    <p:sldLayoutId id="2147483668" r:id="rId23"/>
    <p:sldLayoutId id="2147483670" r:id="rId24"/>
    <p:sldLayoutId id="2147483669" r:id="rId25"/>
    <p:sldLayoutId id="2147483671" r:id="rId26"/>
    <p:sldLayoutId id="2147483672" r:id="rId27"/>
    <p:sldLayoutId id="2147483673" r:id="rId28"/>
    <p:sldLayoutId id="2147483674" r:id="rId29"/>
    <p:sldLayoutId id="2147483675" r:id="rId30"/>
    <p:sldLayoutId id="2147483676" r:id="rId31"/>
    <p:sldLayoutId id="2147483677" r:id="rId32"/>
    <p:sldLayoutId id="2147483678" r:id="rId33"/>
    <p:sldLayoutId id="2147483680" r:id="rId34"/>
    <p:sldLayoutId id="2147483682" r:id="rId35"/>
    <p:sldLayoutId id="2147483684" r:id="rId36"/>
    <p:sldLayoutId id="2147483683" r:id="rId37"/>
    <p:sldLayoutId id="2147483679" r:id="rId38"/>
    <p:sldLayoutId id="2147483681" r:id="rId39"/>
    <p:sldLayoutId id="2147483685" r:id="rId40"/>
    <p:sldLayoutId id="2147483688" r:id="rId41"/>
    <p:sldLayoutId id="2147483689" r:id="rId42"/>
    <p:sldLayoutId id="2147483687" r:id="rId43"/>
    <p:sldLayoutId id="2147483697" r:id="rId44"/>
    <p:sldLayoutId id="2147483686" r:id="rId45"/>
    <p:sldLayoutId id="2147483690" r:id="rId46"/>
    <p:sldLayoutId id="2147483698" r:id="rId47"/>
    <p:sldLayoutId id="2147483699" r:id="rId48"/>
    <p:sldLayoutId id="2147483700" r:id="rId49"/>
    <p:sldLayoutId id="2147483692" r:id="rId50"/>
    <p:sldLayoutId id="2147483693" r:id="rId51"/>
    <p:sldLayoutId id="2147483691" r:id="rId52"/>
    <p:sldLayoutId id="2147483694" r:id="rId53"/>
    <p:sldLayoutId id="2147483695" r:id="rId54"/>
    <p:sldLayoutId id="2147483696" r:id="rId55"/>
    <p:sldLayoutId id="2147483706" r:id="rId56"/>
    <p:sldLayoutId id="2147483704" r:id="rId57"/>
    <p:sldLayoutId id="2147483707" r:id="rId58"/>
    <p:sldLayoutId id="2147483705" r:id="rId59"/>
  </p:sldLayoutIdLst>
  <p:timing>
    <p:tnLst>
      <p:par>
        <p:cTn id="1" dur="indefinite" restart="never" nodeType="tmRoot"/>
      </p:par>
    </p:tnLst>
  </p:timing>
  <p:txStyles>
    <p:titleStyle>
      <a:lvl1pPr algn="ctr" defTabSz="1219158" rtl="0" eaLnBrk="1" latinLnBrk="0" hangingPunct="1">
        <a:spcBef>
          <a:spcPct val="0"/>
        </a:spcBef>
        <a:buNone/>
        <a:defRPr sz="5867" kern="1200">
          <a:solidFill>
            <a:schemeClr val="tx1"/>
          </a:solidFill>
          <a:latin typeface="+mj-lt"/>
          <a:ea typeface="+mj-ea"/>
          <a:cs typeface="+mj-cs"/>
        </a:defRPr>
      </a:lvl1pPr>
    </p:titleStyle>
    <p:bodyStyle>
      <a:lvl1pPr marL="457183" indent="-457183" algn="l" defTabSz="1219158" rtl="0" eaLnBrk="1" latinLnBrk="0" hangingPunct="1">
        <a:spcBef>
          <a:spcPct val="20000"/>
        </a:spcBef>
        <a:buFont typeface="Arial" pitchFamily="34" charset="0"/>
        <a:buChar char="•"/>
        <a:defRPr sz="4267" kern="1200">
          <a:solidFill>
            <a:schemeClr val="tx1"/>
          </a:solidFill>
          <a:latin typeface="+mn-lt"/>
          <a:ea typeface="+mn-ea"/>
          <a:cs typeface="+mn-cs"/>
        </a:defRPr>
      </a:lvl1pPr>
      <a:lvl2pPr marL="990566" indent="-380986" algn="l" defTabSz="1219158" rtl="0" eaLnBrk="1" latinLnBrk="0" hangingPunct="1">
        <a:spcBef>
          <a:spcPct val="20000"/>
        </a:spcBef>
        <a:buFont typeface="Arial" pitchFamily="34" charset="0"/>
        <a:buChar char="–"/>
        <a:defRPr sz="3733" kern="1200">
          <a:solidFill>
            <a:schemeClr val="tx1"/>
          </a:solidFill>
          <a:latin typeface="+mn-lt"/>
          <a:ea typeface="+mn-ea"/>
          <a:cs typeface="+mn-cs"/>
        </a:defRPr>
      </a:lvl2pPr>
      <a:lvl3pPr marL="1523946" indent="-304788" algn="l" defTabSz="1219158" rtl="0" eaLnBrk="1" latinLnBrk="0" hangingPunct="1">
        <a:spcBef>
          <a:spcPct val="20000"/>
        </a:spcBef>
        <a:buFont typeface="Arial" pitchFamily="34" charset="0"/>
        <a:buChar char="•"/>
        <a:defRPr sz="3200" kern="1200">
          <a:solidFill>
            <a:schemeClr val="tx1"/>
          </a:solidFill>
          <a:latin typeface="+mn-lt"/>
          <a:ea typeface="+mn-ea"/>
          <a:cs typeface="+mn-cs"/>
        </a:defRPr>
      </a:lvl3pPr>
      <a:lvl4pPr marL="2133525" indent="-304788" algn="l" defTabSz="1219158" rtl="0" eaLnBrk="1" latinLnBrk="0" hangingPunct="1">
        <a:spcBef>
          <a:spcPct val="20000"/>
        </a:spcBef>
        <a:buFont typeface="Arial" pitchFamily="34" charset="0"/>
        <a:buChar char="–"/>
        <a:defRPr sz="2667" kern="1200">
          <a:solidFill>
            <a:schemeClr val="tx1"/>
          </a:solidFill>
          <a:latin typeface="+mn-lt"/>
          <a:ea typeface="+mn-ea"/>
          <a:cs typeface="+mn-cs"/>
        </a:defRPr>
      </a:lvl4pPr>
      <a:lvl5pPr marL="2743103" indent="-304788" algn="l" defTabSz="1219158" rtl="0" eaLnBrk="1" latinLnBrk="0" hangingPunct="1">
        <a:spcBef>
          <a:spcPct val="20000"/>
        </a:spcBef>
        <a:buFont typeface="Arial" pitchFamily="34" charset="0"/>
        <a:buChar char="»"/>
        <a:defRPr sz="2667" kern="1200">
          <a:solidFill>
            <a:schemeClr val="tx1"/>
          </a:solidFill>
          <a:latin typeface="+mn-lt"/>
          <a:ea typeface="+mn-ea"/>
          <a:cs typeface="+mn-cs"/>
        </a:defRPr>
      </a:lvl5pPr>
      <a:lvl6pPr marL="3352683" indent="-304788" algn="l" defTabSz="1219158" rtl="0" eaLnBrk="1" latinLnBrk="0" hangingPunct="1">
        <a:spcBef>
          <a:spcPct val="20000"/>
        </a:spcBef>
        <a:buFont typeface="Arial" pitchFamily="34" charset="0"/>
        <a:buChar char="•"/>
        <a:defRPr sz="2667" kern="1200">
          <a:solidFill>
            <a:schemeClr val="tx1"/>
          </a:solidFill>
          <a:latin typeface="+mn-lt"/>
          <a:ea typeface="+mn-ea"/>
          <a:cs typeface="+mn-cs"/>
        </a:defRPr>
      </a:lvl6pPr>
      <a:lvl7pPr marL="3962261" indent="-304788" algn="l" defTabSz="1219158" rtl="0" eaLnBrk="1" latinLnBrk="0" hangingPunct="1">
        <a:spcBef>
          <a:spcPct val="20000"/>
        </a:spcBef>
        <a:buFont typeface="Arial" pitchFamily="34" charset="0"/>
        <a:buChar char="•"/>
        <a:defRPr sz="2667" kern="1200">
          <a:solidFill>
            <a:schemeClr val="tx1"/>
          </a:solidFill>
          <a:latin typeface="+mn-lt"/>
          <a:ea typeface="+mn-ea"/>
          <a:cs typeface="+mn-cs"/>
        </a:defRPr>
      </a:lvl7pPr>
      <a:lvl8pPr marL="4571840" indent="-304788" algn="l" defTabSz="1219158" rtl="0" eaLnBrk="1" latinLnBrk="0" hangingPunct="1">
        <a:spcBef>
          <a:spcPct val="20000"/>
        </a:spcBef>
        <a:buFont typeface="Arial" pitchFamily="34" charset="0"/>
        <a:buChar char="•"/>
        <a:defRPr sz="2667" kern="1200">
          <a:solidFill>
            <a:schemeClr val="tx1"/>
          </a:solidFill>
          <a:latin typeface="+mn-lt"/>
          <a:ea typeface="+mn-ea"/>
          <a:cs typeface="+mn-cs"/>
        </a:defRPr>
      </a:lvl8pPr>
      <a:lvl9pPr marL="5181418" indent="-304788" algn="l" defTabSz="1219158" rtl="0" eaLnBrk="1" latinLnBrk="0" hangingPunct="1">
        <a:spcBef>
          <a:spcPct val="20000"/>
        </a:spcBef>
        <a:buFont typeface="Arial" pitchFamily="34" charset="0"/>
        <a:buChar char="•"/>
        <a:defRPr sz="2667" kern="1200">
          <a:solidFill>
            <a:schemeClr val="tx1"/>
          </a:solidFill>
          <a:latin typeface="+mn-lt"/>
          <a:ea typeface="+mn-ea"/>
          <a:cs typeface="+mn-cs"/>
        </a:defRPr>
      </a:lvl9pPr>
    </p:bodyStyle>
    <p:otherStyle>
      <a:defPPr>
        <a:defRPr lang="en-US"/>
      </a:defPPr>
      <a:lvl1pPr marL="0" algn="l" defTabSz="1219158" rtl="0" eaLnBrk="1" latinLnBrk="0" hangingPunct="1">
        <a:defRPr sz="2400" kern="1200">
          <a:solidFill>
            <a:schemeClr val="tx1"/>
          </a:solidFill>
          <a:latin typeface="+mn-lt"/>
          <a:ea typeface="+mn-ea"/>
          <a:cs typeface="+mn-cs"/>
        </a:defRPr>
      </a:lvl1pPr>
      <a:lvl2pPr marL="609579" algn="l" defTabSz="1219158" rtl="0" eaLnBrk="1" latinLnBrk="0" hangingPunct="1">
        <a:defRPr sz="2400" kern="1200">
          <a:solidFill>
            <a:schemeClr val="tx1"/>
          </a:solidFill>
          <a:latin typeface="+mn-lt"/>
          <a:ea typeface="+mn-ea"/>
          <a:cs typeface="+mn-cs"/>
        </a:defRPr>
      </a:lvl2pPr>
      <a:lvl3pPr marL="1219158" algn="l" defTabSz="1219158" rtl="0" eaLnBrk="1" latinLnBrk="0" hangingPunct="1">
        <a:defRPr sz="2400" kern="1200">
          <a:solidFill>
            <a:schemeClr val="tx1"/>
          </a:solidFill>
          <a:latin typeface="+mn-lt"/>
          <a:ea typeface="+mn-ea"/>
          <a:cs typeface="+mn-cs"/>
        </a:defRPr>
      </a:lvl3pPr>
      <a:lvl4pPr marL="1828737" algn="l" defTabSz="1219158" rtl="0" eaLnBrk="1" latinLnBrk="0" hangingPunct="1">
        <a:defRPr sz="2400" kern="1200">
          <a:solidFill>
            <a:schemeClr val="tx1"/>
          </a:solidFill>
          <a:latin typeface="+mn-lt"/>
          <a:ea typeface="+mn-ea"/>
          <a:cs typeface="+mn-cs"/>
        </a:defRPr>
      </a:lvl4pPr>
      <a:lvl5pPr marL="2438315" algn="l" defTabSz="1219158" rtl="0" eaLnBrk="1" latinLnBrk="0" hangingPunct="1">
        <a:defRPr sz="2400" kern="1200">
          <a:solidFill>
            <a:schemeClr val="tx1"/>
          </a:solidFill>
          <a:latin typeface="+mn-lt"/>
          <a:ea typeface="+mn-ea"/>
          <a:cs typeface="+mn-cs"/>
        </a:defRPr>
      </a:lvl5pPr>
      <a:lvl6pPr marL="3047894" algn="l" defTabSz="1219158" rtl="0" eaLnBrk="1" latinLnBrk="0" hangingPunct="1">
        <a:defRPr sz="2400" kern="1200">
          <a:solidFill>
            <a:schemeClr val="tx1"/>
          </a:solidFill>
          <a:latin typeface="+mn-lt"/>
          <a:ea typeface="+mn-ea"/>
          <a:cs typeface="+mn-cs"/>
        </a:defRPr>
      </a:lvl6pPr>
      <a:lvl7pPr marL="3657473" algn="l" defTabSz="1219158" rtl="0" eaLnBrk="1" latinLnBrk="0" hangingPunct="1">
        <a:defRPr sz="2400" kern="1200">
          <a:solidFill>
            <a:schemeClr val="tx1"/>
          </a:solidFill>
          <a:latin typeface="+mn-lt"/>
          <a:ea typeface="+mn-ea"/>
          <a:cs typeface="+mn-cs"/>
        </a:defRPr>
      </a:lvl7pPr>
      <a:lvl8pPr marL="4267051" algn="l" defTabSz="1219158" rtl="0" eaLnBrk="1" latinLnBrk="0" hangingPunct="1">
        <a:defRPr sz="2400" kern="1200">
          <a:solidFill>
            <a:schemeClr val="tx1"/>
          </a:solidFill>
          <a:latin typeface="+mn-lt"/>
          <a:ea typeface="+mn-ea"/>
          <a:cs typeface="+mn-cs"/>
        </a:defRPr>
      </a:lvl8pPr>
      <a:lvl9pPr marL="4876629" algn="l" defTabSz="1219158"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1.xml"/></Relationships>
</file>

<file path=ppt/slides/_rels/slide10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4.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52.xml"/></Relationships>
</file>

<file path=ppt/slides/_rels/slide10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7.xml"/></Relationships>
</file>

<file path=ppt/slides/_rels/slide10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g"/><Relationship Id="rId1" Type="http://schemas.openxmlformats.org/officeDocument/2006/relationships/slideLayout" Target="../slideLayouts/slideLayout1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g"/><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5.xml"/></Relationships>
</file>

<file path=ppt/slides/_rels/slide3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6.xml"/></Relationships>
</file>

<file path=ppt/slides/_rels/slide3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3.xml"/></Relationships>
</file>

<file path=ppt/slides/_rels/slide5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4.xml"/></Relationships>
</file>

<file path=ppt/slides/_rels/slide5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9.xml"/></Relationships>
</file>

<file path=ppt/slides/_rels/slide5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0.xml"/></Relationships>
</file>

<file path=ppt/slides/_rels/slide5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1.xml"/></Relationships>
</file>

<file path=ppt/slides/_rels/slide5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42.xml"/></Relationships>
</file>

<file path=ppt/slides/_rels/slide5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_rels/slide61.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3" Type="http://schemas.openxmlformats.org/officeDocument/2006/relationships/image" Target="../media/image9.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image" Target="../media/image10.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4.jpg"/><Relationship Id="rId1" Type="http://schemas.openxmlformats.org/officeDocument/2006/relationships/slideLayout" Target="../slideLayouts/slideLayout38.xml"/><Relationship Id="rId4" Type="http://schemas.openxmlformats.org/officeDocument/2006/relationships/image" Target="../media/image13.jpeg"/></Relationships>
</file>

<file path=ppt/slides/_rels/slide6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0.xml"/></Relationships>
</file>

<file path=ppt/slides/_rels/slide69.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7.jpe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6.xml"/></Relationships>
</file>

<file path=ppt/slides/_rels/slide7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7.xml"/></Relationships>
</file>

<file path=ppt/slides/_rels/slide7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9.xml"/></Relationships>
</file>

<file path=ppt/slides/_rels/slide7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48.xml"/></Relationships>
</file>

<file path=ppt/slides/_rels/slide7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5.xml"/></Relationships>
</file>

<file path=ppt/slides/_rels/slide7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jpg"/><Relationship Id="rId1" Type="http://schemas.openxmlformats.org/officeDocument/2006/relationships/slideLayout" Target="../slideLayouts/slideLayout7.xml"/><Relationship Id="rId4" Type="http://schemas.openxmlformats.org/officeDocument/2006/relationships/image" Target="../media/image16.jpeg"/></Relationships>
</file>

<file path=ppt/slides/_rels/slide7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13.xml"/><Relationship Id="rId4" Type="http://schemas.openxmlformats.org/officeDocument/2006/relationships/image" Target="../media/image4.jpg"/></Relationships>
</file>

<file path=ppt/slides/_rels/slide7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4.jpg"/><Relationship Id="rId1" Type="http://schemas.openxmlformats.org/officeDocument/2006/relationships/slideLayout" Target="../slideLayouts/slideLayout6.xml"/><Relationship Id="rId4" Type="http://schemas.openxmlformats.org/officeDocument/2006/relationships/image" Target="../media/image16.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8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51.xml"/><Relationship Id="rId4" Type="http://schemas.openxmlformats.org/officeDocument/2006/relationships/image" Target="../media/image4.jpg"/></Relationships>
</file>

<file path=ppt/slides/_rels/slide8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53.xml"/></Relationships>
</file>

<file path=ppt/slides/_rels/slide8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eg"/><Relationship Id="rId1" Type="http://schemas.openxmlformats.org/officeDocument/2006/relationships/slideLayout" Target="../slideLayouts/slideLayout54.xml"/></Relationships>
</file>

<file path=ppt/slides/_rels/slide8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9.xml"/></Relationships>
</file>

<file path=ppt/slides/_rels/slide8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8.xml"/></Relationships>
</file>

<file path=ppt/slides/_rels/slide8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5.xml"/></Relationships>
</file>

<file path=ppt/slides/_rels/slide8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91.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3.xml"/></Relationships>
</file>

<file path=ppt/slides/_rels/slide9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4.xml"/></Relationships>
</file>

<file path=ppt/slides/_rels/slide9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35.xml"/></Relationships>
</file>

<file path=ppt/slides/_rels/slide94.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6.xml"/></Relationships>
</file>

<file path=ppt/slides/_rels/slide9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6.xml"/></Relationships>
</file>

<file path=ppt/slides/_rels/slide96.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jpeg"/><Relationship Id="rId1" Type="http://schemas.openxmlformats.org/officeDocument/2006/relationships/slideLayout" Target="../slideLayouts/slideLayout37.xml"/></Relationships>
</file>

<file path=ppt/slides/_rels/slide9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9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_rels/slide9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638099" y="2430481"/>
            <a:ext cx="4838988"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062034" y="3655773"/>
            <a:ext cx="6067935" cy="464512"/>
          </a:xfrm>
        </p:spPr>
        <p:txBody>
          <a:bodyPr>
            <a:normAutofit/>
          </a:bodyPr>
          <a:lstStyle/>
          <a:p>
            <a:pPr marL="0" indent="0" algn="ctr">
              <a:buNone/>
            </a:pPr>
            <a:r>
              <a:rPr lang="en-US" sz="1600" dirty="0"/>
              <a:t>Creative Agency Presentation</a:t>
            </a:r>
            <a:endParaRPr lang="en-US" sz="1600" dirty="0"/>
          </a:p>
        </p:txBody>
      </p:sp>
      <p:sp>
        <p:nvSpPr>
          <p:cNvPr id="2" name="Title 1"/>
          <p:cNvSpPr>
            <a:spLocks noGrp="1"/>
          </p:cNvSpPr>
          <p:nvPr>
            <p:ph type="ctrTitle" idx="4294967295"/>
          </p:nvPr>
        </p:nvSpPr>
        <p:spPr>
          <a:xfrm>
            <a:off x="3638102" y="2430481"/>
            <a:ext cx="4838988" cy="998521"/>
          </a:xfrm>
        </p:spPr>
        <p:txBody>
          <a:bodyPr>
            <a:normAutofit/>
          </a:bodyPr>
          <a:lstStyle/>
          <a:p>
            <a:r>
              <a:rPr lang="en-US" sz="4267" b="1" dirty="0">
                <a:solidFill>
                  <a:schemeClr val="bg1"/>
                </a:solidFill>
              </a:rPr>
              <a:t>ROCKEFELLER</a:t>
            </a:r>
            <a:endParaRPr lang="en-US" sz="4267" b="1" dirty="0">
              <a:solidFill>
                <a:schemeClr val="bg1"/>
              </a:solidFill>
            </a:endParaRPr>
          </a:p>
        </p:txBody>
      </p:sp>
    </p:spTree>
    <p:extLst>
      <p:ext uri="{BB962C8B-B14F-4D97-AF65-F5344CB8AC3E}">
        <p14:creationId xmlns:p14="http://schemas.microsoft.com/office/powerpoint/2010/main" val="108006047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135" r="25135"/>
          <a:stretch>
            <a:fillRect/>
          </a:stretch>
        </p:blipFill>
        <p:spPr/>
      </p:pic>
      <p:sp>
        <p:nvSpPr>
          <p:cNvPr id="5" name="Rectangle 4"/>
          <p:cNvSpPr/>
          <p:nvPr/>
        </p:nvSpPr>
        <p:spPr>
          <a:xfrm>
            <a:off x="4867051" y="971103"/>
            <a:ext cx="3533232"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Subtitle 2"/>
          <p:cNvSpPr txBox="1">
            <a:spLocks/>
          </p:cNvSpPr>
          <p:nvPr/>
        </p:nvSpPr>
        <p:spPr>
          <a:xfrm>
            <a:off x="5865575" y="204277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buNone/>
            </a:pPr>
            <a:r>
              <a:rPr lang="en-US" sz="1600" i="1" dirty="0"/>
              <a:t>CEO &amp; Co Founder</a:t>
            </a:r>
          </a:p>
        </p:txBody>
      </p:sp>
      <p:sp>
        <p:nvSpPr>
          <p:cNvPr id="7" name="Title 1"/>
          <p:cNvSpPr txBox="1">
            <a:spLocks/>
          </p:cNvSpPr>
          <p:nvPr/>
        </p:nvSpPr>
        <p:spPr>
          <a:xfrm>
            <a:off x="4867051" y="971103"/>
            <a:ext cx="3533232"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spc="-200" dirty="0">
                <a:solidFill>
                  <a:schemeClr val="bg1"/>
                </a:solidFill>
              </a:rPr>
              <a:t>Word From </a:t>
            </a:r>
            <a:r>
              <a:rPr lang="en-US" sz="3200" b="1" spc="-200" dirty="0">
                <a:solidFill>
                  <a:schemeClr val="accent6"/>
                </a:solidFill>
              </a:rPr>
              <a:t>CEO</a:t>
            </a:r>
            <a:endParaRPr lang="en-US" sz="3200" b="1" spc="-200" dirty="0">
              <a:solidFill>
                <a:schemeClr val="accent6"/>
              </a:solidFill>
            </a:endParaRPr>
          </a:p>
        </p:txBody>
      </p:sp>
      <p:sp>
        <p:nvSpPr>
          <p:cNvPr id="8" name="TextBox 7"/>
          <p:cNvSpPr txBox="1"/>
          <p:nvPr/>
        </p:nvSpPr>
        <p:spPr>
          <a:xfrm>
            <a:off x="6480049" y="2737717"/>
            <a:ext cx="4685369" cy="2554033"/>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333" dirty="0">
              <a:solidFill>
                <a:schemeClr val="bg1">
                  <a:lumMod val="50000"/>
                </a:schemeClr>
              </a:solidFill>
            </a:endParaRPr>
          </a:p>
        </p:txBody>
      </p:sp>
      <p:sp>
        <p:nvSpPr>
          <p:cNvPr id="9" name="Subtitle 2"/>
          <p:cNvSpPr txBox="1">
            <a:spLocks/>
          </p:cNvSpPr>
          <p:nvPr/>
        </p:nvSpPr>
        <p:spPr>
          <a:xfrm>
            <a:off x="6556858" y="5733281"/>
            <a:ext cx="2611516" cy="46451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667" i="1" dirty="0">
                <a:solidFill>
                  <a:srgbClr val="1D1D1D"/>
                </a:solidFill>
                <a:latin typeface="Great Vibes" pitchFamily="50" charset="0"/>
              </a:rPr>
              <a:t>Daniel Johns</a:t>
            </a:r>
          </a:p>
        </p:txBody>
      </p:sp>
      <p:sp>
        <p:nvSpPr>
          <p:cNvPr id="10" name="Rectangle 9"/>
          <p:cNvSpPr/>
          <p:nvPr/>
        </p:nvSpPr>
        <p:spPr>
          <a:xfrm>
            <a:off x="4666957"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575840967"/>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barn(inVertical)">
                                      <p:cBhvr>
                                        <p:cTn id="10" dur="500"/>
                                        <p:tgtEl>
                                          <p:spTgt spid="10"/>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barn(inHorizontal)">
                                      <p:cBhvr>
                                        <p:cTn id="14" dur="500"/>
                                        <p:tgtEl>
                                          <p:spTgt spid="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500"/>
                                        <p:tgtEl>
                                          <p:spTgt spid="6"/>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1000"/>
                                        <p:tgtEl>
                                          <p:spTgt spid="8"/>
                                        </p:tgtEl>
                                      </p:cBhvr>
                                    </p:animEffect>
                                    <p:anim calcmode="lin" valueType="num">
                                      <p:cBhvr>
                                        <p:cTn id="23" dur="1000" fill="hold"/>
                                        <p:tgtEl>
                                          <p:spTgt spid="8"/>
                                        </p:tgtEl>
                                        <p:attrNameLst>
                                          <p:attrName>ppt_x</p:attrName>
                                        </p:attrNameLst>
                                      </p:cBhvr>
                                      <p:tavLst>
                                        <p:tav tm="0">
                                          <p:val>
                                            <p:strVal val="#ppt_x"/>
                                          </p:val>
                                        </p:tav>
                                        <p:tav tm="100000">
                                          <p:val>
                                            <p:strVal val="#ppt_x"/>
                                          </p:val>
                                        </p:tav>
                                      </p:tavLst>
                                    </p:anim>
                                    <p:anim calcmode="lin" valueType="num">
                                      <p:cBhvr>
                                        <p:cTn id="24" dur="1000" fill="hold"/>
                                        <p:tgtEl>
                                          <p:spTgt spid="8"/>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p:bldP spid="8" grpId="0"/>
      <p:bldP spid="9" grpId="0"/>
      <p:bldP spid="1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623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Diamond 10"/>
          <p:cNvSpPr/>
          <p:nvPr/>
        </p:nvSpPr>
        <p:spPr>
          <a:xfrm>
            <a:off x="4022148" y="1355148"/>
            <a:ext cx="4147704" cy="4147704"/>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Subtitle 2"/>
          <p:cNvSpPr txBox="1">
            <a:spLocks/>
          </p:cNvSpPr>
          <p:nvPr/>
        </p:nvSpPr>
        <p:spPr>
          <a:xfrm>
            <a:off x="4329386" y="3044955"/>
            <a:ext cx="3533229"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733" b="1" spc="-200" dirty="0">
                <a:solidFill>
                  <a:schemeClr val="bg1"/>
                </a:solidFill>
                <a:latin typeface="+mj-lt"/>
              </a:rPr>
              <a:t>Creative</a:t>
            </a:r>
            <a:endParaRPr lang="en-US" sz="3733" b="1" i="1" spc="-200" dirty="0">
              <a:solidFill>
                <a:schemeClr val="bg1">
                  <a:lumMod val="95000"/>
                </a:schemeClr>
              </a:solidFill>
              <a:latin typeface="+mj-lt"/>
            </a:endParaRPr>
          </a:p>
        </p:txBody>
      </p:sp>
    </p:spTree>
    <p:extLst>
      <p:ext uri="{BB962C8B-B14F-4D97-AF65-F5344CB8AC3E}">
        <p14:creationId xmlns:p14="http://schemas.microsoft.com/office/powerpoint/2010/main" val="301632708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fltVal val="0"/>
                                          </p:val>
                                        </p:tav>
                                        <p:tav tm="100000">
                                          <p:val>
                                            <p:strVal val="#ppt_h"/>
                                          </p:val>
                                        </p:tav>
                                      </p:tavLst>
                                    </p:anim>
                                    <p:animEffect transition="in" filter="fade">
                                      <p:cBhvr>
                                        <p:cTn id="1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623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Decagon 10"/>
          <p:cNvSpPr/>
          <p:nvPr/>
        </p:nvSpPr>
        <p:spPr>
          <a:xfrm>
            <a:off x="4406195" y="1739195"/>
            <a:ext cx="3379611" cy="3379611"/>
          </a:xfrm>
          <a:prstGeom prst="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Subtitle 2"/>
          <p:cNvSpPr txBox="1">
            <a:spLocks/>
          </p:cNvSpPr>
          <p:nvPr/>
        </p:nvSpPr>
        <p:spPr>
          <a:xfrm>
            <a:off x="4329386" y="3429002"/>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pc="800" dirty="0">
                <a:solidFill>
                  <a:schemeClr val="bg1"/>
                </a:solidFill>
                <a:latin typeface="+mj-lt"/>
              </a:rPr>
              <a:t>HOUSE</a:t>
            </a:r>
            <a:endParaRPr lang="en-US" i="1" spc="800" dirty="0">
              <a:solidFill>
                <a:schemeClr val="bg1">
                  <a:lumMod val="95000"/>
                </a:schemeClr>
              </a:solidFill>
              <a:latin typeface="+mj-lt"/>
            </a:endParaRPr>
          </a:p>
        </p:txBody>
      </p:sp>
      <p:sp>
        <p:nvSpPr>
          <p:cNvPr id="7" name="Subtitle 2"/>
          <p:cNvSpPr txBox="1">
            <a:spLocks/>
          </p:cNvSpPr>
          <p:nvPr/>
        </p:nvSpPr>
        <p:spPr>
          <a:xfrm>
            <a:off x="4329386" y="2737718"/>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4800" b="1" spc="-200" dirty="0">
                <a:solidFill>
                  <a:schemeClr val="accent6"/>
                </a:solidFill>
                <a:latin typeface="+mj-lt"/>
              </a:rPr>
              <a:t>Creative</a:t>
            </a:r>
            <a:endParaRPr lang="en-US" sz="4800" b="1" i="1" spc="-200" dirty="0">
              <a:solidFill>
                <a:schemeClr val="accent6"/>
              </a:solidFill>
              <a:latin typeface="+mj-lt"/>
            </a:endParaRPr>
          </a:p>
        </p:txBody>
      </p:sp>
    </p:spTree>
    <p:extLst>
      <p:ext uri="{BB962C8B-B14F-4D97-AF65-F5344CB8AC3E}">
        <p14:creationId xmlns:p14="http://schemas.microsoft.com/office/powerpoint/2010/main" val="3630755639"/>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5" name="Rectangle 4"/>
          <p:cNvSpPr/>
          <p:nvPr/>
        </p:nvSpPr>
        <p:spPr>
          <a:xfrm>
            <a:off x="-6230" y="0"/>
            <a:ext cx="12204459" cy="6858000"/>
          </a:xfrm>
          <a:prstGeom prst="rect">
            <a:avLst/>
          </a:prstGeom>
          <a:solidFill>
            <a:srgbClr val="1D1D1D">
              <a:alpha val="79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6" name="Group 5"/>
          <p:cNvGrpSpPr/>
          <p:nvPr/>
        </p:nvGrpSpPr>
        <p:grpSpPr>
          <a:xfrm>
            <a:off x="4674989" y="3047653"/>
            <a:ext cx="960155" cy="729143"/>
            <a:chOff x="1528763" y="3641725"/>
            <a:chExt cx="211137" cy="160338"/>
          </a:xfrm>
          <a:solidFill>
            <a:schemeClr val="bg1"/>
          </a:solidFill>
        </p:grpSpPr>
        <p:sp>
          <p:nvSpPr>
            <p:cNvPr id="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sp>
          <p:nvSpPr>
            <p:cNvPr id="8"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solidFill>
                  <a:schemeClr val="bg1"/>
                </a:solidFill>
              </a:endParaRPr>
            </a:p>
          </p:txBody>
        </p:sp>
      </p:grpSp>
      <p:sp>
        <p:nvSpPr>
          <p:cNvPr id="9" name="Subtitle 2"/>
          <p:cNvSpPr txBox="1">
            <a:spLocks/>
          </p:cNvSpPr>
          <p:nvPr/>
        </p:nvSpPr>
        <p:spPr>
          <a:xfrm>
            <a:off x="5788765" y="3352193"/>
            <a:ext cx="238108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pc="800" dirty="0">
                <a:solidFill>
                  <a:schemeClr val="bg1"/>
                </a:solidFill>
                <a:latin typeface="+mj-lt"/>
              </a:rPr>
              <a:t>Break</a:t>
            </a:r>
            <a:endParaRPr lang="en-US" i="1" spc="800" dirty="0">
              <a:solidFill>
                <a:schemeClr val="bg1">
                  <a:lumMod val="95000"/>
                </a:schemeClr>
              </a:solidFill>
              <a:latin typeface="+mj-lt"/>
            </a:endParaRPr>
          </a:p>
        </p:txBody>
      </p:sp>
      <p:sp>
        <p:nvSpPr>
          <p:cNvPr id="10" name="Subtitle 2"/>
          <p:cNvSpPr txBox="1">
            <a:spLocks/>
          </p:cNvSpPr>
          <p:nvPr/>
        </p:nvSpPr>
        <p:spPr>
          <a:xfrm>
            <a:off x="5711956" y="2737718"/>
            <a:ext cx="238108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4267" b="1" spc="-200" dirty="0">
                <a:solidFill>
                  <a:schemeClr val="accent6"/>
                </a:solidFill>
                <a:latin typeface="+mj-lt"/>
              </a:rPr>
              <a:t>Coffee</a:t>
            </a:r>
            <a:endParaRPr lang="en-US" sz="4267" b="1" i="1" spc="-200" dirty="0">
              <a:solidFill>
                <a:schemeClr val="accent6"/>
              </a:solidFill>
              <a:latin typeface="+mj-lt"/>
            </a:endParaRPr>
          </a:p>
        </p:txBody>
      </p:sp>
      <p:sp>
        <p:nvSpPr>
          <p:cNvPr id="11" name="Dodecagon 10"/>
          <p:cNvSpPr/>
          <p:nvPr/>
        </p:nvSpPr>
        <p:spPr>
          <a:xfrm>
            <a:off x="4406195" y="1739195"/>
            <a:ext cx="3379611" cy="3379611"/>
          </a:xfrm>
          <a:prstGeom prst="dodecagon">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142263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p:cTn id="17" dur="500" fill="hold"/>
                                        <p:tgtEl>
                                          <p:spTgt spid="9"/>
                                        </p:tgtEl>
                                        <p:attrNameLst>
                                          <p:attrName>ppt_w</p:attrName>
                                        </p:attrNameLst>
                                      </p:cBhvr>
                                      <p:tavLst>
                                        <p:tav tm="0">
                                          <p:val>
                                            <p:fltVal val="0"/>
                                          </p:val>
                                        </p:tav>
                                        <p:tav tm="100000">
                                          <p:val>
                                            <p:strVal val="#ppt_w"/>
                                          </p:val>
                                        </p:tav>
                                      </p:tavLst>
                                    </p:anim>
                                    <p:anim calcmode="lin" valueType="num">
                                      <p:cBhvr>
                                        <p:cTn id="18" dur="500" fill="hold"/>
                                        <p:tgtEl>
                                          <p:spTgt spid="9"/>
                                        </p:tgtEl>
                                        <p:attrNameLst>
                                          <p:attrName>ppt_h</p:attrName>
                                        </p:attrNameLst>
                                      </p:cBhvr>
                                      <p:tavLst>
                                        <p:tav tm="0">
                                          <p:val>
                                            <p:fltVal val="0"/>
                                          </p:val>
                                        </p:tav>
                                        <p:tav tm="100000">
                                          <p:val>
                                            <p:strVal val="#ppt_h"/>
                                          </p:val>
                                        </p:tav>
                                      </p:tavLst>
                                    </p:anim>
                                    <p:animEffect transition="in" filter="fade">
                                      <p:cBhvr>
                                        <p:cTn id="19" dur="500"/>
                                        <p:tgtEl>
                                          <p:spTgt spid="9"/>
                                        </p:tgtEl>
                                      </p:cBhvr>
                                    </p:animEffect>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623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ardrop 10"/>
          <p:cNvSpPr/>
          <p:nvPr/>
        </p:nvSpPr>
        <p:spPr>
          <a:xfrm>
            <a:off x="4406195" y="1739195"/>
            <a:ext cx="3379611" cy="3379611"/>
          </a:xfrm>
          <a:prstGeom prst="teardrop">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Subtitle 2"/>
          <p:cNvSpPr txBox="1">
            <a:spLocks/>
          </p:cNvSpPr>
          <p:nvPr/>
        </p:nvSpPr>
        <p:spPr>
          <a:xfrm>
            <a:off x="4329386" y="3429002"/>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pc="800" dirty="0">
                <a:solidFill>
                  <a:schemeClr val="bg1"/>
                </a:solidFill>
                <a:latin typeface="+mj-lt"/>
              </a:rPr>
              <a:t>HOUSE</a:t>
            </a:r>
            <a:endParaRPr lang="en-US" i="1" spc="800" dirty="0">
              <a:solidFill>
                <a:schemeClr val="bg1">
                  <a:lumMod val="95000"/>
                </a:schemeClr>
              </a:solidFill>
              <a:latin typeface="+mj-lt"/>
            </a:endParaRPr>
          </a:p>
        </p:txBody>
      </p:sp>
      <p:sp>
        <p:nvSpPr>
          <p:cNvPr id="7" name="Subtitle 2"/>
          <p:cNvSpPr txBox="1">
            <a:spLocks/>
          </p:cNvSpPr>
          <p:nvPr/>
        </p:nvSpPr>
        <p:spPr>
          <a:xfrm>
            <a:off x="4329386" y="2737718"/>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4800" b="1" spc="-200" dirty="0">
                <a:solidFill>
                  <a:schemeClr val="accent6"/>
                </a:solidFill>
                <a:latin typeface="+mj-lt"/>
              </a:rPr>
              <a:t>Creative</a:t>
            </a:r>
            <a:endParaRPr lang="en-US" sz="4800" b="1" i="1" spc="-200" dirty="0">
              <a:solidFill>
                <a:schemeClr val="accent6"/>
              </a:solidFill>
              <a:latin typeface="+mj-lt"/>
            </a:endParaRPr>
          </a:p>
        </p:txBody>
      </p:sp>
    </p:spTree>
    <p:extLst>
      <p:ext uri="{BB962C8B-B14F-4D97-AF65-F5344CB8AC3E}">
        <p14:creationId xmlns:p14="http://schemas.microsoft.com/office/powerpoint/2010/main" val="310980231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6106899" y="-34693"/>
            <a:ext cx="6085101" cy="689269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15" name="Rectangle 14"/>
          <p:cNvSpPr/>
          <p:nvPr/>
        </p:nvSpPr>
        <p:spPr>
          <a:xfrm>
            <a:off x="2450241" y="2227365"/>
            <a:ext cx="2381089" cy="2403273"/>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6" name="Title 1"/>
          <p:cNvSpPr txBox="1">
            <a:spLocks/>
          </p:cNvSpPr>
          <p:nvPr/>
        </p:nvSpPr>
        <p:spPr>
          <a:xfrm>
            <a:off x="2562771" y="2276862"/>
            <a:ext cx="2934651"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Our</a:t>
            </a:r>
            <a:r>
              <a:rPr lang="en-US" sz="3200" spc="-200" dirty="0">
                <a:solidFill>
                  <a:schemeClr val="bg1"/>
                </a:solidFill>
              </a:rPr>
              <a:t> Headquarter</a:t>
            </a:r>
            <a:endParaRPr lang="en-US" sz="3200" dirty="0">
              <a:solidFill>
                <a:schemeClr val="bg1"/>
              </a:solidFill>
            </a:endParaRPr>
          </a:p>
        </p:txBody>
      </p:sp>
      <p:sp>
        <p:nvSpPr>
          <p:cNvPr id="19" name="TextBox 18"/>
          <p:cNvSpPr txBox="1"/>
          <p:nvPr/>
        </p:nvSpPr>
        <p:spPr>
          <a:xfrm>
            <a:off x="2582079" y="3429001"/>
            <a:ext cx="2131355" cy="107773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900" r="21900"/>
          <a:stretch>
            <a:fillRect/>
          </a:stretch>
        </p:blipFill>
        <p:spPr/>
      </p:pic>
      <p:pic>
        <p:nvPicPr>
          <p:cNvPr id="8" name="Picture Placeholder 7"/>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9" name="Picture Placeholder 8"/>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900" r="21900"/>
          <a:stretch>
            <a:fillRect/>
          </a:stretch>
        </p:blipFill>
        <p:spPr/>
      </p:pic>
      <p:pic>
        <p:nvPicPr>
          <p:cNvPr id="10" name="Picture Placeholder 9"/>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1900" r="21900"/>
          <a:stretch>
            <a:fillRect/>
          </a:stretch>
        </p:blipFill>
        <p:spPr/>
      </p:pic>
    </p:spTree>
    <p:extLst>
      <p:ext uri="{BB962C8B-B14F-4D97-AF65-F5344CB8AC3E}">
        <p14:creationId xmlns:p14="http://schemas.microsoft.com/office/powerpoint/2010/main" val="2238272907"/>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anim calcmode="lin" valueType="num">
                                      <p:cBhvr>
                                        <p:cTn id="8" dur="1000" fill="hold"/>
                                        <p:tgtEl>
                                          <p:spTgt spid="15"/>
                                        </p:tgtEl>
                                        <p:attrNameLst>
                                          <p:attrName>ppt_x</p:attrName>
                                        </p:attrNameLst>
                                      </p:cBhvr>
                                      <p:tavLst>
                                        <p:tav tm="0">
                                          <p:val>
                                            <p:strVal val="#ppt_x"/>
                                          </p:val>
                                        </p:tav>
                                        <p:tav tm="100000">
                                          <p:val>
                                            <p:strVal val="#ppt_x"/>
                                          </p:val>
                                        </p:tav>
                                      </p:tavLst>
                                    </p:anim>
                                    <p:anim calcmode="lin" valueType="num">
                                      <p:cBhvr>
                                        <p:cTn id="9" dur="1000" fill="hold"/>
                                        <p:tgtEl>
                                          <p:spTgt spid="1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inVertical)">
                                      <p:cBhvr>
                                        <p:cTn id="13" dur="500"/>
                                        <p:tgtEl>
                                          <p:spTgt spid="6"/>
                                        </p:tgtEl>
                                      </p:cBhvr>
                                    </p:animEffect>
                                  </p:childTnLst>
                                </p:cTn>
                              </p:par>
                              <p:par>
                                <p:cTn id="14" presetID="42" presetClass="entr" presetSubtype="0" fill="hold" grpId="0"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1000"/>
                                        <p:tgtEl>
                                          <p:spTgt spid="19"/>
                                        </p:tgtEl>
                                      </p:cBhvr>
                                    </p:animEffect>
                                    <p:anim calcmode="lin" valueType="num">
                                      <p:cBhvr>
                                        <p:cTn id="17" dur="1000" fill="hold"/>
                                        <p:tgtEl>
                                          <p:spTgt spid="19"/>
                                        </p:tgtEl>
                                        <p:attrNameLst>
                                          <p:attrName>ppt_x</p:attrName>
                                        </p:attrNameLst>
                                      </p:cBhvr>
                                      <p:tavLst>
                                        <p:tav tm="0">
                                          <p:val>
                                            <p:strVal val="#ppt_x"/>
                                          </p:val>
                                        </p:tav>
                                        <p:tav tm="100000">
                                          <p:val>
                                            <p:strVal val="#ppt_x"/>
                                          </p:val>
                                        </p:tav>
                                      </p:tavLst>
                                    </p:anim>
                                    <p:anim calcmode="lin" valueType="num">
                                      <p:cBhvr>
                                        <p:cTn id="18"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6" grpId="0"/>
      <p:bldP spid="19"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7083" b="7083"/>
          <a:stretch>
            <a:fillRect/>
          </a:stretch>
        </p:blipFill>
        <p:spPr/>
      </p:pic>
      <p:sp>
        <p:nvSpPr>
          <p:cNvPr id="8" name="Rectangle 7"/>
          <p:cNvSpPr/>
          <p:nvPr/>
        </p:nvSpPr>
        <p:spPr>
          <a:xfrm>
            <a:off x="-12459" y="0"/>
            <a:ext cx="12204459" cy="5886899"/>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Rectangle 5"/>
          <p:cNvSpPr/>
          <p:nvPr/>
        </p:nvSpPr>
        <p:spPr>
          <a:xfrm>
            <a:off x="760434" y="3917168"/>
            <a:ext cx="2493621" cy="2584205"/>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9" name="Title 1"/>
          <p:cNvSpPr txBox="1">
            <a:spLocks/>
          </p:cNvSpPr>
          <p:nvPr/>
        </p:nvSpPr>
        <p:spPr>
          <a:xfrm>
            <a:off x="872965" y="3966666"/>
            <a:ext cx="2304280"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Our</a:t>
            </a:r>
            <a:r>
              <a:rPr lang="en-US" sz="3200" spc="-200" dirty="0">
                <a:solidFill>
                  <a:schemeClr val="bg1"/>
                </a:solidFill>
              </a:rPr>
              <a:t> Headquarter</a:t>
            </a:r>
            <a:endParaRPr lang="en-US" sz="3200" dirty="0">
              <a:solidFill>
                <a:schemeClr val="bg1"/>
              </a:solidFill>
            </a:endParaRPr>
          </a:p>
        </p:txBody>
      </p:sp>
      <p:sp>
        <p:nvSpPr>
          <p:cNvPr id="10" name="TextBox 9"/>
          <p:cNvSpPr txBox="1"/>
          <p:nvPr/>
        </p:nvSpPr>
        <p:spPr>
          <a:xfrm>
            <a:off x="892273" y="5118807"/>
            <a:ext cx="2131355" cy="107773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Tree>
    <p:extLst>
      <p:ext uri="{BB962C8B-B14F-4D97-AF65-F5344CB8AC3E}">
        <p14:creationId xmlns:p14="http://schemas.microsoft.com/office/powerpoint/2010/main" val="1780524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1000" fill="hold"/>
                                        <p:tgtEl>
                                          <p:spTgt spid="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21"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inVertical)">
                                      <p:cBhvr>
                                        <p:cTn id="17" dur="500"/>
                                        <p:tgtEl>
                                          <p:spTgt spid="9"/>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6" grpId="0" animBg="1"/>
      <p:bldP spid="9" grpId="0"/>
      <p:bldP spid="10"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2010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2639580" y="1892814"/>
            <a:ext cx="1536187"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We’re</a:t>
            </a:r>
            <a:r>
              <a:rPr lang="en-US" sz="3200" spc="-200" dirty="0">
                <a:solidFill>
                  <a:schemeClr val="bg1"/>
                </a:solidFill>
              </a:rPr>
              <a:t> Here!</a:t>
            </a:r>
            <a:endParaRPr lang="en-US" sz="3200" dirty="0">
              <a:solidFill>
                <a:schemeClr val="bg1"/>
              </a:solidFill>
            </a:endParaRPr>
          </a:p>
        </p:txBody>
      </p:sp>
      <p:sp>
        <p:nvSpPr>
          <p:cNvPr id="14" name="Rounded Rectangular Callout 13"/>
          <p:cNvSpPr/>
          <p:nvPr/>
        </p:nvSpPr>
        <p:spPr>
          <a:xfrm>
            <a:off x="2409154" y="1777601"/>
            <a:ext cx="1766615" cy="1766615"/>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Subtitle 2"/>
          <p:cNvSpPr txBox="1">
            <a:spLocks/>
          </p:cNvSpPr>
          <p:nvPr/>
        </p:nvSpPr>
        <p:spPr>
          <a:xfrm>
            <a:off x="4713432" y="1739195"/>
            <a:ext cx="3533229" cy="207385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50000"/>
              </a:lnSpc>
              <a:buNone/>
            </a:pPr>
            <a:r>
              <a:rPr lang="en-US" sz="1400" dirty="0" err="1">
                <a:solidFill>
                  <a:schemeClr val="bg1"/>
                </a:solidFill>
              </a:rPr>
              <a:t>Legian</a:t>
            </a:r>
            <a:r>
              <a:rPr lang="en-US" sz="1400" dirty="0">
                <a:solidFill>
                  <a:schemeClr val="bg1"/>
                </a:solidFill>
              </a:rPr>
              <a:t> Street Corner Ave. No 23 </a:t>
            </a:r>
          </a:p>
          <a:p>
            <a:pPr marL="0" indent="0">
              <a:lnSpc>
                <a:spcPct val="150000"/>
              </a:lnSpc>
              <a:buNone/>
            </a:pPr>
            <a:r>
              <a:rPr lang="en-US" sz="1400" dirty="0" err="1">
                <a:solidFill>
                  <a:schemeClr val="bg1"/>
                </a:solidFill>
              </a:rPr>
              <a:t>Kuta</a:t>
            </a:r>
            <a:r>
              <a:rPr lang="en-US" sz="1400" dirty="0">
                <a:solidFill>
                  <a:schemeClr val="bg1"/>
                </a:solidFill>
              </a:rPr>
              <a:t> - Bali Indonesia </a:t>
            </a:r>
          </a:p>
          <a:p>
            <a:pPr marL="0" indent="0">
              <a:lnSpc>
                <a:spcPct val="150000"/>
              </a:lnSpc>
              <a:buNone/>
            </a:pPr>
            <a:r>
              <a:rPr lang="en-US" sz="1400" dirty="0">
                <a:solidFill>
                  <a:schemeClr val="bg1"/>
                </a:solidFill>
              </a:rPr>
              <a:t>+1800-0000-000 </a:t>
            </a:r>
          </a:p>
          <a:p>
            <a:pPr marL="0" indent="0">
              <a:lnSpc>
                <a:spcPct val="150000"/>
              </a:lnSpc>
              <a:buNone/>
            </a:pPr>
            <a:r>
              <a:rPr lang="en-US" sz="1400" dirty="0" err="1">
                <a:solidFill>
                  <a:schemeClr val="bg1"/>
                </a:solidFill>
              </a:rPr>
              <a:t>hello@rockefeller</a:t>
            </a:r>
            <a:r>
              <a:rPr lang="en-US" sz="1400" dirty="0">
                <a:solidFill>
                  <a:schemeClr val="bg1"/>
                </a:solidFill>
              </a:rPr>
              <a:t> </a:t>
            </a:r>
          </a:p>
          <a:p>
            <a:pPr marL="0" indent="0">
              <a:lnSpc>
                <a:spcPct val="150000"/>
              </a:lnSpc>
              <a:buNone/>
            </a:pPr>
            <a:r>
              <a:rPr lang="en-US" sz="1400" dirty="0">
                <a:solidFill>
                  <a:schemeClr val="bg1"/>
                </a:solidFill>
              </a:rPr>
              <a:t>www.rockefeller.com </a:t>
            </a:r>
          </a:p>
        </p:txBody>
      </p:sp>
      <p:sp>
        <p:nvSpPr>
          <p:cNvPr id="16" name="Rectangle 15"/>
          <p:cNvSpPr/>
          <p:nvPr/>
        </p:nvSpPr>
        <p:spPr>
          <a:xfrm>
            <a:off x="8016234" y="5269328"/>
            <a:ext cx="2992845" cy="6175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8016235" y="5269328"/>
            <a:ext cx="2992845" cy="61757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dirty="0">
                <a:solidFill>
                  <a:schemeClr val="bg1"/>
                </a:solidFill>
              </a:rPr>
              <a:t>ROCKEFELLER</a:t>
            </a:r>
            <a:endParaRPr lang="en-US" sz="2667" dirty="0">
              <a:solidFill>
                <a:schemeClr val="bg1"/>
              </a:solidFill>
            </a:endParaRPr>
          </a:p>
        </p:txBody>
      </p:sp>
      <p:sp>
        <p:nvSpPr>
          <p:cNvPr id="12" name="Rectangle 11"/>
          <p:cNvSpPr/>
          <p:nvPr/>
        </p:nvSpPr>
        <p:spPr>
          <a:xfrm>
            <a:off x="7816141" y="5269328"/>
            <a:ext cx="200095" cy="6175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077232197"/>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fade">
                                      <p:cBhvr>
                                        <p:cTn id="11" dur="1000"/>
                                        <p:tgtEl>
                                          <p:spTgt spid="10"/>
                                        </p:tgtEl>
                                      </p:cBhvr>
                                    </p:animEffect>
                                    <p:anim calcmode="lin" valueType="num">
                                      <p:cBhvr>
                                        <p:cTn id="12" dur="1000" fill="hold"/>
                                        <p:tgtEl>
                                          <p:spTgt spid="10"/>
                                        </p:tgtEl>
                                        <p:attrNameLst>
                                          <p:attrName>ppt_x</p:attrName>
                                        </p:attrNameLst>
                                      </p:cBhvr>
                                      <p:tavLst>
                                        <p:tav tm="0">
                                          <p:val>
                                            <p:strVal val="#ppt_x"/>
                                          </p:val>
                                        </p:tav>
                                        <p:tav tm="100000">
                                          <p:val>
                                            <p:strVal val="#ppt_x"/>
                                          </p:val>
                                        </p:tav>
                                      </p:tavLst>
                                    </p:anim>
                                    <p:anim calcmode="lin" valueType="num">
                                      <p:cBhvr>
                                        <p:cTn id="13" dur="1000" fill="hold"/>
                                        <p:tgtEl>
                                          <p:spTgt spid="1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par>
                          <p:cTn id="18" fill="hold">
                            <p:stCondLst>
                              <p:cond delay="2000"/>
                            </p:stCondLst>
                            <p:childTnLst>
                              <p:par>
                                <p:cTn id="19" presetID="10"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500"/>
                                        <p:tgtEl>
                                          <p:spTgt spid="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arn(inVertical)">
                                      <p:cBhvr>
                                        <p:cTn id="2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animBg="1"/>
      <p:bldP spid="15" grpId="0"/>
      <p:bldP spid="16" grpId="0" animBg="1"/>
      <p:bldP spid="17" grpId="0"/>
      <p:bldP spid="1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11711"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5443119" y="2084838"/>
            <a:ext cx="1536187" cy="1305759"/>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We’re</a:t>
            </a:r>
            <a:r>
              <a:rPr lang="en-US" sz="3200" spc="-200" dirty="0">
                <a:solidFill>
                  <a:schemeClr val="bg1"/>
                </a:solidFill>
              </a:rPr>
              <a:t> Here!</a:t>
            </a:r>
            <a:endParaRPr lang="en-US" sz="3200" dirty="0">
              <a:solidFill>
                <a:schemeClr val="bg1"/>
              </a:solidFill>
            </a:endParaRPr>
          </a:p>
        </p:txBody>
      </p:sp>
      <p:sp>
        <p:nvSpPr>
          <p:cNvPr id="14" name="Rounded Rectangular Callout 13"/>
          <p:cNvSpPr/>
          <p:nvPr/>
        </p:nvSpPr>
        <p:spPr>
          <a:xfrm>
            <a:off x="5212693" y="1969625"/>
            <a:ext cx="1766615" cy="1766615"/>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Subtitle 2"/>
          <p:cNvSpPr txBox="1">
            <a:spLocks/>
          </p:cNvSpPr>
          <p:nvPr/>
        </p:nvSpPr>
        <p:spPr>
          <a:xfrm>
            <a:off x="4329386" y="4120286"/>
            <a:ext cx="3533229" cy="207385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en-US" sz="1400" dirty="0" err="1">
                <a:solidFill>
                  <a:schemeClr val="bg1"/>
                </a:solidFill>
              </a:rPr>
              <a:t>Legian</a:t>
            </a:r>
            <a:r>
              <a:rPr lang="en-US" sz="1400" dirty="0">
                <a:solidFill>
                  <a:schemeClr val="bg1"/>
                </a:solidFill>
              </a:rPr>
              <a:t> Street Corner Ave. No 23 </a:t>
            </a:r>
          </a:p>
          <a:p>
            <a:pPr marL="0" indent="0" algn="ctr">
              <a:lnSpc>
                <a:spcPct val="150000"/>
              </a:lnSpc>
              <a:buNone/>
            </a:pPr>
            <a:r>
              <a:rPr lang="en-US" sz="1400" dirty="0" err="1">
                <a:solidFill>
                  <a:schemeClr val="bg1"/>
                </a:solidFill>
              </a:rPr>
              <a:t>Kuta</a:t>
            </a:r>
            <a:r>
              <a:rPr lang="en-US" sz="1400" dirty="0">
                <a:solidFill>
                  <a:schemeClr val="bg1"/>
                </a:solidFill>
              </a:rPr>
              <a:t> - Bali Indonesia </a:t>
            </a:r>
          </a:p>
          <a:p>
            <a:pPr marL="0" indent="0" algn="ctr">
              <a:lnSpc>
                <a:spcPct val="150000"/>
              </a:lnSpc>
              <a:buNone/>
            </a:pPr>
            <a:r>
              <a:rPr lang="en-US" sz="1400" dirty="0">
                <a:solidFill>
                  <a:schemeClr val="bg1"/>
                </a:solidFill>
              </a:rPr>
              <a:t>+1800-0000-000 </a:t>
            </a:r>
          </a:p>
          <a:p>
            <a:pPr marL="0" indent="0" algn="ctr">
              <a:lnSpc>
                <a:spcPct val="150000"/>
              </a:lnSpc>
              <a:buNone/>
            </a:pPr>
            <a:r>
              <a:rPr lang="en-US" sz="1400" dirty="0" err="1">
                <a:solidFill>
                  <a:schemeClr val="bg1"/>
                </a:solidFill>
              </a:rPr>
              <a:t>hello@rockefeller</a:t>
            </a:r>
            <a:r>
              <a:rPr lang="en-US" sz="1400" dirty="0">
                <a:solidFill>
                  <a:schemeClr val="bg1"/>
                </a:solidFill>
              </a:rPr>
              <a:t> </a:t>
            </a:r>
          </a:p>
          <a:p>
            <a:pPr marL="0" indent="0" algn="ctr">
              <a:lnSpc>
                <a:spcPct val="150000"/>
              </a:lnSpc>
              <a:buNone/>
            </a:pPr>
            <a:r>
              <a:rPr lang="en-US" sz="1400" dirty="0">
                <a:solidFill>
                  <a:schemeClr val="bg1"/>
                </a:solidFill>
              </a:rPr>
              <a:t>www.rockefeller.com </a:t>
            </a:r>
          </a:p>
        </p:txBody>
      </p:sp>
      <p:sp>
        <p:nvSpPr>
          <p:cNvPr id="16" name="Rectangle 15"/>
          <p:cNvSpPr/>
          <p:nvPr/>
        </p:nvSpPr>
        <p:spPr>
          <a:xfrm>
            <a:off x="4599576" y="971101"/>
            <a:ext cx="2992845" cy="6175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4599578" y="971101"/>
            <a:ext cx="2992845" cy="61757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dirty="0">
                <a:solidFill>
                  <a:schemeClr val="bg1"/>
                </a:solidFill>
              </a:rPr>
              <a:t>ROCKEFELLER</a:t>
            </a:r>
            <a:endParaRPr lang="en-US" sz="4267" dirty="0">
              <a:solidFill>
                <a:schemeClr val="bg1"/>
              </a:solidFill>
            </a:endParaRPr>
          </a:p>
        </p:txBody>
      </p:sp>
      <p:sp>
        <p:nvSpPr>
          <p:cNvPr id="9" name="Rectangle 8"/>
          <p:cNvSpPr/>
          <p:nvPr/>
        </p:nvSpPr>
        <p:spPr>
          <a:xfrm>
            <a:off x="4421458" y="971101"/>
            <a:ext cx="200095" cy="6175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696040696"/>
      </p:ext>
    </p:extLst>
  </p:cSld>
  <p:clrMapOvr>
    <a:masterClrMapping/>
  </p:clrMapOvr>
  <mc:AlternateContent xmlns:mc="http://schemas.openxmlformats.org/markup-compatibility/2006" xmlns:p14="http://schemas.microsoft.com/office/powerpoint/2010/main">
    <mc:Choice Requires="p14">
      <p:transition spd="slow" p14:dur="1200">
        <p14:flip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par>
                                <p:cTn id="14" presetID="22" presetClass="entr" presetSubtype="4"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wipe(down)">
                                      <p:cBhvr>
                                        <p:cTn id="16" dur="500"/>
                                        <p:tgtEl>
                                          <p:spTgt spid="9"/>
                                        </p:tgtEl>
                                      </p:cBhvr>
                                    </p:animEffect>
                                  </p:childTnLst>
                                </p:cTn>
                              </p:par>
                            </p:childTnLst>
                          </p:cTn>
                        </p:par>
                        <p:par>
                          <p:cTn id="17" fill="hold">
                            <p:stCondLst>
                              <p:cond delay="1500"/>
                            </p:stCondLst>
                            <p:childTnLst>
                              <p:par>
                                <p:cTn id="18" presetID="16" presetClass="entr" presetSubtype="21" fill="hold" grpId="0" nodeType="after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childTnLst>
                          </p:cTn>
                        </p:par>
                        <p:par>
                          <p:cTn id="25" fill="hold">
                            <p:stCondLst>
                              <p:cond delay="25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500"/>
                            </p:stCondLst>
                            <p:childTnLst>
                              <p:par>
                                <p:cTn id="32" presetID="10" presetClass="entr" presetSubtype="0" fill="hold" grpId="0" nodeType="after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fade">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5" grpId="0"/>
      <p:bldP spid="16" grpId="0" animBg="1"/>
      <p:bldP spid="17" grpId="0"/>
      <p:bldP spid="9"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itle 1"/>
          <p:cNvSpPr txBox="1">
            <a:spLocks/>
          </p:cNvSpPr>
          <p:nvPr/>
        </p:nvSpPr>
        <p:spPr>
          <a:xfrm>
            <a:off x="4738863" y="1950422"/>
            <a:ext cx="2726733" cy="280354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800" b="1" spc="-200" dirty="0">
                <a:solidFill>
                  <a:schemeClr val="accent6"/>
                </a:solidFill>
              </a:rPr>
              <a:t>Thank You</a:t>
            </a:r>
            <a:r>
              <a:rPr lang="en-US" sz="4800" spc="-200" dirty="0">
                <a:solidFill>
                  <a:schemeClr val="bg1"/>
                </a:solidFill>
              </a:rPr>
              <a:t> For Watching!</a:t>
            </a:r>
            <a:endParaRPr lang="en-US" sz="4800" dirty="0">
              <a:solidFill>
                <a:schemeClr val="bg1"/>
              </a:solidFill>
            </a:endParaRPr>
          </a:p>
        </p:txBody>
      </p:sp>
      <p:sp>
        <p:nvSpPr>
          <p:cNvPr id="14" name="Rounded Rectangular Callout 13"/>
          <p:cNvSpPr/>
          <p:nvPr/>
        </p:nvSpPr>
        <p:spPr>
          <a:xfrm>
            <a:off x="4508435" y="1835206"/>
            <a:ext cx="3187589" cy="3187589"/>
          </a:xfrm>
          <a:prstGeom prst="wedgeRoundRectCallou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4599576" y="6240429"/>
            <a:ext cx="2992845" cy="6175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4599578" y="6240429"/>
            <a:ext cx="2992845" cy="61757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dirty="0">
                <a:solidFill>
                  <a:schemeClr val="bg1"/>
                </a:solidFill>
              </a:rPr>
              <a:t>ROCKEFELLER</a:t>
            </a:r>
            <a:endParaRPr lang="en-US" sz="4267" dirty="0">
              <a:solidFill>
                <a:schemeClr val="bg1"/>
              </a:solidFill>
            </a:endParaRPr>
          </a:p>
        </p:txBody>
      </p:sp>
      <p:sp>
        <p:nvSpPr>
          <p:cNvPr id="8" name="Rectangle 7"/>
          <p:cNvSpPr/>
          <p:nvPr/>
        </p:nvSpPr>
        <p:spPr>
          <a:xfrm>
            <a:off x="4421458" y="6240429"/>
            <a:ext cx="200095" cy="617571"/>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949582231"/>
      </p:ext>
    </p:extLst>
  </p:cSld>
  <p:clrMapOvr>
    <a:masterClrMapping/>
  </p:clrMapOvr>
  <mc:AlternateContent xmlns:mc="http://schemas.openxmlformats.org/markup-compatibility/2006" xmlns:p14="http://schemas.microsoft.com/office/powerpoint/2010/main">
    <mc:Choice Requires="p14">
      <p:transition spd="slow" p14:dur="120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inVertical)">
                                      <p:cBhvr>
                                        <p:cTn id="11" dur="500"/>
                                        <p:tgtEl>
                                          <p:spTgt spid="14"/>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anim calcmode="lin" valueType="num">
                                      <p:cBhvr>
                                        <p:cTn id="22" dur="1000" fill="hold"/>
                                        <p:tgtEl>
                                          <p:spTgt spid="16"/>
                                        </p:tgtEl>
                                        <p:attrNameLst>
                                          <p:attrName>ppt_x</p:attrName>
                                        </p:attrNameLst>
                                      </p:cBhvr>
                                      <p:tavLst>
                                        <p:tav tm="0">
                                          <p:val>
                                            <p:strVal val="#ppt_x"/>
                                          </p:val>
                                        </p:tav>
                                        <p:tav tm="100000">
                                          <p:val>
                                            <p:strVal val="#ppt_x"/>
                                          </p:val>
                                        </p:tav>
                                      </p:tavLst>
                                    </p:anim>
                                    <p:anim calcmode="lin" valueType="num">
                                      <p:cBhvr>
                                        <p:cTn id="23" dur="1000" fill="hold"/>
                                        <p:tgtEl>
                                          <p:spTgt spid="16"/>
                                        </p:tgtEl>
                                        <p:attrNameLst>
                                          <p:attrName>ppt_y</p:attrName>
                                        </p:attrNameLst>
                                      </p:cBhvr>
                                      <p:tavLst>
                                        <p:tav tm="0">
                                          <p:val>
                                            <p:strVal val="#ppt_y+.1"/>
                                          </p:val>
                                        </p:tav>
                                        <p:tav tm="100000">
                                          <p:val>
                                            <p:strVal val="#ppt_y"/>
                                          </p:val>
                                        </p:tav>
                                      </p:tavLst>
                                    </p:anim>
                                  </p:childTnLst>
                                </p:cTn>
                              </p:par>
                              <p:par>
                                <p:cTn id="24" presetID="22" presetClass="entr" presetSubtype="4"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wipe(down)">
                                      <p:cBhvr>
                                        <p:cTn id="26" dur="500"/>
                                        <p:tgtEl>
                                          <p:spTgt spid="8"/>
                                        </p:tgtEl>
                                      </p:cBhvr>
                                    </p:animEffect>
                                  </p:childTnLst>
                                </p:cTn>
                              </p:par>
                            </p:childTnLst>
                          </p:cTn>
                        </p:par>
                        <p:par>
                          <p:cTn id="27" fill="hold">
                            <p:stCondLst>
                              <p:cond delay="3500"/>
                            </p:stCondLst>
                            <p:childTnLst>
                              <p:par>
                                <p:cTn id="28" presetID="16" presetClass="entr" presetSubtype="21"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barn(inVertical)">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0" grpId="0"/>
      <p:bldP spid="14" grpId="0" animBg="1"/>
      <p:bldP spid="16" grpId="0" animBg="1"/>
      <p:bldP spid="17" grpId="0"/>
      <p:bldP spid="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6300316" y="2438427"/>
            <a:ext cx="2841945" cy="244995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Isosceles Triangle 4"/>
          <p:cNvSpPr/>
          <p:nvPr/>
        </p:nvSpPr>
        <p:spPr>
          <a:xfrm>
            <a:off x="2914558" y="2438427"/>
            <a:ext cx="2841945" cy="2449952"/>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 name="Isosceles Triangle 3"/>
          <p:cNvSpPr/>
          <p:nvPr/>
        </p:nvSpPr>
        <p:spPr>
          <a:xfrm>
            <a:off x="949777" y="1969623"/>
            <a:ext cx="3385756" cy="2918755"/>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Isosceles Triangle 5"/>
          <p:cNvSpPr/>
          <p:nvPr/>
        </p:nvSpPr>
        <p:spPr>
          <a:xfrm>
            <a:off x="4335533" y="1969623"/>
            <a:ext cx="3385756" cy="2918755"/>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Isosceles Triangle 7"/>
          <p:cNvSpPr/>
          <p:nvPr/>
        </p:nvSpPr>
        <p:spPr>
          <a:xfrm>
            <a:off x="7721289" y="1969623"/>
            <a:ext cx="3385756" cy="2918755"/>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901934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wipe(down)">
                                      <p:cBhvr>
                                        <p:cTn id="19" dur="500"/>
                                        <p:tgtEl>
                                          <p:spTgt spid="7"/>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5" grpId="0" animBg="1"/>
      <p:bldP spid="4" grpId="0" animBg="1"/>
      <p:bldP spid="6" grpId="0" animBg="1"/>
      <p:bldP spid="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
        <p:nvSpPr>
          <p:cNvPr id="23" name="Rectangle 22"/>
          <p:cNvSpPr/>
          <p:nvPr/>
        </p:nvSpPr>
        <p:spPr>
          <a:xfrm>
            <a:off x="7478568"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Subtitle 2"/>
          <p:cNvSpPr txBox="1">
            <a:spLocks/>
          </p:cNvSpPr>
          <p:nvPr/>
        </p:nvSpPr>
        <p:spPr>
          <a:xfrm>
            <a:off x="7494467" y="204277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t>Company Philosophy</a:t>
            </a:r>
          </a:p>
        </p:txBody>
      </p:sp>
      <p:sp>
        <p:nvSpPr>
          <p:cNvPr id="25" name="Title 1"/>
          <p:cNvSpPr txBox="1">
            <a:spLocks/>
          </p:cNvSpPr>
          <p:nvPr/>
        </p:nvSpPr>
        <p:spPr>
          <a:xfrm>
            <a:off x="7478568" y="971103"/>
            <a:ext cx="2934651"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About</a:t>
            </a:r>
            <a:r>
              <a:rPr lang="en-US" sz="3200" b="1" spc="-200" dirty="0">
                <a:solidFill>
                  <a:schemeClr val="bg1"/>
                </a:solidFill>
              </a:rPr>
              <a:t> </a:t>
            </a:r>
            <a:r>
              <a:rPr lang="en-US" sz="3200" spc="-200" dirty="0">
                <a:solidFill>
                  <a:schemeClr val="bg1"/>
                </a:solidFill>
              </a:rPr>
              <a:t>Us</a:t>
            </a:r>
          </a:p>
        </p:txBody>
      </p:sp>
      <p:sp>
        <p:nvSpPr>
          <p:cNvPr id="26" name="TextBox 25"/>
          <p:cNvSpPr txBox="1"/>
          <p:nvPr/>
        </p:nvSpPr>
        <p:spPr>
          <a:xfrm>
            <a:off x="7478568" y="2737718"/>
            <a:ext cx="3686848" cy="3169457"/>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333" dirty="0">
              <a:solidFill>
                <a:schemeClr val="bg1">
                  <a:lumMod val="50000"/>
                </a:schemeClr>
              </a:solidFill>
            </a:endParaRPr>
          </a:p>
        </p:txBody>
      </p:sp>
      <p:sp>
        <p:nvSpPr>
          <p:cNvPr id="8" name="Rectangle 7"/>
          <p:cNvSpPr/>
          <p:nvPr/>
        </p:nvSpPr>
        <p:spPr>
          <a:xfrm>
            <a:off x="7278666"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5" name="Picture Placeholder 4"/>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3048962195"/>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par>
                          <p:cTn id="11" fill="hold">
                            <p:stCondLst>
                              <p:cond delay="500"/>
                            </p:stCondLst>
                            <p:childTnLst>
                              <p:par>
                                <p:cTn id="12" presetID="16" presetClass="entr" presetSubtype="26" fill="hold" grpId="0" nodeType="afterEffect">
                                  <p:stCondLst>
                                    <p:cond delay="0"/>
                                  </p:stCondLst>
                                  <p:childTnLst>
                                    <p:set>
                                      <p:cBhvr>
                                        <p:cTn id="13" dur="1" fill="hold">
                                          <p:stCondLst>
                                            <p:cond delay="0"/>
                                          </p:stCondLst>
                                        </p:cTn>
                                        <p:tgtEl>
                                          <p:spTgt spid="25"/>
                                        </p:tgtEl>
                                        <p:attrNameLst>
                                          <p:attrName>style.visibility</p:attrName>
                                        </p:attrNameLst>
                                      </p:cBhvr>
                                      <p:to>
                                        <p:strVal val="visible"/>
                                      </p:to>
                                    </p:set>
                                    <p:animEffect transition="in" filter="barn(inHorizontal)">
                                      <p:cBhvr>
                                        <p:cTn id="14" dur="500"/>
                                        <p:tgtEl>
                                          <p:spTgt spid="25"/>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1000"/>
                                        <p:tgtEl>
                                          <p:spTgt spid="26"/>
                                        </p:tgtEl>
                                      </p:cBhvr>
                                    </p:animEffect>
                                    <p:anim calcmode="lin" valueType="num">
                                      <p:cBhvr>
                                        <p:cTn id="23" dur="1000" fill="hold"/>
                                        <p:tgtEl>
                                          <p:spTgt spid="26"/>
                                        </p:tgtEl>
                                        <p:attrNameLst>
                                          <p:attrName>ppt_x</p:attrName>
                                        </p:attrNameLst>
                                      </p:cBhvr>
                                      <p:tavLst>
                                        <p:tav tm="0">
                                          <p:val>
                                            <p:strVal val="#ppt_x"/>
                                          </p:val>
                                        </p:tav>
                                        <p:tav tm="100000">
                                          <p:val>
                                            <p:strVal val="#ppt_x"/>
                                          </p:val>
                                        </p:tav>
                                      </p:tavLst>
                                    </p:anim>
                                    <p:anim calcmode="lin" valueType="num">
                                      <p:cBhvr>
                                        <p:cTn id="2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p:bldP spid="25" grpId="0"/>
      <p:bldP spid="26" grpId="0"/>
      <p:bldP spid="8"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Oval 8"/>
          <p:cNvSpPr/>
          <p:nvPr/>
        </p:nvSpPr>
        <p:spPr>
          <a:xfrm>
            <a:off x="2631566" y="1508767"/>
            <a:ext cx="3149183" cy="314918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Oval 1"/>
          <p:cNvSpPr/>
          <p:nvPr/>
        </p:nvSpPr>
        <p:spPr>
          <a:xfrm>
            <a:off x="1487442" y="1508767"/>
            <a:ext cx="3149183" cy="3149183"/>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7385730" y="1508767"/>
            <a:ext cx="3149183" cy="3149183"/>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Oval 10"/>
          <p:cNvSpPr/>
          <p:nvPr/>
        </p:nvSpPr>
        <p:spPr>
          <a:xfrm>
            <a:off x="6096002" y="1508767"/>
            <a:ext cx="3149183" cy="3149183"/>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00535450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0" name="Rectangle 10"/>
          <p:cNvSpPr>
            <a:spLocks noChangeArrowheads="1"/>
          </p:cNvSpPr>
          <p:nvPr/>
        </p:nvSpPr>
        <p:spPr bwMode="auto">
          <a:xfrm>
            <a:off x="1" y="0"/>
            <a:ext cx="12192000" cy="6858000"/>
          </a:xfrm>
          <a:prstGeom prst="rect">
            <a:avLst/>
          </a:prstGeom>
          <a:solidFill>
            <a:schemeClr val="tx1">
              <a:lumMod val="10000"/>
              <a:lumOff val="90000"/>
            </a:schemeClr>
          </a:solidFill>
          <a:ln>
            <a:noFill/>
          </a:ln>
        </p:spPr>
        <p:txBody>
          <a:bodyPr vert="horz" wrap="square" lIns="121920" tIns="60960" rIns="121920" bIns="60960" numCol="1" anchor="t" anchorCtr="0" compatLnSpc="1">
            <a:prstTxWarp prst="textNoShape">
              <a:avLst/>
            </a:prstTxWarp>
          </a:bodyPr>
          <a:lstStyle/>
          <a:p>
            <a:endParaRPr lang="en-US" sz="3200"/>
          </a:p>
        </p:txBody>
      </p:sp>
      <p:sp>
        <p:nvSpPr>
          <p:cNvPr id="2263" name="Rectangle 23"/>
          <p:cNvSpPr>
            <a:spLocks noChangeArrowheads="1"/>
          </p:cNvSpPr>
          <p:nvPr/>
        </p:nvSpPr>
        <p:spPr bwMode="auto">
          <a:xfrm>
            <a:off x="4631268" y="501653"/>
            <a:ext cx="1464733" cy="1462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1" name="Rectangle 31"/>
          <p:cNvSpPr>
            <a:spLocks noChangeArrowheads="1"/>
          </p:cNvSpPr>
          <p:nvPr/>
        </p:nvSpPr>
        <p:spPr bwMode="auto">
          <a:xfrm>
            <a:off x="4631268" y="4893737"/>
            <a:ext cx="1464733" cy="1462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462" name="Group 2461"/>
          <p:cNvGrpSpPr/>
          <p:nvPr/>
        </p:nvGrpSpPr>
        <p:grpSpPr>
          <a:xfrm>
            <a:off x="7708996" y="3695702"/>
            <a:ext cx="880533" cy="931333"/>
            <a:chOff x="1495426" y="2771776"/>
            <a:chExt cx="660400" cy="698500"/>
          </a:xfrm>
        </p:grpSpPr>
        <p:sp>
          <p:nvSpPr>
            <p:cNvPr id="2278"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9"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0"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1"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2"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3"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4"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5"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6"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7"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8"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9"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0"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1"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2"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3"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4"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5"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6"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7"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8"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9"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0"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1"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2"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3"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4"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5"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6"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7"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8"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9"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0"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1"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2"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3"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4"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5"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6"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7"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8"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9"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0"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1"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2"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3"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4"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5"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6"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7"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8"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9"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0"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1"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2"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3"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4"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5"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6"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7"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8"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9"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0"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1"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2"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3"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4"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5"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6"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7"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8"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9"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0"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1"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2"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3"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4"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5"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6"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7"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8"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9"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0"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1"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2"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3"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4"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5"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6"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7"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8"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9"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0"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1"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2"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3"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4"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5"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6"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7"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8"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9"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0"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1"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2"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3"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4"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5"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6"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7"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8"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9"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0"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1"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2"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3"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4"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5"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6"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7"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8"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9"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0"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1"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2"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3"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4"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5"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6"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7"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8"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9"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0"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1"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2"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3"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4"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5"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6"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7"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8"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9"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0"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1"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2"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3"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4"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5"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6"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7"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8"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9"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0"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1"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2"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3"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4"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5"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6"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7"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8"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9"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0"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1"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2"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3"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4"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5"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6"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7"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8"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9"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0"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1"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2"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3"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4"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5"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6"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7"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8"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9"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0"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1"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2"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3"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4"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5"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6"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7"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8"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9"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0"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1"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2"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3"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4"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5"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6"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7"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8"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9"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0"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1"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2"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3"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4"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5"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6"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7"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8"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9"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0"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1"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2"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3"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4"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5"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6"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7"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8"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9"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0"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1"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2"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3"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4"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5"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6"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7"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8"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9"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0"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1"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2"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3"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4"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5"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6"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7"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8"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9"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0"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1"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2"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3"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4"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5"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6"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7"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8"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9" name="Group 2458"/>
          <p:cNvGrpSpPr/>
          <p:nvPr/>
        </p:nvGrpSpPr>
        <p:grpSpPr>
          <a:xfrm>
            <a:off x="9245183" y="3740151"/>
            <a:ext cx="878416" cy="840317"/>
            <a:chOff x="2593976" y="2805113"/>
            <a:chExt cx="658812" cy="630238"/>
          </a:xfrm>
        </p:grpSpPr>
        <p:sp>
          <p:nvSpPr>
            <p:cNvPr id="2129"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0"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1"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2"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3"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4"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5"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6"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7"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8"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9"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0"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1"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2"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3"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4"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5"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6"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7"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8"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9"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0"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1"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2"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3"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4"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5"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6"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7"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8"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9"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0"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1"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2"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3"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4"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5"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6"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7"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8"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9"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0"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1"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2"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7" name="Group 2456"/>
          <p:cNvGrpSpPr/>
          <p:nvPr/>
        </p:nvGrpSpPr>
        <p:grpSpPr>
          <a:xfrm>
            <a:off x="6248464" y="3729568"/>
            <a:ext cx="863600" cy="861483"/>
            <a:chOff x="401638" y="2797176"/>
            <a:chExt cx="647700" cy="646112"/>
          </a:xfrm>
        </p:grpSpPr>
        <p:sp>
          <p:nvSpPr>
            <p:cNvPr id="2173" name="Freeform 334"/>
            <p:cNvSpPr>
              <a:spLocks noEditPoints="1"/>
            </p:cNvSpPr>
            <p:nvPr/>
          </p:nvSpPr>
          <p:spPr bwMode="auto">
            <a:xfrm>
              <a:off x="425451" y="2819401"/>
              <a:ext cx="603250" cy="603250"/>
            </a:xfrm>
            <a:custGeom>
              <a:avLst/>
              <a:gdLst>
                <a:gd name="T0" fmla="*/ 380 w 380"/>
                <a:gd name="T1" fmla="*/ 380 h 380"/>
                <a:gd name="T2" fmla="*/ 0 w 380"/>
                <a:gd name="T3" fmla="*/ 380 h 380"/>
                <a:gd name="T4" fmla="*/ 0 w 380"/>
                <a:gd name="T5" fmla="*/ 0 h 380"/>
                <a:gd name="T6" fmla="*/ 380 w 380"/>
                <a:gd name="T7" fmla="*/ 0 h 380"/>
                <a:gd name="T8" fmla="*/ 380 w 380"/>
                <a:gd name="T9" fmla="*/ 380 h 380"/>
                <a:gd name="T10" fmla="*/ 4 w 380"/>
                <a:gd name="T11" fmla="*/ 376 h 380"/>
                <a:gd name="T12" fmla="*/ 376 w 380"/>
                <a:gd name="T13" fmla="*/ 376 h 380"/>
                <a:gd name="T14" fmla="*/ 376 w 380"/>
                <a:gd name="T15" fmla="*/ 5 h 380"/>
                <a:gd name="T16" fmla="*/ 4 w 380"/>
                <a:gd name="T17" fmla="*/ 5 h 380"/>
                <a:gd name="T18" fmla="*/ 4 w 380"/>
                <a:gd name="T19" fmla="*/ 376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0" h="380">
                  <a:moveTo>
                    <a:pt x="380" y="380"/>
                  </a:moveTo>
                  <a:lnTo>
                    <a:pt x="0" y="380"/>
                  </a:lnTo>
                  <a:lnTo>
                    <a:pt x="0" y="0"/>
                  </a:lnTo>
                  <a:lnTo>
                    <a:pt x="380" y="0"/>
                  </a:lnTo>
                  <a:lnTo>
                    <a:pt x="380" y="380"/>
                  </a:lnTo>
                  <a:close/>
                  <a:moveTo>
                    <a:pt x="4" y="376"/>
                  </a:moveTo>
                  <a:lnTo>
                    <a:pt x="376" y="376"/>
                  </a:lnTo>
                  <a:lnTo>
                    <a:pt x="376" y="5"/>
                  </a:lnTo>
                  <a:lnTo>
                    <a:pt x="4" y="5"/>
                  </a:lnTo>
                  <a:lnTo>
                    <a:pt x="4" y="37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4" name="Rectangle 335"/>
            <p:cNvSpPr>
              <a:spLocks noChangeArrowheads="1"/>
            </p:cNvSpPr>
            <p:nvPr/>
          </p:nvSpPr>
          <p:spPr bwMode="auto">
            <a:xfrm>
              <a:off x="406401"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5" name="Freeform 336"/>
            <p:cNvSpPr>
              <a:spLocks noEditPoints="1"/>
            </p:cNvSpPr>
            <p:nvPr/>
          </p:nvSpPr>
          <p:spPr bwMode="auto">
            <a:xfrm>
              <a:off x="401638" y="2797176"/>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5 h 30"/>
                <a:gd name="T16" fmla="*/ 5 w 31"/>
                <a:gd name="T17" fmla="*/ 5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5"/>
                  </a:lnTo>
                  <a:lnTo>
                    <a:pt x="5" y="5"/>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6" name="Rectangle 337"/>
            <p:cNvSpPr>
              <a:spLocks noChangeArrowheads="1"/>
            </p:cNvSpPr>
            <p:nvPr/>
          </p:nvSpPr>
          <p:spPr bwMode="auto">
            <a:xfrm>
              <a:off x="1004888" y="2800351"/>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7" name="Freeform 338"/>
            <p:cNvSpPr>
              <a:spLocks noEditPoints="1"/>
            </p:cNvSpPr>
            <p:nvPr/>
          </p:nvSpPr>
          <p:spPr bwMode="auto">
            <a:xfrm>
              <a:off x="1001713" y="2797176"/>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5 h 30"/>
                <a:gd name="T16" fmla="*/ 4 w 30"/>
                <a:gd name="T17" fmla="*/ 5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5"/>
                  </a:lnTo>
                  <a:lnTo>
                    <a:pt x="4" y="5"/>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8" name="Rectangle 339"/>
            <p:cNvSpPr>
              <a:spLocks noChangeArrowheads="1"/>
            </p:cNvSpPr>
            <p:nvPr/>
          </p:nvSpPr>
          <p:spPr bwMode="auto">
            <a:xfrm>
              <a:off x="406401"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9" name="Freeform 340"/>
            <p:cNvSpPr>
              <a:spLocks noEditPoints="1"/>
            </p:cNvSpPr>
            <p:nvPr/>
          </p:nvSpPr>
          <p:spPr bwMode="auto">
            <a:xfrm>
              <a:off x="401638" y="3395663"/>
              <a:ext cx="49213" cy="47625"/>
            </a:xfrm>
            <a:custGeom>
              <a:avLst/>
              <a:gdLst>
                <a:gd name="T0" fmla="*/ 31 w 31"/>
                <a:gd name="T1" fmla="*/ 30 h 30"/>
                <a:gd name="T2" fmla="*/ 0 w 31"/>
                <a:gd name="T3" fmla="*/ 30 h 30"/>
                <a:gd name="T4" fmla="*/ 0 w 31"/>
                <a:gd name="T5" fmla="*/ 0 h 30"/>
                <a:gd name="T6" fmla="*/ 31 w 31"/>
                <a:gd name="T7" fmla="*/ 0 h 30"/>
                <a:gd name="T8" fmla="*/ 31 w 31"/>
                <a:gd name="T9" fmla="*/ 30 h 30"/>
                <a:gd name="T10" fmla="*/ 5 w 31"/>
                <a:gd name="T11" fmla="*/ 25 h 30"/>
                <a:gd name="T12" fmla="*/ 26 w 31"/>
                <a:gd name="T13" fmla="*/ 25 h 30"/>
                <a:gd name="T14" fmla="*/ 26 w 31"/>
                <a:gd name="T15" fmla="*/ 4 h 30"/>
                <a:gd name="T16" fmla="*/ 5 w 31"/>
                <a:gd name="T17" fmla="*/ 4 h 30"/>
                <a:gd name="T18" fmla="*/ 5 w 31"/>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0">
                  <a:moveTo>
                    <a:pt x="31" y="30"/>
                  </a:moveTo>
                  <a:lnTo>
                    <a:pt x="0" y="30"/>
                  </a:lnTo>
                  <a:lnTo>
                    <a:pt x="0" y="0"/>
                  </a:lnTo>
                  <a:lnTo>
                    <a:pt x="31" y="0"/>
                  </a:lnTo>
                  <a:lnTo>
                    <a:pt x="31" y="30"/>
                  </a:lnTo>
                  <a:close/>
                  <a:moveTo>
                    <a:pt x="5" y="25"/>
                  </a:moveTo>
                  <a:lnTo>
                    <a:pt x="26" y="25"/>
                  </a:lnTo>
                  <a:lnTo>
                    <a:pt x="26" y="4"/>
                  </a:lnTo>
                  <a:lnTo>
                    <a:pt x="5" y="4"/>
                  </a:lnTo>
                  <a:lnTo>
                    <a:pt x="5"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0" name="Rectangle 341"/>
            <p:cNvSpPr>
              <a:spLocks noChangeArrowheads="1"/>
            </p:cNvSpPr>
            <p:nvPr/>
          </p:nvSpPr>
          <p:spPr bwMode="auto">
            <a:xfrm>
              <a:off x="1004888" y="3398838"/>
              <a:ext cx="4127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1" name="Freeform 342"/>
            <p:cNvSpPr>
              <a:spLocks noEditPoints="1"/>
            </p:cNvSpPr>
            <p:nvPr/>
          </p:nvSpPr>
          <p:spPr bwMode="auto">
            <a:xfrm>
              <a:off x="1001713" y="3395663"/>
              <a:ext cx="47625" cy="47625"/>
            </a:xfrm>
            <a:custGeom>
              <a:avLst/>
              <a:gdLst>
                <a:gd name="T0" fmla="*/ 30 w 30"/>
                <a:gd name="T1" fmla="*/ 30 h 30"/>
                <a:gd name="T2" fmla="*/ 0 w 30"/>
                <a:gd name="T3" fmla="*/ 30 h 30"/>
                <a:gd name="T4" fmla="*/ 0 w 30"/>
                <a:gd name="T5" fmla="*/ 0 h 30"/>
                <a:gd name="T6" fmla="*/ 30 w 30"/>
                <a:gd name="T7" fmla="*/ 0 h 30"/>
                <a:gd name="T8" fmla="*/ 30 w 30"/>
                <a:gd name="T9" fmla="*/ 30 h 30"/>
                <a:gd name="T10" fmla="*/ 4 w 30"/>
                <a:gd name="T11" fmla="*/ 25 h 30"/>
                <a:gd name="T12" fmla="*/ 26 w 30"/>
                <a:gd name="T13" fmla="*/ 25 h 30"/>
                <a:gd name="T14" fmla="*/ 26 w 30"/>
                <a:gd name="T15" fmla="*/ 4 h 30"/>
                <a:gd name="T16" fmla="*/ 4 w 30"/>
                <a:gd name="T17" fmla="*/ 4 h 30"/>
                <a:gd name="T18" fmla="*/ 4 w 30"/>
                <a:gd name="T19"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30" y="30"/>
                  </a:moveTo>
                  <a:lnTo>
                    <a:pt x="0" y="30"/>
                  </a:lnTo>
                  <a:lnTo>
                    <a:pt x="0" y="0"/>
                  </a:lnTo>
                  <a:lnTo>
                    <a:pt x="30" y="0"/>
                  </a:lnTo>
                  <a:lnTo>
                    <a:pt x="30" y="30"/>
                  </a:lnTo>
                  <a:close/>
                  <a:moveTo>
                    <a:pt x="4" y="25"/>
                  </a:moveTo>
                  <a:lnTo>
                    <a:pt x="26" y="25"/>
                  </a:lnTo>
                  <a:lnTo>
                    <a:pt x="26" y="4"/>
                  </a:lnTo>
                  <a:lnTo>
                    <a:pt x="4" y="4"/>
                  </a:lnTo>
                  <a:lnTo>
                    <a:pt x="4" y="2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2" name="Freeform 343"/>
            <p:cNvSpPr>
              <a:spLocks/>
            </p:cNvSpPr>
            <p:nvPr/>
          </p:nvSpPr>
          <p:spPr bwMode="auto">
            <a:xfrm>
              <a:off x="647701" y="3260726"/>
              <a:ext cx="168275" cy="55563"/>
            </a:xfrm>
            <a:custGeom>
              <a:avLst/>
              <a:gdLst>
                <a:gd name="T0" fmla="*/ 148 w 157"/>
                <a:gd name="T1" fmla="*/ 51 h 51"/>
                <a:gd name="T2" fmla="*/ 9 w 157"/>
                <a:gd name="T3" fmla="*/ 51 h 51"/>
                <a:gd name="T4" fmla="*/ 0 w 157"/>
                <a:gd name="T5" fmla="*/ 42 h 51"/>
                <a:gd name="T6" fmla="*/ 0 w 157"/>
                <a:gd name="T7" fmla="*/ 9 h 51"/>
                <a:gd name="T8" fmla="*/ 9 w 157"/>
                <a:gd name="T9" fmla="*/ 0 h 51"/>
                <a:gd name="T10" fmla="*/ 148 w 157"/>
                <a:gd name="T11" fmla="*/ 0 h 51"/>
                <a:gd name="T12" fmla="*/ 157 w 157"/>
                <a:gd name="T13" fmla="*/ 9 h 51"/>
                <a:gd name="T14" fmla="*/ 157 w 157"/>
                <a:gd name="T15" fmla="*/ 42 h 51"/>
                <a:gd name="T16" fmla="*/ 148 w 157"/>
                <a:gd name="T1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51">
                  <a:moveTo>
                    <a:pt x="148" y="51"/>
                  </a:moveTo>
                  <a:cubicBezTo>
                    <a:pt x="9" y="51"/>
                    <a:pt x="9" y="51"/>
                    <a:pt x="9" y="51"/>
                  </a:cubicBezTo>
                  <a:cubicBezTo>
                    <a:pt x="4" y="51"/>
                    <a:pt x="0" y="47"/>
                    <a:pt x="0" y="42"/>
                  </a:cubicBezTo>
                  <a:cubicBezTo>
                    <a:pt x="0" y="9"/>
                    <a:pt x="0" y="9"/>
                    <a:pt x="0" y="9"/>
                  </a:cubicBezTo>
                  <a:cubicBezTo>
                    <a:pt x="0" y="4"/>
                    <a:pt x="4" y="0"/>
                    <a:pt x="9" y="0"/>
                  </a:cubicBezTo>
                  <a:cubicBezTo>
                    <a:pt x="148" y="0"/>
                    <a:pt x="148" y="0"/>
                    <a:pt x="148" y="0"/>
                  </a:cubicBezTo>
                  <a:cubicBezTo>
                    <a:pt x="153" y="0"/>
                    <a:pt x="157" y="4"/>
                    <a:pt x="157" y="9"/>
                  </a:cubicBezTo>
                  <a:cubicBezTo>
                    <a:pt x="157" y="42"/>
                    <a:pt x="157" y="42"/>
                    <a:pt x="157" y="42"/>
                  </a:cubicBezTo>
                  <a:cubicBezTo>
                    <a:pt x="157" y="47"/>
                    <a:pt x="153" y="51"/>
                    <a:pt x="148" y="51"/>
                  </a:cubicBez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3" name="Freeform 344"/>
            <p:cNvSpPr>
              <a:spLocks noEditPoints="1"/>
            </p:cNvSpPr>
            <p:nvPr/>
          </p:nvSpPr>
          <p:spPr bwMode="auto">
            <a:xfrm>
              <a:off x="544513" y="2905126"/>
              <a:ext cx="284163" cy="419100"/>
            </a:xfrm>
            <a:custGeom>
              <a:avLst/>
              <a:gdLst>
                <a:gd name="T0" fmla="*/ 122 w 265"/>
                <a:gd name="T1" fmla="*/ 323 h 391"/>
                <a:gd name="T2" fmla="*/ 12 w 265"/>
                <a:gd name="T3" fmla="*/ 204 h 391"/>
                <a:gd name="T4" fmla="*/ 18 w 265"/>
                <a:gd name="T5" fmla="*/ 198 h 391"/>
                <a:gd name="T6" fmla="*/ 80 w 265"/>
                <a:gd name="T7" fmla="*/ 232 h 391"/>
                <a:gd name="T8" fmla="*/ 105 w 265"/>
                <a:gd name="T9" fmla="*/ 225 h 391"/>
                <a:gd name="T10" fmla="*/ 111 w 265"/>
                <a:gd name="T11" fmla="*/ 49 h 391"/>
                <a:gd name="T12" fmla="*/ 125 w 265"/>
                <a:gd name="T13" fmla="*/ 36 h 391"/>
                <a:gd name="T14" fmla="*/ 138 w 265"/>
                <a:gd name="T15" fmla="*/ 151 h 391"/>
                <a:gd name="T16" fmla="*/ 150 w 265"/>
                <a:gd name="T17" fmla="*/ 151 h 391"/>
                <a:gd name="T18" fmla="*/ 154 w 265"/>
                <a:gd name="T19" fmla="*/ 16 h 391"/>
                <a:gd name="T20" fmla="*/ 176 w 265"/>
                <a:gd name="T21" fmla="*/ 27 h 391"/>
                <a:gd name="T22" fmla="*/ 183 w 265"/>
                <a:gd name="T23" fmla="*/ 157 h 391"/>
                <a:gd name="T24" fmla="*/ 189 w 265"/>
                <a:gd name="T25" fmla="*/ 43 h 391"/>
                <a:gd name="T26" fmla="*/ 203 w 265"/>
                <a:gd name="T27" fmla="*/ 30 h 391"/>
                <a:gd name="T28" fmla="*/ 215 w 265"/>
                <a:gd name="T29" fmla="*/ 74 h 391"/>
                <a:gd name="T30" fmla="*/ 214 w 265"/>
                <a:gd name="T31" fmla="*/ 151 h 391"/>
                <a:gd name="T32" fmla="*/ 221 w 265"/>
                <a:gd name="T33" fmla="*/ 157 h 391"/>
                <a:gd name="T34" fmla="*/ 227 w 265"/>
                <a:gd name="T35" fmla="*/ 74 h 391"/>
                <a:gd name="T36" fmla="*/ 241 w 265"/>
                <a:gd name="T37" fmla="*/ 64 h 391"/>
                <a:gd name="T38" fmla="*/ 252 w 265"/>
                <a:gd name="T39" fmla="*/ 210 h 391"/>
                <a:gd name="T40" fmla="*/ 265 w 265"/>
                <a:gd name="T41" fmla="*/ 78 h 391"/>
                <a:gd name="T42" fmla="*/ 227 w 265"/>
                <a:gd name="T43" fmla="*/ 55 h 391"/>
                <a:gd name="T44" fmla="*/ 204 w 265"/>
                <a:gd name="T45" fmla="*/ 18 h 391"/>
                <a:gd name="T46" fmla="*/ 166 w 265"/>
                <a:gd name="T47" fmla="*/ 1 h 391"/>
                <a:gd name="T48" fmla="*/ 138 w 265"/>
                <a:gd name="T49" fmla="*/ 26 h 391"/>
                <a:gd name="T50" fmla="*/ 126 w 265"/>
                <a:gd name="T51" fmla="*/ 24 h 391"/>
                <a:gd name="T52" fmla="*/ 99 w 265"/>
                <a:gd name="T53" fmla="*/ 49 h 391"/>
                <a:gd name="T54" fmla="*/ 96 w 265"/>
                <a:gd name="T55" fmla="*/ 217 h 391"/>
                <a:gd name="T56" fmla="*/ 89 w 265"/>
                <a:gd name="T57" fmla="*/ 223 h 391"/>
                <a:gd name="T58" fmla="*/ 10 w 265"/>
                <a:gd name="T59" fmla="*/ 189 h 391"/>
                <a:gd name="T60" fmla="*/ 0 w 265"/>
                <a:gd name="T61" fmla="*/ 203 h 391"/>
                <a:gd name="T62" fmla="*/ 107 w 265"/>
                <a:gd name="T63" fmla="*/ 316 h 391"/>
                <a:gd name="T64" fmla="*/ 110 w 265"/>
                <a:gd name="T65" fmla="*/ 324 h 391"/>
                <a:gd name="T66" fmla="*/ 89 w 265"/>
                <a:gd name="T67" fmla="*/ 338 h 391"/>
                <a:gd name="T68" fmla="*/ 104 w 265"/>
                <a:gd name="T69" fmla="*/ 391 h 391"/>
                <a:gd name="T70" fmla="*/ 262 w 265"/>
                <a:gd name="T71" fmla="*/ 377 h 391"/>
                <a:gd name="T72" fmla="*/ 247 w 265"/>
                <a:gd name="T73" fmla="*/ 324 h 391"/>
                <a:gd name="T74" fmla="*/ 250 w 265"/>
                <a:gd name="T75" fmla="*/ 377 h 391"/>
                <a:gd name="T76" fmla="*/ 104 w 265"/>
                <a:gd name="T77" fmla="*/ 379 h 391"/>
                <a:gd name="T78" fmla="*/ 101 w 265"/>
                <a:gd name="T79" fmla="*/ 338 h 391"/>
                <a:gd name="T80" fmla="*/ 247 w 265"/>
                <a:gd name="T81" fmla="*/ 336 h 391"/>
                <a:gd name="T82" fmla="*/ 250 w 265"/>
                <a:gd name="T83" fmla="*/ 377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5" h="391">
                  <a:moveTo>
                    <a:pt x="122" y="324"/>
                  </a:moveTo>
                  <a:cubicBezTo>
                    <a:pt x="122" y="323"/>
                    <a:pt x="122" y="323"/>
                    <a:pt x="122" y="323"/>
                  </a:cubicBezTo>
                  <a:cubicBezTo>
                    <a:pt x="122" y="317"/>
                    <a:pt x="119" y="311"/>
                    <a:pt x="116" y="307"/>
                  </a:cubicBezTo>
                  <a:cubicBezTo>
                    <a:pt x="12" y="204"/>
                    <a:pt x="12" y="204"/>
                    <a:pt x="12" y="204"/>
                  </a:cubicBezTo>
                  <a:cubicBezTo>
                    <a:pt x="12" y="203"/>
                    <a:pt x="12" y="203"/>
                    <a:pt x="12" y="203"/>
                  </a:cubicBezTo>
                  <a:cubicBezTo>
                    <a:pt x="18" y="198"/>
                    <a:pt x="18" y="198"/>
                    <a:pt x="18" y="198"/>
                  </a:cubicBezTo>
                  <a:cubicBezTo>
                    <a:pt x="26" y="191"/>
                    <a:pt x="37" y="191"/>
                    <a:pt x="45" y="198"/>
                  </a:cubicBezTo>
                  <a:cubicBezTo>
                    <a:pt x="80" y="232"/>
                    <a:pt x="80" y="232"/>
                    <a:pt x="80" y="232"/>
                  </a:cubicBezTo>
                  <a:cubicBezTo>
                    <a:pt x="85" y="237"/>
                    <a:pt x="93" y="237"/>
                    <a:pt x="98" y="232"/>
                  </a:cubicBezTo>
                  <a:cubicBezTo>
                    <a:pt x="105" y="225"/>
                    <a:pt x="105" y="225"/>
                    <a:pt x="105" y="225"/>
                  </a:cubicBezTo>
                  <a:cubicBezTo>
                    <a:pt x="108" y="222"/>
                    <a:pt x="111" y="215"/>
                    <a:pt x="111" y="210"/>
                  </a:cubicBezTo>
                  <a:cubicBezTo>
                    <a:pt x="111" y="49"/>
                    <a:pt x="111" y="49"/>
                    <a:pt x="111" y="49"/>
                  </a:cubicBezTo>
                  <a:cubicBezTo>
                    <a:pt x="111" y="45"/>
                    <a:pt x="112" y="41"/>
                    <a:pt x="115" y="39"/>
                  </a:cubicBezTo>
                  <a:cubicBezTo>
                    <a:pt x="118" y="37"/>
                    <a:pt x="122" y="35"/>
                    <a:pt x="125" y="36"/>
                  </a:cubicBezTo>
                  <a:cubicBezTo>
                    <a:pt x="132" y="36"/>
                    <a:pt x="138" y="43"/>
                    <a:pt x="138" y="50"/>
                  </a:cubicBezTo>
                  <a:cubicBezTo>
                    <a:pt x="138" y="151"/>
                    <a:pt x="138" y="151"/>
                    <a:pt x="138" y="151"/>
                  </a:cubicBezTo>
                  <a:cubicBezTo>
                    <a:pt x="138" y="154"/>
                    <a:pt x="140" y="157"/>
                    <a:pt x="144" y="157"/>
                  </a:cubicBezTo>
                  <a:cubicBezTo>
                    <a:pt x="147" y="157"/>
                    <a:pt x="150" y="154"/>
                    <a:pt x="150" y="151"/>
                  </a:cubicBezTo>
                  <a:cubicBezTo>
                    <a:pt x="150" y="26"/>
                    <a:pt x="150" y="26"/>
                    <a:pt x="150" y="26"/>
                  </a:cubicBezTo>
                  <a:cubicBezTo>
                    <a:pt x="150" y="22"/>
                    <a:pt x="151" y="19"/>
                    <a:pt x="154" y="16"/>
                  </a:cubicBezTo>
                  <a:cubicBezTo>
                    <a:pt x="157" y="14"/>
                    <a:pt x="161" y="12"/>
                    <a:pt x="165" y="13"/>
                  </a:cubicBezTo>
                  <a:cubicBezTo>
                    <a:pt x="171" y="13"/>
                    <a:pt x="176" y="19"/>
                    <a:pt x="176" y="27"/>
                  </a:cubicBezTo>
                  <a:cubicBezTo>
                    <a:pt x="176" y="151"/>
                    <a:pt x="176" y="151"/>
                    <a:pt x="176" y="151"/>
                  </a:cubicBezTo>
                  <a:cubicBezTo>
                    <a:pt x="176" y="154"/>
                    <a:pt x="179" y="157"/>
                    <a:pt x="183" y="157"/>
                  </a:cubicBezTo>
                  <a:cubicBezTo>
                    <a:pt x="186" y="157"/>
                    <a:pt x="189" y="154"/>
                    <a:pt x="189" y="151"/>
                  </a:cubicBezTo>
                  <a:cubicBezTo>
                    <a:pt x="189" y="43"/>
                    <a:pt x="189" y="43"/>
                    <a:pt x="189" y="43"/>
                  </a:cubicBezTo>
                  <a:cubicBezTo>
                    <a:pt x="189" y="39"/>
                    <a:pt x="190" y="36"/>
                    <a:pt x="193" y="33"/>
                  </a:cubicBezTo>
                  <a:cubicBezTo>
                    <a:pt x="196" y="31"/>
                    <a:pt x="199" y="30"/>
                    <a:pt x="203" y="30"/>
                  </a:cubicBezTo>
                  <a:cubicBezTo>
                    <a:pt x="210" y="30"/>
                    <a:pt x="215" y="37"/>
                    <a:pt x="215" y="44"/>
                  </a:cubicBezTo>
                  <a:cubicBezTo>
                    <a:pt x="215" y="74"/>
                    <a:pt x="215" y="74"/>
                    <a:pt x="215" y="74"/>
                  </a:cubicBezTo>
                  <a:cubicBezTo>
                    <a:pt x="215" y="75"/>
                    <a:pt x="214" y="76"/>
                    <a:pt x="214" y="77"/>
                  </a:cubicBezTo>
                  <a:cubicBezTo>
                    <a:pt x="214" y="151"/>
                    <a:pt x="214" y="151"/>
                    <a:pt x="214" y="151"/>
                  </a:cubicBezTo>
                  <a:cubicBezTo>
                    <a:pt x="214" y="154"/>
                    <a:pt x="217" y="157"/>
                    <a:pt x="221" y="157"/>
                  </a:cubicBezTo>
                  <a:cubicBezTo>
                    <a:pt x="221" y="157"/>
                    <a:pt x="221" y="157"/>
                    <a:pt x="221" y="157"/>
                  </a:cubicBezTo>
                  <a:cubicBezTo>
                    <a:pt x="224" y="157"/>
                    <a:pt x="227" y="154"/>
                    <a:pt x="227" y="151"/>
                  </a:cubicBezTo>
                  <a:cubicBezTo>
                    <a:pt x="227" y="74"/>
                    <a:pt x="227" y="74"/>
                    <a:pt x="227" y="74"/>
                  </a:cubicBezTo>
                  <a:cubicBezTo>
                    <a:pt x="227" y="72"/>
                    <a:pt x="229" y="69"/>
                    <a:pt x="231" y="67"/>
                  </a:cubicBezTo>
                  <a:cubicBezTo>
                    <a:pt x="234" y="65"/>
                    <a:pt x="237" y="64"/>
                    <a:pt x="241" y="64"/>
                  </a:cubicBezTo>
                  <a:cubicBezTo>
                    <a:pt x="247" y="65"/>
                    <a:pt x="252" y="71"/>
                    <a:pt x="252" y="78"/>
                  </a:cubicBezTo>
                  <a:cubicBezTo>
                    <a:pt x="252" y="210"/>
                    <a:pt x="252" y="210"/>
                    <a:pt x="252" y="210"/>
                  </a:cubicBezTo>
                  <a:cubicBezTo>
                    <a:pt x="265" y="210"/>
                    <a:pt x="265" y="210"/>
                    <a:pt x="265" y="210"/>
                  </a:cubicBezTo>
                  <a:cubicBezTo>
                    <a:pt x="265" y="78"/>
                    <a:pt x="265" y="78"/>
                    <a:pt x="265" y="78"/>
                  </a:cubicBezTo>
                  <a:cubicBezTo>
                    <a:pt x="265" y="64"/>
                    <a:pt x="255" y="53"/>
                    <a:pt x="242" y="52"/>
                  </a:cubicBezTo>
                  <a:cubicBezTo>
                    <a:pt x="237" y="51"/>
                    <a:pt x="231" y="52"/>
                    <a:pt x="227" y="55"/>
                  </a:cubicBezTo>
                  <a:cubicBezTo>
                    <a:pt x="227" y="44"/>
                    <a:pt x="227" y="44"/>
                    <a:pt x="227" y="44"/>
                  </a:cubicBezTo>
                  <a:cubicBezTo>
                    <a:pt x="227" y="30"/>
                    <a:pt x="217" y="19"/>
                    <a:pt x="204" y="18"/>
                  </a:cubicBezTo>
                  <a:cubicBezTo>
                    <a:pt x="199" y="17"/>
                    <a:pt x="193" y="19"/>
                    <a:pt x="188" y="22"/>
                  </a:cubicBezTo>
                  <a:cubicBezTo>
                    <a:pt x="186" y="10"/>
                    <a:pt x="177" y="2"/>
                    <a:pt x="166" y="1"/>
                  </a:cubicBezTo>
                  <a:cubicBezTo>
                    <a:pt x="159" y="0"/>
                    <a:pt x="151" y="2"/>
                    <a:pt x="146" y="7"/>
                  </a:cubicBezTo>
                  <a:cubicBezTo>
                    <a:pt x="141" y="12"/>
                    <a:pt x="138" y="19"/>
                    <a:pt x="138" y="26"/>
                  </a:cubicBezTo>
                  <a:cubicBezTo>
                    <a:pt x="138" y="27"/>
                    <a:pt x="138" y="27"/>
                    <a:pt x="138" y="27"/>
                  </a:cubicBezTo>
                  <a:cubicBezTo>
                    <a:pt x="134" y="25"/>
                    <a:pt x="130" y="24"/>
                    <a:pt x="126" y="24"/>
                  </a:cubicBezTo>
                  <a:cubicBezTo>
                    <a:pt x="119" y="23"/>
                    <a:pt x="112" y="25"/>
                    <a:pt x="107" y="30"/>
                  </a:cubicBezTo>
                  <a:cubicBezTo>
                    <a:pt x="102" y="35"/>
                    <a:pt x="99" y="42"/>
                    <a:pt x="99" y="49"/>
                  </a:cubicBezTo>
                  <a:cubicBezTo>
                    <a:pt x="99" y="210"/>
                    <a:pt x="99" y="210"/>
                    <a:pt x="99" y="210"/>
                  </a:cubicBezTo>
                  <a:cubicBezTo>
                    <a:pt x="99" y="212"/>
                    <a:pt x="97" y="215"/>
                    <a:pt x="96" y="217"/>
                  </a:cubicBezTo>
                  <a:cubicBezTo>
                    <a:pt x="89" y="223"/>
                    <a:pt x="89" y="223"/>
                    <a:pt x="89" y="223"/>
                  </a:cubicBezTo>
                  <a:cubicBezTo>
                    <a:pt x="89" y="223"/>
                    <a:pt x="89" y="223"/>
                    <a:pt x="89" y="223"/>
                  </a:cubicBezTo>
                  <a:cubicBezTo>
                    <a:pt x="53" y="189"/>
                    <a:pt x="53" y="189"/>
                    <a:pt x="53" y="189"/>
                  </a:cubicBezTo>
                  <a:cubicBezTo>
                    <a:pt x="41" y="178"/>
                    <a:pt x="22" y="178"/>
                    <a:pt x="10" y="189"/>
                  </a:cubicBezTo>
                  <a:cubicBezTo>
                    <a:pt x="3" y="194"/>
                    <a:pt x="3" y="194"/>
                    <a:pt x="3" y="194"/>
                  </a:cubicBezTo>
                  <a:cubicBezTo>
                    <a:pt x="1" y="197"/>
                    <a:pt x="0" y="200"/>
                    <a:pt x="0" y="203"/>
                  </a:cubicBezTo>
                  <a:cubicBezTo>
                    <a:pt x="0" y="207"/>
                    <a:pt x="1" y="210"/>
                    <a:pt x="3" y="212"/>
                  </a:cubicBezTo>
                  <a:cubicBezTo>
                    <a:pt x="107" y="316"/>
                    <a:pt x="107" y="316"/>
                    <a:pt x="107" y="316"/>
                  </a:cubicBezTo>
                  <a:cubicBezTo>
                    <a:pt x="108" y="317"/>
                    <a:pt x="110" y="321"/>
                    <a:pt x="110" y="323"/>
                  </a:cubicBezTo>
                  <a:cubicBezTo>
                    <a:pt x="110" y="324"/>
                    <a:pt x="110" y="324"/>
                    <a:pt x="110" y="324"/>
                  </a:cubicBezTo>
                  <a:cubicBezTo>
                    <a:pt x="104" y="324"/>
                    <a:pt x="104" y="324"/>
                    <a:pt x="104" y="324"/>
                  </a:cubicBezTo>
                  <a:cubicBezTo>
                    <a:pt x="96" y="324"/>
                    <a:pt x="89" y="330"/>
                    <a:pt x="89" y="338"/>
                  </a:cubicBezTo>
                  <a:cubicBezTo>
                    <a:pt x="89" y="377"/>
                    <a:pt x="89" y="377"/>
                    <a:pt x="89" y="377"/>
                  </a:cubicBezTo>
                  <a:cubicBezTo>
                    <a:pt x="89" y="385"/>
                    <a:pt x="96" y="391"/>
                    <a:pt x="104" y="391"/>
                  </a:cubicBezTo>
                  <a:cubicBezTo>
                    <a:pt x="247" y="391"/>
                    <a:pt x="247" y="391"/>
                    <a:pt x="247" y="391"/>
                  </a:cubicBezTo>
                  <a:cubicBezTo>
                    <a:pt x="255" y="391"/>
                    <a:pt x="262" y="385"/>
                    <a:pt x="262" y="377"/>
                  </a:cubicBezTo>
                  <a:cubicBezTo>
                    <a:pt x="262" y="338"/>
                    <a:pt x="262" y="338"/>
                    <a:pt x="262" y="338"/>
                  </a:cubicBezTo>
                  <a:cubicBezTo>
                    <a:pt x="262" y="330"/>
                    <a:pt x="255" y="324"/>
                    <a:pt x="247" y="324"/>
                  </a:cubicBezTo>
                  <a:lnTo>
                    <a:pt x="122" y="324"/>
                  </a:lnTo>
                  <a:close/>
                  <a:moveTo>
                    <a:pt x="250" y="377"/>
                  </a:moveTo>
                  <a:cubicBezTo>
                    <a:pt x="250" y="378"/>
                    <a:pt x="249" y="379"/>
                    <a:pt x="247" y="379"/>
                  </a:cubicBezTo>
                  <a:cubicBezTo>
                    <a:pt x="104" y="379"/>
                    <a:pt x="104" y="379"/>
                    <a:pt x="104" y="379"/>
                  </a:cubicBezTo>
                  <a:cubicBezTo>
                    <a:pt x="102" y="379"/>
                    <a:pt x="101" y="378"/>
                    <a:pt x="101" y="377"/>
                  </a:cubicBezTo>
                  <a:cubicBezTo>
                    <a:pt x="101" y="338"/>
                    <a:pt x="101" y="338"/>
                    <a:pt x="101" y="338"/>
                  </a:cubicBezTo>
                  <a:cubicBezTo>
                    <a:pt x="101" y="337"/>
                    <a:pt x="102" y="336"/>
                    <a:pt x="104" y="336"/>
                  </a:cubicBezTo>
                  <a:cubicBezTo>
                    <a:pt x="247" y="336"/>
                    <a:pt x="247" y="336"/>
                    <a:pt x="247" y="336"/>
                  </a:cubicBezTo>
                  <a:cubicBezTo>
                    <a:pt x="249" y="336"/>
                    <a:pt x="250" y="337"/>
                    <a:pt x="250" y="338"/>
                  </a:cubicBezTo>
                  <a:lnTo>
                    <a:pt x="250" y="37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4" name="Freeform 345"/>
            <p:cNvSpPr>
              <a:spLocks/>
            </p:cNvSpPr>
            <p:nvPr/>
          </p:nvSpPr>
          <p:spPr bwMode="auto">
            <a:xfrm>
              <a:off x="652463" y="3154363"/>
              <a:ext cx="93663" cy="76200"/>
            </a:xfrm>
            <a:custGeom>
              <a:avLst/>
              <a:gdLst>
                <a:gd name="T0" fmla="*/ 86 w 88"/>
                <a:gd name="T1" fmla="*/ 57 h 70"/>
                <a:gd name="T2" fmla="*/ 6 w 88"/>
                <a:gd name="T3" fmla="*/ 0 h 70"/>
                <a:gd name="T4" fmla="*/ 0 w 88"/>
                <a:gd name="T5" fmla="*/ 6 h 70"/>
                <a:gd name="T6" fmla="*/ 6 w 88"/>
                <a:gd name="T7" fmla="*/ 12 h 70"/>
                <a:gd name="T8" fmla="*/ 74 w 88"/>
                <a:gd name="T9" fmla="*/ 61 h 70"/>
                <a:gd name="T10" fmla="*/ 76 w 88"/>
                <a:gd name="T11" fmla="*/ 66 h 70"/>
                <a:gd name="T12" fmla="*/ 82 w 88"/>
                <a:gd name="T13" fmla="*/ 70 h 70"/>
                <a:gd name="T14" fmla="*/ 84 w 88"/>
                <a:gd name="T15" fmla="*/ 69 h 70"/>
                <a:gd name="T16" fmla="*/ 87 w 88"/>
                <a:gd name="T17" fmla="*/ 62 h 70"/>
                <a:gd name="T18" fmla="*/ 86 w 88"/>
                <a:gd name="T19" fmla="*/ 5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0">
                  <a:moveTo>
                    <a:pt x="86" y="57"/>
                  </a:moveTo>
                  <a:cubicBezTo>
                    <a:pt x="74" y="23"/>
                    <a:pt x="42" y="0"/>
                    <a:pt x="6" y="0"/>
                  </a:cubicBezTo>
                  <a:cubicBezTo>
                    <a:pt x="2" y="0"/>
                    <a:pt x="0" y="2"/>
                    <a:pt x="0" y="6"/>
                  </a:cubicBezTo>
                  <a:cubicBezTo>
                    <a:pt x="0" y="9"/>
                    <a:pt x="2" y="12"/>
                    <a:pt x="6" y="12"/>
                  </a:cubicBezTo>
                  <a:cubicBezTo>
                    <a:pt x="37" y="12"/>
                    <a:pt x="64" y="32"/>
                    <a:pt x="74" y="61"/>
                  </a:cubicBezTo>
                  <a:cubicBezTo>
                    <a:pt x="76" y="66"/>
                    <a:pt x="76" y="66"/>
                    <a:pt x="76" y="66"/>
                  </a:cubicBezTo>
                  <a:cubicBezTo>
                    <a:pt x="77" y="68"/>
                    <a:pt x="79" y="70"/>
                    <a:pt x="82" y="70"/>
                  </a:cubicBezTo>
                  <a:cubicBezTo>
                    <a:pt x="82" y="70"/>
                    <a:pt x="83" y="70"/>
                    <a:pt x="84" y="69"/>
                  </a:cubicBezTo>
                  <a:cubicBezTo>
                    <a:pt x="87" y="68"/>
                    <a:pt x="88" y="65"/>
                    <a:pt x="87" y="62"/>
                  </a:cubicBezTo>
                  <a:lnTo>
                    <a:pt x="86" y="57"/>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5" name="Rectangle 346"/>
            <p:cNvSpPr>
              <a:spLocks noChangeArrowheads="1"/>
            </p:cNvSpPr>
            <p:nvPr/>
          </p:nvSpPr>
          <p:spPr bwMode="auto">
            <a:xfrm>
              <a:off x="862013" y="3082926"/>
              <a:ext cx="7938" cy="650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6" name="Freeform 347"/>
            <p:cNvSpPr>
              <a:spLocks/>
            </p:cNvSpPr>
            <p:nvPr/>
          </p:nvSpPr>
          <p:spPr bwMode="auto">
            <a:xfrm>
              <a:off x="835026" y="3098801"/>
              <a:ext cx="152400" cy="152400"/>
            </a:xfrm>
            <a:custGeom>
              <a:avLst/>
              <a:gdLst>
                <a:gd name="T0" fmla="*/ 65 w 142"/>
                <a:gd name="T1" fmla="*/ 0 h 142"/>
                <a:gd name="T2" fmla="*/ 135 w 142"/>
                <a:gd name="T3" fmla="*/ 70 h 142"/>
                <a:gd name="T4" fmla="*/ 135 w 142"/>
                <a:gd name="T5" fmla="*/ 94 h 142"/>
                <a:gd name="T6" fmla="*/ 94 w 142"/>
                <a:gd name="T7" fmla="*/ 135 h 142"/>
                <a:gd name="T8" fmla="*/ 70 w 142"/>
                <a:gd name="T9" fmla="*/ 135 h 142"/>
                <a:gd name="T10" fmla="*/ 0 w 142"/>
                <a:gd name="T11" fmla="*/ 65 h 142"/>
                <a:gd name="T12" fmla="*/ 65 w 142"/>
                <a:gd name="T13" fmla="*/ 0 h 142"/>
              </a:gdLst>
              <a:ahLst/>
              <a:cxnLst>
                <a:cxn ang="0">
                  <a:pos x="T0" y="T1"/>
                </a:cxn>
                <a:cxn ang="0">
                  <a:pos x="T2" y="T3"/>
                </a:cxn>
                <a:cxn ang="0">
                  <a:pos x="T4" y="T5"/>
                </a:cxn>
                <a:cxn ang="0">
                  <a:pos x="T6" y="T7"/>
                </a:cxn>
                <a:cxn ang="0">
                  <a:pos x="T8" y="T9"/>
                </a:cxn>
                <a:cxn ang="0">
                  <a:pos x="T10" y="T11"/>
                </a:cxn>
                <a:cxn ang="0">
                  <a:pos x="T12" y="T13"/>
                </a:cxn>
              </a:cxnLst>
              <a:rect l="0" t="0" r="r" b="b"/>
              <a:pathLst>
                <a:path w="142" h="142">
                  <a:moveTo>
                    <a:pt x="65" y="0"/>
                  </a:moveTo>
                  <a:cubicBezTo>
                    <a:pt x="135" y="70"/>
                    <a:pt x="135" y="70"/>
                    <a:pt x="135" y="70"/>
                  </a:cubicBezTo>
                  <a:cubicBezTo>
                    <a:pt x="142" y="77"/>
                    <a:pt x="142" y="87"/>
                    <a:pt x="135" y="94"/>
                  </a:cubicBezTo>
                  <a:cubicBezTo>
                    <a:pt x="94" y="135"/>
                    <a:pt x="94" y="135"/>
                    <a:pt x="94" y="135"/>
                  </a:cubicBezTo>
                  <a:cubicBezTo>
                    <a:pt x="87" y="142"/>
                    <a:pt x="77" y="142"/>
                    <a:pt x="70" y="135"/>
                  </a:cubicBezTo>
                  <a:cubicBezTo>
                    <a:pt x="0" y="65"/>
                    <a:pt x="0" y="65"/>
                    <a:pt x="0" y="65"/>
                  </a:cubicBezTo>
                  <a:lnTo>
                    <a:pt x="6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7" name="Freeform 348"/>
            <p:cNvSpPr>
              <a:spLocks/>
            </p:cNvSpPr>
            <p:nvPr/>
          </p:nvSpPr>
          <p:spPr bwMode="auto">
            <a:xfrm>
              <a:off x="812801" y="3141663"/>
              <a:ext cx="47625" cy="80963"/>
            </a:xfrm>
            <a:custGeom>
              <a:avLst/>
              <a:gdLst>
                <a:gd name="T0" fmla="*/ 23 w 44"/>
                <a:gd name="T1" fmla="*/ 11 h 75"/>
                <a:gd name="T2" fmla="*/ 12 w 44"/>
                <a:gd name="T3" fmla="*/ 31 h 75"/>
                <a:gd name="T4" fmla="*/ 12 w 44"/>
                <a:gd name="T5" fmla="*/ 31 h 75"/>
                <a:gd name="T6" fmla="*/ 9 w 44"/>
                <a:gd name="T7" fmla="*/ 40 h 75"/>
                <a:gd name="T8" fmla="*/ 4 w 44"/>
                <a:gd name="T9" fmla="*/ 50 h 75"/>
                <a:gd name="T10" fmla="*/ 7 w 44"/>
                <a:gd name="T11" fmla="*/ 69 h 75"/>
                <a:gd name="T12" fmla="*/ 25 w 44"/>
                <a:gd name="T13" fmla="*/ 69 h 75"/>
                <a:gd name="T14" fmla="*/ 28 w 44"/>
                <a:gd name="T15" fmla="*/ 50 h 75"/>
                <a:gd name="T16" fmla="*/ 22 w 44"/>
                <a:gd name="T17" fmla="*/ 39 h 75"/>
                <a:gd name="T18" fmla="*/ 20 w 44"/>
                <a:gd name="T19" fmla="*/ 31 h 75"/>
                <a:gd name="T20" fmla="*/ 20 w 44"/>
                <a:gd name="T21" fmla="*/ 25 h 75"/>
                <a:gd name="T22" fmla="*/ 21 w 44"/>
                <a:gd name="T23" fmla="*/ 23 h 75"/>
                <a:gd name="T24" fmla="*/ 44 w 44"/>
                <a:gd name="T25" fmla="*/ 0 h 75"/>
                <a:gd name="T26" fmla="*/ 23 w 44"/>
                <a:gd name="T27"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5">
                  <a:moveTo>
                    <a:pt x="23" y="11"/>
                  </a:moveTo>
                  <a:cubicBezTo>
                    <a:pt x="13" y="16"/>
                    <a:pt x="12" y="20"/>
                    <a:pt x="12" y="31"/>
                  </a:cubicBezTo>
                  <a:cubicBezTo>
                    <a:pt x="12" y="31"/>
                    <a:pt x="12" y="31"/>
                    <a:pt x="12" y="31"/>
                  </a:cubicBezTo>
                  <a:cubicBezTo>
                    <a:pt x="12" y="34"/>
                    <a:pt x="11" y="37"/>
                    <a:pt x="9" y="40"/>
                  </a:cubicBezTo>
                  <a:cubicBezTo>
                    <a:pt x="4" y="50"/>
                    <a:pt x="4" y="50"/>
                    <a:pt x="4" y="50"/>
                  </a:cubicBezTo>
                  <a:cubicBezTo>
                    <a:pt x="0" y="56"/>
                    <a:pt x="1" y="64"/>
                    <a:pt x="7" y="69"/>
                  </a:cubicBezTo>
                  <a:cubicBezTo>
                    <a:pt x="12" y="75"/>
                    <a:pt x="20" y="75"/>
                    <a:pt x="25" y="69"/>
                  </a:cubicBezTo>
                  <a:cubicBezTo>
                    <a:pt x="30" y="64"/>
                    <a:pt x="32" y="56"/>
                    <a:pt x="28" y="50"/>
                  </a:cubicBezTo>
                  <a:cubicBezTo>
                    <a:pt x="22" y="39"/>
                    <a:pt x="22" y="39"/>
                    <a:pt x="22" y="39"/>
                  </a:cubicBezTo>
                  <a:cubicBezTo>
                    <a:pt x="21" y="37"/>
                    <a:pt x="20" y="34"/>
                    <a:pt x="20" y="31"/>
                  </a:cubicBezTo>
                  <a:cubicBezTo>
                    <a:pt x="20" y="25"/>
                    <a:pt x="20" y="25"/>
                    <a:pt x="20" y="25"/>
                  </a:cubicBezTo>
                  <a:cubicBezTo>
                    <a:pt x="20" y="24"/>
                    <a:pt x="20" y="24"/>
                    <a:pt x="21" y="23"/>
                  </a:cubicBezTo>
                  <a:cubicBezTo>
                    <a:pt x="44" y="0"/>
                    <a:pt x="44" y="0"/>
                    <a:pt x="44" y="0"/>
                  </a:cubicBezTo>
                  <a:lnTo>
                    <a:pt x="23" y="11"/>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8" name="Oval 349"/>
            <p:cNvSpPr>
              <a:spLocks noChangeArrowheads="1"/>
            </p:cNvSpPr>
            <p:nvPr/>
          </p:nvSpPr>
          <p:spPr bwMode="auto">
            <a:xfrm>
              <a:off x="892176" y="3128963"/>
              <a:ext cx="19050" cy="19050"/>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9" name="Freeform 350"/>
            <p:cNvSpPr>
              <a:spLocks/>
            </p:cNvSpPr>
            <p:nvPr/>
          </p:nvSpPr>
          <p:spPr bwMode="auto">
            <a:xfrm>
              <a:off x="862013" y="3062288"/>
              <a:ext cx="42863" cy="76200"/>
            </a:xfrm>
            <a:custGeom>
              <a:avLst/>
              <a:gdLst>
                <a:gd name="T0" fmla="*/ 40 w 40"/>
                <a:gd name="T1" fmla="*/ 71 h 71"/>
                <a:gd name="T2" fmla="*/ 33 w 40"/>
                <a:gd name="T3" fmla="*/ 71 h 71"/>
                <a:gd name="T4" fmla="*/ 33 w 40"/>
                <a:gd name="T5" fmla="*/ 20 h 71"/>
                <a:gd name="T6" fmla="*/ 20 w 40"/>
                <a:gd name="T7" fmla="*/ 7 h 71"/>
                <a:gd name="T8" fmla="*/ 7 w 40"/>
                <a:gd name="T9" fmla="*/ 20 h 71"/>
                <a:gd name="T10" fmla="*/ 0 w 40"/>
                <a:gd name="T11" fmla="*/ 20 h 71"/>
                <a:gd name="T12" fmla="*/ 20 w 40"/>
                <a:gd name="T13" fmla="*/ 0 h 71"/>
                <a:gd name="T14" fmla="*/ 40 w 40"/>
                <a:gd name="T15" fmla="*/ 20 h 71"/>
                <a:gd name="T16" fmla="*/ 40 w 40"/>
                <a:gd name="T1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1">
                  <a:moveTo>
                    <a:pt x="40" y="71"/>
                  </a:moveTo>
                  <a:cubicBezTo>
                    <a:pt x="33" y="71"/>
                    <a:pt x="33" y="71"/>
                    <a:pt x="33" y="71"/>
                  </a:cubicBezTo>
                  <a:cubicBezTo>
                    <a:pt x="33" y="20"/>
                    <a:pt x="33" y="20"/>
                    <a:pt x="33" y="20"/>
                  </a:cubicBezTo>
                  <a:cubicBezTo>
                    <a:pt x="33" y="13"/>
                    <a:pt x="27" y="7"/>
                    <a:pt x="20" y="7"/>
                  </a:cubicBezTo>
                  <a:cubicBezTo>
                    <a:pt x="13" y="7"/>
                    <a:pt x="7" y="13"/>
                    <a:pt x="7" y="20"/>
                  </a:cubicBezTo>
                  <a:cubicBezTo>
                    <a:pt x="0" y="20"/>
                    <a:pt x="0" y="20"/>
                    <a:pt x="0" y="20"/>
                  </a:cubicBezTo>
                  <a:cubicBezTo>
                    <a:pt x="0" y="9"/>
                    <a:pt x="9" y="0"/>
                    <a:pt x="20" y="0"/>
                  </a:cubicBezTo>
                  <a:cubicBezTo>
                    <a:pt x="31" y="0"/>
                    <a:pt x="40" y="9"/>
                    <a:pt x="40" y="20"/>
                  </a:cubicBezTo>
                  <a:lnTo>
                    <a:pt x="40" y="71"/>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3" name="Group 2452"/>
          <p:cNvGrpSpPr/>
          <p:nvPr/>
        </p:nvGrpSpPr>
        <p:grpSpPr>
          <a:xfrm>
            <a:off x="10587072" y="3879852"/>
            <a:ext cx="941917" cy="560917"/>
            <a:chOff x="3668713" y="2909888"/>
            <a:chExt cx="706438" cy="420688"/>
          </a:xfrm>
        </p:grpSpPr>
        <p:sp>
          <p:nvSpPr>
            <p:cNvPr id="2190"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1"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2"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3"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4"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5"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6"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7"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8"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9"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0"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1"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2"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3"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4"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5"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6"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7"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8"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9"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0"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1"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2"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3"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4"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5"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6"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7"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8"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9"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0"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1"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2"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3"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4"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5"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6"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7"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8"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9"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0"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1"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2"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3"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4"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5"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6"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7"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8"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9"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0"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1"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64" name="Group 2463"/>
          <p:cNvGrpSpPr/>
          <p:nvPr/>
        </p:nvGrpSpPr>
        <p:grpSpPr>
          <a:xfrm>
            <a:off x="7785805" y="2290235"/>
            <a:ext cx="770467" cy="808568"/>
            <a:chOff x="1535113" y="1717675"/>
            <a:chExt cx="577850" cy="606426"/>
          </a:xfrm>
        </p:grpSpPr>
        <p:sp>
          <p:nvSpPr>
            <p:cNvPr id="2242"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3"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4"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5"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6"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7"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8"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9"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0"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1"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2"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3"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4"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5"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 name="Group 2"/>
          <p:cNvGrpSpPr/>
          <p:nvPr/>
        </p:nvGrpSpPr>
        <p:grpSpPr>
          <a:xfrm>
            <a:off x="9249416" y="2300817"/>
            <a:ext cx="1131520" cy="791635"/>
            <a:chOff x="6937061" y="1725613"/>
            <a:chExt cx="848640" cy="593726"/>
          </a:xfrm>
        </p:grpSpPr>
        <p:grpSp>
          <p:nvGrpSpPr>
            <p:cNvPr id="2463" name="Group 2462"/>
            <p:cNvGrpSpPr/>
            <p:nvPr/>
          </p:nvGrpSpPr>
          <p:grpSpPr>
            <a:xfrm>
              <a:off x="7049101" y="2025650"/>
              <a:ext cx="736600" cy="95250"/>
              <a:chOff x="2546351" y="2025650"/>
              <a:chExt cx="736600" cy="95250"/>
            </a:xfrm>
          </p:grpSpPr>
          <p:sp>
            <p:nvSpPr>
              <p:cNvPr id="1856"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7"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8"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9"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0"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1"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2"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3"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4"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5"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6"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7"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8"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9"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0"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1"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2"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3"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4"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5"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6"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7"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8"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9"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0"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1"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2"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3"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4"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5"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6"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7"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8"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9"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0"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1"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2"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3"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4"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5"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6"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7"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8"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9"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0"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1"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2"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3"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4"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5"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6"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7"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8"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9"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0"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1"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2"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3"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4"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5"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6"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7"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8"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9"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0"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1"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2"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3"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4"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5"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6"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7"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8"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9"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0"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1"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2"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3"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4"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5"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6"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7"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8"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9"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0"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1"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2"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3"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4"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5"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6"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7"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8"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9"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0"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1"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2"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3"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4"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5"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6"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7"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8"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9"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0"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1"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2"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3"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4"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5"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6"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7"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8"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9"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0"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1"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2"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3"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4"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5"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6"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7"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8"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9"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0"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1"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2"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3"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4"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5"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6"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7"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8"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9"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0"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1"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2"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3"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4"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5"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6"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7"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8"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9"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0"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1"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2"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3"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4"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5"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6"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7"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8"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9"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0"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1"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2"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3"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4"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5"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6"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7"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8"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9"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0"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1"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2"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3"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4"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5"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6"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7"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8"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9"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0"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1"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2"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3"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4"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5"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6"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7"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8"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9"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0"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1"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2"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3"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4"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5"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6"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7"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60" name="Group 2459"/>
            <p:cNvGrpSpPr/>
            <p:nvPr/>
          </p:nvGrpSpPr>
          <p:grpSpPr>
            <a:xfrm>
              <a:off x="6937061" y="1725613"/>
              <a:ext cx="590551" cy="593726"/>
              <a:chOff x="2597150" y="1725613"/>
              <a:chExt cx="590551" cy="593726"/>
            </a:xfrm>
          </p:grpSpPr>
          <p:sp>
            <p:nvSpPr>
              <p:cNvPr id="164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grpSp>
        <p:nvGrpSpPr>
          <p:cNvPr id="2458" name="Group 2457"/>
          <p:cNvGrpSpPr/>
          <p:nvPr/>
        </p:nvGrpSpPr>
        <p:grpSpPr>
          <a:xfrm>
            <a:off x="6191316" y="2264837"/>
            <a:ext cx="980017" cy="861484"/>
            <a:chOff x="358775" y="1698626"/>
            <a:chExt cx="735013" cy="646113"/>
          </a:xfrm>
        </p:grpSpPr>
        <p:sp>
          <p:nvSpPr>
            <p:cNvPr id="1689"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0"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1"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2"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3"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4"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5"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6"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7"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8"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9"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0"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1"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2"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3"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4"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5"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6"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7"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8"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9"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0"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1"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2"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3"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4"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5"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6"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7"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8"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9"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0"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1"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2"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3"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4"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5"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6"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7"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8"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9"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0"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1"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2"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3"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4"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5"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6"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7"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8"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9"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0"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1"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2"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3"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4"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5"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6"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7"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8"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1" name="Group 2450"/>
          <p:cNvGrpSpPr/>
          <p:nvPr/>
        </p:nvGrpSpPr>
        <p:grpSpPr>
          <a:xfrm>
            <a:off x="10487590" y="812803"/>
            <a:ext cx="946151" cy="840316"/>
            <a:chOff x="3594100" y="609601"/>
            <a:chExt cx="709613" cy="630237"/>
          </a:xfrm>
        </p:grpSpPr>
        <p:sp>
          <p:nvSpPr>
            <p:cNvPr id="1749" name="Freeform 712"/>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0" name="Freeform 713"/>
            <p:cNvSpPr>
              <a:spLocks/>
            </p:cNvSpPr>
            <p:nvPr/>
          </p:nvSpPr>
          <p:spPr bwMode="auto">
            <a:xfrm>
              <a:off x="3779838" y="630238"/>
              <a:ext cx="523875" cy="609600"/>
            </a:xfrm>
            <a:custGeom>
              <a:avLst/>
              <a:gdLst>
                <a:gd name="T0" fmla="*/ 281 w 330"/>
                <a:gd name="T1" fmla="*/ 0 h 384"/>
                <a:gd name="T2" fmla="*/ 330 w 330"/>
                <a:gd name="T3" fmla="*/ 50 h 384"/>
                <a:gd name="T4" fmla="*/ 330 w 330"/>
                <a:gd name="T5" fmla="*/ 384 h 384"/>
                <a:gd name="T6" fmla="*/ 0 w 330"/>
                <a:gd name="T7" fmla="*/ 384 h 384"/>
                <a:gd name="T8" fmla="*/ 0 w 330"/>
                <a:gd name="T9" fmla="*/ 0 h 384"/>
                <a:gd name="T10" fmla="*/ 281 w 330"/>
                <a:gd name="T11" fmla="*/ 0 h 384"/>
              </a:gdLst>
              <a:ahLst/>
              <a:cxnLst>
                <a:cxn ang="0">
                  <a:pos x="T0" y="T1"/>
                </a:cxn>
                <a:cxn ang="0">
                  <a:pos x="T2" y="T3"/>
                </a:cxn>
                <a:cxn ang="0">
                  <a:pos x="T4" y="T5"/>
                </a:cxn>
                <a:cxn ang="0">
                  <a:pos x="T6" y="T7"/>
                </a:cxn>
                <a:cxn ang="0">
                  <a:pos x="T8" y="T9"/>
                </a:cxn>
                <a:cxn ang="0">
                  <a:pos x="T10" y="T11"/>
                </a:cxn>
              </a:cxnLst>
              <a:rect l="0" t="0" r="r" b="b"/>
              <a:pathLst>
                <a:path w="330" h="384">
                  <a:moveTo>
                    <a:pt x="281" y="0"/>
                  </a:moveTo>
                  <a:lnTo>
                    <a:pt x="330" y="50"/>
                  </a:lnTo>
                  <a:lnTo>
                    <a:pt x="330" y="384"/>
                  </a:lnTo>
                  <a:lnTo>
                    <a:pt x="0" y="384"/>
                  </a:lnTo>
                  <a:lnTo>
                    <a:pt x="0" y="0"/>
                  </a:lnTo>
                  <a:lnTo>
                    <a:pt x="28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1" name="Freeform 714"/>
            <p:cNvSpPr>
              <a:spLocks/>
            </p:cNvSpPr>
            <p:nvPr/>
          </p:nvSpPr>
          <p:spPr bwMode="auto">
            <a:xfrm>
              <a:off x="3779838" y="609601"/>
              <a:ext cx="468313" cy="44450"/>
            </a:xfrm>
            <a:custGeom>
              <a:avLst/>
              <a:gdLst>
                <a:gd name="T0" fmla="*/ 267 w 295"/>
                <a:gd name="T1" fmla="*/ 0 h 28"/>
                <a:gd name="T2" fmla="*/ 0 w 295"/>
                <a:gd name="T3" fmla="*/ 0 h 28"/>
                <a:gd name="T4" fmla="*/ 0 w 295"/>
                <a:gd name="T5" fmla="*/ 28 h 28"/>
                <a:gd name="T6" fmla="*/ 295 w 295"/>
                <a:gd name="T7" fmla="*/ 28 h 28"/>
                <a:gd name="T8" fmla="*/ 267 w 295"/>
                <a:gd name="T9" fmla="*/ 0 h 28"/>
              </a:gdLst>
              <a:ahLst/>
              <a:cxnLst>
                <a:cxn ang="0">
                  <a:pos x="T0" y="T1"/>
                </a:cxn>
                <a:cxn ang="0">
                  <a:pos x="T2" y="T3"/>
                </a:cxn>
                <a:cxn ang="0">
                  <a:pos x="T4" y="T5"/>
                </a:cxn>
                <a:cxn ang="0">
                  <a:pos x="T6" y="T7"/>
                </a:cxn>
                <a:cxn ang="0">
                  <a:pos x="T8" y="T9"/>
                </a:cxn>
              </a:cxnLst>
              <a:rect l="0" t="0" r="r" b="b"/>
              <a:pathLst>
                <a:path w="295" h="28">
                  <a:moveTo>
                    <a:pt x="267" y="0"/>
                  </a:moveTo>
                  <a:lnTo>
                    <a:pt x="0" y="0"/>
                  </a:lnTo>
                  <a:lnTo>
                    <a:pt x="0" y="28"/>
                  </a:lnTo>
                  <a:lnTo>
                    <a:pt x="295" y="28"/>
                  </a:lnTo>
                  <a:lnTo>
                    <a:pt x="267"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2" name="Oval 715"/>
            <p:cNvSpPr>
              <a:spLocks noChangeArrowheads="1"/>
            </p:cNvSpPr>
            <p:nvPr/>
          </p:nvSpPr>
          <p:spPr bwMode="auto">
            <a:xfrm>
              <a:off x="3800475" y="622301"/>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3" name="Oval 716"/>
            <p:cNvSpPr>
              <a:spLocks noChangeArrowheads="1"/>
            </p:cNvSpPr>
            <p:nvPr/>
          </p:nvSpPr>
          <p:spPr bwMode="auto">
            <a:xfrm>
              <a:off x="3830638" y="622301"/>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4" name="Oval 717"/>
            <p:cNvSpPr>
              <a:spLocks noChangeArrowheads="1"/>
            </p:cNvSpPr>
            <p:nvPr/>
          </p:nvSpPr>
          <p:spPr bwMode="auto">
            <a:xfrm>
              <a:off x="3860800" y="622301"/>
              <a:ext cx="17463"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5" name="Rectangle 718"/>
            <p:cNvSpPr>
              <a:spLocks noChangeArrowheads="1"/>
            </p:cNvSpPr>
            <p:nvPr/>
          </p:nvSpPr>
          <p:spPr bwMode="auto">
            <a:xfrm>
              <a:off x="4235450" y="1168401"/>
              <a:ext cx="44450" cy="174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6" name="Rectangle 719"/>
            <p:cNvSpPr>
              <a:spLocks noChangeArrowheads="1"/>
            </p:cNvSpPr>
            <p:nvPr/>
          </p:nvSpPr>
          <p:spPr bwMode="auto">
            <a:xfrm>
              <a:off x="4044950" y="1168401"/>
              <a:ext cx="122238" cy="1746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7" name="Rectangle 720"/>
            <p:cNvSpPr>
              <a:spLocks noChangeArrowheads="1"/>
            </p:cNvSpPr>
            <p:nvPr/>
          </p:nvSpPr>
          <p:spPr bwMode="auto">
            <a:xfrm>
              <a:off x="3886200" y="1168401"/>
              <a:ext cx="1539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8" name="Rectangle 721"/>
            <p:cNvSpPr>
              <a:spLocks noChangeArrowheads="1"/>
            </p:cNvSpPr>
            <p:nvPr/>
          </p:nvSpPr>
          <p:spPr bwMode="auto">
            <a:xfrm>
              <a:off x="4176713" y="1168401"/>
              <a:ext cx="65088" cy="1746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9" name="Freeform 722"/>
            <p:cNvSpPr>
              <a:spLocks/>
            </p:cNvSpPr>
            <p:nvPr/>
          </p:nvSpPr>
          <p:spPr bwMode="auto">
            <a:xfrm>
              <a:off x="3800475" y="1165226"/>
              <a:ext cx="22225" cy="25400"/>
            </a:xfrm>
            <a:custGeom>
              <a:avLst/>
              <a:gdLst>
                <a:gd name="T0" fmla="*/ 0 w 14"/>
                <a:gd name="T1" fmla="*/ 0 h 16"/>
                <a:gd name="T2" fmla="*/ 14 w 14"/>
                <a:gd name="T3" fmla="*/ 9 h 16"/>
                <a:gd name="T4" fmla="*/ 0 w 14"/>
                <a:gd name="T5" fmla="*/ 16 h 16"/>
                <a:gd name="T6" fmla="*/ 0 w 14"/>
                <a:gd name="T7" fmla="*/ 0 h 16"/>
              </a:gdLst>
              <a:ahLst/>
              <a:cxnLst>
                <a:cxn ang="0">
                  <a:pos x="T0" y="T1"/>
                </a:cxn>
                <a:cxn ang="0">
                  <a:pos x="T2" y="T3"/>
                </a:cxn>
                <a:cxn ang="0">
                  <a:pos x="T4" y="T5"/>
                </a:cxn>
                <a:cxn ang="0">
                  <a:pos x="T6" y="T7"/>
                </a:cxn>
              </a:cxnLst>
              <a:rect l="0" t="0" r="r" b="b"/>
              <a:pathLst>
                <a:path w="14" h="16">
                  <a:moveTo>
                    <a:pt x="0" y="0"/>
                  </a:moveTo>
                  <a:lnTo>
                    <a:pt x="14" y="9"/>
                  </a:lnTo>
                  <a:lnTo>
                    <a:pt x="0" y="16"/>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0" name="Rectangle 723"/>
            <p:cNvSpPr>
              <a:spLocks noChangeArrowheads="1"/>
            </p:cNvSpPr>
            <p:nvPr/>
          </p:nvSpPr>
          <p:spPr bwMode="auto">
            <a:xfrm>
              <a:off x="3835400" y="1165226"/>
              <a:ext cx="952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1" name="Rectangle 724"/>
            <p:cNvSpPr>
              <a:spLocks noChangeArrowheads="1"/>
            </p:cNvSpPr>
            <p:nvPr/>
          </p:nvSpPr>
          <p:spPr bwMode="auto">
            <a:xfrm>
              <a:off x="3851275" y="1165226"/>
              <a:ext cx="7938"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2" name="Freeform 725"/>
            <p:cNvSpPr>
              <a:spLocks/>
            </p:cNvSpPr>
            <p:nvPr/>
          </p:nvSpPr>
          <p:spPr bwMode="auto">
            <a:xfrm>
              <a:off x="4156075" y="1150938"/>
              <a:ext cx="20638" cy="57150"/>
            </a:xfrm>
            <a:custGeom>
              <a:avLst/>
              <a:gdLst>
                <a:gd name="T0" fmla="*/ 0 w 13"/>
                <a:gd name="T1" fmla="*/ 0 h 36"/>
                <a:gd name="T2" fmla="*/ 0 w 13"/>
                <a:gd name="T3" fmla="*/ 6 h 36"/>
                <a:gd name="T4" fmla="*/ 7 w 13"/>
                <a:gd name="T5" fmla="*/ 6 h 36"/>
                <a:gd name="T6" fmla="*/ 7 w 13"/>
                <a:gd name="T7" fmla="*/ 29 h 36"/>
                <a:gd name="T8" fmla="*/ 0 w 13"/>
                <a:gd name="T9" fmla="*/ 29 h 36"/>
                <a:gd name="T10" fmla="*/ 0 w 13"/>
                <a:gd name="T11" fmla="*/ 36 h 36"/>
                <a:gd name="T12" fmla="*/ 7 w 13"/>
                <a:gd name="T13" fmla="*/ 36 h 36"/>
                <a:gd name="T14" fmla="*/ 13 w 13"/>
                <a:gd name="T15" fmla="*/ 36 h 36"/>
                <a:gd name="T16" fmla="*/ 13 w 13"/>
                <a:gd name="T17" fmla="*/ 29 h 36"/>
                <a:gd name="T18" fmla="*/ 13 w 13"/>
                <a:gd name="T19" fmla="*/ 6 h 36"/>
                <a:gd name="T20" fmla="*/ 13 w 13"/>
                <a:gd name="T21" fmla="*/ 3 h 36"/>
                <a:gd name="T22" fmla="*/ 13 w 13"/>
                <a:gd name="T23" fmla="*/ 0 h 36"/>
                <a:gd name="T24" fmla="*/ 0 w 13"/>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36">
                  <a:moveTo>
                    <a:pt x="0" y="0"/>
                  </a:moveTo>
                  <a:lnTo>
                    <a:pt x="0" y="6"/>
                  </a:lnTo>
                  <a:lnTo>
                    <a:pt x="7" y="6"/>
                  </a:lnTo>
                  <a:lnTo>
                    <a:pt x="7" y="29"/>
                  </a:lnTo>
                  <a:lnTo>
                    <a:pt x="0" y="29"/>
                  </a:lnTo>
                  <a:lnTo>
                    <a:pt x="0" y="36"/>
                  </a:lnTo>
                  <a:lnTo>
                    <a:pt x="7" y="36"/>
                  </a:lnTo>
                  <a:lnTo>
                    <a:pt x="13" y="36"/>
                  </a:lnTo>
                  <a:lnTo>
                    <a:pt x="13" y="29"/>
                  </a:lnTo>
                  <a:lnTo>
                    <a:pt x="13" y="6"/>
                  </a:lnTo>
                  <a:lnTo>
                    <a:pt x="13" y="3"/>
                  </a:lnTo>
                  <a:lnTo>
                    <a:pt x="13" y="0"/>
                  </a:lnTo>
                  <a:lnTo>
                    <a:pt x="0"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3" name="Freeform 726"/>
            <p:cNvSpPr>
              <a:spLocks/>
            </p:cNvSpPr>
            <p:nvPr/>
          </p:nvSpPr>
          <p:spPr bwMode="auto">
            <a:xfrm>
              <a:off x="4037013" y="1152526"/>
              <a:ext cx="19050" cy="55563"/>
            </a:xfrm>
            <a:custGeom>
              <a:avLst/>
              <a:gdLst>
                <a:gd name="T0" fmla="*/ 12 w 12"/>
                <a:gd name="T1" fmla="*/ 35 h 35"/>
                <a:gd name="T2" fmla="*/ 12 w 12"/>
                <a:gd name="T3" fmla="*/ 29 h 35"/>
                <a:gd name="T4" fmla="*/ 6 w 12"/>
                <a:gd name="T5" fmla="*/ 29 h 35"/>
                <a:gd name="T6" fmla="*/ 6 w 12"/>
                <a:gd name="T7" fmla="*/ 6 h 35"/>
                <a:gd name="T8" fmla="*/ 12 w 12"/>
                <a:gd name="T9" fmla="*/ 6 h 35"/>
                <a:gd name="T10" fmla="*/ 12 w 12"/>
                <a:gd name="T11" fmla="*/ 0 h 35"/>
                <a:gd name="T12" fmla="*/ 6 w 12"/>
                <a:gd name="T13" fmla="*/ 0 h 35"/>
                <a:gd name="T14" fmla="*/ 0 w 12"/>
                <a:gd name="T15" fmla="*/ 0 h 35"/>
                <a:gd name="T16" fmla="*/ 0 w 12"/>
                <a:gd name="T17" fmla="*/ 6 h 35"/>
                <a:gd name="T18" fmla="*/ 0 w 12"/>
                <a:gd name="T19" fmla="*/ 29 h 35"/>
                <a:gd name="T20" fmla="*/ 0 w 12"/>
                <a:gd name="T21" fmla="*/ 31 h 35"/>
                <a:gd name="T22" fmla="*/ 0 w 12"/>
                <a:gd name="T23" fmla="*/ 35 h 35"/>
                <a:gd name="T24" fmla="*/ 12 w 12"/>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35">
                  <a:moveTo>
                    <a:pt x="12" y="35"/>
                  </a:moveTo>
                  <a:lnTo>
                    <a:pt x="12" y="29"/>
                  </a:lnTo>
                  <a:lnTo>
                    <a:pt x="6" y="29"/>
                  </a:lnTo>
                  <a:lnTo>
                    <a:pt x="6" y="6"/>
                  </a:lnTo>
                  <a:lnTo>
                    <a:pt x="12" y="6"/>
                  </a:lnTo>
                  <a:lnTo>
                    <a:pt x="12" y="0"/>
                  </a:lnTo>
                  <a:lnTo>
                    <a:pt x="6" y="0"/>
                  </a:lnTo>
                  <a:lnTo>
                    <a:pt x="0" y="0"/>
                  </a:lnTo>
                  <a:lnTo>
                    <a:pt x="0" y="6"/>
                  </a:lnTo>
                  <a:lnTo>
                    <a:pt x="0" y="29"/>
                  </a:lnTo>
                  <a:lnTo>
                    <a:pt x="0" y="31"/>
                  </a:lnTo>
                  <a:lnTo>
                    <a:pt x="0" y="35"/>
                  </a:lnTo>
                  <a:lnTo>
                    <a:pt x="12" y="3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4" name="Freeform 727"/>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5" name="Freeform 728"/>
            <p:cNvSpPr>
              <a:spLocks/>
            </p:cNvSpPr>
            <p:nvPr/>
          </p:nvSpPr>
          <p:spPr bwMode="auto">
            <a:xfrm>
              <a:off x="4203700" y="609601"/>
              <a:ext cx="100013" cy="100013"/>
            </a:xfrm>
            <a:custGeom>
              <a:avLst/>
              <a:gdLst>
                <a:gd name="T0" fmla="*/ 63 w 63"/>
                <a:gd name="T1" fmla="*/ 63 h 63"/>
                <a:gd name="T2" fmla="*/ 0 w 63"/>
                <a:gd name="T3" fmla="*/ 63 h 63"/>
                <a:gd name="T4" fmla="*/ 0 w 63"/>
                <a:gd name="T5" fmla="*/ 0 h 63"/>
                <a:gd name="T6" fmla="*/ 63 w 63"/>
                <a:gd name="T7" fmla="*/ 63 h 63"/>
              </a:gdLst>
              <a:ahLst/>
              <a:cxnLst>
                <a:cxn ang="0">
                  <a:pos x="T0" y="T1"/>
                </a:cxn>
                <a:cxn ang="0">
                  <a:pos x="T2" y="T3"/>
                </a:cxn>
                <a:cxn ang="0">
                  <a:pos x="T4" y="T5"/>
                </a:cxn>
                <a:cxn ang="0">
                  <a:pos x="T6" y="T7"/>
                </a:cxn>
              </a:cxnLst>
              <a:rect l="0" t="0" r="r" b="b"/>
              <a:pathLst>
                <a:path w="63" h="63">
                  <a:moveTo>
                    <a:pt x="63" y="63"/>
                  </a:moveTo>
                  <a:lnTo>
                    <a:pt x="0" y="63"/>
                  </a:lnTo>
                  <a:lnTo>
                    <a:pt x="0" y="0"/>
                  </a:lnTo>
                  <a:lnTo>
                    <a:pt x="63" y="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6" name="Freeform 729"/>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7" name="Freeform 730"/>
            <p:cNvSpPr>
              <a:spLocks/>
            </p:cNvSpPr>
            <p:nvPr/>
          </p:nvSpPr>
          <p:spPr bwMode="auto">
            <a:xfrm>
              <a:off x="4303713" y="709613"/>
              <a:ext cx="0" cy="100013"/>
            </a:xfrm>
            <a:custGeom>
              <a:avLst/>
              <a:gdLst>
                <a:gd name="T0" fmla="*/ 0 h 63"/>
                <a:gd name="T1" fmla="*/ 0 h 63"/>
                <a:gd name="T2" fmla="*/ 0 h 63"/>
                <a:gd name="T3" fmla="*/ 0 h 63"/>
                <a:gd name="T4" fmla="*/ 63 h 63"/>
                <a:gd name="T5" fmla="*/ 0 h 63"/>
              </a:gdLst>
              <a:ahLst/>
              <a:cxnLst>
                <a:cxn ang="0">
                  <a:pos x="0" y="T0"/>
                </a:cxn>
                <a:cxn ang="0">
                  <a:pos x="0" y="T1"/>
                </a:cxn>
                <a:cxn ang="0">
                  <a:pos x="0" y="T2"/>
                </a:cxn>
                <a:cxn ang="0">
                  <a:pos x="0" y="T3"/>
                </a:cxn>
                <a:cxn ang="0">
                  <a:pos x="0" y="T4"/>
                </a:cxn>
                <a:cxn ang="0">
                  <a:pos x="0" y="T5"/>
                </a:cxn>
              </a:cxnLst>
              <a:rect l="0" t="0" r="r" b="b"/>
              <a:pathLst>
                <a:path h="63">
                  <a:moveTo>
                    <a:pt x="0" y="0"/>
                  </a:moveTo>
                  <a:lnTo>
                    <a:pt x="0" y="0"/>
                  </a:lnTo>
                  <a:lnTo>
                    <a:pt x="0" y="0"/>
                  </a:lnTo>
                  <a:lnTo>
                    <a:pt x="0" y="0"/>
                  </a:lnTo>
                  <a:lnTo>
                    <a:pt x="0" y="6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8" name="Freeform 731"/>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9" name="Freeform 732"/>
            <p:cNvSpPr>
              <a:spLocks/>
            </p:cNvSpPr>
            <p:nvPr/>
          </p:nvSpPr>
          <p:spPr bwMode="auto">
            <a:xfrm>
              <a:off x="4203700" y="709613"/>
              <a:ext cx="100013" cy="100013"/>
            </a:xfrm>
            <a:custGeom>
              <a:avLst/>
              <a:gdLst>
                <a:gd name="T0" fmla="*/ 63 w 63"/>
                <a:gd name="T1" fmla="*/ 0 h 63"/>
                <a:gd name="T2" fmla="*/ 0 w 63"/>
                <a:gd name="T3" fmla="*/ 0 h 63"/>
                <a:gd name="T4" fmla="*/ 63 w 63"/>
                <a:gd name="T5" fmla="*/ 63 h 63"/>
                <a:gd name="T6" fmla="*/ 63 w 63"/>
                <a:gd name="T7" fmla="*/ 0 h 63"/>
                <a:gd name="T8" fmla="*/ 63 w 63"/>
                <a:gd name="T9" fmla="*/ 0 h 63"/>
              </a:gdLst>
              <a:ahLst/>
              <a:cxnLst>
                <a:cxn ang="0">
                  <a:pos x="T0" y="T1"/>
                </a:cxn>
                <a:cxn ang="0">
                  <a:pos x="T2" y="T3"/>
                </a:cxn>
                <a:cxn ang="0">
                  <a:pos x="T4" y="T5"/>
                </a:cxn>
                <a:cxn ang="0">
                  <a:pos x="T6" y="T7"/>
                </a:cxn>
                <a:cxn ang="0">
                  <a:pos x="T8" y="T9"/>
                </a:cxn>
              </a:cxnLst>
              <a:rect l="0" t="0" r="r" b="b"/>
              <a:pathLst>
                <a:path w="63" h="63">
                  <a:moveTo>
                    <a:pt x="63" y="0"/>
                  </a:moveTo>
                  <a:lnTo>
                    <a:pt x="0" y="0"/>
                  </a:lnTo>
                  <a:lnTo>
                    <a:pt x="63" y="63"/>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0" name="Freeform 733"/>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1" name="Freeform 734"/>
            <p:cNvSpPr>
              <a:spLocks/>
            </p:cNvSpPr>
            <p:nvPr/>
          </p:nvSpPr>
          <p:spPr bwMode="auto">
            <a:xfrm>
              <a:off x="4203700" y="709613"/>
              <a:ext cx="100013" cy="0"/>
            </a:xfrm>
            <a:custGeom>
              <a:avLst/>
              <a:gdLst>
                <a:gd name="T0" fmla="*/ 63 w 63"/>
                <a:gd name="T1" fmla="*/ 0 w 63"/>
                <a:gd name="T2" fmla="*/ 63 w 63"/>
                <a:gd name="T3" fmla="*/ 63 w 63"/>
              </a:gdLst>
              <a:ahLst/>
              <a:cxnLst>
                <a:cxn ang="0">
                  <a:pos x="T0" y="0"/>
                </a:cxn>
                <a:cxn ang="0">
                  <a:pos x="T1" y="0"/>
                </a:cxn>
                <a:cxn ang="0">
                  <a:pos x="T2" y="0"/>
                </a:cxn>
                <a:cxn ang="0">
                  <a:pos x="T3" y="0"/>
                </a:cxn>
              </a:cxnLst>
              <a:rect l="0" t="0" r="r" b="b"/>
              <a:pathLst>
                <a:path w="63">
                  <a:moveTo>
                    <a:pt x="63" y="0"/>
                  </a:moveTo>
                  <a:lnTo>
                    <a:pt x="0" y="0"/>
                  </a:lnTo>
                  <a:lnTo>
                    <a:pt x="63" y="0"/>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2" name="Freeform 735"/>
            <p:cNvSpPr>
              <a:spLocks/>
            </p:cNvSpPr>
            <p:nvPr/>
          </p:nvSpPr>
          <p:spPr bwMode="auto">
            <a:xfrm>
              <a:off x="3781425" y="800101"/>
              <a:ext cx="388938" cy="284163"/>
            </a:xfrm>
            <a:custGeom>
              <a:avLst/>
              <a:gdLst>
                <a:gd name="T0" fmla="*/ 362 w 362"/>
                <a:gd name="T1" fmla="*/ 92 h 265"/>
                <a:gd name="T2" fmla="*/ 318 w 362"/>
                <a:gd name="T3" fmla="*/ 93 h 265"/>
                <a:gd name="T4" fmla="*/ 325 w 362"/>
                <a:gd name="T5" fmla="*/ 104 h 265"/>
                <a:gd name="T6" fmla="*/ 256 w 362"/>
                <a:gd name="T7" fmla="*/ 200 h 265"/>
                <a:gd name="T8" fmla="*/ 0 w 362"/>
                <a:gd name="T9" fmla="*/ 0 h 265"/>
                <a:gd name="T10" fmla="*/ 0 w 362"/>
                <a:gd name="T11" fmla="*/ 18 h 265"/>
                <a:gd name="T12" fmla="*/ 245 w 362"/>
                <a:gd name="T13" fmla="*/ 261 h 265"/>
                <a:gd name="T14" fmla="*/ 245 w 362"/>
                <a:gd name="T15" fmla="*/ 265 h 265"/>
                <a:gd name="T16" fmla="*/ 264 w 362"/>
                <a:gd name="T17" fmla="*/ 265 h 265"/>
                <a:gd name="T18" fmla="*/ 264 w 362"/>
                <a:gd name="T19" fmla="*/ 261 h 265"/>
                <a:gd name="T20" fmla="*/ 334 w 362"/>
                <a:gd name="T21" fmla="*/ 120 h 265"/>
                <a:gd name="T22" fmla="*/ 341 w 362"/>
                <a:gd name="T23" fmla="*/ 131 h 265"/>
                <a:gd name="T24" fmla="*/ 362 w 362"/>
                <a:gd name="T25" fmla="*/ 92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2" h="265">
                  <a:moveTo>
                    <a:pt x="362" y="92"/>
                  </a:moveTo>
                  <a:cubicBezTo>
                    <a:pt x="318" y="93"/>
                    <a:pt x="318" y="93"/>
                    <a:pt x="318" y="93"/>
                  </a:cubicBezTo>
                  <a:cubicBezTo>
                    <a:pt x="325" y="104"/>
                    <a:pt x="325" y="104"/>
                    <a:pt x="325" y="104"/>
                  </a:cubicBezTo>
                  <a:cubicBezTo>
                    <a:pt x="292" y="129"/>
                    <a:pt x="269" y="162"/>
                    <a:pt x="256" y="200"/>
                  </a:cubicBezTo>
                  <a:cubicBezTo>
                    <a:pt x="227" y="85"/>
                    <a:pt x="123" y="0"/>
                    <a:pt x="0" y="0"/>
                  </a:cubicBezTo>
                  <a:cubicBezTo>
                    <a:pt x="0" y="18"/>
                    <a:pt x="0" y="18"/>
                    <a:pt x="0" y="18"/>
                  </a:cubicBezTo>
                  <a:cubicBezTo>
                    <a:pt x="135" y="18"/>
                    <a:pt x="244" y="127"/>
                    <a:pt x="245" y="261"/>
                  </a:cubicBezTo>
                  <a:cubicBezTo>
                    <a:pt x="245" y="262"/>
                    <a:pt x="245" y="264"/>
                    <a:pt x="245" y="265"/>
                  </a:cubicBezTo>
                  <a:cubicBezTo>
                    <a:pt x="264" y="265"/>
                    <a:pt x="264" y="265"/>
                    <a:pt x="264" y="265"/>
                  </a:cubicBezTo>
                  <a:cubicBezTo>
                    <a:pt x="264" y="264"/>
                    <a:pt x="264" y="262"/>
                    <a:pt x="264" y="261"/>
                  </a:cubicBezTo>
                  <a:cubicBezTo>
                    <a:pt x="265" y="206"/>
                    <a:pt x="291" y="154"/>
                    <a:pt x="334" y="120"/>
                  </a:cubicBezTo>
                  <a:cubicBezTo>
                    <a:pt x="341" y="131"/>
                    <a:pt x="341" y="131"/>
                    <a:pt x="341" y="131"/>
                  </a:cubicBezTo>
                  <a:lnTo>
                    <a:pt x="362" y="9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3" name="Oval 736"/>
            <p:cNvSpPr>
              <a:spLocks noChangeArrowheads="1"/>
            </p:cNvSpPr>
            <p:nvPr/>
          </p:nvSpPr>
          <p:spPr bwMode="auto">
            <a:xfrm>
              <a:off x="4178300" y="819151"/>
              <a:ext cx="98425" cy="98425"/>
            </a:xfrm>
            <a:prstGeom prst="ellipse">
              <a:avLst/>
            </a:pr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4" name="Freeform 737"/>
            <p:cNvSpPr>
              <a:spLocks/>
            </p:cNvSpPr>
            <p:nvPr/>
          </p:nvSpPr>
          <p:spPr bwMode="auto">
            <a:xfrm>
              <a:off x="4225925" y="825501"/>
              <a:ext cx="42863" cy="44450"/>
            </a:xfrm>
            <a:custGeom>
              <a:avLst/>
              <a:gdLst>
                <a:gd name="T0" fmla="*/ 39 w 41"/>
                <a:gd name="T1" fmla="*/ 41 h 41"/>
                <a:gd name="T2" fmla="*/ 37 w 41"/>
                <a:gd name="T3" fmla="*/ 39 h 41"/>
                <a:gd name="T4" fmla="*/ 2 w 41"/>
                <a:gd name="T5" fmla="*/ 5 h 41"/>
                <a:gd name="T6" fmla="*/ 0 w 41"/>
                <a:gd name="T7" fmla="*/ 2 h 41"/>
                <a:gd name="T8" fmla="*/ 2 w 41"/>
                <a:gd name="T9" fmla="*/ 0 h 41"/>
                <a:gd name="T10" fmla="*/ 41 w 41"/>
                <a:gd name="T11" fmla="*/ 39 h 41"/>
                <a:gd name="T12" fmla="*/ 39 w 41"/>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39" y="41"/>
                  </a:moveTo>
                  <a:cubicBezTo>
                    <a:pt x="38" y="41"/>
                    <a:pt x="37" y="40"/>
                    <a:pt x="37" y="39"/>
                  </a:cubicBezTo>
                  <a:cubicBezTo>
                    <a:pt x="37" y="20"/>
                    <a:pt x="21" y="5"/>
                    <a:pt x="2" y="5"/>
                  </a:cubicBezTo>
                  <a:cubicBezTo>
                    <a:pt x="1" y="5"/>
                    <a:pt x="0" y="3"/>
                    <a:pt x="0" y="2"/>
                  </a:cubicBezTo>
                  <a:cubicBezTo>
                    <a:pt x="0" y="1"/>
                    <a:pt x="1" y="0"/>
                    <a:pt x="2" y="0"/>
                  </a:cubicBezTo>
                  <a:cubicBezTo>
                    <a:pt x="24" y="0"/>
                    <a:pt x="41" y="17"/>
                    <a:pt x="41" y="39"/>
                  </a:cubicBezTo>
                  <a:cubicBezTo>
                    <a:pt x="41" y="40"/>
                    <a:pt x="40" y="41"/>
                    <a:pt x="39" y="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5" name="Freeform 738"/>
            <p:cNvSpPr>
              <a:spLocks noEditPoints="1"/>
            </p:cNvSpPr>
            <p:nvPr/>
          </p:nvSpPr>
          <p:spPr bwMode="auto">
            <a:xfrm>
              <a:off x="3594100" y="800101"/>
              <a:ext cx="187325" cy="85725"/>
            </a:xfrm>
            <a:custGeom>
              <a:avLst/>
              <a:gdLst>
                <a:gd name="T0" fmla="*/ 12 w 174"/>
                <a:gd name="T1" fmla="*/ 80 h 80"/>
                <a:gd name="T2" fmla="*/ 0 w 174"/>
                <a:gd name="T3" fmla="*/ 66 h 80"/>
                <a:gd name="T4" fmla="*/ 18 w 174"/>
                <a:gd name="T5" fmla="*/ 51 h 80"/>
                <a:gd name="T6" fmla="*/ 29 w 174"/>
                <a:gd name="T7" fmla="*/ 66 h 80"/>
                <a:gd name="T8" fmla="*/ 12 w 174"/>
                <a:gd name="T9" fmla="*/ 80 h 80"/>
                <a:gd name="T10" fmla="*/ 47 w 174"/>
                <a:gd name="T11" fmla="*/ 54 h 80"/>
                <a:gd name="T12" fmla="*/ 38 w 174"/>
                <a:gd name="T13" fmla="*/ 38 h 80"/>
                <a:gd name="T14" fmla="*/ 59 w 174"/>
                <a:gd name="T15" fmla="*/ 26 h 80"/>
                <a:gd name="T16" fmla="*/ 67 w 174"/>
                <a:gd name="T17" fmla="*/ 43 h 80"/>
                <a:gd name="T18" fmla="*/ 47 w 174"/>
                <a:gd name="T19" fmla="*/ 54 h 80"/>
                <a:gd name="T20" fmla="*/ 87 w 174"/>
                <a:gd name="T21" fmla="*/ 34 h 80"/>
                <a:gd name="T22" fmla="*/ 81 w 174"/>
                <a:gd name="T23" fmla="*/ 17 h 80"/>
                <a:gd name="T24" fmla="*/ 103 w 174"/>
                <a:gd name="T25" fmla="*/ 10 h 80"/>
                <a:gd name="T26" fmla="*/ 108 w 174"/>
                <a:gd name="T27" fmla="*/ 27 h 80"/>
                <a:gd name="T28" fmla="*/ 87 w 174"/>
                <a:gd name="T29" fmla="*/ 34 h 80"/>
                <a:gd name="T30" fmla="*/ 130 w 174"/>
                <a:gd name="T31" fmla="*/ 22 h 80"/>
                <a:gd name="T32" fmla="*/ 126 w 174"/>
                <a:gd name="T33" fmla="*/ 4 h 80"/>
                <a:gd name="T34" fmla="*/ 150 w 174"/>
                <a:gd name="T35" fmla="*/ 1 h 80"/>
                <a:gd name="T36" fmla="*/ 152 w 174"/>
                <a:gd name="T37" fmla="*/ 19 h 80"/>
                <a:gd name="T38" fmla="*/ 130 w 174"/>
                <a:gd name="T39" fmla="*/ 22 h 80"/>
                <a:gd name="T40" fmla="*/ 174 w 174"/>
                <a:gd name="T41" fmla="*/ 18 h 80"/>
                <a:gd name="T42" fmla="*/ 174 w 174"/>
                <a:gd name="T43" fmla="*/ 18 h 80"/>
                <a:gd name="T44" fmla="*/ 174 w 174"/>
                <a:gd name="T45" fmla="*/ 0 h 80"/>
                <a:gd name="T46" fmla="*/ 174 w 174"/>
                <a:gd name="T47" fmla="*/ 0 h 80"/>
                <a:gd name="T48" fmla="*/ 174 w 174"/>
                <a:gd name="T4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4" h="80">
                  <a:moveTo>
                    <a:pt x="12" y="80"/>
                  </a:moveTo>
                  <a:cubicBezTo>
                    <a:pt x="0" y="66"/>
                    <a:pt x="0" y="66"/>
                    <a:pt x="0" y="66"/>
                  </a:cubicBezTo>
                  <a:cubicBezTo>
                    <a:pt x="6" y="61"/>
                    <a:pt x="12" y="56"/>
                    <a:pt x="18" y="51"/>
                  </a:cubicBezTo>
                  <a:cubicBezTo>
                    <a:pt x="29" y="66"/>
                    <a:pt x="29" y="66"/>
                    <a:pt x="29" y="66"/>
                  </a:cubicBezTo>
                  <a:cubicBezTo>
                    <a:pt x="23" y="70"/>
                    <a:pt x="17" y="75"/>
                    <a:pt x="12" y="80"/>
                  </a:cubicBezTo>
                  <a:close/>
                  <a:moveTo>
                    <a:pt x="47" y="54"/>
                  </a:moveTo>
                  <a:cubicBezTo>
                    <a:pt x="38" y="38"/>
                    <a:pt x="38" y="38"/>
                    <a:pt x="38" y="38"/>
                  </a:cubicBezTo>
                  <a:cubicBezTo>
                    <a:pt x="45" y="34"/>
                    <a:pt x="52" y="30"/>
                    <a:pt x="59" y="26"/>
                  </a:cubicBezTo>
                  <a:cubicBezTo>
                    <a:pt x="67" y="43"/>
                    <a:pt x="67" y="43"/>
                    <a:pt x="67" y="43"/>
                  </a:cubicBezTo>
                  <a:cubicBezTo>
                    <a:pt x="60" y="46"/>
                    <a:pt x="54" y="50"/>
                    <a:pt x="47" y="54"/>
                  </a:cubicBezTo>
                  <a:close/>
                  <a:moveTo>
                    <a:pt x="87" y="34"/>
                  </a:moveTo>
                  <a:cubicBezTo>
                    <a:pt x="81" y="17"/>
                    <a:pt x="81" y="17"/>
                    <a:pt x="81" y="17"/>
                  </a:cubicBezTo>
                  <a:cubicBezTo>
                    <a:pt x="88" y="14"/>
                    <a:pt x="96" y="12"/>
                    <a:pt x="103" y="10"/>
                  </a:cubicBezTo>
                  <a:cubicBezTo>
                    <a:pt x="108" y="27"/>
                    <a:pt x="108" y="27"/>
                    <a:pt x="108" y="27"/>
                  </a:cubicBezTo>
                  <a:cubicBezTo>
                    <a:pt x="101" y="29"/>
                    <a:pt x="94" y="32"/>
                    <a:pt x="87" y="34"/>
                  </a:cubicBezTo>
                  <a:close/>
                  <a:moveTo>
                    <a:pt x="130" y="22"/>
                  </a:moveTo>
                  <a:cubicBezTo>
                    <a:pt x="126" y="4"/>
                    <a:pt x="126" y="4"/>
                    <a:pt x="126" y="4"/>
                  </a:cubicBezTo>
                  <a:cubicBezTo>
                    <a:pt x="134" y="3"/>
                    <a:pt x="142" y="2"/>
                    <a:pt x="150" y="1"/>
                  </a:cubicBezTo>
                  <a:cubicBezTo>
                    <a:pt x="152" y="19"/>
                    <a:pt x="152" y="19"/>
                    <a:pt x="152" y="19"/>
                  </a:cubicBezTo>
                  <a:cubicBezTo>
                    <a:pt x="144" y="20"/>
                    <a:pt x="137" y="21"/>
                    <a:pt x="130" y="22"/>
                  </a:cubicBezTo>
                  <a:close/>
                  <a:moveTo>
                    <a:pt x="174" y="18"/>
                  </a:moveTo>
                  <a:cubicBezTo>
                    <a:pt x="174" y="18"/>
                    <a:pt x="174" y="18"/>
                    <a:pt x="174" y="18"/>
                  </a:cubicBezTo>
                  <a:cubicBezTo>
                    <a:pt x="174" y="0"/>
                    <a:pt x="174" y="0"/>
                    <a:pt x="174" y="0"/>
                  </a:cubicBezTo>
                  <a:cubicBezTo>
                    <a:pt x="174" y="0"/>
                    <a:pt x="174" y="0"/>
                    <a:pt x="174" y="0"/>
                  </a:cubicBezTo>
                  <a:lnTo>
                    <a:pt x="174" y="1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0" name="Group 2449"/>
          <p:cNvGrpSpPr/>
          <p:nvPr/>
        </p:nvGrpSpPr>
        <p:grpSpPr>
          <a:xfrm>
            <a:off x="9270583" y="819153"/>
            <a:ext cx="829735" cy="827617"/>
            <a:chOff x="2613025" y="614363"/>
            <a:chExt cx="622301" cy="620713"/>
          </a:xfrm>
        </p:grpSpPr>
        <p:sp>
          <p:nvSpPr>
            <p:cNvPr id="1776" name="Rectangle 739"/>
            <p:cNvSpPr>
              <a:spLocks noChangeArrowheads="1"/>
            </p:cNvSpPr>
            <p:nvPr/>
          </p:nvSpPr>
          <p:spPr bwMode="auto">
            <a:xfrm>
              <a:off x="2643188"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7" name="Freeform 740"/>
            <p:cNvSpPr>
              <a:spLocks/>
            </p:cNvSpPr>
            <p:nvPr/>
          </p:nvSpPr>
          <p:spPr bwMode="auto">
            <a:xfrm>
              <a:off x="2652713" y="993776"/>
              <a:ext cx="50800" cy="23813"/>
            </a:xfrm>
            <a:custGeom>
              <a:avLst/>
              <a:gdLst>
                <a:gd name="T0" fmla="*/ 2 w 32"/>
                <a:gd name="T1" fmla="*/ 15 h 15"/>
                <a:gd name="T2" fmla="*/ 0 w 32"/>
                <a:gd name="T3" fmla="*/ 8 h 15"/>
                <a:gd name="T4" fmla="*/ 30 w 32"/>
                <a:gd name="T5" fmla="*/ 0 h 15"/>
                <a:gd name="T6" fmla="*/ 32 w 32"/>
                <a:gd name="T7" fmla="*/ 7 h 15"/>
                <a:gd name="T8" fmla="*/ 2 w 32"/>
                <a:gd name="T9" fmla="*/ 15 h 15"/>
              </a:gdLst>
              <a:ahLst/>
              <a:cxnLst>
                <a:cxn ang="0">
                  <a:pos x="T0" y="T1"/>
                </a:cxn>
                <a:cxn ang="0">
                  <a:pos x="T2" y="T3"/>
                </a:cxn>
                <a:cxn ang="0">
                  <a:pos x="T4" y="T5"/>
                </a:cxn>
                <a:cxn ang="0">
                  <a:pos x="T6" y="T7"/>
                </a:cxn>
                <a:cxn ang="0">
                  <a:pos x="T8" y="T9"/>
                </a:cxn>
              </a:cxnLst>
              <a:rect l="0" t="0" r="r" b="b"/>
              <a:pathLst>
                <a:path w="32" h="15">
                  <a:moveTo>
                    <a:pt x="2" y="15"/>
                  </a:moveTo>
                  <a:lnTo>
                    <a:pt x="0" y="8"/>
                  </a:lnTo>
                  <a:lnTo>
                    <a:pt x="30" y="0"/>
                  </a:lnTo>
                  <a:lnTo>
                    <a:pt x="32" y="7"/>
                  </a:lnTo>
                  <a:lnTo>
                    <a:pt x="2"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8" name="Freeform 741"/>
            <p:cNvSpPr>
              <a:spLocks/>
            </p:cNvSpPr>
            <p:nvPr/>
          </p:nvSpPr>
          <p:spPr bwMode="auto">
            <a:xfrm>
              <a:off x="2679700" y="1050926"/>
              <a:ext cx="49213" cy="31750"/>
            </a:xfrm>
            <a:custGeom>
              <a:avLst/>
              <a:gdLst>
                <a:gd name="T0" fmla="*/ 4 w 31"/>
                <a:gd name="T1" fmla="*/ 20 h 20"/>
                <a:gd name="T2" fmla="*/ 0 w 31"/>
                <a:gd name="T3" fmla="*/ 14 h 20"/>
                <a:gd name="T4" fmla="*/ 27 w 31"/>
                <a:gd name="T5" fmla="*/ 0 h 20"/>
                <a:gd name="T6" fmla="*/ 31 w 31"/>
                <a:gd name="T7" fmla="*/ 6 h 20"/>
                <a:gd name="T8" fmla="*/ 4 w 31"/>
                <a:gd name="T9" fmla="*/ 20 h 20"/>
              </a:gdLst>
              <a:ahLst/>
              <a:cxnLst>
                <a:cxn ang="0">
                  <a:pos x="T0" y="T1"/>
                </a:cxn>
                <a:cxn ang="0">
                  <a:pos x="T2" y="T3"/>
                </a:cxn>
                <a:cxn ang="0">
                  <a:pos x="T4" y="T5"/>
                </a:cxn>
                <a:cxn ang="0">
                  <a:pos x="T6" y="T7"/>
                </a:cxn>
                <a:cxn ang="0">
                  <a:pos x="T8" y="T9"/>
                </a:cxn>
              </a:cxnLst>
              <a:rect l="0" t="0" r="r" b="b"/>
              <a:pathLst>
                <a:path w="31" h="20">
                  <a:moveTo>
                    <a:pt x="4" y="20"/>
                  </a:moveTo>
                  <a:lnTo>
                    <a:pt x="0" y="14"/>
                  </a:lnTo>
                  <a:lnTo>
                    <a:pt x="27" y="0"/>
                  </a:lnTo>
                  <a:lnTo>
                    <a:pt x="31" y="6"/>
                  </a:lnTo>
                  <a:lnTo>
                    <a:pt x="4"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9" name="Freeform 742"/>
            <p:cNvSpPr>
              <a:spLocks/>
            </p:cNvSpPr>
            <p:nvPr/>
          </p:nvSpPr>
          <p:spPr bwMode="auto">
            <a:xfrm>
              <a:off x="3033713" y="696913"/>
              <a:ext cx="33338" cy="47625"/>
            </a:xfrm>
            <a:custGeom>
              <a:avLst/>
              <a:gdLst>
                <a:gd name="T0" fmla="*/ 6 w 21"/>
                <a:gd name="T1" fmla="*/ 30 h 30"/>
                <a:gd name="T2" fmla="*/ 0 w 21"/>
                <a:gd name="T3" fmla="*/ 27 h 30"/>
                <a:gd name="T4" fmla="*/ 15 w 21"/>
                <a:gd name="T5" fmla="*/ 0 h 30"/>
                <a:gd name="T6" fmla="*/ 21 w 21"/>
                <a:gd name="T7" fmla="*/ 4 h 30"/>
                <a:gd name="T8" fmla="*/ 6 w 21"/>
                <a:gd name="T9" fmla="*/ 30 h 30"/>
              </a:gdLst>
              <a:ahLst/>
              <a:cxnLst>
                <a:cxn ang="0">
                  <a:pos x="T0" y="T1"/>
                </a:cxn>
                <a:cxn ang="0">
                  <a:pos x="T2" y="T3"/>
                </a:cxn>
                <a:cxn ang="0">
                  <a:pos x="T4" y="T5"/>
                </a:cxn>
                <a:cxn ang="0">
                  <a:pos x="T6" y="T7"/>
                </a:cxn>
                <a:cxn ang="0">
                  <a:pos x="T8" y="T9"/>
                </a:cxn>
              </a:cxnLst>
              <a:rect l="0" t="0" r="r" b="b"/>
              <a:pathLst>
                <a:path w="21" h="30">
                  <a:moveTo>
                    <a:pt x="6" y="30"/>
                  </a:moveTo>
                  <a:lnTo>
                    <a:pt x="0" y="27"/>
                  </a:lnTo>
                  <a:lnTo>
                    <a:pt x="15" y="0"/>
                  </a:lnTo>
                  <a:lnTo>
                    <a:pt x="21" y="4"/>
                  </a:lnTo>
                  <a:lnTo>
                    <a:pt x="6"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0" name="Freeform 743"/>
            <p:cNvSpPr>
              <a:spLocks/>
            </p:cNvSpPr>
            <p:nvPr/>
          </p:nvSpPr>
          <p:spPr bwMode="auto">
            <a:xfrm>
              <a:off x="2978150" y="669926"/>
              <a:ext cx="22225" cy="50800"/>
            </a:xfrm>
            <a:custGeom>
              <a:avLst/>
              <a:gdLst>
                <a:gd name="T0" fmla="*/ 6 w 14"/>
                <a:gd name="T1" fmla="*/ 32 h 32"/>
                <a:gd name="T2" fmla="*/ 0 w 14"/>
                <a:gd name="T3" fmla="*/ 30 h 32"/>
                <a:gd name="T4" fmla="*/ 8 w 14"/>
                <a:gd name="T5" fmla="*/ 0 h 32"/>
                <a:gd name="T6" fmla="*/ 14 w 14"/>
                <a:gd name="T7" fmla="*/ 2 h 32"/>
                <a:gd name="T8" fmla="*/ 6 w 14"/>
                <a:gd name="T9" fmla="*/ 32 h 32"/>
              </a:gdLst>
              <a:ahLst/>
              <a:cxnLst>
                <a:cxn ang="0">
                  <a:pos x="T0" y="T1"/>
                </a:cxn>
                <a:cxn ang="0">
                  <a:pos x="T2" y="T3"/>
                </a:cxn>
                <a:cxn ang="0">
                  <a:pos x="T4" y="T5"/>
                </a:cxn>
                <a:cxn ang="0">
                  <a:pos x="T6" y="T7"/>
                </a:cxn>
                <a:cxn ang="0">
                  <a:pos x="T8" y="T9"/>
                </a:cxn>
              </a:cxnLst>
              <a:rect l="0" t="0" r="r" b="b"/>
              <a:pathLst>
                <a:path w="14" h="32">
                  <a:moveTo>
                    <a:pt x="6" y="32"/>
                  </a:moveTo>
                  <a:lnTo>
                    <a:pt x="0" y="30"/>
                  </a:lnTo>
                  <a:lnTo>
                    <a:pt x="8" y="0"/>
                  </a:lnTo>
                  <a:lnTo>
                    <a:pt x="14" y="2"/>
                  </a:lnTo>
                  <a:lnTo>
                    <a:pt x="6" y="3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1" name="Rectangle 744"/>
            <p:cNvSpPr>
              <a:spLocks noChangeArrowheads="1"/>
            </p:cNvSpPr>
            <p:nvPr/>
          </p:nvSpPr>
          <p:spPr bwMode="auto">
            <a:xfrm>
              <a:off x="2917825" y="660401"/>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2" name="Freeform 745"/>
            <p:cNvSpPr>
              <a:spLocks/>
            </p:cNvSpPr>
            <p:nvPr/>
          </p:nvSpPr>
          <p:spPr bwMode="auto">
            <a:xfrm>
              <a:off x="2846388" y="669926"/>
              <a:ext cx="22225" cy="50800"/>
            </a:xfrm>
            <a:custGeom>
              <a:avLst/>
              <a:gdLst>
                <a:gd name="T0" fmla="*/ 14 w 14"/>
                <a:gd name="T1" fmla="*/ 30 h 32"/>
                <a:gd name="T2" fmla="*/ 8 w 14"/>
                <a:gd name="T3" fmla="*/ 32 h 32"/>
                <a:gd name="T4" fmla="*/ 0 w 14"/>
                <a:gd name="T5" fmla="*/ 2 h 32"/>
                <a:gd name="T6" fmla="*/ 7 w 14"/>
                <a:gd name="T7" fmla="*/ 0 h 32"/>
                <a:gd name="T8" fmla="*/ 14 w 14"/>
                <a:gd name="T9" fmla="*/ 30 h 32"/>
              </a:gdLst>
              <a:ahLst/>
              <a:cxnLst>
                <a:cxn ang="0">
                  <a:pos x="T0" y="T1"/>
                </a:cxn>
                <a:cxn ang="0">
                  <a:pos x="T2" y="T3"/>
                </a:cxn>
                <a:cxn ang="0">
                  <a:pos x="T4" y="T5"/>
                </a:cxn>
                <a:cxn ang="0">
                  <a:pos x="T6" y="T7"/>
                </a:cxn>
                <a:cxn ang="0">
                  <a:pos x="T8" y="T9"/>
                </a:cxn>
              </a:cxnLst>
              <a:rect l="0" t="0" r="r" b="b"/>
              <a:pathLst>
                <a:path w="14" h="32">
                  <a:moveTo>
                    <a:pt x="14" y="30"/>
                  </a:moveTo>
                  <a:lnTo>
                    <a:pt x="8" y="32"/>
                  </a:lnTo>
                  <a:lnTo>
                    <a:pt x="0" y="2"/>
                  </a:lnTo>
                  <a:lnTo>
                    <a:pt x="7" y="0"/>
                  </a:lnTo>
                  <a:lnTo>
                    <a:pt x="14"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3" name="Freeform 746"/>
            <p:cNvSpPr>
              <a:spLocks/>
            </p:cNvSpPr>
            <p:nvPr/>
          </p:nvSpPr>
          <p:spPr bwMode="auto">
            <a:xfrm>
              <a:off x="2779713" y="696913"/>
              <a:ext cx="33338" cy="47625"/>
            </a:xfrm>
            <a:custGeom>
              <a:avLst/>
              <a:gdLst>
                <a:gd name="T0" fmla="*/ 21 w 21"/>
                <a:gd name="T1" fmla="*/ 27 h 30"/>
                <a:gd name="T2" fmla="*/ 16 w 21"/>
                <a:gd name="T3" fmla="*/ 30 h 30"/>
                <a:gd name="T4" fmla="*/ 0 w 21"/>
                <a:gd name="T5" fmla="*/ 4 h 30"/>
                <a:gd name="T6" fmla="*/ 6 w 21"/>
                <a:gd name="T7" fmla="*/ 0 h 30"/>
                <a:gd name="T8" fmla="*/ 21 w 21"/>
                <a:gd name="T9" fmla="*/ 27 h 30"/>
              </a:gdLst>
              <a:ahLst/>
              <a:cxnLst>
                <a:cxn ang="0">
                  <a:pos x="T0" y="T1"/>
                </a:cxn>
                <a:cxn ang="0">
                  <a:pos x="T2" y="T3"/>
                </a:cxn>
                <a:cxn ang="0">
                  <a:pos x="T4" y="T5"/>
                </a:cxn>
                <a:cxn ang="0">
                  <a:pos x="T6" y="T7"/>
                </a:cxn>
                <a:cxn ang="0">
                  <a:pos x="T8" y="T9"/>
                </a:cxn>
              </a:cxnLst>
              <a:rect l="0" t="0" r="r" b="b"/>
              <a:pathLst>
                <a:path w="21" h="30">
                  <a:moveTo>
                    <a:pt x="21" y="27"/>
                  </a:moveTo>
                  <a:lnTo>
                    <a:pt x="16" y="30"/>
                  </a:lnTo>
                  <a:lnTo>
                    <a:pt x="0" y="4"/>
                  </a:lnTo>
                  <a:lnTo>
                    <a:pt x="6" y="0"/>
                  </a:lnTo>
                  <a:lnTo>
                    <a:pt x="21"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4" name="Freeform 747"/>
            <p:cNvSpPr>
              <a:spLocks/>
            </p:cNvSpPr>
            <p:nvPr/>
          </p:nvSpPr>
          <p:spPr bwMode="auto">
            <a:xfrm>
              <a:off x="2679700" y="795338"/>
              <a:ext cx="49213" cy="34925"/>
            </a:xfrm>
            <a:custGeom>
              <a:avLst/>
              <a:gdLst>
                <a:gd name="T0" fmla="*/ 31 w 31"/>
                <a:gd name="T1" fmla="*/ 16 h 22"/>
                <a:gd name="T2" fmla="*/ 27 w 31"/>
                <a:gd name="T3" fmla="*/ 22 h 22"/>
                <a:gd name="T4" fmla="*/ 0 w 31"/>
                <a:gd name="T5" fmla="*/ 7 h 22"/>
                <a:gd name="T6" fmla="*/ 4 w 31"/>
                <a:gd name="T7" fmla="*/ 0 h 22"/>
                <a:gd name="T8" fmla="*/ 31 w 31"/>
                <a:gd name="T9" fmla="*/ 16 h 22"/>
              </a:gdLst>
              <a:ahLst/>
              <a:cxnLst>
                <a:cxn ang="0">
                  <a:pos x="T0" y="T1"/>
                </a:cxn>
                <a:cxn ang="0">
                  <a:pos x="T2" y="T3"/>
                </a:cxn>
                <a:cxn ang="0">
                  <a:pos x="T4" y="T5"/>
                </a:cxn>
                <a:cxn ang="0">
                  <a:pos x="T6" y="T7"/>
                </a:cxn>
                <a:cxn ang="0">
                  <a:pos x="T8" y="T9"/>
                </a:cxn>
              </a:cxnLst>
              <a:rect l="0" t="0" r="r" b="b"/>
              <a:pathLst>
                <a:path w="31" h="22">
                  <a:moveTo>
                    <a:pt x="31" y="16"/>
                  </a:moveTo>
                  <a:lnTo>
                    <a:pt x="27" y="22"/>
                  </a:lnTo>
                  <a:lnTo>
                    <a:pt x="0" y="7"/>
                  </a:lnTo>
                  <a:lnTo>
                    <a:pt x="4" y="0"/>
                  </a:lnTo>
                  <a:lnTo>
                    <a:pt x="31"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5" name="Freeform 748"/>
            <p:cNvSpPr>
              <a:spLocks/>
            </p:cNvSpPr>
            <p:nvPr/>
          </p:nvSpPr>
          <p:spPr bwMode="auto">
            <a:xfrm>
              <a:off x="2652713" y="862013"/>
              <a:ext cx="50800" cy="23813"/>
            </a:xfrm>
            <a:custGeom>
              <a:avLst/>
              <a:gdLst>
                <a:gd name="T0" fmla="*/ 32 w 32"/>
                <a:gd name="T1" fmla="*/ 8 h 15"/>
                <a:gd name="T2" fmla="*/ 30 w 32"/>
                <a:gd name="T3" fmla="*/ 15 h 15"/>
                <a:gd name="T4" fmla="*/ 0 w 32"/>
                <a:gd name="T5" fmla="*/ 7 h 15"/>
                <a:gd name="T6" fmla="*/ 2 w 32"/>
                <a:gd name="T7" fmla="*/ 0 h 15"/>
                <a:gd name="T8" fmla="*/ 32 w 32"/>
                <a:gd name="T9" fmla="*/ 8 h 15"/>
              </a:gdLst>
              <a:ahLst/>
              <a:cxnLst>
                <a:cxn ang="0">
                  <a:pos x="T0" y="T1"/>
                </a:cxn>
                <a:cxn ang="0">
                  <a:pos x="T2" y="T3"/>
                </a:cxn>
                <a:cxn ang="0">
                  <a:pos x="T4" y="T5"/>
                </a:cxn>
                <a:cxn ang="0">
                  <a:pos x="T6" y="T7"/>
                </a:cxn>
                <a:cxn ang="0">
                  <a:pos x="T8" y="T9"/>
                </a:cxn>
              </a:cxnLst>
              <a:rect l="0" t="0" r="r" b="b"/>
              <a:pathLst>
                <a:path w="32" h="15">
                  <a:moveTo>
                    <a:pt x="32" y="8"/>
                  </a:moveTo>
                  <a:lnTo>
                    <a:pt x="30" y="15"/>
                  </a:lnTo>
                  <a:lnTo>
                    <a:pt x="0" y="7"/>
                  </a:lnTo>
                  <a:lnTo>
                    <a:pt x="2" y="0"/>
                  </a:lnTo>
                  <a:lnTo>
                    <a:pt x="32"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6" name="Rectangle 749"/>
            <p:cNvSpPr>
              <a:spLocks noChangeArrowheads="1"/>
            </p:cNvSpPr>
            <p:nvPr/>
          </p:nvSpPr>
          <p:spPr bwMode="auto">
            <a:xfrm>
              <a:off x="3152775" y="935038"/>
              <a:ext cx="50800" cy="111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7" name="Freeform 750"/>
            <p:cNvSpPr>
              <a:spLocks/>
            </p:cNvSpPr>
            <p:nvPr/>
          </p:nvSpPr>
          <p:spPr bwMode="auto">
            <a:xfrm>
              <a:off x="3143250" y="993776"/>
              <a:ext cx="49213" cy="23813"/>
            </a:xfrm>
            <a:custGeom>
              <a:avLst/>
              <a:gdLst>
                <a:gd name="T0" fmla="*/ 30 w 31"/>
                <a:gd name="T1" fmla="*/ 15 h 15"/>
                <a:gd name="T2" fmla="*/ 31 w 31"/>
                <a:gd name="T3" fmla="*/ 8 h 15"/>
                <a:gd name="T4" fmla="*/ 2 w 31"/>
                <a:gd name="T5" fmla="*/ 0 h 15"/>
                <a:gd name="T6" fmla="*/ 0 w 31"/>
                <a:gd name="T7" fmla="*/ 7 h 15"/>
                <a:gd name="T8" fmla="*/ 30 w 31"/>
                <a:gd name="T9" fmla="*/ 15 h 15"/>
              </a:gdLst>
              <a:ahLst/>
              <a:cxnLst>
                <a:cxn ang="0">
                  <a:pos x="T0" y="T1"/>
                </a:cxn>
                <a:cxn ang="0">
                  <a:pos x="T2" y="T3"/>
                </a:cxn>
                <a:cxn ang="0">
                  <a:pos x="T4" y="T5"/>
                </a:cxn>
                <a:cxn ang="0">
                  <a:pos x="T6" y="T7"/>
                </a:cxn>
                <a:cxn ang="0">
                  <a:pos x="T8" y="T9"/>
                </a:cxn>
              </a:cxnLst>
              <a:rect l="0" t="0" r="r" b="b"/>
              <a:pathLst>
                <a:path w="31" h="15">
                  <a:moveTo>
                    <a:pt x="30" y="15"/>
                  </a:moveTo>
                  <a:lnTo>
                    <a:pt x="31" y="8"/>
                  </a:lnTo>
                  <a:lnTo>
                    <a:pt x="2" y="0"/>
                  </a:lnTo>
                  <a:lnTo>
                    <a:pt x="0" y="7"/>
                  </a:lnTo>
                  <a:lnTo>
                    <a:pt x="3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8" name="Freeform 751"/>
            <p:cNvSpPr>
              <a:spLocks/>
            </p:cNvSpPr>
            <p:nvPr/>
          </p:nvSpPr>
          <p:spPr bwMode="auto">
            <a:xfrm>
              <a:off x="3119438" y="1050926"/>
              <a:ext cx="47625" cy="31750"/>
            </a:xfrm>
            <a:custGeom>
              <a:avLst/>
              <a:gdLst>
                <a:gd name="T0" fmla="*/ 27 w 30"/>
                <a:gd name="T1" fmla="*/ 20 h 20"/>
                <a:gd name="T2" fmla="*/ 30 w 30"/>
                <a:gd name="T3" fmla="*/ 14 h 20"/>
                <a:gd name="T4" fmla="*/ 3 w 30"/>
                <a:gd name="T5" fmla="*/ 0 h 20"/>
                <a:gd name="T6" fmla="*/ 0 w 30"/>
                <a:gd name="T7" fmla="*/ 6 h 20"/>
                <a:gd name="T8" fmla="*/ 27 w 30"/>
                <a:gd name="T9" fmla="*/ 20 h 20"/>
              </a:gdLst>
              <a:ahLst/>
              <a:cxnLst>
                <a:cxn ang="0">
                  <a:pos x="T0" y="T1"/>
                </a:cxn>
                <a:cxn ang="0">
                  <a:pos x="T2" y="T3"/>
                </a:cxn>
                <a:cxn ang="0">
                  <a:pos x="T4" y="T5"/>
                </a:cxn>
                <a:cxn ang="0">
                  <a:pos x="T6" y="T7"/>
                </a:cxn>
                <a:cxn ang="0">
                  <a:pos x="T8" y="T9"/>
                </a:cxn>
              </a:cxnLst>
              <a:rect l="0" t="0" r="r" b="b"/>
              <a:pathLst>
                <a:path w="30" h="20">
                  <a:moveTo>
                    <a:pt x="27" y="20"/>
                  </a:moveTo>
                  <a:lnTo>
                    <a:pt x="30" y="14"/>
                  </a:lnTo>
                  <a:lnTo>
                    <a:pt x="3" y="0"/>
                  </a:lnTo>
                  <a:lnTo>
                    <a:pt x="0" y="6"/>
                  </a:lnTo>
                  <a:lnTo>
                    <a:pt x="27" y="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9" name="Freeform 752"/>
            <p:cNvSpPr>
              <a:spLocks/>
            </p:cNvSpPr>
            <p:nvPr/>
          </p:nvSpPr>
          <p:spPr bwMode="auto">
            <a:xfrm>
              <a:off x="3119438" y="795338"/>
              <a:ext cx="47625" cy="34925"/>
            </a:xfrm>
            <a:custGeom>
              <a:avLst/>
              <a:gdLst>
                <a:gd name="T0" fmla="*/ 0 w 30"/>
                <a:gd name="T1" fmla="*/ 16 h 22"/>
                <a:gd name="T2" fmla="*/ 3 w 30"/>
                <a:gd name="T3" fmla="*/ 22 h 22"/>
                <a:gd name="T4" fmla="*/ 30 w 30"/>
                <a:gd name="T5" fmla="*/ 7 h 22"/>
                <a:gd name="T6" fmla="*/ 27 w 30"/>
                <a:gd name="T7" fmla="*/ 0 h 22"/>
                <a:gd name="T8" fmla="*/ 0 w 30"/>
                <a:gd name="T9" fmla="*/ 16 h 22"/>
              </a:gdLst>
              <a:ahLst/>
              <a:cxnLst>
                <a:cxn ang="0">
                  <a:pos x="T0" y="T1"/>
                </a:cxn>
                <a:cxn ang="0">
                  <a:pos x="T2" y="T3"/>
                </a:cxn>
                <a:cxn ang="0">
                  <a:pos x="T4" y="T5"/>
                </a:cxn>
                <a:cxn ang="0">
                  <a:pos x="T6" y="T7"/>
                </a:cxn>
                <a:cxn ang="0">
                  <a:pos x="T8" y="T9"/>
                </a:cxn>
              </a:cxnLst>
              <a:rect l="0" t="0" r="r" b="b"/>
              <a:pathLst>
                <a:path w="30" h="22">
                  <a:moveTo>
                    <a:pt x="0" y="16"/>
                  </a:moveTo>
                  <a:lnTo>
                    <a:pt x="3" y="22"/>
                  </a:lnTo>
                  <a:lnTo>
                    <a:pt x="30" y="7"/>
                  </a:lnTo>
                  <a:lnTo>
                    <a:pt x="27" y="0"/>
                  </a:lnTo>
                  <a:lnTo>
                    <a:pt x="0" y="1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0" name="Freeform 753"/>
            <p:cNvSpPr>
              <a:spLocks/>
            </p:cNvSpPr>
            <p:nvPr/>
          </p:nvSpPr>
          <p:spPr bwMode="auto">
            <a:xfrm>
              <a:off x="3143250" y="862013"/>
              <a:ext cx="49213" cy="23813"/>
            </a:xfrm>
            <a:custGeom>
              <a:avLst/>
              <a:gdLst>
                <a:gd name="T0" fmla="*/ 0 w 31"/>
                <a:gd name="T1" fmla="*/ 8 h 15"/>
                <a:gd name="T2" fmla="*/ 2 w 31"/>
                <a:gd name="T3" fmla="*/ 15 h 15"/>
                <a:gd name="T4" fmla="*/ 31 w 31"/>
                <a:gd name="T5" fmla="*/ 7 h 15"/>
                <a:gd name="T6" fmla="*/ 30 w 31"/>
                <a:gd name="T7" fmla="*/ 0 h 15"/>
                <a:gd name="T8" fmla="*/ 0 w 31"/>
                <a:gd name="T9" fmla="*/ 8 h 15"/>
              </a:gdLst>
              <a:ahLst/>
              <a:cxnLst>
                <a:cxn ang="0">
                  <a:pos x="T0" y="T1"/>
                </a:cxn>
                <a:cxn ang="0">
                  <a:pos x="T2" y="T3"/>
                </a:cxn>
                <a:cxn ang="0">
                  <a:pos x="T4" y="T5"/>
                </a:cxn>
                <a:cxn ang="0">
                  <a:pos x="T6" y="T7"/>
                </a:cxn>
                <a:cxn ang="0">
                  <a:pos x="T8" y="T9"/>
                </a:cxn>
              </a:cxnLst>
              <a:rect l="0" t="0" r="r" b="b"/>
              <a:pathLst>
                <a:path w="31" h="15">
                  <a:moveTo>
                    <a:pt x="0" y="8"/>
                  </a:moveTo>
                  <a:lnTo>
                    <a:pt x="2" y="15"/>
                  </a:lnTo>
                  <a:lnTo>
                    <a:pt x="31" y="7"/>
                  </a:lnTo>
                  <a:lnTo>
                    <a:pt x="30" y="0"/>
                  </a:lnTo>
                  <a:lnTo>
                    <a:pt x="0"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1" name="Freeform 754"/>
            <p:cNvSpPr>
              <a:spLocks/>
            </p:cNvSpPr>
            <p:nvPr/>
          </p:nvSpPr>
          <p:spPr bwMode="auto">
            <a:xfrm>
              <a:off x="3033713" y="1136651"/>
              <a:ext cx="33338" cy="46038"/>
            </a:xfrm>
            <a:custGeom>
              <a:avLst/>
              <a:gdLst>
                <a:gd name="T0" fmla="*/ 6 w 21"/>
                <a:gd name="T1" fmla="*/ 0 h 29"/>
                <a:gd name="T2" fmla="*/ 0 w 21"/>
                <a:gd name="T3" fmla="*/ 3 h 29"/>
                <a:gd name="T4" fmla="*/ 15 w 21"/>
                <a:gd name="T5" fmla="*/ 29 h 29"/>
                <a:gd name="T6" fmla="*/ 21 w 21"/>
                <a:gd name="T7" fmla="*/ 26 h 29"/>
                <a:gd name="T8" fmla="*/ 6 w 21"/>
                <a:gd name="T9" fmla="*/ 0 h 29"/>
              </a:gdLst>
              <a:ahLst/>
              <a:cxnLst>
                <a:cxn ang="0">
                  <a:pos x="T0" y="T1"/>
                </a:cxn>
                <a:cxn ang="0">
                  <a:pos x="T2" y="T3"/>
                </a:cxn>
                <a:cxn ang="0">
                  <a:pos x="T4" y="T5"/>
                </a:cxn>
                <a:cxn ang="0">
                  <a:pos x="T6" y="T7"/>
                </a:cxn>
                <a:cxn ang="0">
                  <a:pos x="T8" y="T9"/>
                </a:cxn>
              </a:cxnLst>
              <a:rect l="0" t="0" r="r" b="b"/>
              <a:pathLst>
                <a:path w="21" h="29">
                  <a:moveTo>
                    <a:pt x="6" y="0"/>
                  </a:moveTo>
                  <a:lnTo>
                    <a:pt x="0" y="3"/>
                  </a:lnTo>
                  <a:lnTo>
                    <a:pt x="15" y="29"/>
                  </a:lnTo>
                  <a:lnTo>
                    <a:pt x="21" y="26"/>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2" name="Freeform 755"/>
            <p:cNvSpPr>
              <a:spLocks/>
            </p:cNvSpPr>
            <p:nvPr/>
          </p:nvSpPr>
          <p:spPr bwMode="auto">
            <a:xfrm>
              <a:off x="2978150" y="1158876"/>
              <a:ext cx="22225" cy="50800"/>
            </a:xfrm>
            <a:custGeom>
              <a:avLst/>
              <a:gdLst>
                <a:gd name="T0" fmla="*/ 6 w 14"/>
                <a:gd name="T1" fmla="*/ 0 h 32"/>
                <a:gd name="T2" fmla="*/ 0 w 14"/>
                <a:gd name="T3" fmla="*/ 2 h 32"/>
                <a:gd name="T4" fmla="*/ 8 w 14"/>
                <a:gd name="T5" fmla="*/ 32 h 32"/>
                <a:gd name="T6" fmla="*/ 14 w 14"/>
                <a:gd name="T7" fmla="*/ 30 h 32"/>
                <a:gd name="T8" fmla="*/ 6 w 14"/>
                <a:gd name="T9" fmla="*/ 0 h 32"/>
              </a:gdLst>
              <a:ahLst/>
              <a:cxnLst>
                <a:cxn ang="0">
                  <a:pos x="T0" y="T1"/>
                </a:cxn>
                <a:cxn ang="0">
                  <a:pos x="T2" y="T3"/>
                </a:cxn>
                <a:cxn ang="0">
                  <a:pos x="T4" y="T5"/>
                </a:cxn>
                <a:cxn ang="0">
                  <a:pos x="T6" y="T7"/>
                </a:cxn>
                <a:cxn ang="0">
                  <a:pos x="T8" y="T9"/>
                </a:cxn>
              </a:cxnLst>
              <a:rect l="0" t="0" r="r" b="b"/>
              <a:pathLst>
                <a:path w="14" h="32">
                  <a:moveTo>
                    <a:pt x="6" y="0"/>
                  </a:moveTo>
                  <a:lnTo>
                    <a:pt x="0" y="2"/>
                  </a:lnTo>
                  <a:lnTo>
                    <a:pt x="8" y="32"/>
                  </a:lnTo>
                  <a:lnTo>
                    <a:pt x="14" y="30"/>
                  </a:ln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3" name="Rectangle 756"/>
            <p:cNvSpPr>
              <a:spLocks noChangeArrowheads="1"/>
            </p:cNvSpPr>
            <p:nvPr/>
          </p:nvSpPr>
          <p:spPr bwMode="auto">
            <a:xfrm>
              <a:off x="2917825" y="1169988"/>
              <a:ext cx="11113" cy="50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4" name="Freeform 757"/>
            <p:cNvSpPr>
              <a:spLocks/>
            </p:cNvSpPr>
            <p:nvPr/>
          </p:nvSpPr>
          <p:spPr bwMode="auto">
            <a:xfrm>
              <a:off x="2846388" y="1158876"/>
              <a:ext cx="22225" cy="50800"/>
            </a:xfrm>
            <a:custGeom>
              <a:avLst/>
              <a:gdLst>
                <a:gd name="T0" fmla="*/ 14 w 14"/>
                <a:gd name="T1" fmla="*/ 2 h 32"/>
                <a:gd name="T2" fmla="*/ 8 w 14"/>
                <a:gd name="T3" fmla="*/ 0 h 32"/>
                <a:gd name="T4" fmla="*/ 0 w 14"/>
                <a:gd name="T5" fmla="*/ 30 h 32"/>
                <a:gd name="T6" fmla="*/ 7 w 14"/>
                <a:gd name="T7" fmla="*/ 32 h 32"/>
                <a:gd name="T8" fmla="*/ 14 w 14"/>
                <a:gd name="T9" fmla="*/ 2 h 32"/>
              </a:gdLst>
              <a:ahLst/>
              <a:cxnLst>
                <a:cxn ang="0">
                  <a:pos x="T0" y="T1"/>
                </a:cxn>
                <a:cxn ang="0">
                  <a:pos x="T2" y="T3"/>
                </a:cxn>
                <a:cxn ang="0">
                  <a:pos x="T4" y="T5"/>
                </a:cxn>
                <a:cxn ang="0">
                  <a:pos x="T6" y="T7"/>
                </a:cxn>
                <a:cxn ang="0">
                  <a:pos x="T8" y="T9"/>
                </a:cxn>
              </a:cxnLst>
              <a:rect l="0" t="0" r="r" b="b"/>
              <a:pathLst>
                <a:path w="14" h="32">
                  <a:moveTo>
                    <a:pt x="14" y="2"/>
                  </a:moveTo>
                  <a:lnTo>
                    <a:pt x="8" y="0"/>
                  </a:lnTo>
                  <a:lnTo>
                    <a:pt x="0" y="30"/>
                  </a:lnTo>
                  <a:lnTo>
                    <a:pt x="7" y="32"/>
                  </a:lnTo>
                  <a:lnTo>
                    <a:pt x="14"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5" name="Freeform 758"/>
            <p:cNvSpPr>
              <a:spLocks/>
            </p:cNvSpPr>
            <p:nvPr/>
          </p:nvSpPr>
          <p:spPr bwMode="auto">
            <a:xfrm>
              <a:off x="2779713" y="1136651"/>
              <a:ext cx="33338" cy="46038"/>
            </a:xfrm>
            <a:custGeom>
              <a:avLst/>
              <a:gdLst>
                <a:gd name="T0" fmla="*/ 21 w 21"/>
                <a:gd name="T1" fmla="*/ 3 h 29"/>
                <a:gd name="T2" fmla="*/ 16 w 21"/>
                <a:gd name="T3" fmla="*/ 0 h 29"/>
                <a:gd name="T4" fmla="*/ 0 w 21"/>
                <a:gd name="T5" fmla="*/ 26 h 29"/>
                <a:gd name="T6" fmla="*/ 6 w 21"/>
                <a:gd name="T7" fmla="*/ 29 h 29"/>
                <a:gd name="T8" fmla="*/ 21 w 21"/>
                <a:gd name="T9" fmla="*/ 3 h 29"/>
              </a:gdLst>
              <a:ahLst/>
              <a:cxnLst>
                <a:cxn ang="0">
                  <a:pos x="T0" y="T1"/>
                </a:cxn>
                <a:cxn ang="0">
                  <a:pos x="T2" y="T3"/>
                </a:cxn>
                <a:cxn ang="0">
                  <a:pos x="T4" y="T5"/>
                </a:cxn>
                <a:cxn ang="0">
                  <a:pos x="T6" y="T7"/>
                </a:cxn>
                <a:cxn ang="0">
                  <a:pos x="T8" y="T9"/>
                </a:cxn>
              </a:cxnLst>
              <a:rect l="0" t="0" r="r" b="b"/>
              <a:pathLst>
                <a:path w="21" h="29">
                  <a:moveTo>
                    <a:pt x="21" y="3"/>
                  </a:moveTo>
                  <a:lnTo>
                    <a:pt x="16" y="0"/>
                  </a:lnTo>
                  <a:lnTo>
                    <a:pt x="0" y="26"/>
                  </a:lnTo>
                  <a:lnTo>
                    <a:pt x="6" y="29"/>
                  </a:lnTo>
                  <a:lnTo>
                    <a:pt x="21"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6" name="Freeform 759"/>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7" name="Freeform 760"/>
            <p:cNvSpPr>
              <a:spLocks/>
            </p:cNvSpPr>
            <p:nvPr/>
          </p:nvSpPr>
          <p:spPr bwMode="auto">
            <a:xfrm>
              <a:off x="2738438" y="739776"/>
              <a:ext cx="496888" cy="495300"/>
            </a:xfrm>
            <a:custGeom>
              <a:avLst/>
              <a:gdLst>
                <a:gd name="T0" fmla="*/ 295 w 313"/>
                <a:gd name="T1" fmla="*/ 312 h 312"/>
                <a:gd name="T2" fmla="*/ 0 w 313"/>
                <a:gd name="T3" fmla="*/ 17 h 312"/>
                <a:gd name="T4" fmla="*/ 18 w 313"/>
                <a:gd name="T5" fmla="*/ 0 h 312"/>
                <a:gd name="T6" fmla="*/ 313 w 313"/>
                <a:gd name="T7" fmla="*/ 294 h 312"/>
                <a:gd name="T8" fmla="*/ 295 w 313"/>
                <a:gd name="T9" fmla="*/ 312 h 312"/>
              </a:gdLst>
              <a:ahLst/>
              <a:cxnLst>
                <a:cxn ang="0">
                  <a:pos x="T0" y="T1"/>
                </a:cxn>
                <a:cxn ang="0">
                  <a:pos x="T2" y="T3"/>
                </a:cxn>
                <a:cxn ang="0">
                  <a:pos x="T4" y="T5"/>
                </a:cxn>
                <a:cxn ang="0">
                  <a:pos x="T6" y="T7"/>
                </a:cxn>
                <a:cxn ang="0">
                  <a:pos x="T8" y="T9"/>
                </a:cxn>
              </a:cxnLst>
              <a:rect l="0" t="0" r="r" b="b"/>
              <a:pathLst>
                <a:path w="313" h="312">
                  <a:moveTo>
                    <a:pt x="295" y="312"/>
                  </a:moveTo>
                  <a:lnTo>
                    <a:pt x="0" y="17"/>
                  </a:lnTo>
                  <a:lnTo>
                    <a:pt x="18" y="0"/>
                  </a:lnTo>
                  <a:lnTo>
                    <a:pt x="313" y="294"/>
                  </a:lnTo>
                  <a:lnTo>
                    <a:pt x="295" y="3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8" name="Freeform 761"/>
            <p:cNvSpPr>
              <a:spLocks/>
            </p:cNvSpPr>
            <p:nvPr/>
          </p:nvSpPr>
          <p:spPr bwMode="auto">
            <a:xfrm>
              <a:off x="2613025" y="614363"/>
              <a:ext cx="120650" cy="120650"/>
            </a:xfrm>
            <a:custGeom>
              <a:avLst/>
              <a:gdLst>
                <a:gd name="T0" fmla="*/ 6 w 113"/>
                <a:gd name="T1" fmla="*/ 0 h 113"/>
                <a:gd name="T2" fmla="*/ 0 w 113"/>
                <a:gd name="T3" fmla="*/ 5 h 113"/>
                <a:gd name="T4" fmla="*/ 39 w 113"/>
                <a:gd name="T5" fmla="*/ 107 h 113"/>
                <a:gd name="T6" fmla="*/ 92 w 113"/>
                <a:gd name="T7" fmla="*/ 110 h 113"/>
                <a:gd name="T8" fmla="*/ 101 w 113"/>
                <a:gd name="T9" fmla="*/ 101 h 113"/>
                <a:gd name="T10" fmla="*/ 102 w 113"/>
                <a:gd name="T11" fmla="*/ 100 h 113"/>
                <a:gd name="T12" fmla="*/ 110 w 113"/>
                <a:gd name="T13" fmla="*/ 92 h 113"/>
                <a:gd name="T14" fmla="*/ 107 w 113"/>
                <a:gd name="T15" fmla="*/ 39 h 113"/>
                <a:gd name="T16" fmla="*/ 6 w 113"/>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13">
                  <a:moveTo>
                    <a:pt x="6" y="0"/>
                  </a:moveTo>
                  <a:cubicBezTo>
                    <a:pt x="0" y="5"/>
                    <a:pt x="0" y="5"/>
                    <a:pt x="0" y="5"/>
                  </a:cubicBezTo>
                  <a:cubicBezTo>
                    <a:pt x="39" y="107"/>
                    <a:pt x="39" y="107"/>
                    <a:pt x="39" y="107"/>
                  </a:cubicBezTo>
                  <a:cubicBezTo>
                    <a:pt x="39" y="107"/>
                    <a:pt x="75" y="92"/>
                    <a:pt x="92" y="110"/>
                  </a:cubicBezTo>
                  <a:cubicBezTo>
                    <a:pt x="96" y="113"/>
                    <a:pt x="97" y="105"/>
                    <a:pt x="101" y="101"/>
                  </a:cubicBezTo>
                  <a:cubicBezTo>
                    <a:pt x="102" y="100"/>
                    <a:pt x="102" y="100"/>
                    <a:pt x="102" y="100"/>
                  </a:cubicBezTo>
                  <a:cubicBezTo>
                    <a:pt x="106" y="96"/>
                    <a:pt x="113" y="96"/>
                    <a:pt x="110" y="92"/>
                  </a:cubicBezTo>
                  <a:cubicBezTo>
                    <a:pt x="93" y="75"/>
                    <a:pt x="107" y="39"/>
                    <a:pt x="107" y="39"/>
                  </a:cubicBezTo>
                  <a:lnTo>
                    <a:pt x="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9" name="Freeform 762"/>
            <p:cNvSpPr>
              <a:spLocks/>
            </p:cNvSpPr>
            <p:nvPr/>
          </p:nvSpPr>
          <p:spPr bwMode="auto">
            <a:xfrm>
              <a:off x="2613025" y="614363"/>
              <a:ext cx="73025" cy="73025"/>
            </a:xfrm>
            <a:custGeom>
              <a:avLst/>
              <a:gdLst>
                <a:gd name="T0" fmla="*/ 58 w 68"/>
                <a:gd name="T1" fmla="*/ 66 h 68"/>
                <a:gd name="T2" fmla="*/ 66 w 68"/>
                <a:gd name="T3" fmla="*/ 66 h 68"/>
                <a:gd name="T4" fmla="*/ 66 w 68"/>
                <a:gd name="T5" fmla="*/ 58 h 68"/>
                <a:gd name="T6" fmla="*/ 60 w 68"/>
                <a:gd name="T7" fmla="*/ 57 h 68"/>
                <a:gd name="T8" fmla="*/ 3 w 68"/>
                <a:gd name="T9" fmla="*/ 0 h 68"/>
                <a:gd name="T10" fmla="*/ 0 w 68"/>
                <a:gd name="T11" fmla="*/ 3 h 68"/>
                <a:gd name="T12" fmla="*/ 57 w 68"/>
                <a:gd name="T13" fmla="*/ 60 h 68"/>
                <a:gd name="T14" fmla="*/ 58 w 68"/>
                <a:gd name="T15" fmla="*/ 66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68">
                  <a:moveTo>
                    <a:pt x="58" y="66"/>
                  </a:moveTo>
                  <a:cubicBezTo>
                    <a:pt x="60" y="68"/>
                    <a:pt x="63" y="68"/>
                    <a:pt x="66" y="66"/>
                  </a:cubicBezTo>
                  <a:cubicBezTo>
                    <a:pt x="68" y="63"/>
                    <a:pt x="68" y="60"/>
                    <a:pt x="66" y="58"/>
                  </a:cubicBezTo>
                  <a:cubicBezTo>
                    <a:pt x="64" y="56"/>
                    <a:pt x="62" y="56"/>
                    <a:pt x="60" y="57"/>
                  </a:cubicBezTo>
                  <a:cubicBezTo>
                    <a:pt x="3" y="0"/>
                    <a:pt x="3" y="0"/>
                    <a:pt x="3" y="0"/>
                  </a:cubicBezTo>
                  <a:cubicBezTo>
                    <a:pt x="0" y="3"/>
                    <a:pt x="0" y="3"/>
                    <a:pt x="0" y="3"/>
                  </a:cubicBezTo>
                  <a:cubicBezTo>
                    <a:pt x="57" y="60"/>
                    <a:pt x="57" y="60"/>
                    <a:pt x="57" y="60"/>
                  </a:cubicBezTo>
                  <a:cubicBezTo>
                    <a:pt x="56" y="62"/>
                    <a:pt x="56" y="64"/>
                    <a:pt x="58" y="66"/>
                  </a:cubicBez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0" name="Freeform 763"/>
            <p:cNvSpPr>
              <a:spLocks/>
            </p:cNvSpPr>
            <p:nvPr/>
          </p:nvSpPr>
          <p:spPr bwMode="auto">
            <a:xfrm>
              <a:off x="2706688" y="706438"/>
              <a:ext cx="65088" cy="65088"/>
            </a:xfrm>
            <a:custGeom>
              <a:avLst/>
              <a:gdLst>
                <a:gd name="T0" fmla="*/ 41 w 41"/>
                <a:gd name="T1" fmla="*/ 23 h 41"/>
                <a:gd name="T2" fmla="*/ 23 w 41"/>
                <a:gd name="T3" fmla="*/ 41 h 41"/>
                <a:gd name="T4" fmla="*/ 0 w 41"/>
                <a:gd name="T5" fmla="*/ 19 h 41"/>
                <a:gd name="T6" fmla="*/ 18 w 41"/>
                <a:gd name="T7" fmla="*/ 0 h 41"/>
                <a:gd name="T8" fmla="*/ 41 w 41"/>
                <a:gd name="T9" fmla="*/ 23 h 41"/>
              </a:gdLst>
              <a:ahLst/>
              <a:cxnLst>
                <a:cxn ang="0">
                  <a:pos x="T0" y="T1"/>
                </a:cxn>
                <a:cxn ang="0">
                  <a:pos x="T2" y="T3"/>
                </a:cxn>
                <a:cxn ang="0">
                  <a:pos x="T4" y="T5"/>
                </a:cxn>
                <a:cxn ang="0">
                  <a:pos x="T6" y="T7"/>
                </a:cxn>
                <a:cxn ang="0">
                  <a:pos x="T8" y="T9"/>
                </a:cxn>
              </a:cxnLst>
              <a:rect l="0" t="0" r="r" b="b"/>
              <a:pathLst>
                <a:path w="41" h="41">
                  <a:moveTo>
                    <a:pt x="41" y="23"/>
                  </a:moveTo>
                  <a:lnTo>
                    <a:pt x="23" y="41"/>
                  </a:lnTo>
                  <a:lnTo>
                    <a:pt x="0" y="19"/>
                  </a:lnTo>
                  <a:lnTo>
                    <a:pt x="18" y="0"/>
                  </a:lnTo>
                  <a:lnTo>
                    <a:pt x="41" y="23"/>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1" name="Freeform 764"/>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2" name="Freeform 765"/>
            <p:cNvSpPr>
              <a:spLocks/>
            </p:cNvSpPr>
            <p:nvPr/>
          </p:nvSpPr>
          <p:spPr bwMode="auto">
            <a:xfrm>
              <a:off x="2706688" y="727076"/>
              <a:ext cx="509588" cy="508000"/>
            </a:xfrm>
            <a:custGeom>
              <a:avLst/>
              <a:gdLst>
                <a:gd name="T0" fmla="*/ 315 w 321"/>
                <a:gd name="T1" fmla="*/ 320 h 320"/>
                <a:gd name="T2" fmla="*/ 0 w 321"/>
                <a:gd name="T3" fmla="*/ 6 h 320"/>
                <a:gd name="T4" fmla="*/ 6 w 321"/>
                <a:gd name="T5" fmla="*/ 0 h 320"/>
                <a:gd name="T6" fmla="*/ 321 w 321"/>
                <a:gd name="T7" fmla="*/ 314 h 320"/>
                <a:gd name="T8" fmla="*/ 315 w 321"/>
                <a:gd name="T9" fmla="*/ 320 h 320"/>
              </a:gdLst>
              <a:ahLst/>
              <a:cxnLst>
                <a:cxn ang="0">
                  <a:pos x="T0" y="T1"/>
                </a:cxn>
                <a:cxn ang="0">
                  <a:pos x="T2" y="T3"/>
                </a:cxn>
                <a:cxn ang="0">
                  <a:pos x="T4" y="T5"/>
                </a:cxn>
                <a:cxn ang="0">
                  <a:pos x="T6" y="T7"/>
                </a:cxn>
                <a:cxn ang="0">
                  <a:pos x="T8" y="T9"/>
                </a:cxn>
              </a:cxnLst>
              <a:rect l="0" t="0" r="r" b="b"/>
              <a:pathLst>
                <a:path w="321" h="320">
                  <a:moveTo>
                    <a:pt x="315" y="320"/>
                  </a:moveTo>
                  <a:lnTo>
                    <a:pt x="0" y="6"/>
                  </a:lnTo>
                  <a:lnTo>
                    <a:pt x="6" y="0"/>
                  </a:lnTo>
                  <a:lnTo>
                    <a:pt x="321" y="314"/>
                  </a:lnTo>
                  <a:lnTo>
                    <a:pt x="315" y="3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3" name="Freeform 766"/>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4" name="Freeform 767"/>
            <p:cNvSpPr>
              <a:spLocks/>
            </p:cNvSpPr>
            <p:nvPr/>
          </p:nvSpPr>
          <p:spPr bwMode="auto">
            <a:xfrm>
              <a:off x="2724150" y="725488"/>
              <a:ext cx="150813" cy="149225"/>
            </a:xfrm>
            <a:custGeom>
              <a:avLst/>
              <a:gdLst>
                <a:gd name="T0" fmla="*/ 95 w 95"/>
                <a:gd name="T1" fmla="*/ 72 h 94"/>
                <a:gd name="T2" fmla="*/ 73 w 95"/>
                <a:gd name="T3" fmla="*/ 94 h 94"/>
                <a:gd name="T4" fmla="*/ 0 w 95"/>
                <a:gd name="T5" fmla="*/ 21 h 94"/>
                <a:gd name="T6" fmla="*/ 22 w 95"/>
                <a:gd name="T7" fmla="*/ 0 h 94"/>
                <a:gd name="T8" fmla="*/ 95 w 95"/>
                <a:gd name="T9" fmla="*/ 72 h 94"/>
              </a:gdLst>
              <a:ahLst/>
              <a:cxnLst>
                <a:cxn ang="0">
                  <a:pos x="T0" y="T1"/>
                </a:cxn>
                <a:cxn ang="0">
                  <a:pos x="T2" y="T3"/>
                </a:cxn>
                <a:cxn ang="0">
                  <a:pos x="T4" y="T5"/>
                </a:cxn>
                <a:cxn ang="0">
                  <a:pos x="T6" y="T7"/>
                </a:cxn>
                <a:cxn ang="0">
                  <a:pos x="T8" y="T9"/>
                </a:cxn>
              </a:cxnLst>
              <a:rect l="0" t="0" r="r" b="b"/>
              <a:pathLst>
                <a:path w="95" h="94">
                  <a:moveTo>
                    <a:pt x="95" y="72"/>
                  </a:moveTo>
                  <a:lnTo>
                    <a:pt x="73" y="94"/>
                  </a:lnTo>
                  <a:lnTo>
                    <a:pt x="0" y="21"/>
                  </a:lnTo>
                  <a:lnTo>
                    <a:pt x="22" y="0"/>
                  </a:lnTo>
                  <a:lnTo>
                    <a:pt x="95" y="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5" name="Freeform 768"/>
            <p:cNvSpPr>
              <a:spLocks/>
            </p:cNvSpPr>
            <p:nvPr/>
          </p:nvSpPr>
          <p:spPr bwMode="auto">
            <a:xfrm>
              <a:off x="2624138" y="1181101"/>
              <a:ext cx="53975" cy="53975"/>
            </a:xfrm>
            <a:custGeom>
              <a:avLst/>
              <a:gdLst>
                <a:gd name="T0" fmla="*/ 8 w 50"/>
                <a:gd name="T1" fmla="*/ 14 h 50"/>
                <a:gd name="T2" fmla="*/ 8 w 50"/>
                <a:gd name="T3" fmla="*/ 42 h 50"/>
                <a:gd name="T4" fmla="*/ 36 w 50"/>
                <a:gd name="T5" fmla="*/ 42 h 50"/>
                <a:gd name="T6" fmla="*/ 50 w 50"/>
                <a:gd name="T7" fmla="*/ 28 h 50"/>
                <a:gd name="T8" fmla="*/ 22 w 50"/>
                <a:gd name="T9" fmla="*/ 0 h 50"/>
                <a:gd name="T10" fmla="*/ 8 w 50"/>
                <a:gd name="T11" fmla="*/ 14 h 50"/>
              </a:gdLst>
              <a:ahLst/>
              <a:cxnLst>
                <a:cxn ang="0">
                  <a:pos x="T0" y="T1"/>
                </a:cxn>
                <a:cxn ang="0">
                  <a:pos x="T2" y="T3"/>
                </a:cxn>
                <a:cxn ang="0">
                  <a:pos x="T4" y="T5"/>
                </a:cxn>
                <a:cxn ang="0">
                  <a:pos x="T6" y="T7"/>
                </a:cxn>
                <a:cxn ang="0">
                  <a:pos x="T8" y="T9"/>
                </a:cxn>
                <a:cxn ang="0">
                  <a:pos x="T10" y="T11"/>
                </a:cxn>
              </a:cxnLst>
              <a:rect l="0" t="0" r="r" b="b"/>
              <a:pathLst>
                <a:path w="50" h="50">
                  <a:moveTo>
                    <a:pt x="8" y="14"/>
                  </a:moveTo>
                  <a:cubicBezTo>
                    <a:pt x="0" y="22"/>
                    <a:pt x="0" y="34"/>
                    <a:pt x="8" y="42"/>
                  </a:cubicBezTo>
                  <a:cubicBezTo>
                    <a:pt x="15" y="50"/>
                    <a:pt x="28" y="50"/>
                    <a:pt x="36" y="42"/>
                  </a:cubicBezTo>
                  <a:cubicBezTo>
                    <a:pt x="50" y="28"/>
                    <a:pt x="50" y="28"/>
                    <a:pt x="50" y="28"/>
                  </a:cubicBezTo>
                  <a:cubicBezTo>
                    <a:pt x="22" y="0"/>
                    <a:pt x="22" y="0"/>
                    <a:pt x="22" y="0"/>
                  </a:cubicBezTo>
                  <a:lnTo>
                    <a:pt x="8" y="14"/>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6" name="Freeform 769"/>
            <p:cNvSpPr>
              <a:spLocks/>
            </p:cNvSpPr>
            <p:nvPr/>
          </p:nvSpPr>
          <p:spPr bwMode="auto">
            <a:xfrm>
              <a:off x="2640013" y="1201738"/>
              <a:ext cx="38100" cy="31750"/>
            </a:xfrm>
            <a:custGeom>
              <a:avLst/>
              <a:gdLst>
                <a:gd name="T0" fmla="*/ 35 w 35"/>
                <a:gd name="T1" fmla="*/ 8 h 29"/>
                <a:gd name="T2" fmla="*/ 21 w 35"/>
                <a:gd name="T3" fmla="*/ 22 h 29"/>
                <a:gd name="T4" fmla="*/ 0 w 35"/>
                <a:gd name="T5" fmla="*/ 27 h 29"/>
                <a:gd name="T6" fmla="*/ 27 w 35"/>
                <a:gd name="T7" fmla="*/ 0 h 29"/>
                <a:gd name="T8" fmla="*/ 35 w 35"/>
                <a:gd name="T9" fmla="*/ 8 h 29"/>
              </a:gdLst>
              <a:ahLst/>
              <a:cxnLst>
                <a:cxn ang="0">
                  <a:pos x="T0" y="T1"/>
                </a:cxn>
                <a:cxn ang="0">
                  <a:pos x="T2" y="T3"/>
                </a:cxn>
                <a:cxn ang="0">
                  <a:pos x="T4" y="T5"/>
                </a:cxn>
                <a:cxn ang="0">
                  <a:pos x="T6" y="T7"/>
                </a:cxn>
                <a:cxn ang="0">
                  <a:pos x="T8" y="T9"/>
                </a:cxn>
              </a:cxnLst>
              <a:rect l="0" t="0" r="r" b="b"/>
              <a:pathLst>
                <a:path w="35" h="29">
                  <a:moveTo>
                    <a:pt x="35" y="8"/>
                  </a:moveTo>
                  <a:cubicBezTo>
                    <a:pt x="21" y="22"/>
                    <a:pt x="21" y="22"/>
                    <a:pt x="21" y="22"/>
                  </a:cubicBezTo>
                  <a:cubicBezTo>
                    <a:pt x="15" y="28"/>
                    <a:pt x="7" y="29"/>
                    <a:pt x="0" y="27"/>
                  </a:cubicBezTo>
                  <a:cubicBezTo>
                    <a:pt x="27" y="0"/>
                    <a:pt x="27" y="0"/>
                    <a:pt x="27" y="0"/>
                  </a:cubicBezTo>
                  <a:lnTo>
                    <a:pt x="35" y="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7" name="Freeform 770"/>
            <p:cNvSpPr>
              <a:spLocks/>
            </p:cNvSpPr>
            <p:nvPr/>
          </p:nvSpPr>
          <p:spPr bwMode="auto">
            <a:xfrm>
              <a:off x="3125788" y="644526"/>
              <a:ext cx="88900" cy="88900"/>
            </a:xfrm>
            <a:custGeom>
              <a:avLst/>
              <a:gdLst>
                <a:gd name="T0" fmla="*/ 32 w 56"/>
                <a:gd name="T1" fmla="*/ 42 h 56"/>
                <a:gd name="T2" fmla="*/ 56 w 56"/>
                <a:gd name="T3" fmla="*/ 0 h 56"/>
                <a:gd name="T4" fmla="*/ 14 w 56"/>
                <a:gd name="T5" fmla="*/ 24 h 56"/>
                <a:gd name="T6" fmla="*/ 0 w 56"/>
                <a:gd name="T7" fmla="*/ 56 h 56"/>
                <a:gd name="T8" fmla="*/ 32 w 56"/>
                <a:gd name="T9" fmla="*/ 42 h 56"/>
              </a:gdLst>
              <a:ahLst/>
              <a:cxnLst>
                <a:cxn ang="0">
                  <a:pos x="T0" y="T1"/>
                </a:cxn>
                <a:cxn ang="0">
                  <a:pos x="T2" y="T3"/>
                </a:cxn>
                <a:cxn ang="0">
                  <a:pos x="T4" y="T5"/>
                </a:cxn>
                <a:cxn ang="0">
                  <a:pos x="T6" y="T7"/>
                </a:cxn>
                <a:cxn ang="0">
                  <a:pos x="T8" y="T9"/>
                </a:cxn>
              </a:cxnLst>
              <a:rect l="0" t="0" r="r" b="b"/>
              <a:pathLst>
                <a:path w="56" h="56">
                  <a:moveTo>
                    <a:pt x="32" y="42"/>
                  </a:moveTo>
                  <a:lnTo>
                    <a:pt x="56" y="0"/>
                  </a:lnTo>
                  <a:lnTo>
                    <a:pt x="14" y="24"/>
                  </a:lnTo>
                  <a:lnTo>
                    <a:pt x="0" y="56"/>
                  </a:lnTo>
                  <a:lnTo>
                    <a:pt x="32" y="42"/>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8" name="Freeform 771"/>
            <p:cNvSpPr>
              <a:spLocks/>
            </p:cNvSpPr>
            <p:nvPr/>
          </p:nvSpPr>
          <p:spPr bwMode="auto">
            <a:xfrm>
              <a:off x="3162300" y="644526"/>
              <a:ext cx="52388" cy="71438"/>
            </a:xfrm>
            <a:custGeom>
              <a:avLst/>
              <a:gdLst>
                <a:gd name="T0" fmla="*/ 9 w 33"/>
                <a:gd name="T1" fmla="*/ 42 h 45"/>
                <a:gd name="T2" fmla="*/ 33 w 33"/>
                <a:gd name="T3" fmla="*/ 0 h 45"/>
                <a:gd name="T4" fmla="*/ 5 w 33"/>
                <a:gd name="T5" fmla="*/ 37 h 45"/>
                <a:gd name="T6" fmla="*/ 0 w 33"/>
                <a:gd name="T7" fmla="*/ 45 h 45"/>
                <a:gd name="T8" fmla="*/ 9 w 33"/>
                <a:gd name="T9" fmla="*/ 42 h 45"/>
              </a:gdLst>
              <a:ahLst/>
              <a:cxnLst>
                <a:cxn ang="0">
                  <a:pos x="T0" y="T1"/>
                </a:cxn>
                <a:cxn ang="0">
                  <a:pos x="T2" y="T3"/>
                </a:cxn>
                <a:cxn ang="0">
                  <a:pos x="T4" y="T5"/>
                </a:cxn>
                <a:cxn ang="0">
                  <a:pos x="T6" y="T7"/>
                </a:cxn>
                <a:cxn ang="0">
                  <a:pos x="T8" y="T9"/>
                </a:cxn>
              </a:cxnLst>
              <a:rect l="0" t="0" r="r" b="b"/>
              <a:pathLst>
                <a:path w="33" h="45">
                  <a:moveTo>
                    <a:pt x="9" y="42"/>
                  </a:moveTo>
                  <a:lnTo>
                    <a:pt x="33" y="0"/>
                  </a:lnTo>
                  <a:lnTo>
                    <a:pt x="5" y="37"/>
                  </a:lnTo>
                  <a:lnTo>
                    <a:pt x="0" y="45"/>
                  </a:lnTo>
                  <a:lnTo>
                    <a:pt x="9" y="4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9" name="Freeform 772"/>
            <p:cNvSpPr>
              <a:spLocks/>
            </p:cNvSpPr>
            <p:nvPr/>
          </p:nvSpPr>
          <p:spPr bwMode="auto">
            <a:xfrm>
              <a:off x="2657475" y="681038"/>
              <a:ext cx="498475" cy="498475"/>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7 w 465"/>
                <a:gd name="T15" fmla="*/ 28 h 466"/>
                <a:gd name="T16" fmla="*/ 435 w 465"/>
                <a:gd name="T17" fmla="*/ 39 h 466"/>
                <a:gd name="T18" fmla="*/ 11 w 465"/>
                <a:gd name="T19" fmla="*/ 463 h 466"/>
                <a:gd name="T20" fmla="*/ 3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7" y="28"/>
                    <a:pt x="447" y="28"/>
                    <a:pt x="447" y="28"/>
                  </a:cubicBezTo>
                  <a:cubicBezTo>
                    <a:pt x="435" y="39"/>
                    <a:pt x="435" y="39"/>
                    <a:pt x="435" y="39"/>
                  </a:cubicBezTo>
                  <a:cubicBezTo>
                    <a:pt x="11" y="463"/>
                    <a:pt x="11" y="463"/>
                    <a:pt x="11" y="463"/>
                  </a:cubicBezTo>
                  <a:cubicBezTo>
                    <a:pt x="8" y="466"/>
                    <a:pt x="5" y="466"/>
                    <a:pt x="3" y="463"/>
                  </a:cubicBezTo>
                  <a:cubicBezTo>
                    <a:pt x="2" y="463"/>
                    <a:pt x="2" y="463"/>
                    <a:pt x="2" y="463"/>
                  </a:cubicBezTo>
                  <a:cubicBezTo>
                    <a:pt x="0" y="461"/>
                    <a:pt x="0" y="457"/>
                    <a:pt x="2" y="455"/>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0" name="Freeform 773"/>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1" name="Freeform 774"/>
            <p:cNvSpPr>
              <a:spLocks/>
            </p:cNvSpPr>
            <p:nvPr/>
          </p:nvSpPr>
          <p:spPr bwMode="auto">
            <a:xfrm>
              <a:off x="2654300" y="684213"/>
              <a:ext cx="522288" cy="520700"/>
            </a:xfrm>
            <a:custGeom>
              <a:avLst/>
              <a:gdLst>
                <a:gd name="T0" fmla="*/ 329 w 329"/>
                <a:gd name="T1" fmla="*/ 18 h 328"/>
                <a:gd name="T2" fmla="*/ 312 w 329"/>
                <a:gd name="T3" fmla="*/ 15 h 328"/>
                <a:gd name="T4" fmla="*/ 310 w 329"/>
                <a:gd name="T5" fmla="*/ 0 h 328"/>
                <a:gd name="T6" fmla="*/ 0 w 329"/>
                <a:gd name="T7" fmla="*/ 309 h 328"/>
                <a:gd name="T8" fmla="*/ 19 w 329"/>
                <a:gd name="T9" fmla="*/ 328 h 328"/>
                <a:gd name="T10" fmla="*/ 329 w 329"/>
                <a:gd name="T11" fmla="*/ 18 h 328"/>
              </a:gdLst>
              <a:ahLst/>
              <a:cxnLst>
                <a:cxn ang="0">
                  <a:pos x="T0" y="T1"/>
                </a:cxn>
                <a:cxn ang="0">
                  <a:pos x="T2" y="T3"/>
                </a:cxn>
                <a:cxn ang="0">
                  <a:pos x="T4" y="T5"/>
                </a:cxn>
                <a:cxn ang="0">
                  <a:pos x="T6" y="T7"/>
                </a:cxn>
                <a:cxn ang="0">
                  <a:pos x="T8" y="T9"/>
                </a:cxn>
                <a:cxn ang="0">
                  <a:pos x="T10" y="T11"/>
                </a:cxn>
              </a:cxnLst>
              <a:rect l="0" t="0" r="r" b="b"/>
              <a:pathLst>
                <a:path w="329" h="328">
                  <a:moveTo>
                    <a:pt x="329" y="18"/>
                  </a:moveTo>
                  <a:lnTo>
                    <a:pt x="312" y="15"/>
                  </a:lnTo>
                  <a:lnTo>
                    <a:pt x="310" y="0"/>
                  </a:lnTo>
                  <a:lnTo>
                    <a:pt x="0" y="309"/>
                  </a:lnTo>
                  <a:lnTo>
                    <a:pt x="19" y="328"/>
                  </a:lnTo>
                  <a:lnTo>
                    <a:pt x="32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2" name="Freeform 775"/>
            <p:cNvSpPr>
              <a:spLocks/>
            </p:cNvSpPr>
            <p:nvPr/>
          </p:nvSpPr>
          <p:spPr bwMode="auto">
            <a:xfrm>
              <a:off x="2667000" y="690563"/>
              <a:ext cx="503238" cy="501650"/>
            </a:xfrm>
            <a:custGeom>
              <a:avLst/>
              <a:gdLst>
                <a:gd name="T0" fmla="*/ 3 w 469"/>
                <a:gd name="T1" fmla="*/ 454 h 468"/>
                <a:gd name="T2" fmla="*/ 427 w 469"/>
                <a:gd name="T3" fmla="*/ 30 h 468"/>
                <a:gd name="T4" fmla="*/ 439 w 469"/>
                <a:gd name="T5" fmla="*/ 19 h 468"/>
                <a:gd name="T6" fmla="*/ 455 w 469"/>
                <a:gd name="T7" fmla="*/ 2 h 468"/>
                <a:gd name="T8" fmla="*/ 463 w 469"/>
                <a:gd name="T9" fmla="*/ 2 h 468"/>
                <a:gd name="T10" fmla="*/ 467 w 469"/>
                <a:gd name="T11" fmla="*/ 5 h 468"/>
                <a:gd name="T12" fmla="*/ 467 w 469"/>
                <a:gd name="T13" fmla="*/ 14 h 468"/>
                <a:gd name="T14" fmla="*/ 450 w 469"/>
                <a:gd name="T15" fmla="*/ 30 h 468"/>
                <a:gd name="T16" fmla="*/ 438 w 469"/>
                <a:gd name="T17" fmla="*/ 42 h 468"/>
                <a:gd name="T18" fmla="*/ 14 w 469"/>
                <a:gd name="T19" fmla="*/ 466 h 468"/>
                <a:gd name="T20" fmla="*/ 6 w 469"/>
                <a:gd name="T21" fmla="*/ 466 h 468"/>
                <a:gd name="T22" fmla="*/ 3 w 469"/>
                <a:gd name="T23" fmla="*/ 463 h 468"/>
                <a:gd name="T24" fmla="*/ 3 w 469"/>
                <a:gd name="T25" fmla="*/ 454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9" h="468">
                  <a:moveTo>
                    <a:pt x="3" y="454"/>
                  </a:moveTo>
                  <a:cubicBezTo>
                    <a:pt x="427" y="30"/>
                    <a:pt x="427" y="30"/>
                    <a:pt x="427" y="30"/>
                  </a:cubicBezTo>
                  <a:cubicBezTo>
                    <a:pt x="439" y="19"/>
                    <a:pt x="439" y="19"/>
                    <a:pt x="439" y="19"/>
                  </a:cubicBezTo>
                  <a:cubicBezTo>
                    <a:pt x="455" y="2"/>
                    <a:pt x="455" y="2"/>
                    <a:pt x="455" y="2"/>
                  </a:cubicBezTo>
                  <a:cubicBezTo>
                    <a:pt x="457" y="0"/>
                    <a:pt x="461" y="0"/>
                    <a:pt x="463" y="2"/>
                  </a:cubicBezTo>
                  <a:cubicBezTo>
                    <a:pt x="467" y="5"/>
                    <a:pt x="467" y="5"/>
                    <a:pt x="467" y="5"/>
                  </a:cubicBezTo>
                  <a:cubicBezTo>
                    <a:pt x="469" y="8"/>
                    <a:pt x="469" y="11"/>
                    <a:pt x="467" y="14"/>
                  </a:cubicBezTo>
                  <a:cubicBezTo>
                    <a:pt x="450" y="30"/>
                    <a:pt x="450" y="30"/>
                    <a:pt x="450" y="30"/>
                  </a:cubicBezTo>
                  <a:cubicBezTo>
                    <a:pt x="438" y="42"/>
                    <a:pt x="438" y="42"/>
                    <a:pt x="438" y="42"/>
                  </a:cubicBezTo>
                  <a:cubicBezTo>
                    <a:pt x="14" y="466"/>
                    <a:pt x="14" y="466"/>
                    <a:pt x="14" y="466"/>
                  </a:cubicBezTo>
                  <a:cubicBezTo>
                    <a:pt x="12" y="468"/>
                    <a:pt x="8" y="468"/>
                    <a:pt x="6" y="466"/>
                  </a:cubicBezTo>
                  <a:cubicBezTo>
                    <a:pt x="3" y="463"/>
                    <a:pt x="3" y="463"/>
                    <a:pt x="3" y="463"/>
                  </a:cubicBezTo>
                  <a:cubicBezTo>
                    <a:pt x="0" y="460"/>
                    <a:pt x="0" y="457"/>
                    <a:pt x="3" y="454"/>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3" name="Freeform 776"/>
            <p:cNvSpPr>
              <a:spLocks/>
            </p:cNvSpPr>
            <p:nvPr/>
          </p:nvSpPr>
          <p:spPr bwMode="auto">
            <a:xfrm>
              <a:off x="2679700" y="701676"/>
              <a:ext cx="498475" cy="500063"/>
            </a:xfrm>
            <a:custGeom>
              <a:avLst/>
              <a:gdLst>
                <a:gd name="T0" fmla="*/ 2 w 465"/>
                <a:gd name="T1" fmla="*/ 455 h 466"/>
                <a:gd name="T2" fmla="*/ 426 w 465"/>
                <a:gd name="T3" fmla="*/ 31 h 466"/>
                <a:gd name="T4" fmla="*/ 438 w 465"/>
                <a:gd name="T5" fmla="*/ 19 h 466"/>
                <a:gd name="T6" fmla="*/ 455 w 465"/>
                <a:gd name="T7" fmla="*/ 3 h 466"/>
                <a:gd name="T8" fmla="*/ 463 w 465"/>
                <a:gd name="T9" fmla="*/ 3 h 466"/>
                <a:gd name="T10" fmla="*/ 463 w 465"/>
                <a:gd name="T11" fmla="*/ 3 h 466"/>
                <a:gd name="T12" fmla="*/ 463 w 465"/>
                <a:gd name="T13" fmla="*/ 11 h 466"/>
                <a:gd name="T14" fmla="*/ 446 w 465"/>
                <a:gd name="T15" fmla="*/ 27 h 466"/>
                <a:gd name="T16" fmla="*/ 435 w 465"/>
                <a:gd name="T17" fmla="*/ 39 h 466"/>
                <a:gd name="T18" fmla="*/ 11 w 465"/>
                <a:gd name="T19" fmla="*/ 463 h 466"/>
                <a:gd name="T20" fmla="*/ 2 w 465"/>
                <a:gd name="T21" fmla="*/ 463 h 466"/>
                <a:gd name="T22" fmla="*/ 2 w 465"/>
                <a:gd name="T23" fmla="*/ 463 h 466"/>
                <a:gd name="T24" fmla="*/ 2 w 465"/>
                <a:gd name="T25" fmla="*/ 455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 h="466">
                  <a:moveTo>
                    <a:pt x="2" y="455"/>
                  </a:moveTo>
                  <a:cubicBezTo>
                    <a:pt x="426" y="31"/>
                    <a:pt x="426" y="31"/>
                    <a:pt x="426" y="31"/>
                  </a:cubicBezTo>
                  <a:cubicBezTo>
                    <a:pt x="438" y="19"/>
                    <a:pt x="438" y="19"/>
                    <a:pt x="438" y="19"/>
                  </a:cubicBezTo>
                  <a:cubicBezTo>
                    <a:pt x="455" y="3"/>
                    <a:pt x="455" y="3"/>
                    <a:pt x="455" y="3"/>
                  </a:cubicBezTo>
                  <a:cubicBezTo>
                    <a:pt x="457" y="0"/>
                    <a:pt x="461" y="0"/>
                    <a:pt x="463" y="3"/>
                  </a:cubicBezTo>
                  <a:cubicBezTo>
                    <a:pt x="463" y="3"/>
                    <a:pt x="463" y="3"/>
                    <a:pt x="463" y="3"/>
                  </a:cubicBezTo>
                  <a:cubicBezTo>
                    <a:pt x="465" y="5"/>
                    <a:pt x="465" y="9"/>
                    <a:pt x="463" y="11"/>
                  </a:cubicBezTo>
                  <a:cubicBezTo>
                    <a:pt x="446" y="27"/>
                    <a:pt x="446" y="27"/>
                    <a:pt x="446" y="27"/>
                  </a:cubicBezTo>
                  <a:cubicBezTo>
                    <a:pt x="435" y="39"/>
                    <a:pt x="435" y="39"/>
                    <a:pt x="435" y="39"/>
                  </a:cubicBezTo>
                  <a:cubicBezTo>
                    <a:pt x="11" y="463"/>
                    <a:pt x="11" y="463"/>
                    <a:pt x="11" y="463"/>
                  </a:cubicBezTo>
                  <a:cubicBezTo>
                    <a:pt x="8" y="466"/>
                    <a:pt x="5" y="466"/>
                    <a:pt x="2" y="463"/>
                  </a:cubicBezTo>
                  <a:cubicBezTo>
                    <a:pt x="2" y="463"/>
                    <a:pt x="2" y="463"/>
                    <a:pt x="2" y="463"/>
                  </a:cubicBezTo>
                  <a:cubicBezTo>
                    <a:pt x="0" y="461"/>
                    <a:pt x="0" y="457"/>
                    <a:pt x="2" y="455"/>
                  </a:cubicBezTo>
                  <a:close/>
                </a:path>
              </a:pathLst>
            </a:custGeom>
            <a:solidFill>
              <a:srgbClr val="F89A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4" name="Freeform 777"/>
            <p:cNvSpPr>
              <a:spLocks/>
            </p:cNvSpPr>
            <p:nvPr/>
          </p:nvSpPr>
          <p:spPr bwMode="auto">
            <a:xfrm>
              <a:off x="3184525" y="644526"/>
              <a:ext cx="31750" cy="30163"/>
            </a:xfrm>
            <a:custGeom>
              <a:avLst/>
              <a:gdLst>
                <a:gd name="T0" fmla="*/ 20 w 20"/>
                <a:gd name="T1" fmla="*/ 0 h 19"/>
                <a:gd name="T2" fmla="*/ 8 w 20"/>
                <a:gd name="T3" fmla="*/ 19 h 19"/>
                <a:gd name="T4" fmla="*/ 0 w 20"/>
                <a:gd name="T5" fmla="*/ 10 h 19"/>
                <a:gd name="T6" fmla="*/ 20 w 20"/>
                <a:gd name="T7" fmla="*/ 0 h 19"/>
              </a:gdLst>
              <a:ahLst/>
              <a:cxnLst>
                <a:cxn ang="0">
                  <a:pos x="T0" y="T1"/>
                </a:cxn>
                <a:cxn ang="0">
                  <a:pos x="T2" y="T3"/>
                </a:cxn>
                <a:cxn ang="0">
                  <a:pos x="T4" y="T5"/>
                </a:cxn>
                <a:cxn ang="0">
                  <a:pos x="T6" y="T7"/>
                </a:cxn>
              </a:cxnLst>
              <a:rect l="0" t="0" r="r" b="b"/>
              <a:pathLst>
                <a:path w="20" h="19">
                  <a:moveTo>
                    <a:pt x="20" y="0"/>
                  </a:moveTo>
                  <a:lnTo>
                    <a:pt x="8" y="19"/>
                  </a:lnTo>
                  <a:lnTo>
                    <a:pt x="0" y="10"/>
                  </a:lnTo>
                  <a:lnTo>
                    <a:pt x="20" y="0"/>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5" name="Freeform 778"/>
            <p:cNvSpPr>
              <a:spLocks/>
            </p:cNvSpPr>
            <p:nvPr/>
          </p:nvSpPr>
          <p:spPr bwMode="auto">
            <a:xfrm>
              <a:off x="2644775" y="1158876"/>
              <a:ext cx="53975" cy="55563"/>
            </a:xfrm>
            <a:custGeom>
              <a:avLst/>
              <a:gdLst>
                <a:gd name="T0" fmla="*/ 24 w 34"/>
                <a:gd name="T1" fmla="*/ 8 h 35"/>
                <a:gd name="T2" fmla="*/ 34 w 34"/>
                <a:gd name="T3" fmla="*/ 19 h 35"/>
                <a:gd name="T4" fmla="*/ 19 w 34"/>
                <a:gd name="T5" fmla="*/ 35 h 35"/>
                <a:gd name="T6" fmla="*/ 0 w 34"/>
                <a:gd name="T7" fmla="*/ 16 h 35"/>
                <a:gd name="T8" fmla="*/ 16 w 34"/>
                <a:gd name="T9" fmla="*/ 0 h 35"/>
                <a:gd name="T10" fmla="*/ 24 w 34"/>
                <a:gd name="T11" fmla="*/ 8 h 35"/>
              </a:gdLst>
              <a:ahLst/>
              <a:cxnLst>
                <a:cxn ang="0">
                  <a:pos x="T0" y="T1"/>
                </a:cxn>
                <a:cxn ang="0">
                  <a:pos x="T2" y="T3"/>
                </a:cxn>
                <a:cxn ang="0">
                  <a:pos x="T4" y="T5"/>
                </a:cxn>
                <a:cxn ang="0">
                  <a:pos x="T6" y="T7"/>
                </a:cxn>
                <a:cxn ang="0">
                  <a:pos x="T8" y="T9"/>
                </a:cxn>
                <a:cxn ang="0">
                  <a:pos x="T10" y="T11"/>
                </a:cxn>
              </a:cxnLst>
              <a:rect l="0" t="0" r="r" b="b"/>
              <a:pathLst>
                <a:path w="34" h="35">
                  <a:moveTo>
                    <a:pt x="24" y="8"/>
                  </a:moveTo>
                  <a:lnTo>
                    <a:pt x="34" y="19"/>
                  </a:lnTo>
                  <a:lnTo>
                    <a:pt x="19" y="35"/>
                  </a:lnTo>
                  <a:lnTo>
                    <a:pt x="0" y="16"/>
                  </a:lnTo>
                  <a:lnTo>
                    <a:pt x="16" y="0"/>
                  </a:lnTo>
                  <a:lnTo>
                    <a:pt x="24"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6" name="Freeform 779"/>
            <p:cNvSpPr>
              <a:spLocks/>
            </p:cNvSpPr>
            <p:nvPr/>
          </p:nvSpPr>
          <p:spPr bwMode="auto">
            <a:xfrm>
              <a:off x="2667000" y="1179513"/>
              <a:ext cx="31750" cy="34925"/>
            </a:xfrm>
            <a:custGeom>
              <a:avLst/>
              <a:gdLst>
                <a:gd name="T0" fmla="*/ 5 w 20"/>
                <a:gd name="T1" fmla="*/ 22 h 22"/>
                <a:gd name="T2" fmla="*/ 0 w 20"/>
                <a:gd name="T3" fmla="*/ 16 h 22"/>
                <a:gd name="T4" fmla="*/ 15 w 20"/>
                <a:gd name="T5" fmla="*/ 0 h 22"/>
                <a:gd name="T6" fmla="*/ 20 w 20"/>
                <a:gd name="T7" fmla="*/ 6 h 22"/>
                <a:gd name="T8" fmla="*/ 5 w 20"/>
                <a:gd name="T9" fmla="*/ 22 h 22"/>
              </a:gdLst>
              <a:ahLst/>
              <a:cxnLst>
                <a:cxn ang="0">
                  <a:pos x="T0" y="T1"/>
                </a:cxn>
                <a:cxn ang="0">
                  <a:pos x="T2" y="T3"/>
                </a:cxn>
                <a:cxn ang="0">
                  <a:pos x="T4" y="T5"/>
                </a:cxn>
                <a:cxn ang="0">
                  <a:pos x="T6" y="T7"/>
                </a:cxn>
                <a:cxn ang="0">
                  <a:pos x="T8" y="T9"/>
                </a:cxn>
              </a:cxnLst>
              <a:rect l="0" t="0" r="r" b="b"/>
              <a:pathLst>
                <a:path w="20" h="22">
                  <a:moveTo>
                    <a:pt x="5" y="22"/>
                  </a:moveTo>
                  <a:lnTo>
                    <a:pt x="0" y="16"/>
                  </a:lnTo>
                  <a:lnTo>
                    <a:pt x="15" y="0"/>
                  </a:lnTo>
                  <a:lnTo>
                    <a:pt x="20" y="6"/>
                  </a:lnTo>
                  <a:lnTo>
                    <a:pt x="5" y="22"/>
                  </a:lnTo>
                  <a:close/>
                </a:path>
              </a:pathLst>
            </a:custGeom>
            <a:solidFill>
              <a:srgbClr val="D0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7" name="Freeform 780"/>
            <p:cNvSpPr>
              <a:spLocks/>
            </p:cNvSpPr>
            <p:nvPr/>
          </p:nvSpPr>
          <p:spPr bwMode="auto">
            <a:xfrm>
              <a:off x="2709863" y="771526"/>
              <a:ext cx="427038" cy="333375"/>
            </a:xfrm>
            <a:custGeom>
              <a:avLst/>
              <a:gdLst>
                <a:gd name="T0" fmla="*/ 101 w 399"/>
                <a:gd name="T1" fmla="*/ 257 h 311"/>
                <a:gd name="T2" fmla="*/ 0 w 399"/>
                <a:gd name="T3" fmla="*/ 155 h 311"/>
                <a:gd name="T4" fmla="*/ 101 w 399"/>
                <a:gd name="T5" fmla="*/ 54 h 311"/>
                <a:gd name="T6" fmla="*/ 297 w 399"/>
                <a:gd name="T7" fmla="*/ 54 h 311"/>
                <a:gd name="T8" fmla="*/ 399 w 399"/>
                <a:gd name="T9" fmla="*/ 155 h 311"/>
                <a:gd name="T10" fmla="*/ 297 w 399"/>
                <a:gd name="T11" fmla="*/ 257 h 311"/>
                <a:gd name="T12" fmla="*/ 101 w 399"/>
                <a:gd name="T13" fmla="*/ 257 h 311"/>
              </a:gdLst>
              <a:ahLst/>
              <a:cxnLst>
                <a:cxn ang="0">
                  <a:pos x="T0" y="T1"/>
                </a:cxn>
                <a:cxn ang="0">
                  <a:pos x="T2" y="T3"/>
                </a:cxn>
                <a:cxn ang="0">
                  <a:pos x="T4" y="T5"/>
                </a:cxn>
                <a:cxn ang="0">
                  <a:pos x="T6" y="T7"/>
                </a:cxn>
                <a:cxn ang="0">
                  <a:pos x="T8" y="T9"/>
                </a:cxn>
                <a:cxn ang="0">
                  <a:pos x="T10" y="T11"/>
                </a:cxn>
                <a:cxn ang="0">
                  <a:pos x="T12" y="T13"/>
                </a:cxn>
              </a:cxnLst>
              <a:rect l="0" t="0" r="r" b="b"/>
              <a:pathLst>
                <a:path w="399" h="311">
                  <a:moveTo>
                    <a:pt x="101" y="257"/>
                  </a:moveTo>
                  <a:cubicBezTo>
                    <a:pt x="0" y="155"/>
                    <a:pt x="0" y="155"/>
                    <a:pt x="0" y="155"/>
                  </a:cubicBezTo>
                  <a:cubicBezTo>
                    <a:pt x="101" y="54"/>
                    <a:pt x="101" y="54"/>
                    <a:pt x="101" y="54"/>
                  </a:cubicBezTo>
                  <a:cubicBezTo>
                    <a:pt x="155" y="0"/>
                    <a:pt x="243" y="0"/>
                    <a:pt x="297" y="54"/>
                  </a:cubicBezTo>
                  <a:cubicBezTo>
                    <a:pt x="399" y="155"/>
                    <a:pt x="399" y="155"/>
                    <a:pt x="399" y="155"/>
                  </a:cubicBezTo>
                  <a:cubicBezTo>
                    <a:pt x="297" y="257"/>
                    <a:pt x="297" y="257"/>
                    <a:pt x="297" y="257"/>
                  </a:cubicBezTo>
                  <a:cubicBezTo>
                    <a:pt x="243" y="311"/>
                    <a:pt x="155" y="311"/>
                    <a:pt x="101" y="25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8" name="Oval 781"/>
            <p:cNvSpPr>
              <a:spLocks noChangeArrowheads="1"/>
            </p:cNvSpPr>
            <p:nvPr/>
          </p:nvSpPr>
          <p:spPr bwMode="auto">
            <a:xfrm>
              <a:off x="2814638" y="825501"/>
              <a:ext cx="219075" cy="217488"/>
            </a:xfrm>
            <a:prstGeom prst="ellipse">
              <a:avLst/>
            </a:prstGeom>
            <a:solidFill>
              <a:srgbClr val="ACDD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9" name="Oval 782"/>
            <p:cNvSpPr>
              <a:spLocks noChangeArrowheads="1"/>
            </p:cNvSpPr>
            <p:nvPr/>
          </p:nvSpPr>
          <p:spPr bwMode="auto">
            <a:xfrm>
              <a:off x="2878138" y="889001"/>
              <a:ext cx="92075" cy="92075"/>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0" name="Freeform 783"/>
            <p:cNvSpPr>
              <a:spLocks/>
            </p:cNvSpPr>
            <p:nvPr/>
          </p:nvSpPr>
          <p:spPr bwMode="auto">
            <a:xfrm>
              <a:off x="2854325" y="812801"/>
              <a:ext cx="88900" cy="39688"/>
            </a:xfrm>
            <a:custGeom>
              <a:avLst/>
              <a:gdLst>
                <a:gd name="T0" fmla="*/ 48 w 83"/>
                <a:gd name="T1" fmla="*/ 0 h 37"/>
                <a:gd name="T2" fmla="*/ 0 w 83"/>
                <a:gd name="T3" fmla="*/ 37 h 37"/>
                <a:gd name="T4" fmla="*/ 66 w 83"/>
                <a:gd name="T5" fmla="*/ 13 h 37"/>
                <a:gd name="T6" fmla="*/ 83 w 83"/>
                <a:gd name="T7" fmla="*/ 14 h 37"/>
                <a:gd name="T8" fmla="*/ 48 w 83"/>
                <a:gd name="T9" fmla="*/ 0 h 37"/>
              </a:gdLst>
              <a:ahLst/>
              <a:cxnLst>
                <a:cxn ang="0">
                  <a:pos x="T0" y="T1"/>
                </a:cxn>
                <a:cxn ang="0">
                  <a:pos x="T2" y="T3"/>
                </a:cxn>
                <a:cxn ang="0">
                  <a:pos x="T4" y="T5"/>
                </a:cxn>
                <a:cxn ang="0">
                  <a:pos x="T6" y="T7"/>
                </a:cxn>
                <a:cxn ang="0">
                  <a:pos x="T8" y="T9"/>
                </a:cxn>
              </a:cxnLst>
              <a:rect l="0" t="0" r="r" b="b"/>
              <a:pathLst>
                <a:path w="83" h="37">
                  <a:moveTo>
                    <a:pt x="48" y="0"/>
                  </a:moveTo>
                  <a:cubicBezTo>
                    <a:pt x="25" y="0"/>
                    <a:pt x="6" y="16"/>
                    <a:pt x="0" y="37"/>
                  </a:cubicBezTo>
                  <a:cubicBezTo>
                    <a:pt x="18" y="22"/>
                    <a:pt x="41" y="13"/>
                    <a:pt x="66" y="13"/>
                  </a:cubicBezTo>
                  <a:cubicBezTo>
                    <a:pt x="72" y="13"/>
                    <a:pt x="78" y="13"/>
                    <a:pt x="83" y="14"/>
                  </a:cubicBezTo>
                  <a:cubicBezTo>
                    <a:pt x="74" y="6"/>
                    <a:pt x="62" y="0"/>
                    <a:pt x="4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1" name="Freeform 784"/>
            <p:cNvSpPr>
              <a:spLocks/>
            </p:cNvSpPr>
            <p:nvPr/>
          </p:nvSpPr>
          <p:spPr bwMode="auto">
            <a:xfrm>
              <a:off x="2851150" y="825501"/>
              <a:ext cx="109538" cy="88900"/>
            </a:xfrm>
            <a:custGeom>
              <a:avLst/>
              <a:gdLst>
                <a:gd name="T0" fmla="*/ 68 w 101"/>
                <a:gd name="T1" fmla="*/ 0 h 83"/>
                <a:gd name="T2" fmla="*/ 2 w 101"/>
                <a:gd name="T3" fmla="*/ 24 h 83"/>
                <a:gd name="T4" fmla="*/ 0 w 101"/>
                <a:gd name="T5" fmla="*/ 37 h 83"/>
                <a:gd name="T6" fmla="*/ 29 w 101"/>
                <a:gd name="T7" fmla="*/ 83 h 83"/>
                <a:gd name="T8" fmla="*/ 68 w 101"/>
                <a:gd name="T9" fmla="*/ 59 h 83"/>
                <a:gd name="T10" fmla="*/ 92 w 101"/>
                <a:gd name="T11" fmla="*/ 66 h 83"/>
                <a:gd name="T12" fmla="*/ 101 w 101"/>
                <a:gd name="T13" fmla="*/ 37 h 83"/>
                <a:gd name="T14" fmla="*/ 85 w 101"/>
                <a:gd name="T15" fmla="*/ 1 h 83"/>
                <a:gd name="T16" fmla="*/ 68 w 101"/>
                <a:gd name="T1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83">
                  <a:moveTo>
                    <a:pt x="68" y="0"/>
                  </a:moveTo>
                  <a:cubicBezTo>
                    <a:pt x="43" y="0"/>
                    <a:pt x="20" y="9"/>
                    <a:pt x="2" y="24"/>
                  </a:cubicBezTo>
                  <a:cubicBezTo>
                    <a:pt x="1" y="28"/>
                    <a:pt x="0" y="33"/>
                    <a:pt x="0" y="37"/>
                  </a:cubicBezTo>
                  <a:cubicBezTo>
                    <a:pt x="0" y="58"/>
                    <a:pt x="12" y="75"/>
                    <a:pt x="29" y="83"/>
                  </a:cubicBezTo>
                  <a:cubicBezTo>
                    <a:pt x="36" y="69"/>
                    <a:pt x="51" y="59"/>
                    <a:pt x="68" y="59"/>
                  </a:cubicBezTo>
                  <a:cubicBezTo>
                    <a:pt x="76" y="59"/>
                    <a:pt x="85" y="62"/>
                    <a:pt x="92" y="66"/>
                  </a:cubicBezTo>
                  <a:cubicBezTo>
                    <a:pt x="97" y="58"/>
                    <a:pt x="101" y="48"/>
                    <a:pt x="101" y="37"/>
                  </a:cubicBezTo>
                  <a:cubicBezTo>
                    <a:pt x="101" y="23"/>
                    <a:pt x="95" y="10"/>
                    <a:pt x="85" y="1"/>
                  </a:cubicBezTo>
                  <a:cubicBezTo>
                    <a:pt x="80" y="0"/>
                    <a:pt x="74" y="0"/>
                    <a:pt x="68" y="0"/>
                  </a:cubicBezTo>
                </a:path>
              </a:pathLst>
            </a:custGeom>
            <a:solidFill>
              <a:srgbClr val="C5E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2" name="Freeform 785"/>
            <p:cNvSpPr>
              <a:spLocks/>
            </p:cNvSpPr>
            <p:nvPr/>
          </p:nvSpPr>
          <p:spPr bwMode="auto">
            <a:xfrm>
              <a:off x="2882900" y="889001"/>
              <a:ext cx="68263" cy="31750"/>
            </a:xfrm>
            <a:custGeom>
              <a:avLst/>
              <a:gdLst>
                <a:gd name="T0" fmla="*/ 39 w 63"/>
                <a:gd name="T1" fmla="*/ 0 h 29"/>
                <a:gd name="T2" fmla="*/ 0 w 63"/>
                <a:gd name="T3" fmla="*/ 24 h 29"/>
                <a:gd name="T4" fmla="*/ 21 w 63"/>
                <a:gd name="T5" fmla="*/ 29 h 29"/>
                <a:gd name="T6" fmla="*/ 63 w 63"/>
                <a:gd name="T7" fmla="*/ 7 h 29"/>
                <a:gd name="T8" fmla="*/ 39 w 63"/>
                <a:gd name="T9" fmla="*/ 0 h 29"/>
              </a:gdLst>
              <a:ahLst/>
              <a:cxnLst>
                <a:cxn ang="0">
                  <a:pos x="T0" y="T1"/>
                </a:cxn>
                <a:cxn ang="0">
                  <a:pos x="T2" y="T3"/>
                </a:cxn>
                <a:cxn ang="0">
                  <a:pos x="T4" y="T5"/>
                </a:cxn>
                <a:cxn ang="0">
                  <a:pos x="T6" y="T7"/>
                </a:cxn>
                <a:cxn ang="0">
                  <a:pos x="T8" y="T9"/>
                </a:cxn>
              </a:cxnLst>
              <a:rect l="0" t="0" r="r" b="b"/>
              <a:pathLst>
                <a:path w="63" h="29">
                  <a:moveTo>
                    <a:pt x="39" y="0"/>
                  </a:moveTo>
                  <a:cubicBezTo>
                    <a:pt x="22" y="0"/>
                    <a:pt x="7" y="10"/>
                    <a:pt x="0" y="24"/>
                  </a:cubicBezTo>
                  <a:cubicBezTo>
                    <a:pt x="7" y="27"/>
                    <a:pt x="14" y="29"/>
                    <a:pt x="21" y="29"/>
                  </a:cubicBezTo>
                  <a:cubicBezTo>
                    <a:pt x="38" y="29"/>
                    <a:pt x="53" y="20"/>
                    <a:pt x="63" y="7"/>
                  </a:cubicBezTo>
                  <a:cubicBezTo>
                    <a:pt x="56" y="3"/>
                    <a:pt x="47" y="0"/>
                    <a:pt x="39" y="0"/>
                  </a:cubicBezTo>
                </a:path>
              </a:pathLst>
            </a:custGeom>
            <a:solidFill>
              <a:srgbClr val="4E5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49" name="Group 2448"/>
          <p:cNvGrpSpPr/>
          <p:nvPr/>
        </p:nvGrpSpPr>
        <p:grpSpPr>
          <a:xfrm>
            <a:off x="7740810" y="738717"/>
            <a:ext cx="1043517" cy="988483"/>
            <a:chOff x="1433513" y="554038"/>
            <a:chExt cx="782638" cy="741362"/>
          </a:xfrm>
        </p:grpSpPr>
        <p:sp>
          <p:nvSpPr>
            <p:cNvPr id="1823"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4"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5"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6"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7"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8"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9"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0"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1"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2"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3"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4"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5"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6"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7"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8"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9"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0"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1"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2"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3"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4"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5"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6"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7"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8" name="Group 1012"/>
            <p:cNvGrpSpPr>
              <a:grpSpLocks/>
            </p:cNvGrpSpPr>
            <p:nvPr/>
          </p:nvGrpSpPr>
          <p:grpSpPr bwMode="auto">
            <a:xfrm>
              <a:off x="1477963" y="660400"/>
              <a:ext cx="738188" cy="635000"/>
              <a:chOff x="931" y="416"/>
              <a:chExt cx="465" cy="400"/>
            </a:xfrm>
          </p:grpSpPr>
          <p:sp>
            <p:nvSpPr>
              <p:cNvPr id="1448"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9"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0"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1"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2"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3"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4"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5"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6"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7"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8"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9"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0"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1"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2"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3"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4"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5"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6"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7"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8"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9"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0"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1"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2"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3"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4"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5"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6"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7"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8"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9"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0"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1"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2"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3"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4"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5"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6"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7"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8"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9"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0"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1"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2"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3"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4"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5"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6"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7"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8"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9"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0"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1"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2"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3"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4"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5"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6"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7"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8"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9"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0"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1"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2"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3"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4"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5"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6"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7"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8"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9"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0"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1"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2"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3"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4"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5"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6"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7"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8"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9"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0"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1"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2"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3"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4"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5"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6"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7"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8"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9"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0"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1"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2"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3"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4"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5"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6"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7"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8"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9"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0"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1"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2"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3"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4"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5"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6"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7"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8"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9"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0"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1"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2"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3"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4"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5"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6"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7"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8"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9"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0"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1"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2"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3"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4"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5"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6"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7"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8"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9"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0"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1"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2"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3"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4"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5"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6"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7"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8"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9"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0"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1"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2"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3"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4"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5"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6"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7"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8"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9"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0"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1"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2"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3"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4"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5"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6"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7"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8"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9"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0"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1"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2"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3"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4"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5"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6"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7"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8"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9"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0"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1"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2"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3"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4"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5"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6"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7"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8"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9"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0"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1"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2"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3"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4"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5"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6"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7"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8"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9"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0"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1"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2"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3"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4"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5"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6"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7"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248"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6"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7"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8"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9"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0"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1"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2"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3"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4"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5"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6"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7"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8"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9"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0"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1"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2"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3"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4"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5"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6"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7"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8"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9"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0"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1"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2"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3"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4"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5"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48" name="Group 2447"/>
          <p:cNvGrpSpPr/>
          <p:nvPr/>
        </p:nvGrpSpPr>
        <p:grpSpPr>
          <a:xfrm>
            <a:off x="6244231" y="745067"/>
            <a:ext cx="874184" cy="886884"/>
            <a:chOff x="398463" y="558800"/>
            <a:chExt cx="655638" cy="665163"/>
          </a:xfrm>
        </p:grpSpPr>
        <p:sp>
          <p:nvSpPr>
            <p:cNvPr id="1336" name="Freeform 1101"/>
            <p:cNvSpPr>
              <a:spLocks/>
            </p:cNvSpPr>
            <p:nvPr/>
          </p:nvSpPr>
          <p:spPr bwMode="auto">
            <a:xfrm>
              <a:off x="398463" y="715963"/>
              <a:ext cx="655638" cy="508000"/>
            </a:xfrm>
            <a:custGeom>
              <a:avLst/>
              <a:gdLst>
                <a:gd name="T0" fmla="*/ 611 w 611"/>
                <a:gd name="T1" fmla="*/ 411 h 473"/>
                <a:gd name="T2" fmla="*/ 611 w 611"/>
                <a:gd name="T3" fmla="*/ 361 h 473"/>
                <a:gd name="T4" fmla="*/ 585 w 611"/>
                <a:gd name="T5" fmla="*/ 5 h 473"/>
                <a:gd name="T6" fmla="*/ 579 w 611"/>
                <a:gd name="T7" fmla="*/ 0 h 473"/>
                <a:gd name="T8" fmla="*/ 32 w 611"/>
                <a:gd name="T9" fmla="*/ 0 h 473"/>
                <a:gd name="T10" fmla="*/ 27 w 611"/>
                <a:gd name="T11" fmla="*/ 5 h 473"/>
                <a:gd name="T12" fmla="*/ 3 w 611"/>
                <a:gd name="T13" fmla="*/ 352 h 473"/>
                <a:gd name="T14" fmla="*/ 1 w 611"/>
                <a:gd name="T15" fmla="*/ 411 h 473"/>
                <a:gd name="T16" fmla="*/ 0 w 611"/>
                <a:gd name="T17" fmla="*/ 420 h 473"/>
                <a:gd name="T18" fmla="*/ 0 w 611"/>
                <a:gd name="T19" fmla="*/ 438 h 473"/>
                <a:gd name="T20" fmla="*/ 32 w 611"/>
                <a:gd name="T21" fmla="*/ 473 h 473"/>
                <a:gd name="T22" fmla="*/ 212 w 611"/>
                <a:gd name="T23" fmla="*/ 473 h 473"/>
                <a:gd name="T24" fmla="*/ 468 w 611"/>
                <a:gd name="T25" fmla="*/ 473 h 473"/>
                <a:gd name="T26" fmla="*/ 574 w 611"/>
                <a:gd name="T27" fmla="*/ 473 h 473"/>
                <a:gd name="T28" fmla="*/ 611 w 611"/>
                <a:gd name="T29" fmla="*/ 438 h 473"/>
                <a:gd name="T30" fmla="*/ 611 w 611"/>
                <a:gd name="T31" fmla="*/ 420 h 473"/>
                <a:gd name="T32" fmla="*/ 611 w 611"/>
                <a:gd name="T33" fmla="*/ 41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11" h="473">
                  <a:moveTo>
                    <a:pt x="611" y="411"/>
                  </a:moveTo>
                  <a:cubicBezTo>
                    <a:pt x="611" y="361"/>
                    <a:pt x="611" y="361"/>
                    <a:pt x="611" y="361"/>
                  </a:cubicBezTo>
                  <a:cubicBezTo>
                    <a:pt x="585" y="5"/>
                    <a:pt x="585" y="5"/>
                    <a:pt x="585" y="5"/>
                  </a:cubicBezTo>
                  <a:cubicBezTo>
                    <a:pt x="579" y="0"/>
                    <a:pt x="579" y="0"/>
                    <a:pt x="579" y="0"/>
                  </a:cubicBezTo>
                  <a:cubicBezTo>
                    <a:pt x="32" y="0"/>
                    <a:pt x="32" y="0"/>
                    <a:pt x="32" y="0"/>
                  </a:cubicBezTo>
                  <a:cubicBezTo>
                    <a:pt x="27" y="5"/>
                    <a:pt x="27" y="5"/>
                    <a:pt x="27" y="5"/>
                  </a:cubicBezTo>
                  <a:cubicBezTo>
                    <a:pt x="3" y="352"/>
                    <a:pt x="3" y="352"/>
                    <a:pt x="3" y="352"/>
                  </a:cubicBezTo>
                  <a:cubicBezTo>
                    <a:pt x="1" y="411"/>
                    <a:pt x="1" y="411"/>
                    <a:pt x="1" y="411"/>
                  </a:cubicBezTo>
                  <a:cubicBezTo>
                    <a:pt x="1" y="411"/>
                    <a:pt x="1" y="424"/>
                    <a:pt x="0" y="420"/>
                  </a:cubicBezTo>
                  <a:cubicBezTo>
                    <a:pt x="0" y="438"/>
                    <a:pt x="0" y="438"/>
                    <a:pt x="0" y="438"/>
                  </a:cubicBezTo>
                  <a:cubicBezTo>
                    <a:pt x="1" y="456"/>
                    <a:pt x="14" y="470"/>
                    <a:pt x="32" y="473"/>
                  </a:cubicBezTo>
                  <a:cubicBezTo>
                    <a:pt x="212" y="473"/>
                    <a:pt x="212" y="473"/>
                    <a:pt x="212" y="473"/>
                  </a:cubicBezTo>
                  <a:cubicBezTo>
                    <a:pt x="468" y="473"/>
                    <a:pt x="468" y="473"/>
                    <a:pt x="468" y="473"/>
                  </a:cubicBezTo>
                  <a:cubicBezTo>
                    <a:pt x="532" y="473"/>
                    <a:pt x="573" y="473"/>
                    <a:pt x="574" y="473"/>
                  </a:cubicBezTo>
                  <a:cubicBezTo>
                    <a:pt x="594" y="473"/>
                    <a:pt x="610" y="458"/>
                    <a:pt x="611" y="438"/>
                  </a:cubicBezTo>
                  <a:cubicBezTo>
                    <a:pt x="611" y="420"/>
                    <a:pt x="611" y="420"/>
                    <a:pt x="611" y="420"/>
                  </a:cubicBezTo>
                  <a:cubicBezTo>
                    <a:pt x="611" y="424"/>
                    <a:pt x="611" y="411"/>
                    <a:pt x="611" y="411"/>
                  </a:cubicBezTo>
                </a:path>
              </a:pathLst>
            </a:custGeom>
            <a:solidFill>
              <a:srgbClr val="B2E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7" name="Freeform 1102"/>
            <p:cNvSpPr>
              <a:spLocks/>
            </p:cNvSpPr>
            <p:nvPr/>
          </p:nvSpPr>
          <p:spPr bwMode="auto">
            <a:xfrm>
              <a:off x="398463" y="652463"/>
              <a:ext cx="39688" cy="530225"/>
            </a:xfrm>
            <a:custGeom>
              <a:avLst/>
              <a:gdLst>
                <a:gd name="T0" fmla="*/ 0 w 38"/>
                <a:gd name="T1" fmla="*/ 37 h 494"/>
                <a:gd name="T2" fmla="*/ 0 w 38"/>
                <a:gd name="T3" fmla="*/ 37 h 494"/>
                <a:gd name="T4" fmla="*/ 0 w 38"/>
                <a:gd name="T5" fmla="*/ 494 h 494"/>
                <a:gd name="T6" fmla="*/ 0 w 38"/>
                <a:gd name="T7" fmla="*/ 494 h 494"/>
                <a:gd name="T8" fmla="*/ 38 w 38"/>
                <a:gd name="T9" fmla="*/ 457 h 494"/>
                <a:gd name="T10" fmla="*/ 38 w 38"/>
                <a:gd name="T11" fmla="*/ 0 h 494"/>
                <a:gd name="T12" fmla="*/ 0 w 38"/>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8" h="494">
                  <a:moveTo>
                    <a:pt x="0" y="37"/>
                  </a:moveTo>
                  <a:cubicBezTo>
                    <a:pt x="0" y="37"/>
                    <a:pt x="0" y="37"/>
                    <a:pt x="0" y="37"/>
                  </a:cubicBezTo>
                  <a:cubicBezTo>
                    <a:pt x="0" y="494"/>
                    <a:pt x="0" y="494"/>
                    <a:pt x="0" y="494"/>
                  </a:cubicBezTo>
                  <a:cubicBezTo>
                    <a:pt x="0" y="494"/>
                    <a:pt x="0" y="494"/>
                    <a:pt x="0" y="494"/>
                  </a:cubicBezTo>
                  <a:cubicBezTo>
                    <a:pt x="1" y="474"/>
                    <a:pt x="18" y="458"/>
                    <a:pt x="38" y="457"/>
                  </a:cubicBezTo>
                  <a:cubicBezTo>
                    <a:pt x="38" y="0"/>
                    <a:pt x="38" y="0"/>
                    <a:pt x="38" y="0"/>
                  </a:cubicBezTo>
                  <a:cubicBezTo>
                    <a:pt x="18" y="0"/>
                    <a:pt x="1" y="16"/>
                    <a:pt x="0"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8" name="Freeform 1103"/>
            <p:cNvSpPr>
              <a:spLocks/>
            </p:cNvSpPr>
            <p:nvPr/>
          </p:nvSpPr>
          <p:spPr bwMode="auto">
            <a:xfrm>
              <a:off x="1014413" y="652463"/>
              <a:ext cx="39688" cy="530225"/>
            </a:xfrm>
            <a:custGeom>
              <a:avLst/>
              <a:gdLst>
                <a:gd name="T0" fmla="*/ 37 w 37"/>
                <a:gd name="T1" fmla="*/ 37 h 494"/>
                <a:gd name="T2" fmla="*/ 37 w 37"/>
                <a:gd name="T3" fmla="*/ 37 h 494"/>
                <a:gd name="T4" fmla="*/ 37 w 37"/>
                <a:gd name="T5" fmla="*/ 494 h 494"/>
                <a:gd name="T6" fmla="*/ 37 w 37"/>
                <a:gd name="T7" fmla="*/ 494 h 494"/>
                <a:gd name="T8" fmla="*/ 0 w 37"/>
                <a:gd name="T9" fmla="*/ 457 h 494"/>
                <a:gd name="T10" fmla="*/ 0 w 37"/>
                <a:gd name="T11" fmla="*/ 0 h 494"/>
                <a:gd name="T12" fmla="*/ 37 w 37"/>
                <a:gd name="T13" fmla="*/ 37 h 494"/>
              </a:gdLst>
              <a:ahLst/>
              <a:cxnLst>
                <a:cxn ang="0">
                  <a:pos x="T0" y="T1"/>
                </a:cxn>
                <a:cxn ang="0">
                  <a:pos x="T2" y="T3"/>
                </a:cxn>
                <a:cxn ang="0">
                  <a:pos x="T4" y="T5"/>
                </a:cxn>
                <a:cxn ang="0">
                  <a:pos x="T6" y="T7"/>
                </a:cxn>
                <a:cxn ang="0">
                  <a:pos x="T8" y="T9"/>
                </a:cxn>
                <a:cxn ang="0">
                  <a:pos x="T10" y="T11"/>
                </a:cxn>
                <a:cxn ang="0">
                  <a:pos x="T12" y="T13"/>
                </a:cxn>
              </a:cxnLst>
              <a:rect l="0" t="0" r="r" b="b"/>
              <a:pathLst>
                <a:path w="37" h="494">
                  <a:moveTo>
                    <a:pt x="37" y="37"/>
                  </a:moveTo>
                  <a:cubicBezTo>
                    <a:pt x="37" y="37"/>
                    <a:pt x="37" y="37"/>
                    <a:pt x="37" y="37"/>
                  </a:cubicBezTo>
                  <a:cubicBezTo>
                    <a:pt x="37" y="494"/>
                    <a:pt x="37" y="494"/>
                    <a:pt x="37" y="494"/>
                  </a:cubicBezTo>
                  <a:cubicBezTo>
                    <a:pt x="37" y="494"/>
                    <a:pt x="37" y="494"/>
                    <a:pt x="37" y="494"/>
                  </a:cubicBezTo>
                  <a:cubicBezTo>
                    <a:pt x="37" y="474"/>
                    <a:pt x="20" y="458"/>
                    <a:pt x="0" y="457"/>
                  </a:cubicBezTo>
                  <a:cubicBezTo>
                    <a:pt x="0" y="0"/>
                    <a:pt x="0" y="0"/>
                    <a:pt x="0" y="0"/>
                  </a:cubicBezTo>
                  <a:cubicBezTo>
                    <a:pt x="20" y="0"/>
                    <a:pt x="37" y="16"/>
                    <a:pt x="37" y="37"/>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9" name="Rectangle 1104"/>
            <p:cNvSpPr>
              <a:spLocks noChangeArrowheads="1"/>
            </p:cNvSpPr>
            <p:nvPr/>
          </p:nvSpPr>
          <p:spPr bwMode="auto">
            <a:xfrm>
              <a:off x="496888" y="798513"/>
              <a:ext cx="457200" cy="344488"/>
            </a:xfrm>
            <a:prstGeom prst="rect">
              <a:avLst/>
            </a:prstGeom>
            <a:solidFill>
              <a:srgbClr val="C9EAF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0" name="Freeform 1105"/>
            <p:cNvSpPr>
              <a:spLocks/>
            </p:cNvSpPr>
            <p:nvPr/>
          </p:nvSpPr>
          <p:spPr bwMode="auto">
            <a:xfrm>
              <a:off x="603251" y="771525"/>
              <a:ext cx="17463" cy="17463"/>
            </a:xfrm>
            <a:custGeom>
              <a:avLst/>
              <a:gdLst>
                <a:gd name="T0" fmla="*/ 11 w 11"/>
                <a:gd name="T1" fmla="*/ 4 h 11"/>
                <a:gd name="T2" fmla="*/ 7 w 11"/>
                <a:gd name="T3" fmla="*/ 11 h 11"/>
                <a:gd name="T4" fmla="*/ 0 w 11"/>
                <a:gd name="T5" fmla="*/ 8 h 11"/>
                <a:gd name="T6" fmla="*/ 4 w 11"/>
                <a:gd name="T7" fmla="*/ 0 h 11"/>
                <a:gd name="T8" fmla="*/ 11 w 11"/>
                <a:gd name="T9" fmla="*/ 4 h 11"/>
              </a:gdLst>
              <a:ahLst/>
              <a:cxnLst>
                <a:cxn ang="0">
                  <a:pos x="T0" y="T1"/>
                </a:cxn>
                <a:cxn ang="0">
                  <a:pos x="T2" y="T3"/>
                </a:cxn>
                <a:cxn ang="0">
                  <a:pos x="T4" y="T5"/>
                </a:cxn>
                <a:cxn ang="0">
                  <a:pos x="T6" y="T7"/>
                </a:cxn>
                <a:cxn ang="0">
                  <a:pos x="T8" y="T9"/>
                </a:cxn>
              </a:cxnLst>
              <a:rect l="0" t="0" r="r" b="b"/>
              <a:pathLst>
                <a:path w="11" h="11">
                  <a:moveTo>
                    <a:pt x="11" y="4"/>
                  </a:moveTo>
                  <a:lnTo>
                    <a:pt x="7" y="11"/>
                  </a:lnTo>
                  <a:lnTo>
                    <a:pt x="0" y="8"/>
                  </a:lnTo>
                  <a:lnTo>
                    <a:pt x="4" y="0"/>
                  </a:lnTo>
                  <a:lnTo>
                    <a:pt x="11" y="4"/>
                  </a:lnTo>
                  <a:close/>
                </a:path>
              </a:pathLst>
            </a:custGeom>
            <a:solidFill>
              <a:srgbClr val="C2C5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1" name="Freeform 1106"/>
            <p:cNvSpPr>
              <a:spLocks/>
            </p:cNvSpPr>
            <p:nvPr/>
          </p:nvSpPr>
          <p:spPr bwMode="auto">
            <a:xfrm>
              <a:off x="596901" y="762000"/>
              <a:ext cx="19050" cy="30163"/>
            </a:xfrm>
            <a:custGeom>
              <a:avLst/>
              <a:gdLst>
                <a:gd name="T0" fmla="*/ 12 w 12"/>
                <a:gd name="T1" fmla="*/ 2 h 19"/>
                <a:gd name="T2" fmla="*/ 4 w 12"/>
                <a:gd name="T3" fmla="*/ 19 h 19"/>
                <a:gd name="T4" fmla="*/ 0 w 12"/>
                <a:gd name="T5" fmla="*/ 17 h 19"/>
                <a:gd name="T6" fmla="*/ 8 w 12"/>
                <a:gd name="T7" fmla="*/ 0 h 19"/>
                <a:gd name="T8" fmla="*/ 12 w 12"/>
                <a:gd name="T9" fmla="*/ 2 h 19"/>
              </a:gdLst>
              <a:ahLst/>
              <a:cxnLst>
                <a:cxn ang="0">
                  <a:pos x="T0" y="T1"/>
                </a:cxn>
                <a:cxn ang="0">
                  <a:pos x="T2" y="T3"/>
                </a:cxn>
                <a:cxn ang="0">
                  <a:pos x="T4" y="T5"/>
                </a:cxn>
                <a:cxn ang="0">
                  <a:pos x="T6" y="T7"/>
                </a:cxn>
                <a:cxn ang="0">
                  <a:pos x="T8" y="T9"/>
                </a:cxn>
              </a:cxnLst>
              <a:rect l="0" t="0" r="r" b="b"/>
              <a:pathLst>
                <a:path w="12" h="19">
                  <a:moveTo>
                    <a:pt x="12" y="2"/>
                  </a:moveTo>
                  <a:lnTo>
                    <a:pt x="4" y="19"/>
                  </a:lnTo>
                  <a:lnTo>
                    <a:pt x="0" y="17"/>
                  </a:lnTo>
                  <a:lnTo>
                    <a:pt x="8" y="0"/>
                  </a:lnTo>
                  <a:lnTo>
                    <a:pt x="12" y="2"/>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2" name="Freeform 1107"/>
            <p:cNvSpPr>
              <a:spLocks/>
            </p:cNvSpPr>
            <p:nvPr/>
          </p:nvSpPr>
          <p:spPr bwMode="auto">
            <a:xfrm>
              <a:off x="590551" y="854075"/>
              <a:ext cx="7938" cy="23813"/>
            </a:xfrm>
            <a:custGeom>
              <a:avLst/>
              <a:gdLst>
                <a:gd name="T0" fmla="*/ 5 w 5"/>
                <a:gd name="T1" fmla="*/ 4 h 15"/>
                <a:gd name="T2" fmla="*/ 0 w 5"/>
                <a:gd name="T3" fmla="*/ 15 h 15"/>
                <a:gd name="T4" fmla="*/ 1 w 5"/>
                <a:gd name="T5" fmla="*/ 0 h 15"/>
                <a:gd name="T6" fmla="*/ 5 w 5"/>
                <a:gd name="T7" fmla="*/ 4 h 15"/>
              </a:gdLst>
              <a:ahLst/>
              <a:cxnLst>
                <a:cxn ang="0">
                  <a:pos x="T0" y="T1"/>
                </a:cxn>
                <a:cxn ang="0">
                  <a:pos x="T2" y="T3"/>
                </a:cxn>
                <a:cxn ang="0">
                  <a:pos x="T4" y="T5"/>
                </a:cxn>
                <a:cxn ang="0">
                  <a:pos x="T6" y="T7"/>
                </a:cxn>
              </a:cxnLst>
              <a:rect l="0" t="0" r="r" b="b"/>
              <a:pathLst>
                <a:path w="5" h="15">
                  <a:moveTo>
                    <a:pt x="5" y="4"/>
                  </a:moveTo>
                  <a:lnTo>
                    <a:pt x="0" y="15"/>
                  </a:lnTo>
                  <a:lnTo>
                    <a:pt x="1" y="0"/>
                  </a:lnTo>
                  <a:lnTo>
                    <a:pt x="5"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3" name="Freeform 1108"/>
            <p:cNvSpPr>
              <a:spLocks/>
            </p:cNvSpPr>
            <p:nvPr/>
          </p:nvSpPr>
          <p:spPr bwMode="auto">
            <a:xfrm>
              <a:off x="588963" y="571500"/>
              <a:ext cx="150813" cy="288925"/>
            </a:xfrm>
            <a:custGeom>
              <a:avLst/>
              <a:gdLst>
                <a:gd name="T0" fmla="*/ 139 w 141"/>
                <a:gd name="T1" fmla="*/ 20 h 269"/>
                <a:gd name="T2" fmla="*/ 133 w 141"/>
                <a:gd name="T3" fmla="*/ 4 h 269"/>
                <a:gd name="T4" fmla="*/ 129 w 141"/>
                <a:gd name="T5" fmla="*/ 3 h 269"/>
                <a:gd name="T6" fmla="*/ 114 w 141"/>
                <a:gd name="T7" fmla="*/ 8 h 269"/>
                <a:gd name="T8" fmla="*/ 43 w 141"/>
                <a:gd name="T9" fmla="*/ 159 h 269"/>
                <a:gd name="T10" fmla="*/ 13 w 141"/>
                <a:gd name="T11" fmla="*/ 224 h 269"/>
                <a:gd name="T12" fmla="*/ 3 w 141"/>
                <a:gd name="T13" fmla="*/ 244 h 269"/>
                <a:gd name="T14" fmla="*/ 2 w 141"/>
                <a:gd name="T15" fmla="*/ 262 h 269"/>
                <a:gd name="T16" fmla="*/ 3 w 141"/>
                <a:gd name="T17" fmla="*/ 264 h 269"/>
                <a:gd name="T18" fmla="*/ 4 w 141"/>
                <a:gd name="T19" fmla="*/ 266 h 269"/>
                <a:gd name="T20" fmla="*/ 9 w 141"/>
                <a:gd name="T21" fmla="*/ 269 h 269"/>
                <a:gd name="T22" fmla="*/ 67 w 141"/>
                <a:gd name="T23" fmla="*/ 145 h 269"/>
                <a:gd name="T24" fmla="*/ 75 w 141"/>
                <a:gd name="T25" fmla="*/ 133 h 269"/>
                <a:gd name="T26" fmla="*/ 89 w 141"/>
                <a:gd name="T27" fmla="*/ 127 h 269"/>
                <a:gd name="T28" fmla="*/ 139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139" y="20"/>
                  </a:moveTo>
                  <a:cubicBezTo>
                    <a:pt x="141" y="14"/>
                    <a:pt x="139" y="7"/>
                    <a:pt x="133" y="4"/>
                  </a:cubicBezTo>
                  <a:cubicBezTo>
                    <a:pt x="129" y="3"/>
                    <a:pt x="129" y="3"/>
                    <a:pt x="129" y="3"/>
                  </a:cubicBezTo>
                  <a:cubicBezTo>
                    <a:pt x="124" y="0"/>
                    <a:pt x="117" y="2"/>
                    <a:pt x="114" y="8"/>
                  </a:cubicBezTo>
                  <a:cubicBezTo>
                    <a:pt x="43" y="159"/>
                    <a:pt x="43" y="159"/>
                    <a:pt x="43" y="159"/>
                  </a:cubicBezTo>
                  <a:cubicBezTo>
                    <a:pt x="13" y="224"/>
                    <a:pt x="13" y="224"/>
                    <a:pt x="13" y="224"/>
                  </a:cubicBezTo>
                  <a:cubicBezTo>
                    <a:pt x="3" y="244"/>
                    <a:pt x="3" y="244"/>
                    <a:pt x="3" y="244"/>
                  </a:cubicBezTo>
                  <a:cubicBezTo>
                    <a:pt x="1" y="249"/>
                    <a:pt x="0" y="256"/>
                    <a:pt x="2" y="262"/>
                  </a:cubicBezTo>
                  <a:cubicBezTo>
                    <a:pt x="2" y="263"/>
                    <a:pt x="2" y="264"/>
                    <a:pt x="3" y="264"/>
                  </a:cubicBezTo>
                  <a:cubicBezTo>
                    <a:pt x="3" y="265"/>
                    <a:pt x="4" y="266"/>
                    <a:pt x="4" y="266"/>
                  </a:cubicBezTo>
                  <a:cubicBezTo>
                    <a:pt x="9" y="269"/>
                    <a:pt x="9" y="269"/>
                    <a:pt x="9" y="269"/>
                  </a:cubicBezTo>
                  <a:cubicBezTo>
                    <a:pt x="67" y="145"/>
                    <a:pt x="67" y="145"/>
                    <a:pt x="67" y="145"/>
                  </a:cubicBezTo>
                  <a:cubicBezTo>
                    <a:pt x="67" y="145"/>
                    <a:pt x="71" y="136"/>
                    <a:pt x="75" y="133"/>
                  </a:cubicBezTo>
                  <a:cubicBezTo>
                    <a:pt x="79" y="130"/>
                    <a:pt x="89" y="127"/>
                    <a:pt x="89" y="127"/>
                  </a:cubicBezTo>
                  <a:lnTo>
                    <a:pt x="139"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4" name="Freeform 1109"/>
            <p:cNvSpPr>
              <a:spLocks/>
            </p:cNvSpPr>
            <p:nvPr/>
          </p:nvSpPr>
          <p:spPr bwMode="auto">
            <a:xfrm>
              <a:off x="847726" y="854075"/>
              <a:ext cx="7938" cy="23813"/>
            </a:xfrm>
            <a:custGeom>
              <a:avLst/>
              <a:gdLst>
                <a:gd name="T0" fmla="*/ 0 w 5"/>
                <a:gd name="T1" fmla="*/ 4 h 15"/>
                <a:gd name="T2" fmla="*/ 5 w 5"/>
                <a:gd name="T3" fmla="*/ 15 h 15"/>
                <a:gd name="T4" fmla="*/ 5 w 5"/>
                <a:gd name="T5" fmla="*/ 0 h 15"/>
                <a:gd name="T6" fmla="*/ 0 w 5"/>
                <a:gd name="T7" fmla="*/ 4 h 15"/>
              </a:gdLst>
              <a:ahLst/>
              <a:cxnLst>
                <a:cxn ang="0">
                  <a:pos x="T0" y="T1"/>
                </a:cxn>
                <a:cxn ang="0">
                  <a:pos x="T2" y="T3"/>
                </a:cxn>
                <a:cxn ang="0">
                  <a:pos x="T4" y="T5"/>
                </a:cxn>
                <a:cxn ang="0">
                  <a:pos x="T6" y="T7"/>
                </a:cxn>
              </a:cxnLst>
              <a:rect l="0" t="0" r="r" b="b"/>
              <a:pathLst>
                <a:path w="5" h="15">
                  <a:moveTo>
                    <a:pt x="0" y="4"/>
                  </a:moveTo>
                  <a:lnTo>
                    <a:pt x="5" y="15"/>
                  </a:lnTo>
                  <a:lnTo>
                    <a:pt x="5" y="0"/>
                  </a:lnTo>
                  <a:lnTo>
                    <a:pt x="0" y="4"/>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5" name="Freeform 1110"/>
            <p:cNvSpPr>
              <a:spLocks/>
            </p:cNvSpPr>
            <p:nvPr/>
          </p:nvSpPr>
          <p:spPr bwMode="auto">
            <a:xfrm>
              <a:off x="706438" y="571500"/>
              <a:ext cx="150813" cy="288925"/>
            </a:xfrm>
            <a:custGeom>
              <a:avLst/>
              <a:gdLst>
                <a:gd name="T0" fmla="*/ 3 w 141"/>
                <a:gd name="T1" fmla="*/ 20 h 269"/>
                <a:gd name="T2" fmla="*/ 9 w 141"/>
                <a:gd name="T3" fmla="*/ 4 h 269"/>
                <a:gd name="T4" fmla="*/ 13 w 141"/>
                <a:gd name="T5" fmla="*/ 3 h 269"/>
                <a:gd name="T6" fmla="*/ 28 w 141"/>
                <a:gd name="T7" fmla="*/ 8 h 269"/>
                <a:gd name="T8" fmla="*/ 99 w 141"/>
                <a:gd name="T9" fmla="*/ 159 h 269"/>
                <a:gd name="T10" fmla="*/ 129 w 141"/>
                <a:gd name="T11" fmla="*/ 224 h 269"/>
                <a:gd name="T12" fmla="*/ 139 w 141"/>
                <a:gd name="T13" fmla="*/ 244 h 269"/>
                <a:gd name="T14" fmla="*/ 140 w 141"/>
                <a:gd name="T15" fmla="*/ 262 h 269"/>
                <a:gd name="T16" fmla="*/ 139 w 141"/>
                <a:gd name="T17" fmla="*/ 264 h 269"/>
                <a:gd name="T18" fmla="*/ 138 w 141"/>
                <a:gd name="T19" fmla="*/ 266 h 269"/>
                <a:gd name="T20" fmla="*/ 133 w 141"/>
                <a:gd name="T21" fmla="*/ 269 h 269"/>
                <a:gd name="T22" fmla="*/ 75 w 141"/>
                <a:gd name="T23" fmla="*/ 145 h 269"/>
                <a:gd name="T24" fmla="*/ 67 w 141"/>
                <a:gd name="T25" fmla="*/ 133 h 269"/>
                <a:gd name="T26" fmla="*/ 53 w 141"/>
                <a:gd name="T27" fmla="*/ 127 h 269"/>
                <a:gd name="T28" fmla="*/ 3 w 141"/>
                <a:gd name="T29" fmla="*/ 2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269">
                  <a:moveTo>
                    <a:pt x="3" y="20"/>
                  </a:moveTo>
                  <a:cubicBezTo>
                    <a:pt x="0" y="14"/>
                    <a:pt x="3" y="7"/>
                    <a:pt x="9" y="4"/>
                  </a:cubicBezTo>
                  <a:cubicBezTo>
                    <a:pt x="13" y="3"/>
                    <a:pt x="13" y="3"/>
                    <a:pt x="13" y="3"/>
                  </a:cubicBezTo>
                  <a:cubicBezTo>
                    <a:pt x="18" y="0"/>
                    <a:pt x="25" y="2"/>
                    <a:pt x="28" y="8"/>
                  </a:cubicBezTo>
                  <a:cubicBezTo>
                    <a:pt x="99" y="159"/>
                    <a:pt x="99" y="159"/>
                    <a:pt x="99" y="159"/>
                  </a:cubicBezTo>
                  <a:cubicBezTo>
                    <a:pt x="129" y="224"/>
                    <a:pt x="129" y="224"/>
                    <a:pt x="129" y="224"/>
                  </a:cubicBezTo>
                  <a:cubicBezTo>
                    <a:pt x="139" y="244"/>
                    <a:pt x="139" y="244"/>
                    <a:pt x="139" y="244"/>
                  </a:cubicBezTo>
                  <a:cubicBezTo>
                    <a:pt x="141" y="249"/>
                    <a:pt x="141" y="256"/>
                    <a:pt x="140" y="262"/>
                  </a:cubicBezTo>
                  <a:cubicBezTo>
                    <a:pt x="140" y="263"/>
                    <a:pt x="140" y="264"/>
                    <a:pt x="139" y="264"/>
                  </a:cubicBezTo>
                  <a:cubicBezTo>
                    <a:pt x="139" y="265"/>
                    <a:pt x="138" y="266"/>
                    <a:pt x="138" y="266"/>
                  </a:cubicBezTo>
                  <a:cubicBezTo>
                    <a:pt x="133" y="269"/>
                    <a:pt x="133" y="269"/>
                    <a:pt x="133" y="269"/>
                  </a:cubicBezTo>
                  <a:cubicBezTo>
                    <a:pt x="75" y="145"/>
                    <a:pt x="75" y="145"/>
                    <a:pt x="75" y="145"/>
                  </a:cubicBezTo>
                  <a:cubicBezTo>
                    <a:pt x="75" y="145"/>
                    <a:pt x="71" y="136"/>
                    <a:pt x="67" y="133"/>
                  </a:cubicBezTo>
                  <a:cubicBezTo>
                    <a:pt x="63" y="130"/>
                    <a:pt x="53" y="127"/>
                    <a:pt x="53" y="127"/>
                  </a:cubicBezTo>
                  <a:lnTo>
                    <a:pt x="3" y="20"/>
                  </a:lnTo>
                  <a:close/>
                </a:path>
              </a:pathLst>
            </a:custGeom>
            <a:solidFill>
              <a:srgbClr val="93A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6" name="Oval 1111"/>
            <p:cNvSpPr>
              <a:spLocks noChangeArrowheads="1"/>
            </p:cNvSpPr>
            <p:nvPr/>
          </p:nvSpPr>
          <p:spPr bwMode="auto">
            <a:xfrm>
              <a:off x="690563" y="558800"/>
              <a:ext cx="65088" cy="65088"/>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7" name="Oval 1112"/>
            <p:cNvSpPr>
              <a:spLocks noChangeArrowheads="1"/>
            </p:cNvSpPr>
            <p:nvPr/>
          </p:nvSpPr>
          <p:spPr bwMode="auto">
            <a:xfrm>
              <a:off x="696913" y="565150"/>
              <a:ext cx="52388" cy="52388"/>
            </a:xfrm>
            <a:prstGeom prst="ellipse">
              <a:avLst/>
            </a:prstGeom>
            <a:solidFill>
              <a:srgbClr val="718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8" name="Oval 1113"/>
            <p:cNvSpPr>
              <a:spLocks noChangeArrowheads="1"/>
            </p:cNvSpPr>
            <p:nvPr/>
          </p:nvSpPr>
          <p:spPr bwMode="auto">
            <a:xfrm>
              <a:off x="706438" y="573088"/>
              <a:ext cx="34925" cy="36513"/>
            </a:xfrm>
            <a:prstGeom prst="ellipse">
              <a:avLst/>
            </a:pr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9" name="Freeform 1114"/>
            <p:cNvSpPr>
              <a:spLocks/>
            </p:cNvSpPr>
            <p:nvPr/>
          </p:nvSpPr>
          <p:spPr bwMode="auto">
            <a:xfrm>
              <a:off x="723901" y="871538"/>
              <a:ext cx="107950" cy="201613"/>
            </a:xfrm>
            <a:custGeom>
              <a:avLst/>
              <a:gdLst>
                <a:gd name="T0" fmla="*/ 92 w 101"/>
                <a:gd name="T1" fmla="*/ 79 h 188"/>
                <a:gd name="T2" fmla="*/ 49 w 101"/>
                <a:gd name="T3" fmla="*/ 14 h 188"/>
                <a:gd name="T4" fmla="*/ 0 w 101"/>
                <a:gd name="T5" fmla="*/ 0 h 188"/>
                <a:gd name="T6" fmla="*/ 0 w 101"/>
                <a:gd name="T7" fmla="*/ 24 h 188"/>
                <a:gd name="T8" fmla="*/ 70 w 101"/>
                <a:gd name="T9" fmla="*/ 95 h 188"/>
                <a:gd name="T10" fmla="*/ 0 w 101"/>
                <a:gd name="T11" fmla="*/ 165 h 188"/>
                <a:gd name="T12" fmla="*/ 0 w 101"/>
                <a:gd name="T13" fmla="*/ 188 h 188"/>
                <a:gd name="T14" fmla="*/ 15 w 101"/>
                <a:gd name="T15" fmla="*/ 187 h 188"/>
                <a:gd name="T16" fmla="*/ 92 w 101"/>
                <a:gd name="T17" fmla="*/ 7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8">
                  <a:moveTo>
                    <a:pt x="92" y="79"/>
                  </a:moveTo>
                  <a:cubicBezTo>
                    <a:pt x="88" y="51"/>
                    <a:pt x="72" y="28"/>
                    <a:pt x="49" y="14"/>
                  </a:cubicBezTo>
                  <a:cubicBezTo>
                    <a:pt x="35" y="5"/>
                    <a:pt x="17" y="0"/>
                    <a:pt x="0" y="0"/>
                  </a:cubicBezTo>
                  <a:cubicBezTo>
                    <a:pt x="0" y="24"/>
                    <a:pt x="0" y="24"/>
                    <a:pt x="0" y="24"/>
                  </a:cubicBezTo>
                  <a:cubicBezTo>
                    <a:pt x="38" y="24"/>
                    <a:pt x="70" y="56"/>
                    <a:pt x="70" y="95"/>
                  </a:cubicBezTo>
                  <a:cubicBezTo>
                    <a:pt x="70" y="134"/>
                    <a:pt x="38" y="165"/>
                    <a:pt x="0" y="165"/>
                  </a:cubicBezTo>
                  <a:cubicBezTo>
                    <a:pt x="0" y="188"/>
                    <a:pt x="0" y="188"/>
                    <a:pt x="0" y="188"/>
                  </a:cubicBezTo>
                  <a:cubicBezTo>
                    <a:pt x="4" y="188"/>
                    <a:pt x="9" y="188"/>
                    <a:pt x="15" y="187"/>
                  </a:cubicBezTo>
                  <a:cubicBezTo>
                    <a:pt x="66" y="179"/>
                    <a:pt x="101" y="131"/>
                    <a:pt x="92" y="79"/>
                  </a:cubicBezTo>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0" name="Freeform 1115"/>
            <p:cNvSpPr>
              <a:spLocks/>
            </p:cNvSpPr>
            <p:nvPr/>
          </p:nvSpPr>
          <p:spPr bwMode="auto">
            <a:xfrm>
              <a:off x="557213" y="1152525"/>
              <a:ext cx="334963" cy="19050"/>
            </a:xfrm>
            <a:custGeom>
              <a:avLst/>
              <a:gdLst>
                <a:gd name="T0" fmla="*/ 211 w 211"/>
                <a:gd name="T1" fmla="*/ 12 h 12"/>
                <a:gd name="T2" fmla="*/ 0 w 211"/>
                <a:gd name="T3" fmla="*/ 12 h 12"/>
                <a:gd name="T4" fmla="*/ 0 w 211"/>
                <a:gd name="T5" fmla="*/ 0 h 12"/>
                <a:gd name="T6" fmla="*/ 5 w 211"/>
                <a:gd name="T7" fmla="*/ 0 h 12"/>
                <a:gd name="T8" fmla="*/ 5 w 211"/>
                <a:gd name="T9" fmla="*/ 7 h 12"/>
                <a:gd name="T10" fmla="*/ 206 w 211"/>
                <a:gd name="T11" fmla="*/ 7 h 12"/>
                <a:gd name="T12" fmla="*/ 206 w 211"/>
                <a:gd name="T13" fmla="*/ 0 h 12"/>
                <a:gd name="T14" fmla="*/ 211 w 211"/>
                <a:gd name="T15" fmla="*/ 0 h 12"/>
                <a:gd name="T16" fmla="*/ 211 w 211"/>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12">
                  <a:moveTo>
                    <a:pt x="211" y="12"/>
                  </a:moveTo>
                  <a:lnTo>
                    <a:pt x="0" y="12"/>
                  </a:lnTo>
                  <a:lnTo>
                    <a:pt x="0" y="0"/>
                  </a:lnTo>
                  <a:lnTo>
                    <a:pt x="5" y="0"/>
                  </a:lnTo>
                  <a:lnTo>
                    <a:pt x="5" y="7"/>
                  </a:lnTo>
                  <a:lnTo>
                    <a:pt x="206" y="7"/>
                  </a:lnTo>
                  <a:lnTo>
                    <a:pt x="206" y="0"/>
                  </a:lnTo>
                  <a:lnTo>
                    <a:pt x="211" y="0"/>
                  </a:lnTo>
                  <a:lnTo>
                    <a:pt x="21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1" name="Rectangle 1116"/>
            <p:cNvSpPr>
              <a:spLocks noChangeArrowheads="1"/>
            </p:cNvSpPr>
            <p:nvPr/>
          </p:nvSpPr>
          <p:spPr bwMode="auto">
            <a:xfrm>
              <a:off x="703263" y="1176338"/>
              <a:ext cx="4286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2" name="Freeform 1117"/>
            <p:cNvSpPr>
              <a:spLocks/>
            </p:cNvSpPr>
            <p:nvPr/>
          </p:nvSpPr>
          <p:spPr bwMode="auto">
            <a:xfrm>
              <a:off x="960438" y="806450"/>
              <a:ext cx="19050" cy="333375"/>
            </a:xfrm>
            <a:custGeom>
              <a:avLst/>
              <a:gdLst>
                <a:gd name="T0" fmla="*/ 12 w 12"/>
                <a:gd name="T1" fmla="*/ 210 h 210"/>
                <a:gd name="T2" fmla="*/ 0 w 12"/>
                <a:gd name="T3" fmla="*/ 210 h 210"/>
                <a:gd name="T4" fmla="*/ 0 w 12"/>
                <a:gd name="T5" fmla="*/ 205 h 210"/>
                <a:gd name="T6" fmla="*/ 7 w 12"/>
                <a:gd name="T7" fmla="*/ 205 h 210"/>
                <a:gd name="T8" fmla="*/ 7 w 12"/>
                <a:gd name="T9" fmla="*/ 5 h 210"/>
                <a:gd name="T10" fmla="*/ 0 w 12"/>
                <a:gd name="T11" fmla="*/ 5 h 210"/>
                <a:gd name="T12" fmla="*/ 0 w 12"/>
                <a:gd name="T13" fmla="*/ 0 h 210"/>
                <a:gd name="T14" fmla="*/ 12 w 12"/>
                <a:gd name="T15" fmla="*/ 0 h 210"/>
                <a:gd name="T16" fmla="*/ 12 w 12"/>
                <a:gd name="T1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0">
                  <a:moveTo>
                    <a:pt x="12" y="210"/>
                  </a:moveTo>
                  <a:lnTo>
                    <a:pt x="0" y="210"/>
                  </a:lnTo>
                  <a:lnTo>
                    <a:pt x="0" y="205"/>
                  </a:lnTo>
                  <a:lnTo>
                    <a:pt x="7" y="205"/>
                  </a:lnTo>
                  <a:lnTo>
                    <a:pt x="7" y="5"/>
                  </a:lnTo>
                  <a:lnTo>
                    <a:pt x="0" y="5"/>
                  </a:lnTo>
                  <a:lnTo>
                    <a:pt x="0" y="0"/>
                  </a:lnTo>
                  <a:lnTo>
                    <a:pt x="12" y="0"/>
                  </a:lnTo>
                  <a:lnTo>
                    <a:pt x="12" y="2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3" name="Rectangle 1118"/>
            <p:cNvSpPr>
              <a:spLocks noChangeArrowheads="1"/>
            </p:cNvSpPr>
            <p:nvPr/>
          </p:nvSpPr>
          <p:spPr bwMode="auto">
            <a:xfrm>
              <a:off x="984251" y="952500"/>
              <a:ext cx="6350"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4" name="Freeform 1119"/>
            <p:cNvSpPr>
              <a:spLocks/>
            </p:cNvSpPr>
            <p:nvPr/>
          </p:nvSpPr>
          <p:spPr bwMode="auto">
            <a:xfrm>
              <a:off x="676276" y="920750"/>
              <a:ext cx="100013" cy="103188"/>
            </a:xfrm>
            <a:custGeom>
              <a:avLst/>
              <a:gdLst>
                <a:gd name="T0" fmla="*/ 11 w 93"/>
                <a:gd name="T1" fmla="*/ 83 h 96"/>
                <a:gd name="T2" fmla="*/ 45 w 93"/>
                <a:gd name="T3" fmla="*/ 96 h 96"/>
                <a:gd name="T4" fmla="*/ 45 w 93"/>
                <a:gd name="T5" fmla="*/ 96 h 96"/>
                <a:gd name="T6" fmla="*/ 93 w 93"/>
                <a:gd name="T7" fmla="*/ 48 h 96"/>
                <a:gd name="T8" fmla="*/ 45 w 93"/>
                <a:gd name="T9" fmla="*/ 0 h 96"/>
                <a:gd name="T10" fmla="*/ 44 w 93"/>
                <a:gd name="T11" fmla="*/ 0 h 96"/>
                <a:gd name="T12" fmla="*/ 1 w 93"/>
                <a:gd name="T13" fmla="*/ 28 h 96"/>
                <a:gd name="T14" fmla="*/ 8 w 93"/>
                <a:gd name="T15" fmla="*/ 28 h 96"/>
                <a:gd name="T16" fmla="*/ 15 w 93"/>
                <a:gd name="T17" fmla="*/ 19 h 96"/>
                <a:gd name="T18" fmla="*/ 44 w 93"/>
                <a:gd name="T19" fmla="*/ 7 h 96"/>
                <a:gd name="T20" fmla="*/ 45 w 93"/>
                <a:gd name="T21" fmla="*/ 7 h 96"/>
                <a:gd name="T22" fmla="*/ 86 w 93"/>
                <a:gd name="T23" fmla="*/ 48 h 96"/>
                <a:gd name="T24" fmla="*/ 45 w 93"/>
                <a:gd name="T25" fmla="*/ 90 h 96"/>
                <a:gd name="T26" fmla="*/ 45 w 93"/>
                <a:gd name="T27" fmla="*/ 90 h 96"/>
                <a:gd name="T28" fmla="*/ 15 w 93"/>
                <a:gd name="T29" fmla="*/ 78 h 96"/>
                <a:gd name="T30" fmla="*/ 7 w 93"/>
                <a:gd name="T31" fmla="*/ 67 h 96"/>
                <a:gd name="T32" fmla="*/ 0 w 93"/>
                <a:gd name="T33" fmla="*/ 67 h 96"/>
                <a:gd name="T34" fmla="*/ 11 w 93"/>
                <a:gd name="T35" fmla="*/ 8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3" h="96">
                  <a:moveTo>
                    <a:pt x="11" y="83"/>
                  </a:moveTo>
                  <a:cubicBezTo>
                    <a:pt x="20" y="92"/>
                    <a:pt x="32" y="96"/>
                    <a:pt x="45" y="96"/>
                  </a:cubicBezTo>
                  <a:cubicBezTo>
                    <a:pt x="45" y="96"/>
                    <a:pt x="45" y="96"/>
                    <a:pt x="45" y="96"/>
                  </a:cubicBezTo>
                  <a:cubicBezTo>
                    <a:pt x="71" y="96"/>
                    <a:pt x="93" y="75"/>
                    <a:pt x="93" y="48"/>
                  </a:cubicBezTo>
                  <a:cubicBezTo>
                    <a:pt x="93" y="21"/>
                    <a:pt x="71" y="0"/>
                    <a:pt x="45" y="0"/>
                  </a:cubicBezTo>
                  <a:cubicBezTo>
                    <a:pt x="44" y="0"/>
                    <a:pt x="44" y="0"/>
                    <a:pt x="44" y="0"/>
                  </a:cubicBezTo>
                  <a:cubicBezTo>
                    <a:pt x="25" y="0"/>
                    <a:pt x="8" y="12"/>
                    <a:pt x="1" y="28"/>
                  </a:cubicBezTo>
                  <a:cubicBezTo>
                    <a:pt x="8" y="28"/>
                    <a:pt x="8" y="28"/>
                    <a:pt x="8" y="28"/>
                  </a:cubicBezTo>
                  <a:cubicBezTo>
                    <a:pt x="10" y="25"/>
                    <a:pt x="12" y="22"/>
                    <a:pt x="15" y="19"/>
                  </a:cubicBezTo>
                  <a:cubicBezTo>
                    <a:pt x="23" y="11"/>
                    <a:pt x="33" y="7"/>
                    <a:pt x="44" y="7"/>
                  </a:cubicBezTo>
                  <a:cubicBezTo>
                    <a:pt x="45" y="7"/>
                    <a:pt x="45" y="7"/>
                    <a:pt x="45" y="7"/>
                  </a:cubicBezTo>
                  <a:cubicBezTo>
                    <a:pt x="67" y="7"/>
                    <a:pt x="86" y="25"/>
                    <a:pt x="86" y="48"/>
                  </a:cubicBezTo>
                  <a:cubicBezTo>
                    <a:pt x="86" y="71"/>
                    <a:pt x="68" y="89"/>
                    <a:pt x="45" y="90"/>
                  </a:cubicBezTo>
                  <a:cubicBezTo>
                    <a:pt x="45" y="90"/>
                    <a:pt x="45" y="90"/>
                    <a:pt x="45" y="90"/>
                  </a:cubicBezTo>
                  <a:cubicBezTo>
                    <a:pt x="34" y="90"/>
                    <a:pt x="23" y="85"/>
                    <a:pt x="15" y="78"/>
                  </a:cubicBezTo>
                  <a:cubicBezTo>
                    <a:pt x="12" y="74"/>
                    <a:pt x="9" y="71"/>
                    <a:pt x="7" y="67"/>
                  </a:cubicBezTo>
                  <a:cubicBezTo>
                    <a:pt x="0" y="67"/>
                    <a:pt x="0" y="67"/>
                    <a:pt x="0" y="67"/>
                  </a:cubicBezTo>
                  <a:cubicBezTo>
                    <a:pt x="2" y="72"/>
                    <a:pt x="6" y="78"/>
                    <a:pt x="11" y="8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5" name="Freeform 1120"/>
            <p:cNvSpPr>
              <a:spLocks/>
            </p:cNvSpPr>
            <p:nvPr/>
          </p:nvSpPr>
          <p:spPr bwMode="auto">
            <a:xfrm>
              <a:off x="581026" y="814388"/>
              <a:ext cx="300038" cy="315913"/>
            </a:xfrm>
            <a:custGeom>
              <a:avLst/>
              <a:gdLst>
                <a:gd name="T0" fmla="*/ 254 w 281"/>
                <a:gd name="T1" fmla="*/ 129 h 294"/>
                <a:gd name="T2" fmla="*/ 260 w 281"/>
                <a:gd name="T3" fmla="*/ 93 h 294"/>
                <a:gd name="T4" fmla="*/ 242 w 281"/>
                <a:gd name="T5" fmla="*/ 63 h 294"/>
                <a:gd name="T6" fmla="*/ 209 w 281"/>
                <a:gd name="T7" fmla="*/ 51 h 294"/>
                <a:gd name="T8" fmla="*/ 192 w 281"/>
                <a:gd name="T9" fmla="*/ 15 h 294"/>
                <a:gd name="T10" fmla="*/ 153 w 281"/>
                <a:gd name="T11" fmla="*/ 30 h 294"/>
                <a:gd name="T12" fmla="*/ 140 w 281"/>
                <a:gd name="T13" fmla="*/ 0 h 294"/>
                <a:gd name="T14" fmla="*/ 112 w 281"/>
                <a:gd name="T15" fmla="*/ 30 h 294"/>
                <a:gd name="T16" fmla="*/ 66 w 281"/>
                <a:gd name="T17" fmla="*/ 17 h 294"/>
                <a:gd name="T18" fmla="*/ 57 w 281"/>
                <a:gd name="T19" fmla="*/ 57 h 294"/>
                <a:gd name="T20" fmla="*/ 16 w 281"/>
                <a:gd name="T21" fmla="*/ 63 h 294"/>
                <a:gd name="T22" fmla="*/ 6 w 281"/>
                <a:gd name="T23" fmla="*/ 95 h 294"/>
                <a:gd name="T24" fmla="*/ 23 w 281"/>
                <a:gd name="T25" fmla="*/ 127 h 294"/>
                <a:gd name="T26" fmla="*/ 8 w 281"/>
                <a:gd name="T27" fmla="*/ 87 h 294"/>
                <a:gd name="T28" fmla="*/ 20 w 281"/>
                <a:gd name="T29" fmla="*/ 70 h 294"/>
                <a:gd name="T30" fmla="*/ 63 w 281"/>
                <a:gd name="T31" fmla="*/ 49 h 294"/>
                <a:gd name="T32" fmla="*/ 72 w 281"/>
                <a:gd name="T33" fmla="*/ 22 h 294"/>
                <a:gd name="T34" fmla="*/ 113 w 281"/>
                <a:gd name="T35" fmla="*/ 37 h 294"/>
                <a:gd name="T36" fmla="*/ 140 w 281"/>
                <a:gd name="T37" fmla="*/ 7 h 294"/>
                <a:gd name="T38" fmla="*/ 152 w 281"/>
                <a:gd name="T39" fmla="*/ 37 h 294"/>
                <a:gd name="T40" fmla="*/ 196 w 281"/>
                <a:gd name="T41" fmla="*/ 22 h 294"/>
                <a:gd name="T42" fmla="*/ 205 w 281"/>
                <a:gd name="T43" fmla="*/ 61 h 294"/>
                <a:gd name="T44" fmla="*/ 251 w 281"/>
                <a:gd name="T45" fmla="*/ 70 h 294"/>
                <a:gd name="T46" fmla="*/ 243 w 281"/>
                <a:gd name="T47" fmla="*/ 96 h 294"/>
                <a:gd name="T48" fmla="*/ 254 w 281"/>
                <a:gd name="T49" fmla="*/ 136 h 294"/>
                <a:gd name="T50" fmla="*/ 270 w 281"/>
                <a:gd name="T51" fmla="*/ 157 h 294"/>
                <a:gd name="T52" fmla="*/ 244 w 281"/>
                <a:gd name="T53" fmla="*/ 197 h 294"/>
                <a:gd name="T54" fmla="*/ 247 w 281"/>
                <a:gd name="T55" fmla="*/ 224 h 294"/>
                <a:gd name="T56" fmla="*/ 204 w 281"/>
                <a:gd name="T57" fmla="*/ 246 h 294"/>
                <a:gd name="T58" fmla="*/ 198 w 281"/>
                <a:gd name="T59" fmla="*/ 272 h 294"/>
                <a:gd name="T60" fmla="*/ 173 w 281"/>
                <a:gd name="T61" fmla="*/ 252 h 294"/>
                <a:gd name="T62" fmla="*/ 142 w 281"/>
                <a:gd name="T63" fmla="*/ 287 h 294"/>
                <a:gd name="T64" fmla="*/ 123 w 281"/>
                <a:gd name="T65" fmla="*/ 268 h 294"/>
                <a:gd name="T66" fmla="*/ 83 w 281"/>
                <a:gd name="T67" fmla="*/ 258 h 294"/>
                <a:gd name="T68" fmla="*/ 56 w 281"/>
                <a:gd name="T69" fmla="*/ 263 h 294"/>
                <a:gd name="T70" fmla="*/ 48 w 281"/>
                <a:gd name="T71" fmla="*/ 220 h 294"/>
                <a:gd name="T72" fmla="*/ 16 w 281"/>
                <a:gd name="T73" fmla="*/ 224 h 294"/>
                <a:gd name="T74" fmla="*/ 28 w 281"/>
                <a:gd name="T75" fmla="*/ 186 h 294"/>
                <a:gd name="T76" fmla="*/ 22 w 281"/>
                <a:gd name="T77" fmla="*/ 189 h 294"/>
                <a:gd name="T78" fmla="*/ 11 w 281"/>
                <a:gd name="T79" fmla="*/ 228 h 294"/>
                <a:gd name="T80" fmla="*/ 43 w 281"/>
                <a:gd name="T81" fmla="*/ 224 h 294"/>
                <a:gd name="T82" fmla="*/ 50 w 281"/>
                <a:gd name="T83" fmla="*/ 265 h 294"/>
                <a:gd name="T84" fmla="*/ 89 w 281"/>
                <a:gd name="T85" fmla="*/ 261 h 294"/>
                <a:gd name="T86" fmla="*/ 117 w 281"/>
                <a:gd name="T87" fmla="*/ 284 h 294"/>
                <a:gd name="T88" fmla="*/ 142 w 281"/>
                <a:gd name="T89" fmla="*/ 294 h 294"/>
                <a:gd name="T90" fmla="*/ 155 w 281"/>
                <a:gd name="T91" fmla="*/ 264 h 294"/>
                <a:gd name="T92" fmla="*/ 194 w 281"/>
                <a:gd name="T93" fmla="*/ 279 h 294"/>
                <a:gd name="T94" fmla="*/ 218 w 281"/>
                <a:gd name="T95" fmla="*/ 256 h 294"/>
                <a:gd name="T96" fmla="*/ 230 w 281"/>
                <a:gd name="T97" fmla="*/ 222 h 294"/>
                <a:gd name="T98" fmla="*/ 266 w 281"/>
                <a:gd name="T99" fmla="*/ 206 h 294"/>
                <a:gd name="T100" fmla="*/ 251 w 281"/>
                <a:gd name="T101" fmla="*/ 167 h 294"/>
                <a:gd name="T102" fmla="*/ 280 w 281"/>
                <a:gd name="T103" fmla="*/ 13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1" h="294">
                  <a:moveTo>
                    <a:pt x="280" y="139"/>
                  </a:moveTo>
                  <a:cubicBezTo>
                    <a:pt x="280" y="133"/>
                    <a:pt x="276" y="129"/>
                    <a:pt x="270" y="129"/>
                  </a:cubicBezTo>
                  <a:cubicBezTo>
                    <a:pt x="270" y="129"/>
                    <a:pt x="270" y="129"/>
                    <a:pt x="270" y="129"/>
                  </a:cubicBezTo>
                  <a:cubicBezTo>
                    <a:pt x="254" y="129"/>
                    <a:pt x="254" y="129"/>
                    <a:pt x="254" y="129"/>
                  </a:cubicBezTo>
                  <a:cubicBezTo>
                    <a:pt x="252" y="129"/>
                    <a:pt x="251" y="128"/>
                    <a:pt x="251" y="126"/>
                  </a:cubicBezTo>
                  <a:cubicBezTo>
                    <a:pt x="249" y="119"/>
                    <a:pt x="247" y="112"/>
                    <a:pt x="245" y="106"/>
                  </a:cubicBezTo>
                  <a:cubicBezTo>
                    <a:pt x="244" y="104"/>
                    <a:pt x="245" y="102"/>
                    <a:pt x="247" y="101"/>
                  </a:cubicBezTo>
                  <a:cubicBezTo>
                    <a:pt x="260" y="93"/>
                    <a:pt x="260" y="93"/>
                    <a:pt x="260" y="93"/>
                  </a:cubicBezTo>
                  <a:cubicBezTo>
                    <a:pt x="263" y="92"/>
                    <a:pt x="264" y="90"/>
                    <a:pt x="265" y="87"/>
                  </a:cubicBezTo>
                  <a:cubicBezTo>
                    <a:pt x="266" y="84"/>
                    <a:pt x="265" y="82"/>
                    <a:pt x="264" y="79"/>
                  </a:cubicBezTo>
                  <a:cubicBezTo>
                    <a:pt x="257" y="67"/>
                    <a:pt x="257" y="67"/>
                    <a:pt x="257" y="67"/>
                  </a:cubicBezTo>
                  <a:cubicBezTo>
                    <a:pt x="254" y="62"/>
                    <a:pt x="247" y="60"/>
                    <a:pt x="242" y="63"/>
                  </a:cubicBezTo>
                  <a:cubicBezTo>
                    <a:pt x="229" y="71"/>
                    <a:pt x="229" y="71"/>
                    <a:pt x="229" y="71"/>
                  </a:cubicBezTo>
                  <a:cubicBezTo>
                    <a:pt x="227" y="72"/>
                    <a:pt x="225" y="72"/>
                    <a:pt x="224" y="70"/>
                  </a:cubicBezTo>
                  <a:cubicBezTo>
                    <a:pt x="220" y="65"/>
                    <a:pt x="215" y="60"/>
                    <a:pt x="209" y="55"/>
                  </a:cubicBezTo>
                  <a:cubicBezTo>
                    <a:pt x="208" y="54"/>
                    <a:pt x="208" y="53"/>
                    <a:pt x="209" y="51"/>
                  </a:cubicBezTo>
                  <a:cubicBezTo>
                    <a:pt x="216" y="37"/>
                    <a:pt x="216" y="37"/>
                    <a:pt x="216" y="37"/>
                  </a:cubicBezTo>
                  <a:cubicBezTo>
                    <a:pt x="219" y="32"/>
                    <a:pt x="217" y="26"/>
                    <a:pt x="213" y="23"/>
                  </a:cubicBezTo>
                  <a:cubicBezTo>
                    <a:pt x="200" y="16"/>
                    <a:pt x="200" y="16"/>
                    <a:pt x="200" y="16"/>
                  </a:cubicBezTo>
                  <a:cubicBezTo>
                    <a:pt x="197" y="15"/>
                    <a:pt x="195" y="14"/>
                    <a:pt x="192" y="15"/>
                  </a:cubicBezTo>
                  <a:cubicBezTo>
                    <a:pt x="189" y="16"/>
                    <a:pt x="187" y="17"/>
                    <a:pt x="186" y="20"/>
                  </a:cubicBezTo>
                  <a:cubicBezTo>
                    <a:pt x="178" y="34"/>
                    <a:pt x="178" y="34"/>
                    <a:pt x="178" y="34"/>
                  </a:cubicBezTo>
                  <a:cubicBezTo>
                    <a:pt x="177" y="35"/>
                    <a:pt x="175" y="36"/>
                    <a:pt x="174" y="35"/>
                  </a:cubicBezTo>
                  <a:cubicBezTo>
                    <a:pt x="167" y="33"/>
                    <a:pt x="160" y="31"/>
                    <a:pt x="153" y="30"/>
                  </a:cubicBezTo>
                  <a:cubicBezTo>
                    <a:pt x="152" y="30"/>
                    <a:pt x="150" y="28"/>
                    <a:pt x="150" y="27"/>
                  </a:cubicBezTo>
                  <a:cubicBezTo>
                    <a:pt x="150" y="11"/>
                    <a:pt x="150" y="11"/>
                    <a:pt x="150" y="11"/>
                  </a:cubicBezTo>
                  <a:cubicBezTo>
                    <a:pt x="150" y="5"/>
                    <a:pt x="146" y="0"/>
                    <a:pt x="140" y="0"/>
                  </a:cubicBezTo>
                  <a:cubicBezTo>
                    <a:pt x="140" y="0"/>
                    <a:pt x="140" y="0"/>
                    <a:pt x="140" y="0"/>
                  </a:cubicBezTo>
                  <a:cubicBezTo>
                    <a:pt x="125" y="0"/>
                    <a:pt x="125" y="0"/>
                    <a:pt x="125" y="0"/>
                  </a:cubicBezTo>
                  <a:cubicBezTo>
                    <a:pt x="119" y="0"/>
                    <a:pt x="115" y="5"/>
                    <a:pt x="115" y="11"/>
                  </a:cubicBezTo>
                  <a:cubicBezTo>
                    <a:pt x="115" y="27"/>
                    <a:pt x="115" y="27"/>
                    <a:pt x="115" y="27"/>
                  </a:cubicBezTo>
                  <a:cubicBezTo>
                    <a:pt x="115" y="28"/>
                    <a:pt x="114" y="30"/>
                    <a:pt x="112" y="30"/>
                  </a:cubicBezTo>
                  <a:cubicBezTo>
                    <a:pt x="105" y="31"/>
                    <a:pt x="98" y="33"/>
                    <a:pt x="92" y="36"/>
                  </a:cubicBezTo>
                  <a:cubicBezTo>
                    <a:pt x="90" y="36"/>
                    <a:pt x="89" y="36"/>
                    <a:pt x="88" y="34"/>
                  </a:cubicBezTo>
                  <a:cubicBezTo>
                    <a:pt x="80" y="20"/>
                    <a:pt x="80" y="20"/>
                    <a:pt x="80" y="20"/>
                  </a:cubicBezTo>
                  <a:cubicBezTo>
                    <a:pt x="77" y="16"/>
                    <a:pt x="71" y="14"/>
                    <a:pt x="66" y="17"/>
                  </a:cubicBezTo>
                  <a:cubicBezTo>
                    <a:pt x="53" y="24"/>
                    <a:pt x="53" y="24"/>
                    <a:pt x="53" y="24"/>
                  </a:cubicBezTo>
                  <a:cubicBezTo>
                    <a:pt x="48" y="27"/>
                    <a:pt x="46" y="33"/>
                    <a:pt x="49" y="38"/>
                  </a:cubicBezTo>
                  <a:cubicBezTo>
                    <a:pt x="57" y="52"/>
                    <a:pt x="57" y="52"/>
                    <a:pt x="57" y="52"/>
                  </a:cubicBezTo>
                  <a:cubicBezTo>
                    <a:pt x="58" y="54"/>
                    <a:pt x="58" y="55"/>
                    <a:pt x="57" y="57"/>
                  </a:cubicBezTo>
                  <a:cubicBezTo>
                    <a:pt x="51" y="61"/>
                    <a:pt x="46" y="66"/>
                    <a:pt x="42" y="71"/>
                  </a:cubicBezTo>
                  <a:cubicBezTo>
                    <a:pt x="41" y="73"/>
                    <a:pt x="39" y="73"/>
                    <a:pt x="37" y="72"/>
                  </a:cubicBezTo>
                  <a:cubicBezTo>
                    <a:pt x="24" y="64"/>
                    <a:pt x="24" y="64"/>
                    <a:pt x="24" y="64"/>
                  </a:cubicBezTo>
                  <a:cubicBezTo>
                    <a:pt x="21" y="63"/>
                    <a:pt x="18" y="63"/>
                    <a:pt x="16" y="63"/>
                  </a:cubicBezTo>
                  <a:cubicBezTo>
                    <a:pt x="13" y="64"/>
                    <a:pt x="11" y="66"/>
                    <a:pt x="9" y="68"/>
                  </a:cubicBezTo>
                  <a:cubicBezTo>
                    <a:pt x="2" y="81"/>
                    <a:pt x="2" y="81"/>
                    <a:pt x="2" y="81"/>
                  </a:cubicBezTo>
                  <a:cubicBezTo>
                    <a:pt x="1" y="83"/>
                    <a:pt x="0" y="86"/>
                    <a:pt x="1" y="89"/>
                  </a:cubicBezTo>
                  <a:cubicBezTo>
                    <a:pt x="2" y="92"/>
                    <a:pt x="4" y="94"/>
                    <a:pt x="6" y="95"/>
                  </a:cubicBezTo>
                  <a:cubicBezTo>
                    <a:pt x="20" y="103"/>
                    <a:pt x="20" y="103"/>
                    <a:pt x="20" y="103"/>
                  </a:cubicBezTo>
                  <a:cubicBezTo>
                    <a:pt x="21" y="104"/>
                    <a:pt x="22" y="106"/>
                    <a:pt x="21" y="107"/>
                  </a:cubicBezTo>
                  <a:cubicBezTo>
                    <a:pt x="19" y="114"/>
                    <a:pt x="17" y="120"/>
                    <a:pt x="16" y="127"/>
                  </a:cubicBezTo>
                  <a:cubicBezTo>
                    <a:pt x="23" y="127"/>
                    <a:pt x="23" y="127"/>
                    <a:pt x="23" y="127"/>
                  </a:cubicBezTo>
                  <a:cubicBezTo>
                    <a:pt x="24" y="121"/>
                    <a:pt x="26" y="115"/>
                    <a:pt x="28" y="109"/>
                  </a:cubicBezTo>
                  <a:cubicBezTo>
                    <a:pt x="30" y="105"/>
                    <a:pt x="28" y="100"/>
                    <a:pt x="23" y="97"/>
                  </a:cubicBezTo>
                  <a:cubicBezTo>
                    <a:pt x="9" y="89"/>
                    <a:pt x="9" y="89"/>
                    <a:pt x="9" y="89"/>
                  </a:cubicBezTo>
                  <a:cubicBezTo>
                    <a:pt x="9" y="89"/>
                    <a:pt x="8" y="88"/>
                    <a:pt x="8" y="87"/>
                  </a:cubicBezTo>
                  <a:cubicBezTo>
                    <a:pt x="8" y="86"/>
                    <a:pt x="8" y="85"/>
                    <a:pt x="8" y="84"/>
                  </a:cubicBezTo>
                  <a:cubicBezTo>
                    <a:pt x="15" y="72"/>
                    <a:pt x="15" y="72"/>
                    <a:pt x="15" y="72"/>
                  </a:cubicBezTo>
                  <a:cubicBezTo>
                    <a:pt x="16" y="71"/>
                    <a:pt x="17" y="70"/>
                    <a:pt x="18" y="70"/>
                  </a:cubicBezTo>
                  <a:cubicBezTo>
                    <a:pt x="18" y="70"/>
                    <a:pt x="19" y="70"/>
                    <a:pt x="20" y="70"/>
                  </a:cubicBezTo>
                  <a:cubicBezTo>
                    <a:pt x="34" y="78"/>
                    <a:pt x="34" y="78"/>
                    <a:pt x="34" y="78"/>
                  </a:cubicBezTo>
                  <a:cubicBezTo>
                    <a:pt x="38" y="81"/>
                    <a:pt x="44" y="80"/>
                    <a:pt x="47" y="76"/>
                  </a:cubicBezTo>
                  <a:cubicBezTo>
                    <a:pt x="51" y="71"/>
                    <a:pt x="56" y="66"/>
                    <a:pt x="61" y="62"/>
                  </a:cubicBezTo>
                  <a:cubicBezTo>
                    <a:pt x="65" y="58"/>
                    <a:pt x="66" y="53"/>
                    <a:pt x="63" y="49"/>
                  </a:cubicBezTo>
                  <a:cubicBezTo>
                    <a:pt x="55" y="35"/>
                    <a:pt x="55" y="35"/>
                    <a:pt x="55" y="35"/>
                  </a:cubicBezTo>
                  <a:cubicBezTo>
                    <a:pt x="54" y="33"/>
                    <a:pt x="55" y="31"/>
                    <a:pt x="56" y="30"/>
                  </a:cubicBezTo>
                  <a:cubicBezTo>
                    <a:pt x="69" y="23"/>
                    <a:pt x="69" y="23"/>
                    <a:pt x="69" y="23"/>
                  </a:cubicBezTo>
                  <a:cubicBezTo>
                    <a:pt x="70" y="22"/>
                    <a:pt x="71" y="22"/>
                    <a:pt x="72" y="22"/>
                  </a:cubicBezTo>
                  <a:cubicBezTo>
                    <a:pt x="73" y="23"/>
                    <a:pt x="73" y="23"/>
                    <a:pt x="74" y="24"/>
                  </a:cubicBezTo>
                  <a:cubicBezTo>
                    <a:pt x="82" y="38"/>
                    <a:pt x="82" y="38"/>
                    <a:pt x="82" y="38"/>
                  </a:cubicBezTo>
                  <a:cubicBezTo>
                    <a:pt x="84" y="42"/>
                    <a:pt x="90" y="44"/>
                    <a:pt x="94" y="42"/>
                  </a:cubicBezTo>
                  <a:cubicBezTo>
                    <a:pt x="100" y="40"/>
                    <a:pt x="107" y="38"/>
                    <a:pt x="113" y="37"/>
                  </a:cubicBezTo>
                  <a:cubicBezTo>
                    <a:pt x="118" y="36"/>
                    <a:pt x="122" y="32"/>
                    <a:pt x="122" y="27"/>
                  </a:cubicBezTo>
                  <a:cubicBezTo>
                    <a:pt x="122" y="11"/>
                    <a:pt x="122" y="11"/>
                    <a:pt x="122" y="11"/>
                  </a:cubicBezTo>
                  <a:cubicBezTo>
                    <a:pt x="122" y="9"/>
                    <a:pt x="123" y="7"/>
                    <a:pt x="125" y="7"/>
                  </a:cubicBezTo>
                  <a:cubicBezTo>
                    <a:pt x="140" y="7"/>
                    <a:pt x="140" y="7"/>
                    <a:pt x="140" y="7"/>
                  </a:cubicBezTo>
                  <a:cubicBezTo>
                    <a:pt x="140" y="7"/>
                    <a:pt x="140" y="7"/>
                    <a:pt x="140" y="7"/>
                  </a:cubicBezTo>
                  <a:cubicBezTo>
                    <a:pt x="142" y="7"/>
                    <a:pt x="143" y="9"/>
                    <a:pt x="143" y="11"/>
                  </a:cubicBezTo>
                  <a:cubicBezTo>
                    <a:pt x="144" y="27"/>
                    <a:pt x="144" y="27"/>
                    <a:pt x="144" y="27"/>
                  </a:cubicBezTo>
                  <a:cubicBezTo>
                    <a:pt x="144" y="32"/>
                    <a:pt x="147" y="36"/>
                    <a:pt x="152" y="37"/>
                  </a:cubicBezTo>
                  <a:cubicBezTo>
                    <a:pt x="159" y="38"/>
                    <a:pt x="165" y="39"/>
                    <a:pt x="171" y="42"/>
                  </a:cubicBezTo>
                  <a:cubicBezTo>
                    <a:pt x="176" y="43"/>
                    <a:pt x="181" y="41"/>
                    <a:pt x="184" y="37"/>
                  </a:cubicBezTo>
                  <a:cubicBezTo>
                    <a:pt x="192" y="23"/>
                    <a:pt x="192" y="23"/>
                    <a:pt x="192" y="23"/>
                  </a:cubicBezTo>
                  <a:cubicBezTo>
                    <a:pt x="193" y="21"/>
                    <a:pt x="195" y="21"/>
                    <a:pt x="196" y="22"/>
                  </a:cubicBezTo>
                  <a:cubicBezTo>
                    <a:pt x="209" y="29"/>
                    <a:pt x="209" y="29"/>
                    <a:pt x="209" y="29"/>
                  </a:cubicBezTo>
                  <a:cubicBezTo>
                    <a:pt x="211" y="30"/>
                    <a:pt x="211" y="32"/>
                    <a:pt x="210" y="34"/>
                  </a:cubicBezTo>
                  <a:cubicBezTo>
                    <a:pt x="203" y="48"/>
                    <a:pt x="203" y="48"/>
                    <a:pt x="203" y="48"/>
                  </a:cubicBezTo>
                  <a:cubicBezTo>
                    <a:pt x="200" y="52"/>
                    <a:pt x="201" y="58"/>
                    <a:pt x="205" y="61"/>
                  </a:cubicBezTo>
                  <a:cubicBezTo>
                    <a:pt x="210" y="65"/>
                    <a:pt x="215" y="70"/>
                    <a:pt x="219" y="75"/>
                  </a:cubicBezTo>
                  <a:cubicBezTo>
                    <a:pt x="222" y="78"/>
                    <a:pt x="228" y="79"/>
                    <a:pt x="232" y="77"/>
                  </a:cubicBezTo>
                  <a:cubicBezTo>
                    <a:pt x="246" y="69"/>
                    <a:pt x="246" y="69"/>
                    <a:pt x="246" y="69"/>
                  </a:cubicBezTo>
                  <a:cubicBezTo>
                    <a:pt x="248" y="68"/>
                    <a:pt x="250" y="68"/>
                    <a:pt x="251" y="70"/>
                  </a:cubicBezTo>
                  <a:cubicBezTo>
                    <a:pt x="258" y="83"/>
                    <a:pt x="258" y="83"/>
                    <a:pt x="258" y="83"/>
                  </a:cubicBezTo>
                  <a:cubicBezTo>
                    <a:pt x="259" y="84"/>
                    <a:pt x="259" y="84"/>
                    <a:pt x="258" y="85"/>
                  </a:cubicBezTo>
                  <a:cubicBezTo>
                    <a:pt x="258" y="86"/>
                    <a:pt x="258" y="87"/>
                    <a:pt x="257" y="88"/>
                  </a:cubicBezTo>
                  <a:cubicBezTo>
                    <a:pt x="243" y="96"/>
                    <a:pt x="243" y="96"/>
                    <a:pt x="243" y="96"/>
                  </a:cubicBezTo>
                  <a:cubicBezTo>
                    <a:pt x="239" y="98"/>
                    <a:pt x="237" y="103"/>
                    <a:pt x="239" y="108"/>
                  </a:cubicBezTo>
                  <a:cubicBezTo>
                    <a:pt x="241" y="114"/>
                    <a:pt x="243" y="121"/>
                    <a:pt x="244" y="127"/>
                  </a:cubicBezTo>
                  <a:cubicBezTo>
                    <a:pt x="245" y="132"/>
                    <a:pt x="249" y="136"/>
                    <a:pt x="254" y="136"/>
                  </a:cubicBezTo>
                  <a:cubicBezTo>
                    <a:pt x="254" y="136"/>
                    <a:pt x="254" y="136"/>
                    <a:pt x="254" y="136"/>
                  </a:cubicBezTo>
                  <a:cubicBezTo>
                    <a:pt x="270" y="135"/>
                    <a:pt x="270" y="135"/>
                    <a:pt x="270" y="135"/>
                  </a:cubicBezTo>
                  <a:cubicBezTo>
                    <a:pt x="272" y="135"/>
                    <a:pt x="274" y="137"/>
                    <a:pt x="274" y="139"/>
                  </a:cubicBezTo>
                  <a:cubicBezTo>
                    <a:pt x="274" y="154"/>
                    <a:pt x="274" y="154"/>
                    <a:pt x="274" y="154"/>
                  </a:cubicBezTo>
                  <a:cubicBezTo>
                    <a:pt x="274" y="156"/>
                    <a:pt x="272" y="157"/>
                    <a:pt x="270" y="157"/>
                  </a:cubicBezTo>
                  <a:cubicBezTo>
                    <a:pt x="254" y="157"/>
                    <a:pt x="254" y="157"/>
                    <a:pt x="254" y="157"/>
                  </a:cubicBezTo>
                  <a:cubicBezTo>
                    <a:pt x="249" y="157"/>
                    <a:pt x="245" y="161"/>
                    <a:pt x="244" y="166"/>
                  </a:cubicBezTo>
                  <a:cubicBezTo>
                    <a:pt x="243" y="172"/>
                    <a:pt x="241" y="179"/>
                    <a:pt x="239" y="185"/>
                  </a:cubicBezTo>
                  <a:cubicBezTo>
                    <a:pt x="237" y="190"/>
                    <a:pt x="239" y="195"/>
                    <a:pt x="244" y="197"/>
                  </a:cubicBezTo>
                  <a:cubicBezTo>
                    <a:pt x="258" y="205"/>
                    <a:pt x="258" y="205"/>
                    <a:pt x="258" y="205"/>
                  </a:cubicBezTo>
                  <a:cubicBezTo>
                    <a:pt x="259" y="206"/>
                    <a:pt x="260" y="208"/>
                    <a:pt x="259" y="210"/>
                  </a:cubicBezTo>
                  <a:cubicBezTo>
                    <a:pt x="252" y="223"/>
                    <a:pt x="252" y="223"/>
                    <a:pt x="252" y="223"/>
                  </a:cubicBezTo>
                  <a:cubicBezTo>
                    <a:pt x="251" y="225"/>
                    <a:pt x="249" y="225"/>
                    <a:pt x="247" y="224"/>
                  </a:cubicBezTo>
                  <a:cubicBezTo>
                    <a:pt x="233" y="216"/>
                    <a:pt x="233" y="216"/>
                    <a:pt x="233" y="216"/>
                  </a:cubicBezTo>
                  <a:cubicBezTo>
                    <a:pt x="229" y="214"/>
                    <a:pt x="223" y="215"/>
                    <a:pt x="220" y="219"/>
                  </a:cubicBezTo>
                  <a:cubicBezTo>
                    <a:pt x="216" y="224"/>
                    <a:pt x="211" y="228"/>
                    <a:pt x="206" y="233"/>
                  </a:cubicBezTo>
                  <a:cubicBezTo>
                    <a:pt x="202" y="236"/>
                    <a:pt x="201" y="241"/>
                    <a:pt x="204" y="246"/>
                  </a:cubicBezTo>
                  <a:cubicBezTo>
                    <a:pt x="212" y="260"/>
                    <a:pt x="212" y="260"/>
                    <a:pt x="212" y="260"/>
                  </a:cubicBezTo>
                  <a:cubicBezTo>
                    <a:pt x="212" y="260"/>
                    <a:pt x="213" y="261"/>
                    <a:pt x="212" y="262"/>
                  </a:cubicBezTo>
                  <a:cubicBezTo>
                    <a:pt x="212" y="263"/>
                    <a:pt x="212" y="264"/>
                    <a:pt x="211" y="264"/>
                  </a:cubicBezTo>
                  <a:cubicBezTo>
                    <a:pt x="198" y="272"/>
                    <a:pt x="198" y="272"/>
                    <a:pt x="198" y="272"/>
                  </a:cubicBezTo>
                  <a:cubicBezTo>
                    <a:pt x="197" y="272"/>
                    <a:pt x="196" y="272"/>
                    <a:pt x="195" y="272"/>
                  </a:cubicBezTo>
                  <a:cubicBezTo>
                    <a:pt x="194" y="272"/>
                    <a:pt x="194" y="271"/>
                    <a:pt x="193" y="271"/>
                  </a:cubicBezTo>
                  <a:cubicBezTo>
                    <a:pt x="185" y="257"/>
                    <a:pt x="185" y="257"/>
                    <a:pt x="185" y="257"/>
                  </a:cubicBezTo>
                  <a:cubicBezTo>
                    <a:pt x="183" y="252"/>
                    <a:pt x="177" y="251"/>
                    <a:pt x="173" y="252"/>
                  </a:cubicBezTo>
                  <a:cubicBezTo>
                    <a:pt x="167" y="255"/>
                    <a:pt x="160" y="256"/>
                    <a:pt x="154" y="258"/>
                  </a:cubicBezTo>
                  <a:cubicBezTo>
                    <a:pt x="149" y="258"/>
                    <a:pt x="145" y="263"/>
                    <a:pt x="145" y="268"/>
                  </a:cubicBezTo>
                  <a:cubicBezTo>
                    <a:pt x="145" y="284"/>
                    <a:pt x="145" y="284"/>
                    <a:pt x="145" y="284"/>
                  </a:cubicBezTo>
                  <a:cubicBezTo>
                    <a:pt x="145" y="286"/>
                    <a:pt x="144" y="287"/>
                    <a:pt x="142" y="287"/>
                  </a:cubicBezTo>
                  <a:cubicBezTo>
                    <a:pt x="127" y="287"/>
                    <a:pt x="127" y="287"/>
                    <a:pt x="127" y="287"/>
                  </a:cubicBezTo>
                  <a:cubicBezTo>
                    <a:pt x="126" y="287"/>
                    <a:pt x="125" y="287"/>
                    <a:pt x="125" y="286"/>
                  </a:cubicBezTo>
                  <a:cubicBezTo>
                    <a:pt x="124" y="286"/>
                    <a:pt x="124" y="285"/>
                    <a:pt x="124" y="284"/>
                  </a:cubicBezTo>
                  <a:cubicBezTo>
                    <a:pt x="123" y="268"/>
                    <a:pt x="123" y="268"/>
                    <a:pt x="123" y="268"/>
                  </a:cubicBezTo>
                  <a:cubicBezTo>
                    <a:pt x="123" y="263"/>
                    <a:pt x="120" y="259"/>
                    <a:pt x="115" y="258"/>
                  </a:cubicBezTo>
                  <a:cubicBezTo>
                    <a:pt x="108" y="257"/>
                    <a:pt x="102" y="255"/>
                    <a:pt x="96" y="253"/>
                  </a:cubicBezTo>
                  <a:cubicBezTo>
                    <a:pt x="95" y="252"/>
                    <a:pt x="93" y="252"/>
                    <a:pt x="92" y="252"/>
                  </a:cubicBezTo>
                  <a:cubicBezTo>
                    <a:pt x="89" y="252"/>
                    <a:pt x="85" y="254"/>
                    <a:pt x="83" y="258"/>
                  </a:cubicBezTo>
                  <a:cubicBezTo>
                    <a:pt x="75" y="271"/>
                    <a:pt x="75" y="271"/>
                    <a:pt x="75" y="271"/>
                  </a:cubicBezTo>
                  <a:cubicBezTo>
                    <a:pt x="75" y="273"/>
                    <a:pt x="72" y="274"/>
                    <a:pt x="71" y="273"/>
                  </a:cubicBezTo>
                  <a:cubicBezTo>
                    <a:pt x="58" y="265"/>
                    <a:pt x="58" y="265"/>
                    <a:pt x="58" y="265"/>
                  </a:cubicBezTo>
                  <a:cubicBezTo>
                    <a:pt x="57" y="265"/>
                    <a:pt x="56" y="264"/>
                    <a:pt x="56" y="263"/>
                  </a:cubicBezTo>
                  <a:cubicBezTo>
                    <a:pt x="56" y="262"/>
                    <a:pt x="56" y="261"/>
                    <a:pt x="57" y="261"/>
                  </a:cubicBezTo>
                  <a:cubicBezTo>
                    <a:pt x="64" y="247"/>
                    <a:pt x="64" y="247"/>
                    <a:pt x="64" y="247"/>
                  </a:cubicBezTo>
                  <a:cubicBezTo>
                    <a:pt x="67" y="242"/>
                    <a:pt x="66" y="237"/>
                    <a:pt x="62" y="234"/>
                  </a:cubicBezTo>
                  <a:cubicBezTo>
                    <a:pt x="57" y="230"/>
                    <a:pt x="52" y="225"/>
                    <a:pt x="48" y="220"/>
                  </a:cubicBezTo>
                  <a:cubicBezTo>
                    <a:pt x="45" y="216"/>
                    <a:pt x="39" y="215"/>
                    <a:pt x="35" y="218"/>
                  </a:cubicBezTo>
                  <a:cubicBezTo>
                    <a:pt x="21" y="226"/>
                    <a:pt x="21" y="226"/>
                    <a:pt x="21" y="226"/>
                  </a:cubicBezTo>
                  <a:cubicBezTo>
                    <a:pt x="20" y="226"/>
                    <a:pt x="19" y="226"/>
                    <a:pt x="19" y="226"/>
                  </a:cubicBezTo>
                  <a:cubicBezTo>
                    <a:pt x="18" y="226"/>
                    <a:pt x="17" y="225"/>
                    <a:pt x="16" y="224"/>
                  </a:cubicBezTo>
                  <a:cubicBezTo>
                    <a:pt x="9" y="212"/>
                    <a:pt x="9" y="212"/>
                    <a:pt x="9" y="212"/>
                  </a:cubicBezTo>
                  <a:cubicBezTo>
                    <a:pt x="8" y="210"/>
                    <a:pt x="9" y="208"/>
                    <a:pt x="10" y="207"/>
                  </a:cubicBezTo>
                  <a:cubicBezTo>
                    <a:pt x="24" y="199"/>
                    <a:pt x="24" y="199"/>
                    <a:pt x="24" y="199"/>
                  </a:cubicBezTo>
                  <a:cubicBezTo>
                    <a:pt x="28" y="196"/>
                    <a:pt x="30" y="191"/>
                    <a:pt x="28" y="186"/>
                  </a:cubicBezTo>
                  <a:cubicBezTo>
                    <a:pt x="26" y="180"/>
                    <a:pt x="24" y="174"/>
                    <a:pt x="23" y="168"/>
                  </a:cubicBezTo>
                  <a:cubicBezTo>
                    <a:pt x="16" y="168"/>
                    <a:pt x="16" y="168"/>
                    <a:pt x="16" y="168"/>
                  </a:cubicBezTo>
                  <a:cubicBezTo>
                    <a:pt x="16" y="168"/>
                    <a:pt x="16" y="168"/>
                    <a:pt x="16" y="169"/>
                  </a:cubicBezTo>
                  <a:cubicBezTo>
                    <a:pt x="18" y="175"/>
                    <a:pt x="20" y="182"/>
                    <a:pt x="22" y="189"/>
                  </a:cubicBezTo>
                  <a:cubicBezTo>
                    <a:pt x="23" y="190"/>
                    <a:pt x="22" y="192"/>
                    <a:pt x="20" y="193"/>
                  </a:cubicBezTo>
                  <a:cubicBezTo>
                    <a:pt x="7" y="201"/>
                    <a:pt x="7" y="201"/>
                    <a:pt x="7" y="201"/>
                  </a:cubicBezTo>
                  <a:cubicBezTo>
                    <a:pt x="2" y="204"/>
                    <a:pt x="0" y="210"/>
                    <a:pt x="3" y="215"/>
                  </a:cubicBezTo>
                  <a:cubicBezTo>
                    <a:pt x="11" y="228"/>
                    <a:pt x="11" y="228"/>
                    <a:pt x="11" y="228"/>
                  </a:cubicBezTo>
                  <a:cubicBezTo>
                    <a:pt x="12" y="230"/>
                    <a:pt x="14" y="232"/>
                    <a:pt x="17" y="233"/>
                  </a:cubicBezTo>
                  <a:cubicBezTo>
                    <a:pt x="20" y="233"/>
                    <a:pt x="22" y="233"/>
                    <a:pt x="25" y="232"/>
                  </a:cubicBezTo>
                  <a:cubicBezTo>
                    <a:pt x="38" y="224"/>
                    <a:pt x="38" y="224"/>
                    <a:pt x="38" y="224"/>
                  </a:cubicBezTo>
                  <a:cubicBezTo>
                    <a:pt x="40" y="223"/>
                    <a:pt x="42" y="223"/>
                    <a:pt x="43" y="224"/>
                  </a:cubicBezTo>
                  <a:cubicBezTo>
                    <a:pt x="47" y="230"/>
                    <a:pt x="52" y="235"/>
                    <a:pt x="58" y="239"/>
                  </a:cubicBezTo>
                  <a:cubicBezTo>
                    <a:pt x="59" y="240"/>
                    <a:pt x="59" y="242"/>
                    <a:pt x="59" y="243"/>
                  </a:cubicBezTo>
                  <a:cubicBezTo>
                    <a:pt x="51" y="257"/>
                    <a:pt x="51" y="257"/>
                    <a:pt x="51" y="257"/>
                  </a:cubicBezTo>
                  <a:cubicBezTo>
                    <a:pt x="49" y="260"/>
                    <a:pt x="49" y="262"/>
                    <a:pt x="50" y="265"/>
                  </a:cubicBezTo>
                  <a:cubicBezTo>
                    <a:pt x="50" y="268"/>
                    <a:pt x="52" y="270"/>
                    <a:pt x="55" y="271"/>
                  </a:cubicBezTo>
                  <a:cubicBezTo>
                    <a:pt x="67" y="279"/>
                    <a:pt x="67" y="279"/>
                    <a:pt x="67" y="279"/>
                  </a:cubicBezTo>
                  <a:cubicBezTo>
                    <a:pt x="72" y="281"/>
                    <a:pt x="79" y="280"/>
                    <a:pt x="81" y="275"/>
                  </a:cubicBezTo>
                  <a:cubicBezTo>
                    <a:pt x="89" y="261"/>
                    <a:pt x="89" y="261"/>
                    <a:pt x="89" y="261"/>
                  </a:cubicBezTo>
                  <a:cubicBezTo>
                    <a:pt x="90" y="259"/>
                    <a:pt x="92" y="259"/>
                    <a:pt x="93" y="259"/>
                  </a:cubicBezTo>
                  <a:cubicBezTo>
                    <a:pt x="100" y="262"/>
                    <a:pt x="107" y="263"/>
                    <a:pt x="114" y="265"/>
                  </a:cubicBezTo>
                  <a:cubicBezTo>
                    <a:pt x="115" y="265"/>
                    <a:pt x="117" y="266"/>
                    <a:pt x="117" y="268"/>
                  </a:cubicBezTo>
                  <a:cubicBezTo>
                    <a:pt x="117" y="284"/>
                    <a:pt x="117" y="284"/>
                    <a:pt x="117" y="284"/>
                  </a:cubicBezTo>
                  <a:cubicBezTo>
                    <a:pt x="117" y="287"/>
                    <a:pt x="118" y="289"/>
                    <a:pt x="120" y="291"/>
                  </a:cubicBezTo>
                  <a:cubicBezTo>
                    <a:pt x="122" y="293"/>
                    <a:pt x="124" y="294"/>
                    <a:pt x="127" y="294"/>
                  </a:cubicBezTo>
                  <a:cubicBezTo>
                    <a:pt x="127" y="294"/>
                    <a:pt x="127" y="294"/>
                    <a:pt x="127" y="294"/>
                  </a:cubicBezTo>
                  <a:cubicBezTo>
                    <a:pt x="142" y="294"/>
                    <a:pt x="142" y="294"/>
                    <a:pt x="142" y="294"/>
                  </a:cubicBezTo>
                  <a:cubicBezTo>
                    <a:pt x="145" y="294"/>
                    <a:pt x="147" y="293"/>
                    <a:pt x="149" y="291"/>
                  </a:cubicBezTo>
                  <a:cubicBezTo>
                    <a:pt x="151" y="289"/>
                    <a:pt x="152" y="286"/>
                    <a:pt x="152" y="284"/>
                  </a:cubicBezTo>
                  <a:cubicBezTo>
                    <a:pt x="152" y="268"/>
                    <a:pt x="152" y="268"/>
                    <a:pt x="152" y="268"/>
                  </a:cubicBezTo>
                  <a:cubicBezTo>
                    <a:pt x="152" y="266"/>
                    <a:pt x="153" y="265"/>
                    <a:pt x="155" y="264"/>
                  </a:cubicBezTo>
                  <a:cubicBezTo>
                    <a:pt x="162" y="263"/>
                    <a:pt x="169" y="261"/>
                    <a:pt x="175" y="259"/>
                  </a:cubicBezTo>
                  <a:cubicBezTo>
                    <a:pt x="177" y="258"/>
                    <a:pt x="178" y="259"/>
                    <a:pt x="179" y="260"/>
                  </a:cubicBezTo>
                  <a:cubicBezTo>
                    <a:pt x="187" y="274"/>
                    <a:pt x="187" y="274"/>
                    <a:pt x="187" y="274"/>
                  </a:cubicBezTo>
                  <a:cubicBezTo>
                    <a:pt x="189" y="276"/>
                    <a:pt x="191" y="278"/>
                    <a:pt x="194" y="279"/>
                  </a:cubicBezTo>
                  <a:cubicBezTo>
                    <a:pt x="196" y="279"/>
                    <a:pt x="199" y="279"/>
                    <a:pt x="201" y="278"/>
                  </a:cubicBezTo>
                  <a:cubicBezTo>
                    <a:pt x="214" y="270"/>
                    <a:pt x="214" y="270"/>
                    <a:pt x="214" y="270"/>
                  </a:cubicBezTo>
                  <a:cubicBezTo>
                    <a:pt x="217" y="269"/>
                    <a:pt x="218" y="267"/>
                    <a:pt x="219" y="264"/>
                  </a:cubicBezTo>
                  <a:cubicBezTo>
                    <a:pt x="220" y="261"/>
                    <a:pt x="219" y="258"/>
                    <a:pt x="218" y="256"/>
                  </a:cubicBezTo>
                  <a:cubicBezTo>
                    <a:pt x="210" y="242"/>
                    <a:pt x="210" y="242"/>
                    <a:pt x="210" y="242"/>
                  </a:cubicBezTo>
                  <a:cubicBezTo>
                    <a:pt x="209" y="241"/>
                    <a:pt x="209" y="239"/>
                    <a:pt x="211" y="238"/>
                  </a:cubicBezTo>
                  <a:cubicBezTo>
                    <a:pt x="216" y="233"/>
                    <a:pt x="221" y="228"/>
                    <a:pt x="225" y="223"/>
                  </a:cubicBezTo>
                  <a:cubicBezTo>
                    <a:pt x="226" y="222"/>
                    <a:pt x="228" y="221"/>
                    <a:pt x="230" y="222"/>
                  </a:cubicBezTo>
                  <a:cubicBezTo>
                    <a:pt x="244" y="230"/>
                    <a:pt x="244" y="230"/>
                    <a:pt x="244" y="230"/>
                  </a:cubicBezTo>
                  <a:cubicBezTo>
                    <a:pt x="248" y="233"/>
                    <a:pt x="255" y="231"/>
                    <a:pt x="258" y="226"/>
                  </a:cubicBezTo>
                  <a:cubicBezTo>
                    <a:pt x="265" y="213"/>
                    <a:pt x="265" y="213"/>
                    <a:pt x="265" y="213"/>
                  </a:cubicBezTo>
                  <a:cubicBezTo>
                    <a:pt x="266" y="211"/>
                    <a:pt x="267" y="208"/>
                    <a:pt x="266" y="206"/>
                  </a:cubicBezTo>
                  <a:cubicBezTo>
                    <a:pt x="265" y="203"/>
                    <a:pt x="263" y="201"/>
                    <a:pt x="261" y="199"/>
                  </a:cubicBezTo>
                  <a:cubicBezTo>
                    <a:pt x="247" y="191"/>
                    <a:pt x="247" y="191"/>
                    <a:pt x="247" y="191"/>
                  </a:cubicBezTo>
                  <a:cubicBezTo>
                    <a:pt x="246" y="191"/>
                    <a:pt x="245" y="189"/>
                    <a:pt x="246" y="187"/>
                  </a:cubicBezTo>
                  <a:cubicBezTo>
                    <a:pt x="248" y="181"/>
                    <a:pt x="250" y="174"/>
                    <a:pt x="251" y="167"/>
                  </a:cubicBezTo>
                  <a:cubicBezTo>
                    <a:pt x="251" y="165"/>
                    <a:pt x="253" y="164"/>
                    <a:pt x="254" y="164"/>
                  </a:cubicBezTo>
                  <a:cubicBezTo>
                    <a:pt x="270" y="164"/>
                    <a:pt x="270" y="164"/>
                    <a:pt x="270" y="164"/>
                  </a:cubicBezTo>
                  <a:cubicBezTo>
                    <a:pt x="276" y="164"/>
                    <a:pt x="281" y="159"/>
                    <a:pt x="280" y="154"/>
                  </a:cubicBezTo>
                  <a:cubicBezTo>
                    <a:pt x="280" y="139"/>
                    <a:pt x="280" y="139"/>
                    <a:pt x="280" y="13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6" name="Freeform 1121"/>
            <p:cNvSpPr>
              <a:spLocks/>
            </p:cNvSpPr>
            <p:nvPr/>
          </p:nvSpPr>
          <p:spPr bwMode="auto">
            <a:xfrm>
              <a:off x="490538" y="955675"/>
              <a:ext cx="42863" cy="28575"/>
            </a:xfrm>
            <a:custGeom>
              <a:avLst/>
              <a:gdLst>
                <a:gd name="T0" fmla="*/ 14 w 40"/>
                <a:gd name="T1" fmla="*/ 0 h 27"/>
                <a:gd name="T2" fmla="*/ 0 w 40"/>
                <a:gd name="T3" fmla="*/ 14 h 27"/>
                <a:gd name="T4" fmla="*/ 14 w 40"/>
                <a:gd name="T5" fmla="*/ 27 h 27"/>
                <a:gd name="T6" fmla="*/ 40 w 40"/>
                <a:gd name="T7" fmla="*/ 27 h 27"/>
                <a:gd name="T8" fmla="*/ 40 w 40"/>
                <a:gd name="T9" fmla="*/ 0 h 27"/>
                <a:gd name="T10" fmla="*/ 14 w 40"/>
                <a:gd name="T11" fmla="*/ 0 h 27"/>
              </a:gdLst>
              <a:ahLst/>
              <a:cxnLst>
                <a:cxn ang="0">
                  <a:pos x="T0" y="T1"/>
                </a:cxn>
                <a:cxn ang="0">
                  <a:pos x="T2" y="T3"/>
                </a:cxn>
                <a:cxn ang="0">
                  <a:pos x="T4" y="T5"/>
                </a:cxn>
                <a:cxn ang="0">
                  <a:pos x="T6" y="T7"/>
                </a:cxn>
                <a:cxn ang="0">
                  <a:pos x="T8" y="T9"/>
                </a:cxn>
                <a:cxn ang="0">
                  <a:pos x="T10" y="T11"/>
                </a:cxn>
              </a:cxnLst>
              <a:rect l="0" t="0" r="r" b="b"/>
              <a:pathLst>
                <a:path w="40" h="27">
                  <a:moveTo>
                    <a:pt x="14" y="0"/>
                  </a:moveTo>
                  <a:cubicBezTo>
                    <a:pt x="6" y="0"/>
                    <a:pt x="0" y="6"/>
                    <a:pt x="0" y="14"/>
                  </a:cubicBezTo>
                  <a:cubicBezTo>
                    <a:pt x="0" y="21"/>
                    <a:pt x="6" y="27"/>
                    <a:pt x="14" y="27"/>
                  </a:cubicBezTo>
                  <a:cubicBezTo>
                    <a:pt x="40" y="27"/>
                    <a:pt x="40" y="27"/>
                    <a:pt x="40" y="27"/>
                  </a:cubicBezTo>
                  <a:cubicBezTo>
                    <a:pt x="40" y="0"/>
                    <a:pt x="40" y="0"/>
                    <a:pt x="40" y="0"/>
                  </a:cubicBezTo>
                  <a:cubicBezTo>
                    <a:pt x="14" y="0"/>
                    <a:pt x="14" y="0"/>
                    <a:pt x="14"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7" name="Freeform 1122"/>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8" name="Freeform 1123"/>
            <p:cNvSpPr>
              <a:spLocks/>
            </p:cNvSpPr>
            <p:nvPr/>
          </p:nvSpPr>
          <p:spPr bwMode="auto">
            <a:xfrm>
              <a:off x="538163" y="955675"/>
              <a:ext cx="442913" cy="28575"/>
            </a:xfrm>
            <a:custGeom>
              <a:avLst/>
              <a:gdLst>
                <a:gd name="T0" fmla="*/ 256 w 279"/>
                <a:gd name="T1" fmla="*/ 18 h 18"/>
                <a:gd name="T2" fmla="*/ 279 w 279"/>
                <a:gd name="T3" fmla="*/ 10 h 18"/>
                <a:gd name="T4" fmla="*/ 256 w 279"/>
                <a:gd name="T5" fmla="*/ 0 h 18"/>
                <a:gd name="T6" fmla="*/ 0 w 279"/>
                <a:gd name="T7" fmla="*/ 10 h 18"/>
                <a:gd name="T8" fmla="*/ 256 w 279"/>
                <a:gd name="T9" fmla="*/ 18 h 18"/>
              </a:gdLst>
              <a:ahLst/>
              <a:cxnLst>
                <a:cxn ang="0">
                  <a:pos x="T0" y="T1"/>
                </a:cxn>
                <a:cxn ang="0">
                  <a:pos x="T2" y="T3"/>
                </a:cxn>
                <a:cxn ang="0">
                  <a:pos x="T4" y="T5"/>
                </a:cxn>
                <a:cxn ang="0">
                  <a:pos x="T6" y="T7"/>
                </a:cxn>
                <a:cxn ang="0">
                  <a:pos x="T8" y="T9"/>
                </a:cxn>
              </a:cxnLst>
              <a:rect l="0" t="0" r="r" b="b"/>
              <a:pathLst>
                <a:path w="279" h="18">
                  <a:moveTo>
                    <a:pt x="256" y="18"/>
                  </a:moveTo>
                  <a:lnTo>
                    <a:pt x="279" y="10"/>
                  </a:lnTo>
                  <a:lnTo>
                    <a:pt x="256" y="0"/>
                  </a:lnTo>
                  <a:lnTo>
                    <a:pt x="0" y="10"/>
                  </a:lnTo>
                  <a:lnTo>
                    <a:pt x="256"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9" name="Freeform 1124"/>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0" name="Freeform 1125"/>
            <p:cNvSpPr>
              <a:spLocks/>
            </p:cNvSpPr>
            <p:nvPr/>
          </p:nvSpPr>
          <p:spPr bwMode="auto">
            <a:xfrm>
              <a:off x="935038" y="971550"/>
              <a:ext cx="46038" cy="12700"/>
            </a:xfrm>
            <a:custGeom>
              <a:avLst/>
              <a:gdLst>
                <a:gd name="T0" fmla="*/ 6 w 29"/>
                <a:gd name="T1" fmla="*/ 8 h 8"/>
                <a:gd name="T2" fmla="*/ 29 w 29"/>
                <a:gd name="T3" fmla="*/ 0 h 8"/>
                <a:gd name="T4" fmla="*/ 6 w 29"/>
                <a:gd name="T5" fmla="*/ 3 h 8"/>
                <a:gd name="T6" fmla="*/ 0 w 29"/>
                <a:gd name="T7" fmla="*/ 6 h 8"/>
                <a:gd name="T8" fmla="*/ 6 w 29"/>
                <a:gd name="T9" fmla="*/ 8 h 8"/>
              </a:gdLst>
              <a:ahLst/>
              <a:cxnLst>
                <a:cxn ang="0">
                  <a:pos x="T0" y="T1"/>
                </a:cxn>
                <a:cxn ang="0">
                  <a:pos x="T2" y="T3"/>
                </a:cxn>
                <a:cxn ang="0">
                  <a:pos x="T4" y="T5"/>
                </a:cxn>
                <a:cxn ang="0">
                  <a:pos x="T6" y="T7"/>
                </a:cxn>
                <a:cxn ang="0">
                  <a:pos x="T8" y="T9"/>
                </a:cxn>
              </a:cxnLst>
              <a:rect l="0" t="0" r="r" b="b"/>
              <a:pathLst>
                <a:path w="29" h="8">
                  <a:moveTo>
                    <a:pt x="6" y="8"/>
                  </a:moveTo>
                  <a:lnTo>
                    <a:pt x="29" y="0"/>
                  </a:lnTo>
                  <a:lnTo>
                    <a:pt x="6" y="3"/>
                  </a:lnTo>
                  <a:lnTo>
                    <a:pt x="0" y="6"/>
                  </a:lnTo>
                  <a:lnTo>
                    <a:pt x="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1" name="Freeform 1126"/>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2" name="Freeform 1127"/>
            <p:cNvSpPr>
              <a:spLocks/>
            </p:cNvSpPr>
            <p:nvPr/>
          </p:nvSpPr>
          <p:spPr bwMode="auto">
            <a:xfrm>
              <a:off x="528638" y="955675"/>
              <a:ext cx="415925" cy="28575"/>
            </a:xfrm>
            <a:custGeom>
              <a:avLst/>
              <a:gdLst>
                <a:gd name="T0" fmla="*/ 262 w 262"/>
                <a:gd name="T1" fmla="*/ 18 h 18"/>
                <a:gd name="T2" fmla="*/ 255 w 262"/>
                <a:gd name="T3" fmla="*/ 9 h 18"/>
                <a:gd name="T4" fmla="*/ 262 w 262"/>
                <a:gd name="T5" fmla="*/ 0 h 18"/>
                <a:gd name="T6" fmla="*/ 0 w 262"/>
                <a:gd name="T7" fmla="*/ 0 h 18"/>
                <a:gd name="T8" fmla="*/ 0 w 262"/>
                <a:gd name="T9" fmla="*/ 18 h 18"/>
                <a:gd name="T10" fmla="*/ 262 w 262"/>
                <a:gd name="T11" fmla="*/ 18 h 18"/>
              </a:gdLst>
              <a:ahLst/>
              <a:cxnLst>
                <a:cxn ang="0">
                  <a:pos x="T0" y="T1"/>
                </a:cxn>
                <a:cxn ang="0">
                  <a:pos x="T2" y="T3"/>
                </a:cxn>
                <a:cxn ang="0">
                  <a:pos x="T4" y="T5"/>
                </a:cxn>
                <a:cxn ang="0">
                  <a:pos x="T6" y="T7"/>
                </a:cxn>
                <a:cxn ang="0">
                  <a:pos x="T8" y="T9"/>
                </a:cxn>
                <a:cxn ang="0">
                  <a:pos x="T10" y="T11"/>
                </a:cxn>
              </a:cxnLst>
              <a:rect l="0" t="0" r="r" b="b"/>
              <a:pathLst>
                <a:path w="262" h="18">
                  <a:moveTo>
                    <a:pt x="262" y="18"/>
                  </a:moveTo>
                  <a:lnTo>
                    <a:pt x="255" y="9"/>
                  </a:lnTo>
                  <a:lnTo>
                    <a:pt x="262" y="0"/>
                  </a:lnTo>
                  <a:lnTo>
                    <a:pt x="0" y="0"/>
                  </a:lnTo>
                  <a:lnTo>
                    <a:pt x="0" y="18"/>
                  </a:lnTo>
                  <a:lnTo>
                    <a:pt x="262"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3" name="Freeform 1128"/>
            <p:cNvSpPr>
              <a:spLocks/>
            </p:cNvSpPr>
            <p:nvPr/>
          </p:nvSpPr>
          <p:spPr bwMode="auto">
            <a:xfrm>
              <a:off x="517526" y="963613"/>
              <a:ext cx="430213" cy="12700"/>
            </a:xfrm>
            <a:custGeom>
              <a:avLst/>
              <a:gdLst>
                <a:gd name="T0" fmla="*/ 10 w 401"/>
                <a:gd name="T1" fmla="*/ 0 h 11"/>
                <a:gd name="T2" fmla="*/ 24 w 401"/>
                <a:gd name="T3" fmla="*/ 0 h 11"/>
                <a:gd name="T4" fmla="*/ 385 w 401"/>
                <a:gd name="T5" fmla="*/ 0 h 11"/>
                <a:gd name="T6" fmla="*/ 397 w 401"/>
                <a:gd name="T7" fmla="*/ 0 h 11"/>
                <a:gd name="T8" fmla="*/ 401 w 401"/>
                <a:gd name="T9" fmla="*/ 4 h 11"/>
                <a:gd name="T10" fmla="*/ 401 w 401"/>
                <a:gd name="T11" fmla="*/ 7 h 11"/>
                <a:gd name="T12" fmla="*/ 397 w 401"/>
                <a:gd name="T13" fmla="*/ 11 h 11"/>
                <a:gd name="T14" fmla="*/ 42 w 401"/>
                <a:gd name="T15" fmla="*/ 11 h 11"/>
                <a:gd name="T16" fmla="*/ 24 w 401"/>
                <a:gd name="T17" fmla="*/ 11 h 11"/>
                <a:gd name="T18" fmla="*/ 10 w 401"/>
                <a:gd name="T19" fmla="*/ 11 h 11"/>
                <a:gd name="T20" fmla="*/ 0 w 401"/>
                <a:gd name="T21" fmla="*/ 7 h 11"/>
                <a:gd name="T22" fmla="*/ 0 w 401"/>
                <a:gd name="T23" fmla="*/ 4 h 11"/>
                <a:gd name="T24" fmla="*/ 10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10" y="0"/>
                  </a:moveTo>
                  <a:cubicBezTo>
                    <a:pt x="24" y="0"/>
                    <a:pt x="24" y="0"/>
                    <a:pt x="24" y="0"/>
                  </a:cubicBezTo>
                  <a:cubicBezTo>
                    <a:pt x="385" y="0"/>
                    <a:pt x="385" y="0"/>
                    <a:pt x="385" y="0"/>
                  </a:cubicBezTo>
                  <a:cubicBezTo>
                    <a:pt x="397" y="0"/>
                    <a:pt x="397" y="0"/>
                    <a:pt x="397" y="0"/>
                  </a:cubicBezTo>
                  <a:cubicBezTo>
                    <a:pt x="399" y="0"/>
                    <a:pt x="401" y="2"/>
                    <a:pt x="401" y="4"/>
                  </a:cubicBezTo>
                  <a:cubicBezTo>
                    <a:pt x="401" y="7"/>
                    <a:pt x="401" y="7"/>
                    <a:pt x="401" y="7"/>
                  </a:cubicBezTo>
                  <a:cubicBezTo>
                    <a:pt x="401" y="9"/>
                    <a:pt x="399" y="11"/>
                    <a:pt x="397" y="11"/>
                  </a:cubicBezTo>
                  <a:cubicBezTo>
                    <a:pt x="42" y="11"/>
                    <a:pt x="42" y="11"/>
                    <a:pt x="42" y="11"/>
                  </a:cubicBezTo>
                  <a:cubicBezTo>
                    <a:pt x="24" y="11"/>
                    <a:pt x="24" y="11"/>
                    <a:pt x="24" y="11"/>
                  </a:cubicBezTo>
                  <a:cubicBezTo>
                    <a:pt x="10" y="11"/>
                    <a:pt x="10" y="11"/>
                    <a:pt x="10" y="11"/>
                  </a:cubicBezTo>
                  <a:cubicBezTo>
                    <a:pt x="7" y="11"/>
                    <a:pt x="0" y="9"/>
                    <a:pt x="0" y="7"/>
                  </a:cubicBezTo>
                  <a:cubicBezTo>
                    <a:pt x="0" y="4"/>
                    <a:pt x="0" y="4"/>
                    <a:pt x="0" y="4"/>
                  </a:cubicBezTo>
                  <a:cubicBezTo>
                    <a:pt x="0" y="2"/>
                    <a:pt x="7" y="0"/>
                    <a:pt x="10"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4" name="Freeform 1129"/>
            <p:cNvSpPr>
              <a:spLocks/>
            </p:cNvSpPr>
            <p:nvPr/>
          </p:nvSpPr>
          <p:spPr bwMode="auto">
            <a:xfrm>
              <a:off x="517526" y="976313"/>
              <a:ext cx="430213" cy="7938"/>
            </a:xfrm>
            <a:custGeom>
              <a:avLst/>
              <a:gdLst>
                <a:gd name="T0" fmla="*/ 10 w 401"/>
                <a:gd name="T1" fmla="*/ 0 h 8"/>
                <a:gd name="T2" fmla="*/ 24 w 401"/>
                <a:gd name="T3" fmla="*/ 0 h 8"/>
                <a:gd name="T4" fmla="*/ 42 w 401"/>
                <a:gd name="T5" fmla="*/ 0 h 8"/>
                <a:gd name="T6" fmla="*/ 397 w 401"/>
                <a:gd name="T7" fmla="*/ 0 h 8"/>
                <a:gd name="T8" fmla="*/ 401 w 401"/>
                <a:gd name="T9" fmla="*/ 4 h 8"/>
                <a:gd name="T10" fmla="*/ 401 w 401"/>
                <a:gd name="T11" fmla="*/ 4 h 8"/>
                <a:gd name="T12" fmla="*/ 397 w 401"/>
                <a:gd name="T13" fmla="*/ 8 h 8"/>
                <a:gd name="T14" fmla="*/ 42 w 401"/>
                <a:gd name="T15" fmla="*/ 8 h 8"/>
                <a:gd name="T16" fmla="*/ 24 w 401"/>
                <a:gd name="T17" fmla="*/ 8 h 8"/>
                <a:gd name="T18" fmla="*/ 10 w 401"/>
                <a:gd name="T19" fmla="*/ 8 h 8"/>
                <a:gd name="T20" fmla="*/ 0 w 401"/>
                <a:gd name="T21" fmla="*/ 4 h 8"/>
                <a:gd name="T22" fmla="*/ 0 w 401"/>
                <a:gd name="T23" fmla="*/ 4 h 8"/>
                <a:gd name="T24" fmla="*/ 10 w 401"/>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8">
                  <a:moveTo>
                    <a:pt x="10" y="0"/>
                  </a:moveTo>
                  <a:cubicBezTo>
                    <a:pt x="24" y="0"/>
                    <a:pt x="24" y="0"/>
                    <a:pt x="24" y="0"/>
                  </a:cubicBezTo>
                  <a:cubicBezTo>
                    <a:pt x="42" y="0"/>
                    <a:pt x="42" y="0"/>
                    <a:pt x="42" y="0"/>
                  </a:cubicBezTo>
                  <a:cubicBezTo>
                    <a:pt x="397" y="0"/>
                    <a:pt x="397" y="0"/>
                    <a:pt x="397" y="0"/>
                  </a:cubicBezTo>
                  <a:cubicBezTo>
                    <a:pt x="399" y="0"/>
                    <a:pt x="401" y="2"/>
                    <a:pt x="401" y="4"/>
                  </a:cubicBezTo>
                  <a:cubicBezTo>
                    <a:pt x="401" y="4"/>
                    <a:pt x="401" y="4"/>
                    <a:pt x="401" y="4"/>
                  </a:cubicBezTo>
                  <a:cubicBezTo>
                    <a:pt x="401" y="6"/>
                    <a:pt x="399" y="8"/>
                    <a:pt x="397" y="8"/>
                  </a:cubicBezTo>
                  <a:cubicBezTo>
                    <a:pt x="42" y="8"/>
                    <a:pt x="42" y="8"/>
                    <a:pt x="42" y="8"/>
                  </a:cubicBezTo>
                  <a:cubicBezTo>
                    <a:pt x="24" y="8"/>
                    <a:pt x="24" y="8"/>
                    <a:pt x="24" y="8"/>
                  </a:cubicBezTo>
                  <a:cubicBezTo>
                    <a:pt x="10" y="8"/>
                    <a:pt x="10" y="8"/>
                    <a:pt x="10" y="8"/>
                  </a:cubicBezTo>
                  <a:cubicBezTo>
                    <a:pt x="7" y="8"/>
                    <a:pt x="0" y="6"/>
                    <a:pt x="0" y="4"/>
                  </a:cubicBezTo>
                  <a:cubicBezTo>
                    <a:pt x="0" y="4"/>
                    <a:pt x="0" y="4"/>
                    <a:pt x="0" y="4"/>
                  </a:cubicBezTo>
                  <a:cubicBezTo>
                    <a:pt x="0" y="2"/>
                    <a:pt x="7" y="0"/>
                    <a:pt x="10"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5" name="Freeform 1130"/>
            <p:cNvSpPr>
              <a:spLocks/>
            </p:cNvSpPr>
            <p:nvPr/>
          </p:nvSpPr>
          <p:spPr bwMode="auto">
            <a:xfrm>
              <a:off x="517526" y="955675"/>
              <a:ext cx="430213" cy="7938"/>
            </a:xfrm>
            <a:custGeom>
              <a:avLst/>
              <a:gdLst>
                <a:gd name="T0" fmla="*/ 12 w 401"/>
                <a:gd name="T1" fmla="*/ 0 h 8"/>
                <a:gd name="T2" fmla="*/ 399 w 401"/>
                <a:gd name="T3" fmla="*/ 0 h 8"/>
                <a:gd name="T4" fmla="*/ 401 w 401"/>
                <a:gd name="T5" fmla="*/ 4 h 8"/>
                <a:gd name="T6" fmla="*/ 401 w 401"/>
                <a:gd name="T7" fmla="*/ 4 h 8"/>
                <a:gd name="T8" fmla="*/ 399 w 401"/>
                <a:gd name="T9" fmla="*/ 8 h 8"/>
                <a:gd name="T10" fmla="*/ 12 w 401"/>
                <a:gd name="T11" fmla="*/ 8 h 8"/>
                <a:gd name="T12" fmla="*/ 0 w 401"/>
                <a:gd name="T13" fmla="*/ 4 h 8"/>
                <a:gd name="T14" fmla="*/ 0 w 401"/>
                <a:gd name="T15" fmla="*/ 4 h 8"/>
                <a:gd name="T16" fmla="*/ 12 w 401"/>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
                  <a:moveTo>
                    <a:pt x="12" y="0"/>
                  </a:moveTo>
                  <a:cubicBezTo>
                    <a:pt x="399" y="0"/>
                    <a:pt x="399" y="0"/>
                    <a:pt x="399" y="0"/>
                  </a:cubicBezTo>
                  <a:cubicBezTo>
                    <a:pt x="399" y="0"/>
                    <a:pt x="401" y="2"/>
                    <a:pt x="401" y="4"/>
                  </a:cubicBezTo>
                  <a:cubicBezTo>
                    <a:pt x="401" y="4"/>
                    <a:pt x="401" y="4"/>
                    <a:pt x="401" y="4"/>
                  </a:cubicBezTo>
                  <a:cubicBezTo>
                    <a:pt x="401" y="6"/>
                    <a:pt x="399" y="8"/>
                    <a:pt x="399" y="8"/>
                  </a:cubicBezTo>
                  <a:cubicBezTo>
                    <a:pt x="12" y="8"/>
                    <a:pt x="12" y="8"/>
                    <a:pt x="12" y="8"/>
                  </a:cubicBezTo>
                  <a:cubicBezTo>
                    <a:pt x="7" y="8"/>
                    <a:pt x="0" y="6"/>
                    <a:pt x="0" y="4"/>
                  </a:cubicBezTo>
                  <a:cubicBezTo>
                    <a:pt x="0" y="4"/>
                    <a:pt x="0" y="4"/>
                    <a:pt x="0" y="4"/>
                  </a:cubicBezTo>
                  <a:cubicBezTo>
                    <a:pt x="0" y="2"/>
                    <a:pt x="7" y="0"/>
                    <a:pt x="12"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6" name="Freeform 1131"/>
            <p:cNvSpPr>
              <a:spLocks/>
            </p:cNvSpPr>
            <p:nvPr/>
          </p:nvSpPr>
          <p:spPr bwMode="auto">
            <a:xfrm>
              <a:off x="963613" y="963613"/>
              <a:ext cx="20638" cy="14288"/>
            </a:xfrm>
            <a:custGeom>
              <a:avLst/>
              <a:gdLst>
                <a:gd name="T0" fmla="*/ 13 w 13"/>
                <a:gd name="T1" fmla="*/ 5 h 9"/>
                <a:gd name="T2" fmla="*/ 0 w 13"/>
                <a:gd name="T3" fmla="*/ 9 h 9"/>
                <a:gd name="T4" fmla="*/ 0 w 13"/>
                <a:gd name="T5" fmla="*/ 0 h 9"/>
                <a:gd name="T6" fmla="*/ 13 w 13"/>
                <a:gd name="T7" fmla="*/ 5 h 9"/>
              </a:gdLst>
              <a:ahLst/>
              <a:cxnLst>
                <a:cxn ang="0">
                  <a:pos x="T0" y="T1"/>
                </a:cxn>
                <a:cxn ang="0">
                  <a:pos x="T2" y="T3"/>
                </a:cxn>
                <a:cxn ang="0">
                  <a:pos x="T4" y="T5"/>
                </a:cxn>
                <a:cxn ang="0">
                  <a:pos x="T6" y="T7"/>
                </a:cxn>
              </a:cxnLst>
              <a:rect l="0" t="0" r="r" b="b"/>
              <a:pathLst>
                <a:path w="13" h="9">
                  <a:moveTo>
                    <a:pt x="13" y="5"/>
                  </a:moveTo>
                  <a:lnTo>
                    <a:pt x="0" y="9"/>
                  </a:lnTo>
                  <a:lnTo>
                    <a:pt x="0" y="0"/>
                  </a:lnTo>
                  <a:lnTo>
                    <a:pt x="13" y="5"/>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7" name="Freeform 1132"/>
            <p:cNvSpPr>
              <a:spLocks/>
            </p:cNvSpPr>
            <p:nvPr/>
          </p:nvSpPr>
          <p:spPr bwMode="auto">
            <a:xfrm>
              <a:off x="517526" y="963613"/>
              <a:ext cx="430213" cy="12700"/>
            </a:xfrm>
            <a:custGeom>
              <a:avLst/>
              <a:gdLst>
                <a:gd name="T0" fmla="*/ 397 w 401"/>
                <a:gd name="T1" fmla="*/ 0 h 11"/>
                <a:gd name="T2" fmla="*/ 12 w 401"/>
                <a:gd name="T3" fmla="*/ 0 h 11"/>
                <a:gd name="T4" fmla="*/ 12 w 401"/>
                <a:gd name="T5" fmla="*/ 0 h 11"/>
                <a:gd name="T6" fmla="*/ 10 w 401"/>
                <a:gd name="T7" fmla="*/ 0 h 11"/>
                <a:gd name="T8" fmla="*/ 0 w 401"/>
                <a:gd name="T9" fmla="*/ 4 h 11"/>
                <a:gd name="T10" fmla="*/ 0 w 401"/>
                <a:gd name="T11" fmla="*/ 7 h 11"/>
                <a:gd name="T12" fmla="*/ 10 w 401"/>
                <a:gd name="T13" fmla="*/ 11 h 11"/>
                <a:gd name="T14" fmla="*/ 24 w 401"/>
                <a:gd name="T15" fmla="*/ 11 h 11"/>
                <a:gd name="T16" fmla="*/ 42 w 401"/>
                <a:gd name="T17" fmla="*/ 11 h 11"/>
                <a:gd name="T18" fmla="*/ 397 w 401"/>
                <a:gd name="T19" fmla="*/ 11 h 11"/>
                <a:gd name="T20" fmla="*/ 401 w 401"/>
                <a:gd name="T21" fmla="*/ 7 h 11"/>
                <a:gd name="T22" fmla="*/ 401 w 401"/>
                <a:gd name="T23" fmla="*/ 4 h 11"/>
                <a:gd name="T24" fmla="*/ 397 w 40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11">
                  <a:moveTo>
                    <a:pt x="397" y="0"/>
                  </a:moveTo>
                  <a:cubicBezTo>
                    <a:pt x="12" y="0"/>
                    <a:pt x="12" y="0"/>
                    <a:pt x="12" y="0"/>
                  </a:cubicBezTo>
                  <a:cubicBezTo>
                    <a:pt x="12" y="0"/>
                    <a:pt x="12" y="0"/>
                    <a:pt x="12" y="0"/>
                  </a:cubicBezTo>
                  <a:cubicBezTo>
                    <a:pt x="10" y="0"/>
                    <a:pt x="10" y="0"/>
                    <a:pt x="10" y="0"/>
                  </a:cubicBezTo>
                  <a:cubicBezTo>
                    <a:pt x="7" y="0"/>
                    <a:pt x="0" y="2"/>
                    <a:pt x="0" y="4"/>
                  </a:cubicBezTo>
                  <a:cubicBezTo>
                    <a:pt x="0" y="7"/>
                    <a:pt x="0" y="7"/>
                    <a:pt x="0" y="7"/>
                  </a:cubicBezTo>
                  <a:cubicBezTo>
                    <a:pt x="0" y="9"/>
                    <a:pt x="7" y="11"/>
                    <a:pt x="10" y="11"/>
                  </a:cubicBezTo>
                  <a:cubicBezTo>
                    <a:pt x="24" y="11"/>
                    <a:pt x="24" y="11"/>
                    <a:pt x="24" y="11"/>
                  </a:cubicBezTo>
                  <a:cubicBezTo>
                    <a:pt x="42" y="11"/>
                    <a:pt x="42" y="11"/>
                    <a:pt x="42" y="11"/>
                  </a:cubicBezTo>
                  <a:cubicBezTo>
                    <a:pt x="397" y="11"/>
                    <a:pt x="397" y="11"/>
                    <a:pt x="397" y="11"/>
                  </a:cubicBezTo>
                  <a:cubicBezTo>
                    <a:pt x="399" y="11"/>
                    <a:pt x="401" y="9"/>
                    <a:pt x="401" y="7"/>
                  </a:cubicBezTo>
                  <a:cubicBezTo>
                    <a:pt x="401" y="4"/>
                    <a:pt x="401" y="4"/>
                    <a:pt x="401" y="4"/>
                  </a:cubicBezTo>
                  <a:cubicBezTo>
                    <a:pt x="401" y="2"/>
                    <a:pt x="399" y="0"/>
                    <a:pt x="39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8" name="Freeform 1133"/>
            <p:cNvSpPr>
              <a:spLocks/>
            </p:cNvSpPr>
            <p:nvPr/>
          </p:nvSpPr>
          <p:spPr bwMode="auto">
            <a:xfrm>
              <a:off x="530226" y="963613"/>
              <a:ext cx="412750" cy="0"/>
            </a:xfrm>
            <a:custGeom>
              <a:avLst/>
              <a:gdLst>
                <a:gd name="T0" fmla="*/ 373 w 385"/>
                <a:gd name="T1" fmla="*/ 12 w 385"/>
                <a:gd name="T2" fmla="*/ 0 w 385"/>
                <a:gd name="T3" fmla="*/ 0 w 385"/>
                <a:gd name="T4" fmla="*/ 0 w 385"/>
                <a:gd name="T5" fmla="*/ 385 w 385"/>
                <a:gd name="T6" fmla="*/ 385 w 385"/>
                <a:gd name="T7" fmla="*/ 385 w 385"/>
                <a:gd name="T8" fmla="*/ 373 w 38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85">
                  <a:moveTo>
                    <a:pt x="373" y="0"/>
                  </a:moveTo>
                  <a:cubicBezTo>
                    <a:pt x="12" y="0"/>
                    <a:pt x="12" y="0"/>
                    <a:pt x="12" y="0"/>
                  </a:cubicBezTo>
                  <a:cubicBezTo>
                    <a:pt x="0" y="0"/>
                    <a:pt x="0" y="0"/>
                    <a:pt x="0" y="0"/>
                  </a:cubicBezTo>
                  <a:cubicBezTo>
                    <a:pt x="0" y="0"/>
                    <a:pt x="0" y="0"/>
                    <a:pt x="0" y="0"/>
                  </a:cubicBezTo>
                  <a:cubicBezTo>
                    <a:pt x="0" y="0"/>
                    <a:pt x="0" y="0"/>
                    <a:pt x="0" y="0"/>
                  </a:cubicBezTo>
                  <a:cubicBezTo>
                    <a:pt x="385" y="0"/>
                    <a:pt x="385" y="0"/>
                    <a:pt x="385" y="0"/>
                  </a:cubicBezTo>
                  <a:cubicBezTo>
                    <a:pt x="385" y="0"/>
                    <a:pt x="385" y="0"/>
                    <a:pt x="385" y="0"/>
                  </a:cubicBezTo>
                  <a:cubicBezTo>
                    <a:pt x="385" y="0"/>
                    <a:pt x="385" y="0"/>
                    <a:pt x="385" y="0"/>
                  </a:cubicBezTo>
                  <a:cubicBezTo>
                    <a:pt x="373" y="0"/>
                    <a:pt x="373" y="0"/>
                    <a:pt x="373"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9" name="Freeform 1134"/>
            <p:cNvSpPr>
              <a:spLocks/>
            </p:cNvSpPr>
            <p:nvPr/>
          </p:nvSpPr>
          <p:spPr bwMode="auto">
            <a:xfrm>
              <a:off x="515938" y="955675"/>
              <a:ext cx="17463" cy="28575"/>
            </a:xfrm>
            <a:custGeom>
              <a:avLst/>
              <a:gdLst>
                <a:gd name="T0" fmla="*/ 11 w 11"/>
                <a:gd name="T1" fmla="*/ 8 h 18"/>
                <a:gd name="T2" fmla="*/ 11 w 11"/>
                <a:gd name="T3" fmla="*/ 18 h 18"/>
                <a:gd name="T4" fmla="*/ 0 w 11"/>
                <a:gd name="T5" fmla="*/ 18 h 18"/>
                <a:gd name="T6" fmla="*/ 0 w 11"/>
                <a:gd name="T7" fmla="*/ 0 h 18"/>
                <a:gd name="T8" fmla="*/ 11 w 11"/>
                <a:gd name="T9" fmla="*/ 0 h 18"/>
                <a:gd name="T10" fmla="*/ 11 w 11"/>
                <a:gd name="T11" fmla="*/ 8 h 18"/>
              </a:gdLst>
              <a:ahLst/>
              <a:cxnLst>
                <a:cxn ang="0">
                  <a:pos x="T0" y="T1"/>
                </a:cxn>
                <a:cxn ang="0">
                  <a:pos x="T2" y="T3"/>
                </a:cxn>
                <a:cxn ang="0">
                  <a:pos x="T4" y="T5"/>
                </a:cxn>
                <a:cxn ang="0">
                  <a:pos x="T6" y="T7"/>
                </a:cxn>
                <a:cxn ang="0">
                  <a:pos x="T8" y="T9"/>
                </a:cxn>
                <a:cxn ang="0">
                  <a:pos x="T10" y="T11"/>
                </a:cxn>
              </a:cxnLst>
              <a:rect l="0" t="0" r="r" b="b"/>
              <a:pathLst>
                <a:path w="11" h="18">
                  <a:moveTo>
                    <a:pt x="11" y="8"/>
                  </a:moveTo>
                  <a:lnTo>
                    <a:pt x="11" y="18"/>
                  </a:lnTo>
                  <a:lnTo>
                    <a:pt x="0" y="18"/>
                  </a:lnTo>
                  <a:lnTo>
                    <a:pt x="0" y="0"/>
                  </a:lnTo>
                  <a:lnTo>
                    <a:pt x="11" y="0"/>
                  </a:lnTo>
                  <a:lnTo>
                    <a:pt x="11" y="8"/>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0" name="Rectangle 1135"/>
            <p:cNvSpPr>
              <a:spLocks noChangeArrowheads="1"/>
            </p:cNvSpPr>
            <p:nvPr/>
          </p:nvSpPr>
          <p:spPr bwMode="auto">
            <a:xfrm>
              <a:off x="515938" y="976313"/>
              <a:ext cx="17463" cy="7938"/>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1" name="Freeform 1136"/>
            <p:cNvSpPr>
              <a:spLocks/>
            </p:cNvSpPr>
            <p:nvPr/>
          </p:nvSpPr>
          <p:spPr bwMode="auto">
            <a:xfrm>
              <a:off x="723901" y="920750"/>
              <a:ext cx="50800" cy="103188"/>
            </a:xfrm>
            <a:custGeom>
              <a:avLst/>
              <a:gdLst>
                <a:gd name="T0" fmla="*/ 34 w 47"/>
                <a:gd name="T1" fmla="*/ 82 h 96"/>
                <a:gd name="T2" fmla="*/ 47 w 47"/>
                <a:gd name="T3" fmla="*/ 48 h 96"/>
                <a:gd name="T4" fmla="*/ 33 w 47"/>
                <a:gd name="T5" fmla="*/ 14 h 96"/>
                <a:gd name="T6" fmla="*/ 0 w 47"/>
                <a:gd name="T7" fmla="*/ 0 h 96"/>
                <a:gd name="T8" fmla="*/ 0 w 47"/>
                <a:gd name="T9" fmla="*/ 0 h 96"/>
                <a:gd name="T10" fmla="*/ 0 w 47"/>
                <a:gd name="T11" fmla="*/ 6 h 96"/>
                <a:gd name="T12" fmla="*/ 0 w 47"/>
                <a:gd name="T13" fmla="*/ 6 h 96"/>
                <a:gd name="T14" fmla="*/ 29 w 47"/>
                <a:gd name="T15" fmla="*/ 18 h 96"/>
                <a:gd name="T16" fmla="*/ 41 w 47"/>
                <a:gd name="T17" fmla="*/ 48 h 96"/>
                <a:gd name="T18" fmla="*/ 29 w 47"/>
                <a:gd name="T19" fmla="*/ 78 h 96"/>
                <a:gd name="T20" fmla="*/ 0 w 47"/>
                <a:gd name="T21" fmla="*/ 90 h 96"/>
                <a:gd name="T22" fmla="*/ 0 w 47"/>
                <a:gd name="T23" fmla="*/ 90 h 96"/>
                <a:gd name="T24" fmla="*/ 0 w 47"/>
                <a:gd name="T25" fmla="*/ 96 h 96"/>
                <a:gd name="T26" fmla="*/ 0 w 47"/>
                <a:gd name="T27" fmla="*/ 96 h 96"/>
                <a:gd name="T28" fmla="*/ 34 w 47"/>
                <a:gd name="T29" fmla="*/ 8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96">
                  <a:moveTo>
                    <a:pt x="34" y="82"/>
                  </a:moveTo>
                  <a:cubicBezTo>
                    <a:pt x="43" y="73"/>
                    <a:pt x="47" y="61"/>
                    <a:pt x="47" y="48"/>
                  </a:cubicBezTo>
                  <a:cubicBezTo>
                    <a:pt x="47" y="35"/>
                    <a:pt x="42" y="23"/>
                    <a:pt x="33" y="14"/>
                  </a:cubicBezTo>
                  <a:cubicBezTo>
                    <a:pt x="24" y="5"/>
                    <a:pt x="12" y="0"/>
                    <a:pt x="0" y="0"/>
                  </a:cubicBezTo>
                  <a:cubicBezTo>
                    <a:pt x="0" y="0"/>
                    <a:pt x="0" y="0"/>
                    <a:pt x="0" y="0"/>
                  </a:cubicBezTo>
                  <a:cubicBezTo>
                    <a:pt x="0" y="6"/>
                    <a:pt x="0" y="6"/>
                    <a:pt x="0" y="6"/>
                  </a:cubicBezTo>
                  <a:cubicBezTo>
                    <a:pt x="0" y="6"/>
                    <a:pt x="0" y="6"/>
                    <a:pt x="0" y="6"/>
                  </a:cubicBezTo>
                  <a:cubicBezTo>
                    <a:pt x="11" y="6"/>
                    <a:pt x="21" y="11"/>
                    <a:pt x="29" y="18"/>
                  </a:cubicBezTo>
                  <a:cubicBezTo>
                    <a:pt x="37" y="26"/>
                    <a:pt x="41" y="37"/>
                    <a:pt x="41" y="48"/>
                  </a:cubicBezTo>
                  <a:cubicBezTo>
                    <a:pt x="41" y="59"/>
                    <a:pt x="37" y="70"/>
                    <a:pt x="29" y="78"/>
                  </a:cubicBezTo>
                  <a:cubicBezTo>
                    <a:pt x="21" y="86"/>
                    <a:pt x="11" y="90"/>
                    <a:pt x="0" y="90"/>
                  </a:cubicBezTo>
                  <a:cubicBezTo>
                    <a:pt x="0" y="90"/>
                    <a:pt x="0" y="90"/>
                    <a:pt x="0" y="90"/>
                  </a:cubicBezTo>
                  <a:cubicBezTo>
                    <a:pt x="0" y="96"/>
                    <a:pt x="0" y="96"/>
                    <a:pt x="0" y="96"/>
                  </a:cubicBezTo>
                  <a:cubicBezTo>
                    <a:pt x="0" y="96"/>
                    <a:pt x="0" y="96"/>
                    <a:pt x="0" y="96"/>
                  </a:cubicBezTo>
                  <a:cubicBezTo>
                    <a:pt x="13" y="96"/>
                    <a:pt x="25" y="91"/>
                    <a:pt x="34" y="8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2" name="Freeform 1137"/>
            <p:cNvSpPr>
              <a:spLocks/>
            </p:cNvSpPr>
            <p:nvPr/>
          </p:nvSpPr>
          <p:spPr bwMode="auto">
            <a:xfrm>
              <a:off x="723901" y="815975"/>
              <a:ext cx="157163" cy="314325"/>
            </a:xfrm>
            <a:custGeom>
              <a:avLst/>
              <a:gdLst>
                <a:gd name="T0" fmla="*/ 6 w 146"/>
                <a:gd name="T1" fmla="*/ 6 h 293"/>
                <a:gd name="T2" fmla="*/ 10 w 146"/>
                <a:gd name="T3" fmla="*/ 10 h 293"/>
                <a:gd name="T4" fmla="*/ 18 w 146"/>
                <a:gd name="T5" fmla="*/ 35 h 293"/>
                <a:gd name="T6" fmla="*/ 41 w 146"/>
                <a:gd name="T7" fmla="*/ 41 h 293"/>
                <a:gd name="T8" fmla="*/ 57 w 146"/>
                <a:gd name="T9" fmla="*/ 22 h 293"/>
                <a:gd name="T10" fmla="*/ 63 w 146"/>
                <a:gd name="T11" fmla="*/ 20 h 293"/>
                <a:gd name="T12" fmla="*/ 77 w 146"/>
                <a:gd name="T13" fmla="*/ 33 h 293"/>
                <a:gd name="T14" fmla="*/ 71 w 146"/>
                <a:gd name="T15" fmla="*/ 59 h 293"/>
                <a:gd name="T16" fmla="*/ 98 w 146"/>
                <a:gd name="T17" fmla="*/ 76 h 293"/>
                <a:gd name="T18" fmla="*/ 115 w 146"/>
                <a:gd name="T19" fmla="*/ 67 h 293"/>
                <a:gd name="T20" fmla="*/ 124 w 146"/>
                <a:gd name="T21" fmla="*/ 82 h 293"/>
                <a:gd name="T22" fmla="*/ 123 w 146"/>
                <a:gd name="T23" fmla="*/ 87 h 293"/>
                <a:gd name="T24" fmla="*/ 105 w 146"/>
                <a:gd name="T25" fmla="*/ 107 h 293"/>
                <a:gd name="T26" fmla="*/ 120 w 146"/>
                <a:gd name="T27" fmla="*/ 134 h 293"/>
                <a:gd name="T28" fmla="*/ 136 w 146"/>
                <a:gd name="T29" fmla="*/ 134 h 293"/>
                <a:gd name="T30" fmla="*/ 140 w 146"/>
                <a:gd name="T31" fmla="*/ 138 h 293"/>
                <a:gd name="T32" fmla="*/ 136 w 146"/>
                <a:gd name="T33" fmla="*/ 157 h 293"/>
                <a:gd name="T34" fmla="*/ 111 w 146"/>
                <a:gd name="T35" fmla="*/ 165 h 293"/>
                <a:gd name="T36" fmla="*/ 110 w 146"/>
                <a:gd name="T37" fmla="*/ 196 h 293"/>
                <a:gd name="T38" fmla="*/ 125 w 146"/>
                <a:gd name="T39" fmla="*/ 209 h 293"/>
                <a:gd name="T40" fmla="*/ 116 w 146"/>
                <a:gd name="T41" fmla="*/ 224 h 293"/>
                <a:gd name="T42" fmla="*/ 99 w 146"/>
                <a:gd name="T43" fmla="*/ 216 h 293"/>
                <a:gd name="T44" fmla="*/ 72 w 146"/>
                <a:gd name="T45" fmla="*/ 232 h 293"/>
                <a:gd name="T46" fmla="*/ 78 w 146"/>
                <a:gd name="T47" fmla="*/ 258 h 293"/>
                <a:gd name="T48" fmla="*/ 64 w 146"/>
                <a:gd name="T49" fmla="*/ 271 h 293"/>
                <a:gd name="T50" fmla="*/ 59 w 146"/>
                <a:gd name="T51" fmla="*/ 270 h 293"/>
                <a:gd name="T52" fmla="*/ 39 w 146"/>
                <a:gd name="T53" fmla="*/ 252 h 293"/>
                <a:gd name="T54" fmla="*/ 12 w 146"/>
                <a:gd name="T55" fmla="*/ 267 h 293"/>
                <a:gd name="T56" fmla="*/ 11 w 146"/>
                <a:gd name="T57" fmla="*/ 285 h 293"/>
                <a:gd name="T58" fmla="*/ 0 w 146"/>
                <a:gd name="T59" fmla="*/ 287 h 293"/>
                <a:gd name="T60" fmla="*/ 8 w 146"/>
                <a:gd name="T61" fmla="*/ 293 h 293"/>
                <a:gd name="T62" fmla="*/ 18 w 146"/>
                <a:gd name="T63" fmla="*/ 283 h 293"/>
                <a:gd name="T64" fmla="*/ 21 w 146"/>
                <a:gd name="T65" fmla="*/ 263 h 293"/>
                <a:gd name="T66" fmla="*/ 46 w 146"/>
                <a:gd name="T67" fmla="*/ 259 h 293"/>
                <a:gd name="T68" fmla="*/ 60 w 146"/>
                <a:gd name="T69" fmla="*/ 277 h 293"/>
                <a:gd name="T70" fmla="*/ 80 w 146"/>
                <a:gd name="T71" fmla="*/ 269 h 293"/>
                <a:gd name="T72" fmla="*/ 75 w 146"/>
                <a:gd name="T73" fmla="*/ 242 h 293"/>
                <a:gd name="T74" fmla="*/ 91 w 146"/>
                <a:gd name="T75" fmla="*/ 222 h 293"/>
                <a:gd name="T76" fmla="*/ 110 w 146"/>
                <a:gd name="T77" fmla="*/ 229 h 293"/>
                <a:gd name="T78" fmla="*/ 123 w 146"/>
                <a:gd name="T79" fmla="*/ 225 h 293"/>
                <a:gd name="T80" fmla="*/ 127 w 146"/>
                <a:gd name="T81" fmla="*/ 199 h 293"/>
                <a:gd name="T82" fmla="*/ 111 w 146"/>
                <a:gd name="T83" fmla="*/ 186 h 293"/>
                <a:gd name="T84" fmla="*/ 120 w 146"/>
                <a:gd name="T85" fmla="*/ 163 h 293"/>
                <a:gd name="T86" fmla="*/ 146 w 146"/>
                <a:gd name="T87" fmla="*/ 153 h 293"/>
                <a:gd name="T88" fmla="*/ 136 w 146"/>
                <a:gd name="T89" fmla="*/ 128 h 293"/>
                <a:gd name="T90" fmla="*/ 120 w 146"/>
                <a:gd name="T91" fmla="*/ 128 h 293"/>
                <a:gd name="T92" fmla="*/ 116 w 146"/>
                <a:gd name="T93" fmla="*/ 125 h 293"/>
                <a:gd name="T94" fmla="*/ 112 w 146"/>
                <a:gd name="T95" fmla="*/ 100 h 293"/>
                <a:gd name="T96" fmla="*/ 131 w 146"/>
                <a:gd name="T97" fmla="*/ 86 h 293"/>
                <a:gd name="T98" fmla="*/ 122 w 146"/>
                <a:gd name="T99" fmla="*/ 66 h 293"/>
                <a:gd name="T100" fmla="*/ 95 w 146"/>
                <a:gd name="T101" fmla="*/ 70 h 293"/>
                <a:gd name="T102" fmla="*/ 75 w 146"/>
                <a:gd name="T103" fmla="*/ 55 h 293"/>
                <a:gd name="T104" fmla="*/ 82 w 146"/>
                <a:gd name="T105" fmla="*/ 36 h 293"/>
                <a:gd name="T106" fmla="*/ 66 w 146"/>
                <a:gd name="T107" fmla="*/ 15 h 293"/>
                <a:gd name="T108" fmla="*/ 52 w 146"/>
                <a:gd name="T109" fmla="*/ 19 h 293"/>
                <a:gd name="T110" fmla="*/ 39 w 146"/>
                <a:gd name="T111" fmla="*/ 35 h 293"/>
                <a:gd name="T112" fmla="*/ 16 w 146"/>
                <a:gd name="T113" fmla="*/ 26 h 293"/>
                <a:gd name="T114" fmla="*/ 6 w 146"/>
                <a:gd name="T115" fmla="*/ 0 h 293"/>
                <a:gd name="T116" fmla="*/ 0 w 146"/>
                <a:gd name="T117"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6" h="293">
                  <a:moveTo>
                    <a:pt x="0" y="6"/>
                  </a:moveTo>
                  <a:cubicBezTo>
                    <a:pt x="6" y="6"/>
                    <a:pt x="6" y="6"/>
                    <a:pt x="6" y="6"/>
                  </a:cubicBezTo>
                  <a:cubicBezTo>
                    <a:pt x="6" y="6"/>
                    <a:pt x="6" y="6"/>
                    <a:pt x="6" y="6"/>
                  </a:cubicBezTo>
                  <a:cubicBezTo>
                    <a:pt x="8" y="6"/>
                    <a:pt x="10" y="7"/>
                    <a:pt x="10" y="10"/>
                  </a:cubicBezTo>
                  <a:cubicBezTo>
                    <a:pt x="10" y="26"/>
                    <a:pt x="10" y="26"/>
                    <a:pt x="10" y="26"/>
                  </a:cubicBezTo>
                  <a:cubicBezTo>
                    <a:pt x="10" y="30"/>
                    <a:pt x="13" y="34"/>
                    <a:pt x="18" y="35"/>
                  </a:cubicBezTo>
                  <a:cubicBezTo>
                    <a:pt x="25" y="36"/>
                    <a:pt x="31" y="38"/>
                    <a:pt x="37" y="40"/>
                  </a:cubicBezTo>
                  <a:cubicBezTo>
                    <a:pt x="39" y="41"/>
                    <a:pt x="40" y="41"/>
                    <a:pt x="41" y="41"/>
                  </a:cubicBezTo>
                  <a:cubicBezTo>
                    <a:pt x="44" y="41"/>
                    <a:pt x="48" y="39"/>
                    <a:pt x="49" y="36"/>
                  </a:cubicBezTo>
                  <a:cubicBezTo>
                    <a:pt x="57" y="22"/>
                    <a:pt x="57" y="22"/>
                    <a:pt x="57" y="22"/>
                  </a:cubicBezTo>
                  <a:cubicBezTo>
                    <a:pt x="58" y="21"/>
                    <a:pt x="59" y="20"/>
                    <a:pt x="60" y="20"/>
                  </a:cubicBezTo>
                  <a:cubicBezTo>
                    <a:pt x="61" y="20"/>
                    <a:pt x="62" y="20"/>
                    <a:pt x="63" y="20"/>
                  </a:cubicBezTo>
                  <a:cubicBezTo>
                    <a:pt x="75" y="28"/>
                    <a:pt x="75" y="28"/>
                    <a:pt x="75" y="28"/>
                  </a:cubicBezTo>
                  <a:cubicBezTo>
                    <a:pt x="77" y="29"/>
                    <a:pt x="78" y="31"/>
                    <a:pt x="77" y="33"/>
                  </a:cubicBezTo>
                  <a:cubicBezTo>
                    <a:pt x="69" y="47"/>
                    <a:pt x="69" y="47"/>
                    <a:pt x="69" y="47"/>
                  </a:cubicBezTo>
                  <a:cubicBezTo>
                    <a:pt x="67" y="51"/>
                    <a:pt x="67" y="56"/>
                    <a:pt x="71" y="59"/>
                  </a:cubicBezTo>
                  <a:cubicBezTo>
                    <a:pt x="76" y="64"/>
                    <a:pt x="81" y="68"/>
                    <a:pt x="85" y="73"/>
                  </a:cubicBezTo>
                  <a:cubicBezTo>
                    <a:pt x="88" y="77"/>
                    <a:pt x="94" y="78"/>
                    <a:pt x="98" y="76"/>
                  </a:cubicBezTo>
                  <a:cubicBezTo>
                    <a:pt x="112" y="67"/>
                    <a:pt x="112" y="67"/>
                    <a:pt x="112" y="67"/>
                  </a:cubicBezTo>
                  <a:cubicBezTo>
                    <a:pt x="113" y="67"/>
                    <a:pt x="114" y="67"/>
                    <a:pt x="115" y="67"/>
                  </a:cubicBezTo>
                  <a:cubicBezTo>
                    <a:pt x="116" y="67"/>
                    <a:pt x="116" y="68"/>
                    <a:pt x="117" y="69"/>
                  </a:cubicBezTo>
                  <a:cubicBezTo>
                    <a:pt x="124" y="82"/>
                    <a:pt x="124" y="82"/>
                    <a:pt x="124" y="82"/>
                  </a:cubicBezTo>
                  <a:cubicBezTo>
                    <a:pt x="125" y="82"/>
                    <a:pt x="125" y="83"/>
                    <a:pt x="125" y="85"/>
                  </a:cubicBezTo>
                  <a:cubicBezTo>
                    <a:pt x="125" y="86"/>
                    <a:pt x="124" y="86"/>
                    <a:pt x="123" y="87"/>
                  </a:cubicBezTo>
                  <a:cubicBezTo>
                    <a:pt x="109" y="95"/>
                    <a:pt x="109" y="95"/>
                    <a:pt x="109" y="95"/>
                  </a:cubicBezTo>
                  <a:cubicBezTo>
                    <a:pt x="105" y="97"/>
                    <a:pt x="103" y="102"/>
                    <a:pt x="105" y="107"/>
                  </a:cubicBezTo>
                  <a:cubicBezTo>
                    <a:pt x="107" y="113"/>
                    <a:pt x="109" y="120"/>
                    <a:pt x="110" y="126"/>
                  </a:cubicBezTo>
                  <a:cubicBezTo>
                    <a:pt x="111" y="131"/>
                    <a:pt x="115" y="134"/>
                    <a:pt x="120" y="134"/>
                  </a:cubicBezTo>
                  <a:cubicBezTo>
                    <a:pt x="120" y="134"/>
                    <a:pt x="120" y="134"/>
                    <a:pt x="120" y="134"/>
                  </a:cubicBezTo>
                  <a:cubicBezTo>
                    <a:pt x="136" y="134"/>
                    <a:pt x="136" y="134"/>
                    <a:pt x="136" y="134"/>
                  </a:cubicBezTo>
                  <a:cubicBezTo>
                    <a:pt x="136" y="134"/>
                    <a:pt x="136" y="134"/>
                    <a:pt x="136" y="134"/>
                  </a:cubicBezTo>
                  <a:cubicBezTo>
                    <a:pt x="138" y="134"/>
                    <a:pt x="140" y="136"/>
                    <a:pt x="140" y="138"/>
                  </a:cubicBezTo>
                  <a:cubicBezTo>
                    <a:pt x="140" y="153"/>
                    <a:pt x="140" y="153"/>
                    <a:pt x="140" y="153"/>
                  </a:cubicBezTo>
                  <a:cubicBezTo>
                    <a:pt x="140" y="155"/>
                    <a:pt x="138" y="157"/>
                    <a:pt x="136" y="157"/>
                  </a:cubicBezTo>
                  <a:cubicBezTo>
                    <a:pt x="120" y="157"/>
                    <a:pt x="120" y="157"/>
                    <a:pt x="120" y="157"/>
                  </a:cubicBezTo>
                  <a:cubicBezTo>
                    <a:pt x="115" y="157"/>
                    <a:pt x="111" y="160"/>
                    <a:pt x="111" y="165"/>
                  </a:cubicBezTo>
                  <a:cubicBezTo>
                    <a:pt x="109" y="171"/>
                    <a:pt x="108" y="178"/>
                    <a:pt x="106" y="184"/>
                  </a:cubicBezTo>
                  <a:cubicBezTo>
                    <a:pt x="104" y="189"/>
                    <a:pt x="106" y="194"/>
                    <a:pt x="110" y="196"/>
                  </a:cubicBezTo>
                  <a:cubicBezTo>
                    <a:pt x="124" y="204"/>
                    <a:pt x="124" y="204"/>
                    <a:pt x="124" y="204"/>
                  </a:cubicBezTo>
                  <a:cubicBezTo>
                    <a:pt x="126" y="205"/>
                    <a:pt x="126" y="207"/>
                    <a:pt x="125" y="209"/>
                  </a:cubicBezTo>
                  <a:cubicBezTo>
                    <a:pt x="118" y="222"/>
                    <a:pt x="118" y="222"/>
                    <a:pt x="118" y="222"/>
                  </a:cubicBezTo>
                  <a:cubicBezTo>
                    <a:pt x="117" y="223"/>
                    <a:pt x="117" y="224"/>
                    <a:pt x="116" y="224"/>
                  </a:cubicBezTo>
                  <a:cubicBezTo>
                    <a:pt x="115" y="224"/>
                    <a:pt x="114" y="224"/>
                    <a:pt x="113" y="224"/>
                  </a:cubicBezTo>
                  <a:cubicBezTo>
                    <a:pt x="99" y="216"/>
                    <a:pt x="99" y="216"/>
                    <a:pt x="99" y="216"/>
                  </a:cubicBezTo>
                  <a:cubicBezTo>
                    <a:pt x="95" y="213"/>
                    <a:pt x="89" y="214"/>
                    <a:pt x="86" y="218"/>
                  </a:cubicBezTo>
                  <a:cubicBezTo>
                    <a:pt x="82" y="223"/>
                    <a:pt x="77" y="228"/>
                    <a:pt x="72" y="232"/>
                  </a:cubicBezTo>
                  <a:cubicBezTo>
                    <a:pt x="69" y="235"/>
                    <a:pt x="68" y="240"/>
                    <a:pt x="70" y="245"/>
                  </a:cubicBezTo>
                  <a:cubicBezTo>
                    <a:pt x="78" y="258"/>
                    <a:pt x="78" y="258"/>
                    <a:pt x="78" y="258"/>
                  </a:cubicBezTo>
                  <a:cubicBezTo>
                    <a:pt x="79" y="260"/>
                    <a:pt x="79" y="263"/>
                    <a:pt x="77" y="264"/>
                  </a:cubicBezTo>
                  <a:cubicBezTo>
                    <a:pt x="64" y="271"/>
                    <a:pt x="64" y="271"/>
                    <a:pt x="64" y="271"/>
                  </a:cubicBezTo>
                  <a:cubicBezTo>
                    <a:pt x="63" y="272"/>
                    <a:pt x="62" y="272"/>
                    <a:pt x="61" y="272"/>
                  </a:cubicBezTo>
                  <a:cubicBezTo>
                    <a:pt x="60" y="271"/>
                    <a:pt x="59" y="271"/>
                    <a:pt x="59" y="270"/>
                  </a:cubicBezTo>
                  <a:cubicBezTo>
                    <a:pt x="51" y="256"/>
                    <a:pt x="51" y="256"/>
                    <a:pt x="51" y="256"/>
                  </a:cubicBezTo>
                  <a:cubicBezTo>
                    <a:pt x="48" y="252"/>
                    <a:pt x="43" y="250"/>
                    <a:pt x="39" y="252"/>
                  </a:cubicBezTo>
                  <a:cubicBezTo>
                    <a:pt x="33" y="254"/>
                    <a:pt x="26" y="256"/>
                    <a:pt x="20" y="257"/>
                  </a:cubicBezTo>
                  <a:cubicBezTo>
                    <a:pt x="15" y="258"/>
                    <a:pt x="12" y="262"/>
                    <a:pt x="12" y="267"/>
                  </a:cubicBezTo>
                  <a:cubicBezTo>
                    <a:pt x="12" y="283"/>
                    <a:pt x="12" y="283"/>
                    <a:pt x="12" y="283"/>
                  </a:cubicBezTo>
                  <a:cubicBezTo>
                    <a:pt x="12" y="284"/>
                    <a:pt x="11" y="285"/>
                    <a:pt x="11" y="285"/>
                  </a:cubicBezTo>
                  <a:cubicBezTo>
                    <a:pt x="10" y="286"/>
                    <a:pt x="9" y="287"/>
                    <a:pt x="8" y="287"/>
                  </a:cubicBezTo>
                  <a:cubicBezTo>
                    <a:pt x="0" y="287"/>
                    <a:pt x="0" y="287"/>
                    <a:pt x="0" y="287"/>
                  </a:cubicBezTo>
                  <a:cubicBezTo>
                    <a:pt x="0" y="293"/>
                    <a:pt x="0" y="293"/>
                    <a:pt x="0" y="293"/>
                  </a:cubicBezTo>
                  <a:cubicBezTo>
                    <a:pt x="8" y="293"/>
                    <a:pt x="8" y="293"/>
                    <a:pt x="8" y="293"/>
                  </a:cubicBezTo>
                  <a:cubicBezTo>
                    <a:pt x="11" y="293"/>
                    <a:pt x="13" y="292"/>
                    <a:pt x="15" y="290"/>
                  </a:cubicBezTo>
                  <a:cubicBezTo>
                    <a:pt x="17" y="288"/>
                    <a:pt x="18" y="285"/>
                    <a:pt x="18" y="283"/>
                  </a:cubicBezTo>
                  <a:cubicBezTo>
                    <a:pt x="18" y="267"/>
                    <a:pt x="18" y="267"/>
                    <a:pt x="18" y="267"/>
                  </a:cubicBezTo>
                  <a:cubicBezTo>
                    <a:pt x="18" y="265"/>
                    <a:pt x="19" y="263"/>
                    <a:pt x="21" y="263"/>
                  </a:cubicBezTo>
                  <a:cubicBezTo>
                    <a:pt x="28" y="262"/>
                    <a:pt x="34" y="260"/>
                    <a:pt x="41" y="257"/>
                  </a:cubicBezTo>
                  <a:cubicBezTo>
                    <a:pt x="43" y="257"/>
                    <a:pt x="45" y="257"/>
                    <a:pt x="46" y="259"/>
                  </a:cubicBezTo>
                  <a:cubicBezTo>
                    <a:pt x="54" y="273"/>
                    <a:pt x="54" y="273"/>
                    <a:pt x="54" y="273"/>
                  </a:cubicBezTo>
                  <a:cubicBezTo>
                    <a:pt x="55" y="275"/>
                    <a:pt x="57" y="277"/>
                    <a:pt x="60" y="277"/>
                  </a:cubicBezTo>
                  <a:cubicBezTo>
                    <a:pt x="62" y="278"/>
                    <a:pt x="65" y="278"/>
                    <a:pt x="67" y="276"/>
                  </a:cubicBezTo>
                  <a:cubicBezTo>
                    <a:pt x="80" y="269"/>
                    <a:pt x="80" y="269"/>
                    <a:pt x="80" y="269"/>
                  </a:cubicBezTo>
                  <a:cubicBezTo>
                    <a:pt x="85" y="266"/>
                    <a:pt x="86" y="260"/>
                    <a:pt x="84" y="255"/>
                  </a:cubicBezTo>
                  <a:cubicBezTo>
                    <a:pt x="75" y="242"/>
                    <a:pt x="75" y="242"/>
                    <a:pt x="75" y="242"/>
                  </a:cubicBezTo>
                  <a:cubicBezTo>
                    <a:pt x="75" y="240"/>
                    <a:pt x="75" y="238"/>
                    <a:pt x="76" y="237"/>
                  </a:cubicBezTo>
                  <a:cubicBezTo>
                    <a:pt x="82" y="232"/>
                    <a:pt x="87" y="227"/>
                    <a:pt x="91" y="222"/>
                  </a:cubicBezTo>
                  <a:cubicBezTo>
                    <a:pt x="92" y="220"/>
                    <a:pt x="94" y="220"/>
                    <a:pt x="96" y="221"/>
                  </a:cubicBezTo>
                  <a:cubicBezTo>
                    <a:pt x="110" y="229"/>
                    <a:pt x="110" y="229"/>
                    <a:pt x="110" y="229"/>
                  </a:cubicBezTo>
                  <a:cubicBezTo>
                    <a:pt x="112" y="230"/>
                    <a:pt x="115" y="230"/>
                    <a:pt x="117" y="230"/>
                  </a:cubicBezTo>
                  <a:cubicBezTo>
                    <a:pt x="120" y="229"/>
                    <a:pt x="122" y="227"/>
                    <a:pt x="123" y="225"/>
                  </a:cubicBezTo>
                  <a:cubicBezTo>
                    <a:pt x="131" y="212"/>
                    <a:pt x="131" y="212"/>
                    <a:pt x="131" y="212"/>
                  </a:cubicBezTo>
                  <a:cubicBezTo>
                    <a:pt x="133" y="207"/>
                    <a:pt x="132" y="201"/>
                    <a:pt x="127" y="199"/>
                  </a:cubicBezTo>
                  <a:cubicBezTo>
                    <a:pt x="113" y="191"/>
                    <a:pt x="113" y="191"/>
                    <a:pt x="113" y="191"/>
                  </a:cubicBezTo>
                  <a:cubicBezTo>
                    <a:pt x="111" y="190"/>
                    <a:pt x="111" y="188"/>
                    <a:pt x="111" y="186"/>
                  </a:cubicBezTo>
                  <a:cubicBezTo>
                    <a:pt x="114" y="180"/>
                    <a:pt x="115" y="173"/>
                    <a:pt x="116" y="166"/>
                  </a:cubicBezTo>
                  <a:cubicBezTo>
                    <a:pt x="117" y="164"/>
                    <a:pt x="118" y="163"/>
                    <a:pt x="120" y="163"/>
                  </a:cubicBezTo>
                  <a:cubicBezTo>
                    <a:pt x="136" y="163"/>
                    <a:pt x="136" y="163"/>
                    <a:pt x="136" y="163"/>
                  </a:cubicBezTo>
                  <a:cubicBezTo>
                    <a:pt x="142" y="163"/>
                    <a:pt x="146" y="158"/>
                    <a:pt x="146" y="153"/>
                  </a:cubicBezTo>
                  <a:cubicBezTo>
                    <a:pt x="146" y="138"/>
                    <a:pt x="146" y="138"/>
                    <a:pt x="146" y="138"/>
                  </a:cubicBezTo>
                  <a:cubicBezTo>
                    <a:pt x="146" y="132"/>
                    <a:pt x="141" y="128"/>
                    <a:pt x="136" y="128"/>
                  </a:cubicBezTo>
                  <a:cubicBezTo>
                    <a:pt x="136" y="128"/>
                    <a:pt x="136" y="128"/>
                    <a:pt x="136" y="128"/>
                  </a:cubicBezTo>
                  <a:cubicBezTo>
                    <a:pt x="120" y="128"/>
                    <a:pt x="120" y="128"/>
                    <a:pt x="120" y="128"/>
                  </a:cubicBezTo>
                  <a:cubicBezTo>
                    <a:pt x="120" y="128"/>
                    <a:pt x="120" y="128"/>
                    <a:pt x="120" y="128"/>
                  </a:cubicBezTo>
                  <a:cubicBezTo>
                    <a:pt x="118" y="128"/>
                    <a:pt x="117" y="127"/>
                    <a:pt x="116" y="125"/>
                  </a:cubicBezTo>
                  <a:cubicBezTo>
                    <a:pt x="115" y="118"/>
                    <a:pt x="113" y="111"/>
                    <a:pt x="111" y="105"/>
                  </a:cubicBezTo>
                  <a:cubicBezTo>
                    <a:pt x="110" y="103"/>
                    <a:pt x="111" y="101"/>
                    <a:pt x="112" y="100"/>
                  </a:cubicBezTo>
                  <a:cubicBezTo>
                    <a:pt x="126" y="92"/>
                    <a:pt x="126" y="92"/>
                    <a:pt x="126" y="92"/>
                  </a:cubicBezTo>
                  <a:cubicBezTo>
                    <a:pt x="128" y="91"/>
                    <a:pt x="130" y="89"/>
                    <a:pt x="131" y="86"/>
                  </a:cubicBezTo>
                  <a:cubicBezTo>
                    <a:pt x="131" y="83"/>
                    <a:pt x="131" y="81"/>
                    <a:pt x="130" y="79"/>
                  </a:cubicBezTo>
                  <a:cubicBezTo>
                    <a:pt x="122" y="66"/>
                    <a:pt x="122" y="66"/>
                    <a:pt x="122" y="66"/>
                  </a:cubicBezTo>
                  <a:cubicBezTo>
                    <a:pt x="119" y="61"/>
                    <a:pt x="113" y="59"/>
                    <a:pt x="109" y="62"/>
                  </a:cubicBezTo>
                  <a:cubicBezTo>
                    <a:pt x="95" y="70"/>
                    <a:pt x="95" y="70"/>
                    <a:pt x="95" y="70"/>
                  </a:cubicBezTo>
                  <a:cubicBezTo>
                    <a:pt x="93" y="71"/>
                    <a:pt x="91" y="71"/>
                    <a:pt x="90" y="70"/>
                  </a:cubicBezTo>
                  <a:cubicBezTo>
                    <a:pt x="85" y="64"/>
                    <a:pt x="80" y="59"/>
                    <a:pt x="75" y="55"/>
                  </a:cubicBezTo>
                  <a:cubicBezTo>
                    <a:pt x="74" y="54"/>
                    <a:pt x="73" y="52"/>
                    <a:pt x="74" y="50"/>
                  </a:cubicBezTo>
                  <a:cubicBezTo>
                    <a:pt x="82" y="36"/>
                    <a:pt x="82" y="36"/>
                    <a:pt x="82" y="36"/>
                  </a:cubicBezTo>
                  <a:cubicBezTo>
                    <a:pt x="85" y="31"/>
                    <a:pt x="83" y="25"/>
                    <a:pt x="78" y="23"/>
                  </a:cubicBezTo>
                  <a:cubicBezTo>
                    <a:pt x="66" y="15"/>
                    <a:pt x="66" y="15"/>
                    <a:pt x="66" y="15"/>
                  </a:cubicBezTo>
                  <a:cubicBezTo>
                    <a:pt x="63" y="14"/>
                    <a:pt x="61" y="14"/>
                    <a:pt x="58" y="14"/>
                  </a:cubicBezTo>
                  <a:cubicBezTo>
                    <a:pt x="55" y="15"/>
                    <a:pt x="53" y="17"/>
                    <a:pt x="52" y="19"/>
                  </a:cubicBezTo>
                  <a:cubicBezTo>
                    <a:pt x="44" y="33"/>
                    <a:pt x="44" y="33"/>
                    <a:pt x="44" y="33"/>
                  </a:cubicBezTo>
                  <a:cubicBezTo>
                    <a:pt x="43" y="34"/>
                    <a:pt x="41" y="35"/>
                    <a:pt x="39" y="35"/>
                  </a:cubicBezTo>
                  <a:cubicBezTo>
                    <a:pt x="33" y="32"/>
                    <a:pt x="26" y="30"/>
                    <a:pt x="19" y="29"/>
                  </a:cubicBezTo>
                  <a:cubicBezTo>
                    <a:pt x="17" y="29"/>
                    <a:pt x="16" y="27"/>
                    <a:pt x="16" y="26"/>
                  </a:cubicBezTo>
                  <a:cubicBezTo>
                    <a:pt x="16" y="10"/>
                    <a:pt x="16" y="10"/>
                    <a:pt x="16" y="10"/>
                  </a:cubicBezTo>
                  <a:cubicBezTo>
                    <a:pt x="16" y="4"/>
                    <a:pt x="11" y="0"/>
                    <a:pt x="6" y="0"/>
                  </a:cubicBezTo>
                  <a:cubicBezTo>
                    <a:pt x="6" y="0"/>
                    <a:pt x="6" y="0"/>
                    <a:pt x="6" y="0"/>
                  </a:cubicBezTo>
                  <a:cubicBezTo>
                    <a:pt x="0" y="0"/>
                    <a:pt x="0" y="0"/>
                    <a:pt x="0" y="0"/>
                  </a:cubicBez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3" name="Freeform 1138"/>
            <p:cNvSpPr>
              <a:spLocks/>
            </p:cNvSpPr>
            <p:nvPr/>
          </p:nvSpPr>
          <p:spPr bwMode="auto">
            <a:xfrm>
              <a:off x="623888" y="868363"/>
              <a:ext cx="207963" cy="211138"/>
            </a:xfrm>
            <a:custGeom>
              <a:avLst/>
              <a:gdLst>
                <a:gd name="T0" fmla="*/ 185 w 194"/>
                <a:gd name="T1" fmla="*/ 81 h 197"/>
                <a:gd name="T2" fmla="*/ 142 w 194"/>
                <a:gd name="T3" fmla="*/ 16 h 197"/>
                <a:gd name="T4" fmla="*/ 78 w 194"/>
                <a:gd name="T5" fmla="*/ 3 h 197"/>
                <a:gd name="T6" fmla="*/ 1 w 194"/>
                <a:gd name="T7" fmla="*/ 76 h 197"/>
                <a:gd name="T8" fmla="*/ 25 w 194"/>
                <a:gd name="T9" fmla="*/ 76 h 197"/>
                <a:gd name="T10" fmla="*/ 93 w 194"/>
                <a:gd name="T11" fmla="*/ 26 h 197"/>
                <a:gd name="T12" fmla="*/ 163 w 194"/>
                <a:gd name="T13" fmla="*/ 97 h 197"/>
                <a:gd name="T14" fmla="*/ 93 w 194"/>
                <a:gd name="T15" fmla="*/ 167 h 197"/>
                <a:gd name="T16" fmla="*/ 25 w 194"/>
                <a:gd name="T17" fmla="*/ 115 h 197"/>
                <a:gd name="T18" fmla="*/ 0 w 194"/>
                <a:gd name="T19" fmla="*/ 115 h 197"/>
                <a:gd name="T20" fmla="*/ 108 w 194"/>
                <a:gd name="T21" fmla="*/ 189 h 197"/>
                <a:gd name="T22" fmla="*/ 185 w 194"/>
                <a:gd name="T23" fmla="*/ 8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197">
                  <a:moveTo>
                    <a:pt x="185" y="81"/>
                  </a:moveTo>
                  <a:cubicBezTo>
                    <a:pt x="181" y="53"/>
                    <a:pt x="165" y="30"/>
                    <a:pt x="142" y="16"/>
                  </a:cubicBezTo>
                  <a:cubicBezTo>
                    <a:pt x="124" y="5"/>
                    <a:pt x="101" y="0"/>
                    <a:pt x="78" y="3"/>
                  </a:cubicBezTo>
                  <a:cubicBezTo>
                    <a:pt x="38" y="10"/>
                    <a:pt x="9" y="40"/>
                    <a:pt x="1" y="76"/>
                  </a:cubicBezTo>
                  <a:cubicBezTo>
                    <a:pt x="25" y="76"/>
                    <a:pt x="25" y="76"/>
                    <a:pt x="25" y="76"/>
                  </a:cubicBezTo>
                  <a:cubicBezTo>
                    <a:pt x="34" y="47"/>
                    <a:pt x="61" y="26"/>
                    <a:pt x="93" y="26"/>
                  </a:cubicBezTo>
                  <a:cubicBezTo>
                    <a:pt x="131" y="26"/>
                    <a:pt x="163" y="58"/>
                    <a:pt x="163" y="97"/>
                  </a:cubicBezTo>
                  <a:cubicBezTo>
                    <a:pt x="163" y="136"/>
                    <a:pt x="131" y="167"/>
                    <a:pt x="93" y="167"/>
                  </a:cubicBezTo>
                  <a:cubicBezTo>
                    <a:pt x="60" y="167"/>
                    <a:pt x="32" y="145"/>
                    <a:pt x="25" y="115"/>
                  </a:cubicBezTo>
                  <a:cubicBezTo>
                    <a:pt x="0" y="115"/>
                    <a:pt x="0" y="115"/>
                    <a:pt x="0" y="115"/>
                  </a:cubicBezTo>
                  <a:cubicBezTo>
                    <a:pt x="10" y="164"/>
                    <a:pt x="57" y="197"/>
                    <a:pt x="108" y="189"/>
                  </a:cubicBezTo>
                  <a:cubicBezTo>
                    <a:pt x="159" y="181"/>
                    <a:pt x="194" y="133"/>
                    <a:pt x="185"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61" name="Group 2460"/>
          <p:cNvGrpSpPr/>
          <p:nvPr/>
        </p:nvGrpSpPr>
        <p:grpSpPr>
          <a:xfrm>
            <a:off x="7780963" y="5187951"/>
            <a:ext cx="734484" cy="872067"/>
            <a:chOff x="1549401" y="3890963"/>
            <a:chExt cx="550863" cy="654050"/>
          </a:xfrm>
        </p:grpSpPr>
        <p:sp>
          <p:nvSpPr>
            <p:cNvPr id="1086" name="Freeform 1252"/>
            <p:cNvSpPr>
              <a:spLocks/>
            </p:cNvSpPr>
            <p:nvPr/>
          </p:nvSpPr>
          <p:spPr bwMode="auto">
            <a:xfrm>
              <a:off x="1549401" y="3935413"/>
              <a:ext cx="550863" cy="609600"/>
            </a:xfrm>
            <a:custGeom>
              <a:avLst/>
              <a:gdLst>
                <a:gd name="T0" fmla="*/ 311 w 347"/>
                <a:gd name="T1" fmla="*/ 0 h 384"/>
                <a:gd name="T2" fmla="*/ 347 w 347"/>
                <a:gd name="T3" fmla="*/ 37 h 384"/>
                <a:gd name="T4" fmla="*/ 347 w 347"/>
                <a:gd name="T5" fmla="*/ 384 h 384"/>
                <a:gd name="T6" fmla="*/ 0 w 347"/>
                <a:gd name="T7" fmla="*/ 384 h 384"/>
                <a:gd name="T8" fmla="*/ 0 w 347"/>
                <a:gd name="T9" fmla="*/ 0 h 384"/>
                <a:gd name="T10" fmla="*/ 311 w 347"/>
                <a:gd name="T11" fmla="*/ 0 h 384"/>
              </a:gdLst>
              <a:ahLst/>
              <a:cxnLst>
                <a:cxn ang="0">
                  <a:pos x="T0" y="T1"/>
                </a:cxn>
                <a:cxn ang="0">
                  <a:pos x="T2" y="T3"/>
                </a:cxn>
                <a:cxn ang="0">
                  <a:pos x="T4" y="T5"/>
                </a:cxn>
                <a:cxn ang="0">
                  <a:pos x="T6" y="T7"/>
                </a:cxn>
                <a:cxn ang="0">
                  <a:pos x="T8" y="T9"/>
                </a:cxn>
                <a:cxn ang="0">
                  <a:pos x="T10" y="T11"/>
                </a:cxn>
              </a:cxnLst>
              <a:rect l="0" t="0" r="r" b="b"/>
              <a:pathLst>
                <a:path w="347" h="384">
                  <a:moveTo>
                    <a:pt x="311" y="0"/>
                  </a:moveTo>
                  <a:lnTo>
                    <a:pt x="347" y="37"/>
                  </a:lnTo>
                  <a:lnTo>
                    <a:pt x="347" y="384"/>
                  </a:lnTo>
                  <a:lnTo>
                    <a:pt x="0" y="384"/>
                  </a:lnTo>
                  <a:lnTo>
                    <a:pt x="0" y="0"/>
                  </a:lnTo>
                  <a:lnTo>
                    <a:pt x="311" y="0"/>
                  </a:lnTo>
                  <a:close/>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1254"/>
            <p:cNvSpPr>
              <a:spLocks/>
            </p:cNvSpPr>
            <p:nvPr/>
          </p:nvSpPr>
          <p:spPr bwMode="auto">
            <a:xfrm>
              <a:off x="1549401" y="3890963"/>
              <a:ext cx="493713" cy="46038"/>
            </a:xfrm>
            <a:custGeom>
              <a:avLst/>
              <a:gdLst>
                <a:gd name="T0" fmla="*/ 284 w 311"/>
                <a:gd name="T1" fmla="*/ 0 h 29"/>
                <a:gd name="T2" fmla="*/ 0 w 311"/>
                <a:gd name="T3" fmla="*/ 0 h 29"/>
                <a:gd name="T4" fmla="*/ 0 w 311"/>
                <a:gd name="T5" fmla="*/ 29 h 29"/>
                <a:gd name="T6" fmla="*/ 311 w 311"/>
                <a:gd name="T7" fmla="*/ 29 h 29"/>
                <a:gd name="T8" fmla="*/ 284 w 311"/>
                <a:gd name="T9" fmla="*/ 0 h 29"/>
              </a:gdLst>
              <a:ahLst/>
              <a:cxnLst>
                <a:cxn ang="0">
                  <a:pos x="T0" y="T1"/>
                </a:cxn>
                <a:cxn ang="0">
                  <a:pos x="T2" y="T3"/>
                </a:cxn>
                <a:cxn ang="0">
                  <a:pos x="T4" y="T5"/>
                </a:cxn>
                <a:cxn ang="0">
                  <a:pos x="T6" y="T7"/>
                </a:cxn>
                <a:cxn ang="0">
                  <a:pos x="T8" y="T9"/>
                </a:cxn>
              </a:cxnLst>
              <a:rect l="0" t="0" r="r" b="b"/>
              <a:pathLst>
                <a:path w="311" h="29">
                  <a:moveTo>
                    <a:pt x="284" y="0"/>
                  </a:moveTo>
                  <a:lnTo>
                    <a:pt x="0" y="0"/>
                  </a:lnTo>
                  <a:lnTo>
                    <a:pt x="0" y="29"/>
                  </a:lnTo>
                  <a:lnTo>
                    <a:pt x="311" y="29"/>
                  </a:lnTo>
                  <a:lnTo>
                    <a:pt x="284"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1255"/>
            <p:cNvSpPr>
              <a:spLocks/>
            </p:cNvSpPr>
            <p:nvPr/>
          </p:nvSpPr>
          <p:spPr bwMode="auto">
            <a:xfrm>
              <a:off x="1668463" y="3903663"/>
              <a:ext cx="361950" cy="20638"/>
            </a:xfrm>
            <a:custGeom>
              <a:avLst/>
              <a:gdLst>
                <a:gd name="T0" fmla="*/ 228 w 228"/>
                <a:gd name="T1" fmla="*/ 13 h 13"/>
                <a:gd name="T2" fmla="*/ 0 w 228"/>
                <a:gd name="T3" fmla="*/ 13 h 13"/>
                <a:gd name="T4" fmla="*/ 0 w 228"/>
                <a:gd name="T5" fmla="*/ 0 h 13"/>
                <a:gd name="T6" fmla="*/ 213 w 228"/>
                <a:gd name="T7" fmla="*/ 0 h 13"/>
                <a:gd name="T8" fmla="*/ 228 w 228"/>
                <a:gd name="T9" fmla="*/ 13 h 13"/>
              </a:gdLst>
              <a:ahLst/>
              <a:cxnLst>
                <a:cxn ang="0">
                  <a:pos x="T0" y="T1"/>
                </a:cxn>
                <a:cxn ang="0">
                  <a:pos x="T2" y="T3"/>
                </a:cxn>
                <a:cxn ang="0">
                  <a:pos x="T4" y="T5"/>
                </a:cxn>
                <a:cxn ang="0">
                  <a:pos x="T6" y="T7"/>
                </a:cxn>
                <a:cxn ang="0">
                  <a:pos x="T8" y="T9"/>
                </a:cxn>
              </a:cxnLst>
              <a:rect l="0" t="0" r="r" b="b"/>
              <a:pathLst>
                <a:path w="228" h="13">
                  <a:moveTo>
                    <a:pt x="228" y="13"/>
                  </a:moveTo>
                  <a:lnTo>
                    <a:pt x="0" y="13"/>
                  </a:lnTo>
                  <a:lnTo>
                    <a:pt x="0" y="0"/>
                  </a:lnTo>
                  <a:lnTo>
                    <a:pt x="213" y="0"/>
                  </a:lnTo>
                  <a:lnTo>
                    <a:pt x="228"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Oval 1256"/>
            <p:cNvSpPr>
              <a:spLocks noChangeArrowheads="1"/>
            </p:cNvSpPr>
            <p:nvPr/>
          </p:nvSpPr>
          <p:spPr bwMode="auto">
            <a:xfrm>
              <a:off x="1570038" y="3905250"/>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Oval 1257"/>
            <p:cNvSpPr>
              <a:spLocks noChangeArrowheads="1"/>
            </p:cNvSpPr>
            <p:nvPr/>
          </p:nvSpPr>
          <p:spPr bwMode="auto">
            <a:xfrm>
              <a:off x="1600201" y="3905250"/>
              <a:ext cx="15875"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Oval 1258"/>
            <p:cNvSpPr>
              <a:spLocks noChangeArrowheads="1"/>
            </p:cNvSpPr>
            <p:nvPr/>
          </p:nvSpPr>
          <p:spPr bwMode="auto">
            <a:xfrm>
              <a:off x="1630363" y="3905250"/>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1259"/>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1260"/>
            <p:cNvSpPr>
              <a:spLocks/>
            </p:cNvSpPr>
            <p:nvPr/>
          </p:nvSpPr>
          <p:spPr bwMode="auto">
            <a:xfrm>
              <a:off x="2000251" y="3890963"/>
              <a:ext cx="100013" cy="103188"/>
            </a:xfrm>
            <a:custGeom>
              <a:avLst/>
              <a:gdLst>
                <a:gd name="T0" fmla="*/ 63 w 63"/>
                <a:gd name="T1" fmla="*/ 65 h 65"/>
                <a:gd name="T2" fmla="*/ 0 w 63"/>
                <a:gd name="T3" fmla="*/ 65 h 65"/>
                <a:gd name="T4" fmla="*/ 0 w 63"/>
                <a:gd name="T5" fmla="*/ 0 h 65"/>
                <a:gd name="T6" fmla="*/ 63 w 63"/>
                <a:gd name="T7" fmla="*/ 65 h 65"/>
              </a:gdLst>
              <a:ahLst/>
              <a:cxnLst>
                <a:cxn ang="0">
                  <a:pos x="T0" y="T1"/>
                </a:cxn>
                <a:cxn ang="0">
                  <a:pos x="T2" y="T3"/>
                </a:cxn>
                <a:cxn ang="0">
                  <a:pos x="T4" y="T5"/>
                </a:cxn>
                <a:cxn ang="0">
                  <a:pos x="T6" y="T7"/>
                </a:cxn>
              </a:cxnLst>
              <a:rect l="0" t="0" r="r" b="b"/>
              <a:pathLst>
                <a:path w="63" h="65">
                  <a:moveTo>
                    <a:pt x="63" y="65"/>
                  </a:moveTo>
                  <a:lnTo>
                    <a:pt x="0" y="65"/>
                  </a:lnTo>
                  <a:lnTo>
                    <a:pt x="0" y="0"/>
                  </a:lnTo>
                  <a:lnTo>
                    <a:pt x="63"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1261"/>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1262"/>
            <p:cNvSpPr>
              <a:spLocks/>
            </p:cNvSpPr>
            <p:nvPr/>
          </p:nvSpPr>
          <p:spPr bwMode="auto">
            <a:xfrm>
              <a:off x="2000251" y="3994150"/>
              <a:ext cx="100013" cy="100013"/>
            </a:xfrm>
            <a:custGeom>
              <a:avLst/>
              <a:gdLst>
                <a:gd name="T0" fmla="*/ 63 w 63"/>
                <a:gd name="T1" fmla="*/ 0 h 63"/>
                <a:gd name="T2" fmla="*/ 0 w 63"/>
                <a:gd name="T3" fmla="*/ 0 h 63"/>
                <a:gd name="T4" fmla="*/ 63 w 63"/>
                <a:gd name="T5" fmla="*/ 63 h 63"/>
                <a:gd name="T6" fmla="*/ 63 w 63"/>
                <a:gd name="T7" fmla="*/ 0 h 63"/>
              </a:gdLst>
              <a:ahLst/>
              <a:cxnLst>
                <a:cxn ang="0">
                  <a:pos x="T0" y="T1"/>
                </a:cxn>
                <a:cxn ang="0">
                  <a:pos x="T2" y="T3"/>
                </a:cxn>
                <a:cxn ang="0">
                  <a:pos x="T4" y="T5"/>
                </a:cxn>
                <a:cxn ang="0">
                  <a:pos x="T6" y="T7"/>
                </a:cxn>
              </a:cxnLst>
              <a:rect l="0" t="0" r="r" b="b"/>
              <a:pathLst>
                <a:path w="63" h="63">
                  <a:moveTo>
                    <a:pt x="63" y="0"/>
                  </a:moveTo>
                  <a:lnTo>
                    <a:pt x="0" y="0"/>
                  </a:lnTo>
                  <a:lnTo>
                    <a:pt x="63" y="63"/>
                  </a:lnTo>
                  <a:lnTo>
                    <a:pt x="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1263"/>
            <p:cNvSpPr>
              <a:spLocks/>
            </p:cNvSpPr>
            <p:nvPr/>
          </p:nvSpPr>
          <p:spPr bwMode="auto">
            <a:xfrm>
              <a:off x="1636713" y="4065588"/>
              <a:ext cx="376238" cy="344488"/>
            </a:xfrm>
            <a:custGeom>
              <a:avLst/>
              <a:gdLst>
                <a:gd name="T0" fmla="*/ 317 w 350"/>
                <a:gd name="T1" fmla="*/ 37 h 321"/>
                <a:gd name="T2" fmla="*/ 315 w 350"/>
                <a:gd name="T3" fmla="*/ 35 h 321"/>
                <a:gd name="T4" fmla="*/ 313 w 350"/>
                <a:gd name="T5" fmla="*/ 33 h 321"/>
                <a:gd name="T6" fmla="*/ 313 w 350"/>
                <a:gd name="T7" fmla="*/ 33 h 321"/>
                <a:gd name="T8" fmla="*/ 196 w 350"/>
                <a:gd name="T9" fmla="*/ 33 h 321"/>
                <a:gd name="T10" fmla="*/ 194 w 350"/>
                <a:gd name="T11" fmla="*/ 35 h 321"/>
                <a:gd name="T12" fmla="*/ 175 w 350"/>
                <a:gd name="T13" fmla="*/ 57 h 321"/>
                <a:gd name="T14" fmla="*/ 155 w 350"/>
                <a:gd name="T15" fmla="*/ 36 h 321"/>
                <a:gd name="T16" fmla="*/ 153 w 350"/>
                <a:gd name="T17" fmla="*/ 33 h 321"/>
                <a:gd name="T18" fmla="*/ 37 w 350"/>
                <a:gd name="T19" fmla="*/ 33 h 321"/>
                <a:gd name="T20" fmla="*/ 37 w 350"/>
                <a:gd name="T21" fmla="*/ 33 h 321"/>
                <a:gd name="T22" fmla="*/ 36 w 350"/>
                <a:gd name="T23" fmla="*/ 34 h 321"/>
                <a:gd name="T24" fmla="*/ 33 w 350"/>
                <a:gd name="T25" fmla="*/ 37 h 321"/>
                <a:gd name="T26" fmla="*/ 30 w 350"/>
                <a:gd name="T27" fmla="*/ 160 h 321"/>
                <a:gd name="T28" fmla="*/ 175 w 350"/>
                <a:gd name="T29" fmla="*/ 321 h 321"/>
                <a:gd name="T30" fmla="*/ 320 w 350"/>
                <a:gd name="T31" fmla="*/ 159 h 321"/>
                <a:gd name="T32" fmla="*/ 317 w 350"/>
                <a:gd name="T33" fmla="*/ 3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0" h="321">
                  <a:moveTo>
                    <a:pt x="317" y="37"/>
                  </a:moveTo>
                  <a:cubicBezTo>
                    <a:pt x="315" y="35"/>
                    <a:pt x="315" y="35"/>
                    <a:pt x="315" y="35"/>
                  </a:cubicBezTo>
                  <a:cubicBezTo>
                    <a:pt x="313" y="33"/>
                    <a:pt x="313" y="33"/>
                    <a:pt x="313" y="33"/>
                  </a:cubicBezTo>
                  <a:cubicBezTo>
                    <a:pt x="313" y="33"/>
                    <a:pt x="313" y="33"/>
                    <a:pt x="313" y="33"/>
                  </a:cubicBezTo>
                  <a:cubicBezTo>
                    <a:pt x="281" y="0"/>
                    <a:pt x="228" y="0"/>
                    <a:pt x="196" y="33"/>
                  </a:cubicBezTo>
                  <a:cubicBezTo>
                    <a:pt x="194" y="35"/>
                    <a:pt x="194" y="35"/>
                    <a:pt x="194" y="35"/>
                  </a:cubicBezTo>
                  <a:cubicBezTo>
                    <a:pt x="175" y="57"/>
                    <a:pt x="175" y="57"/>
                    <a:pt x="175" y="57"/>
                  </a:cubicBezTo>
                  <a:cubicBezTo>
                    <a:pt x="155" y="36"/>
                    <a:pt x="155" y="36"/>
                    <a:pt x="155" y="36"/>
                  </a:cubicBezTo>
                  <a:cubicBezTo>
                    <a:pt x="153" y="33"/>
                    <a:pt x="153" y="33"/>
                    <a:pt x="153" y="33"/>
                  </a:cubicBezTo>
                  <a:cubicBezTo>
                    <a:pt x="121" y="0"/>
                    <a:pt x="69" y="0"/>
                    <a:pt x="37" y="33"/>
                  </a:cubicBezTo>
                  <a:cubicBezTo>
                    <a:pt x="37" y="33"/>
                    <a:pt x="37" y="33"/>
                    <a:pt x="37" y="33"/>
                  </a:cubicBezTo>
                  <a:cubicBezTo>
                    <a:pt x="36" y="34"/>
                    <a:pt x="36" y="34"/>
                    <a:pt x="36" y="34"/>
                  </a:cubicBezTo>
                  <a:cubicBezTo>
                    <a:pt x="33" y="37"/>
                    <a:pt x="33" y="37"/>
                    <a:pt x="33" y="37"/>
                  </a:cubicBezTo>
                  <a:cubicBezTo>
                    <a:pt x="1" y="70"/>
                    <a:pt x="0" y="125"/>
                    <a:pt x="30" y="160"/>
                  </a:cubicBezTo>
                  <a:cubicBezTo>
                    <a:pt x="175" y="321"/>
                    <a:pt x="175" y="321"/>
                    <a:pt x="175" y="321"/>
                  </a:cubicBezTo>
                  <a:cubicBezTo>
                    <a:pt x="320" y="159"/>
                    <a:pt x="320" y="159"/>
                    <a:pt x="320" y="159"/>
                  </a:cubicBezTo>
                  <a:cubicBezTo>
                    <a:pt x="350" y="125"/>
                    <a:pt x="349" y="70"/>
                    <a:pt x="317"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1264"/>
            <p:cNvSpPr>
              <a:spLocks noEditPoints="1"/>
            </p:cNvSpPr>
            <p:nvPr/>
          </p:nvSpPr>
          <p:spPr bwMode="auto">
            <a:xfrm>
              <a:off x="1633538" y="4070350"/>
              <a:ext cx="384175" cy="344488"/>
            </a:xfrm>
            <a:custGeom>
              <a:avLst/>
              <a:gdLst>
                <a:gd name="T0" fmla="*/ 179 w 358"/>
                <a:gd name="T1" fmla="*/ 321 h 321"/>
                <a:gd name="T2" fmla="*/ 31 w 358"/>
                <a:gd name="T3" fmla="*/ 157 h 321"/>
                <a:gd name="T4" fmla="*/ 35 w 358"/>
                <a:gd name="T5" fmla="*/ 30 h 321"/>
                <a:gd name="T6" fmla="*/ 39 w 358"/>
                <a:gd name="T7" fmla="*/ 26 h 321"/>
                <a:gd name="T8" fmla="*/ 99 w 358"/>
                <a:gd name="T9" fmla="*/ 0 h 321"/>
                <a:gd name="T10" fmla="*/ 99 w 358"/>
                <a:gd name="T11" fmla="*/ 0 h 321"/>
                <a:gd name="T12" fmla="*/ 160 w 358"/>
                <a:gd name="T13" fmla="*/ 26 h 321"/>
                <a:gd name="T14" fmla="*/ 162 w 358"/>
                <a:gd name="T15" fmla="*/ 28 h 321"/>
                <a:gd name="T16" fmla="*/ 179 w 358"/>
                <a:gd name="T17" fmla="*/ 47 h 321"/>
                <a:gd name="T18" fmla="*/ 198 w 358"/>
                <a:gd name="T19" fmla="*/ 26 h 321"/>
                <a:gd name="T20" fmla="*/ 258 w 358"/>
                <a:gd name="T21" fmla="*/ 0 h 321"/>
                <a:gd name="T22" fmla="*/ 259 w 358"/>
                <a:gd name="T23" fmla="*/ 0 h 321"/>
                <a:gd name="T24" fmla="*/ 318 w 358"/>
                <a:gd name="T25" fmla="*/ 24 h 321"/>
                <a:gd name="T26" fmla="*/ 320 w 358"/>
                <a:gd name="T27" fmla="*/ 24 h 321"/>
                <a:gd name="T28" fmla="*/ 320 w 358"/>
                <a:gd name="T29" fmla="*/ 26 h 321"/>
                <a:gd name="T30" fmla="*/ 323 w 358"/>
                <a:gd name="T31" fmla="*/ 29 h 321"/>
                <a:gd name="T32" fmla="*/ 326 w 358"/>
                <a:gd name="T33" fmla="*/ 157 h 321"/>
                <a:gd name="T34" fmla="*/ 179 w 358"/>
                <a:gd name="T35" fmla="*/ 321 h 321"/>
                <a:gd name="T36" fmla="*/ 44 w 358"/>
                <a:gd name="T37" fmla="*/ 30 h 321"/>
                <a:gd name="T38" fmla="*/ 40 w 358"/>
                <a:gd name="T39" fmla="*/ 35 h 321"/>
                <a:gd name="T40" fmla="*/ 37 w 358"/>
                <a:gd name="T41" fmla="*/ 153 h 321"/>
                <a:gd name="T42" fmla="*/ 179 w 358"/>
                <a:gd name="T43" fmla="*/ 311 h 321"/>
                <a:gd name="T44" fmla="*/ 321 w 358"/>
                <a:gd name="T45" fmla="*/ 152 h 321"/>
                <a:gd name="T46" fmla="*/ 318 w 358"/>
                <a:gd name="T47" fmla="*/ 34 h 321"/>
                <a:gd name="T48" fmla="*/ 314 w 358"/>
                <a:gd name="T49" fmla="*/ 30 h 321"/>
                <a:gd name="T50" fmla="*/ 259 w 358"/>
                <a:gd name="T51" fmla="*/ 7 h 321"/>
                <a:gd name="T52" fmla="*/ 258 w 358"/>
                <a:gd name="T53" fmla="*/ 7 h 321"/>
                <a:gd name="T54" fmla="*/ 203 w 358"/>
                <a:gd name="T55" fmla="*/ 30 h 321"/>
                <a:gd name="T56" fmla="*/ 201 w 358"/>
                <a:gd name="T57" fmla="*/ 33 h 321"/>
                <a:gd name="T58" fmla="*/ 179 w 358"/>
                <a:gd name="T59" fmla="*/ 57 h 321"/>
                <a:gd name="T60" fmla="*/ 155 w 358"/>
                <a:gd name="T61" fmla="*/ 31 h 321"/>
                <a:gd name="T62" fmla="*/ 99 w 358"/>
                <a:gd name="T63" fmla="*/ 7 h 321"/>
                <a:gd name="T64" fmla="*/ 99 w 358"/>
                <a:gd name="T65" fmla="*/ 7 h 321"/>
                <a:gd name="T66" fmla="*/ 44 w 358"/>
                <a:gd name="T67" fmla="*/ 30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8" h="321">
                  <a:moveTo>
                    <a:pt x="179" y="321"/>
                  </a:moveTo>
                  <a:cubicBezTo>
                    <a:pt x="31" y="157"/>
                    <a:pt x="31" y="157"/>
                    <a:pt x="31" y="157"/>
                  </a:cubicBezTo>
                  <a:cubicBezTo>
                    <a:pt x="0" y="121"/>
                    <a:pt x="1" y="64"/>
                    <a:pt x="35" y="30"/>
                  </a:cubicBezTo>
                  <a:cubicBezTo>
                    <a:pt x="39" y="26"/>
                    <a:pt x="39" y="26"/>
                    <a:pt x="39" y="26"/>
                  </a:cubicBezTo>
                  <a:cubicBezTo>
                    <a:pt x="55" y="9"/>
                    <a:pt x="76" y="0"/>
                    <a:pt x="99" y="0"/>
                  </a:cubicBezTo>
                  <a:cubicBezTo>
                    <a:pt x="99" y="0"/>
                    <a:pt x="99" y="0"/>
                    <a:pt x="99" y="0"/>
                  </a:cubicBezTo>
                  <a:cubicBezTo>
                    <a:pt x="122" y="0"/>
                    <a:pt x="144" y="9"/>
                    <a:pt x="160" y="26"/>
                  </a:cubicBezTo>
                  <a:cubicBezTo>
                    <a:pt x="162" y="28"/>
                    <a:pt x="162" y="28"/>
                    <a:pt x="162" y="28"/>
                  </a:cubicBezTo>
                  <a:cubicBezTo>
                    <a:pt x="179" y="47"/>
                    <a:pt x="179" y="47"/>
                    <a:pt x="179" y="47"/>
                  </a:cubicBezTo>
                  <a:cubicBezTo>
                    <a:pt x="198" y="26"/>
                    <a:pt x="198" y="26"/>
                    <a:pt x="198" y="26"/>
                  </a:cubicBezTo>
                  <a:cubicBezTo>
                    <a:pt x="214" y="9"/>
                    <a:pt x="236" y="0"/>
                    <a:pt x="258" y="0"/>
                  </a:cubicBezTo>
                  <a:cubicBezTo>
                    <a:pt x="259" y="0"/>
                    <a:pt x="259" y="0"/>
                    <a:pt x="259" y="0"/>
                  </a:cubicBezTo>
                  <a:cubicBezTo>
                    <a:pt x="281" y="0"/>
                    <a:pt x="302" y="8"/>
                    <a:pt x="318" y="24"/>
                  </a:cubicBezTo>
                  <a:cubicBezTo>
                    <a:pt x="320" y="24"/>
                    <a:pt x="320" y="24"/>
                    <a:pt x="320" y="24"/>
                  </a:cubicBezTo>
                  <a:cubicBezTo>
                    <a:pt x="320" y="26"/>
                    <a:pt x="320" y="26"/>
                    <a:pt x="320" y="26"/>
                  </a:cubicBezTo>
                  <a:cubicBezTo>
                    <a:pt x="323" y="29"/>
                    <a:pt x="323" y="29"/>
                    <a:pt x="323" y="29"/>
                  </a:cubicBezTo>
                  <a:cubicBezTo>
                    <a:pt x="356" y="64"/>
                    <a:pt x="358" y="121"/>
                    <a:pt x="326" y="157"/>
                  </a:cubicBezTo>
                  <a:lnTo>
                    <a:pt x="179" y="321"/>
                  </a:lnTo>
                  <a:close/>
                  <a:moveTo>
                    <a:pt x="44" y="30"/>
                  </a:moveTo>
                  <a:cubicBezTo>
                    <a:pt x="40" y="35"/>
                    <a:pt x="40" y="35"/>
                    <a:pt x="40" y="35"/>
                  </a:cubicBezTo>
                  <a:cubicBezTo>
                    <a:pt x="9" y="66"/>
                    <a:pt x="7" y="119"/>
                    <a:pt x="37" y="153"/>
                  </a:cubicBezTo>
                  <a:cubicBezTo>
                    <a:pt x="179" y="311"/>
                    <a:pt x="179" y="311"/>
                    <a:pt x="179" y="311"/>
                  </a:cubicBezTo>
                  <a:cubicBezTo>
                    <a:pt x="321" y="152"/>
                    <a:pt x="321" y="152"/>
                    <a:pt x="321" y="152"/>
                  </a:cubicBezTo>
                  <a:cubicBezTo>
                    <a:pt x="350" y="119"/>
                    <a:pt x="349" y="66"/>
                    <a:pt x="318" y="34"/>
                  </a:cubicBezTo>
                  <a:cubicBezTo>
                    <a:pt x="314" y="30"/>
                    <a:pt x="314" y="30"/>
                    <a:pt x="314" y="30"/>
                  </a:cubicBezTo>
                  <a:cubicBezTo>
                    <a:pt x="299" y="15"/>
                    <a:pt x="280" y="7"/>
                    <a:pt x="259" y="7"/>
                  </a:cubicBezTo>
                  <a:cubicBezTo>
                    <a:pt x="258" y="7"/>
                    <a:pt x="258" y="7"/>
                    <a:pt x="258" y="7"/>
                  </a:cubicBezTo>
                  <a:cubicBezTo>
                    <a:pt x="237" y="7"/>
                    <a:pt x="218" y="15"/>
                    <a:pt x="203" y="30"/>
                  </a:cubicBezTo>
                  <a:cubicBezTo>
                    <a:pt x="201" y="33"/>
                    <a:pt x="201" y="33"/>
                    <a:pt x="201" y="33"/>
                  </a:cubicBezTo>
                  <a:cubicBezTo>
                    <a:pt x="179" y="57"/>
                    <a:pt x="179" y="57"/>
                    <a:pt x="179" y="57"/>
                  </a:cubicBezTo>
                  <a:cubicBezTo>
                    <a:pt x="155" y="31"/>
                    <a:pt x="155" y="31"/>
                    <a:pt x="155" y="31"/>
                  </a:cubicBezTo>
                  <a:cubicBezTo>
                    <a:pt x="140" y="15"/>
                    <a:pt x="120" y="7"/>
                    <a:pt x="99" y="7"/>
                  </a:cubicBezTo>
                  <a:cubicBezTo>
                    <a:pt x="99" y="7"/>
                    <a:pt x="99" y="7"/>
                    <a:pt x="99" y="7"/>
                  </a:cubicBezTo>
                  <a:cubicBezTo>
                    <a:pt x="78" y="7"/>
                    <a:pt x="59" y="15"/>
                    <a:pt x="44" y="30"/>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Rectangle 1265"/>
            <p:cNvSpPr>
              <a:spLocks noChangeArrowheads="1"/>
            </p:cNvSpPr>
            <p:nvPr/>
          </p:nvSpPr>
          <p:spPr bwMode="auto">
            <a:xfrm>
              <a:off x="1717676" y="40576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1266"/>
            <p:cNvSpPr>
              <a:spLocks noEditPoints="1"/>
            </p:cNvSpPr>
            <p:nvPr/>
          </p:nvSpPr>
          <p:spPr bwMode="auto">
            <a:xfrm>
              <a:off x="1714501" y="40544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Rectangle 1267"/>
            <p:cNvSpPr>
              <a:spLocks noChangeArrowheads="1"/>
            </p:cNvSpPr>
            <p:nvPr/>
          </p:nvSpPr>
          <p:spPr bwMode="auto">
            <a:xfrm>
              <a:off x="1898651" y="40576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1268"/>
            <p:cNvSpPr>
              <a:spLocks noEditPoints="1"/>
            </p:cNvSpPr>
            <p:nvPr/>
          </p:nvSpPr>
          <p:spPr bwMode="auto">
            <a:xfrm>
              <a:off x="1893888" y="40544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5 h 23"/>
                <a:gd name="T16" fmla="*/ 5 w 24"/>
                <a:gd name="T17" fmla="*/ 5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Rectangle 1269"/>
            <p:cNvSpPr>
              <a:spLocks noChangeArrowheads="1"/>
            </p:cNvSpPr>
            <p:nvPr/>
          </p:nvSpPr>
          <p:spPr bwMode="auto">
            <a:xfrm>
              <a:off x="1630363" y="4159250"/>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Freeform 1270"/>
            <p:cNvSpPr>
              <a:spLocks noEditPoints="1"/>
            </p:cNvSpPr>
            <p:nvPr/>
          </p:nvSpPr>
          <p:spPr bwMode="auto">
            <a:xfrm>
              <a:off x="1627188" y="415607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4 h 23"/>
                <a:gd name="T16" fmla="*/ 5 w 23"/>
                <a:gd name="T17" fmla="*/ 4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5" name="Rectangle 1271"/>
            <p:cNvSpPr>
              <a:spLocks noChangeArrowheads="1"/>
            </p:cNvSpPr>
            <p:nvPr/>
          </p:nvSpPr>
          <p:spPr bwMode="auto">
            <a:xfrm>
              <a:off x="1989138" y="4159250"/>
              <a:ext cx="28575"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6" name="Freeform 1272"/>
            <p:cNvSpPr>
              <a:spLocks noEditPoints="1"/>
            </p:cNvSpPr>
            <p:nvPr/>
          </p:nvSpPr>
          <p:spPr bwMode="auto">
            <a:xfrm>
              <a:off x="1984376" y="4156075"/>
              <a:ext cx="38100" cy="36513"/>
            </a:xfrm>
            <a:custGeom>
              <a:avLst/>
              <a:gdLst>
                <a:gd name="T0" fmla="*/ 24 w 24"/>
                <a:gd name="T1" fmla="*/ 23 h 23"/>
                <a:gd name="T2" fmla="*/ 0 w 24"/>
                <a:gd name="T3" fmla="*/ 23 h 23"/>
                <a:gd name="T4" fmla="*/ 0 w 24"/>
                <a:gd name="T5" fmla="*/ 0 h 23"/>
                <a:gd name="T6" fmla="*/ 24 w 24"/>
                <a:gd name="T7" fmla="*/ 0 h 23"/>
                <a:gd name="T8" fmla="*/ 24 w 24"/>
                <a:gd name="T9" fmla="*/ 23 h 23"/>
                <a:gd name="T10" fmla="*/ 5 w 24"/>
                <a:gd name="T11" fmla="*/ 18 h 23"/>
                <a:gd name="T12" fmla="*/ 19 w 24"/>
                <a:gd name="T13" fmla="*/ 18 h 23"/>
                <a:gd name="T14" fmla="*/ 19 w 24"/>
                <a:gd name="T15" fmla="*/ 4 h 23"/>
                <a:gd name="T16" fmla="*/ 5 w 24"/>
                <a:gd name="T17" fmla="*/ 4 h 23"/>
                <a:gd name="T18" fmla="*/ 5 w 24"/>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3">
                  <a:moveTo>
                    <a:pt x="24" y="23"/>
                  </a:moveTo>
                  <a:lnTo>
                    <a:pt x="0" y="23"/>
                  </a:lnTo>
                  <a:lnTo>
                    <a:pt x="0" y="0"/>
                  </a:lnTo>
                  <a:lnTo>
                    <a:pt x="24" y="0"/>
                  </a:lnTo>
                  <a:lnTo>
                    <a:pt x="24" y="23"/>
                  </a:lnTo>
                  <a:close/>
                  <a:moveTo>
                    <a:pt x="5" y="18"/>
                  </a:moveTo>
                  <a:lnTo>
                    <a:pt x="19" y="18"/>
                  </a:lnTo>
                  <a:lnTo>
                    <a:pt x="19" y="4"/>
                  </a:lnTo>
                  <a:lnTo>
                    <a:pt x="5" y="4"/>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1273"/>
            <p:cNvSpPr>
              <a:spLocks/>
            </p:cNvSpPr>
            <p:nvPr/>
          </p:nvSpPr>
          <p:spPr bwMode="auto">
            <a:xfrm>
              <a:off x="1709738" y="4127500"/>
              <a:ext cx="230188" cy="0"/>
            </a:xfrm>
            <a:custGeom>
              <a:avLst/>
              <a:gdLst>
                <a:gd name="T0" fmla="*/ 0 w 145"/>
                <a:gd name="T1" fmla="*/ 145 w 145"/>
                <a:gd name="T2" fmla="*/ 0 w 145"/>
              </a:gdLst>
              <a:ahLst/>
              <a:cxnLst>
                <a:cxn ang="0">
                  <a:pos x="T0" y="0"/>
                </a:cxn>
                <a:cxn ang="0">
                  <a:pos x="T1" y="0"/>
                </a:cxn>
                <a:cxn ang="0">
                  <a:pos x="T2" y="0"/>
                </a:cxn>
              </a:cxnLst>
              <a:rect l="0" t="0" r="r" b="b"/>
              <a:pathLst>
                <a:path w="145">
                  <a:moveTo>
                    <a:pt x="0" y="0"/>
                  </a:moveTo>
                  <a:lnTo>
                    <a:pt x="145"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Line 1274"/>
            <p:cNvSpPr>
              <a:spLocks noChangeShapeType="1"/>
            </p:cNvSpPr>
            <p:nvPr/>
          </p:nvSpPr>
          <p:spPr bwMode="auto">
            <a:xfrm>
              <a:off x="1709738" y="4127500"/>
              <a:ext cx="230188"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1275"/>
            <p:cNvSpPr>
              <a:spLocks noChangeArrowheads="1"/>
            </p:cNvSpPr>
            <p:nvPr/>
          </p:nvSpPr>
          <p:spPr bwMode="auto">
            <a:xfrm>
              <a:off x="1709738" y="4124325"/>
              <a:ext cx="230188" cy="793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Freeform 1276"/>
            <p:cNvSpPr>
              <a:spLocks/>
            </p:cNvSpPr>
            <p:nvPr/>
          </p:nvSpPr>
          <p:spPr bwMode="auto">
            <a:xfrm>
              <a:off x="1695451"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1277"/>
            <p:cNvSpPr>
              <a:spLocks noEditPoints="1"/>
            </p:cNvSpPr>
            <p:nvPr/>
          </p:nvSpPr>
          <p:spPr bwMode="auto">
            <a:xfrm>
              <a:off x="1690688"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1278"/>
            <p:cNvSpPr>
              <a:spLocks/>
            </p:cNvSpPr>
            <p:nvPr/>
          </p:nvSpPr>
          <p:spPr bwMode="auto">
            <a:xfrm>
              <a:off x="1925638" y="4113213"/>
              <a:ext cx="28575" cy="30163"/>
            </a:xfrm>
            <a:custGeom>
              <a:avLst/>
              <a:gdLst>
                <a:gd name="T0" fmla="*/ 13 w 27"/>
                <a:gd name="T1" fmla="*/ 28 h 28"/>
                <a:gd name="T2" fmla="*/ 13 w 27"/>
                <a:gd name="T3" fmla="*/ 28 h 28"/>
                <a:gd name="T4" fmla="*/ 0 w 27"/>
                <a:gd name="T5" fmla="*/ 14 h 28"/>
                <a:gd name="T6" fmla="*/ 13 w 27"/>
                <a:gd name="T7" fmla="*/ 0 h 28"/>
                <a:gd name="T8" fmla="*/ 27 w 27"/>
                <a:gd name="T9" fmla="*/ 14 h 28"/>
                <a:gd name="T10" fmla="*/ 13 w 27"/>
                <a:gd name="T11" fmla="*/ 28 h 28"/>
              </a:gdLst>
              <a:ahLst/>
              <a:cxnLst>
                <a:cxn ang="0">
                  <a:pos x="T0" y="T1"/>
                </a:cxn>
                <a:cxn ang="0">
                  <a:pos x="T2" y="T3"/>
                </a:cxn>
                <a:cxn ang="0">
                  <a:pos x="T4" y="T5"/>
                </a:cxn>
                <a:cxn ang="0">
                  <a:pos x="T6" y="T7"/>
                </a:cxn>
                <a:cxn ang="0">
                  <a:pos x="T8" y="T9"/>
                </a:cxn>
                <a:cxn ang="0">
                  <a:pos x="T10" y="T11"/>
                </a:cxn>
              </a:cxnLst>
              <a:rect l="0" t="0" r="r" b="b"/>
              <a:pathLst>
                <a:path w="27" h="28">
                  <a:moveTo>
                    <a:pt x="13" y="28"/>
                  </a:moveTo>
                  <a:cubicBezTo>
                    <a:pt x="13" y="28"/>
                    <a:pt x="13" y="28"/>
                    <a:pt x="13" y="28"/>
                  </a:cubicBezTo>
                  <a:cubicBezTo>
                    <a:pt x="6" y="28"/>
                    <a:pt x="0" y="22"/>
                    <a:pt x="0" y="14"/>
                  </a:cubicBezTo>
                  <a:cubicBezTo>
                    <a:pt x="0" y="7"/>
                    <a:pt x="6" y="0"/>
                    <a:pt x="13" y="0"/>
                  </a:cubicBezTo>
                  <a:cubicBezTo>
                    <a:pt x="21" y="0"/>
                    <a:pt x="27" y="7"/>
                    <a:pt x="27" y="14"/>
                  </a:cubicBezTo>
                  <a:cubicBezTo>
                    <a:pt x="27" y="22"/>
                    <a:pt x="21" y="28"/>
                    <a:pt x="13" y="2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1279"/>
            <p:cNvSpPr>
              <a:spLocks noEditPoints="1"/>
            </p:cNvSpPr>
            <p:nvPr/>
          </p:nvSpPr>
          <p:spPr bwMode="auto">
            <a:xfrm>
              <a:off x="1920876" y="4110038"/>
              <a:ext cx="36513" cy="36513"/>
            </a:xfrm>
            <a:custGeom>
              <a:avLst/>
              <a:gdLst>
                <a:gd name="T0" fmla="*/ 19 w 34"/>
                <a:gd name="T1" fmla="*/ 34 h 34"/>
                <a:gd name="T2" fmla="*/ 16 w 34"/>
                <a:gd name="T3" fmla="*/ 34 h 34"/>
                <a:gd name="T4" fmla="*/ 0 w 34"/>
                <a:gd name="T5" fmla="*/ 19 h 34"/>
                <a:gd name="T6" fmla="*/ 0 w 34"/>
                <a:gd name="T7" fmla="*/ 15 h 34"/>
                <a:gd name="T8" fmla="*/ 16 w 34"/>
                <a:gd name="T9" fmla="*/ 0 h 34"/>
                <a:gd name="T10" fmla="*/ 19 w 34"/>
                <a:gd name="T11" fmla="*/ 0 h 34"/>
                <a:gd name="T12" fmla="*/ 34 w 34"/>
                <a:gd name="T13" fmla="*/ 15 h 34"/>
                <a:gd name="T14" fmla="*/ 34 w 34"/>
                <a:gd name="T15" fmla="*/ 19 h 34"/>
                <a:gd name="T16" fmla="*/ 19 w 34"/>
                <a:gd name="T17" fmla="*/ 34 h 34"/>
                <a:gd name="T18" fmla="*/ 16 w 34"/>
                <a:gd name="T19" fmla="*/ 7 h 34"/>
                <a:gd name="T20" fmla="*/ 7 w 34"/>
                <a:gd name="T21" fmla="*/ 15 h 34"/>
                <a:gd name="T22" fmla="*/ 7 w 34"/>
                <a:gd name="T23" fmla="*/ 19 h 34"/>
                <a:gd name="T24" fmla="*/ 16 w 34"/>
                <a:gd name="T25" fmla="*/ 27 h 34"/>
                <a:gd name="T26" fmla="*/ 19 w 34"/>
                <a:gd name="T27" fmla="*/ 27 h 34"/>
                <a:gd name="T28" fmla="*/ 28 w 34"/>
                <a:gd name="T29" fmla="*/ 19 h 34"/>
                <a:gd name="T30" fmla="*/ 28 w 34"/>
                <a:gd name="T31" fmla="*/ 15 h 34"/>
                <a:gd name="T32" fmla="*/ 19 w 34"/>
                <a:gd name="T33" fmla="*/ 7 h 34"/>
                <a:gd name="T34" fmla="*/ 16 w 34"/>
                <a:gd name="T3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34">
                  <a:moveTo>
                    <a:pt x="19" y="34"/>
                  </a:moveTo>
                  <a:cubicBezTo>
                    <a:pt x="16" y="34"/>
                    <a:pt x="16" y="34"/>
                    <a:pt x="16" y="34"/>
                  </a:cubicBezTo>
                  <a:cubicBezTo>
                    <a:pt x="7" y="34"/>
                    <a:pt x="0" y="27"/>
                    <a:pt x="0" y="19"/>
                  </a:cubicBezTo>
                  <a:cubicBezTo>
                    <a:pt x="0" y="15"/>
                    <a:pt x="0" y="15"/>
                    <a:pt x="0" y="15"/>
                  </a:cubicBezTo>
                  <a:cubicBezTo>
                    <a:pt x="0" y="7"/>
                    <a:pt x="7" y="0"/>
                    <a:pt x="16" y="0"/>
                  </a:cubicBezTo>
                  <a:cubicBezTo>
                    <a:pt x="19" y="0"/>
                    <a:pt x="19" y="0"/>
                    <a:pt x="19" y="0"/>
                  </a:cubicBezTo>
                  <a:cubicBezTo>
                    <a:pt x="28" y="0"/>
                    <a:pt x="34" y="7"/>
                    <a:pt x="34" y="15"/>
                  </a:cubicBezTo>
                  <a:cubicBezTo>
                    <a:pt x="34" y="19"/>
                    <a:pt x="34" y="19"/>
                    <a:pt x="34" y="19"/>
                  </a:cubicBezTo>
                  <a:cubicBezTo>
                    <a:pt x="34" y="27"/>
                    <a:pt x="28" y="34"/>
                    <a:pt x="19" y="34"/>
                  </a:cubicBezTo>
                  <a:close/>
                  <a:moveTo>
                    <a:pt x="16" y="7"/>
                  </a:moveTo>
                  <a:cubicBezTo>
                    <a:pt x="11" y="7"/>
                    <a:pt x="7" y="11"/>
                    <a:pt x="7" y="15"/>
                  </a:cubicBezTo>
                  <a:cubicBezTo>
                    <a:pt x="7" y="19"/>
                    <a:pt x="7" y="19"/>
                    <a:pt x="7" y="19"/>
                  </a:cubicBezTo>
                  <a:cubicBezTo>
                    <a:pt x="7" y="24"/>
                    <a:pt x="11" y="27"/>
                    <a:pt x="16" y="27"/>
                  </a:cubicBezTo>
                  <a:cubicBezTo>
                    <a:pt x="19" y="27"/>
                    <a:pt x="19" y="27"/>
                    <a:pt x="19" y="27"/>
                  </a:cubicBezTo>
                  <a:cubicBezTo>
                    <a:pt x="24" y="27"/>
                    <a:pt x="28" y="24"/>
                    <a:pt x="28" y="19"/>
                  </a:cubicBezTo>
                  <a:cubicBezTo>
                    <a:pt x="28" y="15"/>
                    <a:pt x="28" y="15"/>
                    <a:pt x="28" y="15"/>
                  </a:cubicBezTo>
                  <a:cubicBezTo>
                    <a:pt x="28" y="11"/>
                    <a:pt x="24" y="7"/>
                    <a:pt x="19" y="7"/>
                  </a:cubicBezTo>
                  <a:lnTo>
                    <a:pt x="16" y="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Rectangle 1280"/>
            <p:cNvSpPr>
              <a:spLocks noChangeArrowheads="1"/>
            </p:cNvSpPr>
            <p:nvPr/>
          </p:nvSpPr>
          <p:spPr bwMode="auto">
            <a:xfrm>
              <a:off x="1809751" y="4113213"/>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1281"/>
            <p:cNvSpPr>
              <a:spLocks noEditPoints="1"/>
            </p:cNvSpPr>
            <p:nvPr/>
          </p:nvSpPr>
          <p:spPr bwMode="auto">
            <a:xfrm>
              <a:off x="1806576" y="4108450"/>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9 h 23"/>
                <a:gd name="T12" fmla="*/ 18 w 23"/>
                <a:gd name="T13" fmla="*/ 19 h 23"/>
                <a:gd name="T14" fmla="*/ 18 w 23"/>
                <a:gd name="T15" fmla="*/ 5 h 23"/>
                <a:gd name="T16" fmla="*/ 5 w 23"/>
                <a:gd name="T17" fmla="*/ 5 h 23"/>
                <a:gd name="T18" fmla="*/ 5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9"/>
                  </a:moveTo>
                  <a:lnTo>
                    <a:pt x="18" y="19"/>
                  </a:lnTo>
                  <a:lnTo>
                    <a:pt x="18" y="5"/>
                  </a:lnTo>
                  <a:lnTo>
                    <a:pt x="5" y="5"/>
                  </a:lnTo>
                  <a:lnTo>
                    <a:pt x="5"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Rectangle 1282"/>
            <p:cNvSpPr>
              <a:spLocks noChangeArrowheads="1"/>
            </p:cNvSpPr>
            <p:nvPr/>
          </p:nvSpPr>
          <p:spPr bwMode="auto">
            <a:xfrm>
              <a:off x="1809751" y="4394200"/>
              <a:ext cx="30163" cy="285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1283"/>
            <p:cNvSpPr>
              <a:spLocks noEditPoints="1"/>
            </p:cNvSpPr>
            <p:nvPr/>
          </p:nvSpPr>
          <p:spPr bwMode="auto">
            <a:xfrm>
              <a:off x="1806576" y="4391025"/>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5 w 23"/>
                <a:gd name="T11" fmla="*/ 18 h 23"/>
                <a:gd name="T12" fmla="*/ 18 w 23"/>
                <a:gd name="T13" fmla="*/ 18 h 23"/>
                <a:gd name="T14" fmla="*/ 18 w 23"/>
                <a:gd name="T15" fmla="*/ 5 h 23"/>
                <a:gd name="T16" fmla="*/ 5 w 23"/>
                <a:gd name="T17" fmla="*/ 5 h 23"/>
                <a:gd name="T18" fmla="*/ 5 w 23"/>
                <a:gd name="T19"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5" y="18"/>
                  </a:moveTo>
                  <a:lnTo>
                    <a:pt x="18" y="18"/>
                  </a:lnTo>
                  <a:lnTo>
                    <a:pt x="18" y="5"/>
                  </a:lnTo>
                  <a:lnTo>
                    <a:pt x="5" y="5"/>
                  </a:lnTo>
                  <a:lnTo>
                    <a:pt x="5" y="18"/>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1284"/>
            <p:cNvSpPr>
              <a:spLocks/>
            </p:cNvSpPr>
            <p:nvPr/>
          </p:nvSpPr>
          <p:spPr bwMode="auto">
            <a:xfrm>
              <a:off x="1781176" y="4125913"/>
              <a:ext cx="87313" cy="128588"/>
            </a:xfrm>
            <a:custGeom>
              <a:avLst/>
              <a:gdLst>
                <a:gd name="T0" fmla="*/ 36 w 82"/>
                <a:gd name="T1" fmla="*/ 0 h 120"/>
                <a:gd name="T2" fmla="*/ 46 w 82"/>
                <a:gd name="T3" fmla="*/ 0 h 120"/>
                <a:gd name="T4" fmla="*/ 82 w 82"/>
                <a:gd name="T5" fmla="*/ 86 h 120"/>
                <a:gd name="T6" fmla="*/ 51 w 82"/>
                <a:gd name="T7" fmla="*/ 117 h 120"/>
                <a:gd name="T8" fmla="*/ 51 w 82"/>
                <a:gd name="T9" fmla="*/ 120 h 120"/>
                <a:gd name="T10" fmla="*/ 40 w 82"/>
                <a:gd name="T11" fmla="*/ 120 h 120"/>
                <a:gd name="T12" fmla="*/ 39 w 82"/>
                <a:gd name="T13" fmla="*/ 120 h 120"/>
                <a:gd name="T14" fmla="*/ 30 w 82"/>
                <a:gd name="T15" fmla="*/ 120 h 120"/>
                <a:gd name="T16" fmla="*/ 30 w 82"/>
                <a:gd name="T17" fmla="*/ 117 h 120"/>
                <a:gd name="T18" fmla="*/ 0 w 82"/>
                <a:gd name="T19" fmla="*/ 87 h 120"/>
                <a:gd name="T20" fmla="*/ 36 w 82"/>
                <a:gd name="T2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120">
                  <a:moveTo>
                    <a:pt x="36" y="0"/>
                  </a:moveTo>
                  <a:cubicBezTo>
                    <a:pt x="46" y="0"/>
                    <a:pt x="46" y="0"/>
                    <a:pt x="46" y="0"/>
                  </a:cubicBezTo>
                  <a:cubicBezTo>
                    <a:pt x="82" y="86"/>
                    <a:pt x="82" y="86"/>
                    <a:pt x="82" y="86"/>
                  </a:cubicBezTo>
                  <a:cubicBezTo>
                    <a:pt x="65" y="86"/>
                    <a:pt x="51" y="100"/>
                    <a:pt x="51" y="117"/>
                  </a:cubicBezTo>
                  <a:cubicBezTo>
                    <a:pt x="51" y="120"/>
                    <a:pt x="51" y="120"/>
                    <a:pt x="51" y="120"/>
                  </a:cubicBezTo>
                  <a:cubicBezTo>
                    <a:pt x="51" y="120"/>
                    <a:pt x="46" y="120"/>
                    <a:pt x="40" y="120"/>
                  </a:cubicBezTo>
                  <a:cubicBezTo>
                    <a:pt x="39" y="120"/>
                    <a:pt x="39" y="120"/>
                    <a:pt x="39" y="120"/>
                  </a:cubicBezTo>
                  <a:cubicBezTo>
                    <a:pt x="34" y="120"/>
                    <a:pt x="30" y="120"/>
                    <a:pt x="30" y="120"/>
                  </a:cubicBezTo>
                  <a:cubicBezTo>
                    <a:pt x="30" y="117"/>
                    <a:pt x="30" y="117"/>
                    <a:pt x="30" y="117"/>
                  </a:cubicBezTo>
                  <a:cubicBezTo>
                    <a:pt x="30" y="101"/>
                    <a:pt x="16" y="87"/>
                    <a:pt x="0" y="87"/>
                  </a:cubicBezTo>
                  <a:lnTo>
                    <a:pt x="36"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1285"/>
            <p:cNvSpPr>
              <a:spLocks/>
            </p:cNvSpPr>
            <p:nvPr/>
          </p:nvSpPr>
          <p:spPr bwMode="auto">
            <a:xfrm>
              <a:off x="1819276" y="4125913"/>
              <a:ext cx="11113" cy="84138"/>
            </a:xfrm>
            <a:custGeom>
              <a:avLst/>
              <a:gdLst>
                <a:gd name="T0" fmla="*/ 10 w 10"/>
                <a:gd name="T1" fmla="*/ 74 h 78"/>
                <a:gd name="T2" fmla="*/ 5 w 10"/>
                <a:gd name="T3" fmla="*/ 78 h 78"/>
                <a:gd name="T4" fmla="*/ 0 w 10"/>
                <a:gd name="T5" fmla="*/ 74 h 78"/>
                <a:gd name="T6" fmla="*/ 3 w 10"/>
                <a:gd name="T7" fmla="*/ 69 h 78"/>
                <a:gd name="T8" fmla="*/ 3 w 10"/>
                <a:gd name="T9" fmla="*/ 0 h 78"/>
                <a:gd name="T10" fmla="*/ 7 w 10"/>
                <a:gd name="T11" fmla="*/ 0 h 78"/>
                <a:gd name="T12" fmla="*/ 7 w 10"/>
                <a:gd name="T13" fmla="*/ 69 h 78"/>
                <a:gd name="T14" fmla="*/ 10 w 10"/>
                <a:gd name="T15" fmla="*/ 74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8">
                  <a:moveTo>
                    <a:pt x="10" y="74"/>
                  </a:moveTo>
                  <a:cubicBezTo>
                    <a:pt x="10" y="76"/>
                    <a:pt x="8" y="78"/>
                    <a:pt x="5" y="78"/>
                  </a:cubicBezTo>
                  <a:cubicBezTo>
                    <a:pt x="2" y="78"/>
                    <a:pt x="0" y="76"/>
                    <a:pt x="0" y="74"/>
                  </a:cubicBezTo>
                  <a:cubicBezTo>
                    <a:pt x="0" y="72"/>
                    <a:pt x="1" y="70"/>
                    <a:pt x="3" y="69"/>
                  </a:cubicBezTo>
                  <a:cubicBezTo>
                    <a:pt x="3" y="0"/>
                    <a:pt x="3" y="0"/>
                    <a:pt x="3" y="0"/>
                  </a:cubicBezTo>
                  <a:cubicBezTo>
                    <a:pt x="7" y="0"/>
                    <a:pt x="7" y="0"/>
                    <a:pt x="7" y="0"/>
                  </a:cubicBezTo>
                  <a:cubicBezTo>
                    <a:pt x="7" y="69"/>
                    <a:pt x="7" y="69"/>
                    <a:pt x="7" y="69"/>
                  </a:cubicBezTo>
                  <a:cubicBezTo>
                    <a:pt x="8" y="70"/>
                    <a:pt x="10" y="72"/>
                    <a:pt x="10" y="74"/>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Rectangle 1286"/>
            <p:cNvSpPr>
              <a:spLocks noChangeArrowheads="1"/>
            </p:cNvSpPr>
            <p:nvPr/>
          </p:nvSpPr>
          <p:spPr bwMode="auto">
            <a:xfrm>
              <a:off x="1806576" y="4254500"/>
              <a:ext cx="34925" cy="317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Rectangle 1287"/>
            <p:cNvSpPr>
              <a:spLocks noChangeArrowheads="1"/>
            </p:cNvSpPr>
            <p:nvPr/>
          </p:nvSpPr>
          <p:spPr bwMode="auto">
            <a:xfrm>
              <a:off x="1803401" y="4268788"/>
              <a:ext cx="42863" cy="2540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6" name="Group 2455"/>
          <p:cNvGrpSpPr/>
          <p:nvPr/>
        </p:nvGrpSpPr>
        <p:grpSpPr>
          <a:xfrm>
            <a:off x="6257396" y="5169325"/>
            <a:ext cx="808101" cy="886459"/>
            <a:chOff x="408337" y="3876994"/>
            <a:chExt cx="606076" cy="664844"/>
          </a:xfrm>
        </p:grpSpPr>
        <p:sp>
          <p:nvSpPr>
            <p:cNvPr id="1122"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0"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1"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4" name="Group 2453"/>
          <p:cNvGrpSpPr/>
          <p:nvPr/>
        </p:nvGrpSpPr>
        <p:grpSpPr>
          <a:xfrm>
            <a:off x="10635757" y="2258486"/>
            <a:ext cx="897467" cy="876300"/>
            <a:chOff x="3705226" y="1693863"/>
            <a:chExt cx="673100" cy="657225"/>
          </a:xfrm>
        </p:grpSpPr>
        <p:sp>
          <p:nvSpPr>
            <p:cNvPr id="1164" name="Freeform 1330"/>
            <p:cNvSpPr>
              <a:spLocks/>
            </p:cNvSpPr>
            <p:nvPr/>
          </p:nvSpPr>
          <p:spPr bwMode="auto">
            <a:xfrm>
              <a:off x="3768726" y="1989138"/>
              <a:ext cx="609600" cy="361950"/>
            </a:xfrm>
            <a:custGeom>
              <a:avLst/>
              <a:gdLst>
                <a:gd name="T0" fmla="*/ 0 w 567"/>
                <a:gd name="T1" fmla="*/ 0 h 338"/>
                <a:gd name="T2" fmla="*/ 0 w 567"/>
                <a:gd name="T3" fmla="*/ 338 h 338"/>
                <a:gd name="T4" fmla="*/ 492 w 567"/>
                <a:gd name="T5" fmla="*/ 338 h 338"/>
                <a:gd name="T6" fmla="*/ 567 w 567"/>
                <a:gd name="T7" fmla="*/ 263 h 338"/>
                <a:gd name="T8" fmla="*/ 567 w 567"/>
                <a:gd name="T9" fmla="*/ 0 h 338"/>
                <a:gd name="T10" fmla="*/ 0 w 567"/>
                <a:gd name="T11" fmla="*/ 0 h 338"/>
              </a:gdLst>
              <a:ahLst/>
              <a:cxnLst>
                <a:cxn ang="0">
                  <a:pos x="T0" y="T1"/>
                </a:cxn>
                <a:cxn ang="0">
                  <a:pos x="T2" y="T3"/>
                </a:cxn>
                <a:cxn ang="0">
                  <a:pos x="T4" y="T5"/>
                </a:cxn>
                <a:cxn ang="0">
                  <a:pos x="T6" y="T7"/>
                </a:cxn>
                <a:cxn ang="0">
                  <a:pos x="T8" y="T9"/>
                </a:cxn>
                <a:cxn ang="0">
                  <a:pos x="T10" y="T11"/>
                </a:cxn>
              </a:cxnLst>
              <a:rect l="0" t="0" r="r" b="b"/>
              <a:pathLst>
                <a:path w="567" h="338">
                  <a:moveTo>
                    <a:pt x="0" y="0"/>
                  </a:moveTo>
                  <a:cubicBezTo>
                    <a:pt x="0" y="338"/>
                    <a:pt x="0" y="338"/>
                    <a:pt x="0" y="338"/>
                  </a:cubicBezTo>
                  <a:cubicBezTo>
                    <a:pt x="492" y="338"/>
                    <a:pt x="492" y="338"/>
                    <a:pt x="492" y="338"/>
                  </a:cubicBezTo>
                  <a:cubicBezTo>
                    <a:pt x="534" y="338"/>
                    <a:pt x="567" y="304"/>
                    <a:pt x="567" y="263"/>
                  </a:cubicBezTo>
                  <a:cubicBezTo>
                    <a:pt x="567" y="0"/>
                    <a:pt x="567" y="0"/>
                    <a:pt x="567" y="0"/>
                  </a:cubicBezTo>
                  <a:cubicBezTo>
                    <a:pt x="0" y="0"/>
                    <a:pt x="0" y="0"/>
                    <a:pt x="0"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Freeform 1331"/>
            <p:cNvSpPr>
              <a:spLocks/>
            </p:cNvSpPr>
            <p:nvPr/>
          </p:nvSpPr>
          <p:spPr bwMode="auto">
            <a:xfrm>
              <a:off x="4052888" y="2090738"/>
              <a:ext cx="112713" cy="198438"/>
            </a:xfrm>
            <a:custGeom>
              <a:avLst/>
              <a:gdLst>
                <a:gd name="T0" fmla="*/ 105 w 105"/>
                <a:gd name="T1" fmla="*/ 0 h 184"/>
                <a:gd name="T2" fmla="*/ 105 w 105"/>
                <a:gd name="T3" fmla="*/ 184 h 184"/>
                <a:gd name="T4" fmla="*/ 47 w 105"/>
                <a:gd name="T5" fmla="*/ 184 h 184"/>
                <a:gd name="T6" fmla="*/ 0 w 105"/>
                <a:gd name="T7" fmla="*/ 138 h 184"/>
                <a:gd name="T8" fmla="*/ 0 w 105"/>
                <a:gd name="T9" fmla="*/ 0 h 184"/>
                <a:gd name="T10" fmla="*/ 105 w 105"/>
                <a:gd name="T11" fmla="*/ 0 h 184"/>
              </a:gdLst>
              <a:ahLst/>
              <a:cxnLst>
                <a:cxn ang="0">
                  <a:pos x="T0" y="T1"/>
                </a:cxn>
                <a:cxn ang="0">
                  <a:pos x="T2" y="T3"/>
                </a:cxn>
                <a:cxn ang="0">
                  <a:pos x="T4" y="T5"/>
                </a:cxn>
                <a:cxn ang="0">
                  <a:pos x="T6" y="T7"/>
                </a:cxn>
                <a:cxn ang="0">
                  <a:pos x="T8" y="T9"/>
                </a:cxn>
                <a:cxn ang="0">
                  <a:pos x="T10" y="T11"/>
                </a:cxn>
              </a:cxnLst>
              <a:rect l="0" t="0" r="r" b="b"/>
              <a:pathLst>
                <a:path w="105" h="184">
                  <a:moveTo>
                    <a:pt x="105" y="0"/>
                  </a:moveTo>
                  <a:cubicBezTo>
                    <a:pt x="105" y="184"/>
                    <a:pt x="105" y="184"/>
                    <a:pt x="105" y="184"/>
                  </a:cubicBezTo>
                  <a:cubicBezTo>
                    <a:pt x="47" y="184"/>
                    <a:pt x="47" y="184"/>
                    <a:pt x="47" y="184"/>
                  </a:cubicBezTo>
                  <a:cubicBezTo>
                    <a:pt x="21" y="184"/>
                    <a:pt x="0" y="163"/>
                    <a:pt x="0" y="138"/>
                  </a:cubicBezTo>
                  <a:cubicBezTo>
                    <a:pt x="0" y="0"/>
                    <a:pt x="0" y="0"/>
                    <a:pt x="0" y="0"/>
                  </a:cubicBezTo>
                  <a:lnTo>
                    <a:pt x="105" y="0"/>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32"/>
            <p:cNvSpPr>
              <a:spLocks noEditPoints="1"/>
            </p:cNvSpPr>
            <p:nvPr/>
          </p:nvSpPr>
          <p:spPr bwMode="auto">
            <a:xfrm>
              <a:off x="3725863" y="1766888"/>
              <a:ext cx="479425" cy="387350"/>
            </a:xfrm>
            <a:custGeom>
              <a:avLst/>
              <a:gdLst>
                <a:gd name="T0" fmla="*/ 194 w 446"/>
                <a:gd name="T1" fmla="*/ 238 h 361"/>
                <a:gd name="T2" fmla="*/ 446 w 446"/>
                <a:gd name="T3" fmla="*/ 361 h 361"/>
                <a:gd name="T4" fmla="*/ 175 w 446"/>
                <a:gd name="T5" fmla="*/ 177 h 361"/>
                <a:gd name="T6" fmla="*/ 156 w 446"/>
                <a:gd name="T7" fmla="*/ 152 h 361"/>
                <a:gd name="T8" fmla="*/ 107 w 446"/>
                <a:gd name="T9" fmla="*/ 114 h 361"/>
                <a:gd name="T10" fmla="*/ 92 w 446"/>
                <a:gd name="T11" fmla="*/ 106 h 361"/>
                <a:gd name="T12" fmla="*/ 111 w 446"/>
                <a:gd name="T13" fmla="*/ 43 h 361"/>
                <a:gd name="T14" fmla="*/ 39 w 446"/>
                <a:gd name="T15" fmla="*/ 12 h 361"/>
                <a:gd name="T16" fmla="*/ 10 w 446"/>
                <a:gd name="T17" fmla="*/ 80 h 361"/>
                <a:gd name="T18" fmla="*/ 30 w 446"/>
                <a:gd name="T19" fmla="*/ 107 h 361"/>
                <a:gd name="T20" fmla="*/ 30 w 446"/>
                <a:gd name="T21" fmla="*/ 107 h 361"/>
                <a:gd name="T22" fmla="*/ 32 w 446"/>
                <a:gd name="T23" fmla="*/ 108 h 361"/>
                <a:gd name="T24" fmla="*/ 34 w 446"/>
                <a:gd name="T25" fmla="*/ 109 h 361"/>
                <a:gd name="T26" fmla="*/ 85 w 446"/>
                <a:gd name="T27" fmla="*/ 131 h 361"/>
                <a:gd name="T28" fmla="*/ 135 w 446"/>
                <a:gd name="T29" fmla="*/ 168 h 361"/>
                <a:gd name="T30" fmla="*/ 170 w 446"/>
                <a:gd name="T31" fmla="*/ 216 h 361"/>
                <a:gd name="T32" fmla="*/ 180 w 446"/>
                <a:gd name="T33" fmla="*/ 227 h 361"/>
                <a:gd name="T34" fmla="*/ 194 w 446"/>
                <a:gd name="T35" fmla="*/ 238 h 361"/>
                <a:gd name="T36" fmla="*/ 75 w 446"/>
                <a:gd name="T37" fmla="*/ 99 h 361"/>
                <a:gd name="T38" fmla="*/ 23 w 446"/>
                <a:gd name="T39" fmla="*/ 76 h 361"/>
                <a:gd name="T40" fmla="*/ 46 w 446"/>
                <a:gd name="T41" fmla="*/ 24 h 361"/>
                <a:gd name="T42" fmla="*/ 98 w 446"/>
                <a:gd name="T43" fmla="*/ 47 h 361"/>
                <a:gd name="T44" fmla="*/ 75 w 446"/>
                <a:gd name="T45" fmla="*/ 99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6" h="361">
                  <a:moveTo>
                    <a:pt x="194" y="238"/>
                  </a:moveTo>
                  <a:cubicBezTo>
                    <a:pt x="269" y="295"/>
                    <a:pt x="355" y="337"/>
                    <a:pt x="446" y="361"/>
                  </a:cubicBezTo>
                  <a:cubicBezTo>
                    <a:pt x="446" y="361"/>
                    <a:pt x="216" y="206"/>
                    <a:pt x="175" y="177"/>
                  </a:cubicBezTo>
                  <a:cubicBezTo>
                    <a:pt x="156" y="152"/>
                    <a:pt x="156" y="152"/>
                    <a:pt x="156" y="152"/>
                  </a:cubicBezTo>
                  <a:cubicBezTo>
                    <a:pt x="143" y="136"/>
                    <a:pt x="126" y="122"/>
                    <a:pt x="107" y="114"/>
                  </a:cubicBezTo>
                  <a:cubicBezTo>
                    <a:pt x="99" y="110"/>
                    <a:pt x="91" y="106"/>
                    <a:pt x="92" y="106"/>
                  </a:cubicBezTo>
                  <a:cubicBezTo>
                    <a:pt x="111" y="92"/>
                    <a:pt x="120" y="66"/>
                    <a:pt x="111" y="43"/>
                  </a:cubicBezTo>
                  <a:cubicBezTo>
                    <a:pt x="100" y="14"/>
                    <a:pt x="67" y="0"/>
                    <a:pt x="39" y="12"/>
                  </a:cubicBezTo>
                  <a:cubicBezTo>
                    <a:pt x="13" y="24"/>
                    <a:pt x="0" y="53"/>
                    <a:pt x="10" y="80"/>
                  </a:cubicBezTo>
                  <a:cubicBezTo>
                    <a:pt x="13" y="91"/>
                    <a:pt x="21" y="100"/>
                    <a:pt x="30" y="107"/>
                  </a:cubicBezTo>
                  <a:cubicBezTo>
                    <a:pt x="30" y="107"/>
                    <a:pt x="30" y="107"/>
                    <a:pt x="30" y="107"/>
                  </a:cubicBezTo>
                  <a:cubicBezTo>
                    <a:pt x="32" y="108"/>
                    <a:pt x="32" y="108"/>
                    <a:pt x="32" y="108"/>
                  </a:cubicBezTo>
                  <a:cubicBezTo>
                    <a:pt x="33" y="108"/>
                    <a:pt x="34" y="109"/>
                    <a:pt x="34" y="109"/>
                  </a:cubicBezTo>
                  <a:cubicBezTo>
                    <a:pt x="85" y="131"/>
                    <a:pt x="85" y="131"/>
                    <a:pt x="85" y="131"/>
                  </a:cubicBezTo>
                  <a:cubicBezTo>
                    <a:pt x="104" y="139"/>
                    <a:pt x="121" y="152"/>
                    <a:pt x="135" y="168"/>
                  </a:cubicBezTo>
                  <a:cubicBezTo>
                    <a:pt x="170" y="216"/>
                    <a:pt x="170" y="216"/>
                    <a:pt x="170" y="216"/>
                  </a:cubicBezTo>
                  <a:cubicBezTo>
                    <a:pt x="173" y="221"/>
                    <a:pt x="176" y="224"/>
                    <a:pt x="180" y="227"/>
                  </a:cubicBezTo>
                  <a:lnTo>
                    <a:pt x="194" y="238"/>
                  </a:lnTo>
                  <a:close/>
                  <a:moveTo>
                    <a:pt x="75" y="99"/>
                  </a:moveTo>
                  <a:cubicBezTo>
                    <a:pt x="54" y="107"/>
                    <a:pt x="31" y="97"/>
                    <a:pt x="23" y="76"/>
                  </a:cubicBezTo>
                  <a:cubicBezTo>
                    <a:pt x="15" y="55"/>
                    <a:pt x="25" y="32"/>
                    <a:pt x="46" y="24"/>
                  </a:cubicBezTo>
                  <a:cubicBezTo>
                    <a:pt x="67" y="16"/>
                    <a:pt x="90" y="27"/>
                    <a:pt x="98" y="47"/>
                  </a:cubicBezTo>
                  <a:cubicBezTo>
                    <a:pt x="106" y="68"/>
                    <a:pt x="96" y="91"/>
                    <a:pt x="75" y="99"/>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Freeform 1333"/>
            <p:cNvSpPr>
              <a:spLocks/>
            </p:cNvSpPr>
            <p:nvPr/>
          </p:nvSpPr>
          <p:spPr bwMode="auto">
            <a:xfrm>
              <a:off x="3941763" y="1792288"/>
              <a:ext cx="436563" cy="477838"/>
            </a:xfrm>
            <a:custGeom>
              <a:avLst/>
              <a:gdLst>
                <a:gd name="T0" fmla="*/ 334 w 407"/>
                <a:gd name="T1" fmla="*/ 0 h 445"/>
                <a:gd name="T2" fmla="*/ 334 w 407"/>
                <a:gd name="T3" fmla="*/ 0 h 445"/>
                <a:gd name="T4" fmla="*/ 0 w 407"/>
                <a:gd name="T5" fmla="*/ 0 h 445"/>
                <a:gd name="T6" fmla="*/ 0 w 407"/>
                <a:gd name="T7" fmla="*/ 140 h 445"/>
                <a:gd name="T8" fmla="*/ 47 w 407"/>
                <a:gd name="T9" fmla="*/ 187 h 445"/>
                <a:gd name="T10" fmla="*/ 149 w 407"/>
                <a:gd name="T11" fmla="*/ 187 h 445"/>
                <a:gd name="T12" fmla="*/ 104 w 407"/>
                <a:gd name="T13" fmla="*/ 233 h 445"/>
                <a:gd name="T14" fmla="*/ 104 w 407"/>
                <a:gd name="T15" fmla="*/ 418 h 445"/>
                <a:gd name="T16" fmla="*/ 149 w 407"/>
                <a:gd name="T17" fmla="*/ 372 h 445"/>
                <a:gd name="T18" fmla="*/ 149 w 407"/>
                <a:gd name="T19" fmla="*/ 372 h 445"/>
                <a:gd name="T20" fmla="*/ 335 w 407"/>
                <a:gd name="T21" fmla="*/ 372 h 445"/>
                <a:gd name="T22" fmla="*/ 335 w 407"/>
                <a:gd name="T23" fmla="*/ 372 h 445"/>
                <a:gd name="T24" fmla="*/ 407 w 407"/>
                <a:gd name="T25" fmla="*/ 441 h 445"/>
                <a:gd name="T26" fmla="*/ 407 w 407"/>
                <a:gd name="T27" fmla="*/ 445 h 445"/>
                <a:gd name="T28" fmla="*/ 407 w 407"/>
                <a:gd name="T29" fmla="*/ 73 h 445"/>
                <a:gd name="T30" fmla="*/ 334 w 407"/>
                <a:gd name="T31"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7" h="445">
                  <a:moveTo>
                    <a:pt x="334" y="0"/>
                  </a:moveTo>
                  <a:cubicBezTo>
                    <a:pt x="334" y="0"/>
                    <a:pt x="334" y="0"/>
                    <a:pt x="334" y="0"/>
                  </a:cubicBezTo>
                  <a:cubicBezTo>
                    <a:pt x="0" y="0"/>
                    <a:pt x="0" y="0"/>
                    <a:pt x="0" y="0"/>
                  </a:cubicBezTo>
                  <a:cubicBezTo>
                    <a:pt x="0" y="140"/>
                    <a:pt x="0" y="140"/>
                    <a:pt x="0" y="140"/>
                  </a:cubicBezTo>
                  <a:cubicBezTo>
                    <a:pt x="0" y="166"/>
                    <a:pt x="21" y="187"/>
                    <a:pt x="47" y="187"/>
                  </a:cubicBezTo>
                  <a:cubicBezTo>
                    <a:pt x="149" y="187"/>
                    <a:pt x="149" y="187"/>
                    <a:pt x="149" y="187"/>
                  </a:cubicBezTo>
                  <a:cubicBezTo>
                    <a:pt x="124" y="187"/>
                    <a:pt x="104" y="208"/>
                    <a:pt x="104" y="233"/>
                  </a:cubicBezTo>
                  <a:cubicBezTo>
                    <a:pt x="104" y="418"/>
                    <a:pt x="104" y="418"/>
                    <a:pt x="104" y="418"/>
                  </a:cubicBezTo>
                  <a:cubicBezTo>
                    <a:pt x="104" y="393"/>
                    <a:pt x="124" y="372"/>
                    <a:pt x="149" y="372"/>
                  </a:cubicBezTo>
                  <a:cubicBezTo>
                    <a:pt x="149" y="372"/>
                    <a:pt x="149" y="372"/>
                    <a:pt x="149" y="372"/>
                  </a:cubicBezTo>
                  <a:cubicBezTo>
                    <a:pt x="335" y="372"/>
                    <a:pt x="335" y="372"/>
                    <a:pt x="335" y="372"/>
                  </a:cubicBezTo>
                  <a:cubicBezTo>
                    <a:pt x="335" y="372"/>
                    <a:pt x="335" y="372"/>
                    <a:pt x="335" y="372"/>
                  </a:cubicBezTo>
                  <a:cubicBezTo>
                    <a:pt x="373" y="374"/>
                    <a:pt x="404" y="403"/>
                    <a:pt x="407" y="441"/>
                  </a:cubicBezTo>
                  <a:cubicBezTo>
                    <a:pt x="407" y="442"/>
                    <a:pt x="407" y="444"/>
                    <a:pt x="407" y="445"/>
                  </a:cubicBezTo>
                  <a:cubicBezTo>
                    <a:pt x="407" y="73"/>
                    <a:pt x="407" y="73"/>
                    <a:pt x="407" y="73"/>
                  </a:cubicBezTo>
                  <a:cubicBezTo>
                    <a:pt x="407" y="33"/>
                    <a:pt x="375" y="0"/>
                    <a:pt x="33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34"/>
            <p:cNvSpPr>
              <a:spLocks/>
            </p:cNvSpPr>
            <p:nvPr/>
          </p:nvSpPr>
          <p:spPr bwMode="auto">
            <a:xfrm>
              <a:off x="3941763" y="1693863"/>
              <a:ext cx="112713" cy="249238"/>
            </a:xfrm>
            <a:custGeom>
              <a:avLst/>
              <a:gdLst>
                <a:gd name="T0" fmla="*/ 106 w 106"/>
                <a:gd name="T1" fmla="*/ 188 h 233"/>
                <a:gd name="T2" fmla="*/ 46 w 106"/>
                <a:gd name="T3" fmla="*/ 188 h 233"/>
                <a:gd name="T4" fmla="*/ 46 w 106"/>
                <a:gd name="T5" fmla="*/ 188 h 233"/>
                <a:gd name="T6" fmla="*/ 0 w 106"/>
                <a:gd name="T7" fmla="*/ 233 h 233"/>
                <a:gd name="T8" fmla="*/ 0 w 106"/>
                <a:gd name="T9" fmla="*/ 46 h 233"/>
                <a:gd name="T10" fmla="*/ 46 w 106"/>
                <a:gd name="T11" fmla="*/ 0 h 233"/>
                <a:gd name="T12" fmla="*/ 106 w 106"/>
                <a:gd name="T13" fmla="*/ 0 h 233"/>
                <a:gd name="T14" fmla="*/ 106 w 106"/>
                <a:gd name="T15" fmla="*/ 188 h 2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233">
                  <a:moveTo>
                    <a:pt x="106" y="188"/>
                  </a:moveTo>
                  <a:cubicBezTo>
                    <a:pt x="46" y="188"/>
                    <a:pt x="46" y="188"/>
                    <a:pt x="46" y="188"/>
                  </a:cubicBezTo>
                  <a:cubicBezTo>
                    <a:pt x="46" y="188"/>
                    <a:pt x="46" y="188"/>
                    <a:pt x="46" y="188"/>
                  </a:cubicBezTo>
                  <a:cubicBezTo>
                    <a:pt x="20" y="188"/>
                    <a:pt x="0" y="208"/>
                    <a:pt x="0" y="233"/>
                  </a:cubicBezTo>
                  <a:cubicBezTo>
                    <a:pt x="0" y="46"/>
                    <a:pt x="0" y="46"/>
                    <a:pt x="0" y="46"/>
                  </a:cubicBezTo>
                  <a:cubicBezTo>
                    <a:pt x="0" y="21"/>
                    <a:pt x="20" y="0"/>
                    <a:pt x="46" y="0"/>
                  </a:cubicBezTo>
                  <a:cubicBezTo>
                    <a:pt x="106" y="0"/>
                    <a:pt x="106" y="0"/>
                    <a:pt x="106" y="0"/>
                  </a:cubicBezTo>
                  <a:lnTo>
                    <a:pt x="106" y="188"/>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35"/>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close/>
                  <a:moveTo>
                    <a:pt x="42" y="0"/>
                  </a:moveTo>
                  <a:lnTo>
                    <a:pt x="28" y="0"/>
                  </a:lnTo>
                  <a:lnTo>
                    <a:pt x="28" y="8"/>
                  </a:lnTo>
                  <a:lnTo>
                    <a:pt x="42" y="8"/>
                  </a:lnTo>
                  <a:lnTo>
                    <a:pt x="42" y="0"/>
                  </a:lnTo>
                  <a:close/>
                  <a:moveTo>
                    <a:pt x="69" y="0"/>
                  </a:moveTo>
                  <a:lnTo>
                    <a:pt x="56" y="0"/>
                  </a:lnTo>
                  <a:lnTo>
                    <a:pt x="56" y="8"/>
                  </a:lnTo>
                  <a:lnTo>
                    <a:pt x="69" y="8"/>
                  </a:lnTo>
                  <a:lnTo>
                    <a:pt x="69" y="0"/>
                  </a:lnTo>
                  <a:close/>
                  <a:moveTo>
                    <a:pt x="97" y="0"/>
                  </a:moveTo>
                  <a:lnTo>
                    <a:pt x="83" y="0"/>
                  </a:lnTo>
                  <a:lnTo>
                    <a:pt x="83" y="8"/>
                  </a:lnTo>
                  <a:lnTo>
                    <a:pt x="97" y="8"/>
                  </a:lnTo>
                  <a:lnTo>
                    <a:pt x="97" y="0"/>
                  </a:lnTo>
                  <a:close/>
                  <a:moveTo>
                    <a:pt x="124" y="0"/>
                  </a:moveTo>
                  <a:lnTo>
                    <a:pt x="111" y="0"/>
                  </a:lnTo>
                  <a:lnTo>
                    <a:pt x="111" y="8"/>
                  </a:lnTo>
                  <a:lnTo>
                    <a:pt x="124" y="8"/>
                  </a:lnTo>
                  <a:lnTo>
                    <a:pt x="124" y="0"/>
                  </a:lnTo>
                  <a:close/>
                </a:path>
              </a:pathLst>
            </a:custGeom>
            <a:solidFill>
              <a:srgbClr val="878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36"/>
            <p:cNvSpPr>
              <a:spLocks noEditPoints="1"/>
            </p:cNvSpPr>
            <p:nvPr/>
          </p:nvSpPr>
          <p:spPr bwMode="auto">
            <a:xfrm>
              <a:off x="4121151" y="1985963"/>
              <a:ext cx="196850" cy="12700"/>
            </a:xfrm>
            <a:custGeom>
              <a:avLst/>
              <a:gdLst>
                <a:gd name="T0" fmla="*/ 14 w 124"/>
                <a:gd name="T1" fmla="*/ 0 h 8"/>
                <a:gd name="T2" fmla="*/ 0 w 124"/>
                <a:gd name="T3" fmla="*/ 0 h 8"/>
                <a:gd name="T4" fmla="*/ 0 w 124"/>
                <a:gd name="T5" fmla="*/ 8 h 8"/>
                <a:gd name="T6" fmla="*/ 14 w 124"/>
                <a:gd name="T7" fmla="*/ 8 h 8"/>
                <a:gd name="T8" fmla="*/ 14 w 124"/>
                <a:gd name="T9" fmla="*/ 0 h 8"/>
                <a:gd name="T10" fmla="*/ 42 w 124"/>
                <a:gd name="T11" fmla="*/ 0 h 8"/>
                <a:gd name="T12" fmla="*/ 28 w 124"/>
                <a:gd name="T13" fmla="*/ 0 h 8"/>
                <a:gd name="T14" fmla="*/ 28 w 124"/>
                <a:gd name="T15" fmla="*/ 8 h 8"/>
                <a:gd name="T16" fmla="*/ 42 w 124"/>
                <a:gd name="T17" fmla="*/ 8 h 8"/>
                <a:gd name="T18" fmla="*/ 42 w 124"/>
                <a:gd name="T19" fmla="*/ 0 h 8"/>
                <a:gd name="T20" fmla="*/ 69 w 124"/>
                <a:gd name="T21" fmla="*/ 0 h 8"/>
                <a:gd name="T22" fmla="*/ 56 w 124"/>
                <a:gd name="T23" fmla="*/ 0 h 8"/>
                <a:gd name="T24" fmla="*/ 56 w 124"/>
                <a:gd name="T25" fmla="*/ 8 h 8"/>
                <a:gd name="T26" fmla="*/ 69 w 124"/>
                <a:gd name="T27" fmla="*/ 8 h 8"/>
                <a:gd name="T28" fmla="*/ 69 w 124"/>
                <a:gd name="T29" fmla="*/ 0 h 8"/>
                <a:gd name="T30" fmla="*/ 97 w 124"/>
                <a:gd name="T31" fmla="*/ 0 h 8"/>
                <a:gd name="T32" fmla="*/ 83 w 124"/>
                <a:gd name="T33" fmla="*/ 0 h 8"/>
                <a:gd name="T34" fmla="*/ 83 w 124"/>
                <a:gd name="T35" fmla="*/ 8 h 8"/>
                <a:gd name="T36" fmla="*/ 97 w 124"/>
                <a:gd name="T37" fmla="*/ 8 h 8"/>
                <a:gd name="T38" fmla="*/ 97 w 124"/>
                <a:gd name="T39" fmla="*/ 0 h 8"/>
                <a:gd name="T40" fmla="*/ 124 w 124"/>
                <a:gd name="T41" fmla="*/ 0 h 8"/>
                <a:gd name="T42" fmla="*/ 111 w 124"/>
                <a:gd name="T43" fmla="*/ 0 h 8"/>
                <a:gd name="T44" fmla="*/ 111 w 124"/>
                <a:gd name="T45" fmla="*/ 8 h 8"/>
                <a:gd name="T46" fmla="*/ 124 w 124"/>
                <a:gd name="T47" fmla="*/ 8 h 8"/>
                <a:gd name="T48" fmla="*/ 124 w 124"/>
                <a:gd name="T4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8">
                  <a:moveTo>
                    <a:pt x="14" y="0"/>
                  </a:moveTo>
                  <a:lnTo>
                    <a:pt x="0" y="0"/>
                  </a:lnTo>
                  <a:lnTo>
                    <a:pt x="0" y="8"/>
                  </a:lnTo>
                  <a:lnTo>
                    <a:pt x="14" y="8"/>
                  </a:lnTo>
                  <a:lnTo>
                    <a:pt x="14" y="0"/>
                  </a:lnTo>
                  <a:moveTo>
                    <a:pt x="42" y="0"/>
                  </a:moveTo>
                  <a:lnTo>
                    <a:pt x="28" y="0"/>
                  </a:lnTo>
                  <a:lnTo>
                    <a:pt x="28" y="8"/>
                  </a:lnTo>
                  <a:lnTo>
                    <a:pt x="42" y="8"/>
                  </a:lnTo>
                  <a:lnTo>
                    <a:pt x="42" y="0"/>
                  </a:lnTo>
                  <a:moveTo>
                    <a:pt x="69" y="0"/>
                  </a:moveTo>
                  <a:lnTo>
                    <a:pt x="56" y="0"/>
                  </a:lnTo>
                  <a:lnTo>
                    <a:pt x="56" y="8"/>
                  </a:lnTo>
                  <a:lnTo>
                    <a:pt x="69" y="8"/>
                  </a:lnTo>
                  <a:lnTo>
                    <a:pt x="69" y="0"/>
                  </a:lnTo>
                  <a:moveTo>
                    <a:pt x="97" y="0"/>
                  </a:moveTo>
                  <a:lnTo>
                    <a:pt x="83" y="0"/>
                  </a:lnTo>
                  <a:lnTo>
                    <a:pt x="83" y="8"/>
                  </a:lnTo>
                  <a:lnTo>
                    <a:pt x="97" y="8"/>
                  </a:lnTo>
                  <a:lnTo>
                    <a:pt x="97" y="0"/>
                  </a:lnTo>
                  <a:moveTo>
                    <a:pt x="124" y="0"/>
                  </a:moveTo>
                  <a:lnTo>
                    <a:pt x="111" y="0"/>
                  </a:lnTo>
                  <a:lnTo>
                    <a:pt x="111" y="8"/>
                  </a:lnTo>
                  <a:lnTo>
                    <a:pt x="124" y="8"/>
                  </a:lnTo>
                  <a:lnTo>
                    <a:pt x="1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Freeform 1337"/>
            <p:cNvSpPr>
              <a:spLocks noEditPoints="1"/>
            </p:cNvSpPr>
            <p:nvPr/>
          </p:nvSpPr>
          <p:spPr bwMode="auto">
            <a:xfrm>
              <a:off x="3705226" y="1863725"/>
              <a:ext cx="514350" cy="333375"/>
            </a:xfrm>
            <a:custGeom>
              <a:avLst/>
              <a:gdLst>
                <a:gd name="T0" fmla="*/ 200 w 480"/>
                <a:gd name="T1" fmla="*/ 101 h 312"/>
                <a:gd name="T2" fmla="*/ 188 w 480"/>
                <a:gd name="T3" fmla="*/ 110 h 312"/>
                <a:gd name="T4" fmla="*/ 147 w 480"/>
                <a:gd name="T5" fmla="*/ 153 h 312"/>
                <a:gd name="T6" fmla="*/ 93 w 480"/>
                <a:gd name="T7" fmla="*/ 184 h 312"/>
                <a:gd name="T8" fmla="*/ 40 w 480"/>
                <a:gd name="T9" fmla="*/ 200 h 312"/>
                <a:gd name="T10" fmla="*/ 38 w 480"/>
                <a:gd name="T11" fmla="*/ 201 h 312"/>
                <a:gd name="T12" fmla="*/ 36 w 480"/>
                <a:gd name="T13" fmla="*/ 202 h 312"/>
                <a:gd name="T14" fmla="*/ 36 w 480"/>
                <a:gd name="T15" fmla="*/ 202 h 312"/>
                <a:gd name="T16" fmla="*/ 12 w 480"/>
                <a:gd name="T17" fmla="*/ 226 h 312"/>
                <a:gd name="T18" fmla="*/ 33 w 480"/>
                <a:gd name="T19" fmla="*/ 296 h 312"/>
                <a:gd name="T20" fmla="*/ 108 w 480"/>
                <a:gd name="T21" fmla="*/ 275 h 312"/>
                <a:gd name="T22" fmla="*/ 97 w 480"/>
                <a:gd name="T23" fmla="*/ 210 h 312"/>
                <a:gd name="T24" fmla="*/ 113 w 480"/>
                <a:gd name="T25" fmla="*/ 204 h 312"/>
                <a:gd name="T26" fmla="*/ 166 w 480"/>
                <a:gd name="T27" fmla="*/ 172 h 312"/>
                <a:gd name="T28" fmla="*/ 189 w 480"/>
                <a:gd name="T29" fmla="*/ 150 h 312"/>
                <a:gd name="T30" fmla="*/ 480 w 480"/>
                <a:gd name="T31" fmla="*/ 0 h 312"/>
                <a:gd name="T32" fmla="*/ 215 w 480"/>
                <a:gd name="T33" fmla="*/ 92 h 312"/>
                <a:gd name="T34" fmla="*/ 200 w 480"/>
                <a:gd name="T35" fmla="*/ 101 h 312"/>
                <a:gd name="T36" fmla="*/ 96 w 480"/>
                <a:gd name="T37" fmla="*/ 269 h 312"/>
                <a:gd name="T38" fmla="*/ 42 w 480"/>
                <a:gd name="T39" fmla="*/ 285 h 312"/>
                <a:gd name="T40" fmla="*/ 25 w 480"/>
                <a:gd name="T41" fmla="*/ 231 h 312"/>
                <a:gd name="T42" fmla="*/ 79 w 480"/>
                <a:gd name="T43" fmla="*/ 214 h 312"/>
                <a:gd name="T44" fmla="*/ 96 w 480"/>
                <a:gd name="T45" fmla="*/ 269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0" h="312">
                  <a:moveTo>
                    <a:pt x="200" y="101"/>
                  </a:moveTo>
                  <a:cubicBezTo>
                    <a:pt x="195" y="103"/>
                    <a:pt x="191" y="106"/>
                    <a:pt x="188" y="110"/>
                  </a:cubicBezTo>
                  <a:cubicBezTo>
                    <a:pt x="147" y="153"/>
                    <a:pt x="147" y="153"/>
                    <a:pt x="147" y="153"/>
                  </a:cubicBezTo>
                  <a:cubicBezTo>
                    <a:pt x="132" y="168"/>
                    <a:pt x="113" y="178"/>
                    <a:pt x="93" y="184"/>
                  </a:cubicBezTo>
                  <a:cubicBezTo>
                    <a:pt x="40" y="200"/>
                    <a:pt x="40" y="200"/>
                    <a:pt x="40" y="200"/>
                  </a:cubicBezTo>
                  <a:cubicBezTo>
                    <a:pt x="40" y="200"/>
                    <a:pt x="39" y="200"/>
                    <a:pt x="38" y="201"/>
                  </a:cubicBezTo>
                  <a:cubicBezTo>
                    <a:pt x="36" y="202"/>
                    <a:pt x="36" y="202"/>
                    <a:pt x="36" y="202"/>
                  </a:cubicBezTo>
                  <a:cubicBezTo>
                    <a:pt x="36" y="202"/>
                    <a:pt x="36" y="202"/>
                    <a:pt x="36" y="202"/>
                  </a:cubicBezTo>
                  <a:cubicBezTo>
                    <a:pt x="26" y="207"/>
                    <a:pt x="17" y="215"/>
                    <a:pt x="12" y="226"/>
                  </a:cubicBezTo>
                  <a:cubicBezTo>
                    <a:pt x="0" y="251"/>
                    <a:pt x="9" y="282"/>
                    <a:pt x="33" y="296"/>
                  </a:cubicBezTo>
                  <a:cubicBezTo>
                    <a:pt x="59" y="312"/>
                    <a:pt x="94" y="302"/>
                    <a:pt x="108" y="275"/>
                  </a:cubicBezTo>
                  <a:cubicBezTo>
                    <a:pt x="120" y="253"/>
                    <a:pt x="115" y="226"/>
                    <a:pt x="97" y="210"/>
                  </a:cubicBezTo>
                  <a:cubicBezTo>
                    <a:pt x="96" y="210"/>
                    <a:pt x="104" y="207"/>
                    <a:pt x="113" y="204"/>
                  </a:cubicBezTo>
                  <a:cubicBezTo>
                    <a:pt x="133" y="198"/>
                    <a:pt x="151" y="187"/>
                    <a:pt x="166" y="172"/>
                  </a:cubicBezTo>
                  <a:cubicBezTo>
                    <a:pt x="189" y="150"/>
                    <a:pt x="189" y="150"/>
                    <a:pt x="189" y="150"/>
                  </a:cubicBezTo>
                  <a:cubicBezTo>
                    <a:pt x="232" y="126"/>
                    <a:pt x="480" y="0"/>
                    <a:pt x="480" y="0"/>
                  </a:cubicBezTo>
                  <a:cubicBezTo>
                    <a:pt x="386" y="13"/>
                    <a:pt x="296" y="44"/>
                    <a:pt x="215" y="92"/>
                  </a:cubicBezTo>
                  <a:lnTo>
                    <a:pt x="200" y="101"/>
                  </a:lnTo>
                  <a:close/>
                  <a:moveTo>
                    <a:pt x="96" y="269"/>
                  </a:moveTo>
                  <a:cubicBezTo>
                    <a:pt x="86" y="288"/>
                    <a:pt x="61" y="296"/>
                    <a:pt x="42" y="285"/>
                  </a:cubicBezTo>
                  <a:cubicBezTo>
                    <a:pt x="22" y="275"/>
                    <a:pt x="15" y="251"/>
                    <a:pt x="25" y="231"/>
                  </a:cubicBezTo>
                  <a:cubicBezTo>
                    <a:pt x="35" y="211"/>
                    <a:pt x="60" y="204"/>
                    <a:pt x="79" y="214"/>
                  </a:cubicBezTo>
                  <a:cubicBezTo>
                    <a:pt x="99" y="225"/>
                    <a:pt x="106" y="249"/>
                    <a:pt x="96" y="269"/>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Freeform 1338"/>
            <p:cNvSpPr>
              <a:spLocks/>
            </p:cNvSpPr>
            <p:nvPr/>
          </p:nvSpPr>
          <p:spPr bwMode="auto">
            <a:xfrm>
              <a:off x="3919538" y="1978025"/>
              <a:ext cx="19050" cy="19050"/>
            </a:xfrm>
            <a:custGeom>
              <a:avLst/>
              <a:gdLst>
                <a:gd name="T0" fmla="*/ 16 w 18"/>
                <a:gd name="T1" fmla="*/ 5 h 17"/>
                <a:gd name="T2" fmla="*/ 12 w 18"/>
                <a:gd name="T3" fmla="*/ 15 h 17"/>
                <a:gd name="T4" fmla="*/ 2 w 18"/>
                <a:gd name="T5" fmla="*/ 12 h 17"/>
                <a:gd name="T6" fmla="*/ 5 w 18"/>
                <a:gd name="T7" fmla="*/ 2 h 17"/>
                <a:gd name="T8" fmla="*/ 16 w 18"/>
                <a:gd name="T9" fmla="*/ 5 h 17"/>
              </a:gdLst>
              <a:ahLst/>
              <a:cxnLst>
                <a:cxn ang="0">
                  <a:pos x="T0" y="T1"/>
                </a:cxn>
                <a:cxn ang="0">
                  <a:pos x="T2" y="T3"/>
                </a:cxn>
                <a:cxn ang="0">
                  <a:pos x="T4" y="T5"/>
                </a:cxn>
                <a:cxn ang="0">
                  <a:pos x="T6" y="T7"/>
                </a:cxn>
                <a:cxn ang="0">
                  <a:pos x="T8" y="T9"/>
                </a:cxn>
              </a:cxnLst>
              <a:rect l="0" t="0" r="r" b="b"/>
              <a:pathLst>
                <a:path w="18" h="17">
                  <a:moveTo>
                    <a:pt x="16" y="5"/>
                  </a:moveTo>
                  <a:cubicBezTo>
                    <a:pt x="18" y="9"/>
                    <a:pt x="16" y="14"/>
                    <a:pt x="12" y="15"/>
                  </a:cubicBezTo>
                  <a:cubicBezTo>
                    <a:pt x="9" y="17"/>
                    <a:pt x="4" y="16"/>
                    <a:pt x="2" y="12"/>
                  </a:cubicBezTo>
                  <a:cubicBezTo>
                    <a:pt x="0" y="8"/>
                    <a:pt x="2" y="4"/>
                    <a:pt x="5" y="2"/>
                  </a:cubicBezTo>
                  <a:cubicBezTo>
                    <a:pt x="9" y="0"/>
                    <a:pt x="14" y="2"/>
                    <a:pt x="16" y="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452" name="Group 2451"/>
          <p:cNvGrpSpPr/>
          <p:nvPr/>
        </p:nvGrpSpPr>
        <p:grpSpPr>
          <a:xfrm>
            <a:off x="10728889" y="5069419"/>
            <a:ext cx="660400" cy="977900"/>
            <a:chOff x="3775076" y="3802063"/>
            <a:chExt cx="495300" cy="733425"/>
          </a:xfrm>
        </p:grpSpPr>
        <p:sp>
          <p:nvSpPr>
            <p:cNvPr id="1173" name="Freeform 1339"/>
            <p:cNvSpPr>
              <a:spLocks/>
            </p:cNvSpPr>
            <p:nvPr/>
          </p:nvSpPr>
          <p:spPr bwMode="auto">
            <a:xfrm>
              <a:off x="3802063" y="4129088"/>
              <a:ext cx="244475" cy="406400"/>
            </a:xfrm>
            <a:custGeom>
              <a:avLst/>
              <a:gdLst>
                <a:gd name="T0" fmla="*/ 154 w 154"/>
                <a:gd name="T1" fmla="*/ 9 h 256"/>
                <a:gd name="T2" fmla="*/ 138 w 154"/>
                <a:gd name="T3" fmla="*/ 0 h 256"/>
                <a:gd name="T4" fmla="*/ 0 w 154"/>
                <a:gd name="T5" fmla="*/ 256 h 256"/>
                <a:gd name="T6" fmla="*/ 21 w 154"/>
                <a:gd name="T7" fmla="*/ 256 h 256"/>
                <a:gd name="T8" fmla="*/ 154 w 154"/>
                <a:gd name="T9" fmla="*/ 9 h 256"/>
              </a:gdLst>
              <a:ahLst/>
              <a:cxnLst>
                <a:cxn ang="0">
                  <a:pos x="T0" y="T1"/>
                </a:cxn>
                <a:cxn ang="0">
                  <a:pos x="T2" y="T3"/>
                </a:cxn>
                <a:cxn ang="0">
                  <a:pos x="T4" y="T5"/>
                </a:cxn>
                <a:cxn ang="0">
                  <a:pos x="T6" y="T7"/>
                </a:cxn>
                <a:cxn ang="0">
                  <a:pos x="T8" y="T9"/>
                </a:cxn>
              </a:cxnLst>
              <a:rect l="0" t="0" r="r" b="b"/>
              <a:pathLst>
                <a:path w="154" h="256">
                  <a:moveTo>
                    <a:pt x="154" y="9"/>
                  </a:moveTo>
                  <a:lnTo>
                    <a:pt x="138" y="0"/>
                  </a:lnTo>
                  <a:lnTo>
                    <a:pt x="0" y="256"/>
                  </a:lnTo>
                  <a:lnTo>
                    <a:pt x="21" y="256"/>
                  </a:lnTo>
                  <a:lnTo>
                    <a:pt x="154" y="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40"/>
            <p:cNvSpPr>
              <a:spLocks/>
            </p:cNvSpPr>
            <p:nvPr/>
          </p:nvSpPr>
          <p:spPr bwMode="auto">
            <a:xfrm>
              <a:off x="4000501" y="4129088"/>
              <a:ext cx="244475" cy="406400"/>
            </a:xfrm>
            <a:custGeom>
              <a:avLst/>
              <a:gdLst>
                <a:gd name="T0" fmla="*/ 17 w 154"/>
                <a:gd name="T1" fmla="*/ 0 h 256"/>
                <a:gd name="T2" fmla="*/ 0 w 154"/>
                <a:gd name="T3" fmla="*/ 9 h 256"/>
                <a:gd name="T4" fmla="*/ 133 w 154"/>
                <a:gd name="T5" fmla="*/ 256 h 256"/>
                <a:gd name="T6" fmla="*/ 154 w 154"/>
                <a:gd name="T7" fmla="*/ 256 h 256"/>
                <a:gd name="T8" fmla="*/ 17 w 154"/>
                <a:gd name="T9" fmla="*/ 0 h 256"/>
              </a:gdLst>
              <a:ahLst/>
              <a:cxnLst>
                <a:cxn ang="0">
                  <a:pos x="T0" y="T1"/>
                </a:cxn>
                <a:cxn ang="0">
                  <a:pos x="T2" y="T3"/>
                </a:cxn>
                <a:cxn ang="0">
                  <a:pos x="T4" y="T5"/>
                </a:cxn>
                <a:cxn ang="0">
                  <a:pos x="T6" y="T7"/>
                </a:cxn>
                <a:cxn ang="0">
                  <a:pos x="T8" y="T9"/>
                </a:cxn>
              </a:cxnLst>
              <a:rect l="0" t="0" r="r" b="b"/>
              <a:pathLst>
                <a:path w="154" h="256">
                  <a:moveTo>
                    <a:pt x="17" y="0"/>
                  </a:moveTo>
                  <a:lnTo>
                    <a:pt x="0" y="9"/>
                  </a:lnTo>
                  <a:lnTo>
                    <a:pt x="133" y="256"/>
                  </a:lnTo>
                  <a:lnTo>
                    <a:pt x="154" y="256"/>
                  </a:lnTo>
                  <a:lnTo>
                    <a:pt x="1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Rectangle 1341"/>
            <p:cNvSpPr>
              <a:spLocks noChangeArrowheads="1"/>
            </p:cNvSpPr>
            <p:nvPr/>
          </p:nvSpPr>
          <p:spPr bwMode="auto">
            <a:xfrm>
              <a:off x="4010026" y="3802063"/>
              <a:ext cx="30163" cy="16192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Rectangle 1342"/>
            <p:cNvSpPr>
              <a:spLocks noChangeArrowheads="1"/>
            </p:cNvSpPr>
            <p:nvPr/>
          </p:nvSpPr>
          <p:spPr bwMode="auto">
            <a:xfrm>
              <a:off x="3775076" y="3887788"/>
              <a:ext cx="495300" cy="442913"/>
            </a:xfrm>
            <a:prstGeom prst="rect">
              <a:avLst/>
            </a:prstGeom>
            <a:solidFill>
              <a:srgbClr val="B2E2E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Rectangle 1343"/>
            <p:cNvSpPr>
              <a:spLocks noChangeArrowheads="1"/>
            </p:cNvSpPr>
            <p:nvPr/>
          </p:nvSpPr>
          <p:spPr bwMode="auto">
            <a:xfrm>
              <a:off x="3775076" y="3887788"/>
              <a:ext cx="495300" cy="442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44"/>
            <p:cNvSpPr>
              <a:spLocks noChangeArrowheads="1"/>
            </p:cNvSpPr>
            <p:nvPr/>
          </p:nvSpPr>
          <p:spPr bwMode="auto">
            <a:xfrm>
              <a:off x="3775076" y="4222750"/>
              <a:ext cx="495300" cy="10795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Freeform 1345"/>
            <p:cNvSpPr>
              <a:spLocks/>
            </p:cNvSpPr>
            <p:nvPr/>
          </p:nvSpPr>
          <p:spPr bwMode="auto">
            <a:xfrm>
              <a:off x="4073526" y="4000500"/>
              <a:ext cx="88900" cy="215900"/>
            </a:xfrm>
            <a:custGeom>
              <a:avLst/>
              <a:gdLst>
                <a:gd name="T0" fmla="*/ 75 w 82"/>
                <a:gd name="T1" fmla="*/ 83 h 201"/>
                <a:gd name="T2" fmla="*/ 66 w 82"/>
                <a:gd name="T3" fmla="*/ 83 h 201"/>
                <a:gd name="T4" fmla="*/ 38 w 82"/>
                <a:gd name="T5" fmla="*/ 56 h 201"/>
                <a:gd name="T6" fmla="*/ 38 w 82"/>
                <a:gd name="T7" fmla="*/ 7 h 201"/>
                <a:gd name="T8" fmla="*/ 31 w 82"/>
                <a:gd name="T9" fmla="*/ 0 h 201"/>
                <a:gd name="T10" fmla="*/ 0 w 82"/>
                <a:gd name="T11" fmla="*/ 0 h 201"/>
                <a:gd name="T12" fmla="*/ 0 w 82"/>
                <a:gd name="T13" fmla="*/ 183 h 201"/>
                <a:gd name="T14" fmla="*/ 6 w 82"/>
                <a:gd name="T15" fmla="*/ 183 h 201"/>
                <a:gd name="T16" fmla="*/ 12 w 82"/>
                <a:gd name="T17" fmla="*/ 184 h 201"/>
                <a:gd name="T18" fmla="*/ 22 w 82"/>
                <a:gd name="T19" fmla="*/ 199 h 201"/>
                <a:gd name="T20" fmla="*/ 30 w 82"/>
                <a:gd name="T21" fmla="*/ 201 h 201"/>
                <a:gd name="T22" fmla="*/ 75 w 82"/>
                <a:gd name="T23" fmla="*/ 201 h 201"/>
                <a:gd name="T24" fmla="*/ 82 w 82"/>
                <a:gd name="T25" fmla="*/ 194 h 201"/>
                <a:gd name="T26" fmla="*/ 82 w 82"/>
                <a:gd name="T27" fmla="*/ 91 h 201"/>
                <a:gd name="T28" fmla="*/ 75 w 82"/>
                <a:gd name="T29" fmla="*/ 8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201">
                  <a:moveTo>
                    <a:pt x="75" y="83"/>
                  </a:moveTo>
                  <a:cubicBezTo>
                    <a:pt x="66" y="83"/>
                    <a:pt x="66" y="83"/>
                    <a:pt x="66" y="83"/>
                  </a:cubicBezTo>
                  <a:cubicBezTo>
                    <a:pt x="51" y="83"/>
                    <a:pt x="38" y="71"/>
                    <a:pt x="38" y="56"/>
                  </a:cubicBezTo>
                  <a:cubicBezTo>
                    <a:pt x="38" y="7"/>
                    <a:pt x="38" y="7"/>
                    <a:pt x="38" y="7"/>
                  </a:cubicBezTo>
                  <a:cubicBezTo>
                    <a:pt x="38" y="3"/>
                    <a:pt x="35" y="0"/>
                    <a:pt x="31" y="0"/>
                  </a:cubicBezTo>
                  <a:cubicBezTo>
                    <a:pt x="0" y="0"/>
                    <a:pt x="0" y="0"/>
                    <a:pt x="0" y="0"/>
                  </a:cubicBezTo>
                  <a:cubicBezTo>
                    <a:pt x="0" y="183"/>
                    <a:pt x="0" y="183"/>
                    <a:pt x="0" y="183"/>
                  </a:cubicBezTo>
                  <a:cubicBezTo>
                    <a:pt x="0" y="183"/>
                    <a:pt x="3" y="183"/>
                    <a:pt x="6" y="183"/>
                  </a:cubicBezTo>
                  <a:cubicBezTo>
                    <a:pt x="9" y="183"/>
                    <a:pt x="11" y="184"/>
                    <a:pt x="12" y="184"/>
                  </a:cubicBezTo>
                  <a:cubicBezTo>
                    <a:pt x="17" y="187"/>
                    <a:pt x="22" y="193"/>
                    <a:pt x="22" y="199"/>
                  </a:cubicBezTo>
                  <a:cubicBezTo>
                    <a:pt x="24" y="200"/>
                    <a:pt x="26" y="201"/>
                    <a:pt x="30" y="201"/>
                  </a:cubicBezTo>
                  <a:cubicBezTo>
                    <a:pt x="75" y="201"/>
                    <a:pt x="75" y="201"/>
                    <a:pt x="75" y="201"/>
                  </a:cubicBezTo>
                  <a:cubicBezTo>
                    <a:pt x="79" y="201"/>
                    <a:pt x="82" y="198"/>
                    <a:pt x="82" y="194"/>
                  </a:cubicBezTo>
                  <a:cubicBezTo>
                    <a:pt x="82" y="91"/>
                    <a:pt x="82" y="91"/>
                    <a:pt x="82" y="91"/>
                  </a:cubicBezTo>
                  <a:cubicBezTo>
                    <a:pt x="82" y="87"/>
                    <a:pt x="79" y="83"/>
                    <a:pt x="75" y="83"/>
                  </a:cubicBezTo>
                  <a:close/>
                </a:path>
              </a:pathLst>
            </a:custGeom>
            <a:solidFill>
              <a:srgbClr val="F3F6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46"/>
            <p:cNvSpPr>
              <a:spLocks/>
            </p:cNvSpPr>
            <p:nvPr/>
          </p:nvSpPr>
          <p:spPr bwMode="auto">
            <a:xfrm>
              <a:off x="4067176" y="3954463"/>
              <a:ext cx="36513"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2"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47"/>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48"/>
            <p:cNvSpPr>
              <a:spLocks/>
            </p:cNvSpPr>
            <p:nvPr/>
          </p:nvSpPr>
          <p:spPr bwMode="auto">
            <a:xfrm>
              <a:off x="3976688" y="3990975"/>
              <a:ext cx="196850" cy="236538"/>
            </a:xfrm>
            <a:custGeom>
              <a:avLst/>
              <a:gdLst>
                <a:gd name="T0" fmla="*/ 157 w 183"/>
                <a:gd name="T1" fmla="*/ 83 h 221"/>
                <a:gd name="T2" fmla="*/ 139 w 183"/>
                <a:gd name="T3" fmla="*/ 66 h 221"/>
                <a:gd name="T4" fmla="*/ 139 w 183"/>
                <a:gd name="T5" fmla="*/ 17 h 221"/>
                <a:gd name="T6" fmla="*/ 122 w 183"/>
                <a:gd name="T7" fmla="*/ 0 h 221"/>
                <a:gd name="T8" fmla="*/ 110 w 183"/>
                <a:gd name="T9" fmla="*/ 0 h 221"/>
                <a:gd name="T10" fmla="*/ 91 w 183"/>
                <a:gd name="T11" fmla="*/ 0 h 221"/>
                <a:gd name="T12" fmla="*/ 72 w 183"/>
                <a:gd name="T13" fmla="*/ 0 h 221"/>
                <a:gd name="T14" fmla="*/ 61 w 183"/>
                <a:gd name="T15" fmla="*/ 0 h 221"/>
                <a:gd name="T16" fmla="*/ 43 w 183"/>
                <a:gd name="T17" fmla="*/ 17 h 221"/>
                <a:gd name="T18" fmla="*/ 43 w 183"/>
                <a:gd name="T19" fmla="*/ 66 h 221"/>
                <a:gd name="T20" fmla="*/ 26 w 183"/>
                <a:gd name="T21" fmla="*/ 83 h 221"/>
                <a:gd name="T22" fmla="*/ 17 w 183"/>
                <a:gd name="T23" fmla="*/ 83 h 221"/>
                <a:gd name="T24" fmla="*/ 0 w 183"/>
                <a:gd name="T25" fmla="*/ 101 h 221"/>
                <a:gd name="T26" fmla="*/ 0 w 183"/>
                <a:gd name="T27" fmla="*/ 204 h 221"/>
                <a:gd name="T28" fmla="*/ 17 w 183"/>
                <a:gd name="T29" fmla="*/ 221 h 221"/>
                <a:gd name="T30" fmla="*/ 62 w 183"/>
                <a:gd name="T31" fmla="*/ 221 h 221"/>
                <a:gd name="T32" fmla="*/ 80 w 183"/>
                <a:gd name="T33" fmla="*/ 212 h 221"/>
                <a:gd name="T34" fmla="*/ 91 w 183"/>
                <a:gd name="T35" fmla="*/ 202 h 221"/>
                <a:gd name="T36" fmla="*/ 103 w 183"/>
                <a:gd name="T37" fmla="*/ 212 h 221"/>
                <a:gd name="T38" fmla="*/ 121 w 183"/>
                <a:gd name="T39" fmla="*/ 221 h 221"/>
                <a:gd name="T40" fmla="*/ 166 w 183"/>
                <a:gd name="T41" fmla="*/ 221 h 221"/>
                <a:gd name="T42" fmla="*/ 183 w 183"/>
                <a:gd name="T43" fmla="*/ 204 h 221"/>
                <a:gd name="T44" fmla="*/ 183 w 183"/>
                <a:gd name="T45" fmla="*/ 101 h 221"/>
                <a:gd name="T46" fmla="*/ 166 w 183"/>
                <a:gd name="T47" fmla="*/ 83 h 221"/>
                <a:gd name="T48" fmla="*/ 157 w 183"/>
                <a:gd name="T49" fmla="*/ 8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3" h="221">
                  <a:moveTo>
                    <a:pt x="157" y="83"/>
                  </a:moveTo>
                  <a:cubicBezTo>
                    <a:pt x="147" y="83"/>
                    <a:pt x="139" y="75"/>
                    <a:pt x="139" y="66"/>
                  </a:cubicBezTo>
                  <a:cubicBezTo>
                    <a:pt x="139" y="17"/>
                    <a:pt x="139" y="17"/>
                    <a:pt x="139" y="17"/>
                  </a:cubicBezTo>
                  <a:cubicBezTo>
                    <a:pt x="139" y="8"/>
                    <a:pt x="132" y="0"/>
                    <a:pt x="122" y="0"/>
                  </a:cubicBezTo>
                  <a:cubicBezTo>
                    <a:pt x="110" y="0"/>
                    <a:pt x="110" y="0"/>
                    <a:pt x="110" y="0"/>
                  </a:cubicBezTo>
                  <a:cubicBezTo>
                    <a:pt x="101" y="0"/>
                    <a:pt x="92" y="0"/>
                    <a:pt x="91" y="0"/>
                  </a:cubicBezTo>
                  <a:cubicBezTo>
                    <a:pt x="91" y="0"/>
                    <a:pt x="82" y="0"/>
                    <a:pt x="72" y="0"/>
                  </a:cubicBezTo>
                  <a:cubicBezTo>
                    <a:pt x="61" y="0"/>
                    <a:pt x="61" y="0"/>
                    <a:pt x="61" y="0"/>
                  </a:cubicBezTo>
                  <a:cubicBezTo>
                    <a:pt x="51" y="0"/>
                    <a:pt x="43" y="8"/>
                    <a:pt x="43" y="17"/>
                  </a:cubicBezTo>
                  <a:cubicBezTo>
                    <a:pt x="43" y="66"/>
                    <a:pt x="43" y="66"/>
                    <a:pt x="43" y="66"/>
                  </a:cubicBezTo>
                  <a:cubicBezTo>
                    <a:pt x="43" y="75"/>
                    <a:pt x="35" y="83"/>
                    <a:pt x="26" y="83"/>
                  </a:cubicBezTo>
                  <a:cubicBezTo>
                    <a:pt x="17" y="83"/>
                    <a:pt x="17" y="83"/>
                    <a:pt x="17" y="83"/>
                  </a:cubicBezTo>
                  <a:cubicBezTo>
                    <a:pt x="7" y="83"/>
                    <a:pt x="0" y="91"/>
                    <a:pt x="0" y="101"/>
                  </a:cubicBezTo>
                  <a:cubicBezTo>
                    <a:pt x="0" y="204"/>
                    <a:pt x="0" y="204"/>
                    <a:pt x="0" y="204"/>
                  </a:cubicBezTo>
                  <a:cubicBezTo>
                    <a:pt x="0" y="213"/>
                    <a:pt x="7" y="221"/>
                    <a:pt x="17" y="221"/>
                  </a:cubicBezTo>
                  <a:cubicBezTo>
                    <a:pt x="62" y="221"/>
                    <a:pt x="62" y="221"/>
                    <a:pt x="62" y="221"/>
                  </a:cubicBezTo>
                  <a:cubicBezTo>
                    <a:pt x="72" y="221"/>
                    <a:pt x="80" y="217"/>
                    <a:pt x="80" y="212"/>
                  </a:cubicBezTo>
                  <a:cubicBezTo>
                    <a:pt x="80" y="206"/>
                    <a:pt x="85" y="202"/>
                    <a:pt x="91" y="202"/>
                  </a:cubicBezTo>
                  <a:cubicBezTo>
                    <a:pt x="98" y="202"/>
                    <a:pt x="103" y="206"/>
                    <a:pt x="103" y="212"/>
                  </a:cubicBezTo>
                  <a:cubicBezTo>
                    <a:pt x="103" y="217"/>
                    <a:pt x="111" y="221"/>
                    <a:pt x="121" y="221"/>
                  </a:cubicBezTo>
                  <a:cubicBezTo>
                    <a:pt x="166" y="221"/>
                    <a:pt x="166" y="221"/>
                    <a:pt x="166" y="221"/>
                  </a:cubicBezTo>
                  <a:cubicBezTo>
                    <a:pt x="175" y="221"/>
                    <a:pt x="183" y="213"/>
                    <a:pt x="183" y="204"/>
                  </a:cubicBezTo>
                  <a:cubicBezTo>
                    <a:pt x="183" y="101"/>
                    <a:pt x="183" y="101"/>
                    <a:pt x="183" y="101"/>
                  </a:cubicBezTo>
                  <a:cubicBezTo>
                    <a:pt x="183" y="91"/>
                    <a:pt x="175" y="83"/>
                    <a:pt x="166" y="83"/>
                  </a:cubicBezTo>
                  <a:lnTo>
                    <a:pt x="157" y="83"/>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49"/>
            <p:cNvSpPr>
              <a:spLocks/>
            </p:cNvSpPr>
            <p:nvPr/>
          </p:nvSpPr>
          <p:spPr bwMode="auto">
            <a:xfrm>
              <a:off x="4090988" y="4122738"/>
              <a:ext cx="26988" cy="26988"/>
            </a:xfrm>
            <a:custGeom>
              <a:avLst/>
              <a:gdLst>
                <a:gd name="T0" fmla="*/ 9 w 25"/>
                <a:gd name="T1" fmla="*/ 23 h 26"/>
                <a:gd name="T2" fmla="*/ 4 w 25"/>
                <a:gd name="T3" fmla="*/ 4 h 26"/>
                <a:gd name="T4" fmla="*/ 22 w 25"/>
                <a:gd name="T5" fmla="*/ 8 h 26"/>
                <a:gd name="T6" fmla="*/ 22 w 25"/>
                <a:gd name="T7" fmla="*/ 22 h 26"/>
                <a:gd name="T8" fmla="*/ 9 w 25"/>
                <a:gd name="T9" fmla="*/ 23 h 26"/>
              </a:gdLst>
              <a:ahLst/>
              <a:cxnLst>
                <a:cxn ang="0">
                  <a:pos x="T0" y="T1"/>
                </a:cxn>
                <a:cxn ang="0">
                  <a:pos x="T2" y="T3"/>
                </a:cxn>
                <a:cxn ang="0">
                  <a:pos x="T4" y="T5"/>
                </a:cxn>
                <a:cxn ang="0">
                  <a:pos x="T6" y="T7"/>
                </a:cxn>
                <a:cxn ang="0">
                  <a:pos x="T8" y="T9"/>
                </a:cxn>
              </a:cxnLst>
              <a:rect l="0" t="0" r="r" b="b"/>
              <a:pathLst>
                <a:path w="25" h="26">
                  <a:moveTo>
                    <a:pt x="9" y="23"/>
                  </a:moveTo>
                  <a:cubicBezTo>
                    <a:pt x="6" y="19"/>
                    <a:pt x="0" y="8"/>
                    <a:pt x="4" y="4"/>
                  </a:cubicBezTo>
                  <a:cubicBezTo>
                    <a:pt x="7" y="0"/>
                    <a:pt x="18" y="4"/>
                    <a:pt x="22" y="8"/>
                  </a:cubicBezTo>
                  <a:cubicBezTo>
                    <a:pt x="25" y="11"/>
                    <a:pt x="25" y="17"/>
                    <a:pt x="22" y="22"/>
                  </a:cubicBezTo>
                  <a:cubicBezTo>
                    <a:pt x="18" y="26"/>
                    <a:pt x="13" y="26"/>
                    <a:pt x="9" y="23"/>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Freeform 1350"/>
            <p:cNvSpPr>
              <a:spLocks/>
            </p:cNvSpPr>
            <p:nvPr/>
          </p:nvSpPr>
          <p:spPr bwMode="auto">
            <a:xfrm>
              <a:off x="3900488" y="4021138"/>
              <a:ext cx="38100" cy="46038"/>
            </a:xfrm>
            <a:custGeom>
              <a:avLst/>
              <a:gdLst>
                <a:gd name="T0" fmla="*/ 31 w 35"/>
                <a:gd name="T1" fmla="*/ 0 h 43"/>
                <a:gd name="T2" fmla="*/ 0 w 35"/>
                <a:gd name="T3" fmla="*/ 42 h 43"/>
                <a:gd name="T4" fmla="*/ 11 w 35"/>
                <a:gd name="T5" fmla="*/ 43 h 43"/>
                <a:gd name="T6" fmla="*/ 35 w 35"/>
                <a:gd name="T7" fmla="*/ 10 h 43"/>
                <a:gd name="T8" fmla="*/ 31 w 35"/>
                <a:gd name="T9" fmla="*/ 0 h 43"/>
              </a:gdLst>
              <a:ahLst/>
              <a:cxnLst>
                <a:cxn ang="0">
                  <a:pos x="T0" y="T1"/>
                </a:cxn>
                <a:cxn ang="0">
                  <a:pos x="T2" y="T3"/>
                </a:cxn>
                <a:cxn ang="0">
                  <a:pos x="T4" y="T5"/>
                </a:cxn>
                <a:cxn ang="0">
                  <a:pos x="T6" y="T7"/>
                </a:cxn>
                <a:cxn ang="0">
                  <a:pos x="T8" y="T9"/>
                </a:cxn>
              </a:cxnLst>
              <a:rect l="0" t="0" r="r" b="b"/>
              <a:pathLst>
                <a:path w="35" h="43">
                  <a:moveTo>
                    <a:pt x="31" y="0"/>
                  </a:moveTo>
                  <a:cubicBezTo>
                    <a:pt x="13" y="7"/>
                    <a:pt x="1" y="23"/>
                    <a:pt x="0" y="42"/>
                  </a:cubicBezTo>
                  <a:cubicBezTo>
                    <a:pt x="11" y="43"/>
                    <a:pt x="11" y="43"/>
                    <a:pt x="11" y="43"/>
                  </a:cubicBezTo>
                  <a:cubicBezTo>
                    <a:pt x="11" y="28"/>
                    <a:pt x="21" y="15"/>
                    <a:pt x="35" y="10"/>
                  </a:cubicBezTo>
                  <a:cubicBezTo>
                    <a:pt x="31" y="0"/>
                    <a:pt x="31" y="0"/>
                    <a:pt x="31" y="0"/>
                  </a:cubicBezTo>
                </a:path>
              </a:pathLst>
            </a:custGeom>
            <a:solidFill>
              <a:srgbClr val="4F5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51"/>
            <p:cNvSpPr>
              <a:spLocks/>
            </p:cNvSpPr>
            <p:nvPr/>
          </p:nvSpPr>
          <p:spPr bwMode="auto">
            <a:xfrm>
              <a:off x="3798888" y="4041775"/>
              <a:ext cx="219075" cy="196850"/>
            </a:xfrm>
            <a:custGeom>
              <a:avLst/>
              <a:gdLst>
                <a:gd name="T0" fmla="*/ 141 w 205"/>
                <a:gd name="T1" fmla="*/ 0 h 183"/>
                <a:gd name="T2" fmla="*/ 103 w 205"/>
                <a:gd name="T3" fmla="*/ 12 h 183"/>
                <a:gd name="T4" fmla="*/ 64 w 205"/>
                <a:gd name="T5" fmla="*/ 0 h 183"/>
                <a:gd name="T6" fmla="*/ 0 w 205"/>
                <a:gd name="T7" fmla="*/ 64 h 183"/>
                <a:gd name="T8" fmla="*/ 0 w 205"/>
                <a:gd name="T9" fmla="*/ 119 h 183"/>
                <a:gd name="T10" fmla="*/ 64 w 205"/>
                <a:gd name="T11" fmla="*/ 183 h 183"/>
                <a:gd name="T12" fmla="*/ 103 w 205"/>
                <a:gd name="T13" fmla="*/ 171 h 183"/>
                <a:gd name="T14" fmla="*/ 141 w 205"/>
                <a:gd name="T15" fmla="*/ 183 h 183"/>
                <a:gd name="T16" fmla="*/ 205 w 205"/>
                <a:gd name="T17" fmla="*/ 119 h 183"/>
                <a:gd name="T18" fmla="*/ 205 w 205"/>
                <a:gd name="T19" fmla="*/ 64 h 183"/>
                <a:gd name="T20" fmla="*/ 141 w 205"/>
                <a:gd name="T21"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183">
                  <a:moveTo>
                    <a:pt x="141" y="0"/>
                  </a:moveTo>
                  <a:cubicBezTo>
                    <a:pt x="126" y="0"/>
                    <a:pt x="113" y="4"/>
                    <a:pt x="103" y="12"/>
                  </a:cubicBezTo>
                  <a:cubicBezTo>
                    <a:pt x="92" y="4"/>
                    <a:pt x="79" y="0"/>
                    <a:pt x="64" y="0"/>
                  </a:cubicBezTo>
                  <a:cubicBezTo>
                    <a:pt x="29" y="0"/>
                    <a:pt x="0" y="29"/>
                    <a:pt x="0" y="64"/>
                  </a:cubicBezTo>
                  <a:cubicBezTo>
                    <a:pt x="0" y="119"/>
                    <a:pt x="0" y="119"/>
                    <a:pt x="0" y="119"/>
                  </a:cubicBezTo>
                  <a:cubicBezTo>
                    <a:pt x="0" y="155"/>
                    <a:pt x="29" y="183"/>
                    <a:pt x="64" y="183"/>
                  </a:cubicBezTo>
                  <a:cubicBezTo>
                    <a:pt x="79" y="183"/>
                    <a:pt x="92" y="179"/>
                    <a:pt x="103" y="171"/>
                  </a:cubicBezTo>
                  <a:cubicBezTo>
                    <a:pt x="113" y="179"/>
                    <a:pt x="126" y="183"/>
                    <a:pt x="141" y="183"/>
                  </a:cubicBezTo>
                  <a:cubicBezTo>
                    <a:pt x="176" y="183"/>
                    <a:pt x="205" y="155"/>
                    <a:pt x="205" y="119"/>
                  </a:cubicBezTo>
                  <a:cubicBezTo>
                    <a:pt x="205" y="64"/>
                    <a:pt x="205" y="64"/>
                    <a:pt x="205" y="64"/>
                  </a:cubicBezTo>
                  <a:cubicBezTo>
                    <a:pt x="205" y="29"/>
                    <a:pt x="176" y="0"/>
                    <a:pt x="141" y="0"/>
                  </a:cubicBezTo>
                  <a:close/>
                </a:path>
              </a:pathLst>
            </a:custGeom>
            <a:solidFill>
              <a:srgbClr val="EF78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52"/>
            <p:cNvSpPr>
              <a:spLocks/>
            </p:cNvSpPr>
            <p:nvPr/>
          </p:nvSpPr>
          <p:spPr bwMode="auto">
            <a:xfrm>
              <a:off x="3908426" y="4059238"/>
              <a:ext cx="92075" cy="161925"/>
            </a:xfrm>
            <a:custGeom>
              <a:avLst/>
              <a:gdLst>
                <a:gd name="T0" fmla="*/ 0 w 85"/>
                <a:gd name="T1" fmla="*/ 138 h 151"/>
                <a:gd name="T2" fmla="*/ 4 w 85"/>
                <a:gd name="T3" fmla="*/ 141 h 151"/>
                <a:gd name="T4" fmla="*/ 34 w 85"/>
                <a:gd name="T5" fmla="*/ 151 h 151"/>
                <a:gd name="T6" fmla="*/ 85 w 85"/>
                <a:gd name="T7" fmla="*/ 100 h 151"/>
                <a:gd name="T8" fmla="*/ 85 w 85"/>
                <a:gd name="T9" fmla="*/ 51 h 151"/>
                <a:gd name="T10" fmla="*/ 34 w 85"/>
                <a:gd name="T11" fmla="*/ 0 h 151"/>
                <a:gd name="T12" fmla="*/ 4 w 85"/>
                <a:gd name="T13" fmla="*/ 10 h 151"/>
                <a:gd name="T14" fmla="*/ 0 w 85"/>
                <a:gd name="T15" fmla="*/ 13 h 151"/>
                <a:gd name="T16" fmla="*/ 0 w 85"/>
                <a:gd name="T17" fmla="*/ 13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51">
                  <a:moveTo>
                    <a:pt x="0" y="138"/>
                  </a:moveTo>
                  <a:cubicBezTo>
                    <a:pt x="4" y="141"/>
                    <a:pt x="4" y="141"/>
                    <a:pt x="4" y="141"/>
                  </a:cubicBezTo>
                  <a:cubicBezTo>
                    <a:pt x="13" y="148"/>
                    <a:pt x="23" y="151"/>
                    <a:pt x="34" y="151"/>
                  </a:cubicBezTo>
                  <a:cubicBezTo>
                    <a:pt x="62" y="151"/>
                    <a:pt x="85" y="128"/>
                    <a:pt x="85" y="100"/>
                  </a:cubicBezTo>
                  <a:cubicBezTo>
                    <a:pt x="85" y="51"/>
                    <a:pt x="85" y="51"/>
                    <a:pt x="85" y="51"/>
                  </a:cubicBezTo>
                  <a:cubicBezTo>
                    <a:pt x="85" y="23"/>
                    <a:pt x="62" y="0"/>
                    <a:pt x="34" y="0"/>
                  </a:cubicBezTo>
                  <a:cubicBezTo>
                    <a:pt x="23" y="0"/>
                    <a:pt x="13" y="4"/>
                    <a:pt x="4" y="10"/>
                  </a:cubicBezTo>
                  <a:cubicBezTo>
                    <a:pt x="0" y="13"/>
                    <a:pt x="0" y="13"/>
                    <a:pt x="0" y="13"/>
                  </a:cubicBezTo>
                  <a:lnTo>
                    <a:pt x="0" y="13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53"/>
            <p:cNvSpPr>
              <a:spLocks/>
            </p:cNvSpPr>
            <p:nvPr/>
          </p:nvSpPr>
          <p:spPr bwMode="auto">
            <a:xfrm>
              <a:off x="3913188" y="4135438"/>
              <a:ext cx="28575" cy="30163"/>
            </a:xfrm>
            <a:custGeom>
              <a:avLst/>
              <a:gdLst>
                <a:gd name="T0" fmla="*/ 9 w 27"/>
                <a:gd name="T1" fmla="*/ 25 h 28"/>
                <a:gd name="T2" fmla="*/ 4 w 27"/>
                <a:gd name="T3" fmla="*/ 4 h 28"/>
                <a:gd name="T4" fmla="*/ 23 w 27"/>
                <a:gd name="T5" fmla="*/ 9 h 28"/>
                <a:gd name="T6" fmla="*/ 23 w 27"/>
                <a:gd name="T7" fmla="*/ 24 h 28"/>
                <a:gd name="T8" fmla="*/ 9 w 27"/>
                <a:gd name="T9" fmla="*/ 25 h 28"/>
              </a:gdLst>
              <a:ahLst/>
              <a:cxnLst>
                <a:cxn ang="0">
                  <a:pos x="T0" y="T1"/>
                </a:cxn>
                <a:cxn ang="0">
                  <a:pos x="T2" y="T3"/>
                </a:cxn>
                <a:cxn ang="0">
                  <a:pos x="T4" y="T5"/>
                </a:cxn>
                <a:cxn ang="0">
                  <a:pos x="T6" y="T7"/>
                </a:cxn>
                <a:cxn ang="0">
                  <a:pos x="T8" y="T9"/>
                </a:cxn>
              </a:cxnLst>
              <a:rect l="0" t="0" r="r" b="b"/>
              <a:pathLst>
                <a:path w="27" h="28">
                  <a:moveTo>
                    <a:pt x="9" y="25"/>
                  </a:moveTo>
                  <a:cubicBezTo>
                    <a:pt x="5" y="21"/>
                    <a:pt x="0" y="8"/>
                    <a:pt x="4" y="4"/>
                  </a:cubicBezTo>
                  <a:cubicBezTo>
                    <a:pt x="7" y="0"/>
                    <a:pt x="19" y="5"/>
                    <a:pt x="23" y="9"/>
                  </a:cubicBezTo>
                  <a:cubicBezTo>
                    <a:pt x="27" y="12"/>
                    <a:pt x="27" y="19"/>
                    <a:pt x="23" y="24"/>
                  </a:cubicBezTo>
                  <a:cubicBezTo>
                    <a:pt x="19" y="28"/>
                    <a:pt x="13" y="28"/>
                    <a:pt x="9" y="25"/>
                  </a:cubicBez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Freeform 1354"/>
            <p:cNvSpPr>
              <a:spLocks/>
            </p:cNvSpPr>
            <p:nvPr/>
          </p:nvSpPr>
          <p:spPr bwMode="auto">
            <a:xfrm>
              <a:off x="3827463" y="4033838"/>
              <a:ext cx="90488" cy="49213"/>
            </a:xfrm>
            <a:custGeom>
              <a:avLst/>
              <a:gdLst>
                <a:gd name="T0" fmla="*/ 84 w 84"/>
                <a:gd name="T1" fmla="*/ 6 h 46"/>
                <a:gd name="T2" fmla="*/ 35 w 84"/>
                <a:gd name="T3" fmla="*/ 6 h 46"/>
                <a:gd name="T4" fmla="*/ 0 w 84"/>
                <a:gd name="T5" fmla="*/ 40 h 46"/>
                <a:gd name="T6" fmla="*/ 48 w 84"/>
                <a:gd name="T7" fmla="*/ 39 h 46"/>
                <a:gd name="T8" fmla="*/ 84 w 84"/>
                <a:gd name="T9" fmla="*/ 6 h 46"/>
              </a:gdLst>
              <a:ahLst/>
              <a:cxnLst>
                <a:cxn ang="0">
                  <a:pos x="T0" y="T1"/>
                </a:cxn>
                <a:cxn ang="0">
                  <a:pos x="T2" y="T3"/>
                </a:cxn>
                <a:cxn ang="0">
                  <a:pos x="T4" y="T5"/>
                </a:cxn>
                <a:cxn ang="0">
                  <a:pos x="T6" y="T7"/>
                </a:cxn>
                <a:cxn ang="0">
                  <a:pos x="T8" y="T9"/>
                </a:cxn>
              </a:cxnLst>
              <a:rect l="0" t="0" r="r" b="b"/>
              <a:pathLst>
                <a:path w="84" h="46">
                  <a:moveTo>
                    <a:pt x="84" y="6"/>
                  </a:moveTo>
                  <a:cubicBezTo>
                    <a:pt x="69" y="0"/>
                    <a:pt x="52" y="0"/>
                    <a:pt x="35" y="6"/>
                  </a:cubicBezTo>
                  <a:cubicBezTo>
                    <a:pt x="19" y="13"/>
                    <a:pt x="7" y="25"/>
                    <a:pt x="0" y="40"/>
                  </a:cubicBezTo>
                  <a:cubicBezTo>
                    <a:pt x="15" y="45"/>
                    <a:pt x="32" y="46"/>
                    <a:pt x="48" y="39"/>
                  </a:cubicBezTo>
                  <a:cubicBezTo>
                    <a:pt x="64" y="32"/>
                    <a:pt x="77" y="20"/>
                    <a:pt x="84" y="6"/>
                  </a:cubicBezTo>
                  <a:close/>
                </a:path>
              </a:pathLst>
            </a:custGeom>
            <a:solidFill>
              <a:srgbClr val="58BA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55"/>
            <p:cNvSpPr>
              <a:spLocks/>
            </p:cNvSpPr>
            <p:nvPr/>
          </p:nvSpPr>
          <p:spPr bwMode="auto">
            <a:xfrm>
              <a:off x="3884613" y="4159250"/>
              <a:ext cx="354013" cy="109538"/>
            </a:xfrm>
            <a:custGeom>
              <a:avLst/>
              <a:gdLst>
                <a:gd name="T0" fmla="*/ 307 w 330"/>
                <a:gd name="T1" fmla="*/ 0 h 101"/>
                <a:gd name="T2" fmla="*/ 224 w 330"/>
                <a:gd name="T3" fmla="*/ 33 h 101"/>
                <a:gd name="T4" fmla="*/ 106 w 330"/>
                <a:gd name="T5" fmla="*/ 33 h 101"/>
                <a:gd name="T6" fmla="*/ 23 w 330"/>
                <a:gd name="T7" fmla="*/ 0 h 101"/>
                <a:gd name="T8" fmla="*/ 0 w 330"/>
                <a:gd name="T9" fmla="*/ 24 h 101"/>
                <a:gd name="T10" fmla="*/ 109 w 330"/>
                <a:gd name="T11" fmla="*/ 101 h 101"/>
                <a:gd name="T12" fmla="*/ 222 w 330"/>
                <a:gd name="T13" fmla="*/ 101 h 101"/>
                <a:gd name="T14" fmla="*/ 330 w 330"/>
                <a:gd name="T15" fmla="*/ 24 h 101"/>
                <a:gd name="T16" fmla="*/ 307 w 330"/>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0" h="101">
                  <a:moveTo>
                    <a:pt x="307" y="0"/>
                  </a:moveTo>
                  <a:cubicBezTo>
                    <a:pt x="286" y="21"/>
                    <a:pt x="257" y="33"/>
                    <a:pt x="224" y="33"/>
                  </a:cubicBezTo>
                  <a:cubicBezTo>
                    <a:pt x="106" y="33"/>
                    <a:pt x="106" y="33"/>
                    <a:pt x="106" y="33"/>
                  </a:cubicBezTo>
                  <a:cubicBezTo>
                    <a:pt x="74" y="33"/>
                    <a:pt x="44" y="21"/>
                    <a:pt x="23" y="0"/>
                  </a:cubicBezTo>
                  <a:cubicBezTo>
                    <a:pt x="0" y="24"/>
                    <a:pt x="0" y="24"/>
                    <a:pt x="0" y="24"/>
                  </a:cubicBezTo>
                  <a:cubicBezTo>
                    <a:pt x="15" y="69"/>
                    <a:pt x="58" y="101"/>
                    <a:pt x="109" y="101"/>
                  </a:cubicBezTo>
                  <a:cubicBezTo>
                    <a:pt x="222" y="101"/>
                    <a:pt x="222" y="101"/>
                    <a:pt x="222" y="101"/>
                  </a:cubicBezTo>
                  <a:cubicBezTo>
                    <a:pt x="272" y="101"/>
                    <a:pt x="315" y="69"/>
                    <a:pt x="330" y="24"/>
                  </a:cubicBezTo>
                  <a:lnTo>
                    <a:pt x="307" y="0"/>
                  </a:lnTo>
                  <a:close/>
                </a:path>
              </a:pathLst>
            </a:custGeom>
            <a:solidFill>
              <a:srgbClr val="FFC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56"/>
            <p:cNvSpPr>
              <a:spLocks/>
            </p:cNvSpPr>
            <p:nvPr/>
          </p:nvSpPr>
          <p:spPr bwMode="auto">
            <a:xfrm>
              <a:off x="3903663" y="4159250"/>
              <a:ext cx="319088" cy="57150"/>
            </a:xfrm>
            <a:custGeom>
              <a:avLst/>
              <a:gdLst>
                <a:gd name="T0" fmla="*/ 92 w 297"/>
                <a:gd name="T1" fmla="*/ 53 h 53"/>
                <a:gd name="T2" fmla="*/ 205 w 297"/>
                <a:gd name="T3" fmla="*/ 53 h 53"/>
                <a:gd name="T4" fmla="*/ 297 w 297"/>
                <a:gd name="T5" fmla="*/ 7 h 53"/>
                <a:gd name="T6" fmla="*/ 290 w 297"/>
                <a:gd name="T7" fmla="*/ 0 h 53"/>
                <a:gd name="T8" fmla="*/ 207 w 297"/>
                <a:gd name="T9" fmla="*/ 33 h 53"/>
                <a:gd name="T10" fmla="*/ 89 w 297"/>
                <a:gd name="T11" fmla="*/ 33 h 53"/>
                <a:gd name="T12" fmla="*/ 6 w 297"/>
                <a:gd name="T13" fmla="*/ 0 h 53"/>
                <a:gd name="T14" fmla="*/ 0 w 297"/>
                <a:gd name="T15" fmla="*/ 7 h 53"/>
                <a:gd name="T16" fmla="*/ 92 w 297"/>
                <a:gd name="T17"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7" h="53">
                  <a:moveTo>
                    <a:pt x="92" y="53"/>
                  </a:moveTo>
                  <a:cubicBezTo>
                    <a:pt x="205" y="53"/>
                    <a:pt x="205" y="53"/>
                    <a:pt x="205" y="53"/>
                  </a:cubicBezTo>
                  <a:cubicBezTo>
                    <a:pt x="242" y="53"/>
                    <a:pt x="276" y="35"/>
                    <a:pt x="297" y="7"/>
                  </a:cubicBezTo>
                  <a:cubicBezTo>
                    <a:pt x="290" y="0"/>
                    <a:pt x="290" y="0"/>
                    <a:pt x="290" y="0"/>
                  </a:cubicBezTo>
                  <a:cubicBezTo>
                    <a:pt x="269" y="21"/>
                    <a:pt x="240" y="33"/>
                    <a:pt x="207" y="33"/>
                  </a:cubicBezTo>
                  <a:cubicBezTo>
                    <a:pt x="89" y="33"/>
                    <a:pt x="89" y="33"/>
                    <a:pt x="89" y="33"/>
                  </a:cubicBezTo>
                  <a:cubicBezTo>
                    <a:pt x="57" y="33"/>
                    <a:pt x="27" y="21"/>
                    <a:pt x="6" y="0"/>
                  </a:cubicBezTo>
                  <a:cubicBezTo>
                    <a:pt x="0" y="7"/>
                    <a:pt x="0" y="7"/>
                    <a:pt x="0" y="7"/>
                  </a:cubicBezTo>
                  <a:cubicBezTo>
                    <a:pt x="21" y="35"/>
                    <a:pt x="54" y="53"/>
                    <a:pt x="92" y="53"/>
                  </a:cubicBezTo>
                  <a:close/>
                </a:path>
              </a:pathLst>
            </a:custGeom>
            <a:solidFill>
              <a:srgbClr val="FFE2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Freeform 1357"/>
            <p:cNvSpPr>
              <a:spLocks/>
            </p:cNvSpPr>
            <p:nvPr/>
          </p:nvSpPr>
          <p:spPr bwMode="auto">
            <a:xfrm>
              <a:off x="4205288" y="4167188"/>
              <a:ext cx="33338" cy="38100"/>
            </a:xfrm>
            <a:custGeom>
              <a:avLst/>
              <a:gdLst>
                <a:gd name="T0" fmla="*/ 15 w 31"/>
                <a:gd name="T1" fmla="*/ 0 h 35"/>
                <a:gd name="T2" fmla="*/ 0 w 31"/>
                <a:gd name="T3" fmla="*/ 15 h 35"/>
                <a:gd name="T4" fmla="*/ 23 w 31"/>
                <a:gd name="T5" fmla="*/ 35 h 35"/>
                <a:gd name="T6" fmla="*/ 31 w 31"/>
                <a:gd name="T7" fmla="*/ 17 h 35"/>
                <a:gd name="T8" fmla="*/ 15 w 31"/>
                <a:gd name="T9" fmla="*/ 0 h 35"/>
              </a:gdLst>
              <a:ahLst/>
              <a:cxnLst>
                <a:cxn ang="0">
                  <a:pos x="T0" y="T1"/>
                </a:cxn>
                <a:cxn ang="0">
                  <a:pos x="T2" y="T3"/>
                </a:cxn>
                <a:cxn ang="0">
                  <a:pos x="T4" y="T5"/>
                </a:cxn>
                <a:cxn ang="0">
                  <a:pos x="T6" y="T7"/>
                </a:cxn>
                <a:cxn ang="0">
                  <a:pos x="T8" y="T9"/>
                </a:cxn>
              </a:cxnLst>
              <a:rect l="0" t="0" r="r" b="b"/>
              <a:pathLst>
                <a:path w="31" h="35">
                  <a:moveTo>
                    <a:pt x="15" y="0"/>
                  </a:moveTo>
                  <a:cubicBezTo>
                    <a:pt x="10" y="5"/>
                    <a:pt x="5" y="11"/>
                    <a:pt x="0" y="15"/>
                  </a:cubicBezTo>
                  <a:cubicBezTo>
                    <a:pt x="23" y="35"/>
                    <a:pt x="23" y="35"/>
                    <a:pt x="23" y="35"/>
                  </a:cubicBezTo>
                  <a:cubicBezTo>
                    <a:pt x="27" y="29"/>
                    <a:pt x="29" y="23"/>
                    <a:pt x="31" y="17"/>
                  </a:cubicBezTo>
                  <a:lnTo>
                    <a:pt x="15"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58"/>
            <p:cNvSpPr>
              <a:spLocks/>
            </p:cNvSpPr>
            <p:nvPr/>
          </p:nvSpPr>
          <p:spPr bwMode="auto">
            <a:xfrm>
              <a:off x="4195763" y="4159250"/>
              <a:ext cx="26988" cy="23813"/>
            </a:xfrm>
            <a:custGeom>
              <a:avLst/>
              <a:gdLst>
                <a:gd name="T0" fmla="*/ 24 w 24"/>
                <a:gd name="T1" fmla="*/ 7 h 22"/>
                <a:gd name="T2" fmla="*/ 17 w 24"/>
                <a:gd name="T3" fmla="*/ 0 h 22"/>
                <a:gd name="T4" fmla="*/ 0 w 24"/>
                <a:gd name="T5" fmla="*/ 14 h 22"/>
                <a:gd name="T6" fmla="*/ 9 w 24"/>
                <a:gd name="T7" fmla="*/ 22 h 22"/>
                <a:gd name="T8" fmla="*/ 24 w 24"/>
                <a:gd name="T9" fmla="*/ 7 h 22"/>
              </a:gdLst>
              <a:ahLst/>
              <a:cxnLst>
                <a:cxn ang="0">
                  <a:pos x="T0" y="T1"/>
                </a:cxn>
                <a:cxn ang="0">
                  <a:pos x="T2" y="T3"/>
                </a:cxn>
                <a:cxn ang="0">
                  <a:pos x="T4" y="T5"/>
                </a:cxn>
                <a:cxn ang="0">
                  <a:pos x="T6" y="T7"/>
                </a:cxn>
                <a:cxn ang="0">
                  <a:pos x="T8" y="T9"/>
                </a:cxn>
              </a:cxnLst>
              <a:rect l="0" t="0" r="r" b="b"/>
              <a:pathLst>
                <a:path w="24" h="22">
                  <a:moveTo>
                    <a:pt x="24" y="7"/>
                  </a:moveTo>
                  <a:cubicBezTo>
                    <a:pt x="17" y="0"/>
                    <a:pt x="17" y="0"/>
                    <a:pt x="17" y="0"/>
                  </a:cubicBezTo>
                  <a:cubicBezTo>
                    <a:pt x="12" y="6"/>
                    <a:pt x="6" y="10"/>
                    <a:pt x="0" y="14"/>
                  </a:cubicBezTo>
                  <a:cubicBezTo>
                    <a:pt x="9" y="22"/>
                    <a:pt x="9" y="22"/>
                    <a:pt x="9" y="22"/>
                  </a:cubicBezTo>
                  <a:cubicBezTo>
                    <a:pt x="14" y="18"/>
                    <a:pt x="19" y="12"/>
                    <a:pt x="24" y="7"/>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3" name="Rectangle 1359"/>
            <p:cNvSpPr>
              <a:spLocks noChangeArrowheads="1"/>
            </p:cNvSpPr>
            <p:nvPr/>
          </p:nvSpPr>
          <p:spPr bwMode="auto">
            <a:xfrm>
              <a:off x="3775076" y="4324350"/>
              <a:ext cx="495300" cy="301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4" name="Rectangle 1360"/>
            <p:cNvSpPr>
              <a:spLocks noChangeArrowheads="1"/>
            </p:cNvSpPr>
            <p:nvPr/>
          </p:nvSpPr>
          <p:spPr bwMode="auto">
            <a:xfrm>
              <a:off x="3775076" y="4318000"/>
              <a:ext cx="495300" cy="19050"/>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Rectangle 1361"/>
            <p:cNvSpPr>
              <a:spLocks noChangeArrowheads="1"/>
            </p:cNvSpPr>
            <p:nvPr/>
          </p:nvSpPr>
          <p:spPr bwMode="auto">
            <a:xfrm>
              <a:off x="3930651" y="3859213"/>
              <a:ext cx="182563" cy="285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362"/>
            <p:cNvSpPr>
              <a:spLocks noChangeArrowheads="1"/>
            </p:cNvSpPr>
            <p:nvPr/>
          </p:nvSpPr>
          <p:spPr bwMode="auto">
            <a:xfrm>
              <a:off x="3930651" y="3851275"/>
              <a:ext cx="182563" cy="7938"/>
            </a:xfrm>
            <a:prstGeom prst="rect">
              <a:avLst/>
            </a:prstGeom>
            <a:solidFill>
              <a:srgbClr val="939B9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363"/>
            <p:cNvSpPr>
              <a:spLocks noChangeArrowheads="1"/>
            </p:cNvSpPr>
            <p:nvPr/>
          </p:nvSpPr>
          <p:spPr bwMode="auto">
            <a:xfrm>
              <a:off x="4008438" y="4354513"/>
              <a:ext cx="26988" cy="1809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 name="Group 1"/>
          <p:cNvGrpSpPr/>
          <p:nvPr/>
        </p:nvGrpSpPr>
        <p:grpSpPr>
          <a:xfrm>
            <a:off x="9315034" y="5118100"/>
            <a:ext cx="740833" cy="1011768"/>
            <a:chOff x="6986274" y="3838575"/>
            <a:chExt cx="555625" cy="758826"/>
          </a:xfrm>
        </p:grpSpPr>
        <p:sp>
          <p:nvSpPr>
            <p:cNvPr id="137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248" name="Freeform 1812"/>
          <p:cNvSpPr>
            <a:spLocks/>
          </p:cNvSpPr>
          <p:nvPr/>
        </p:nvSpPr>
        <p:spPr bwMode="auto">
          <a:xfrm>
            <a:off x="579967"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9" name="Freeform 1813"/>
          <p:cNvSpPr>
            <a:spLocks/>
          </p:cNvSpPr>
          <p:nvPr/>
        </p:nvSpPr>
        <p:spPr bwMode="auto">
          <a:xfrm>
            <a:off x="880534" y="954617"/>
            <a:ext cx="124884" cy="135467"/>
          </a:xfrm>
          <a:custGeom>
            <a:avLst/>
            <a:gdLst>
              <a:gd name="T0" fmla="*/ 86 w 118"/>
              <a:gd name="T1" fmla="*/ 128 h 128"/>
              <a:gd name="T2" fmla="*/ 97 w 118"/>
              <a:gd name="T3" fmla="*/ 128 h 128"/>
              <a:gd name="T4" fmla="*/ 97 w 118"/>
              <a:gd name="T5" fmla="*/ 128 h 128"/>
              <a:gd name="T6" fmla="*/ 101 w 118"/>
              <a:gd name="T7" fmla="*/ 128 h 128"/>
              <a:gd name="T8" fmla="*/ 105 w 118"/>
              <a:gd name="T9" fmla="*/ 127 h 128"/>
              <a:gd name="T10" fmla="*/ 111 w 118"/>
              <a:gd name="T11" fmla="*/ 122 h 128"/>
              <a:gd name="T12" fmla="*/ 117 w 118"/>
              <a:gd name="T13" fmla="*/ 115 h 128"/>
              <a:gd name="T14" fmla="*/ 118 w 118"/>
              <a:gd name="T15" fmla="*/ 111 h 128"/>
              <a:gd name="T16" fmla="*/ 118 w 118"/>
              <a:gd name="T17" fmla="*/ 107 h 128"/>
              <a:gd name="T18" fmla="*/ 118 w 118"/>
              <a:gd name="T19" fmla="*/ 68 h 128"/>
              <a:gd name="T20" fmla="*/ 118 w 118"/>
              <a:gd name="T21" fmla="*/ 68 h 128"/>
              <a:gd name="T22" fmla="*/ 118 w 118"/>
              <a:gd name="T23" fmla="*/ 63 h 128"/>
              <a:gd name="T24" fmla="*/ 117 w 118"/>
              <a:gd name="T25" fmla="*/ 60 h 128"/>
              <a:gd name="T26" fmla="*/ 114 w 118"/>
              <a:gd name="T27" fmla="*/ 56 h 128"/>
              <a:gd name="T28" fmla="*/ 111 w 118"/>
              <a:gd name="T29" fmla="*/ 52 h 128"/>
              <a:gd name="T30" fmla="*/ 71 w 118"/>
              <a:gd name="T31" fmla="*/ 12 h 128"/>
              <a:gd name="T32" fmla="*/ 71 w 118"/>
              <a:gd name="T33" fmla="*/ 12 h 128"/>
              <a:gd name="T34" fmla="*/ 65 w 118"/>
              <a:gd name="T35" fmla="*/ 6 h 128"/>
              <a:gd name="T36" fmla="*/ 58 w 118"/>
              <a:gd name="T37" fmla="*/ 2 h 128"/>
              <a:gd name="T38" fmla="*/ 50 w 118"/>
              <a:gd name="T39" fmla="*/ 1 h 128"/>
              <a:gd name="T40" fmla="*/ 42 w 118"/>
              <a:gd name="T41" fmla="*/ 0 h 128"/>
              <a:gd name="T42" fmla="*/ 0 w 118"/>
              <a:gd name="T43" fmla="*/ 0 h 128"/>
              <a:gd name="T44" fmla="*/ 0 w 118"/>
              <a:gd name="T45" fmla="*/ 128 h 128"/>
              <a:gd name="T46" fmla="*/ 32 w 118"/>
              <a:gd name="T47" fmla="*/ 128 h 128"/>
              <a:gd name="T48" fmla="*/ 86 w 118"/>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28">
                <a:moveTo>
                  <a:pt x="86" y="128"/>
                </a:moveTo>
                <a:lnTo>
                  <a:pt x="97" y="128"/>
                </a:lnTo>
                <a:lnTo>
                  <a:pt x="97" y="128"/>
                </a:lnTo>
                <a:lnTo>
                  <a:pt x="101" y="128"/>
                </a:lnTo>
                <a:lnTo>
                  <a:pt x="105" y="127"/>
                </a:lnTo>
                <a:lnTo>
                  <a:pt x="111" y="122"/>
                </a:lnTo>
                <a:lnTo>
                  <a:pt x="117" y="115"/>
                </a:lnTo>
                <a:lnTo>
                  <a:pt x="118" y="111"/>
                </a:lnTo>
                <a:lnTo>
                  <a:pt x="118" y="107"/>
                </a:lnTo>
                <a:lnTo>
                  <a:pt x="118" y="68"/>
                </a:lnTo>
                <a:lnTo>
                  <a:pt x="118" y="68"/>
                </a:lnTo>
                <a:lnTo>
                  <a:pt x="118" y="63"/>
                </a:lnTo>
                <a:lnTo>
                  <a:pt x="117" y="60"/>
                </a:lnTo>
                <a:lnTo>
                  <a:pt x="114" y="56"/>
                </a:lnTo>
                <a:lnTo>
                  <a:pt x="111" y="52"/>
                </a:lnTo>
                <a:lnTo>
                  <a:pt x="71" y="12"/>
                </a:lnTo>
                <a:lnTo>
                  <a:pt x="71" y="12"/>
                </a:lnTo>
                <a:lnTo>
                  <a:pt x="65" y="6"/>
                </a:lnTo>
                <a:lnTo>
                  <a:pt x="58" y="2"/>
                </a:lnTo>
                <a:lnTo>
                  <a:pt x="50" y="1"/>
                </a:lnTo>
                <a:lnTo>
                  <a:pt x="42" y="0"/>
                </a:lnTo>
                <a:lnTo>
                  <a:pt x="0" y="0"/>
                </a:lnTo>
                <a:lnTo>
                  <a:pt x="0" y="128"/>
                </a:lnTo>
                <a:lnTo>
                  <a:pt x="32" y="128"/>
                </a:lnTo>
                <a:lnTo>
                  <a:pt x="86" y="128"/>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1" name="Freeform 1814"/>
          <p:cNvSpPr>
            <a:spLocks/>
          </p:cNvSpPr>
          <p:nvPr/>
        </p:nvSpPr>
        <p:spPr bwMode="auto">
          <a:xfrm>
            <a:off x="903819" y="977901"/>
            <a:ext cx="101600" cy="44451"/>
          </a:xfrm>
          <a:custGeom>
            <a:avLst/>
            <a:gdLst>
              <a:gd name="T0" fmla="*/ 0 w 96"/>
              <a:gd name="T1" fmla="*/ 43 h 43"/>
              <a:gd name="T2" fmla="*/ 96 w 96"/>
              <a:gd name="T3" fmla="*/ 43 h 43"/>
              <a:gd name="T4" fmla="*/ 96 w 96"/>
              <a:gd name="T5" fmla="*/ 43 h 43"/>
              <a:gd name="T6" fmla="*/ 93 w 96"/>
              <a:gd name="T7" fmla="*/ 36 h 43"/>
              <a:gd name="T8" fmla="*/ 89 w 96"/>
              <a:gd name="T9" fmla="*/ 31 h 43"/>
              <a:gd name="T10" fmla="*/ 59 w 96"/>
              <a:gd name="T11" fmla="*/ 0 h 43"/>
              <a:gd name="T12" fmla="*/ 0 w 96"/>
              <a:gd name="T13" fmla="*/ 0 h 43"/>
              <a:gd name="T14" fmla="*/ 0 w 96"/>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3">
                <a:moveTo>
                  <a:pt x="0" y="43"/>
                </a:moveTo>
                <a:lnTo>
                  <a:pt x="96" y="43"/>
                </a:lnTo>
                <a:lnTo>
                  <a:pt x="96" y="43"/>
                </a:lnTo>
                <a:lnTo>
                  <a:pt x="93" y="36"/>
                </a:lnTo>
                <a:lnTo>
                  <a:pt x="89" y="31"/>
                </a:lnTo>
                <a:lnTo>
                  <a:pt x="59" y="0"/>
                </a:lnTo>
                <a:lnTo>
                  <a:pt x="0" y="0"/>
                </a:lnTo>
                <a:lnTo>
                  <a:pt x="0" y="43"/>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2" name="Line 1815"/>
          <p:cNvSpPr>
            <a:spLocks noChangeShapeType="1"/>
          </p:cNvSpPr>
          <p:nvPr/>
        </p:nvSpPr>
        <p:spPr bwMode="auto">
          <a:xfrm>
            <a:off x="982135" y="1056217"/>
            <a:ext cx="23284"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3" name="Freeform 1816"/>
          <p:cNvSpPr>
            <a:spLocks/>
          </p:cNvSpPr>
          <p:nvPr/>
        </p:nvSpPr>
        <p:spPr bwMode="auto">
          <a:xfrm>
            <a:off x="869952" y="954617"/>
            <a:ext cx="135467" cy="135467"/>
          </a:xfrm>
          <a:custGeom>
            <a:avLst/>
            <a:gdLst>
              <a:gd name="T0" fmla="*/ 97 w 129"/>
              <a:gd name="T1" fmla="*/ 128 h 128"/>
              <a:gd name="T2" fmla="*/ 108 w 129"/>
              <a:gd name="T3" fmla="*/ 128 h 128"/>
              <a:gd name="T4" fmla="*/ 108 w 129"/>
              <a:gd name="T5" fmla="*/ 128 h 128"/>
              <a:gd name="T6" fmla="*/ 112 w 129"/>
              <a:gd name="T7" fmla="*/ 128 h 128"/>
              <a:gd name="T8" fmla="*/ 116 w 129"/>
              <a:gd name="T9" fmla="*/ 127 h 128"/>
              <a:gd name="T10" fmla="*/ 122 w 129"/>
              <a:gd name="T11" fmla="*/ 122 h 128"/>
              <a:gd name="T12" fmla="*/ 128 w 129"/>
              <a:gd name="T13" fmla="*/ 115 h 128"/>
              <a:gd name="T14" fmla="*/ 129 w 129"/>
              <a:gd name="T15" fmla="*/ 111 h 128"/>
              <a:gd name="T16" fmla="*/ 129 w 129"/>
              <a:gd name="T17" fmla="*/ 107 h 128"/>
              <a:gd name="T18" fmla="*/ 129 w 129"/>
              <a:gd name="T19" fmla="*/ 68 h 128"/>
              <a:gd name="T20" fmla="*/ 129 w 129"/>
              <a:gd name="T21" fmla="*/ 68 h 128"/>
              <a:gd name="T22" fmla="*/ 129 w 129"/>
              <a:gd name="T23" fmla="*/ 63 h 128"/>
              <a:gd name="T24" fmla="*/ 128 w 129"/>
              <a:gd name="T25" fmla="*/ 60 h 128"/>
              <a:gd name="T26" fmla="*/ 125 w 129"/>
              <a:gd name="T27" fmla="*/ 56 h 128"/>
              <a:gd name="T28" fmla="*/ 122 w 129"/>
              <a:gd name="T29" fmla="*/ 52 h 128"/>
              <a:gd name="T30" fmla="*/ 82 w 129"/>
              <a:gd name="T31" fmla="*/ 12 h 128"/>
              <a:gd name="T32" fmla="*/ 82 w 129"/>
              <a:gd name="T33" fmla="*/ 12 h 128"/>
              <a:gd name="T34" fmla="*/ 76 w 129"/>
              <a:gd name="T35" fmla="*/ 6 h 128"/>
              <a:gd name="T36" fmla="*/ 69 w 129"/>
              <a:gd name="T37" fmla="*/ 2 h 128"/>
              <a:gd name="T38" fmla="*/ 61 w 129"/>
              <a:gd name="T39" fmla="*/ 1 h 128"/>
              <a:gd name="T40" fmla="*/ 53 w 129"/>
              <a:gd name="T41" fmla="*/ 0 h 128"/>
              <a:gd name="T42" fmla="*/ 0 w 129"/>
              <a:gd name="T43" fmla="*/ 0 h 128"/>
              <a:gd name="T44" fmla="*/ 0 w 129"/>
              <a:gd name="T45" fmla="*/ 128 h 128"/>
              <a:gd name="T46" fmla="*/ 43 w 129"/>
              <a:gd name="T47" fmla="*/ 128 h 128"/>
              <a:gd name="T48" fmla="*/ 97 w 129"/>
              <a:gd name="T4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9" h="128">
                <a:moveTo>
                  <a:pt x="97" y="128"/>
                </a:moveTo>
                <a:lnTo>
                  <a:pt x="108" y="128"/>
                </a:lnTo>
                <a:lnTo>
                  <a:pt x="108" y="128"/>
                </a:lnTo>
                <a:lnTo>
                  <a:pt x="112" y="128"/>
                </a:lnTo>
                <a:lnTo>
                  <a:pt x="116" y="127"/>
                </a:lnTo>
                <a:lnTo>
                  <a:pt x="122" y="122"/>
                </a:lnTo>
                <a:lnTo>
                  <a:pt x="128" y="115"/>
                </a:lnTo>
                <a:lnTo>
                  <a:pt x="129" y="111"/>
                </a:lnTo>
                <a:lnTo>
                  <a:pt x="129" y="107"/>
                </a:lnTo>
                <a:lnTo>
                  <a:pt x="129" y="68"/>
                </a:lnTo>
                <a:lnTo>
                  <a:pt x="129" y="68"/>
                </a:lnTo>
                <a:lnTo>
                  <a:pt x="129" y="63"/>
                </a:lnTo>
                <a:lnTo>
                  <a:pt x="128" y="60"/>
                </a:lnTo>
                <a:lnTo>
                  <a:pt x="125" y="56"/>
                </a:lnTo>
                <a:lnTo>
                  <a:pt x="122" y="52"/>
                </a:lnTo>
                <a:lnTo>
                  <a:pt x="82" y="12"/>
                </a:lnTo>
                <a:lnTo>
                  <a:pt x="82" y="12"/>
                </a:lnTo>
                <a:lnTo>
                  <a:pt x="76" y="6"/>
                </a:lnTo>
                <a:lnTo>
                  <a:pt x="69" y="2"/>
                </a:lnTo>
                <a:lnTo>
                  <a:pt x="61" y="1"/>
                </a:lnTo>
                <a:lnTo>
                  <a:pt x="53" y="0"/>
                </a:lnTo>
                <a:lnTo>
                  <a:pt x="0" y="0"/>
                </a:lnTo>
                <a:lnTo>
                  <a:pt x="0" y="128"/>
                </a:lnTo>
                <a:lnTo>
                  <a:pt x="43" y="128"/>
                </a:lnTo>
                <a:lnTo>
                  <a:pt x="97" y="128"/>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4" name="Freeform 1817"/>
          <p:cNvSpPr>
            <a:spLocks/>
          </p:cNvSpPr>
          <p:nvPr/>
        </p:nvSpPr>
        <p:spPr bwMode="auto">
          <a:xfrm>
            <a:off x="677335" y="908053"/>
            <a:ext cx="203200" cy="148167"/>
          </a:xfrm>
          <a:custGeom>
            <a:avLst/>
            <a:gdLst>
              <a:gd name="T0" fmla="*/ 193 w 193"/>
              <a:gd name="T1" fmla="*/ 139 h 139"/>
              <a:gd name="T2" fmla="*/ 193 w 193"/>
              <a:gd name="T3" fmla="*/ 32 h 139"/>
              <a:gd name="T4" fmla="*/ 193 w 193"/>
              <a:gd name="T5" fmla="*/ 32 h 139"/>
              <a:gd name="T6" fmla="*/ 193 w 193"/>
              <a:gd name="T7" fmla="*/ 25 h 139"/>
              <a:gd name="T8" fmla="*/ 190 w 193"/>
              <a:gd name="T9" fmla="*/ 20 h 139"/>
              <a:gd name="T10" fmla="*/ 188 w 193"/>
              <a:gd name="T11" fmla="*/ 14 h 139"/>
              <a:gd name="T12" fmla="*/ 184 w 193"/>
              <a:gd name="T13" fmla="*/ 9 h 139"/>
              <a:gd name="T14" fmla="*/ 178 w 193"/>
              <a:gd name="T15" fmla="*/ 5 h 139"/>
              <a:gd name="T16" fmla="*/ 173 w 193"/>
              <a:gd name="T17" fmla="*/ 2 h 139"/>
              <a:gd name="T18" fmla="*/ 168 w 193"/>
              <a:gd name="T19" fmla="*/ 0 h 139"/>
              <a:gd name="T20" fmla="*/ 161 w 193"/>
              <a:gd name="T21" fmla="*/ 0 h 139"/>
              <a:gd name="T22" fmla="*/ 32 w 193"/>
              <a:gd name="T23" fmla="*/ 0 h 139"/>
              <a:gd name="T24" fmla="*/ 32 w 193"/>
              <a:gd name="T25" fmla="*/ 0 h 139"/>
              <a:gd name="T26" fmla="*/ 26 w 193"/>
              <a:gd name="T27" fmla="*/ 0 h 139"/>
              <a:gd name="T28" fmla="*/ 20 w 193"/>
              <a:gd name="T29" fmla="*/ 2 h 139"/>
              <a:gd name="T30" fmla="*/ 15 w 193"/>
              <a:gd name="T31" fmla="*/ 5 h 139"/>
              <a:gd name="T32" fmla="*/ 10 w 193"/>
              <a:gd name="T33" fmla="*/ 9 h 139"/>
              <a:gd name="T34" fmla="*/ 6 w 193"/>
              <a:gd name="T35" fmla="*/ 14 h 139"/>
              <a:gd name="T36" fmla="*/ 3 w 193"/>
              <a:gd name="T37" fmla="*/ 20 h 139"/>
              <a:gd name="T38" fmla="*/ 0 w 193"/>
              <a:gd name="T39" fmla="*/ 25 h 139"/>
              <a:gd name="T40" fmla="*/ 0 w 193"/>
              <a:gd name="T41" fmla="*/ 32 h 139"/>
              <a:gd name="T42" fmla="*/ 0 w 193"/>
              <a:gd name="T43" fmla="*/ 139 h 139"/>
              <a:gd name="T44" fmla="*/ 193 w 193"/>
              <a:gd name="T45"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3" h="139">
                <a:moveTo>
                  <a:pt x="193" y="139"/>
                </a:moveTo>
                <a:lnTo>
                  <a:pt x="193" y="32"/>
                </a:lnTo>
                <a:lnTo>
                  <a:pt x="193" y="32"/>
                </a:lnTo>
                <a:lnTo>
                  <a:pt x="193" y="25"/>
                </a:lnTo>
                <a:lnTo>
                  <a:pt x="190" y="20"/>
                </a:lnTo>
                <a:lnTo>
                  <a:pt x="188" y="14"/>
                </a:lnTo>
                <a:lnTo>
                  <a:pt x="184" y="9"/>
                </a:lnTo>
                <a:lnTo>
                  <a:pt x="178" y="5"/>
                </a:lnTo>
                <a:lnTo>
                  <a:pt x="173" y="2"/>
                </a:lnTo>
                <a:lnTo>
                  <a:pt x="168" y="0"/>
                </a:lnTo>
                <a:lnTo>
                  <a:pt x="161" y="0"/>
                </a:lnTo>
                <a:lnTo>
                  <a:pt x="32" y="0"/>
                </a:lnTo>
                <a:lnTo>
                  <a:pt x="32" y="0"/>
                </a:lnTo>
                <a:lnTo>
                  <a:pt x="26" y="0"/>
                </a:lnTo>
                <a:lnTo>
                  <a:pt x="20" y="2"/>
                </a:lnTo>
                <a:lnTo>
                  <a:pt x="15" y="5"/>
                </a:lnTo>
                <a:lnTo>
                  <a:pt x="10" y="9"/>
                </a:lnTo>
                <a:lnTo>
                  <a:pt x="6" y="14"/>
                </a:lnTo>
                <a:lnTo>
                  <a:pt x="3" y="20"/>
                </a:lnTo>
                <a:lnTo>
                  <a:pt x="0" y="25"/>
                </a:lnTo>
                <a:lnTo>
                  <a:pt x="0" y="32"/>
                </a:lnTo>
                <a:lnTo>
                  <a:pt x="0" y="139"/>
                </a:lnTo>
                <a:lnTo>
                  <a:pt x="193" y="139"/>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55" name="Freeform 1818"/>
          <p:cNvSpPr>
            <a:spLocks/>
          </p:cNvSpPr>
          <p:nvPr/>
        </p:nvSpPr>
        <p:spPr bwMode="auto">
          <a:xfrm>
            <a:off x="698500"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6" name="Line 1819"/>
          <p:cNvSpPr>
            <a:spLocks noChangeShapeType="1"/>
          </p:cNvSpPr>
          <p:nvPr/>
        </p:nvSpPr>
        <p:spPr bwMode="auto">
          <a:xfrm>
            <a:off x="698500"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7" name="Freeform 1820"/>
          <p:cNvSpPr>
            <a:spLocks/>
          </p:cNvSpPr>
          <p:nvPr/>
        </p:nvSpPr>
        <p:spPr bwMode="auto">
          <a:xfrm>
            <a:off x="721784"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8" name="Line 1821"/>
          <p:cNvSpPr>
            <a:spLocks noChangeShapeType="1"/>
          </p:cNvSpPr>
          <p:nvPr/>
        </p:nvSpPr>
        <p:spPr bwMode="auto">
          <a:xfrm>
            <a:off x="721784"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9" name="Freeform 1822"/>
          <p:cNvSpPr>
            <a:spLocks/>
          </p:cNvSpPr>
          <p:nvPr/>
        </p:nvSpPr>
        <p:spPr bwMode="auto">
          <a:xfrm>
            <a:off x="745067"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0" name="Line 1823"/>
          <p:cNvSpPr>
            <a:spLocks noChangeShapeType="1"/>
          </p:cNvSpPr>
          <p:nvPr/>
        </p:nvSpPr>
        <p:spPr bwMode="auto">
          <a:xfrm>
            <a:off x="745067"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61" name="Freeform 1824"/>
          <p:cNvSpPr>
            <a:spLocks/>
          </p:cNvSpPr>
          <p:nvPr/>
        </p:nvSpPr>
        <p:spPr bwMode="auto">
          <a:xfrm>
            <a:off x="766233"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2" name="Line 1825"/>
          <p:cNvSpPr>
            <a:spLocks noChangeShapeType="1"/>
          </p:cNvSpPr>
          <p:nvPr/>
        </p:nvSpPr>
        <p:spPr bwMode="auto">
          <a:xfrm>
            <a:off x="766233"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64" name="Freeform 1826"/>
          <p:cNvSpPr>
            <a:spLocks/>
          </p:cNvSpPr>
          <p:nvPr/>
        </p:nvSpPr>
        <p:spPr bwMode="auto">
          <a:xfrm>
            <a:off x="789517"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6" name="Line 1827"/>
          <p:cNvSpPr>
            <a:spLocks noChangeShapeType="1"/>
          </p:cNvSpPr>
          <p:nvPr/>
        </p:nvSpPr>
        <p:spPr bwMode="auto">
          <a:xfrm>
            <a:off x="789517"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68" name="Freeform 1828"/>
          <p:cNvSpPr>
            <a:spLocks/>
          </p:cNvSpPr>
          <p:nvPr/>
        </p:nvSpPr>
        <p:spPr bwMode="auto">
          <a:xfrm>
            <a:off x="812800"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0" name="Line 1829"/>
          <p:cNvSpPr>
            <a:spLocks noChangeShapeType="1"/>
          </p:cNvSpPr>
          <p:nvPr/>
        </p:nvSpPr>
        <p:spPr bwMode="auto">
          <a:xfrm>
            <a:off x="812800"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72" name="Freeform 1830"/>
          <p:cNvSpPr>
            <a:spLocks/>
          </p:cNvSpPr>
          <p:nvPr/>
        </p:nvSpPr>
        <p:spPr bwMode="auto">
          <a:xfrm>
            <a:off x="836084"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4" name="Line 1831"/>
          <p:cNvSpPr>
            <a:spLocks noChangeShapeType="1"/>
          </p:cNvSpPr>
          <p:nvPr/>
        </p:nvSpPr>
        <p:spPr bwMode="auto">
          <a:xfrm>
            <a:off x="836084"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76" name="Freeform 1832"/>
          <p:cNvSpPr>
            <a:spLocks/>
          </p:cNvSpPr>
          <p:nvPr/>
        </p:nvSpPr>
        <p:spPr bwMode="auto">
          <a:xfrm>
            <a:off x="857251" y="1022353"/>
            <a:ext cx="0" cy="23284"/>
          </a:xfrm>
          <a:custGeom>
            <a:avLst/>
            <a:gdLst>
              <a:gd name="T0" fmla="*/ 0 h 21"/>
              <a:gd name="T1" fmla="*/ 21 h 21"/>
              <a:gd name="T2" fmla="*/ 0 h 21"/>
            </a:gdLst>
            <a:ahLst/>
            <a:cxnLst>
              <a:cxn ang="0">
                <a:pos x="0" y="T0"/>
              </a:cxn>
              <a:cxn ang="0">
                <a:pos x="0" y="T1"/>
              </a:cxn>
              <a:cxn ang="0">
                <a:pos x="0" y="T2"/>
              </a:cxn>
            </a:cxnLst>
            <a:rect l="0" t="0" r="r" b="b"/>
            <a:pathLst>
              <a:path h="21">
                <a:moveTo>
                  <a:pt x="0" y="0"/>
                </a:moveTo>
                <a:lnTo>
                  <a:pt x="0" y="2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55" name="Line 1833"/>
          <p:cNvSpPr>
            <a:spLocks noChangeShapeType="1"/>
          </p:cNvSpPr>
          <p:nvPr/>
        </p:nvSpPr>
        <p:spPr bwMode="auto">
          <a:xfrm>
            <a:off x="857251" y="1022353"/>
            <a:ext cx="0" cy="23284"/>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65" name="Freeform 1834"/>
          <p:cNvSpPr>
            <a:spLocks/>
          </p:cNvSpPr>
          <p:nvPr/>
        </p:nvSpPr>
        <p:spPr bwMode="auto">
          <a:xfrm>
            <a:off x="677335" y="1045635"/>
            <a:ext cx="203200" cy="44451"/>
          </a:xfrm>
          <a:custGeom>
            <a:avLst/>
            <a:gdLst>
              <a:gd name="T0" fmla="*/ 0 w 193"/>
              <a:gd name="T1" fmla="*/ 0 h 43"/>
              <a:gd name="T2" fmla="*/ 0 w 193"/>
              <a:gd name="T3" fmla="*/ 11 h 43"/>
              <a:gd name="T4" fmla="*/ 0 w 193"/>
              <a:gd name="T5" fmla="*/ 11 h 43"/>
              <a:gd name="T6" fmla="*/ 0 w 193"/>
              <a:gd name="T7" fmla="*/ 18 h 43"/>
              <a:gd name="T8" fmla="*/ 3 w 193"/>
              <a:gd name="T9" fmla="*/ 23 h 43"/>
              <a:gd name="T10" fmla="*/ 6 w 193"/>
              <a:gd name="T11" fmla="*/ 28 h 43"/>
              <a:gd name="T12" fmla="*/ 10 w 193"/>
              <a:gd name="T13" fmla="*/ 34 h 43"/>
              <a:gd name="T14" fmla="*/ 15 w 193"/>
              <a:gd name="T15" fmla="*/ 38 h 43"/>
              <a:gd name="T16" fmla="*/ 20 w 193"/>
              <a:gd name="T17" fmla="*/ 41 h 43"/>
              <a:gd name="T18" fmla="*/ 26 w 193"/>
              <a:gd name="T19" fmla="*/ 43 h 43"/>
              <a:gd name="T20" fmla="*/ 32 w 193"/>
              <a:gd name="T21" fmla="*/ 43 h 43"/>
              <a:gd name="T22" fmla="*/ 193 w 193"/>
              <a:gd name="T23" fmla="*/ 43 h 43"/>
              <a:gd name="T24" fmla="*/ 193 w 193"/>
              <a:gd name="T25" fmla="*/ 0 h 43"/>
              <a:gd name="T26" fmla="*/ 0 w 193"/>
              <a:gd name="T2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3" h="43">
                <a:moveTo>
                  <a:pt x="0" y="0"/>
                </a:moveTo>
                <a:lnTo>
                  <a:pt x="0" y="11"/>
                </a:lnTo>
                <a:lnTo>
                  <a:pt x="0" y="11"/>
                </a:lnTo>
                <a:lnTo>
                  <a:pt x="0" y="18"/>
                </a:lnTo>
                <a:lnTo>
                  <a:pt x="3" y="23"/>
                </a:lnTo>
                <a:lnTo>
                  <a:pt x="6" y="28"/>
                </a:lnTo>
                <a:lnTo>
                  <a:pt x="10" y="34"/>
                </a:lnTo>
                <a:lnTo>
                  <a:pt x="15" y="38"/>
                </a:lnTo>
                <a:lnTo>
                  <a:pt x="20" y="41"/>
                </a:lnTo>
                <a:lnTo>
                  <a:pt x="26" y="43"/>
                </a:lnTo>
                <a:lnTo>
                  <a:pt x="32" y="43"/>
                </a:lnTo>
                <a:lnTo>
                  <a:pt x="193" y="43"/>
                </a:lnTo>
                <a:lnTo>
                  <a:pt x="193" y="0"/>
                </a:lnTo>
                <a:lnTo>
                  <a:pt x="0" y="0"/>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6" name="Freeform 1835"/>
          <p:cNvSpPr>
            <a:spLocks/>
          </p:cNvSpPr>
          <p:nvPr/>
        </p:nvSpPr>
        <p:spPr bwMode="auto">
          <a:xfrm>
            <a:off x="721786" y="1066802"/>
            <a:ext cx="57151" cy="57151"/>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2 w 54"/>
              <a:gd name="T17" fmla="*/ 53 h 53"/>
              <a:gd name="T18" fmla="*/ 27 w 54"/>
              <a:gd name="T19" fmla="*/ 53 h 53"/>
              <a:gd name="T20" fmla="*/ 27 w 54"/>
              <a:gd name="T21" fmla="*/ 53 h 53"/>
              <a:gd name="T22" fmla="*/ 21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1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2" y="53"/>
                </a:lnTo>
                <a:lnTo>
                  <a:pt x="27" y="53"/>
                </a:lnTo>
                <a:lnTo>
                  <a:pt x="27" y="53"/>
                </a:lnTo>
                <a:lnTo>
                  <a:pt x="21"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1" y="0"/>
                </a:lnTo>
                <a:lnTo>
                  <a:pt x="27" y="0"/>
                </a:lnTo>
                <a:lnTo>
                  <a:pt x="27" y="0"/>
                </a:lnTo>
                <a:lnTo>
                  <a:pt x="32"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7" name="Freeform 1836"/>
          <p:cNvSpPr>
            <a:spLocks/>
          </p:cNvSpPr>
          <p:nvPr/>
        </p:nvSpPr>
        <p:spPr bwMode="auto">
          <a:xfrm>
            <a:off x="745067" y="1090084"/>
            <a:ext cx="10584" cy="10584"/>
          </a:xfrm>
          <a:custGeom>
            <a:avLst/>
            <a:gdLst>
              <a:gd name="T0" fmla="*/ 11 w 11"/>
              <a:gd name="T1" fmla="*/ 6 h 11"/>
              <a:gd name="T2" fmla="*/ 11 w 11"/>
              <a:gd name="T3" fmla="*/ 6 h 11"/>
              <a:gd name="T4" fmla="*/ 11 w 11"/>
              <a:gd name="T5" fmla="*/ 8 h 11"/>
              <a:gd name="T6" fmla="*/ 10 w 11"/>
              <a:gd name="T7" fmla="*/ 10 h 11"/>
              <a:gd name="T8" fmla="*/ 9 w 11"/>
              <a:gd name="T9" fmla="*/ 11 h 11"/>
              <a:gd name="T10" fmla="*/ 6 w 11"/>
              <a:gd name="T11" fmla="*/ 11 h 11"/>
              <a:gd name="T12" fmla="*/ 6 w 11"/>
              <a:gd name="T13" fmla="*/ 11 h 11"/>
              <a:gd name="T14" fmla="*/ 3 w 11"/>
              <a:gd name="T15" fmla="*/ 11 h 11"/>
              <a:gd name="T16" fmla="*/ 2 w 11"/>
              <a:gd name="T17" fmla="*/ 10 h 11"/>
              <a:gd name="T18" fmla="*/ 0 w 11"/>
              <a:gd name="T19" fmla="*/ 8 h 11"/>
              <a:gd name="T20" fmla="*/ 0 w 11"/>
              <a:gd name="T21" fmla="*/ 6 h 11"/>
              <a:gd name="T22" fmla="*/ 0 w 11"/>
              <a:gd name="T23" fmla="*/ 6 h 11"/>
              <a:gd name="T24" fmla="*/ 0 w 11"/>
              <a:gd name="T25" fmla="*/ 3 h 11"/>
              <a:gd name="T26" fmla="*/ 2 w 11"/>
              <a:gd name="T27" fmla="*/ 2 h 11"/>
              <a:gd name="T28" fmla="*/ 3 w 11"/>
              <a:gd name="T29" fmla="*/ 0 h 11"/>
              <a:gd name="T30" fmla="*/ 6 w 11"/>
              <a:gd name="T31" fmla="*/ 0 h 11"/>
              <a:gd name="T32" fmla="*/ 6 w 11"/>
              <a:gd name="T33" fmla="*/ 0 h 11"/>
              <a:gd name="T34" fmla="*/ 9 w 11"/>
              <a:gd name="T35" fmla="*/ 0 h 11"/>
              <a:gd name="T36" fmla="*/ 10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10" y="10"/>
                </a:lnTo>
                <a:lnTo>
                  <a:pt x="9" y="11"/>
                </a:lnTo>
                <a:lnTo>
                  <a:pt x="6" y="11"/>
                </a:lnTo>
                <a:lnTo>
                  <a:pt x="6" y="11"/>
                </a:lnTo>
                <a:lnTo>
                  <a:pt x="3" y="11"/>
                </a:lnTo>
                <a:lnTo>
                  <a:pt x="2" y="10"/>
                </a:lnTo>
                <a:lnTo>
                  <a:pt x="0" y="8"/>
                </a:lnTo>
                <a:lnTo>
                  <a:pt x="0" y="6"/>
                </a:lnTo>
                <a:lnTo>
                  <a:pt x="0" y="6"/>
                </a:lnTo>
                <a:lnTo>
                  <a:pt x="0" y="3"/>
                </a:lnTo>
                <a:lnTo>
                  <a:pt x="2" y="2"/>
                </a:lnTo>
                <a:lnTo>
                  <a:pt x="3" y="0"/>
                </a:lnTo>
                <a:lnTo>
                  <a:pt x="6" y="0"/>
                </a:lnTo>
                <a:lnTo>
                  <a:pt x="6" y="0"/>
                </a:lnTo>
                <a:lnTo>
                  <a:pt x="9" y="0"/>
                </a:lnTo>
                <a:lnTo>
                  <a:pt x="10"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8" name="Freeform 1837"/>
          <p:cNvSpPr>
            <a:spLocks/>
          </p:cNvSpPr>
          <p:nvPr/>
        </p:nvSpPr>
        <p:spPr bwMode="auto">
          <a:xfrm>
            <a:off x="914401" y="1066802"/>
            <a:ext cx="57151" cy="57151"/>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6 w 54"/>
              <a:gd name="T25" fmla="*/ 51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6" y="51"/>
                </a:lnTo>
                <a:lnTo>
                  <a:pt x="12" y="49"/>
                </a:lnTo>
                <a:lnTo>
                  <a:pt x="8" y="45"/>
                </a:lnTo>
                <a:lnTo>
                  <a:pt x="4" y="41"/>
                </a:lnTo>
                <a:lnTo>
                  <a:pt x="3" y="37"/>
                </a:lnTo>
                <a:lnTo>
                  <a:pt x="0" y="32"/>
                </a:lnTo>
                <a:lnTo>
                  <a:pt x="0" y="27"/>
                </a:lnTo>
                <a:lnTo>
                  <a:pt x="0" y="27"/>
                </a:lnTo>
                <a:lnTo>
                  <a:pt x="0" y="21"/>
                </a:lnTo>
                <a:lnTo>
                  <a:pt x="3" y="16"/>
                </a:lnTo>
                <a:lnTo>
                  <a:pt x="4" y="12"/>
                </a:lnTo>
                <a:lnTo>
                  <a:pt x="8" y="8"/>
                </a:lnTo>
                <a:lnTo>
                  <a:pt x="12" y="4"/>
                </a:lnTo>
                <a:lnTo>
                  <a:pt x="16"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69" name="Freeform 1838"/>
          <p:cNvSpPr>
            <a:spLocks/>
          </p:cNvSpPr>
          <p:nvPr/>
        </p:nvSpPr>
        <p:spPr bwMode="auto">
          <a:xfrm>
            <a:off x="937684" y="1090084"/>
            <a:ext cx="10584" cy="10584"/>
          </a:xfrm>
          <a:custGeom>
            <a:avLst/>
            <a:gdLst>
              <a:gd name="T0" fmla="*/ 11 w 11"/>
              <a:gd name="T1" fmla="*/ 6 h 11"/>
              <a:gd name="T2" fmla="*/ 11 w 11"/>
              <a:gd name="T3" fmla="*/ 6 h 11"/>
              <a:gd name="T4" fmla="*/ 11 w 11"/>
              <a:gd name="T5" fmla="*/ 8 h 11"/>
              <a:gd name="T6" fmla="*/ 9 w 11"/>
              <a:gd name="T7" fmla="*/ 10 h 11"/>
              <a:gd name="T8" fmla="*/ 8 w 11"/>
              <a:gd name="T9" fmla="*/ 11 h 11"/>
              <a:gd name="T10" fmla="*/ 5 w 11"/>
              <a:gd name="T11" fmla="*/ 11 h 11"/>
              <a:gd name="T12" fmla="*/ 5 w 11"/>
              <a:gd name="T13" fmla="*/ 11 h 11"/>
              <a:gd name="T14" fmla="*/ 2 w 11"/>
              <a:gd name="T15" fmla="*/ 11 h 11"/>
              <a:gd name="T16" fmla="*/ 1 w 11"/>
              <a:gd name="T17" fmla="*/ 10 h 11"/>
              <a:gd name="T18" fmla="*/ 0 w 11"/>
              <a:gd name="T19" fmla="*/ 8 h 11"/>
              <a:gd name="T20" fmla="*/ 0 w 11"/>
              <a:gd name="T21" fmla="*/ 6 h 11"/>
              <a:gd name="T22" fmla="*/ 0 w 11"/>
              <a:gd name="T23" fmla="*/ 6 h 11"/>
              <a:gd name="T24" fmla="*/ 0 w 11"/>
              <a:gd name="T25" fmla="*/ 3 h 11"/>
              <a:gd name="T26" fmla="*/ 1 w 11"/>
              <a:gd name="T27" fmla="*/ 2 h 11"/>
              <a:gd name="T28" fmla="*/ 2 w 11"/>
              <a:gd name="T29" fmla="*/ 0 h 11"/>
              <a:gd name="T30" fmla="*/ 5 w 11"/>
              <a:gd name="T31" fmla="*/ 0 h 11"/>
              <a:gd name="T32" fmla="*/ 5 w 11"/>
              <a:gd name="T33" fmla="*/ 0 h 11"/>
              <a:gd name="T34" fmla="*/ 8 w 11"/>
              <a:gd name="T35" fmla="*/ 0 h 11"/>
              <a:gd name="T36" fmla="*/ 9 w 11"/>
              <a:gd name="T37" fmla="*/ 2 h 11"/>
              <a:gd name="T38" fmla="*/ 11 w 11"/>
              <a:gd name="T39" fmla="*/ 3 h 11"/>
              <a:gd name="T40" fmla="*/ 11 w 11"/>
              <a:gd name="T41" fmla="*/ 6 h 11"/>
              <a:gd name="T42" fmla="*/ 11 w 11"/>
              <a:gd name="T43"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6"/>
                </a:moveTo>
                <a:lnTo>
                  <a:pt x="11" y="6"/>
                </a:lnTo>
                <a:lnTo>
                  <a:pt x="11" y="8"/>
                </a:lnTo>
                <a:lnTo>
                  <a:pt x="9" y="10"/>
                </a:lnTo>
                <a:lnTo>
                  <a:pt x="8" y="11"/>
                </a:lnTo>
                <a:lnTo>
                  <a:pt x="5" y="11"/>
                </a:lnTo>
                <a:lnTo>
                  <a:pt x="5" y="11"/>
                </a:lnTo>
                <a:lnTo>
                  <a:pt x="2" y="11"/>
                </a:lnTo>
                <a:lnTo>
                  <a:pt x="1" y="10"/>
                </a:lnTo>
                <a:lnTo>
                  <a:pt x="0" y="8"/>
                </a:lnTo>
                <a:lnTo>
                  <a:pt x="0" y="6"/>
                </a:lnTo>
                <a:lnTo>
                  <a:pt x="0" y="6"/>
                </a:lnTo>
                <a:lnTo>
                  <a:pt x="0" y="3"/>
                </a:lnTo>
                <a:lnTo>
                  <a:pt x="1" y="2"/>
                </a:lnTo>
                <a:lnTo>
                  <a:pt x="2" y="0"/>
                </a:lnTo>
                <a:lnTo>
                  <a:pt x="5" y="0"/>
                </a:lnTo>
                <a:lnTo>
                  <a:pt x="5" y="0"/>
                </a:lnTo>
                <a:lnTo>
                  <a:pt x="8" y="0"/>
                </a:lnTo>
                <a:lnTo>
                  <a:pt x="9" y="2"/>
                </a:lnTo>
                <a:lnTo>
                  <a:pt x="11" y="3"/>
                </a:lnTo>
                <a:lnTo>
                  <a:pt x="11" y="6"/>
                </a:lnTo>
                <a:lnTo>
                  <a:pt x="11" y="6"/>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0" name="Freeform 1839"/>
          <p:cNvSpPr>
            <a:spLocks/>
          </p:cNvSpPr>
          <p:nvPr/>
        </p:nvSpPr>
        <p:spPr bwMode="auto">
          <a:xfrm>
            <a:off x="1102784"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1" name="Freeform 1840"/>
          <p:cNvSpPr>
            <a:spLocks/>
          </p:cNvSpPr>
          <p:nvPr/>
        </p:nvSpPr>
        <p:spPr bwMode="auto">
          <a:xfrm>
            <a:off x="1314451" y="1007537"/>
            <a:ext cx="112184" cy="116417"/>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 name="T32" fmla="*/ 31 w 106"/>
              <a:gd name="T33" fmla="*/ 1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lnTo>
                  <a:pt x="31" y="1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2" name="Freeform 1841"/>
          <p:cNvSpPr>
            <a:spLocks/>
          </p:cNvSpPr>
          <p:nvPr/>
        </p:nvSpPr>
        <p:spPr bwMode="auto">
          <a:xfrm>
            <a:off x="1314451" y="1007537"/>
            <a:ext cx="112184" cy="116417"/>
          </a:xfrm>
          <a:custGeom>
            <a:avLst/>
            <a:gdLst>
              <a:gd name="T0" fmla="*/ 31 w 106"/>
              <a:gd name="T1" fmla="*/ 14 h 110"/>
              <a:gd name="T2" fmla="*/ 15 w 106"/>
              <a:gd name="T3" fmla="*/ 59 h 110"/>
              <a:gd name="T4" fmla="*/ 0 w 106"/>
              <a:gd name="T5" fmla="*/ 104 h 110"/>
              <a:gd name="T6" fmla="*/ 0 w 106"/>
              <a:gd name="T7" fmla="*/ 104 h 110"/>
              <a:gd name="T8" fmla="*/ 0 w 106"/>
              <a:gd name="T9" fmla="*/ 106 h 110"/>
              <a:gd name="T10" fmla="*/ 2 w 106"/>
              <a:gd name="T11" fmla="*/ 109 h 110"/>
              <a:gd name="T12" fmla="*/ 3 w 106"/>
              <a:gd name="T13" fmla="*/ 110 h 110"/>
              <a:gd name="T14" fmla="*/ 7 w 106"/>
              <a:gd name="T15" fmla="*/ 110 h 110"/>
              <a:gd name="T16" fmla="*/ 10 w 106"/>
              <a:gd name="T17" fmla="*/ 109 h 110"/>
              <a:gd name="T18" fmla="*/ 10 w 106"/>
              <a:gd name="T19" fmla="*/ 109 h 110"/>
              <a:gd name="T20" fmla="*/ 15 w 106"/>
              <a:gd name="T21" fmla="*/ 108 h 110"/>
              <a:gd name="T22" fmla="*/ 20 w 106"/>
              <a:gd name="T23" fmla="*/ 105 h 110"/>
              <a:gd name="T24" fmla="*/ 24 w 106"/>
              <a:gd name="T25" fmla="*/ 102 h 110"/>
              <a:gd name="T26" fmla="*/ 28 w 106"/>
              <a:gd name="T27" fmla="*/ 98 h 110"/>
              <a:gd name="T28" fmla="*/ 71 w 106"/>
              <a:gd name="T29" fmla="*/ 43 h 110"/>
              <a:gd name="T30" fmla="*/ 106 w 106"/>
              <a:gd name="T31"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6" h="110">
                <a:moveTo>
                  <a:pt x="31" y="14"/>
                </a:moveTo>
                <a:lnTo>
                  <a:pt x="15" y="59"/>
                </a:lnTo>
                <a:lnTo>
                  <a:pt x="0" y="104"/>
                </a:lnTo>
                <a:lnTo>
                  <a:pt x="0" y="104"/>
                </a:lnTo>
                <a:lnTo>
                  <a:pt x="0" y="106"/>
                </a:lnTo>
                <a:lnTo>
                  <a:pt x="2" y="109"/>
                </a:lnTo>
                <a:lnTo>
                  <a:pt x="3" y="110"/>
                </a:lnTo>
                <a:lnTo>
                  <a:pt x="7" y="110"/>
                </a:lnTo>
                <a:lnTo>
                  <a:pt x="10" y="109"/>
                </a:lnTo>
                <a:lnTo>
                  <a:pt x="10" y="109"/>
                </a:lnTo>
                <a:lnTo>
                  <a:pt x="15" y="108"/>
                </a:lnTo>
                <a:lnTo>
                  <a:pt x="20" y="105"/>
                </a:lnTo>
                <a:lnTo>
                  <a:pt x="24" y="102"/>
                </a:lnTo>
                <a:lnTo>
                  <a:pt x="28" y="98"/>
                </a:lnTo>
                <a:lnTo>
                  <a:pt x="71" y="43"/>
                </a:lnTo>
                <a:lnTo>
                  <a:pt x="1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3" name="Freeform 1842"/>
          <p:cNvSpPr>
            <a:spLocks/>
          </p:cNvSpPr>
          <p:nvPr/>
        </p:nvSpPr>
        <p:spPr bwMode="auto">
          <a:xfrm>
            <a:off x="1193802" y="908052"/>
            <a:ext cx="325967" cy="156633"/>
          </a:xfrm>
          <a:custGeom>
            <a:avLst/>
            <a:gdLst>
              <a:gd name="T0" fmla="*/ 5 w 310"/>
              <a:gd name="T1" fmla="*/ 84 h 147"/>
              <a:gd name="T2" fmla="*/ 11 w 310"/>
              <a:gd name="T3" fmla="*/ 83 h 147"/>
              <a:gd name="T4" fmla="*/ 42 w 310"/>
              <a:gd name="T5" fmla="*/ 102 h 147"/>
              <a:gd name="T6" fmla="*/ 46 w 310"/>
              <a:gd name="T7" fmla="*/ 104 h 147"/>
              <a:gd name="T8" fmla="*/ 55 w 310"/>
              <a:gd name="T9" fmla="*/ 106 h 147"/>
              <a:gd name="T10" fmla="*/ 133 w 310"/>
              <a:gd name="T11" fmla="*/ 84 h 147"/>
              <a:gd name="T12" fmla="*/ 90 w 310"/>
              <a:gd name="T13" fmla="*/ 10 h 147"/>
              <a:gd name="T14" fmla="*/ 89 w 310"/>
              <a:gd name="T15" fmla="*/ 5 h 147"/>
              <a:gd name="T16" fmla="*/ 93 w 310"/>
              <a:gd name="T17" fmla="*/ 2 h 147"/>
              <a:gd name="T18" fmla="*/ 98 w 310"/>
              <a:gd name="T19" fmla="*/ 1 h 147"/>
              <a:gd name="T20" fmla="*/ 110 w 310"/>
              <a:gd name="T21" fmla="*/ 0 h 147"/>
              <a:gd name="T22" fmla="*/ 122 w 310"/>
              <a:gd name="T23" fmla="*/ 5 h 147"/>
              <a:gd name="T24" fmla="*/ 202 w 310"/>
              <a:gd name="T25" fmla="*/ 65 h 147"/>
              <a:gd name="T26" fmla="*/ 257 w 310"/>
              <a:gd name="T27" fmla="*/ 51 h 147"/>
              <a:gd name="T28" fmla="*/ 279 w 310"/>
              <a:gd name="T29" fmla="*/ 48 h 147"/>
              <a:gd name="T30" fmla="*/ 295 w 310"/>
              <a:gd name="T31" fmla="*/ 48 h 147"/>
              <a:gd name="T32" fmla="*/ 304 w 310"/>
              <a:gd name="T33" fmla="*/ 53 h 147"/>
              <a:gd name="T34" fmla="*/ 308 w 310"/>
              <a:gd name="T35" fmla="*/ 60 h 147"/>
              <a:gd name="T36" fmla="*/ 310 w 310"/>
              <a:gd name="T37" fmla="*/ 64 h 147"/>
              <a:gd name="T38" fmla="*/ 307 w 310"/>
              <a:gd name="T39" fmla="*/ 72 h 147"/>
              <a:gd name="T40" fmla="*/ 298 w 310"/>
              <a:gd name="T41" fmla="*/ 81 h 147"/>
              <a:gd name="T42" fmla="*/ 282 w 310"/>
              <a:gd name="T43" fmla="*/ 89 h 147"/>
              <a:gd name="T44" fmla="*/ 269 w 310"/>
              <a:gd name="T45" fmla="*/ 93 h 147"/>
              <a:gd name="T46" fmla="*/ 74 w 310"/>
              <a:gd name="T47" fmla="*/ 146 h 147"/>
              <a:gd name="T48" fmla="*/ 67 w 310"/>
              <a:gd name="T49" fmla="*/ 147 h 147"/>
              <a:gd name="T50" fmla="*/ 55 w 310"/>
              <a:gd name="T51" fmla="*/ 147 h 147"/>
              <a:gd name="T52" fmla="*/ 43 w 310"/>
              <a:gd name="T53" fmla="*/ 143 h 147"/>
              <a:gd name="T54" fmla="*/ 32 w 310"/>
              <a:gd name="T55" fmla="*/ 135 h 147"/>
              <a:gd name="T56" fmla="*/ 1 w 310"/>
              <a:gd name="T57" fmla="*/ 92 h 147"/>
              <a:gd name="T58" fmla="*/ 0 w 310"/>
              <a:gd name="T59" fmla="*/ 89 h 147"/>
              <a:gd name="T60" fmla="*/ 1 w 310"/>
              <a:gd name="T61" fmla="*/ 85 h 147"/>
              <a:gd name="T62" fmla="*/ 4 w 310"/>
              <a:gd name="T63" fmla="*/ 8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0" h="147">
                <a:moveTo>
                  <a:pt x="4" y="84"/>
                </a:moveTo>
                <a:lnTo>
                  <a:pt x="5" y="84"/>
                </a:lnTo>
                <a:lnTo>
                  <a:pt x="5" y="84"/>
                </a:lnTo>
                <a:lnTo>
                  <a:pt x="11" y="83"/>
                </a:lnTo>
                <a:lnTo>
                  <a:pt x="15" y="84"/>
                </a:lnTo>
                <a:lnTo>
                  <a:pt x="42" y="102"/>
                </a:lnTo>
                <a:lnTo>
                  <a:pt x="42" y="102"/>
                </a:lnTo>
                <a:lnTo>
                  <a:pt x="46" y="104"/>
                </a:lnTo>
                <a:lnTo>
                  <a:pt x="51" y="106"/>
                </a:lnTo>
                <a:lnTo>
                  <a:pt x="55" y="106"/>
                </a:lnTo>
                <a:lnTo>
                  <a:pt x="59" y="104"/>
                </a:lnTo>
                <a:lnTo>
                  <a:pt x="133" y="84"/>
                </a:lnTo>
                <a:lnTo>
                  <a:pt x="90" y="10"/>
                </a:lnTo>
                <a:lnTo>
                  <a:pt x="90" y="10"/>
                </a:lnTo>
                <a:lnTo>
                  <a:pt x="89" y="8"/>
                </a:lnTo>
                <a:lnTo>
                  <a:pt x="89" y="5"/>
                </a:lnTo>
                <a:lnTo>
                  <a:pt x="90" y="4"/>
                </a:lnTo>
                <a:lnTo>
                  <a:pt x="93" y="2"/>
                </a:lnTo>
                <a:lnTo>
                  <a:pt x="98" y="1"/>
                </a:lnTo>
                <a:lnTo>
                  <a:pt x="98" y="1"/>
                </a:lnTo>
                <a:lnTo>
                  <a:pt x="103" y="0"/>
                </a:lnTo>
                <a:lnTo>
                  <a:pt x="110" y="0"/>
                </a:lnTo>
                <a:lnTo>
                  <a:pt x="115" y="2"/>
                </a:lnTo>
                <a:lnTo>
                  <a:pt x="122" y="5"/>
                </a:lnTo>
                <a:lnTo>
                  <a:pt x="202" y="65"/>
                </a:lnTo>
                <a:lnTo>
                  <a:pt x="202" y="65"/>
                </a:lnTo>
                <a:lnTo>
                  <a:pt x="257" y="51"/>
                </a:lnTo>
                <a:lnTo>
                  <a:pt x="257" y="51"/>
                </a:lnTo>
                <a:lnTo>
                  <a:pt x="269" y="49"/>
                </a:lnTo>
                <a:lnTo>
                  <a:pt x="279" y="48"/>
                </a:lnTo>
                <a:lnTo>
                  <a:pt x="287" y="48"/>
                </a:lnTo>
                <a:lnTo>
                  <a:pt x="295" y="48"/>
                </a:lnTo>
                <a:lnTo>
                  <a:pt x="300" y="51"/>
                </a:lnTo>
                <a:lnTo>
                  <a:pt x="304" y="53"/>
                </a:lnTo>
                <a:lnTo>
                  <a:pt x="307" y="56"/>
                </a:lnTo>
                <a:lnTo>
                  <a:pt x="308" y="60"/>
                </a:lnTo>
                <a:lnTo>
                  <a:pt x="308" y="60"/>
                </a:lnTo>
                <a:lnTo>
                  <a:pt x="310" y="64"/>
                </a:lnTo>
                <a:lnTo>
                  <a:pt x="308" y="68"/>
                </a:lnTo>
                <a:lnTo>
                  <a:pt x="307" y="72"/>
                </a:lnTo>
                <a:lnTo>
                  <a:pt x="303" y="76"/>
                </a:lnTo>
                <a:lnTo>
                  <a:pt x="298" y="81"/>
                </a:lnTo>
                <a:lnTo>
                  <a:pt x="291" y="85"/>
                </a:lnTo>
                <a:lnTo>
                  <a:pt x="282" y="89"/>
                </a:lnTo>
                <a:lnTo>
                  <a:pt x="269" y="93"/>
                </a:lnTo>
                <a:lnTo>
                  <a:pt x="269" y="93"/>
                </a:lnTo>
                <a:lnTo>
                  <a:pt x="152" y="126"/>
                </a:lnTo>
                <a:lnTo>
                  <a:pt x="74" y="146"/>
                </a:lnTo>
                <a:lnTo>
                  <a:pt x="74" y="146"/>
                </a:lnTo>
                <a:lnTo>
                  <a:pt x="67" y="147"/>
                </a:lnTo>
                <a:lnTo>
                  <a:pt x="62" y="147"/>
                </a:lnTo>
                <a:lnTo>
                  <a:pt x="55" y="147"/>
                </a:lnTo>
                <a:lnTo>
                  <a:pt x="48" y="144"/>
                </a:lnTo>
                <a:lnTo>
                  <a:pt x="43" y="143"/>
                </a:lnTo>
                <a:lnTo>
                  <a:pt x="38" y="139"/>
                </a:lnTo>
                <a:lnTo>
                  <a:pt x="32" y="135"/>
                </a:lnTo>
                <a:lnTo>
                  <a:pt x="28" y="130"/>
                </a:lnTo>
                <a:lnTo>
                  <a:pt x="1" y="92"/>
                </a:lnTo>
                <a:lnTo>
                  <a:pt x="1" y="92"/>
                </a:lnTo>
                <a:lnTo>
                  <a:pt x="0" y="89"/>
                </a:lnTo>
                <a:lnTo>
                  <a:pt x="0" y="88"/>
                </a:lnTo>
                <a:lnTo>
                  <a:pt x="1" y="85"/>
                </a:lnTo>
                <a:lnTo>
                  <a:pt x="4" y="84"/>
                </a:lnTo>
                <a:lnTo>
                  <a:pt x="4" y="8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74" name="Freeform 1843"/>
          <p:cNvSpPr>
            <a:spLocks/>
          </p:cNvSpPr>
          <p:nvPr/>
        </p:nvSpPr>
        <p:spPr bwMode="auto">
          <a:xfrm>
            <a:off x="1289051" y="1026584"/>
            <a:ext cx="2117" cy="2117"/>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5" name="Line 1844"/>
          <p:cNvSpPr>
            <a:spLocks noChangeShapeType="1"/>
          </p:cNvSpPr>
          <p:nvPr/>
        </p:nvSpPr>
        <p:spPr bwMode="auto">
          <a:xfrm>
            <a:off x="1289051" y="1026584"/>
            <a:ext cx="2117"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76" name="Freeform 1845"/>
          <p:cNvSpPr>
            <a:spLocks/>
          </p:cNvSpPr>
          <p:nvPr/>
        </p:nvSpPr>
        <p:spPr bwMode="auto">
          <a:xfrm>
            <a:off x="1449917" y="984251"/>
            <a:ext cx="0" cy="2117"/>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7" name="Line 1846"/>
          <p:cNvSpPr>
            <a:spLocks noChangeShapeType="1"/>
          </p:cNvSpPr>
          <p:nvPr/>
        </p:nvSpPr>
        <p:spPr bwMode="auto">
          <a:xfrm>
            <a:off x="1449917" y="984251"/>
            <a:ext cx="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78" name="Freeform 1847"/>
          <p:cNvSpPr>
            <a:spLocks/>
          </p:cNvSpPr>
          <p:nvPr/>
        </p:nvSpPr>
        <p:spPr bwMode="auto">
          <a:xfrm>
            <a:off x="1422400" y="990604"/>
            <a:ext cx="2117" cy="423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9" name="Line 1848"/>
          <p:cNvSpPr>
            <a:spLocks noChangeShapeType="1"/>
          </p:cNvSpPr>
          <p:nvPr/>
        </p:nvSpPr>
        <p:spPr bwMode="auto">
          <a:xfrm>
            <a:off x="1422400" y="990604"/>
            <a:ext cx="2117"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0" name="Freeform 1849"/>
          <p:cNvSpPr>
            <a:spLocks/>
          </p:cNvSpPr>
          <p:nvPr/>
        </p:nvSpPr>
        <p:spPr bwMode="auto">
          <a:xfrm>
            <a:off x="1394884" y="999068"/>
            <a:ext cx="2117" cy="2117"/>
          </a:xfrm>
          <a:custGeom>
            <a:avLst/>
            <a:gdLst>
              <a:gd name="T0" fmla="*/ 0 w 1"/>
              <a:gd name="T1" fmla="*/ 0 h 3"/>
              <a:gd name="T2" fmla="*/ 1 w 1"/>
              <a:gd name="T3" fmla="*/ 3 h 3"/>
              <a:gd name="T4" fmla="*/ 0 w 1"/>
              <a:gd name="T5" fmla="*/ 0 h 3"/>
            </a:gdLst>
            <a:ahLst/>
            <a:cxnLst>
              <a:cxn ang="0">
                <a:pos x="T0" y="T1"/>
              </a:cxn>
              <a:cxn ang="0">
                <a:pos x="T2" y="T3"/>
              </a:cxn>
              <a:cxn ang="0">
                <a:pos x="T4" y="T5"/>
              </a:cxn>
            </a:cxnLst>
            <a:rect l="0" t="0" r="r" b="b"/>
            <a:pathLst>
              <a:path w="1" h="3">
                <a:moveTo>
                  <a:pt x="0" y="0"/>
                </a:moveTo>
                <a:lnTo>
                  <a:pt x="1"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1" name="Line 1850"/>
          <p:cNvSpPr>
            <a:spLocks noChangeShapeType="1"/>
          </p:cNvSpPr>
          <p:nvPr/>
        </p:nvSpPr>
        <p:spPr bwMode="auto">
          <a:xfrm>
            <a:off x="1394884" y="999068"/>
            <a:ext cx="2117"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2" name="Freeform 1851"/>
          <p:cNvSpPr>
            <a:spLocks/>
          </p:cNvSpPr>
          <p:nvPr/>
        </p:nvSpPr>
        <p:spPr bwMode="auto">
          <a:xfrm>
            <a:off x="1369484" y="1005418"/>
            <a:ext cx="0" cy="2117"/>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3" name="Line 1852"/>
          <p:cNvSpPr>
            <a:spLocks noChangeShapeType="1"/>
          </p:cNvSpPr>
          <p:nvPr/>
        </p:nvSpPr>
        <p:spPr bwMode="auto">
          <a:xfrm>
            <a:off x="1369484" y="1005418"/>
            <a:ext cx="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4" name="Freeform 1853"/>
          <p:cNvSpPr>
            <a:spLocks/>
          </p:cNvSpPr>
          <p:nvPr/>
        </p:nvSpPr>
        <p:spPr bwMode="auto">
          <a:xfrm>
            <a:off x="1316567" y="1020235"/>
            <a:ext cx="0" cy="2117"/>
          </a:xfrm>
          <a:custGeom>
            <a:avLst/>
            <a:gdLst>
              <a:gd name="T0" fmla="*/ 0 h 3"/>
              <a:gd name="T1" fmla="*/ 3 h 3"/>
              <a:gd name="T2" fmla="*/ 0 h 3"/>
            </a:gdLst>
            <a:ahLst/>
            <a:cxnLst>
              <a:cxn ang="0">
                <a:pos x="0" y="T0"/>
              </a:cxn>
              <a:cxn ang="0">
                <a:pos x="0" y="T1"/>
              </a:cxn>
              <a:cxn ang="0">
                <a:pos x="0" y="T2"/>
              </a:cxn>
            </a:cxnLst>
            <a:rect l="0" t="0" r="r" b="b"/>
            <a:pathLst>
              <a:path h="3">
                <a:moveTo>
                  <a:pt x="0" y="0"/>
                </a:moveTo>
                <a:lnTo>
                  <a:pt x="0" y="3"/>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5" name="Line 1854"/>
          <p:cNvSpPr>
            <a:spLocks noChangeShapeType="1"/>
          </p:cNvSpPr>
          <p:nvPr/>
        </p:nvSpPr>
        <p:spPr bwMode="auto">
          <a:xfrm>
            <a:off x="1316567" y="1020235"/>
            <a:ext cx="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6" name="Freeform 1855"/>
          <p:cNvSpPr>
            <a:spLocks/>
          </p:cNvSpPr>
          <p:nvPr/>
        </p:nvSpPr>
        <p:spPr bwMode="auto">
          <a:xfrm>
            <a:off x="1344084" y="1011769"/>
            <a:ext cx="0" cy="4233"/>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7" name="Line 1856"/>
          <p:cNvSpPr>
            <a:spLocks noChangeShapeType="1"/>
          </p:cNvSpPr>
          <p:nvPr/>
        </p:nvSpPr>
        <p:spPr bwMode="auto">
          <a:xfrm>
            <a:off x="1344084" y="1011769"/>
            <a:ext cx="0"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8" name="Freeform 1857"/>
          <p:cNvSpPr>
            <a:spLocks/>
          </p:cNvSpPr>
          <p:nvPr/>
        </p:nvSpPr>
        <p:spPr bwMode="auto">
          <a:xfrm>
            <a:off x="1314451" y="1054103"/>
            <a:ext cx="76200" cy="69851"/>
          </a:xfrm>
          <a:custGeom>
            <a:avLst/>
            <a:gdLst>
              <a:gd name="T0" fmla="*/ 15 w 71"/>
              <a:gd name="T1" fmla="*/ 16 h 67"/>
              <a:gd name="T2" fmla="*/ 0 w 71"/>
              <a:gd name="T3" fmla="*/ 61 h 67"/>
              <a:gd name="T4" fmla="*/ 0 w 71"/>
              <a:gd name="T5" fmla="*/ 61 h 67"/>
              <a:gd name="T6" fmla="*/ 0 w 71"/>
              <a:gd name="T7" fmla="*/ 63 h 67"/>
              <a:gd name="T8" fmla="*/ 2 w 71"/>
              <a:gd name="T9" fmla="*/ 66 h 67"/>
              <a:gd name="T10" fmla="*/ 3 w 71"/>
              <a:gd name="T11" fmla="*/ 67 h 67"/>
              <a:gd name="T12" fmla="*/ 7 w 71"/>
              <a:gd name="T13" fmla="*/ 67 h 67"/>
              <a:gd name="T14" fmla="*/ 10 w 71"/>
              <a:gd name="T15" fmla="*/ 66 h 67"/>
              <a:gd name="T16" fmla="*/ 10 w 71"/>
              <a:gd name="T17" fmla="*/ 66 h 67"/>
              <a:gd name="T18" fmla="*/ 15 w 71"/>
              <a:gd name="T19" fmla="*/ 65 h 67"/>
              <a:gd name="T20" fmla="*/ 20 w 71"/>
              <a:gd name="T21" fmla="*/ 62 h 67"/>
              <a:gd name="T22" fmla="*/ 24 w 71"/>
              <a:gd name="T23" fmla="*/ 59 h 67"/>
              <a:gd name="T24" fmla="*/ 28 w 71"/>
              <a:gd name="T25" fmla="*/ 55 h 67"/>
              <a:gd name="T26" fmla="*/ 71 w 71"/>
              <a:gd name="T2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67">
                <a:moveTo>
                  <a:pt x="15" y="16"/>
                </a:moveTo>
                <a:lnTo>
                  <a:pt x="0" y="61"/>
                </a:lnTo>
                <a:lnTo>
                  <a:pt x="0" y="61"/>
                </a:lnTo>
                <a:lnTo>
                  <a:pt x="0" y="63"/>
                </a:lnTo>
                <a:lnTo>
                  <a:pt x="2" y="66"/>
                </a:lnTo>
                <a:lnTo>
                  <a:pt x="3" y="67"/>
                </a:lnTo>
                <a:lnTo>
                  <a:pt x="7" y="67"/>
                </a:lnTo>
                <a:lnTo>
                  <a:pt x="10" y="66"/>
                </a:lnTo>
                <a:lnTo>
                  <a:pt x="10" y="66"/>
                </a:lnTo>
                <a:lnTo>
                  <a:pt x="15" y="65"/>
                </a:lnTo>
                <a:lnTo>
                  <a:pt x="20" y="62"/>
                </a:lnTo>
                <a:lnTo>
                  <a:pt x="24" y="59"/>
                </a:lnTo>
                <a:lnTo>
                  <a:pt x="28" y="55"/>
                </a:lnTo>
                <a:lnTo>
                  <a:pt x="7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89" name="Freeform 1858"/>
          <p:cNvSpPr>
            <a:spLocks/>
          </p:cNvSpPr>
          <p:nvPr/>
        </p:nvSpPr>
        <p:spPr bwMode="auto">
          <a:xfrm>
            <a:off x="1623486" y="755651"/>
            <a:ext cx="512233"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8" y="11"/>
                </a:lnTo>
                <a:lnTo>
                  <a:pt x="147" y="19"/>
                </a:lnTo>
                <a:lnTo>
                  <a:pt x="126" y="29"/>
                </a:lnTo>
                <a:lnTo>
                  <a:pt x="105"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90" name="Freeform 1859"/>
          <p:cNvSpPr>
            <a:spLocks/>
          </p:cNvSpPr>
          <p:nvPr/>
        </p:nvSpPr>
        <p:spPr bwMode="auto">
          <a:xfrm>
            <a:off x="1761067" y="948270"/>
            <a:ext cx="237067" cy="107951"/>
          </a:xfrm>
          <a:custGeom>
            <a:avLst/>
            <a:gdLst>
              <a:gd name="T0" fmla="*/ 0 w 225"/>
              <a:gd name="T1" fmla="*/ 102 h 102"/>
              <a:gd name="T2" fmla="*/ 0 w 225"/>
              <a:gd name="T3" fmla="*/ 11 h 102"/>
              <a:gd name="T4" fmla="*/ 0 w 225"/>
              <a:gd name="T5" fmla="*/ 11 h 102"/>
              <a:gd name="T6" fmla="*/ 2 w 225"/>
              <a:gd name="T7" fmla="*/ 7 h 102"/>
              <a:gd name="T8" fmla="*/ 3 w 225"/>
              <a:gd name="T9" fmla="*/ 3 h 102"/>
              <a:gd name="T10" fmla="*/ 7 w 225"/>
              <a:gd name="T11" fmla="*/ 2 h 102"/>
              <a:gd name="T12" fmla="*/ 11 w 225"/>
              <a:gd name="T13" fmla="*/ 0 h 102"/>
              <a:gd name="T14" fmla="*/ 97 w 225"/>
              <a:gd name="T15" fmla="*/ 0 h 102"/>
              <a:gd name="T16" fmla="*/ 97 w 225"/>
              <a:gd name="T17" fmla="*/ 0 h 102"/>
              <a:gd name="T18" fmla="*/ 101 w 225"/>
              <a:gd name="T19" fmla="*/ 2 h 102"/>
              <a:gd name="T20" fmla="*/ 105 w 225"/>
              <a:gd name="T21" fmla="*/ 3 h 102"/>
              <a:gd name="T22" fmla="*/ 106 w 225"/>
              <a:gd name="T23" fmla="*/ 7 h 102"/>
              <a:gd name="T24" fmla="*/ 107 w 225"/>
              <a:gd name="T25" fmla="*/ 11 h 102"/>
              <a:gd name="T26" fmla="*/ 107 w 225"/>
              <a:gd name="T27" fmla="*/ 32 h 102"/>
              <a:gd name="T28" fmla="*/ 215 w 225"/>
              <a:gd name="T29" fmla="*/ 32 h 102"/>
              <a:gd name="T30" fmla="*/ 215 w 225"/>
              <a:gd name="T31" fmla="*/ 32 h 102"/>
              <a:gd name="T32" fmla="*/ 219 w 225"/>
              <a:gd name="T33" fmla="*/ 34 h 102"/>
              <a:gd name="T34" fmla="*/ 223 w 225"/>
              <a:gd name="T35" fmla="*/ 35 h 102"/>
              <a:gd name="T36" fmla="*/ 224 w 225"/>
              <a:gd name="T37" fmla="*/ 39 h 102"/>
              <a:gd name="T38" fmla="*/ 225 w 225"/>
              <a:gd name="T39" fmla="*/ 43 h 102"/>
              <a:gd name="T40" fmla="*/ 225 w 225"/>
              <a:gd name="T41" fmla="*/ 102 h 102"/>
              <a:gd name="T42" fmla="*/ 0 w 225"/>
              <a:gd name="T4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5" h="102">
                <a:moveTo>
                  <a:pt x="0" y="102"/>
                </a:moveTo>
                <a:lnTo>
                  <a:pt x="0" y="11"/>
                </a:lnTo>
                <a:lnTo>
                  <a:pt x="0" y="11"/>
                </a:lnTo>
                <a:lnTo>
                  <a:pt x="2" y="7"/>
                </a:lnTo>
                <a:lnTo>
                  <a:pt x="3" y="3"/>
                </a:lnTo>
                <a:lnTo>
                  <a:pt x="7" y="2"/>
                </a:lnTo>
                <a:lnTo>
                  <a:pt x="11" y="0"/>
                </a:lnTo>
                <a:lnTo>
                  <a:pt x="97" y="0"/>
                </a:lnTo>
                <a:lnTo>
                  <a:pt x="97" y="0"/>
                </a:lnTo>
                <a:lnTo>
                  <a:pt x="101" y="2"/>
                </a:lnTo>
                <a:lnTo>
                  <a:pt x="105" y="3"/>
                </a:lnTo>
                <a:lnTo>
                  <a:pt x="106" y="7"/>
                </a:lnTo>
                <a:lnTo>
                  <a:pt x="107" y="11"/>
                </a:lnTo>
                <a:lnTo>
                  <a:pt x="107" y="32"/>
                </a:lnTo>
                <a:lnTo>
                  <a:pt x="215" y="32"/>
                </a:lnTo>
                <a:lnTo>
                  <a:pt x="215" y="32"/>
                </a:lnTo>
                <a:lnTo>
                  <a:pt x="219" y="34"/>
                </a:lnTo>
                <a:lnTo>
                  <a:pt x="223" y="35"/>
                </a:lnTo>
                <a:lnTo>
                  <a:pt x="224" y="39"/>
                </a:lnTo>
                <a:lnTo>
                  <a:pt x="225" y="43"/>
                </a:lnTo>
                <a:lnTo>
                  <a:pt x="225" y="102"/>
                </a:lnTo>
                <a:lnTo>
                  <a:pt x="0" y="102"/>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1" name="Rectangle 1860"/>
          <p:cNvSpPr>
            <a:spLocks noChangeArrowheads="1"/>
          </p:cNvSpPr>
          <p:nvPr/>
        </p:nvSpPr>
        <p:spPr bwMode="auto">
          <a:xfrm>
            <a:off x="1907119" y="920751"/>
            <a:ext cx="46567" cy="61384"/>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2" name="Freeform 1861"/>
          <p:cNvSpPr>
            <a:spLocks/>
          </p:cNvSpPr>
          <p:nvPr/>
        </p:nvSpPr>
        <p:spPr bwMode="auto">
          <a:xfrm>
            <a:off x="1828802" y="971553"/>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3" name="Freeform 1862"/>
          <p:cNvSpPr>
            <a:spLocks/>
          </p:cNvSpPr>
          <p:nvPr/>
        </p:nvSpPr>
        <p:spPr bwMode="auto">
          <a:xfrm>
            <a:off x="1782235" y="971553"/>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4" name="Freeform 1863"/>
          <p:cNvSpPr>
            <a:spLocks/>
          </p:cNvSpPr>
          <p:nvPr/>
        </p:nvSpPr>
        <p:spPr bwMode="auto">
          <a:xfrm>
            <a:off x="1720853" y="1016002"/>
            <a:ext cx="319617" cy="91017"/>
          </a:xfrm>
          <a:custGeom>
            <a:avLst/>
            <a:gdLst>
              <a:gd name="T0" fmla="*/ 161 w 301"/>
              <a:gd name="T1" fmla="*/ 21 h 85"/>
              <a:gd name="T2" fmla="*/ 5 w 301"/>
              <a:gd name="T3" fmla="*/ 21 h 85"/>
              <a:gd name="T4" fmla="*/ 5 w 301"/>
              <a:gd name="T5" fmla="*/ 21 h 85"/>
              <a:gd name="T6" fmla="*/ 2 w 301"/>
              <a:gd name="T7" fmla="*/ 22 h 85"/>
              <a:gd name="T8" fmla="*/ 0 w 301"/>
              <a:gd name="T9" fmla="*/ 24 h 85"/>
              <a:gd name="T10" fmla="*/ 0 w 301"/>
              <a:gd name="T11" fmla="*/ 26 h 85"/>
              <a:gd name="T12" fmla="*/ 1 w 301"/>
              <a:gd name="T13" fmla="*/ 29 h 85"/>
              <a:gd name="T14" fmla="*/ 29 w 301"/>
              <a:gd name="T15" fmla="*/ 68 h 85"/>
              <a:gd name="T16" fmla="*/ 29 w 301"/>
              <a:gd name="T17" fmla="*/ 68 h 85"/>
              <a:gd name="T18" fmla="*/ 37 w 301"/>
              <a:gd name="T19" fmla="*/ 76 h 85"/>
              <a:gd name="T20" fmla="*/ 45 w 301"/>
              <a:gd name="T21" fmla="*/ 81 h 85"/>
              <a:gd name="T22" fmla="*/ 55 w 301"/>
              <a:gd name="T23" fmla="*/ 84 h 85"/>
              <a:gd name="T24" fmla="*/ 64 w 301"/>
              <a:gd name="T25" fmla="*/ 85 h 85"/>
              <a:gd name="T26" fmla="*/ 228 w 301"/>
              <a:gd name="T27" fmla="*/ 85 h 85"/>
              <a:gd name="T28" fmla="*/ 228 w 301"/>
              <a:gd name="T29" fmla="*/ 85 h 85"/>
              <a:gd name="T30" fmla="*/ 238 w 301"/>
              <a:gd name="T31" fmla="*/ 84 h 85"/>
              <a:gd name="T32" fmla="*/ 249 w 301"/>
              <a:gd name="T33" fmla="*/ 80 h 85"/>
              <a:gd name="T34" fmla="*/ 257 w 301"/>
              <a:gd name="T35" fmla="*/ 73 h 85"/>
              <a:gd name="T36" fmla="*/ 264 w 301"/>
              <a:gd name="T37" fmla="*/ 65 h 85"/>
              <a:gd name="T38" fmla="*/ 300 w 301"/>
              <a:gd name="T39" fmla="*/ 8 h 85"/>
              <a:gd name="T40" fmla="*/ 300 w 301"/>
              <a:gd name="T41" fmla="*/ 8 h 85"/>
              <a:gd name="T42" fmla="*/ 301 w 301"/>
              <a:gd name="T43" fmla="*/ 5 h 85"/>
              <a:gd name="T44" fmla="*/ 300 w 301"/>
              <a:gd name="T45" fmla="*/ 2 h 85"/>
              <a:gd name="T46" fmla="*/ 299 w 301"/>
              <a:gd name="T47" fmla="*/ 1 h 85"/>
              <a:gd name="T48" fmla="*/ 296 w 301"/>
              <a:gd name="T49" fmla="*/ 0 h 85"/>
              <a:gd name="T50" fmla="*/ 182 w 301"/>
              <a:gd name="T51" fmla="*/ 0 h 85"/>
              <a:gd name="T52" fmla="*/ 161 w 301"/>
              <a:gd name="T53" fmla="*/ 2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01" h="85">
                <a:moveTo>
                  <a:pt x="161" y="21"/>
                </a:moveTo>
                <a:lnTo>
                  <a:pt x="5" y="21"/>
                </a:lnTo>
                <a:lnTo>
                  <a:pt x="5" y="21"/>
                </a:lnTo>
                <a:lnTo>
                  <a:pt x="2" y="22"/>
                </a:lnTo>
                <a:lnTo>
                  <a:pt x="0" y="24"/>
                </a:lnTo>
                <a:lnTo>
                  <a:pt x="0" y="26"/>
                </a:lnTo>
                <a:lnTo>
                  <a:pt x="1" y="29"/>
                </a:lnTo>
                <a:lnTo>
                  <a:pt x="29" y="68"/>
                </a:lnTo>
                <a:lnTo>
                  <a:pt x="29" y="68"/>
                </a:lnTo>
                <a:lnTo>
                  <a:pt x="37" y="76"/>
                </a:lnTo>
                <a:lnTo>
                  <a:pt x="45" y="81"/>
                </a:lnTo>
                <a:lnTo>
                  <a:pt x="55" y="84"/>
                </a:lnTo>
                <a:lnTo>
                  <a:pt x="64" y="85"/>
                </a:lnTo>
                <a:lnTo>
                  <a:pt x="228" y="85"/>
                </a:lnTo>
                <a:lnTo>
                  <a:pt x="228" y="85"/>
                </a:lnTo>
                <a:lnTo>
                  <a:pt x="238" y="84"/>
                </a:lnTo>
                <a:lnTo>
                  <a:pt x="249" y="80"/>
                </a:lnTo>
                <a:lnTo>
                  <a:pt x="257" y="73"/>
                </a:lnTo>
                <a:lnTo>
                  <a:pt x="264" y="65"/>
                </a:lnTo>
                <a:lnTo>
                  <a:pt x="300" y="8"/>
                </a:lnTo>
                <a:lnTo>
                  <a:pt x="300" y="8"/>
                </a:lnTo>
                <a:lnTo>
                  <a:pt x="301" y="5"/>
                </a:lnTo>
                <a:lnTo>
                  <a:pt x="300" y="2"/>
                </a:lnTo>
                <a:lnTo>
                  <a:pt x="299" y="1"/>
                </a:lnTo>
                <a:lnTo>
                  <a:pt x="296" y="0"/>
                </a:lnTo>
                <a:lnTo>
                  <a:pt x="182" y="0"/>
                </a:lnTo>
                <a:lnTo>
                  <a:pt x="161" y="21"/>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495" name="Line 1864"/>
          <p:cNvSpPr>
            <a:spLocks noChangeShapeType="1"/>
          </p:cNvSpPr>
          <p:nvPr/>
        </p:nvSpPr>
        <p:spPr bwMode="auto">
          <a:xfrm>
            <a:off x="1788584"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6" name="Line 1865"/>
          <p:cNvSpPr>
            <a:spLocks noChangeShapeType="1"/>
          </p:cNvSpPr>
          <p:nvPr/>
        </p:nvSpPr>
        <p:spPr bwMode="auto">
          <a:xfrm>
            <a:off x="1816100"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7" name="Line 1866"/>
          <p:cNvSpPr>
            <a:spLocks noChangeShapeType="1"/>
          </p:cNvSpPr>
          <p:nvPr/>
        </p:nvSpPr>
        <p:spPr bwMode="auto">
          <a:xfrm>
            <a:off x="1845733"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8" name="Line 1867"/>
          <p:cNvSpPr>
            <a:spLocks noChangeShapeType="1"/>
          </p:cNvSpPr>
          <p:nvPr/>
        </p:nvSpPr>
        <p:spPr bwMode="auto">
          <a:xfrm>
            <a:off x="1873251"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99" name="Line 1868"/>
          <p:cNvSpPr>
            <a:spLocks noChangeShapeType="1"/>
          </p:cNvSpPr>
          <p:nvPr/>
        </p:nvSpPr>
        <p:spPr bwMode="auto">
          <a:xfrm>
            <a:off x="1902884"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0" name="Freeform 1869"/>
          <p:cNvSpPr>
            <a:spLocks/>
          </p:cNvSpPr>
          <p:nvPr/>
        </p:nvSpPr>
        <p:spPr bwMode="auto">
          <a:xfrm>
            <a:off x="1930402" y="1028701"/>
            <a:ext cx="23284" cy="33867"/>
          </a:xfrm>
          <a:custGeom>
            <a:avLst/>
            <a:gdLst>
              <a:gd name="T0" fmla="*/ 0 w 22"/>
              <a:gd name="T1" fmla="*/ 22 h 32"/>
              <a:gd name="T2" fmla="*/ 0 w 22"/>
              <a:gd name="T3" fmla="*/ 22 h 32"/>
              <a:gd name="T4" fmla="*/ 1 w 22"/>
              <a:gd name="T5" fmla="*/ 26 h 32"/>
              <a:gd name="T6" fmla="*/ 3 w 22"/>
              <a:gd name="T7" fmla="*/ 30 h 32"/>
              <a:gd name="T8" fmla="*/ 7 w 22"/>
              <a:gd name="T9" fmla="*/ 31 h 32"/>
              <a:gd name="T10" fmla="*/ 11 w 22"/>
              <a:gd name="T11" fmla="*/ 32 h 32"/>
              <a:gd name="T12" fmla="*/ 11 w 22"/>
              <a:gd name="T13" fmla="*/ 32 h 32"/>
              <a:gd name="T14" fmla="*/ 15 w 22"/>
              <a:gd name="T15" fmla="*/ 31 h 32"/>
              <a:gd name="T16" fmla="*/ 19 w 22"/>
              <a:gd name="T17" fmla="*/ 30 h 32"/>
              <a:gd name="T18" fmla="*/ 20 w 22"/>
              <a:gd name="T19" fmla="*/ 26 h 32"/>
              <a:gd name="T20" fmla="*/ 22 w 22"/>
              <a:gd name="T21" fmla="*/ 22 h 32"/>
              <a:gd name="T22" fmla="*/ 22 w 22"/>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2">
                <a:moveTo>
                  <a:pt x="0" y="22"/>
                </a:moveTo>
                <a:lnTo>
                  <a:pt x="0" y="22"/>
                </a:lnTo>
                <a:lnTo>
                  <a:pt x="1" y="26"/>
                </a:lnTo>
                <a:lnTo>
                  <a:pt x="3" y="30"/>
                </a:lnTo>
                <a:lnTo>
                  <a:pt x="7" y="31"/>
                </a:lnTo>
                <a:lnTo>
                  <a:pt x="11" y="32"/>
                </a:lnTo>
                <a:lnTo>
                  <a:pt x="11" y="32"/>
                </a:lnTo>
                <a:lnTo>
                  <a:pt x="15" y="31"/>
                </a:lnTo>
                <a:lnTo>
                  <a:pt x="19" y="30"/>
                </a:lnTo>
                <a:lnTo>
                  <a:pt x="20" y="26"/>
                </a:lnTo>
                <a:lnTo>
                  <a:pt x="22" y="22"/>
                </a:lnTo>
                <a:lnTo>
                  <a:pt x="22"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1" name="Freeform 1870"/>
          <p:cNvSpPr>
            <a:spLocks/>
          </p:cNvSpPr>
          <p:nvPr/>
        </p:nvSpPr>
        <p:spPr bwMode="auto">
          <a:xfrm>
            <a:off x="1953686" y="1016002"/>
            <a:ext cx="21167" cy="46567"/>
          </a:xfrm>
          <a:custGeom>
            <a:avLst/>
            <a:gdLst>
              <a:gd name="T0" fmla="*/ 21 w 21"/>
              <a:gd name="T1" fmla="*/ 32 h 42"/>
              <a:gd name="T2" fmla="*/ 21 w 21"/>
              <a:gd name="T3" fmla="*/ 32 h 42"/>
              <a:gd name="T4" fmla="*/ 20 w 21"/>
              <a:gd name="T5" fmla="*/ 36 h 42"/>
              <a:gd name="T6" fmla="*/ 18 w 21"/>
              <a:gd name="T7" fmla="*/ 40 h 42"/>
              <a:gd name="T8" fmla="*/ 14 w 21"/>
              <a:gd name="T9" fmla="*/ 41 h 42"/>
              <a:gd name="T10" fmla="*/ 10 w 21"/>
              <a:gd name="T11" fmla="*/ 42 h 42"/>
              <a:gd name="T12" fmla="*/ 10 w 21"/>
              <a:gd name="T13" fmla="*/ 42 h 42"/>
              <a:gd name="T14" fmla="*/ 6 w 21"/>
              <a:gd name="T15" fmla="*/ 41 h 42"/>
              <a:gd name="T16" fmla="*/ 2 w 21"/>
              <a:gd name="T17" fmla="*/ 40 h 42"/>
              <a:gd name="T18" fmla="*/ 1 w 21"/>
              <a:gd name="T19" fmla="*/ 36 h 42"/>
              <a:gd name="T20" fmla="*/ 0 w 21"/>
              <a:gd name="T21" fmla="*/ 32 h 42"/>
              <a:gd name="T22" fmla="*/ 0 w 21"/>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2">
                <a:moveTo>
                  <a:pt x="21" y="32"/>
                </a:moveTo>
                <a:lnTo>
                  <a:pt x="21" y="32"/>
                </a:lnTo>
                <a:lnTo>
                  <a:pt x="20" y="36"/>
                </a:lnTo>
                <a:lnTo>
                  <a:pt x="18" y="40"/>
                </a:lnTo>
                <a:lnTo>
                  <a:pt x="14" y="41"/>
                </a:lnTo>
                <a:lnTo>
                  <a:pt x="10" y="42"/>
                </a:lnTo>
                <a:lnTo>
                  <a:pt x="10" y="42"/>
                </a:lnTo>
                <a:lnTo>
                  <a:pt x="6" y="41"/>
                </a:lnTo>
                <a:lnTo>
                  <a:pt x="2" y="40"/>
                </a:lnTo>
                <a:lnTo>
                  <a:pt x="1" y="36"/>
                </a:lnTo>
                <a:lnTo>
                  <a:pt x="0" y="32"/>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2" name="Freeform 1871"/>
          <p:cNvSpPr>
            <a:spLocks/>
          </p:cNvSpPr>
          <p:nvPr/>
        </p:nvSpPr>
        <p:spPr bwMode="auto">
          <a:xfrm>
            <a:off x="1907119" y="880537"/>
            <a:ext cx="46567" cy="40217"/>
          </a:xfrm>
          <a:custGeom>
            <a:avLst/>
            <a:gdLst>
              <a:gd name="T0" fmla="*/ 37 w 43"/>
              <a:gd name="T1" fmla="*/ 0 h 37"/>
              <a:gd name="T2" fmla="*/ 5 w 43"/>
              <a:gd name="T3" fmla="*/ 0 h 37"/>
              <a:gd name="T4" fmla="*/ 5 w 43"/>
              <a:gd name="T5" fmla="*/ 0 h 37"/>
              <a:gd name="T6" fmla="*/ 2 w 43"/>
              <a:gd name="T7" fmla="*/ 0 h 37"/>
              <a:gd name="T8" fmla="*/ 1 w 43"/>
              <a:gd name="T9" fmla="*/ 1 h 37"/>
              <a:gd name="T10" fmla="*/ 0 w 43"/>
              <a:gd name="T11" fmla="*/ 3 h 37"/>
              <a:gd name="T12" fmla="*/ 0 w 43"/>
              <a:gd name="T13" fmla="*/ 5 h 37"/>
              <a:gd name="T14" fmla="*/ 0 w 43"/>
              <a:gd name="T15" fmla="*/ 37 h 37"/>
              <a:gd name="T16" fmla="*/ 43 w 43"/>
              <a:gd name="T17" fmla="*/ 37 h 37"/>
              <a:gd name="T18" fmla="*/ 43 w 43"/>
              <a:gd name="T19" fmla="*/ 5 h 37"/>
              <a:gd name="T20" fmla="*/ 43 w 43"/>
              <a:gd name="T21" fmla="*/ 5 h 37"/>
              <a:gd name="T22" fmla="*/ 43 w 43"/>
              <a:gd name="T23" fmla="*/ 3 h 37"/>
              <a:gd name="T24" fmla="*/ 41 w 43"/>
              <a:gd name="T25" fmla="*/ 1 h 37"/>
              <a:gd name="T26" fmla="*/ 40 w 43"/>
              <a:gd name="T27" fmla="*/ 0 h 37"/>
              <a:gd name="T28" fmla="*/ 37 w 43"/>
              <a:gd name="T29" fmla="*/ 0 h 37"/>
              <a:gd name="T30" fmla="*/ 37 w 43"/>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37">
                <a:moveTo>
                  <a:pt x="37" y="0"/>
                </a:moveTo>
                <a:lnTo>
                  <a:pt x="5" y="0"/>
                </a:lnTo>
                <a:lnTo>
                  <a:pt x="5" y="0"/>
                </a:lnTo>
                <a:lnTo>
                  <a:pt x="2" y="0"/>
                </a:lnTo>
                <a:lnTo>
                  <a:pt x="1" y="1"/>
                </a:lnTo>
                <a:lnTo>
                  <a:pt x="0" y="3"/>
                </a:lnTo>
                <a:lnTo>
                  <a:pt x="0" y="5"/>
                </a:lnTo>
                <a:lnTo>
                  <a:pt x="0" y="37"/>
                </a:lnTo>
                <a:lnTo>
                  <a:pt x="43" y="37"/>
                </a:lnTo>
                <a:lnTo>
                  <a:pt x="43" y="5"/>
                </a:lnTo>
                <a:lnTo>
                  <a:pt x="43" y="5"/>
                </a:lnTo>
                <a:lnTo>
                  <a:pt x="43" y="3"/>
                </a:lnTo>
                <a:lnTo>
                  <a:pt x="41" y="1"/>
                </a:lnTo>
                <a:lnTo>
                  <a:pt x="40" y="0"/>
                </a:lnTo>
                <a:lnTo>
                  <a:pt x="37" y="0"/>
                </a:lnTo>
                <a:lnTo>
                  <a:pt x="37" y="0"/>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3" name="Freeform 1872"/>
          <p:cNvSpPr>
            <a:spLocks/>
          </p:cNvSpPr>
          <p:nvPr/>
        </p:nvSpPr>
        <p:spPr bwMode="auto">
          <a:xfrm>
            <a:off x="2146300" y="755651"/>
            <a:ext cx="510117"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4" name="Freeform 1873"/>
          <p:cNvSpPr>
            <a:spLocks/>
          </p:cNvSpPr>
          <p:nvPr/>
        </p:nvSpPr>
        <p:spPr bwMode="auto">
          <a:xfrm>
            <a:off x="2237319" y="924984"/>
            <a:ext cx="328084" cy="137584"/>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5" name="Freeform 1874"/>
          <p:cNvSpPr>
            <a:spLocks/>
          </p:cNvSpPr>
          <p:nvPr/>
        </p:nvSpPr>
        <p:spPr bwMode="auto">
          <a:xfrm>
            <a:off x="2349500" y="948268"/>
            <a:ext cx="154517" cy="33867"/>
          </a:xfrm>
          <a:custGeom>
            <a:avLst/>
            <a:gdLst>
              <a:gd name="T0" fmla="*/ 5 w 145"/>
              <a:gd name="T1" fmla="*/ 32 h 32"/>
              <a:gd name="T2" fmla="*/ 145 w 145"/>
              <a:gd name="T3" fmla="*/ 32 h 32"/>
              <a:gd name="T4" fmla="*/ 145 w 145"/>
              <a:gd name="T5" fmla="*/ 32 h 32"/>
              <a:gd name="T6" fmla="*/ 137 w 145"/>
              <a:gd name="T7" fmla="*/ 28 h 32"/>
              <a:gd name="T8" fmla="*/ 129 w 145"/>
              <a:gd name="T9" fmla="*/ 23 h 32"/>
              <a:gd name="T10" fmla="*/ 100 w 145"/>
              <a:gd name="T11" fmla="*/ 0 h 32"/>
              <a:gd name="T12" fmla="*/ 8 w 145"/>
              <a:gd name="T13" fmla="*/ 0 h 32"/>
              <a:gd name="T14" fmla="*/ 8 w 145"/>
              <a:gd name="T15" fmla="*/ 0 h 32"/>
              <a:gd name="T16" fmla="*/ 5 w 145"/>
              <a:gd name="T17" fmla="*/ 0 h 32"/>
              <a:gd name="T18" fmla="*/ 3 w 145"/>
              <a:gd name="T19" fmla="*/ 3 h 32"/>
              <a:gd name="T20" fmla="*/ 0 w 145"/>
              <a:gd name="T21" fmla="*/ 6 h 32"/>
              <a:gd name="T22" fmla="*/ 0 w 145"/>
              <a:gd name="T23" fmla="*/ 8 h 32"/>
              <a:gd name="T24" fmla="*/ 0 w 145"/>
              <a:gd name="T25" fmla="*/ 27 h 32"/>
              <a:gd name="T26" fmla="*/ 0 w 145"/>
              <a:gd name="T27" fmla="*/ 27 h 32"/>
              <a:gd name="T28" fmla="*/ 0 w 145"/>
              <a:gd name="T29" fmla="*/ 30 h 32"/>
              <a:gd name="T30" fmla="*/ 1 w 145"/>
              <a:gd name="T31" fmla="*/ 31 h 32"/>
              <a:gd name="T32" fmla="*/ 3 w 145"/>
              <a:gd name="T33" fmla="*/ 32 h 32"/>
              <a:gd name="T34" fmla="*/ 5 w 145"/>
              <a:gd name="T35" fmla="*/ 32 h 32"/>
              <a:gd name="T36" fmla="*/ 5 w 145"/>
              <a:gd name="T3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32">
                <a:moveTo>
                  <a:pt x="5" y="32"/>
                </a:moveTo>
                <a:lnTo>
                  <a:pt x="145" y="32"/>
                </a:lnTo>
                <a:lnTo>
                  <a:pt x="145" y="32"/>
                </a:lnTo>
                <a:lnTo>
                  <a:pt x="137" y="28"/>
                </a:lnTo>
                <a:lnTo>
                  <a:pt x="129" y="23"/>
                </a:lnTo>
                <a:lnTo>
                  <a:pt x="100" y="0"/>
                </a:lnTo>
                <a:lnTo>
                  <a:pt x="8" y="0"/>
                </a:lnTo>
                <a:lnTo>
                  <a:pt x="8" y="0"/>
                </a:lnTo>
                <a:lnTo>
                  <a:pt x="5" y="0"/>
                </a:lnTo>
                <a:lnTo>
                  <a:pt x="3" y="3"/>
                </a:lnTo>
                <a:lnTo>
                  <a:pt x="0" y="6"/>
                </a:lnTo>
                <a:lnTo>
                  <a:pt x="0" y="8"/>
                </a:lnTo>
                <a:lnTo>
                  <a:pt x="0" y="27"/>
                </a:lnTo>
                <a:lnTo>
                  <a:pt x="0" y="27"/>
                </a:lnTo>
                <a:lnTo>
                  <a:pt x="0" y="30"/>
                </a:lnTo>
                <a:lnTo>
                  <a:pt x="1" y="31"/>
                </a:lnTo>
                <a:lnTo>
                  <a:pt x="3" y="32"/>
                </a:lnTo>
                <a:lnTo>
                  <a:pt x="5" y="32"/>
                </a:lnTo>
                <a:lnTo>
                  <a:pt x="5" y="32"/>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06" name="Freeform 1875"/>
          <p:cNvSpPr>
            <a:spLocks/>
          </p:cNvSpPr>
          <p:nvPr/>
        </p:nvSpPr>
        <p:spPr bwMode="auto">
          <a:xfrm>
            <a:off x="2396067" y="948268"/>
            <a:ext cx="0" cy="33867"/>
          </a:xfrm>
          <a:custGeom>
            <a:avLst/>
            <a:gdLst>
              <a:gd name="T0" fmla="*/ 32 h 32"/>
              <a:gd name="T1" fmla="*/ 0 h 32"/>
              <a:gd name="T2" fmla="*/ 32 h 32"/>
            </a:gdLst>
            <a:ahLst/>
            <a:cxnLst>
              <a:cxn ang="0">
                <a:pos x="0" y="T0"/>
              </a:cxn>
              <a:cxn ang="0">
                <a:pos x="0" y="T1"/>
              </a:cxn>
              <a:cxn ang="0">
                <a:pos x="0" y="T2"/>
              </a:cxn>
            </a:cxnLst>
            <a:rect l="0" t="0" r="r" b="b"/>
            <a:pathLst>
              <a:path h="32">
                <a:moveTo>
                  <a:pt x="0" y="32"/>
                </a:moveTo>
                <a:lnTo>
                  <a:pt x="0" y="0"/>
                </a:lnTo>
                <a:lnTo>
                  <a:pt x="0" y="3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7" name="Line 1876"/>
          <p:cNvSpPr>
            <a:spLocks noChangeShapeType="1"/>
          </p:cNvSpPr>
          <p:nvPr/>
        </p:nvSpPr>
        <p:spPr bwMode="auto">
          <a:xfrm flipV="1">
            <a:off x="2396067" y="948268"/>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8" name="Line 1877"/>
          <p:cNvSpPr>
            <a:spLocks noChangeShapeType="1"/>
          </p:cNvSpPr>
          <p:nvPr/>
        </p:nvSpPr>
        <p:spPr bwMode="auto">
          <a:xfrm>
            <a:off x="2544235" y="1016001"/>
            <a:ext cx="21167"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09" name="Freeform 1878"/>
          <p:cNvSpPr>
            <a:spLocks/>
          </p:cNvSpPr>
          <p:nvPr/>
        </p:nvSpPr>
        <p:spPr bwMode="auto">
          <a:xfrm>
            <a:off x="2396067" y="1005417"/>
            <a:ext cx="10584" cy="0"/>
          </a:xfrm>
          <a:custGeom>
            <a:avLst/>
            <a:gdLst>
              <a:gd name="T0" fmla="*/ 0 w 10"/>
              <a:gd name="T1" fmla="*/ 10 w 10"/>
              <a:gd name="T2" fmla="*/ 0 w 10"/>
            </a:gdLst>
            <a:ahLst/>
            <a:cxnLst>
              <a:cxn ang="0">
                <a:pos x="T0" y="0"/>
              </a:cxn>
              <a:cxn ang="0">
                <a:pos x="T1" y="0"/>
              </a:cxn>
              <a:cxn ang="0">
                <a:pos x="T2" y="0"/>
              </a:cxn>
            </a:cxnLst>
            <a:rect l="0" t="0" r="r" b="b"/>
            <a:pathLst>
              <a:path w="10">
                <a:moveTo>
                  <a:pt x="0" y="0"/>
                </a:moveTo>
                <a:lnTo>
                  <a:pt x="10" y="0"/>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0" name="Line 1879"/>
          <p:cNvSpPr>
            <a:spLocks noChangeShapeType="1"/>
          </p:cNvSpPr>
          <p:nvPr/>
        </p:nvSpPr>
        <p:spPr bwMode="auto">
          <a:xfrm>
            <a:off x="2396067" y="1005417"/>
            <a:ext cx="10584"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11" name="Freeform 1880"/>
          <p:cNvSpPr>
            <a:spLocks/>
          </p:cNvSpPr>
          <p:nvPr/>
        </p:nvSpPr>
        <p:spPr bwMode="auto">
          <a:xfrm>
            <a:off x="2237319" y="924984"/>
            <a:ext cx="328084" cy="137584"/>
          </a:xfrm>
          <a:custGeom>
            <a:avLst/>
            <a:gdLst>
              <a:gd name="T0" fmla="*/ 278 w 311"/>
              <a:gd name="T1" fmla="*/ 128 h 128"/>
              <a:gd name="T2" fmla="*/ 285 w 311"/>
              <a:gd name="T3" fmla="*/ 128 h 128"/>
              <a:gd name="T4" fmla="*/ 296 w 311"/>
              <a:gd name="T5" fmla="*/ 123 h 128"/>
              <a:gd name="T6" fmla="*/ 305 w 311"/>
              <a:gd name="T7" fmla="*/ 114 h 128"/>
              <a:gd name="T8" fmla="*/ 311 w 311"/>
              <a:gd name="T9" fmla="*/ 103 h 128"/>
              <a:gd name="T10" fmla="*/ 311 w 311"/>
              <a:gd name="T11" fmla="*/ 91 h 128"/>
              <a:gd name="T12" fmla="*/ 311 w 311"/>
              <a:gd name="T13" fmla="*/ 86 h 128"/>
              <a:gd name="T14" fmla="*/ 307 w 311"/>
              <a:gd name="T15" fmla="*/ 75 h 128"/>
              <a:gd name="T16" fmla="*/ 299 w 311"/>
              <a:gd name="T17" fmla="*/ 67 h 128"/>
              <a:gd name="T18" fmla="*/ 289 w 311"/>
              <a:gd name="T19" fmla="*/ 61 h 128"/>
              <a:gd name="T20" fmla="*/ 261 w 311"/>
              <a:gd name="T21" fmla="*/ 56 h 128"/>
              <a:gd name="T22" fmla="*/ 254 w 311"/>
              <a:gd name="T23" fmla="*/ 55 h 128"/>
              <a:gd name="T24" fmla="*/ 241 w 311"/>
              <a:gd name="T25" fmla="*/ 48 h 128"/>
              <a:gd name="T26" fmla="*/ 197 w 311"/>
              <a:gd name="T27" fmla="*/ 12 h 128"/>
              <a:gd name="T28" fmla="*/ 189 w 311"/>
              <a:gd name="T29" fmla="*/ 6 h 128"/>
              <a:gd name="T30" fmla="*/ 171 w 311"/>
              <a:gd name="T31" fmla="*/ 1 h 128"/>
              <a:gd name="T32" fmla="*/ 112 w 311"/>
              <a:gd name="T33" fmla="*/ 0 h 128"/>
              <a:gd name="T34" fmla="*/ 107 w 311"/>
              <a:gd name="T35" fmla="*/ 0 h 128"/>
              <a:gd name="T36" fmla="*/ 97 w 311"/>
              <a:gd name="T37" fmla="*/ 4 h 128"/>
              <a:gd name="T38" fmla="*/ 89 w 311"/>
              <a:gd name="T39" fmla="*/ 12 h 128"/>
              <a:gd name="T40" fmla="*/ 85 w 311"/>
              <a:gd name="T41" fmla="*/ 21 h 128"/>
              <a:gd name="T42" fmla="*/ 85 w 311"/>
              <a:gd name="T43" fmla="*/ 53 h 128"/>
              <a:gd name="T44" fmla="*/ 21 w 311"/>
              <a:gd name="T45" fmla="*/ 53 h 128"/>
              <a:gd name="T46" fmla="*/ 13 w 311"/>
              <a:gd name="T47" fmla="*/ 55 h 128"/>
              <a:gd name="T48" fmla="*/ 1 w 311"/>
              <a:gd name="T49" fmla="*/ 67 h 128"/>
              <a:gd name="T50" fmla="*/ 0 w 311"/>
              <a:gd name="T51" fmla="*/ 75 h 128"/>
              <a:gd name="T52" fmla="*/ 0 w 311"/>
              <a:gd name="T53" fmla="*/ 96 h 128"/>
              <a:gd name="T54" fmla="*/ 2 w 311"/>
              <a:gd name="T55" fmla="*/ 108 h 128"/>
              <a:gd name="T56" fmla="*/ 9 w 311"/>
              <a:gd name="T57" fmla="*/ 119 h 128"/>
              <a:gd name="T58" fmla="*/ 20 w 311"/>
              <a:gd name="T59" fmla="*/ 126 h 128"/>
              <a:gd name="T60" fmla="*/ 32 w 311"/>
              <a:gd name="T61" fmla="*/ 128 h 128"/>
              <a:gd name="T62" fmla="*/ 278 w 311"/>
              <a:gd name="T6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128">
                <a:moveTo>
                  <a:pt x="278" y="128"/>
                </a:moveTo>
                <a:lnTo>
                  <a:pt x="278" y="128"/>
                </a:lnTo>
                <a:lnTo>
                  <a:pt x="278" y="128"/>
                </a:lnTo>
                <a:lnTo>
                  <a:pt x="285" y="128"/>
                </a:lnTo>
                <a:lnTo>
                  <a:pt x="290" y="126"/>
                </a:lnTo>
                <a:lnTo>
                  <a:pt x="296" y="123"/>
                </a:lnTo>
                <a:lnTo>
                  <a:pt x="301" y="119"/>
                </a:lnTo>
                <a:lnTo>
                  <a:pt x="305" y="114"/>
                </a:lnTo>
                <a:lnTo>
                  <a:pt x="308" y="108"/>
                </a:lnTo>
                <a:lnTo>
                  <a:pt x="311" y="103"/>
                </a:lnTo>
                <a:lnTo>
                  <a:pt x="311" y="96"/>
                </a:lnTo>
                <a:lnTo>
                  <a:pt x="311" y="91"/>
                </a:lnTo>
                <a:lnTo>
                  <a:pt x="311" y="91"/>
                </a:lnTo>
                <a:lnTo>
                  <a:pt x="311" y="86"/>
                </a:lnTo>
                <a:lnTo>
                  <a:pt x="308" y="80"/>
                </a:lnTo>
                <a:lnTo>
                  <a:pt x="307" y="75"/>
                </a:lnTo>
                <a:lnTo>
                  <a:pt x="303" y="71"/>
                </a:lnTo>
                <a:lnTo>
                  <a:pt x="299" y="67"/>
                </a:lnTo>
                <a:lnTo>
                  <a:pt x="294" y="64"/>
                </a:lnTo>
                <a:lnTo>
                  <a:pt x="289" y="61"/>
                </a:lnTo>
                <a:lnTo>
                  <a:pt x="284" y="60"/>
                </a:lnTo>
                <a:lnTo>
                  <a:pt x="261" y="56"/>
                </a:lnTo>
                <a:lnTo>
                  <a:pt x="261" y="56"/>
                </a:lnTo>
                <a:lnTo>
                  <a:pt x="254" y="55"/>
                </a:lnTo>
                <a:lnTo>
                  <a:pt x="248" y="52"/>
                </a:lnTo>
                <a:lnTo>
                  <a:pt x="241" y="48"/>
                </a:lnTo>
                <a:lnTo>
                  <a:pt x="236" y="44"/>
                </a:lnTo>
                <a:lnTo>
                  <a:pt x="197" y="12"/>
                </a:lnTo>
                <a:lnTo>
                  <a:pt x="197" y="12"/>
                </a:lnTo>
                <a:lnTo>
                  <a:pt x="189" y="6"/>
                </a:lnTo>
                <a:lnTo>
                  <a:pt x="181" y="2"/>
                </a:lnTo>
                <a:lnTo>
                  <a:pt x="171" y="1"/>
                </a:lnTo>
                <a:lnTo>
                  <a:pt x="163" y="0"/>
                </a:lnTo>
                <a:lnTo>
                  <a:pt x="112" y="0"/>
                </a:lnTo>
                <a:lnTo>
                  <a:pt x="112" y="0"/>
                </a:lnTo>
                <a:lnTo>
                  <a:pt x="107" y="0"/>
                </a:lnTo>
                <a:lnTo>
                  <a:pt x="101" y="2"/>
                </a:lnTo>
                <a:lnTo>
                  <a:pt x="97" y="4"/>
                </a:lnTo>
                <a:lnTo>
                  <a:pt x="93" y="8"/>
                </a:lnTo>
                <a:lnTo>
                  <a:pt x="89" y="12"/>
                </a:lnTo>
                <a:lnTo>
                  <a:pt x="88" y="16"/>
                </a:lnTo>
                <a:lnTo>
                  <a:pt x="85" y="21"/>
                </a:lnTo>
                <a:lnTo>
                  <a:pt x="85" y="27"/>
                </a:lnTo>
                <a:lnTo>
                  <a:pt x="85" y="53"/>
                </a:lnTo>
                <a:lnTo>
                  <a:pt x="21" y="53"/>
                </a:lnTo>
                <a:lnTo>
                  <a:pt x="21" y="53"/>
                </a:lnTo>
                <a:lnTo>
                  <a:pt x="17" y="53"/>
                </a:lnTo>
                <a:lnTo>
                  <a:pt x="13" y="55"/>
                </a:lnTo>
                <a:lnTo>
                  <a:pt x="6" y="60"/>
                </a:lnTo>
                <a:lnTo>
                  <a:pt x="1" y="67"/>
                </a:lnTo>
                <a:lnTo>
                  <a:pt x="0" y="71"/>
                </a:lnTo>
                <a:lnTo>
                  <a:pt x="0" y="75"/>
                </a:lnTo>
                <a:lnTo>
                  <a:pt x="0" y="96"/>
                </a:lnTo>
                <a:lnTo>
                  <a:pt x="0" y="96"/>
                </a:lnTo>
                <a:lnTo>
                  <a:pt x="0" y="103"/>
                </a:lnTo>
                <a:lnTo>
                  <a:pt x="2" y="108"/>
                </a:lnTo>
                <a:lnTo>
                  <a:pt x="5" y="114"/>
                </a:lnTo>
                <a:lnTo>
                  <a:pt x="9" y="119"/>
                </a:lnTo>
                <a:lnTo>
                  <a:pt x="14" y="123"/>
                </a:lnTo>
                <a:lnTo>
                  <a:pt x="20" y="126"/>
                </a:lnTo>
                <a:lnTo>
                  <a:pt x="25" y="128"/>
                </a:lnTo>
                <a:lnTo>
                  <a:pt x="32" y="128"/>
                </a:lnTo>
                <a:lnTo>
                  <a:pt x="32" y="128"/>
                </a:lnTo>
                <a:lnTo>
                  <a:pt x="278" y="128"/>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12" name="Freeform 1881"/>
          <p:cNvSpPr>
            <a:spLocks/>
          </p:cNvSpPr>
          <p:nvPr/>
        </p:nvSpPr>
        <p:spPr bwMode="auto">
          <a:xfrm>
            <a:off x="2271184" y="1028702"/>
            <a:ext cx="67733" cy="67733"/>
          </a:xfrm>
          <a:custGeom>
            <a:avLst/>
            <a:gdLst>
              <a:gd name="T0" fmla="*/ 64 w 64"/>
              <a:gd name="T1" fmla="*/ 32 h 65"/>
              <a:gd name="T2" fmla="*/ 64 w 64"/>
              <a:gd name="T3" fmla="*/ 32 h 65"/>
              <a:gd name="T4" fmla="*/ 64 w 64"/>
              <a:gd name="T5" fmla="*/ 39 h 65"/>
              <a:gd name="T6" fmla="*/ 61 w 64"/>
              <a:gd name="T7" fmla="*/ 44 h 65"/>
              <a:gd name="T8" fmla="*/ 59 w 64"/>
              <a:gd name="T9" fmla="*/ 50 h 65"/>
              <a:gd name="T10" fmla="*/ 55 w 64"/>
              <a:gd name="T11" fmla="*/ 55 h 65"/>
              <a:gd name="T12" fmla="*/ 49 w 64"/>
              <a:gd name="T13" fmla="*/ 59 h 65"/>
              <a:gd name="T14" fmla="*/ 44 w 64"/>
              <a:gd name="T15" fmla="*/ 62 h 65"/>
              <a:gd name="T16" fmla="*/ 39 w 64"/>
              <a:gd name="T17" fmla="*/ 65 h 65"/>
              <a:gd name="T18" fmla="*/ 32 w 64"/>
              <a:gd name="T19" fmla="*/ 65 h 65"/>
              <a:gd name="T20" fmla="*/ 32 w 64"/>
              <a:gd name="T21" fmla="*/ 65 h 65"/>
              <a:gd name="T22" fmla="*/ 25 w 64"/>
              <a:gd name="T23" fmla="*/ 65 h 65"/>
              <a:gd name="T24" fmla="*/ 20 w 64"/>
              <a:gd name="T25" fmla="*/ 62 h 65"/>
              <a:gd name="T26" fmla="*/ 15 w 64"/>
              <a:gd name="T27" fmla="*/ 59 h 65"/>
              <a:gd name="T28" fmla="*/ 9 w 64"/>
              <a:gd name="T29" fmla="*/ 55 h 65"/>
              <a:gd name="T30" fmla="*/ 5 w 64"/>
              <a:gd name="T31" fmla="*/ 50 h 65"/>
              <a:gd name="T32" fmla="*/ 2 w 64"/>
              <a:gd name="T33" fmla="*/ 44 h 65"/>
              <a:gd name="T34" fmla="*/ 0 w 64"/>
              <a:gd name="T35" fmla="*/ 39 h 65"/>
              <a:gd name="T36" fmla="*/ 0 w 64"/>
              <a:gd name="T37" fmla="*/ 32 h 65"/>
              <a:gd name="T38" fmla="*/ 0 w 64"/>
              <a:gd name="T39" fmla="*/ 32 h 65"/>
              <a:gd name="T40" fmla="*/ 0 w 64"/>
              <a:gd name="T41" fmla="*/ 26 h 65"/>
              <a:gd name="T42" fmla="*/ 2 w 64"/>
              <a:gd name="T43" fmla="*/ 20 h 65"/>
              <a:gd name="T44" fmla="*/ 5 w 64"/>
              <a:gd name="T45" fmla="*/ 15 h 65"/>
              <a:gd name="T46" fmla="*/ 9 w 64"/>
              <a:gd name="T47" fmla="*/ 10 h 65"/>
              <a:gd name="T48" fmla="*/ 15 w 64"/>
              <a:gd name="T49" fmla="*/ 6 h 65"/>
              <a:gd name="T50" fmla="*/ 20 w 64"/>
              <a:gd name="T51" fmla="*/ 3 h 65"/>
              <a:gd name="T52" fmla="*/ 25 w 64"/>
              <a:gd name="T53" fmla="*/ 0 h 65"/>
              <a:gd name="T54" fmla="*/ 32 w 64"/>
              <a:gd name="T55" fmla="*/ 0 h 65"/>
              <a:gd name="T56" fmla="*/ 32 w 64"/>
              <a:gd name="T57" fmla="*/ 0 h 65"/>
              <a:gd name="T58" fmla="*/ 39 w 64"/>
              <a:gd name="T59" fmla="*/ 0 h 65"/>
              <a:gd name="T60" fmla="*/ 44 w 64"/>
              <a:gd name="T61" fmla="*/ 3 h 65"/>
              <a:gd name="T62" fmla="*/ 49 w 64"/>
              <a:gd name="T63" fmla="*/ 6 h 65"/>
              <a:gd name="T64" fmla="*/ 55 w 64"/>
              <a:gd name="T65" fmla="*/ 10 h 65"/>
              <a:gd name="T66" fmla="*/ 59 w 64"/>
              <a:gd name="T67" fmla="*/ 15 h 65"/>
              <a:gd name="T68" fmla="*/ 61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1" y="44"/>
                </a:lnTo>
                <a:lnTo>
                  <a:pt x="59" y="50"/>
                </a:lnTo>
                <a:lnTo>
                  <a:pt x="55" y="55"/>
                </a:lnTo>
                <a:lnTo>
                  <a:pt x="49" y="59"/>
                </a:lnTo>
                <a:lnTo>
                  <a:pt x="44" y="62"/>
                </a:lnTo>
                <a:lnTo>
                  <a:pt x="39" y="65"/>
                </a:lnTo>
                <a:lnTo>
                  <a:pt x="32" y="65"/>
                </a:lnTo>
                <a:lnTo>
                  <a:pt x="32" y="65"/>
                </a:lnTo>
                <a:lnTo>
                  <a:pt x="25" y="65"/>
                </a:lnTo>
                <a:lnTo>
                  <a:pt x="20" y="62"/>
                </a:lnTo>
                <a:lnTo>
                  <a:pt x="15" y="59"/>
                </a:lnTo>
                <a:lnTo>
                  <a:pt x="9" y="55"/>
                </a:lnTo>
                <a:lnTo>
                  <a:pt x="5" y="50"/>
                </a:lnTo>
                <a:lnTo>
                  <a:pt x="2" y="44"/>
                </a:lnTo>
                <a:lnTo>
                  <a:pt x="0" y="39"/>
                </a:lnTo>
                <a:lnTo>
                  <a:pt x="0" y="32"/>
                </a:lnTo>
                <a:lnTo>
                  <a:pt x="0" y="32"/>
                </a:lnTo>
                <a:lnTo>
                  <a:pt x="0" y="26"/>
                </a:lnTo>
                <a:lnTo>
                  <a:pt x="2" y="20"/>
                </a:lnTo>
                <a:lnTo>
                  <a:pt x="5" y="15"/>
                </a:lnTo>
                <a:lnTo>
                  <a:pt x="9" y="10"/>
                </a:lnTo>
                <a:lnTo>
                  <a:pt x="15" y="6"/>
                </a:lnTo>
                <a:lnTo>
                  <a:pt x="20" y="3"/>
                </a:lnTo>
                <a:lnTo>
                  <a:pt x="25" y="0"/>
                </a:lnTo>
                <a:lnTo>
                  <a:pt x="32" y="0"/>
                </a:lnTo>
                <a:lnTo>
                  <a:pt x="32" y="0"/>
                </a:lnTo>
                <a:lnTo>
                  <a:pt x="39" y="0"/>
                </a:lnTo>
                <a:lnTo>
                  <a:pt x="44" y="3"/>
                </a:lnTo>
                <a:lnTo>
                  <a:pt x="49" y="6"/>
                </a:lnTo>
                <a:lnTo>
                  <a:pt x="55" y="10"/>
                </a:lnTo>
                <a:lnTo>
                  <a:pt x="59" y="15"/>
                </a:lnTo>
                <a:lnTo>
                  <a:pt x="61"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3" name="Freeform 1882"/>
          <p:cNvSpPr>
            <a:spLocks/>
          </p:cNvSpPr>
          <p:nvPr/>
        </p:nvSpPr>
        <p:spPr bwMode="auto">
          <a:xfrm>
            <a:off x="2463800" y="1028702"/>
            <a:ext cx="67733" cy="67733"/>
          </a:xfrm>
          <a:custGeom>
            <a:avLst/>
            <a:gdLst>
              <a:gd name="T0" fmla="*/ 64 w 64"/>
              <a:gd name="T1" fmla="*/ 32 h 65"/>
              <a:gd name="T2" fmla="*/ 64 w 64"/>
              <a:gd name="T3" fmla="*/ 32 h 65"/>
              <a:gd name="T4" fmla="*/ 64 w 64"/>
              <a:gd name="T5" fmla="*/ 39 h 65"/>
              <a:gd name="T6" fmla="*/ 62 w 64"/>
              <a:gd name="T7" fmla="*/ 44 h 65"/>
              <a:gd name="T8" fmla="*/ 59 w 64"/>
              <a:gd name="T9" fmla="*/ 50 h 65"/>
              <a:gd name="T10" fmla="*/ 55 w 64"/>
              <a:gd name="T11" fmla="*/ 55 h 65"/>
              <a:gd name="T12" fmla="*/ 50 w 64"/>
              <a:gd name="T13" fmla="*/ 59 h 65"/>
              <a:gd name="T14" fmla="*/ 44 w 64"/>
              <a:gd name="T15" fmla="*/ 62 h 65"/>
              <a:gd name="T16" fmla="*/ 39 w 64"/>
              <a:gd name="T17" fmla="*/ 65 h 65"/>
              <a:gd name="T18" fmla="*/ 32 w 64"/>
              <a:gd name="T19" fmla="*/ 65 h 65"/>
              <a:gd name="T20" fmla="*/ 32 w 64"/>
              <a:gd name="T21" fmla="*/ 65 h 65"/>
              <a:gd name="T22" fmla="*/ 26 w 64"/>
              <a:gd name="T23" fmla="*/ 65 h 65"/>
              <a:gd name="T24" fmla="*/ 20 w 64"/>
              <a:gd name="T25" fmla="*/ 62 h 65"/>
              <a:gd name="T26" fmla="*/ 15 w 64"/>
              <a:gd name="T27" fmla="*/ 59 h 65"/>
              <a:gd name="T28" fmla="*/ 9 w 64"/>
              <a:gd name="T29" fmla="*/ 55 h 65"/>
              <a:gd name="T30" fmla="*/ 5 w 64"/>
              <a:gd name="T31" fmla="*/ 50 h 65"/>
              <a:gd name="T32" fmla="*/ 3 w 64"/>
              <a:gd name="T33" fmla="*/ 44 h 65"/>
              <a:gd name="T34" fmla="*/ 0 w 64"/>
              <a:gd name="T35" fmla="*/ 39 h 65"/>
              <a:gd name="T36" fmla="*/ 0 w 64"/>
              <a:gd name="T37" fmla="*/ 32 h 65"/>
              <a:gd name="T38" fmla="*/ 0 w 64"/>
              <a:gd name="T39" fmla="*/ 32 h 65"/>
              <a:gd name="T40" fmla="*/ 0 w 64"/>
              <a:gd name="T41" fmla="*/ 26 h 65"/>
              <a:gd name="T42" fmla="*/ 3 w 64"/>
              <a:gd name="T43" fmla="*/ 20 h 65"/>
              <a:gd name="T44" fmla="*/ 5 w 64"/>
              <a:gd name="T45" fmla="*/ 15 h 65"/>
              <a:gd name="T46" fmla="*/ 9 w 64"/>
              <a:gd name="T47" fmla="*/ 10 h 65"/>
              <a:gd name="T48" fmla="*/ 15 w 64"/>
              <a:gd name="T49" fmla="*/ 6 h 65"/>
              <a:gd name="T50" fmla="*/ 20 w 64"/>
              <a:gd name="T51" fmla="*/ 3 h 65"/>
              <a:gd name="T52" fmla="*/ 26 w 64"/>
              <a:gd name="T53" fmla="*/ 0 h 65"/>
              <a:gd name="T54" fmla="*/ 32 w 64"/>
              <a:gd name="T55" fmla="*/ 0 h 65"/>
              <a:gd name="T56" fmla="*/ 32 w 64"/>
              <a:gd name="T57" fmla="*/ 0 h 65"/>
              <a:gd name="T58" fmla="*/ 39 w 64"/>
              <a:gd name="T59" fmla="*/ 0 h 65"/>
              <a:gd name="T60" fmla="*/ 44 w 64"/>
              <a:gd name="T61" fmla="*/ 3 h 65"/>
              <a:gd name="T62" fmla="*/ 50 w 64"/>
              <a:gd name="T63" fmla="*/ 6 h 65"/>
              <a:gd name="T64" fmla="*/ 55 w 64"/>
              <a:gd name="T65" fmla="*/ 10 h 65"/>
              <a:gd name="T66" fmla="*/ 59 w 64"/>
              <a:gd name="T67" fmla="*/ 15 h 65"/>
              <a:gd name="T68" fmla="*/ 62 w 64"/>
              <a:gd name="T69" fmla="*/ 20 h 65"/>
              <a:gd name="T70" fmla="*/ 64 w 64"/>
              <a:gd name="T71" fmla="*/ 26 h 65"/>
              <a:gd name="T72" fmla="*/ 64 w 64"/>
              <a:gd name="T73" fmla="*/ 32 h 65"/>
              <a:gd name="T74" fmla="*/ 64 w 64"/>
              <a:gd name="T75" fmla="*/ 3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5">
                <a:moveTo>
                  <a:pt x="64" y="32"/>
                </a:moveTo>
                <a:lnTo>
                  <a:pt x="64" y="32"/>
                </a:lnTo>
                <a:lnTo>
                  <a:pt x="64" y="39"/>
                </a:lnTo>
                <a:lnTo>
                  <a:pt x="62" y="44"/>
                </a:lnTo>
                <a:lnTo>
                  <a:pt x="59" y="50"/>
                </a:lnTo>
                <a:lnTo>
                  <a:pt x="55" y="55"/>
                </a:lnTo>
                <a:lnTo>
                  <a:pt x="50" y="59"/>
                </a:lnTo>
                <a:lnTo>
                  <a:pt x="44" y="62"/>
                </a:lnTo>
                <a:lnTo>
                  <a:pt x="39" y="65"/>
                </a:lnTo>
                <a:lnTo>
                  <a:pt x="32" y="65"/>
                </a:lnTo>
                <a:lnTo>
                  <a:pt x="32" y="65"/>
                </a:lnTo>
                <a:lnTo>
                  <a:pt x="26" y="65"/>
                </a:lnTo>
                <a:lnTo>
                  <a:pt x="20" y="62"/>
                </a:lnTo>
                <a:lnTo>
                  <a:pt x="15" y="59"/>
                </a:lnTo>
                <a:lnTo>
                  <a:pt x="9" y="55"/>
                </a:lnTo>
                <a:lnTo>
                  <a:pt x="5" y="50"/>
                </a:lnTo>
                <a:lnTo>
                  <a:pt x="3" y="44"/>
                </a:lnTo>
                <a:lnTo>
                  <a:pt x="0" y="39"/>
                </a:lnTo>
                <a:lnTo>
                  <a:pt x="0" y="32"/>
                </a:lnTo>
                <a:lnTo>
                  <a:pt x="0" y="32"/>
                </a:lnTo>
                <a:lnTo>
                  <a:pt x="0" y="26"/>
                </a:lnTo>
                <a:lnTo>
                  <a:pt x="3" y="20"/>
                </a:lnTo>
                <a:lnTo>
                  <a:pt x="5" y="15"/>
                </a:lnTo>
                <a:lnTo>
                  <a:pt x="9" y="10"/>
                </a:lnTo>
                <a:lnTo>
                  <a:pt x="15" y="6"/>
                </a:lnTo>
                <a:lnTo>
                  <a:pt x="20" y="3"/>
                </a:lnTo>
                <a:lnTo>
                  <a:pt x="26" y="0"/>
                </a:lnTo>
                <a:lnTo>
                  <a:pt x="32" y="0"/>
                </a:lnTo>
                <a:lnTo>
                  <a:pt x="32" y="0"/>
                </a:lnTo>
                <a:lnTo>
                  <a:pt x="39" y="0"/>
                </a:lnTo>
                <a:lnTo>
                  <a:pt x="44" y="3"/>
                </a:lnTo>
                <a:lnTo>
                  <a:pt x="50" y="6"/>
                </a:lnTo>
                <a:lnTo>
                  <a:pt x="55" y="10"/>
                </a:lnTo>
                <a:lnTo>
                  <a:pt x="59" y="15"/>
                </a:lnTo>
                <a:lnTo>
                  <a:pt x="62" y="20"/>
                </a:lnTo>
                <a:lnTo>
                  <a:pt x="64" y="26"/>
                </a:lnTo>
                <a:lnTo>
                  <a:pt x="64" y="32"/>
                </a:lnTo>
                <a:lnTo>
                  <a:pt x="64" y="3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4" name="Freeform 1883"/>
          <p:cNvSpPr>
            <a:spLocks/>
          </p:cNvSpPr>
          <p:nvPr/>
        </p:nvSpPr>
        <p:spPr bwMode="auto">
          <a:xfrm>
            <a:off x="2294469" y="1051984"/>
            <a:ext cx="21167" cy="19051"/>
          </a:xfrm>
          <a:custGeom>
            <a:avLst/>
            <a:gdLst>
              <a:gd name="T0" fmla="*/ 18 w 18"/>
              <a:gd name="T1" fmla="*/ 9 h 19"/>
              <a:gd name="T2" fmla="*/ 18 w 18"/>
              <a:gd name="T3" fmla="*/ 9 h 19"/>
              <a:gd name="T4" fmla="*/ 17 w 18"/>
              <a:gd name="T5" fmla="*/ 13 h 19"/>
              <a:gd name="T6" fmla="*/ 16 w 18"/>
              <a:gd name="T7" fmla="*/ 16 h 19"/>
              <a:gd name="T8" fmla="*/ 13 w 18"/>
              <a:gd name="T9" fmla="*/ 17 h 19"/>
              <a:gd name="T10" fmla="*/ 9 w 18"/>
              <a:gd name="T11" fmla="*/ 19 h 19"/>
              <a:gd name="T12" fmla="*/ 9 w 18"/>
              <a:gd name="T13" fmla="*/ 19 h 19"/>
              <a:gd name="T14" fmla="*/ 5 w 18"/>
              <a:gd name="T15" fmla="*/ 17 h 19"/>
              <a:gd name="T16" fmla="*/ 2 w 18"/>
              <a:gd name="T17" fmla="*/ 16 h 19"/>
              <a:gd name="T18" fmla="*/ 1 w 18"/>
              <a:gd name="T19" fmla="*/ 13 h 19"/>
              <a:gd name="T20" fmla="*/ 0 w 18"/>
              <a:gd name="T21" fmla="*/ 9 h 19"/>
              <a:gd name="T22" fmla="*/ 0 w 18"/>
              <a:gd name="T23" fmla="*/ 9 h 19"/>
              <a:gd name="T24" fmla="*/ 1 w 18"/>
              <a:gd name="T25" fmla="*/ 5 h 19"/>
              <a:gd name="T26" fmla="*/ 2 w 18"/>
              <a:gd name="T27" fmla="*/ 3 h 19"/>
              <a:gd name="T28" fmla="*/ 5 w 18"/>
              <a:gd name="T29" fmla="*/ 1 h 19"/>
              <a:gd name="T30" fmla="*/ 9 w 18"/>
              <a:gd name="T31" fmla="*/ 0 h 19"/>
              <a:gd name="T32" fmla="*/ 9 w 18"/>
              <a:gd name="T33" fmla="*/ 0 h 19"/>
              <a:gd name="T34" fmla="*/ 13 w 18"/>
              <a:gd name="T35" fmla="*/ 1 h 19"/>
              <a:gd name="T36" fmla="*/ 16 w 18"/>
              <a:gd name="T37" fmla="*/ 3 h 19"/>
              <a:gd name="T38" fmla="*/ 17 w 18"/>
              <a:gd name="T39" fmla="*/ 5 h 19"/>
              <a:gd name="T40" fmla="*/ 18 w 18"/>
              <a:gd name="T41" fmla="*/ 9 h 19"/>
              <a:gd name="T42" fmla="*/ 18 w 18"/>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9">
                <a:moveTo>
                  <a:pt x="18" y="9"/>
                </a:moveTo>
                <a:lnTo>
                  <a:pt x="18" y="9"/>
                </a:lnTo>
                <a:lnTo>
                  <a:pt x="17" y="13"/>
                </a:lnTo>
                <a:lnTo>
                  <a:pt x="16" y="16"/>
                </a:lnTo>
                <a:lnTo>
                  <a:pt x="13" y="17"/>
                </a:lnTo>
                <a:lnTo>
                  <a:pt x="9" y="19"/>
                </a:lnTo>
                <a:lnTo>
                  <a:pt x="9" y="19"/>
                </a:lnTo>
                <a:lnTo>
                  <a:pt x="5" y="17"/>
                </a:lnTo>
                <a:lnTo>
                  <a:pt x="2" y="16"/>
                </a:lnTo>
                <a:lnTo>
                  <a:pt x="1" y="13"/>
                </a:lnTo>
                <a:lnTo>
                  <a:pt x="0" y="9"/>
                </a:lnTo>
                <a:lnTo>
                  <a:pt x="0" y="9"/>
                </a:lnTo>
                <a:lnTo>
                  <a:pt x="1" y="5"/>
                </a:lnTo>
                <a:lnTo>
                  <a:pt x="2" y="3"/>
                </a:lnTo>
                <a:lnTo>
                  <a:pt x="5" y="1"/>
                </a:lnTo>
                <a:lnTo>
                  <a:pt x="9" y="0"/>
                </a:lnTo>
                <a:lnTo>
                  <a:pt x="9" y="0"/>
                </a:lnTo>
                <a:lnTo>
                  <a:pt x="13" y="1"/>
                </a:lnTo>
                <a:lnTo>
                  <a:pt x="16" y="3"/>
                </a:lnTo>
                <a:lnTo>
                  <a:pt x="17" y="5"/>
                </a:lnTo>
                <a:lnTo>
                  <a:pt x="18" y="9"/>
                </a:lnTo>
                <a:lnTo>
                  <a:pt x="18" y="9"/>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5" name="Freeform 1884"/>
          <p:cNvSpPr>
            <a:spLocks/>
          </p:cNvSpPr>
          <p:nvPr/>
        </p:nvSpPr>
        <p:spPr bwMode="auto">
          <a:xfrm>
            <a:off x="2487086" y="1051984"/>
            <a:ext cx="21167" cy="19051"/>
          </a:xfrm>
          <a:custGeom>
            <a:avLst/>
            <a:gdLst>
              <a:gd name="T0" fmla="*/ 19 w 19"/>
              <a:gd name="T1" fmla="*/ 9 h 19"/>
              <a:gd name="T2" fmla="*/ 19 w 19"/>
              <a:gd name="T3" fmla="*/ 9 h 19"/>
              <a:gd name="T4" fmla="*/ 17 w 19"/>
              <a:gd name="T5" fmla="*/ 13 h 19"/>
              <a:gd name="T6" fmla="*/ 16 w 19"/>
              <a:gd name="T7" fmla="*/ 16 h 19"/>
              <a:gd name="T8" fmla="*/ 13 w 19"/>
              <a:gd name="T9" fmla="*/ 17 h 19"/>
              <a:gd name="T10" fmla="*/ 9 w 19"/>
              <a:gd name="T11" fmla="*/ 19 h 19"/>
              <a:gd name="T12" fmla="*/ 9 w 19"/>
              <a:gd name="T13" fmla="*/ 19 h 19"/>
              <a:gd name="T14" fmla="*/ 5 w 19"/>
              <a:gd name="T15" fmla="*/ 17 h 19"/>
              <a:gd name="T16" fmla="*/ 3 w 19"/>
              <a:gd name="T17" fmla="*/ 16 h 19"/>
              <a:gd name="T18" fmla="*/ 1 w 19"/>
              <a:gd name="T19" fmla="*/ 13 h 19"/>
              <a:gd name="T20" fmla="*/ 0 w 19"/>
              <a:gd name="T21" fmla="*/ 9 h 19"/>
              <a:gd name="T22" fmla="*/ 0 w 19"/>
              <a:gd name="T23" fmla="*/ 9 h 19"/>
              <a:gd name="T24" fmla="*/ 1 w 19"/>
              <a:gd name="T25" fmla="*/ 5 h 19"/>
              <a:gd name="T26" fmla="*/ 3 w 19"/>
              <a:gd name="T27" fmla="*/ 3 h 19"/>
              <a:gd name="T28" fmla="*/ 5 w 19"/>
              <a:gd name="T29" fmla="*/ 1 h 19"/>
              <a:gd name="T30" fmla="*/ 9 w 19"/>
              <a:gd name="T31" fmla="*/ 0 h 19"/>
              <a:gd name="T32" fmla="*/ 9 w 19"/>
              <a:gd name="T33" fmla="*/ 0 h 19"/>
              <a:gd name="T34" fmla="*/ 13 w 19"/>
              <a:gd name="T35" fmla="*/ 1 h 19"/>
              <a:gd name="T36" fmla="*/ 16 w 19"/>
              <a:gd name="T37" fmla="*/ 3 h 19"/>
              <a:gd name="T38" fmla="*/ 17 w 19"/>
              <a:gd name="T39" fmla="*/ 5 h 19"/>
              <a:gd name="T40" fmla="*/ 19 w 19"/>
              <a:gd name="T41" fmla="*/ 9 h 19"/>
              <a:gd name="T42" fmla="*/ 19 w 19"/>
              <a:gd name="T43"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9">
                <a:moveTo>
                  <a:pt x="19" y="9"/>
                </a:moveTo>
                <a:lnTo>
                  <a:pt x="19" y="9"/>
                </a:lnTo>
                <a:lnTo>
                  <a:pt x="17" y="13"/>
                </a:lnTo>
                <a:lnTo>
                  <a:pt x="16" y="16"/>
                </a:lnTo>
                <a:lnTo>
                  <a:pt x="13" y="17"/>
                </a:lnTo>
                <a:lnTo>
                  <a:pt x="9" y="19"/>
                </a:lnTo>
                <a:lnTo>
                  <a:pt x="9" y="19"/>
                </a:lnTo>
                <a:lnTo>
                  <a:pt x="5" y="17"/>
                </a:lnTo>
                <a:lnTo>
                  <a:pt x="3" y="16"/>
                </a:lnTo>
                <a:lnTo>
                  <a:pt x="1" y="13"/>
                </a:lnTo>
                <a:lnTo>
                  <a:pt x="0" y="9"/>
                </a:lnTo>
                <a:lnTo>
                  <a:pt x="0" y="9"/>
                </a:lnTo>
                <a:lnTo>
                  <a:pt x="1" y="5"/>
                </a:lnTo>
                <a:lnTo>
                  <a:pt x="3" y="3"/>
                </a:lnTo>
                <a:lnTo>
                  <a:pt x="5" y="1"/>
                </a:lnTo>
                <a:lnTo>
                  <a:pt x="9" y="0"/>
                </a:lnTo>
                <a:lnTo>
                  <a:pt x="9" y="0"/>
                </a:lnTo>
                <a:lnTo>
                  <a:pt x="13" y="1"/>
                </a:lnTo>
                <a:lnTo>
                  <a:pt x="16" y="3"/>
                </a:lnTo>
                <a:lnTo>
                  <a:pt x="17" y="5"/>
                </a:lnTo>
                <a:lnTo>
                  <a:pt x="19" y="9"/>
                </a:lnTo>
                <a:lnTo>
                  <a:pt x="19" y="9"/>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6" name="Freeform 1885"/>
          <p:cNvSpPr>
            <a:spLocks/>
          </p:cNvSpPr>
          <p:nvPr/>
        </p:nvSpPr>
        <p:spPr bwMode="auto">
          <a:xfrm>
            <a:off x="2669118"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5"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7" name="Freeform 1886"/>
          <p:cNvSpPr>
            <a:spLocks/>
          </p:cNvSpPr>
          <p:nvPr/>
        </p:nvSpPr>
        <p:spPr bwMode="auto">
          <a:xfrm>
            <a:off x="2990853" y="924984"/>
            <a:ext cx="91017" cy="194733"/>
          </a:xfrm>
          <a:custGeom>
            <a:avLst/>
            <a:gdLst>
              <a:gd name="T0" fmla="*/ 0 w 85"/>
              <a:gd name="T1" fmla="*/ 0 h 182"/>
              <a:gd name="T2" fmla="*/ 0 w 85"/>
              <a:gd name="T3" fmla="*/ 182 h 182"/>
              <a:gd name="T4" fmla="*/ 85 w 85"/>
              <a:gd name="T5" fmla="*/ 182 h 182"/>
            </a:gdLst>
            <a:ahLst/>
            <a:cxnLst>
              <a:cxn ang="0">
                <a:pos x="T0" y="T1"/>
              </a:cxn>
              <a:cxn ang="0">
                <a:pos x="T2" y="T3"/>
              </a:cxn>
              <a:cxn ang="0">
                <a:pos x="T4" y="T5"/>
              </a:cxn>
            </a:cxnLst>
            <a:rect l="0" t="0" r="r" b="b"/>
            <a:pathLst>
              <a:path w="85" h="182">
                <a:moveTo>
                  <a:pt x="0" y="0"/>
                </a:moveTo>
                <a:lnTo>
                  <a:pt x="0" y="182"/>
                </a:lnTo>
                <a:lnTo>
                  <a:pt x="85" y="18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18" name="Rectangle 1887"/>
          <p:cNvSpPr>
            <a:spLocks noChangeArrowheads="1"/>
          </p:cNvSpPr>
          <p:nvPr/>
        </p:nvSpPr>
        <p:spPr bwMode="auto">
          <a:xfrm>
            <a:off x="3014134" y="982135"/>
            <a:ext cx="67733" cy="101600"/>
          </a:xfrm>
          <a:prstGeom prst="rect">
            <a:avLst/>
          </a:prstGeom>
          <a:solidFill>
            <a:srgbClr val="AA8566"/>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19" name="Line 1888"/>
          <p:cNvSpPr>
            <a:spLocks noChangeShapeType="1"/>
          </p:cNvSpPr>
          <p:nvPr/>
        </p:nvSpPr>
        <p:spPr bwMode="auto">
          <a:xfrm>
            <a:off x="3014133" y="1107019"/>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0" name="Line 1889"/>
          <p:cNvSpPr>
            <a:spLocks noChangeShapeType="1"/>
          </p:cNvSpPr>
          <p:nvPr/>
        </p:nvSpPr>
        <p:spPr bwMode="auto">
          <a:xfrm>
            <a:off x="3037417" y="1107019"/>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1" name="Line 1890"/>
          <p:cNvSpPr>
            <a:spLocks noChangeShapeType="1"/>
          </p:cNvSpPr>
          <p:nvPr/>
        </p:nvSpPr>
        <p:spPr bwMode="auto">
          <a:xfrm>
            <a:off x="3060700" y="1107019"/>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2" name="Line 1891"/>
          <p:cNvSpPr>
            <a:spLocks noChangeShapeType="1"/>
          </p:cNvSpPr>
          <p:nvPr/>
        </p:nvSpPr>
        <p:spPr bwMode="auto">
          <a:xfrm>
            <a:off x="3081867" y="1107019"/>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3" name="Line 1892"/>
          <p:cNvSpPr>
            <a:spLocks noChangeShapeType="1"/>
          </p:cNvSpPr>
          <p:nvPr/>
        </p:nvSpPr>
        <p:spPr bwMode="auto">
          <a:xfrm>
            <a:off x="3060700" y="1005417"/>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4" name="Line 1893"/>
          <p:cNvSpPr>
            <a:spLocks noChangeShapeType="1"/>
          </p:cNvSpPr>
          <p:nvPr/>
        </p:nvSpPr>
        <p:spPr bwMode="auto">
          <a:xfrm>
            <a:off x="3060700"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5" name="Line 1894"/>
          <p:cNvSpPr>
            <a:spLocks noChangeShapeType="1"/>
          </p:cNvSpPr>
          <p:nvPr/>
        </p:nvSpPr>
        <p:spPr bwMode="auto">
          <a:xfrm>
            <a:off x="3037417" y="10625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6" name="Line 1895"/>
          <p:cNvSpPr>
            <a:spLocks noChangeShapeType="1"/>
          </p:cNvSpPr>
          <p:nvPr/>
        </p:nvSpPr>
        <p:spPr bwMode="auto">
          <a:xfrm>
            <a:off x="3037417" y="1005417"/>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7" name="Line 1896"/>
          <p:cNvSpPr>
            <a:spLocks noChangeShapeType="1"/>
          </p:cNvSpPr>
          <p:nvPr/>
        </p:nvSpPr>
        <p:spPr bwMode="auto">
          <a:xfrm>
            <a:off x="2865969" y="1096435"/>
            <a:ext cx="46567" cy="0"/>
          </a:xfrm>
          <a:prstGeom prst="line">
            <a:avLst/>
          </a:prstGeom>
          <a:noFill/>
          <a:ln w="5">
            <a:solidFill>
              <a:srgbClr val="50507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28" name="Freeform 1897"/>
          <p:cNvSpPr>
            <a:spLocks/>
          </p:cNvSpPr>
          <p:nvPr/>
        </p:nvSpPr>
        <p:spPr bwMode="auto">
          <a:xfrm>
            <a:off x="2764369" y="891118"/>
            <a:ext cx="226484" cy="205317"/>
          </a:xfrm>
          <a:custGeom>
            <a:avLst/>
            <a:gdLst>
              <a:gd name="T0" fmla="*/ 193 w 215"/>
              <a:gd name="T1" fmla="*/ 193 h 193"/>
              <a:gd name="T2" fmla="*/ 215 w 215"/>
              <a:gd name="T3" fmla="*/ 193 h 193"/>
              <a:gd name="T4" fmla="*/ 215 w 215"/>
              <a:gd name="T5" fmla="*/ 144 h 193"/>
              <a:gd name="T6" fmla="*/ 215 w 215"/>
              <a:gd name="T7" fmla="*/ 144 h 193"/>
              <a:gd name="T8" fmla="*/ 213 w 215"/>
              <a:gd name="T9" fmla="*/ 140 h 193"/>
              <a:gd name="T10" fmla="*/ 212 w 215"/>
              <a:gd name="T11" fmla="*/ 136 h 193"/>
              <a:gd name="T12" fmla="*/ 208 w 215"/>
              <a:gd name="T13" fmla="*/ 135 h 193"/>
              <a:gd name="T14" fmla="*/ 204 w 215"/>
              <a:gd name="T15" fmla="*/ 134 h 193"/>
              <a:gd name="T16" fmla="*/ 188 w 215"/>
              <a:gd name="T17" fmla="*/ 134 h 193"/>
              <a:gd name="T18" fmla="*/ 138 w 215"/>
              <a:gd name="T19" fmla="*/ 9 h 193"/>
              <a:gd name="T20" fmla="*/ 138 w 215"/>
              <a:gd name="T21" fmla="*/ 9 h 193"/>
              <a:gd name="T22" fmla="*/ 136 w 215"/>
              <a:gd name="T23" fmla="*/ 5 h 193"/>
              <a:gd name="T24" fmla="*/ 133 w 215"/>
              <a:gd name="T25" fmla="*/ 2 h 193"/>
              <a:gd name="T26" fmla="*/ 129 w 215"/>
              <a:gd name="T27" fmla="*/ 0 h 193"/>
              <a:gd name="T28" fmla="*/ 124 w 215"/>
              <a:gd name="T29" fmla="*/ 0 h 193"/>
              <a:gd name="T30" fmla="*/ 86 w 215"/>
              <a:gd name="T31" fmla="*/ 0 h 193"/>
              <a:gd name="T32" fmla="*/ 86 w 215"/>
              <a:gd name="T33" fmla="*/ 0 h 193"/>
              <a:gd name="T34" fmla="*/ 79 w 215"/>
              <a:gd name="T35" fmla="*/ 0 h 193"/>
              <a:gd name="T36" fmla="*/ 74 w 215"/>
              <a:gd name="T37" fmla="*/ 2 h 193"/>
              <a:gd name="T38" fmla="*/ 69 w 215"/>
              <a:gd name="T39" fmla="*/ 5 h 193"/>
              <a:gd name="T40" fmla="*/ 63 w 215"/>
              <a:gd name="T41" fmla="*/ 9 h 193"/>
              <a:gd name="T42" fmla="*/ 59 w 215"/>
              <a:gd name="T43" fmla="*/ 14 h 193"/>
              <a:gd name="T44" fmla="*/ 57 w 215"/>
              <a:gd name="T45" fmla="*/ 20 h 193"/>
              <a:gd name="T46" fmla="*/ 54 w 215"/>
              <a:gd name="T47" fmla="*/ 25 h 193"/>
              <a:gd name="T48" fmla="*/ 54 w 215"/>
              <a:gd name="T49" fmla="*/ 32 h 193"/>
              <a:gd name="T50" fmla="*/ 54 w 215"/>
              <a:gd name="T51" fmla="*/ 96 h 193"/>
              <a:gd name="T52" fmla="*/ 32 w 215"/>
              <a:gd name="T53" fmla="*/ 96 h 193"/>
              <a:gd name="T54" fmla="*/ 32 w 215"/>
              <a:gd name="T55" fmla="*/ 96 h 193"/>
              <a:gd name="T56" fmla="*/ 26 w 215"/>
              <a:gd name="T57" fmla="*/ 96 h 193"/>
              <a:gd name="T58" fmla="*/ 20 w 215"/>
              <a:gd name="T59" fmla="*/ 99 h 193"/>
              <a:gd name="T60" fmla="*/ 15 w 215"/>
              <a:gd name="T61" fmla="*/ 101 h 193"/>
              <a:gd name="T62" fmla="*/ 10 w 215"/>
              <a:gd name="T63" fmla="*/ 105 h 193"/>
              <a:gd name="T64" fmla="*/ 6 w 215"/>
              <a:gd name="T65" fmla="*/ 111 h 193"/>
              <a:gd name="T66" fmla="*/ 3 w 215"/>
              <a:gd name="T67" fmla="*/ 116 h 193"/>
              <a:gd name="T68" fmla="*/ 0 w 215"/>
              <a:gd name="T69" fmla="*/ 122 h 193"/>
              <a:gd name="T70" fmla="*/ 0 w 215"/>
              <a:gd name="T71" fmla="*/ 128 h 193"/>
              <a:gd name="T72" fmla="*/ 0 w 215"/>
              <a:gd name="T73" fmla="*/ 160 h 193"/>
              <a:gd name="T74" fmla="*/ 0 w 215"/>
              <a:gd name="T75" fmla="*/ 160 h 193"/>
              <a:gd name="T76" fmla="*/ 0 w 215"/>
              <a:gd name="T77" fmla="*/ 167 h 193"/>
              <a:gd name="T78" fmla="*/ 3 w 215"/>
              <a:gd name="T79" fmla="*/ 172 h 193"/>
              <a:gd name="T80" fmla="*/ 6 w 215"/>
              <a:gd name="T81" fmla="*/ 178 h 193"/>
              <a:gd name="T82" fmla="*/ 10 w 215"/>
              <a:gd name="T83" fmla="*/ 183 h 193"/>
              <a:gd name="T84" fmla="*/ 15 w 215"/>
              <a:gd name="T85" fmla="*/ 187 h 193"/>
              <a:gd name="T86" fmla="*/ 20 w 215"/>
              <a:gd name="T87" fmla="*/ 190 h 193"/>
              <a:gd name="T88" fmla="*/ 26 w 215"/>
              <a:gd name="T89" fmla="*/ 193 h 193"/>
              <a:gd name="T90" fmla="*/ 32 w 215"/>
              <a:gd name="T91" fmla="*/ 193 h 193"/>
              <a:gd name="T92" fmla="*/ 43 w 215"/>
              <a:gd name="T93" fmla="*/ 193 h 193"/>
              <a:gd name="T94" fmla="*/ 193 w 215"/>
              <a:gd name="T95"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5" h="193">
                <a:moveTo>
                  <a:pt x="193" y="193"/>
                </a:moveTo>
                <a:lnTo>
                  <a:pt x="215" y="193"/>
                </a:lnTo>
                <a:lnTo>
                  <a:pt x="215" y="144"/>
                </a:lnTo>
                <a:lnTo>
                  <a:pt x="215" y="144"/>
                </a:lnTo>
                <a:lnTo>
                  <a:pt x="213" y="140"/>
                </a:lnTo>
                <a:lnTo>
                  <a:pt x="212" y="136"/>
                </a:lnTo>
                <a:lnTo>
                  <a:pt x="208" y="135"/>
                </a:lnTo>
                <a:lnTo>
                  <a:pt x="204" y="134"/>
                </a:lnTo>
                <a:lnTo>
                  <a:pt x="188" y="134"/>
                </a:lnTo>
                <a:lnTo>
                  <a:pt x="138" y="9"/>
                </a:lnTo>
                <a:lnTo>
                  <a:pt x="138" y="9"/>
                </a:lnTo>
                <a:lnTo>
                  <a:pt x="136" y="5"/>
                </a:lnTo>
                <a:lnTo>
                  <a:pt x="133" y="2"/>
                </a:lnTo>
                <a:lnTo>
                  <a:pt x="129" y="0"/>
                </a:lnTo>
                <a:lnTo>
                  <a:pt x="124" y="0"/>
                </a:lnTo>
                <a:lnTo>
                  <a:pt x="86" y="0"/>
                </a:lnTo>
                <a:lnTo>
                  <a:pt x="86" y="0"/>
                </a:lnTo>
                <a:lnTo>
                  <a:pt x="79" y="0"/>
                </a:lnTo>
                <a:lnTo>
                  <a:pt x="74" y="2"/>
                </a:lnTo>
                <a:lnTo>
                  <a:pt x="69" y="5"/>
                </a:lnTo>
                <a:lnTo>
                  <a:pt x="63" y="9"/>
                </a:lnTo>
                <a:lnTo>
                  <a:pt x="59" y="14"/>
                </a:lnTo>
                <a:lnTo>
                  <a:pt x="57" y="20"/>
                </a:lnTo>
                <a:lnTo>
                  <a:pt x="54" y="25"/>
                </a:lnTo>
                <a:lnTo>
                  <a:pt x="54" y="32"/>
                </a:lnTo>
                <a:lnTo>
                  <a:pt x="54" y="96"/>
                </a:lnTo>
                <a:lnTo>
                  <a:pt x="32" y="96"/>
                </a:lnTo>
                <a:lnTo>
                  <a:pt x="32" y="96"/>
                </a:lnTo>
                <a:lnTo>
                  <a:pt x="26" y="96"/>
                </a:lnTo>
                <a:lnTo>
                  <a:pt x="20" y="99"/>
                </a:lnTo>
                <a:lnTo>
                  <a:pt x="15" y="101"/>
                </a:lnTo>
                <a:lnTo>
                  <a:pt x="10" y="105"/>
                </a:lnTo>
                <a:lnTo>
                  <a:pt x="6" y="111"/>
                </a:lnTo>
                <a:lnTo>
                  <a:pt x="3" y="116"/>
                </a:lnTo>
                <a:lnTo>
                  <a:pt x="0" y="122"/>
                </a:lnTo>
                <a:lnTo>
                  <a:pt x="0" y="128"/>
                </a:lnTo>
                <a:lnTo>
                  <a:pt x="0" y="160"/>
                </a:lnTo>
                <a:lnTo>
                  <a:pt x="0" y="160"/>
                </a:lnTo>
                <a:lnTo>
                  <a:pt x="0" y="167"/>
                </a:lnTo>
                <a:lnTo>
                  <a:pt x="3" y="172"/>
                </a:lnTo>
                <a:lnTo>
                  <a:pt x="6" y="178"/>
                </a:lnTo>
                <a:lnTo>
                  <a:pt x="10" y="183"/>
                </a:lnTo>
                <a:lnTo>
                  <a:pt x="15" y="187"/>
                </a:lnTo>
                <a:lnTo>
                  <a:pt x="20" y="190"/>
                </a:lnTo>
                <a:lnTo>
                  <a:pt x="26" y="193"/>
                </a:lnTo>
                <a:lnTo>
                  <a:pt x="32" y="193"/>
                </a:lnTo>
                <a:lnTo>
                  <a:pt x="43" y="193"/>
                </a:lnTo>
                <a:lnTo>
                  <a:pt x="193" y="19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29" name="Freeform 1898"/>
          <p:cNvSpPr>
            <a:spLocks/>
          </p:cNvSpPr>
          <p:nvPr/>
        </p:nvSpPr>
        <p:spPr bwMode="auto">
          <a:xfrm>
            <a:off x="2844800" y="914402"/>
            <a:ext cx="118533" cy="118533"/>
          </a:xfrm>
          <a:custGeom>
            <a:avLst/>
            <a:gdLst>
              <a:gd name="T0" fmla="*/ 11 w 113"/>
              <a:gd name="T1" fmla="*/ 0 h 113"/>
              <a:gd name="T2" fmla="*/ 11 w 113"/>
              <a:gd name="T3" fmla="*/ 0 h 113"/>
              <a:gd name="T4" fmla="*/ 7 w 113"/>
              <a:gd name="T5" fmla="*/ 1 h 113"/>
              <a:gd name="T6" fmla="*/ 3 w 113"/>
              <a:gd name="T7" fmla="*/ 3 h 113"/>
              <a:gd name="T8" fmla="*/ 2 w 113"/>
              <a:gd name="T9" fmla="*/ 7 h 113"/>
              <a:gd name="T10" fmla="*/ 0 w 113"/>
              <a:gd name="T11" fmla="*/ 11 h 113"/>
              <a:gd name="T12" fmla="*/ 0 w 113"/>
              <a:gd name="T13" fmla="*/ 64 h 113"/>
              <a:gd name="T14" fmla="*/ 0 w 113"/>
              <a:gd name="T15" fmla="*/ 64 h 113"/>
              <a:gd name="T16" fmla="*/ 2 w 113"/>
              <a:gd name="T17" fmla="*/ 68 h 113"/>
              <a:gd name="T18" fmla="*/ 3 w 113"/>
              <a:gd name="T19" fmla="*/ 72 h 113"/>
              <a:gd name="T20" fmla="*/ 7 w 113"/>
              <a:gd name="T21" fmla="*/ 74 h 113"/>
              <a:gd name="T22" fmla="*/ 11 w 113"/>
              <a:gd name="T23" fmla="*/ 75 h 113"/>
              <a:gd name="T24" fmla="*/ 32 w 113"/>
              <a:gd name="T25" fmla="*/ 75 h 113"/>
              <a:gd name="T26" fmla="*/ 32 w 113"/>
              <a:gd name="T27" fmla="*/ 75 h 113"/>
              <a:gd name="T28" fmla="*/ 36 w 113"/>
              <a:gd name="T29" fmla="*/ 76 h 113"/>
              <a:gd name="T30" fmla="*/ 41 w 113"/>
              <a:gd name="T31" fmla="*/ 78 h 113"/>
              <a:gd name="T32" fmla="*/ 42 w 113"/>
              <a:gd name="T33" fmla="*/ 82 h 113"/>
              <a:gd name="T34" fmla="*/ 43 w 113"/>
              <a:gd name="T35" fmla="*/ 86 h 113"/>
              <a:gd name="T36" fmla="*/ 43 w 113"/>
              <a:gd name="T37" fmla="*/ 102 h 113"/>
              <a:gd name="T38" fmla="*/ 43 w 113"/>
              <a:gd name="T39" fmla="*/ 102 h 113"/>
              <a:gd name="T40" fmla="*/ 45 w 113"/>
              <a:gd name="T41" fmla="*/ 106 h 113"/>
              <a:gd name="T42" fmla="*/ 46 w 113"/>
              <a:gd name="T43" fmla="*/ 110 h 113"/>
              <a:gd name="T44" fmla="*/ 50 w 113"/>
              <a:gd name="T45" fmla="*/ 111 h 113"/>
              <a:gd name="T46" fmla="*/ 54 w 113"/>
              <a:gd name="T47" fmla="*/ 113 h 113"/>
              <a:gd name="T48" fmla="*/ 113 w 113"/>
              <a:gd name="T49" fmla="*/ 113 h 113"/>
              <a:gd name="T50" fmla="*/ 69 w 113"/>
              <a:gd name="T51" fmla="*/ 0 h 113"/>
              <a:gd name="T52" fmla="*/ 11 w 113"/>
              <a:gd name="T53"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3" h="113">
                <a:moveTo>
                  <a:pt x="11" y="0"/>
                </a:moveTo>
                <a:lnTo>
                  <a:pt x="11" y="0"/>
                </a:lnTo>
                <a:lnTo>
                  <a:pt x="7" y="1"/>
                </a:lnTo>
                <a:lnTo>
                  <a:pt x="3" y="3"/>
                </a:lnTo>
                <a:lnTo>
                  <a:pt x="2" y="7"/>
                </a:lnTo>
                <a:lnTo>
                  <a:pt x="0" y="11"/>
                </a:lnTo>
                <a:lnTo>
                  <a:pt x="0" y="64"/>
                </a:lnTo>
                <a:lnTo>
                  <a:pt x="0" y="64"/>
                </a:lnTo>
                <a:lnTo>
                  <a:pt x="2" y="68"/>
                </a:lnTo>
                <a:lnTo>
                  <a:pt x="3" y="72"/>
                </a:lnTo>
                <a:lnTo>
                  <a:pt x="7" y="74"/>
                </a:lnTo>
                <a:lnTo>
                  <a:pt x="11" y="75"/>
                </a:lnTo>
                <a:lnTo>
                  <a:pt x="32" y="75"/>
                </a:lnTo>
                <a:lnTo>
                  <a:pt x="32" y="75"/>
                </a:lnTo>
                <a:lnTo>
                  <a:pt x="36" y="76"/>
                </a:lnTo>
                <a:lnTo>
                  <a:pt x="41" y="78"/>
                </a:lnTo>
                <a:lnTo>
                  <a:pt x="42" y="82"/>
                </a:lnTo>
                <a:lnTo>
                  <a:pt x="43" y="86"/>
                </a:lnTo>
                <a:lnTo>
                  <a:pt x="43" y="102"/>
                </a:lnTo>
                <a:lnTo>
                  <a:pt x="43" y="102"/>
                </a:lnTo>
                <a:lnTo>
                  <a:pt x="45" y="106"/>
                </a:lnTo>
                <a:lnTo>
                  <a:pt x="46" y="110"/>
                </a:lnTo>
                <a:lnTo>
                  <a:pt x="50" y="111"/>
                </a:lnTo>
                <a:lnTo>
                  <a:pt x="54" y="113"/>
                </a:lnTo>
                <a:lnTo>
                  <a:pt x="113" y="113"/>
                </a:lnTo>
                <a:lnTo>
                  <a:pt x="69" y="0"/>
                </a:lnTo>
                <a:lnTo>
                  <a:pt x="11" y="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0" name="Freeform 1899"/>
          <p:cNvSpPr>
            <a:spLocks/>
          </p:cNvSpPr>
          <p:nvPr/>
        </p:nvSpPr>
        <p:spPr bwMode="auto">
          <a:xfrm>
            <a:off x="2810936" y="1073153"/>
            <a:ext cx="55033" cy="57151"/>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1" name="Freeform 1900"/>
          <p:cNvSpPr>
            <a:spLocks/>
          </p:cNvSpPr>
          <p:nvPr/>
        </p:nvSpPr>
        <p:spPr bwMode="auto">
          <a:xfrm>
            <a:off x="2912534" y="1073153"/>
            <a:ext cx="57151" cy="57151"/>
          </a:xfrm>
          <a:custGeom>
            <a:avLst/>
            <a:gdLst>
              <a:gd name="T0" fmla="*/ 53 w 53"/>
              <a:gd name="T1" fmla="*/ 27 h 54"/>
              <a:gd name="T2" fmla="*/ 53 w 53"/>
              <a:gd name="T3" fmla="*/ 27 h 54"/>
              <a:gd name="T4" fmla="*/ 53 w 53"/>
              <a:gd name="T5" fmla="*/ 32 h 54"/>
              <a:gd name="T6" fmla="*/ 51 w 53"/>
              <a:gd name="T7" fmla="*/ 38 h 54"/>
              <a:gd name="T8" fmla="*/ 49 w 53"/>
              <a:gd name="T9" fmla="*/ 42 h 54"/>
              <a:gd name="T10" fmla="*/ 45 w 53"/>
              <a:gd name="T11" fmla="*/ 46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6 h 54"/>
              <a:gd name="T30" fmla="*/ 4 w 53"/>
              <a:gd name="T31" fmla="*/ 42 h 54"/>
              <a:gd name="T32" fmla="*/ 2 w 53"/>
              <a:gd name="T33" fmla="*/ 38 h 54"/>
              <a:gd name="T34" fmla="*/ 0 w 53"/>
              <a:gd name="T35" fmla="*/ 32 h 54"/>
              <a:gd name="T36" fmla="*/ 0 w 53"/>
              <a:gd name="T37" fmla="*/ 27 h 54"/>
              <a:gd name="T38" fmla="*/ 0 w 53"/>
              <a:gd name="T39" fmla="*/ 27 h 54"/>
              <a:gd name="T40" fmla="*/ 0 w 53"/>
              <a:gd name="T41" fmla="*/ 22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2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8"/>
                </a:lnTo>
                <a:lnTo>
                  <a:pt x="49" y="42"/>
                </a:lnTo>
                <a:lnTo>
                  <a:pt x="45" y="46"/>
                </a:lnTo>
                <a:lnTo>
                  <a:pt x="41" y="50"/>
                </a:lnTo>
                <a:lnTo>
                  <a:pt x="37" y="51"/>
                </a:lnTo>
                <a:lnTo>
                  <a:pt x="32" y="54"/>
                </a:lnTo>
                <a:lnTo>
                  <a:pt x="26" y="54"/>
                </a:lnTo>
                <a:lnTo>
                  <a:pt x="26" y="54"/>
                </a:lnTo>
                <a:lnTo>
                  <a:pt x="21" y="54"/>
                </a:lnTo>
                <a:lnTo>
                  <a:pt x="16" y="51"/>
                </a:lnTo>
                <a:lnTo>
                  <a:pt x="12" y="50"/>
                </a:lnTo>
                <a:lnTo>
                  <a:pt x="8" y="46"/>
                </a:lnTo>
                <a:lnTo>
                  <a:pt x="4" y="42"/>
                </a:lnTo>
                <a:lnTo>
                  <a:pt x="2" y="38"/>
                </a:lnTo>
                <a:lnTo>
                  <a:pt x="0" y="32"/>
                </a:lnTo>
                <a:lnTo>
                  <a:pt x="0" y="27"/>
                </a:lnTo>
                <a:lnTo>
                  <a:pt x="0" y="27"/>
                </a:lnTo>
                <a:lnTo>
                  <a:pt x="0" y="22"/>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2"/>
                </a:lnTo>
                <a:lnTo>
                  <a:pt x="53" y="27"/>
                </a:lnTo>
                <a:lnTo>
                  <a:pt x="53" y="27"/>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2" name="Freeform 1901"/>
          <p:cNvSpPr>
            <a:spLocks/>
          </p:cNvSpPr>
          <p:nvPr/>
        </p:nvSpPr>
        <p:spPr bwMode="auto">
          <a:xfrm>
            <a:off x="2832102" y="1096435"/>
            <a:ext cx="12700" cy="10584"/>
          </a:xfrm>
          <a:custGeom>
            <a:avLst/>
            <a:gdLst>
              <a:gd name="T0" fmla="*/ 10 w 10"/>
              <a:gd name="T1" fmla="*/ 5 h 10"/>
              <a:gd name="T2" fmla="*/ 10 w 10"/>
              <a:gd name="T3" fmla="*/ 5 h 10"/>
              <a:gd name="T4" fmla="*/ 10 w 10"/>
              <a:gd name="T5" fmla="*/ 8 h 10"/>
              <a:gd name="T6" fmla="*/ 9 w 10"/>
              <a:gd name="T7" fmla="*/ 9 h 10"/>
              <a:gd name="T8" fmla="*/ 8 w 10"/>
              <a:gd name="T9" fmla="*/ 10 h 10"/>
              <a:gd name="T10" fmla="*/ 5 w 10"/>
              <a:gd name="T11" fmla="*/ 10 h 10"/>
              <a:gd name="T12" fmla="*/ 5 w 10"/>
              <a:gd name="T13" fmla="*/ 10 h 10"/>
              <a:gd name="T14" fmla="*/ 2 w 10"/>
              <a:gd name="T15" fmla="*/ 10 h 10"/>
              <a:gd name="T16" fmla="*/ 1 w 10"/>
              <a:gd name="T17" fmla="*/ 9 h 10"/>
              <a:gd name="T18" fmla="*/ 0 w 10"/>
              <a:gd name="T19" fmla="*/ 8 h 10"/>
              <a:gd name="T20" fmla="*/ 0 w 10"/>
              <a:gd name="T21" fmla="*/ 5 h 10"/>
              <a:gd name="T22" fmla="*/ 0 w 10"/>
              <a:gd name="T23" fmla="*/ 5 h 10"/>
              <a:gd name="T24" fmla="*/ 0 w 10"/>
              <a:gd name="T25" fmla="*/ 2 h 10"/>
              <a:gd name="T26" fmla="*/ 1 w 10"/>
              <a:gd name="T27" fmla="*/ 1 h 10"/>
              <a:gd name="T28" fmla="*/ 2 w 10"/>
              <a:gd name="T29" fmla="*/ 0 h 10"/>
              <a:gd name="T30" fmla="*/ 5 w 10"/>
              <a:gd name="T31" fmla="*/ 0 h 10"/>
              <a:gd name="T32" fmla="*/ 5 w 10"/>
              <a:gd name="T33" fmla="*/ 0 h 10"/>
              <a:gd name="T34" fmla="*/ 8 w 10"/>
              <a:gd name="T35" fmla="*/ 0 h 10"/>
              <a:gd name="T36" fmla="*/ 9 w 10"/>
              <a:gd name="T37" fmla="*/ 1 h 10"/>
              <a:gd name="T38" fmla="*/ 10 w 10"/>
              <a:gd name="T39" fmla="*/ 2 h 10"/>
              <a:gd name="T40" fmla="*/ 10 w 10"/>
              <a:gd name="T41" fmla="*/ 5 h 10"/>
              <a:gd name="T42" fmla="*/ 10 w 10"/>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10">
                <a:moveTo>
                  <a:pt x="10" y="5"/>
                </a:moveTo>
                <a:lnTo>
                  <a:pt x="10" y="5"/>
                </a:lnTo>
                <a:lnTo>
                  <a:pt x="10" y="8"/>
                </a:lnTo>
                <a:lnTo>
                  <a:pt x="9" y="9"/>
                </a:lnTo>
                <a:lnTo>
                  <a:pt x="8" y="10"/>
                </a:lnTo>
                <a:lnTo>
                  <a:pt x="5" y="10"/>
                </a:lnTo>
                <a:lnTo>
                  <a:pt x="5" y="10"/>
                </a:lnTo>
                <a:lnTo>
                  <a:pt x="2" y="10"/>
                </a:lnTo>
                <a:lnTo>
                  <a:pt x="1" y="9"/>
                </a:lnTo>
                <a:lnTo>
                  <a:pt x="0" y="8"/>
                </a:lnTo>
                <a:lnTo>
                  <a:pt x="0" y="5"/>
                </a:lnTo>
                <a:lnTo>
                  <a:pt x="0" y="5"/>
                </a:lnTo>
                <a:lnTo>
                  <a:pt x="0" y="2"/>
                </a:lnTo>
                <a:lnTo>
                  <a:pt x="1" y="1"/>
                </a:lnTo>
                <a:lnTo>
                  <a:pt x="2" y="0"/>
                </a:lnTo>
                <a:lnTo>
                  <a:pt x="5" y="0"/>
                </a:lnTo>
                <a:lnTo>
                  <a:pt x="5" y="0"/>
                </a:lnTo>
                <a:lnTo>
                  <a:pt x="8" y="0"/>
                </a:lnTo>
                <a:lnTo>
                  <a:pt x="9" y="1"/>
                </a:lnTo>
                <a:lnTo>
                  <a:pt x="10" y="2"/>
                </a:lnTo>
                <a:lnTo>
                  <a:pt x="10" y="5"/>
                </a:lnTo>
                <a:lnTo>
                  <a:pt x="10" y="5"/>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3" name="Freeform 1902"/>
          <p:cNvSpPr>
            <a:spLocks/>
          </p:cNvSpPr>
          <p:nvPr/>
        </p:nvSpPr>
        <p:spPr bwMode="auto">
          <a:xfrm>
            <a:off x="2935817" y="1096435"/>
            <a:ext cx="10584" cy="10584"/>
          </a:xfrm>
          <a:custGeom>
            <a:avLst/>
            <a:gdLst>
              <a:gd name="T0" fmla="*/ 11 w 11"/>
              <a:gd name="T1" fmla="*/ 5 h 10"/>
              <a:gd name="T2" fmla="*/ 11 w 11"/>
              <a:gd name="T3" fmla="*/ 5 h 10"/>
              <a:gd name="T4" fmla="*/ 11 w 11"/>
              <a:gd name="T5" fmla="*/ 8 h 10"/>
              <a:gd name="T6" fmla="*/ 9 w 11"/>
              <a:gd name="T7" fmla="*/ 9 h 10"/>
              <a:gd name="T8" fmla="*/ 8 w 11"/>
              <a:gd name="T9" fmla="*/ 10 h 10"/>
              <a:gd name="T10" fmla="*/ 5 w 11"/>
              <a:gd name="T11" fmla="*/ 10 h 10"/>
              <a:gd name="T12" fmla="*/ 5 w 11"/>
              <a:gd name="T13" fmla="*/ 10 h 10"/>
              <a:gd name="T14" fmla="*/ 3 w 11"/>
              <a:gd name="T15" fmla="*/ 10 h 10"/>
              <a:gd name="T16" fmla="*/ 1 w 11"/>
              <a:gd name="T17" fmla="*/ 9 h 10"/>
              <a:gd name="T18" fmla="*/ 0 w 11"/>
              <a:gd name="T19" fmla="*/ 8 h 10"/>
              <a:gd name="T20" fmla="*/ 0 w 11"/>
              <a:gd name="T21" fmla="*/ 5 h 10"/>
              <a:gd name="T22" fmla="*/ 0 w 11"/>
              <a:gd name="T23" fmla="*/ 5 h 10"/>
              <a:gd name="T24" fmla="*/ 0 w 11"/>
              <a:gd name="T25" fmla="*/ 2 h 10"/>
              <a:gd name="T26" fmla="*/ 1 w 11"/>
              <a:gd name="T27" fmla="*/ 1 h 10"/>
              <a:gd name="T28" fmla="*/ 3 w 11"/>
              <a:gd name="T29" fmla="*/ 0 h 10"/>
              <a:gd name="T30" fmla="*/ 5 w 11"/>
              <a:gd name="T31" fmla="*/ 0 h 10"/>
              <a:gd name="T32" fmla="*/ 5 w 11"/>
              <a:gd name="T33" fmla="*/ 0 h 10"/>
              <a:gd name="T34" fmla="*/ 8 w 11"/>
              <a:gd name="T35" fmla="*/ 0 h 10"/>
              <a:gd name="T36" fmla="*/ 9 w 11"/>
              <a:gd name="T37" fmla="*/ 1 h 10"/>
              <a:gd name="T38" fmla="*/ 11 w 11"/>
              <a:gd name="T39" fmla="*/ 2 h 10"/>
              <a:gd name="T40" fmla="*/ 11 w 11"/>
              <a:gd name="T41" fmla="*/ 5 h 10"/>
              <a:gd name="T42" fmla="*/ 11 w 11"/>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0">
                <a:moveTo>
                  <a:pt x="11" y="5"/>
                </a:moveTo>
                <a:lnTo>
                  <a:pt x="11" y="5"/>
                </a:lnTo>
                <a:lnTo>
                  <a:pt x="11" y="8"/>
                </a:lnTo>
                <a:lnTo>
                  <a:pt x="9" y="9"/>
                </a:lnTo>
                <a:lnTo>
                  <a:pt x="8" y="10"/>
                </a:lnTo>
                <a:lnTo>
                  <a:pt x="5" y="10"/>
                </a:lnTo>
                <a:lnTo>
                  <a:pt x="5" y="10"/>
                </a:lnTo>
                <a:lnTo>
                  <a:pt x="3" y="10"/>
                </a:lnTo>
                <a:lnTo>
                  <a:pt x="1" y="9"/>
                </a:lnTo>
                <a:lnTo>
                  <a:pt x="0" y="8"/>
                </a:lnTo>
                <a:lnTo>
                  <a:pt x="0" y="5"/>
                </a:lnTo>
                <a:lnTo>
                  <a:pt x="0" y="5"/>
                </a:lnTo>
                <a:lnTo>
                  <a:pt x="0" y="2"/>
                </a:lnTo>
                <a:lnTo>
                  <a:pt x="1" y="1"/>
                </a:lnTo>
                <a:lnTo>
                  <a:pt x="3" y="0"/>
                </a:lnTo>
                <a:lnTo>
                  <a:pt x="5" y="0"/>
                </a:lnTo>
                <a:lnTo>
                  <a:pt x="5" y="0"/>
                </a:lnTo>
                <a:lnTo>
                  <a:pt x="8" y="0"/>
                </a:lnTo>
                <a:lnTo>
                  <a:pt x="9" y="1"/>
                </a:lnTo>
                <a:lnTo>
                  <a:pt x="11" y="2"/>
                </a:lnTo>
                <a:lnTo>
                  <a:pt x="11" y="5"/>
                </a:lnTo>
                <a:lnTo>
                  <a:pt x="11" y="5"/>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4" name="Freeform 1903"/>
          <p:cNvSpPr>
            <a:spLocks/>
          </p:cNvSpPr>
          <p:nvPr/>
        </p:nvSpPr>
        <p:spPr bwMode="auto">
          <a:xfrm>
            <a:off x="3189818" y="755651"/>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5" name="Freeform 1904"/>
          <p:cNvSpPr>
            <a:spLocks/>
          </p:cNvSpPr>
          <p:nvPr/>
        </p:nvSpPr>
        <p:spPr bwMode="auto">
          <a:xfrm>
            <a:off x="3280835" y="846670"/>
            <a:ext cx="330200" cy="328084"/>
          </a:xfrm>
          <a:custGeom>
            <a:avLst/>
            <a:gdLst>
              <a:gd name="T0" fmla="*/ 35 w 311"/>
              <a:gd name="T1" fmla="*/ 289 h 311"/>
              <a:gd name="T2" fmla="*/ 19 w 311"/>
              <a:gd name="T3" fmla="*/ 257 h 311"/>
              <a:gd name="T4" fmla="*/ 19 w 311"/>
              <a:gd name="T5" fmla="*/ 233 h 311"/>
              <a:gd name="T6" fmla="*/ 8 w 311"/>
              <a:gd name="T7" fmla="*/ 222 h 311"/>
              <a:gd name="T8" fmla="*/ 7 w 311"/>
              <a:gd name="T9" fmla="*/ 210 h 311"/>
              <a:gd name="T10" fmla="*/ 6 w 311"/>
              <a:gd name="T11" fmla="*/ 191 h 311"/>
              <a:gd name="T12" fmla="*/ 1 w 311"/>
              <a:gd name="T13" fmla="*/ 186 h 311"/>
              <a:gd name="T14" fmla="*/ 6 w 311"/>
              <a:gd name="T15" fmla="*/ 173 h 311"/>
              <a:gd name="T16" fmla="*/ 4 w 311"/>
              <a:gd name="T17" fmla="*/ 154 h 311"/>
              <a:gd name="T18" fmla="*/ 6 w 311"/>
              <a:gd name="T19" fmla="*/ 142 h 311"/>
              <a:gd name="T20" fmla="*/ 14 w 311"/>
              <a:gd name="T21" fmla="*/ 120 h 311"/>
              <a:gd name="T22" fmla="*/ 18 w 311"/>
              <a:gd name="T23" fmla="*/ 108 h 311"/>
              <a:gd name="T24" fmla="*/ 28 w 311"/>
              <a:gd name="T25" fmla="*/ 92 h 311"/>
              <a:gd name="T26" fmla="*/ 34 w 311"/>
              <a:gd name="T27" fmla="*/ 77 h 311"/>
              <a:gd name="T28" fmla="*/ 47 w 311"/>
              <a:gd name="T29" fmla="*/ 68 h 311"/>
              <a:gd name="T30" fmla="*/ 52 w 311"/>
              <a:gd name="T31" fmla="*/ 53 h 311"/>
              <a:gd name="T32" fmla="*/ 67 w 311"/>
              <a:gd name="T33" fmla="*/ 48 h 311"/>
              <a:gd name="T34" fmla="*/ 78 w 311"/>
              <a:gd name="T35" fmla="*/ 33 h 311"/>
              <a:gd name="T36" fmla="*/ 93 w 311"/>
              <a:gd name="T37" fmla="*/ 28 h 311"/>
              <a:gd name="T38" fmla="*/ 109 w 311"/>
              <a:gd name="T39" fmla="*/ 17 h 311"/>
              <a:gd name="T40" fmla="*/ 121 w 311"/>
              <a:gd name="T41" fmla="*/ 13 h 311"/>
              <a:gd name="T42" fmla="*/ 140 w 311"/>
              <a:gd name="T43" fmla="*/ 8 h 311"/>
              <a:gd name="T44" fmla="*/ 152 w 311"/>
              <a:gd name="T45" fmla="*/ 2 h 311"/>
              <a:gd name="T46" fmla="*/ 169 w 311"/>
              <a:gd name="T47" fmla="*/ 5 h 311"/>
              <a:gd name="T48" fmla="*/ 182 w 311"/>
              <a:gd name="T49" fmla="*/ 0 h 311"/>
              <a:gd name="T50" fmla="*/ 196 w 311"/>
              <a:gd name="T51" fmla="*/ 6 h 311"/>
              <a:gd name="T52" fmla="*/ 215 w 311"/>
              <a:gd name="T53" fmla="*/ 5 h 311"/>
              <a:gd name="T54" fmla="*/ 227 w 311"/>
              <a:gd name="T55" fmla="*/ 13 h 311"/>
              <a:gd name="T56" fmla="*/ 248 w 311"/>
              <a:gd name="T57" fmla="*/ 20 h 311"/>
              <a:gd name="T58" fmla="*/ 284 w 311"/>
              <a:gd name="T59" fmla="*/ 27 h 311"/>
              <a:gd name="T60" fmla="*/ 292 w 311"/>
              <a:gd name="T61" fmla="*/ 63 h 311"/>
              <a:gd name="T62" fmla="*/ 299 w 311"/>
              <a:gd name="T63" fmla="*/ 86 h 311"/>
              <a:gd name="T64" fmla="*/ 304 w 311"/>
              <a:gd name="T65" fmla="*/ 99 h 311"/>
              <a:gd name="T66" fmla="*/ 308 w 311"/>
              <a:gd name="T67" fmla="*/ 122 h 311"/>
              <a:gd name="T68" fmla="*/ 308 w 311"/>
              <a:gd name="T69" fmla="*/ 134 h 311"/>
              <a:gd name="T70" fmla="*/ 307 w 311"/>
              <a:gd name="T71" fmla="*/ 157 h 311"/>
              <a:gd name="T72" fmla="*/ 306 w 311"/>
              <a:gd name="T73" fmla="*/ 169 h 311"/>
              <a:gd name="T74" fmla="*/ 299 w 311"/>
              <a:gd name="T75" fmla="*/ 183 h 311"/>
              <a:gd name="T76" fmla="*/ 296 w 311"/>
              <a:gd name="T77" fmla="*/ 201 h 311"/>
              <a:gd name="T78" fmla="*/ 284 w 311"/>
              <a:gd name="T79" fmla="*/ 214 h 311"/>
              <a:gd name="T80" fmla="*/ 280 w 311"/>
              <a:gd name="T81" fmla="*/ 230 h 311"/>
              <a:gd name="T82" fmla="*/ 268 w 311"/>
              <a:gd name="T83" fmla="*/ 238 h 311"/>
              <a:gd name="T84" fmla="*/ 258 w 311"/>
              <a:gd name="T85" fmla="*/ 258 h 311"/>
              <a:gd name="T86" fmla="*/ 244 w 311"/>
              <a:gd name="T87" fmla="*/ 262 h 311"/>
              <a:gd name="T88" fmla="*/ 233 w 311"/>
              <a:gd name="T89" fmla="*/ 277 h 311"/>
              <a:gd name="T90" fmla="*/ 219 w 311"/>
              <a:gd name="T91" fmla="*/ 282 h 311"/>
              <a:gd name="T92" fmla="*/ 203 w 311"/>
              <a:gd name="T93" fmla="*/ 293 h 311"/>
              <a:gd name="T94" fmla="*/ 190 w 311"/>
              <a:gd name="T95" fmla="*/ 297 h 311"/>
              <a:gd name="T96" fmla="*/ 164 w 311"/>
              <a:gd name="T97" fmla="*/ 308 h 311"/>
              <a:gd name="T98" fmla="*/ 160 w 311"/>
              <a:gd name="T99" fmla="*/ 308 h 311"/>
              <a:gd name="T100" fmla="*/ 144 w 311"/>
              <a:gd name="T101" fmla="*/ 305 h 311"/>
              <a:gd name="T102" fmla="*/ 129 w 311"/>
              <a:gd name="T103" fmla="*/ 311 h 311"/>
              <a:gd name="T104" fmla="*/ 122 w 311"/>
              <a:gd name="T105" fmla="*/ 308 h 311"/>
              <a:gd name="T106" fmla="*/ 101 w 311"/>
              <a:gd name="T107" fmla="*/ 304 h 311"/>
              <a:gd name="T108" fmla="*/ 89 w 311"/>
              <a:gd name="T109" fmla="*/ 303 h 311"/>
              <a:gd name="T110" fmla="*/ 74 w 311"/>
              <a:gd name="T111" fmla="*/ 29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1" h="311">
                <a:moveTo>
                  <a:pt x="64" y="291"/>
                </a:moveTo>
                <a:lnTo>
                  <a:pt x="64" y="291"/>
                </a:lnTo>
                <a:lnTo>
                  <a:pt x="54" y="293"/>
                </a:lnTo>
                <a:lnTo>
                  <a:pt x="44" y="292"/>
                </a:lnTo>
                <a:lnTo>
                  <a:pt x="35" y="289"/>
                </a:lnTo>
                <a:lnTo>
                  <a:pt x="27" y="284"/>
                </a:lnTo>
                <a:lnTo>
                  <a:pt x="27" y="284"/>
                </a:lnTo>
                <a:lnTo>
                  <a:pt x="22" y="276"/>
                </a:lnTo>
                <a:lnTo>
                  <a:pt x="19" y="266"/>
                </a:lnTo>
                <a:lnTo>
                  <a:pt x="19" y="257"/>
                </a:lnTo>
                <a:lnTo>
                  <a:pt x="20" y="248"/>
                </a:lnTo>
                <a:lnTo>
                  <a:pt x="20" y="248"/>
                </a:lnTo>
                <a:lnTo>
                  <a:pt x="22" y="242"/>
                </a:lnTo>
                <a:lnTo>
                  <a:pt x="20" y="238"/>
                </a:lnTo>
                <a:lnTo>
                  <a:pt x="19" y="233"/>
                </a:lnTo>
                <a:lnTo>
                  <a:pt x="16" y="230"/>
                </a:lnTo>
                <a:lnTo>
                  <a:pt x="12" y="225"/>
                </a:lnTo>
                <a:lnTo>
                  <a:pt x="11" y="224"/>
                </a:lnTo>
                <a:lnTo>
                  <a:pt x="11" y="224"/>
                </a:lnTo>
                <a:lnTo>
                  <a:pt x="8" y="222"/>
                </a:lnTo>
                <a:lnTo>
                  <a:pt x="8" y="222"/>
                </a:lnTo>
                <a:lnTo>
                  <a:pt x="7" y="219"/>
                </a:lnTo>
                <a:lnTo>
                  <a:pt x="6" y="217"/>
                </a:lnTo>
                <a:lnTo>
                  <a:pt x="6" y="213"/>
                </a:lnTo>
                <a:lnTo>
                  <a:pt x="7" y="210"/>
                </a:lnTo>
                <a:lnTo>
                  <a:pt x="7" y="210"/>
                </a:lnTo>
                <a:lnTo>
                  <a:pt x="8" y="207"/>
                </a:lnTo>
                <a:lnTo>
                  <a:pt x="8" y="203"/>
                </a:lnTo>
                <a:lnTo>
                  <a:pt x="7" y="197"/>
                </a:lnTo>
                <a:lnTo>
                  <a:pt x="6" y="191"/>
                </a:lnTo>
                <a:lnTo>
                  <a:pt x="3" y="189"/>
                </a:lnTo>
                <a:lnTo>
                  <a:pt x="3" y="189"/>
                </a:lnTo>
                <a:lnTo>
                  <a:pt x="3" y="189"/>
                </a:lnTo>
                <a:lnTo>
                  <a:pt x="3" y="189"/>
                </a:lnTo>
                <a:lnTo>
                  <a:pt x="1" y="186"/>
                </a:lnTo>
                <a:lnTo>
                  <a:pt x="0" y="182"/>
                </a:lnTo>
                <a:lnTo>
                  <a:pt x="0" y="179"/>
                </a:lnTo>
                <a:lnTo>
                  <a:pt x="3" y="175"/>
                </a:lnTo>
                <a:lnTo>
                  <a:pt x="3" y="175"/>
                </a:lnTo>
                <a:lnTo>
                  <a:pt x="6" y="173"/>
                </a:lnTo>
                <a:lnTo>
                  <a:pt x="6" y="170"/>
                </a:lnTo>
                <a:lnTo>
                  <a:pt x="7" y="162"/>
                </a:lnTo>
                <a:lnTo>
                  <a:pt x="6" y="157"/>
                </a:lnTo>
                <a:lnTo>
                  <a:pt x="4" y="154"/>
                </a:lnTo>
                <a:lnTo>
                  <a:pt x="4" y="154"/>
                </a:lnTo>
                <a:lnTo>
                  <a:pt x="3" y="151"/>
                </a:lnTo>
                <a:lnTo>
                  <a:pt x="3" y="148"/>
                </a:lnTo>
                <a:lnTo>
                  <a:pt x="4" y="144"/>
                </a:lnTo>
                <a:lnTo>
                  <a:pt x="6" y="142"/>
                </a:lnTo>
                <a:lnTo>
                  <a:pt x="6" y="142"/>
                </a:lnTo>
                <a:lnTo>
                  <a:pt x="11" y="135"/>
                </a:lnTo>
                <a:lnTo>
                  <a:pt x="14" y="128"/>
                </a:lnTo>
                <a:lnTo>
                  <a:pt x="14" y="123"/>
                </a:lnTo>
                <a:lnTo>
                  <a:pt x="14" y="120"/>
                </a:lnTo>
                <a:lnTo>
                  <a:pt x="14" y="120"/>
                </a:lnTo>
                <a:lnTo>
                  <a:pt x="12" y="115"/>
                </a:lnTo>
                <a:lnTo>
                  <a:pt x="14" y="112"/>
                </a:lnTo>
                <a:lnTo>
                  <a:pt x="15" y="110"/>
                </a:lnTo>
                <a:lnTo>
                  <a:pt x="15" y="110"/>
                </a:lnTo>
                <a:lnTo>
                  <a:pt x="18" y="108"/>
                </a:lnTo>
                <a:lnTo>
                  <a:pt x="18" y="108"/>
                </a:lnTo>
                <a:lnTo>
                  <a:pt x="22" y="106"/>
                </a:lnTo>
                <a:lnTo>
                  <a:pt x="24" y="104"/>
                </a:lnTo>
                <a:lnTo>
                  <a:pt x="27" y="98"/>
                </a:lnTo>
                <a:lnTo>
                  <a:pt x="28" y="92"/>
                </a:lnTo>
                <a:lnTo>
                  <a:pt x="28" y="88"/>
                </a:lnTo>
                <a:lnTo>
                  <a:pt x="28" y="88"/>
                </a:lnTo>
                <a:lnTo>
                  <a:pt x="28" y="83"/>
                </a:lnTo>
                <a:lnTo>
                  <a:pt x="31" y="80"/>
                </a:lnTo>
                <a:lnTo>
                  <a:pt x="34" y="77"/>
                </a:lnTo>
                <a:lnTo>
                  <a:pt x="36" y="77"/>
                </a:lnTo>
                <a:lnTo>
                  <a:pt x="36" y="77"/>
                </a:lnTo>
                <a:lnTo>
                  <a:pt x="39" y="76"/>
                </a:lnTo>
                <a:lnTo>
                  <a:pt x="43" y="73"/>
                </a:lnTo>
                <a:lnTo>
                  <a:pt x="47" y="68"/>
                </a:lnTo>
                <a:lnTo>
                  <a:pt x="50" y="63"/>
                </a:lnTo>
                <a:lnTo>
                  <a:pt x="50" y="60"/>
                </a:lnTo>
                <a:lnTo>
                  <a:pt x="50" y="60"/>
                </a:lnTo>
                <a:lnTo>
                  <a:pt x="51" y="56"/>
                </a:lnTo>
                <a:lnTo>
                  <a:pt x="52" y="53"/>
                </a:lnTo>
                <a:lnTo>
                  <a:pt x="56" y="52"/>
                </a:lnTo>
                <a:lnTo>
                  <a:pt x="59" y="51"/>
                </a:lnTo>
                <a:lnTo>
                  <a:pt x="59" y="51"/>
                </a:lnTo>
                <a:lnTo>
                  <a:pt x="63" y="51"/>
                </a:lnTo>
                <a:lnTo>
                  <a:pt x="67" y="48"/>
                </a:lnTo>
                <a:lnTo>
                  <a:pt x="73" y="43"/>
                </a:lnTo>
                <a:lnTo>
                  <a:pt x="77" y="39"/>
                </a:lnTo>
                <a:lnTo>
                  <a:pt x="78" y="36"/>
                </a:lnTo>
                <a:lnTo>
                  <a:pt x="78" y="36"/>
                </a:lnTo>
                <a:lnTo>
                  <a:pt x="78" y="33"/>
                </a:lnTo>
                <a:lnTo>
                  <a:pt x="81" y="31"/>
                </a:lnTo>
                <a:lnTo>
                  <a:pt x="83" y="28"/>
                </a:lnTo>
                <a:lnTo>
                  <a:pt x="89" y="28"/>
                </a:lnTo>
                <a:lnTo>
                  <a:pt x="89" y="28"/>
                </a:lnTo>
                <a:lnTo>
                  <a:pt x="93" y="28"/>
                </a:lnTo>
                <a:lnTo>
                  <a:pt x="97" y="27"/>
                </a:lnTo>
                <a:lnTo>
                  <a:pt x="103" y="24"/>
                </a:lnTo>
                <a:lnTo>
                  <a:pt x="107" y="20"/>
                </a:lnTo>
                <a:lnTo>
                  <a:pt x="109" y="17"/>
                </a:lnTo>
                <a:lnTo>
                  <a:pt x="109" y="17"/>
                </a:lnTo>
                <a:lnTo>
                  <a:pt x="110" y="14"/>
                </a:lnTo>
                <a:lnTo>
                  <a:pt x="114" y="13"/>
                </a:lnTo>
                <a:lnTo>
                  <a:pt x="117" y="12"/>
                </a:lnTo>
                <a:lnTo>
                  <a:pt x="121" y="13"/>
                </a:lnTo>
                <a:lnTo>
                  <a:pt x="121" y="13"/>
                </a:lnTo>
                <a:lnTo>
                  <a:pt x="126" y="14"/>
                </a:lnTo>
                <a:lnTo>
                  <a:pt x="130" y="14"/>
                </a:lnTo>
                <a:lnTo>
                  <a:pt x="133" y="13"/>
                </a:lnTo>
                <a:lnTo>
                  <a:pt x="136" y="12"/>
                </a:lnTo>
                <a:lnTo>
                  <a:pt x="140" y="8"/>
                </a:lnTo>
                <a:lnTo>
                  <a:pt x="142" y="5"/>
                </a:lnTo>
                <a:lnTo>
                  <a:pt x="142" y="5"/>
                </a:lnTo>
                <a:lnTo>
                  <a:pt x="145" y="4"/>
                </a:lnTo>
                <a:lnTo>
                  <a:pt x="148" y="2"/>
                </a:lnTo>
                <a:lnTo>
                  <a:pt x="152" y="2"/>
                </a:lnTo>
                <a:lnTo>
                  <a:pt x="154" y="4"/>
                </a:lnTo>
                <a:lnTo>
                  <a:pt x="154" y="4"/>
                </a:lnTo>
                <a:lnTo>
                  <a:pt x="158" y="5"/>
                </a:lnTo>
                <a:lnTo>
                  <a:pt x="161" y="6"/>
                </a:lnTo>
                <a:lnTo>
                  <a:pt x="169" y="5"/>
                </a:lnTo>
                <a:lnTo>
                  <a:pt x="174" y="2"/>
                </a:lnTo>
                <a:lnTo>
                  <a:pt x="177" y="2"/>
                </a:lnTo>
                <a:lnTo>
                  <a:pt x="177" y="2"/>
                </a:lnTo>
                <a:lnTo>
                  <a:pt x="180" y="0"/>
                </a:lnTo>
                <a:lnTo>
                  <a:pt x="182" y="0"/>
                </a:lnTo>
                <a:lnTo>
                  <a:pt x="186" y="1"/>
                </a:lnTo>
                <a:lnTo>
                  <a:pt x="189" y="2"/>
                </a:lnTo>
                <a:lnTo>
                  <a:pt x="189" y="2"/>
                </a:lnTo>
                <a:lnTo>
                  <a:pt x="192" y="5"/>
                </a:lnTo>
                <a:lnTo>
                  <a:pt x="196" y="6"/>
                </a:lnTo>
                <a:lnTo>
                  <a:pt x="203" y="6"/>
                </a:lnTo>
                <a:lnTo>
                  <a:pt x="209" y="6"/>
                </a:lnTo>
                <a:lnTo>
                  <a:pt x="212" y="6"/>
                </a:lnTo>
                <a:lnTo>
                  <a:pt x="212" y="6"/>
                </a:lnTo>
                <a:lnTo>
                  <a:pt x="215" y="5"/>
                </a:lnTo>
                <a:lnTo>
                  <a:pt x="217" y="5"/>
                </a:lnTo>
                <a:lnTo>
                  <a:pt x="223" y="8"/>
                </a:lnTo>
                <a:lnTo>
                  <a:pt x="224" y="9"/>
                </a:lnTo>
                <a:lnTo>
                  <a:pt x="224" y="9"/>
                </a:lnTo>
                <a:lnTo>
                  <a:pt x="227" y="13"/>
                </a:lnTo>
                <a:lnTo>
                  <a:pt x="231" y="16"/>
                </a:lnTo>
                <a:lnTo>
                  <a:pt x="239" y="19"/>
                </a:lnTo>
                <a:lnTo>
                  <a:pt x="245" y="20"/>
                </a:lnTo>
                <a:lnTo>
                  <a:pt x="248" y="20"/>
                </a:lnTo>
                <a:lnTo>
                  <a:pt x="248" y="20"/>
                </a:lnTo>
                <a:lnTo>
                  <a:pt x="259" y="17"/>
                </a:lnTo>
                <a:lnTo>
                  <a:pt x="268" y="17"/>
                </a:lnTo>
                <a:lnTo>
                  <a:pt x="278" y="21"/>
                </a:lnTo>
                <a:lnTo>
                  <a:pt x="284" y="27"/>
                </a:lnTo>
                <a:lnTo>
                  <a:pt x="284" y="27"/>
                </a:lnTo>
                <a:lnTo>
                  <a:pt x="291" y="35"/>
                </a:lnTo>
                <a:lnTo>
                  <a:pt x="294" y="43"/>
                </a:lnTo>
                <a:lnTo>
                  <a:pt x="294" y="53"/>
                </a:lnTo>
                <a:lnTo>
                  <a:pt x="292" y="63"/>
                </a:lnTo>
                <a:lnTo>
                  <a:pt x="292" y="63"/>
                </a:lnTo>
                <a:lnTo>
                  <a:pt x="291" y="68"/>
                </a:lnTo>
                <a:lnTo>
                  <a:pt x="292" y="73"/>
                </a:lnTo>
                <a:lnTo>
                  <a:pt x="296" y="81"/>
                </a:lnTo>
                <a:lnTo>
                  <a:pt x="296" y="81"/>
                </a:lnTo>
                <a:lnTo>
                  <a:pt x="299" y="86"/>
                </a:lnTo>
                <a:lnTo>
                  <a:pt x="303" y="88"/>
                </a:lnTo>
                <a:lnTo>
                  <a:pt x="306" y="94"/>
                </a:lnTo>
                <a:lnTo>
                  <a:pt x="306" y="96"/>
                </a:lnTo>
                <a:lnTo>
                  <a:pt x="304" y="99"/>
                </a:lnTo>
                <a:lnTo>
                  <a:pt x="304" y="99"/>
                </a:lnTo>
                <a:lnTo>
                  <a:pt x="304" y="107"/>
                </a:lnTo>
                <a:lnTo>
                  <a:pt x="304" y="115"/>
                </a:lnTo>
                <a:lnTo>
                  <a:pt x="306" y="119"/>
                </a:lnTo>
                <a:lnTo>
                  <a:pt x="308" y="122"/>
                </a:lnTo>
                <a:lnTo>
                  <a:pt x="308" y="122"/>
                </a:lnTo>
                <a:lnTo>
                  <a:pt x="310" y="124"/>
                </a:lnTo>
                <a:lnTo>
                  <a:pt x="311" y="128"/>
                </a:lnTo>
                <a:lnTo>
                  <a:pt x="311" y="131"/>
                </a:lnTo>
                <a:lnTo>
                  <a:pt x="308" y="134"/>
                </a:lnTo>
                <a:lnTo>
                  <a:pt x="308" y="134"/>
                </a:lnTo>
                <a:lnTo>
                  <a:pt x="307" y="138"/>
                </a:lnTo>
                <a:lnTo>
                  <a:pt x="306" y="142"/>
                </a:lnTo>
                <a:lnTo>
                  <a:pt x="306" y="150"/>
                </a:lnTo>
                <a:lnTo>
                  <a:pt x="307" y="157"/>
                </a:lnTo>
                <a:lnTo>
                  <a:pt x="307" y="157"/>
                </a:lnTo>
                <a:lnTo>
                  <a:pt x="308" y="159"/>
                </a:lnTo>
                <a:lnTo>
                  <a:pt x="308" y="163"/>
                </a:lnTo>
                <a:lnTo>
                  <a:pt x="307" y="166"/>
                </a:lnTo>
                <a:lnTo>
                  <a:pt x="306" y="169"/>
                </a:lnTo>
                <a:lnTo>
                  <a:pt x="306" y="169"/>
                </a:lnTo>
                <a:lnTo>
                  <a:pt x="304" y="169"/>
                </a:lnTo>
                <a:lnTo>
                  <a:pt x="304" y="169"/>
                </a:lnTo>
                <a:lnTo>
                  <a:pt x="302" y="171"/>
                </a:lnTo>
                <a:lnTo>
                  <a:pt x="300" y="175"/>
                </a:lnTo>
                <a:lnTo>
                  <a:pt x="299" y="183"/>
                </a:lnTo>
                <a:lnTo>
                  <a:pt x="298" y="191"/>
                </a:lnTo>
                <a:lnTo>
                  <a:pt x="298" y="191"/>
                </a:lnTo>
                <a:lnTo>
                  <a:pt x="299" y="194"/>
                </a:lnTo>
                <a:lnTo>
                  <a:pt x="298" y="197"/>
                </a:lnTo>
                <a:lnTo>
                  <a:pt x="296" y="201"/>
                </a:lnTo>
                <a:lnTo>
                  <a:pt x="294" y="202"/>
                </a:lnTo>
                <a:lnTo>
                  <a:pt x="294" y="202"/>
                </a:lnTo>
                <a:lnTo>
                  <a:pt x="291" y="205"/>
                </a:lnTo>
                <a:lnTo>
                  <a:pt x="288" y="207"/>
                </a:lnTo>
                <a:lnTo>
                  <a:pt x="284" y="214"/>
                </a:lnTo>
                <a:lnTo>
                  <a:pt x="283" y="219"/>
                </a:lnTo>
                <a:lnTo>
                  <a:pt x="283" y="222"/>
                </a:lnTo>
                <a:lnTo>
                  <a:pt x="283" y="222"/>
                </a:lnTo>
                <a:lnTo>
                  <a:pt x="283" y="228"/>
                </a:lnTo>
                <a:lnTo>
                  <a:pt x="280" y="230"/>
                </a:lnTo>
                <a:lnTo>
                  <a:pt x="278" y="233"/>
                </a:lnTo>
                <a:lnTo>
                  <a:pt x="276" y="233"/>
                </a:lnTo>
                <a:lnTo>
                  <a:pt x="276" y="233"/>
                </a:lnTo>
                <a:lnTo>
                  <a:pt x="271" y="236"/>
                </a:lnTo>
                <a:lnTo>
                  <a:pt x="268" y="238"/>
                </a:lnTo>
                <a:lnTo>
                  <a:pt x="263" y="245"/>
                </a:lnTo>
                <a:lnTo>
                  <a:pt x="260" y="252"/>
                </a:lnTo>
                <a:lnTo>
                  <a:pt x="260" y="252"/>
                </a:lnTo>
                <a:lnTo>
                  <a:pt x="259" y="256"/>
                </a:lnTo>
                <a:lnTo>
                  <a:pt x="258" y="258"/>
                </a:lnTo>
                <a:lnTo>
                  <a:pt x="255" y="260"/>
                </a:lnTo>
                <a:lnTo>
                  <a:pt x="251" y="261"/>
                </a:lnTo>
                <a:lnTo>
                  <a:pt x="251" y="261"/>
                </a:lnTo>
                <a:lnTo>
                  <a:pt x="247" y="261"/>
                </a:lnTo>
                <a:lnTo>
                  <a:pt x="244" y="262"/>
                </a:lnTo>
                <a:lnTo>
                  <a:pt x="239" y="268"/>
                </a:lnTo>
                <a:lnTo>
                  <a:pt x="235" y="273"/>
                </a:lnTo>
                <a:lnTo>
                  <a:pt x="233" y="276"/>
                </a:lnTo>
                <a:lnTo>
                  <a:pt x="233" y="276"/>
                </a:lnTo>
                <a:lnTo>
                  <a:pt x="233" y="277"/>
                </a:lnTo>
                <a:lnTo>
                  <a:pt x="231" y="280"/>
                </a:lnTo>
                <a:lnTo>
                  <a:pt x="228" y="282"/>
                </a:lnTo>
                <a:lnTo>
                  <a:pt x="223" y="282"/>
                </a:lnTo>
                <a:lnTo>
                  <a:pt x="223" y="282"/>
                </a:lnTo>
                <a:lnTo>
                  <a:pt x="219" y="282"/>
                </a:lnTo>
                <a:lnTo>
                  <a:pt x="215" y="284"/>
                </a:lnTo>
                <a:lnTo>
                  <a:pt x="208" y="286"/>
                </a:lnTo>
                <a:lnTo>
                  <a:pt x="204" y="291"/>
                </a:lnTo>
                <a:lnTo>
                  <a:pt x="203" y="293"/>
                </a:lnTo>
                <a:lnTo>
                  <a:pt x="203" y="293"/>
                </a:lnTo>
                <a:lnTo>
                  <a:pt x="201" y="296"/>
                </a:lnTo>
                <a:lnTo>
                  <a:pt x="197" y="299"/>
                </a:lnTo>
                <a:lnTo>
                  <a:pt x="195" y="299"/>
                </a:lnTo>
                <a:lnTo>
                  <a:pt x="190" y="297"/>
                </a:lnTo>
                <a:lnTo>
                  <a:pt x="190" y="297"/>
                </a:lnTo>
                <a:lnTo>
                  <a:pt x="185" y="297"/>
                </a:lnTo>
                <a:lnTo>
                  <a:pt x="180" y="299"/>
                </a:lnTo>
                <a:lnTo>
                  <a:pt x="173" y="301"/>
                </a:lnTo>
                <a:lnTo>
                  <a:pt x="169" y="304"/>
                </a:lnTo>
                <a:lnTo>
                  <a:pt x="164" y="308"/>
                </a:lnTo>
                <a:lnTo>
                  <a:pt x="169" y="305"/>
                </a:lnTo>
                <a:lnTo>
                  <a:pt x="169" y="305"/>
                </a:lnTo>
                <a:lnTo>
                  <a:pt x="166" y="307"/>
                </a:lnTo>
                <a:lnTo>
                  <a:pt x="162" y="308"/>
                </a:lnTo>
                <a:lnTo>
                  <a:pt x="160" y="308"/>
                </a:lnTo>
                <a:lnTo>
                  <a:pt x="157" y="307"/>
                </a:lnTo>
                <a:lnTo>
                  <a:pt x="157" y="307"/>
                </a:lnTo>
                <a:lnTo>
                  <a:pt x="153" y="305"/>
                </a:lnTo>
                <a:lnTo>
                  <a:pt x="150" y="304"/>
                </a:lnTo>
                <a:lnTo>
                  <a:pt x="144" y="305"/>
                </a:lnTo>
                <a:lnTo>
                  <a:pt x="137" y="307"/>
                </a:lnTo>
                <a:lnTo>
                  <a:pt x="134" y="308"/>
                </a:lnTo>
                <a:lnTo>
                  <a:pt x="134" y="308"/>
                </a:lnTo>
                <a:lnTo>
                  <a:pt x="132" y="311"/>
                </a:lnTo>
                <a:lnTo>
                  <a:pt x="129" y="311"/>
                </a:lnTo>
                <a:lnTo>
                  <a:pt x="125" y="309"/>
                </a:lnTo>
                <a:lnTo>
                  <a:pt x="122" y="308"/>
                </a:lnTo>
                <a:lnTo>
                  <a:pt x="122" y="308"/>
                </a:lnTo>
                <a:lnTo>
                  <a:pt x="122" y="308"/>
                </a:lnTo>
                <a:lnTo>
                  <a:pt x="122" y="308"/>
                </a:lnTo>
                <a:lnTo>
                  <a:pt x="119" y="305"/>
                </a:lnTo>
                <a:lnTo>
                  <a:pt x="115" y="304"/>
                </a:lnTo>
                <a:lnTo>
                  <a:pt x="109" y="303"/>
                </a:lnTo>
                <a:lnTo>
                  <a:pt x="103" y="304"/>
                </a:lnTo>
                <a:lnTo>
                  <a:pt x="101" y="304"/>
                </a:lnTo>
                <a:lnTo>
                  <a:pt x="101" y="304"/>
                </a:lnTo>
                <a:lnTo>
                  <a:pt x="97" y="305"/>
                </a:lnTo>
                <a:lnTo>
                  <a:pt x="94" y="305"/>
                </a:lnTo>
                <a:lnTo>
                  <a:pt x="91" y="304"/>
                </a:lnTo>
                <a:lnTo>
                  <a:pt x="89" y="303"/>
                </a:lnTo>
                <a:lnTo>
                  <a:pt x="87" y="300"/>
                </a:lnTo>
                <a:lnTo>
                  <a:pt x="87" y="300"/>
                </a:lnTo>
                <a:lnTo>
                  <a:pt x="85" y="297"/>
                </a:lnTo>
                <a:lnTo>
                  <a:pt x="82" y="295"/>
                </a:lnTo>
                <a:lnTo>
                  <a:pt x="74" y="292"/>
                </a:lnTo>
                <a:lnTo>
                  <a:pt x="67" y="291"/>
                </a:lnTo>
                <a:lnTo>
                  <a:pt x="64" y="291"/>
                </a:lnTo>
                <a:lnTo>
                  <a:pt x="64" y="291"/>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36" name="Line 1905"/>
          <p:cNvSpPr>
            <a:spLocks noChangeShapeType="1"/>
          </p:cNvSpPr>
          <p:nvPr/>
        </p:nvSpPr>
        <p:spPr bwMode="auto">
          <a:xfrm>
            <a:off x="3388784" y="9249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7" name="Line 1906"/>
          <p:cNvSpPr>
            <a:spLocks noChangeShapeType="1"/>
          </p:cNvSpPr>
          <p:nvPr/>
        </p:nvSpPr>
        <p:spPr bwMode="auto">
          <a:xfrm>
            <a:off x="3388784" y="92498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38" name="Line 1907"/>
          <p:cNvSpPr>
            <a:spLocks noChangeShapeType="1"/>
          </p:cNvSpPr>
          <p:nvPr/>
        </p:nvSpPr>
        <p:spPr bwMode="auto">
          <a:xfrm>
            <a:off x="3471333" y="9038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9" name="Line 1908"/>
          <p:cNvSpPr>
            <a:spLocks noChangeShapeType="1"/>
          </p:cNvSpPr>
          <p:nvPr/>
        </p:nvSpPr>
        <p:spPr bwMode="auto">
          <a:xfrm>
            <a:off x="3471333" y="903817"/>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0" name="Line 1909"/>
          <p:cNvSpPr>
            <a:spLocks noChangeShapeType="1"/>
          </p:cNvSpPr>
          <p:nvPr/>
        </p:nvSpPr>
        <p:spPr bwMode="auto">
          <a:xfrm>
            <a:off x="3488267" y="9906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1" name="Line 1910"/>
          <p:cNvSpPr>
            <a:spLocks noChangeShapeType="1"/>
          </p:cNvSpPr>
          <p:nvPr/>
        </p:nvSpPr>
        <p:spPr bwMode="auto">
          <a:xfrm>
            <a:off x="3488267" y="9906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2" name="Line 1911"/>
          <p:cNvSpPr>
            <a:spLocks noChangeShapeType="1"/>
          </p:cNvSpPr>
          <p:nvPr/>
        </p:nvSpPr>
        <p:spPr bwMode="auto">
          <a:xfrm>
            <a:off x="3545417" y="9461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3" name="Line 1912"/>
          <p:cNvSpPr>
            <a:spLocks noChangeShapeType="1"/>
          </p:cNvSpPr>
          <p:nvPr/>
        </p:nvSpPr>
        <p:spPr bwMode="auto">
          <a:xfrm>
            <a:off x="3545417" y="9461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4" name="Line 1913"/>
          <p:cNvSpPr>
            <a:spLocks noChangeShapeType="1"/>
          </p:cNvSpPr>
          <p:nvPr/>
        </p:nvSpPr>
        <p:spPr bwMode="auto">
          <a:xfrm>
            <a:off x="3545417" y="10371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5" name="Line 1914"/>
          <p:cNvSpPr>
            <a:spLocks noChangeShapeType="1"/>
          </p:cNvSpPr>
          <p:nvPr/>
        </p:nvSpPr>
        <p:spPr bwMode="auto">
          <a:xfrm>
            <a:off x="3545417" y="1037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6" name="Line 1915"/>
          <p:cNvSpPr>
            <a:spLocks noChangeShapeType="1"/>
          </p:cNvSpPr>
          <p:nvPr/>
        </p:nvSpPr>
        <p:spPr bwMode="auto">
          <a:xfrm>
            <a:off x="3503084" y="10879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7" name="Line 1916"/>
          <p:cNvSpPr>
            <a:spLocks noChangeShapeType="1"/>
          </p:cNvSpPr>
          <p:nvPr/>
        </p:nvSpPr>
        <p:spPr bwMode="auto">
          <a:xfrm>
            <a:off x="3503084" y="10879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48" name="Line 1917"/>
          <p:cNvSpPr>
            <a:spLocks noChangeShapeType="1"/>
          </p:cNvSpPr>
          <p:nvPr/>
        </p:nvSpPr>
        <p:spPr bwMode="auto">
          <a:xfrm>
            <a:off x="3433233" y="1123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9" name="Line 1918"/>
          <p:cNvSpPr>
            <a:spLocks noChangeShapeType="1"/>
          </p:cNvSpPr>
          <p:nvPr/>
        </p:nvSpPr>
        <p:spPr bwMode="auto">
          <a:xfrm>
            <a:off x="3433233" y="112395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0" name="Line 1919"/>
          <p:cNvSpPr>
            <a:spLocks noChangeShapeType="1"/>
          </p:cNvSpPr>
          <p:nvPr/>
        </p:nvSpPr>
        <p:spPr bwMode="auto">
          <a:xfrm>
            <a:off x="3437467" y="10519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1" name="Line 1920"/>
          <p:cNvSpPr>
            <a:spLocks noChangeShapeType="1"/>
          </p:cNvSpPr>
          <p:nvPr/>
        </p:nvSpPr>
        <p:spPr bwMode="auto">
          <a:xfrm>
            <a:off x="3437467" y="1051984"/>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2" name="Line 1921"/>
          <p:cNvSpPr>
            <a:spLocks noChangeShapeType="1"/>
          </p:cNvSpPr>
          <p:nvPr/>
        </p:nvSpPr>
        <p:spPr bwMode="auto">
          <a:xfrm>
            <a:off x="3361267" y="10964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3" name="Line 1922"/>
          <p:cNvSpPr>
            <a:spLocks noChangeShapeType="1"/>
          </p:cNvSpPr>
          <p:nvPr/>
        </p:nvSpPr>
        <p:spPr bwMode="auto">
          <a:xfrm>
            <a:off x="3361267" y="10964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4" name="Line 1923"/>
          <p:cNvSpPr>
            <a:spLocks noChangeShapeType="1"/>
          </p:cNvSpPr>
          <p:nvPr/>
        </p:nvSpPr>
        <p:spPr bwMode="auto">
          <a:xfrm>
            <a:off x="3327400" y="10287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5" name="Line 1924"/>
          <p:cNvSpPr>
            <a:spLocks noChangeShapeType="1"/>
          </p:cNvSpPr>
          <p:nvPr/>
        </p:nvSpPr>
        <p:spPr bwMode="auto">
          <a:xfrm>
            <a:off x="3327400" y="1028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6" name="Line 1925"/>
          <p:cNvSpPr>
            <a:spLocks noChangeShapeType="1"/>
          </p:cNvSpPr>
          <p:nvPr/>
        </p:nvSpPr>
        <p:spPr bwMode="auto">
          <a:xfrm>
            <a:off x="3395133" y="9906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7" name="Line 1926"/>
          <p:cNvSpPr>
            <a:spLocks noChangeShapeType="1"/>
          </p:cNvSpPr>
          <p:nvPr/>
        </p:nvSpPr>
        <p:spPr bwMode="auto">
          <a:xfrm>
            <a:off x="3395133" y="9906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58" name="Freeform 1927"/>
          <p:cNvSpPr>
            <a:spLocks/>
          </p:cNvSpPr>
          <p:nvPr/>
        </p:nvSpPr>
        <p:spPr bwMode="auto">
          <a:xfrm>
            <a:off x="3712634" y="755651"/>
            <a:ext cx="510117"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8"/>
                </a:lnTo>
                <a:lnTo>
                  <a:pt x="411" y="71"/>
                </a:lnTo>
                <a:lnTo>
                  <a:pt x="394" y="55"/>
                </a:lnTo>
                <a:lnTo>
                  <a:pt x="376" y="42"/>
                </a:lnTo>
                <a:lnTo>
                  <a:pt x="356" y="29"/>
                </a:lnTo>
                <a:lnTo>
                  <a:pt x="335" y="19"/>
                </a:lnTo>
                <a:lnTo>
                  <a:pt x="313"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9" name="Freeform 1928"/>
          <p:cNvSpPr>
            <a:spLocks/>
          </p:cNvSpPr>
          <p:nvPr/>
        </p:nvSpPr>
        <p:spPr bwMode="auto">
          <a:xfrm>
            <a:off x="4032252" y="836084"/>
            <a:ext cx="112184" cy="110067"/>
          </a:xfrm>
          <a:custGeom>
            <a:avLst/>
            <a:gdLst>
              <a:gd name="T0" fmla="*/ 106 w 106"/>
              <a:gd name="T1" fmla="*/ 83 h 106"/>
              <a:gd name="T2" fmla="*/ 106 w 106"/>
              <a:gd name="T3" fmla="*/ 83 h 106"/>
              <a:gd name="T4" fmla="*/ 105 w 106"/>
              <a:gd name="T5" fmla="*/ 80 h 106"/>
              <a:gd name="T6" fmla="*/ 102 w 106"/>
              <a:gd name="T7" fmla="*/ 79 h 106"/>
              <a:gd name="T8" fmla="*/ 97 w 106"/>
              <a:gd name="T9" fmla="*/ 76 h 106"/>
              <a:gd name="T10" fmla="*/ 91 w 106"/>
              <a:gd name="T11" fmla="*/ 75 h 106"/>
              <a:gd name="T12" fmla="*/ 75 w 106"/>
              <a:gd name="T13" fmla="*/ 74 h 106"/>
              <a:gd name="T14" fmla="*/ 57 w 106"/>
              <a:gd name="T15" fmla="*/ 75 h 106"/>
              <a:gd name="T16" fmla="*/ 57 w 106"/>
              <a:gd name="T17" fmla="*/ 75 h 106"/>
              <a:gd name="T18" fmla="*/ 51 w 106"/>
              <a:gd name="T19" fmla="*/ 75 h 106"/>
              <a:gd name="T20" fmla="*/ 51 w 106"/>
              <a:gd name="T21" fmla="*/ 75 h 106"/>
              <a:gd name="T22" fmla="*/ 63 w 106"/>
              <a:gd name="T23" fmla="*/ 63 h 106"/>
              <a:gd name="T24" fmla="*/ 74 w 106"/>
              <a:gd name="T25" fmla="*/ 50 h 106"/>
              <a:gd name="T26" fmla="*/ 78 w 106"/>
              <a:gd name="T27" fmla="*/ 44 h 106"/>
              <a:gd name="T28" fmla="*/ 81 w 106"/>
              <a:gd name="T29" fmla="*/ 38 h 106"/>
              <a:gd name="T30" fmla="*/ 81 w 106"/>
              <a:gd name="T31" fmla="*/ 34 h 106"/>
              <a:gd name="T32" fmla="*/ 78 w 106"/>
              <a:gd name="T33" fmla="*/ 28 h 106"/>
              <a:gd name="T34" fmla="*/ 78 w 106"/>
              <a:gd name="T35" fmla="*/ 28 h 106"/>
              <a:gd name="T36" fmla="*/ 74 w 106"/>
              <a:gd name="T37" fmla="*/ 27 h 106"/>
              <a:gd name="T38" fmla="*/ 69 w 106"/>
              <a:gd name="T39" fmla="*/ 27 h 106"/>
              <a:gd name="T40" fmla="*/ 63 w 106"/>
              <a:gd name="T41" fmla="*/ 30 h 106"/>
              <a:gd name="T42" fmla="*/ 57 w 106"/>
              <a:gd name="T43" fmla="*/ 32 h 106"/>
              <a:gd name="T44" fmla="*/ 43 w 106"/>
              <a:gd name="T45" fmla="*/ 44 h 106"/>
              <a:gd name="T46" fmla="*/ 30 w 106"/>
              <a:gd name="T47" fmla="*/ 56 h 106"/>
              <a:gd name="T48" fmla="*/ 30 w 106"/>
              <a:gd name="T49" fmla="*/ 56 h 106"/>
              <a:gd name="T50" fmla="*/ 31 w 106"/>
              <a:gd name="T51" fmla="*/ 50 h 106"/>
              <a:gd name="T52" fmla="*/ 31 w 106"/>
              <a:gd name="T53" fmla="*/ 50 h 106"/>
              <a:gd name="T54" fmla="*/ 31 w 106"/>
              <a:gd name="T55" fmla="*/ 31 h 106"/>
              <a:gd name="T56" fmla="*/ 30 w 106"/>
              <a:gd name="T57" fmla="*/ 15 h 106"/>
              <a:gd name="T58" fmla="*/ 28 w 106"/>
              <a:gd name="T59" fmla="*/ 9 h 106"/>
              <a:gd name="T60" fmla="*/ 26 w 106"/>
              <a:gd name="T61" fmla="*/ 4 h 106"/>
              <a:gd name="T62" fmla="*/ 23 w 106"/>
              <a:gd name="T63" fmla="*/ 1 h 106"/>
              <a:gd name="T64" fmla="*/ 20 w 106"/>
              <a:gd name="T65" fmla="*/ 0 h 106"/>
              <a:gd name="T66" fmla="*/ 20 w 106"/>
              <a:gd name="T67" fmla="*/ 0 h 106"/>
              <a:gd name="T68" fmla="*/ 18 w 106"/>
              <a:gd name="T69" fmla="*/ 1 h 106"/>
              <a:gd name="T70" fmla="*/ 15 w 106"/>
              <a:gd name="T71" fmla="*/ 3 h 106"/>
              <a:gd name="T72" fmla="*/ 12 w 106"/>
              <a:gd name="T73" fmla="*/ 7 h 106"/>
              <a:gd name="T74" fmla="*/ 8 w 106"/>
              <a:gd name="T75" fmla="*/ 13 h 106"/>
              <a:gd name="T76" fmla="*/ 4 w 106"/>
              <a:gd name="T77" fmla="*/ 28 h 106"/>
              <a:gd name="T78" fmla="*/ 2 w 106"/>
              <a:gd name="T79" fmla="*/ 46 h 106"/>
              <a:gd name="T80" fmla="*/ 2 w 106"/>
              <a:gd name="T81" fmla="*/ 46 h 106"/>
              <a:gd name="T82" fmla="*/ 0 w 106"/>
              <a:gd name="T83" fmla="*/ 63 h 106"/>
              <a:gd name="T84" fmla="*/ 2 w 106"/>
              <a:gd name="T85" fmla="*/ 76 h 106"/>
              <a:gd name="T86" fmla="*/ 6 w 106"/>
              <a:gd name="T87" fmla="*/ 87 h 106"/>
              <a:gd name="T88" fmla="*/ 8 w 106"/>
              <a:gd name="T89" fmla="*/ 91 h 106"/>
              <a:gd name="T90" fmla="*/ 11 w 106"/>
              <a:gd name="T91" fmla="*/ 95 h 106"/>
              <a:gd name="T92" fmla="*/ 15 w 106"/>
              <a:gd name="T93" fmla="*/ 98 h 106"/>
              <a:gd name="T94" fmla="*/ 19 w 106"/>
              <a:gd name="T95" fmla="*/ 101 h 106"/>
              <a:gd name="T96" fmla="*/ 30 w 106"/>
              <a:gd name="T97" fmla="*/ 105 h 106"/>
              <a:gd name="T98" fmla="*/ 44 w 106"/>
              <a:gd name="T99" fmla="*/ 106 h 106"/>
              <a:gd name="T100" fmla="*/ 61 w 106"/>
              <a:gd name="T101" fmla="*/ 105 h 106"/>
              <a:gd name="T102" fmla="*/ 61 w 106"/>
              <a:gd name="T103" fmla="*/ 105 h 106"/>
              <a:gd name="T104" fmla="*/ 79 w 106"/>
              <a:gd name="T105" fmla="*/ 101 h 106"/>
              <a:gd name="T106" fmla="*/ 94 w 106"/>
              <a:gd name="T107" fmla="*/ 95 h 106"/>
              <a:gd name="T108" fmla="*/ 99 w 106"/>
              <a:gd name="T109" fmla="*/ 92 h 106"/>
              <a:gd name="T110" fmla="*/ 103 w 106"/>
              <a:gd name="T111" fmla="*/ 90 h 106"/>
              <a:gd name="T112" fmla="*/ 106 w 106"/>
              <a:gd name="T113" fmla="*/ 87 h 106"/>
              <a:gd name="T114" fmla="*/ 106 w 106"/>
              <a:gd name="T115" fmla="*/ 83 h 106"/>
              <a:gd name="T116" fmla="*/ 106 w 106"/>
              <a:gd name="T117" fmla="*/ 8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6" h="106">
                <a:moveTo>
                  <a:pt x="106" y="83"/>
                </a:moveTo>
                <a:lnTo>
                  <a:pt x="106" y="83"/>
                </a:lnTo>
                <a:lnTo>
                  <a:pt x="105" y="80"/>
                </a:lnTo>
                <a:lnTo>
                  <a:pt x="102" y="79"/>
                </a:lnTo>
                <a:lnTo>
                  <a:pt x="97" y="76"/>
                </a:lnTo>
                <a:lnTo>
                  <a:pt x="91" y="75"/>
                </a:lnTo>
                <a:lnTo>
                  <a:pt x="75" y="74"/>
                </a:lnTo>
                <a:lnTo>
                  <a:pt x="57" y="75"/>
                </a:lnTo>
                <a:lnTo>
                  <a:pt x="57" y="75"/>
                </a:lnTo>
                <a:lnTo>
                  <a:pt x="51" y="75"/>
                </a:lnTo>
                <a:lnTo>
                  <a:pt x="51" y="75"/>
                </a:lnTo>
                <a:lnTo>
                  <a:pt x="63" y="63"/>
                </a:lnTo>
                <a:lnTo>
                  <a:pt x="74" y="50"/>
                </a:lnTo>
                <a:lnTo>
                  <a:pt x="78" y="44"/>
                </a:lnTo>
                <a:lnTo>
                  <a:pt x="81" y="38"/>
                </a:lnTo>
                <a:lnTo>
                  <a:pt x="81" y="34"/>
                </a:lnTo>
                <a:lnTo>
                  <a:pt x="78" y="28"/>
                </a:lnTo>
                <a:lnTo>
                  <a:pt x="78" y="28"/>
                </a:lnTo>
                <a:lnTo>
                  <a:pt x="74" y="27"/>
                </a:lnTo>
                <a:lnTo>
                  <a:pt x="69" y="27"/>
                </a:lnTo>
                <a:lnTo>
                  <a:pt x="63" y="30"/>
                </a:lnTo>
                <a:lnTo>
                  <a:pt x="57" y="32"/>
                </a:lnTo>
                <a:lnTo>
                  <a:pt x="43" y="44"/>
                </a:lnTo>
                <a:lnTo>
                  <a:pt x="30" y="56"/>
                </a:lnTo>
                <a:lnTo>
                  <a:pt x="30" y="56"/>
                </a:lnTo>
                <a:lnTo>
                  <a:pt x="31" y="50"/>
                </a:lnTo>
                <a:lnTo>
                  <a:pt x="31" y="50"/>
                </a:lnTo>
                <a:lnTo>
                  <a:pt x="31" y="31"/>
                </a:lnTo>
                <a:lnTo>
                  <a:pt x="30" y="15"/>
                </a:lnTo>
                <a:lnTo>
                  <a:pt x="28" y="9"/>
                </a:lnTo>
                <a:lnTo>
                  <a:pt x="26" y="4"/>
                </a:lnTo>
                <a:lnTo>
                  <a:pt x="23" y="1"/>
                </a:lnTo>
                <a:lnTo>
                  <a:pt x="20" y="0"/>
                </a:lnTo>
                <a:lnTo>
                  <a:pt x="20" y="0"/>
                </a:lnTo>
                <a:lnTo>
                  <a:pt x="18" y="1"/>
                </a:lnTo>
                <a:lnTo>
                  <a:pt x="15" y="3"/>
                </a:lnTo>
                <a:lnTo>
                  <a:pt x="12" y="7"/>
                </a:lnTo>
                <a:lnTo>
                  <a:pt x="8" y="13"/>
                </a:lnTo>
                <a:lnTo>
                  <a:pt x="4" y="28"/>
                </a:lnTo>
                <a:lnTo>
                  <a:pt x="2" y="46"/>
                </a:lnTo>
                <a:lnTo>
                  <a:pt x="2" y="46"/>
                </a:lnTo>
                <a:lnTo>
                  <a:pt x="0" y="63"/>
                </a:lnTo>
                <a:lnTo>
                  <a:pt x="2" y="76"/>
                </a:lnTo>
                <a:lnTo>
                  <a:pt x="6" y="87"/>
                </a:lnTo>
                <a:lnTo>
                  <a:pt x="8" y="91"/>
                </a:lnTo>
                <a:lnTo>
                  <a:pt x="11" y="95"/>
                </a:lnTo>
                <a:lnTo>
                  <a:pt x="15" y="98"/>
                </a:lnTo>
                <a:lnTo>
                  <a:pt x="19" y="101"/>
                </a:lnTo>
                <a:lnTo>
                  <a:pt x="30" y="105"/>
                </a:lnTo>
                <a:lnTo>
                  <a:pt x="44" y="106"/>
                </a:lnTo>
                <a:lnTo>
                  <a:pt x="61" y="105"/>
                </a:lnTo>
                <a:lnTo>
                  <a:pt x="61" y="105"/>
                </a:lnTo>
                <a:lnTo>
                  <a:pt x="79" y="101"/>
                </a:lnTo>
                <a:lnTo>
                  <a:pt x="94" y="95"/>
                </a:lnTo>
                <a:lnTo>
                  <a:pt x="99" y="92"/>
                </a:lnTo>
                <a:lnTo>
                  <a:pt x="103" y="90"/>
                </a:lnTo>
                <a:lnTo>
                  <a:pt x="106" y="87"/>
                </a:lnTo>
                <a:lnTo>
                  <a:pt x="106" y="83"/>
                </a:lnTo>
                <a:lnTo>
                  <a:pt x="106" y="83"/>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0" name="Freeform 1929"/>
          <p:cNvSpPr>
            <a:spLocks/>
          </p:cNvSpPr>
          <p:nvPr/>
        </p:nvSpPr>
        <p:spPr bwMode="auto">
          <a:xfrm>
            <a:off x="3814233" y="916519"/>
            <a:ext cx="247651" cy="245533"/>
          </a:xfrm>
          <a:custGeom>
            <a:avLst/>
            <a:gdLst>
              <a:gd name="T0" fmla="*/ 189 w 235"/>
              <a:gd name="T1" fmla="*/ 132 h 234"/>
              <a:gd name="T2" fmla="*/ 189 w 235"/>
              <a:gd name="T3" fmla="*/ 132 h 234"/>
              <a:gd name="T4" fmla="*/ 178 w 235"/>
              <a:gd name="T5" fmla="*/ 142 h 234"/>
              <a:gd name="T6" fmla="*/ 165 w 235"/>
              <a:gd name="T7" fmla="*/ 153 h 234"/>
              <a:gd name="T8" fmla="*/ 137 w 235"/>
              <a:gd name="T9" fmla="*/ 175 h 234"/>
              <a:gd name="T10" fmla="*/ 107 w 235"/>
              <a:gd name="T11" fmla="*/ 192 h 234"/>
              <a:gd name="T12" fmla="*/ 78 w 235"/>
              <a:gd name="T13" fmla="*/ 208 h 234"/>
              <a:gd name="T14" fmla="*/ 51 w 235"/>
              <a:gd name="T15" fmla="*/ 221 h 234"/>
              <a:gd name="T16" fmla="*/ 27 w 235"/>
              <a:gd name="T17" fmla="*/ 230 h 234"/>
              <a:gd name="T18" fmla="*/ 11 w 235"/>
              <a:gd name="T19" fmla="*/ 234 h 234"/>
              <a:gd name="T20" fmla="*/ 6 w 235"/>
              <a:gd name="T21" fmla="*/ 234 h 234"/>
              <a:gd name="T22" fmla="*/ 1 w 235"/>
              <a:gd name="T23" fmla="*/ 232 h 234"/>
              <a:gd name="T24" fmla="*/ 1 w 235"/>
              <a:gd name="T25" fmla="*/ 232 h 234"/>
              <a:gd name="T26" fmla="*/ 0 w 235"/>
              <a:gd name="T27" fmla="*/ 230 h 234"/>
              <a:gd name="T28" fmla="*/ 0 w 235"/>
              <a:gd name="T29" fmla="*/ 223 h 234"/>
              <a:gd name="T30" fmla="*/ 1 w 235"/>
              <a:gd name="T31" fmla="*/ 216 h 234"/>
              <a:gd name="T32" fmla="*/ 4 w 235"/>
              <a:gd name="T33" fmla="*/ 207 h 234"/>
              <a:gd name="T34" fmla="*/ 12 w 235"/>
              <a:gd name="T35" fmla="*/ 183 h 234"/>
              <a:gd name="T36" fmla="*/ 26 w 235"/>
              <a:gd name="T37" fmla="*/ 156 h 234"/>
              <a:gd name="T38" fmla="*/ 42 w 235"/>
              <a:gd name="T39" fmla="*/ 126 h 234"/>
              <a:gd name="T40" fmla="*/ 60 w 235"/>
              <a:gd name="T41" fmla="*/ 97 h 234"/>
              <a:gd name="T42" fmla="*/ 81 w 235"/>
              <a:gd name="T43" fmla="*/ 69 h 234"/>
              <a:gd name="T44" fmla="*/ 91 w 235"/>
              <a:gd name="T45" fmla="*/ 57 h 234"/>
              <a:gd name="T46" fmla="*/ 102 w 235"/>
              <a:gd name="T47" fmla="*/ 45 h 234"/>
              <a:gd name="T48" fmla="*/ 102 w 235"/>
              <a:gd name="T49" fmla="*/ 45 h 234"/>
              <a:gd name="T50" fmla="*/ 123 w 235"/>
              <a:gd name="T51" fmla="*/ 26 h 234"/>
              <a:gd name="T52" fmla="*/ 141 w 235"/>
              <a:gd name="T53" fmla="*/ 12 h 234"/>
              <a:gd name="T54" fmla="*/ 150 w 235"/>
              <a:gd name="T55" fmla="*/ 7 h 234"/>
              <a:gd name="T56" fmla="*/ 157 w 235"/>
              <a:gd name="T57" fmla="*/ 4 h 234"/>
              <a:gd name="T58" fmla="*/ 165 w 235"/>
              <a:gd name="T59" fmla="*/ 2 h 234"/>
              <a:gd name="T60" fmla="*/ 172 w 235"/>
              <a:gd name="T61" fmla="*/ 0 h 234"/>
              <a:gd name="T62" fmla="*/ 178 w 235"/>
              <a:gd name="T63" fmla="*/ 0 h 234"/>
              <a:gd name="T64" fmla="*/ 185 w 235"/>
              <a:gd name="T65" fmla="*/ 0 h 234"/>
              <a:gd name="T66" fmla="*/ 190 w 235"/>
              <a:gd name="T67" fmla="*/ 2 h 234"/>
              <a:gd name="T68" fmla="*/ 196 w 235"/>
              <a:gd name="T69" fmla="*/ 4 h 234"/>
              <a:gd name="T70" fmla="*/ 207 w 235"/>
              <a:gd name="T71" fmla="*/ 11 h 234"/>
              <a:gd name="T72" fmla="*/ 216 w 235"/>
              <a:gd name="T73" fmla="*/ 19 h 234"/>
              <a:gd name="T74" fmla="*/ 216 w 235"/>
              <a:gd name="T75" fmla="*/ 19 h 234"/>
              <a:gd name="T76" fmla="*/ 224 w 235"/>
              <a:gd name="T77" fmla="*/ 29 h 234"/>
              <a:gd name="T78" fmla="*/ 231 w 235"/>
              <a:gd name="T79" fmla="*/ 38 h 234"/>
              <a:gd name="T80" fmla="*/ 232 w 235"/>
              <a:gd name="T81" fmla="*/ 43 h 234"/>
              <a:gd name="T82" fmla="*/ 233 w 235"/>
              <a:gd name="T83" fmla="*/ 50 h 234"/>
              <a:gd name="T84" fmla="*/ 235 w 235"/>
              <a:gd name="T85" fmla="*/ 55 h 234"/>
              <a:gd name="T86" fmla="*/ 233 w 235"/>
              <a:gd name="T87" fmla="*/ 62 h 234"/>
              <a:gd name="T88" fmla="*/ 232 w 235"/>
              <a:gd name="T89" fmla="*/ 69 h 234"/>
              <a:gd name="T90" fmla="*/ 231 w 235"/>
              <a:gd name="T91" fmla="*/ 77 h 234"/>
              <a:gd name="T92" fmla="*/ 227 w 235"/>
              <a:gd name="T93" fmla="*/ 85 h 234"/>
              <a:gd name="T94" fmla="*/ 223 w 235"/>
              <a:gd name="T95" fmla="*/ 93 h 234"/>
              <a:gd name="T96" fmla="*/ 209 w 235"/>
              <a:gd name="T97" fmla="*/ 112 h 234"/>
              <a:gd name="T98" fmla="*/ 189 w 235"/>
              <a:gd name="T99" fmla="*/ 132 h 234"/>
              <a:gd name="T100" fmla="*/ 189 w 235"/>
              <a:gd name="T101" fmla="*/ 13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35" h="234">
                <a:moveTo>
                  <a:pt x="189" y="132"/>
                </a:moveTo>
                <a:lnTo>
                  <a:pt x="189" y="132"/>
                </a:lnTo>
                <a:lnTo>
                  <a:pt x="178" y="142"/>
                </a:lnTo>
                <a:lnTo>
                  <a:pt x="165" y="153"/>
                </a:lnTo>
                <a:lnTo>
                  <a:pt x="137" y="175"/>
                </a:lnTo>
                <a:lnTo>
                  <a:pt x="107" y="192"/>
                </a:lnTo>
                <a:lnTo>
                  <a:pt x="78" y="208"/>
                </a:lnTo>
                <a:lnTo>
                  <a:pt x="51" y="221"/>
                </a:lnTo>
                <a:lnTo>
                  <a:pt x="27" y="230"/>
                </a:lnTo>
                <a:lnTo>
                  <a:pt x="11" y="234"/>
                </a:lnTo>
                <a:lnTo>
                  <a:pt x="6" y="234"/>
                </a:lnTo>
                <a:lnTo>
                  <a:pt x="1" y="232"/>
                </a:lnTo>
                <a:lnTo>
                  <a:pt x="1" y="232"/>
                </a:lnTo>
                <a:lnTo>
                  <a:pt x="0" y="230"/>
                </a:lnTo>
                <a:lnTo>
                  <a:pt x="0" y="223"/>
                </a:lnTo>
                <a:lnTo>
                  <a:pt x="1" y="216"/>
                </a:lnTo>
                <a:lnTo>
                  <a:pt x="4" y="207"/>
                </a:lnTo>
                <a:lnTo>
                  <a:pt x="12" y="183"/>
                </a:lnTo>
                <a:lnTo>
                  <a:pt x="26" y="156"/>
                </a:lnTo>
                <a:lnTo>
                  <a:pt x="42" y="126"/>
                </a:lnTo>
                <a:lnTo>
                  <a:pt x="60" y="97"/>
                </a:lnTo>
                <a:lnTo>
                  <a:pt x="81" y="69"/>
                </a:lnTo>
                <a:lnTo>
                  <a:pt x="91" y="57"/>
                </a:lnTo>
                <a:lnTo>
                  <a:pt x="102" y="45"/>
                </a:lnTo>
                <a:lnTo>
                  <a:pt x="102" y="45"/>
                </a:lnTo>
                <a:lnTo>
                  <a:pt x="123" y="26"/>
                </a:lnTo>
                <a:lnTo>
                  <a:pt x="141" y="12"/>
                </a:lnTo>
                <a:lnTo>
                  <a:pt x="150" y="7"/>
                </a:lnTo>
                <a:lnTo>
                  <a:pt x="157" y="4"/>
                </a:lnTo>
                <a:lnTo>
                  <a:pt x="165" y="2"/>
                </a:lnTo>
                <a:lnTo>
                  <a:pt x="172" y="0"/>
                </a:lnTo>
                <a:lnTo>
                  <a:pt x="178" y="0"/>
                </a:lnTo>
                <a:lnTo>
                  <a:pt x="185" y="0"/>
                </a:lnTo>
                <a:lnTo>
                  <a:pt x="190" y="2"/>
                </a:lnTo>
                <a:lnTo>
                  <a:pt x="196" y="4"/>
                </a:lnTo>
                <a:lnTo>
                  <a:pt x="207" y="11"/>
                </a:lnTo>
                <a:lnTo>
                  <a:pt x="216" y="19"/>
                </a:lnTo>
                <a:lnTo>
                  <a:pt x="216" y="19"/>
                </a:lnTo>
                <a:lnTo>
                  <a:pt x="224" y="29"/>
                </a:lnTo>
                <a:lnTo>
                  <a:pt x="231" y="38"/>
                </a:lnTo>
                <a:lnTo>
                  <a:pt x="232" y="43"/>
                </a:lnTo>
                <a:lnTo>
                  <a:pt x="233" y="50"/>
                </a:lnTo>
                <a:lnTo>
                  <a:pt x="235" y="55"/>
                </a:lnTo>
                <a:lnTo>
                  <a:pt x="233" y="62"/>
                </a:lnTo>
                <a:lnTo>
                  <a:pt x="232" y="69"/>
                </a:lnTo>
                <a:lnTo>
                  <a:pt x="231" y="77"/>
                </a:lnTo>
                <a:lnTo>
                  <a:pt x="227" y="85"/>
                </a:lnTo>
                <a:lnTo>
                  <a:pt x="223" y="93"/>
                </a:lnTo>
                <a:lnTo>
                  <a:pt x="209" y="112"/>
                </a:lnTo>
                <a:lnTo>
                  <a:pt x="189" y="132"/>
                </a:lnTo>
                <a:lnTo>
                  <a:pt x="189" y="132"/>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61" name="Freeform 1930"/>
          <p:cNvSpPr>
            <a:spLocks/>
          </p:cNvSpPr>
          <p:nvPr/>
        </p:nvSpPr>
        <p:spPr bwMode="auto">
          <a:xfrm>
            <a:off x="3949701" y="933453"/>
            <a:ext cx="14817" cy="4233"/>
          </a:xfrm>
          <a:custGeom>
            <a:avLst/>
            <a:gdLst>
              <a:gd name="T0" fmla="*/ 0 w 15"/>
              <a:gd name="T1" fmla="*/ 4 h 4"/>
              <a:gd name="T2" fmla="*/ 6 w 15"/>
              <a:gd name="T3" fmla="*/ 1 h 4"/>
              <a:gd name="T4" fmla="*/ 13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6" y="1"/>
                </a:lnTo>
                <a:lnTo>
                  <a:pt x="13"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2" name="Freeform 1931"/>
          <p:cNvSpPr>
            <a:spLocks/>
          </p:cNvSpPr>
          <p:nvPr/>
        </p:nvSpPr>
        <p:spPr bwMode="auto">
          <a:xfrm>
            <a:off x="3987801" y="941917"/>
            <a:ext cx="14817" cy="8467"/>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3" name="Freeform 1932"/>
          <p:cNvSpPr>
            <a:spLocks/>
          </p:cNvSpPr>
          <p:nvPr/>
        </p:nvSpPr>
        <p:spPr bwMode="auto">
          <a:xfrm>
            <a:off x="4019551" y="965203"/>
            <a:ext cx="8467" cy="12700"/>
          </a:xfrm>
          <a:custGeom>
            <a:avLst/>
            <a:gdLst>
              <a:gd name="T0" fmla="*/ 0 w 10"/>
              <a:gd name="T1" fmla="*/ 0 h 12"/>
              <a:gd name="T2" fmla="*/ 6 w 10"/>
              <a:gd name="T3" fmla="*/ 6 h 12"/>
              <a:gd name="T4" fmla="*/ 10 w 10"/>
              <a:gd name="T5" fmla="*/ 12 h 12"/>
            </a:gdLst>
            <a:ahLst/>
            <a:cxnLst>
              <a:cxn ang="0">
                <a:pos x="T0" y="T1"/>
              </a:cxn>
              <a:cxn ang="0">
                <a:pos x="T2" y="T3"/>
              </a:cxn>
              <a:cxn ang="0">
                <a:pos x="T4" y="T5"/>
              </a:cxn>
            </a:cxnLst>
            <a:rect l="0" t="0" r="r" b="b"/>
            <a:pathLst>
              <a:path w="10" h="12">
                <a:moveTo>
                  <a:pt x="0" y="0"/>
                </a:moveTo>
                <a:lnTo>
                  <a:pt x="6" y="6"/>
                </a:lnTo>
                <a:lnTo>
                  <a:pt x="10"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4" name="Freeform 1933"/>
          <p:cNvSpPr>
            <a:spLocks/>
          </p:cNvSpPr>
          <p:nvPr/>
        </p:nvSpPr>
        <p:spPr bwMode="auto">
          <a:xfrm>
            <a:off x="4040718" y="999070"/>
            <a:ext cx="2117" cy="16933"/>
          </a:xfrm>
          <a:custGeom>
            <a:avLst/>
            <a:gdLst>
              <a:gd name="T0" fmla="*/ 0 w 3"/>
              <a:gd name="T1" fmla="*/ 0 h 16"/>
              <a:gd name="T2" fmla="*/ 0 w 3"/>
              <a:gd name="T3" fmla="*/ 1 h 16"/>
              <a:gd name="T4" fmla="*/ 3 w 3"/>
              <a:gd name="T5" fmla="*/ 9 h 16"/>
              <a:gd name="T6" fmla="*/ 3 w 3"/>
              <a:gd name="T7" fmla="*/ 16 h 16"/>
            </a:gdLst>
            <a:ahLst/>
            <a:cxnLst>
              <a:cxn ang="0">
                <a:pos x="T0" y="T1"/>
              </a:cxn>
              <a:cxn ang="0">
                <a:pos x="T2" y="T3"/>
              </a:cxn>
              <a:cxn ang="0">
                <a:pos x="T4" y="T5"/>
              </a:cxn>
              <a:cxn ang="0">
                <a:pos x="T6" y="T7"/>
              </a:cxn>
            </a:cxnLst>
            <a:rect l="0" t="0" r="r" b="b"/>
            <a:pathLst>
              <a:path w="3" h="16">
                <a:moveTo>
                  <a:pt x="0" y="0"/>
                </a:moveTo>
                <a:lnTo>
                  <a:pt x="0" y="1"/>
                </a:lnTo>
                <a:lnTo>
                  <a:pt x="3" y="9"/>
                </a:lnTo>
                <a:lnTo>
                  <a:pt x="3"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5" name="Freeform 1934"/>
          <p:cNvSpPr>
            <a:spLocks/>
          </p:cNvSpPr>
          <p:nvPr/>
        </p:nvSpPr>
        <p:spPr bwMode="auto">
          <a:xfrm>
            <a:off x="3920067" y="958853"/>
            <a:ext cx="16933" cy="4233"/>
          </a:xfrm>
          <a:custGeom>
            <a:avLst/>
            <a:gdLst>
              <a:gd name="T0" fmla="*/ 0 w 16"/>
              <a:gd name="T1" fmla="*/ 4 h 4"/>
              <a:gd name="T2" fmla="*/ 5 w 16"/>
              <a:gd name="T3" fmla="*/ 0 h 4"/>
              <a:gd name="T4" fmla="*/ 12 w 16"/>
              <a:gd name="T5" fmla="*/ 0 h 4"/>
              <a:gd name="T6" fmla="*/ 16 w 16"/>
              <a:gd name="T7" fmla="*/ 0 h 4"/>
            </a:gdLst>
            <a:ahLst/>
            <a:cxnLst>
              <a:cxn ang="0">
                <a:pos x="T0" y="T1"/>
              </a:cxn>
              <a:cxn ang="0">
                <a:pos x="T2" y="T3"/>
              </a:cxn>
              <a:cxn ang="0">
                <a:pos x="T4" y="T5"/>
              </a:cxn>
              <a:cxn ang="0">
                <a:pos x="T6" y="T7"/>
              </a:cxn>
            </a:cxnLst>
            <a:rect l="0" t="0" r="r" b="b"/>
            <a:pathLst>
              <a:path w="16" h="4">
                <a:moveTo>
                  <a:pt x="0" y="4"/>
                </a:moveTo>
                <a:lnTo>
                  <a:pt x="5" y="0"/>
                </a:lnTo>
                <a:lnTo>
                  <a:pt x="12" y="0"/>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6" name="Freeform 1935"/>
          <p:cNvSpPr>
            <a:spLocks/>
          </p:cNvSpPr>
          <p:nvPr/>
        </p:nvSpPr>
        <p:spPr bwMode="auto">
          <a:xfrm>
            <a:off x="3958169" y="967317"/>
            <a:ext cx="14817" cy="8467"/>
          </a:xfrm>
          <a:custGeom>
            <a:avLst/>
            <a:gdLst>
              <a:gd name="T0" fmla="*/ 0 w 13"/>
              <a:gd name="T1" fmla="*/ 0 h 8"/>
              <a:gd name="T2" fmla="*/ 0 w 13"/>
              <a:gd name="T3" fmla="*/ 0 h 8"/>
              <a:gd name="T4" fmla="*/ 9 w 13"/>
              <a:gd name="T5" fmla="*/ 5 h 8"/>
              <a:gd name="T6" fmla="*/ 13 w 13"/>
              <a:gd name="T7" fmla="*/ 8 h 8"/>
            </a:gdLst>
            <a:ahLst/>
            <a:cxnLst>
              <a:cxn ang="0">
                <a:pos x="T0" y="T1"/>
              </a:cxn>
              <a:cxn ang="0">
                <a:pos x="T2" y="T3"/>
              </a:cxn>
              <a:cxn ang="0">
                <a:pos x="T4" y="T5"/>
              </a:cxn>
              <a:cxn ang="0">
                <a:pos x="T6" y="T7"/>
              </a:cxn>
            </a:cxnLst>
            <a:rect l="0" t="0" r="r" b="b"/>
            <a:pathLst>
              <a:path w="13" h="8">
                <a:moveTo>
                  <a:pt x="0" y="0"/>
                </a:moveTo>
                <a:lnTo>
                  <a:pt x="0" y="0"/>
                </a:lnTo>
                <a:lnTo>
                  <a:pt x="9" y="5"/>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7" name="Freeform 1936"/>
          <p:cNvSpPr>
            <a:spLocks/>
          </p:cNvSpPr>
          <p:nvPr/>
        </p:nvSpPr>
        <p:spPr bwMode="auto">
          <a:xfrm>
            <a:off x="3989919" y="990603"/>
            <a:ext cx="12700" cy="12700"/>
          </a:xfrm>
          <a:custGeom>
            <a:avLst/>
            <a:gdLst>
              <a:gd name="T0" fmla="*/ 0 w 11"/>
              <a:gd name="T1" fmla="*/ 0 h 12"/>
              <a:gd name="T2" fmla="*/ 7 w 11"/>
              <a:gd name="T3" fmla="*/ 7 h 12"/>
              <a:gd name="T4" fmla="*/ 11 w 11"/>
              <a:gd name="T5" fmla="*/ 12 h 12"/>
            </a:gdLst>
            <a:ahLst/>
            <a:cxnLst>
              <a:cxn ang="0">
                <a:pos x="T0" y="T1"/>
              </a:cxn>
              <a:cxn ang="0">
                <a:pos x="T2" y="T3"/>
              </a:cxn>
              <a:cxn ang="0">
                <a:pos x="T4" y="T5"/>
              </a:cxn>
            </a:cxnLst>
            <a:rect l="0" t="0" r="r" b="b"/>
            <a:pathLst>
              <a:path w="11" h="12">
                <a:moveTo>
                  <a:pt x="0" y="0"/>
                </a:moveTo>
                <a:lnTo>
                  <a:pt x="7" y="7"/>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8" name="Freeform 1937"/>
          <p:cNvSpPr>
            <a:spLocks/>
          </p:cNvSpPr>
          <p:nvPr/>
        </p:nvSpPr>
        <p:spPr bwMode="auto">
          <a:xfrm>
            <a:off x="4013202" y="1022352"/>
            <a:ext cx="4233" cy="16933"/>
          </a:xfrm>
          <a:custGeom>
            <a:avLst/>
            <a:gdLst>
              <a:gd name="T0" fmla="*/ 0 w 4"/>
              <a:gd name="T1" fmla="*/ 0 h 16"/>
              <a:gd name="T2" fmla="*/ 1 w 4"/>
              <a:gd name="T3" fmla="*/ 5 h 16"/>
              <a:gd name="T4" fmla="*/ 4 w 4"/>
              <a:gd name="T5" fmla="*/ 13 h 16"/>
              <a:gd name="T6" fmla="*/ 4 w 4"/>
              <a:gd name="T7" fmla="*/ 16 h 16"/>
            </a:gdLst>
            <a:ahLst/>
            <a:cxnLst>
              <a:cxn ang="0">
                <a:pos x="T0" y="T1"/>
              </a:cxn>
              <a:cxn ang="0">
                <a:pos x="T2" y="T3"/>
              </a:cxn>
              <a:cxn ang="0">
                <a:pos x="T4" y="T5"/>
              </a:cxn>
              <a:cxn ang="0">
                <a:pos x="T6" y="T7"/>
              </a:cxn>
            </a:cxnLst>
            <a:rect l="0" t="0" r="r" b="b"/>
            <a:pathLst>
              <a:path w="4" h="16">
                <a:moveTo>
                  <a:pt x="0" y="0"/>
                </a:moveTo>
                <a:lnTo>
                  <a:pt x="1" y="5"/>
                </a:lnTo>
                <a:lnTo>
                  <a:pt x="4" y="13"/>
                </a:lnTo>
                <a:lnTo>
                  <a:pt x="4"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69" name="Freeform 1938"/>
          <p:cNvSpPr>
            <a:spLocks/>
          </p:cNvSpPr>
          <p:nvPr/>
        </p:nvSpPr>
        <p:spPr bwMode="auto">
          <a:xfrm>
            <a:off x="3896785" y="988485"/>
            <a:ext cx="14817" cy="4233"/>
          </a:xfrm>
          <a:custGeom>
            <a:avLst/>
            <a:gdLst>
              <a:gd name="T0" fmla="*/ 0 w 15"/>
              <a:gd name="T1" fmla="*/ 4 h 4"/>
              <a:gd name="T2" fmla="*/ 5 w 15"/>
              <a:gd name="T3" fmla="*/ 1 h 4"/>
              <a:gd name="T4" fmla="*/ 11 w 15"/>
              <a:gd name="T5" fmla="*/ 0 h 4"/>
              <a:gd name="T6" fmla="*/ 15 w 15"/>
              <a:gd name="T7" fmla="*/ 0 h 4"/>
            </a:gdLst>
            <a:ahLst/>
            <a:cxnLst>
              <a:cxn ang="0">
                <a:pos x="T0" y="T1"/>
              </a:cxn>
              <a:cxn ang="0">
                <a:pos x="T2" y="T3"/>
              </a:cxn>
              <a:cxn ang="0">
                <a:pos x="T4" y="T5"/>
              </a:cxn>
              <a:cxn ang="0">
                <a:pos x="T6" y="T7"/>
              </a:cxn>
            </a:cxnLst>
            <a:rect l="0" t="0" r="r" b="b"/>
            <a:pathLst>
              <a:path w="15" h="4">
                <a:moveTo>
                  <a:pt x="0" y="4"/>
                </a:moveTo>
                <a:lnTo>
                  <a:pt x="5" y="1"/>
                </a:lnTo>
                <a:lnTo>
                  <a:pt x="11" y="0"/>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0" name="Freeform 1939"/>
          <p:cNvSpPr>
            <a:spLocks/>
          </p:cNvSpPr>
          <p:nvPr/>
        </p:nvSpPr>
        <p:spPr bwMode="auto">
          <a:xfrm>
            <a:off x="3934885" y="994835"/>
            <a:ext cx="14817" cy="8467"/>
          </a:xfrm>
          <a:custGeom>
            <a:avLst/>
            <a:gdLst>
              <a:gd name="T0" fmla="*/ 0 w 13"/>
              <a:gd name="T1" fmla="*/ 0 h 8"/>
              <a:gd name="T2" fmla="*/ 8 w 13"/>
              <a:gd name="T3" fmla="*/ 4 h 8"/>
              <a:gd name="T4" fmla="*/ 13 w 13"/>
              <a:gd name="T5" fmla="*/ 8 h 8"/>
            </a:gdLst>
            <a:ahLst/>
            <a:cxnLst>
              <a:cxn ang="0">
                <a:pos x="T0" y="T1"/>
              </a:cxn>
              <a:cxn ang="0">
                <a:pos x="T2" y="T3"/>
              </a:cxn>
              <a:cxn ang="0">
                <a:pos x="T4" y="T5"/>
              </a:cxn>
            </a:cxnLst>
            <a:rect l="0" t="0" r="r" b="b"/>
            <a:pathLst>
              <a:path w="13" h="8">
                <a:moveTo>
                  <a:pt x="0" y="0"/>
                </a:moveTo>
                <a:lnTo>
                  <a:pt x="8" y="4"/>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1" name="Freeform 1940"/>
          <p:cNvSpPr>
            <a:spLocks/>
          </p:cNvSpPr>
          <p:nvPr/>
        </p:nvSpPr>
        <p:spPr bwMode="auto">
          <a:xfrm>
            <a:off x="3964517" y="1020237"/>
            <a:ext cx="10584" cy="12700"/>
          </a:xfrm>
          <a:custGeom>
            <a:avLst/>
            <a:gdLst>
              <a:gd name="T0" fmla="*/ 0 w 11"/>
              <a:gd name="T1" fmla="*/ 0 h 12"/>
              <a:gd name="T2" fmla="*/ 6 w 11"/>
              <a:gd name="T3" fmla="*/ 6 h 12"/>
              <a:gd name="T4" fmla="*/ 11 w 11"/>
              <a:gd name="T5" fmla="*/ 12 h 12"/>
            </a:gdLst>
            <a:ahLst/>
            <a:cxnLst>
              <a:cxn ang="0">
                <a:pos x="T0" y="T1"/>
              </a:cxn>
              <a:cxn ang="0">
                <a:pos x="T2" y="T3"/>
              </a:cxn>
              <a:cxn ang="0">
                <a:pos x="T4" y="T5"/>
              </a:cxn>
            </a:cxnLst>
            <a:rect l="0" t="0" r="r" b="b"/>
            <a:pathLst>
              <a:path w="11" h="12">
                <a:moveTo>
                  <a:pt x="0" y="0"/>
                </a:moveTo>
                <a:lnTo>
                  <a:pt x="6" y="6"/>
                </a:lnTo>
                <a:lnTo>
                  <a:pt x="11" y="1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2" name="Freeform 1941"/>
          <p:cNvSpPr>
            <a:spLocks/>
          </p:cNvSpPr>
          <p:nvPr/>
        </p:nvSpPr>
        <p:spPr bwMode="auto">
          <a:xfrm>
            <a:off x="3987800" y="1051984"/>
            <a:ext cx="2117" cy="16933"/>
          </a:xfrm>
          <a:custGeom>
            <a:avLst/>
            <a:gdLst>
              <a:gd name="T0" fmla="*/ 0 w 2"/>
              <a:gd name="T1" fmla="*/ 0 h 16"/>
              <a:gd name="T2" fmla="*/ 0 w 2"/>
              <a:gd name="T3" fmla="*/ 1 h 16"/>
              <a:gd name="T4" fmla="*/ 1 w 2"/>
              <a:gd name="T5" fmla="*/ 9 h 16"/>
              <a:gd name="T6" fmla="*/ 2 w 2"/>
              <a:gd name="T7" fmla="*/ 16 h 16"/>
            </a:gdLst>
            <a:ahLst/>
            <a:cxnLst>
              <a:cxn ang="0">
                <a:pos x="T0" y="T1"/>
              </a:cxn>
              <a:cxn ang="0">
                <a:pos x="T2" y="T3"/>
              </a:cxn>
              <a:cxn ang="0">
                <a:pos x="T4" y="T5"/>
              </a:cxn>
              <a:cxn ang="0">
                <a:pos x="T6" y="T7"/>
              </a:cxn>
            </a:cxnLst>
            <a:rect l="0" t="0" r="r" b="b"/>
            <a:pathLst>
              <a:path w="2" h="16">
                <a:moveTo>
                  <a:pt x="0" y="0"/>
                </a:moveTo>
                <a:lnTo>
                  <a:pt x="0" y="1"/>
                </a:lnTo>
                <a:lnTo>
                  <a:pt x="1" y="9"/>
                </a:lnTo>
                <a:lnTo>
                  <a:pt x="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3" name="Freeform 1942"/>
          <p:cNvSpPr>
            <a:spLocks/>
          </p:cNvSpPr>
          <p:nvPr/>
        </p:nvSpPr>
        <p:spPr bwMode="auto">
          <a:xfrm>
            <a:off x="3873502" y="1018119"/>
            <a:ext cx="16933" cy="6351"/>
          </a:xfrm>
          <a:custGeom>
            <a:avLst/>
            <a:gdLst>
              <a:gd name="T0" fmla="*/ 0 w 17"/>
              <a:gd name="T1" fmla="*/ 5 h 5"/>
              <a:gd name="T2" fmla="*/ 6 w 17"/>
              <a:gd name="T3" fmla="*/ 3 h 5"/>
              <a:gd name="T4" fmla="*/ 11 w 17"/>
              <a:gd name="T5" fmla="*/ 0 h 5"/>
              <a:gd name="T6" fmla="*/ 17 w 17"/>
              <a:gd name="T7" fmla="*/ 0 h 5"/>
            </a:gdLst>
            <a:ahLst/>
            <a:cxnLst>
              <a:cxn ang="0">
                <a:pos x="T0" y="T1"/>
              </a:cxn>
              <a:cxn ang="0">
                <a:pos x="T2" y="T3"/>
              </a:cxn>
              <a:cxn ang="0">
                <a:pos x="T4" y="T5"/>
              </a:cxn>
              <a:cxn ang="0">
                <a:pos x="T6" y="T7"/>
              </a:cxn>
            </a:cxnLst>
            <a:rect l="0" t="0" r="r" b="b"/>
            <a:pathLst>
              <a:path w="17" h="5">
                <a:moveTo>
                  <a:pt x="0" y="5"/>
                </a:moveTo>
                <a:lnTo>
                  <a:pt x="6" y="3"/>
                </a:lnTo>
                <a:lnTo>
                  <a:pt x="11" y="0"/>
                </a:lnTo>
                <a:lnTo>
                  <a:pt x="1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4" name="Freeform 1943"/>
          <p:cNvSpPr>
            <a:spLocks/>
          </p:cNvSpPr>
          <p:nvPr/>
        </p:nvSpPr>
        <p:spPr bwMode="auto">
          <a:xfrm>
            <a:off x="3911601" y="1024468"/>
            <a:ext cx="14817" cy="8467"/>
          </a:xfrm>
          <a:custGeom>
            <a:avLst/>
            <a:gdLst>
              <a:gd name="T0" fmla="*/ 0 w 13"/>
              <a:gd name="T1" fmla="*/ 0 h 8"/>
              <a:gd name="T2" fmla="*/ 5 w 13"/>
              <a:gd name="T3" fmla="*/ 2 h 8"/>
              <a:gd name="T4" fmla="*/ 13 w 13"/>
              <a:gd name="T5" fmla="*/ 8 h 8"/>
            </a:gdLst>
            <a:ahLst/>
            <a:cxnLst>
              <a:cxn ang="0">
                <a:pos x="T0" y="T1"/>
              </a:cxn>
              <a:cxn ang="0">
                <a:pos x="T2" y="T3"/>
              </a:cxn>
              <a:cxn ang="0">
                <a:pos x="T4" y="T5"/>
              </a:cxn>
            </a:cxnLst>
            <a:rect l="0" t="0" r="r" b="b"/>
            <a:pathLst>
              <a:path w="13" h="8">
                <a:moveTo>
                  <a:pt x="0" y="0"/>
                </a:moveTo>
                <a:lnTo>
                  <a:pt x="5" y="2"/>
                </a:lnTo>
                <a:lnTo>
                  <a:pt x="13" y="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5" name="Freeform 1944"/>
          <p:cNvSpPr>
            <a:spLocks/>
          </p:cNvSpPr>
          <p:nvPr/>
        </p:nvSpPr>
        <p:spPr bwMode="auto">
          <a:xfrm>
            <a:off x="3941233" y="1049869"/>
            <a:ext cx="10584" cy="14817"/>
          </a:xfrm>
          <a:custGeom>
            <a:avLst/>
            <a:gdLst>
              <a:gd name="T0" fmla="*/ 0 w 9"/>
              <a:gd name="T1" fmla="*/ 0 h 13"/>
              <a:gd name="T2" fmla="*/ 0 w 9"/>
              <a:gd name="T3" fmla="*/ 0 h 13"/>
              <a:gd name="T4" fmla="*/ 6 w 9"/>
              <a:gd name="T5" fmla="*/ 8 h 13"/>
              <a:gd name="T6" fmla="*/ 9 w 9"/>
              <a:gd name="T7" fmla="*/ 13 h 13"/>
            </a:gdLst>
            <a:ahLst/>
            <a:cxnLst>
              <a:cxn ang="0">
                <a:pos x="T0" y="T1"/>
              </a:cxn>
              <a:cxn ang="0">
                <a:pos x="T2" y="T3"/>
              </a:cxn>
              <a:cxn ang="0">
                <a:pos x="T4" y="T5"/>
              </a:cxn>
              <a:cxn ang="0">
                <a:pos x="T6" y="T7"/>
              </a:cxn>
            </a:cxnLst>
            <a:rect l="0" t="0" r="r" b="b"/>
            <a:pathLst>
              <a:path w="9" h="13">
                <a:moveTo>
                  <a:pt x="0" y="0"/>
                </a:moveTo>
                <a:lnTo>
                  <a:pt x="0" y="0"/>
                </a:lnTo>
                <a:lnTo>
                  <a:pt x="6" y="8"/>
                </a:lnTo>
                <a:lnTo>
                  <a:pt x="9"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6" name="Freeform 1945"/>
          <p:cNvSpPr>
            <a:spLocks/>
          </p:cNvSpPr>
          <p:nvPr/>
        </p:nvSpPr>
        <p:spPr bwMode="auto">
          <a:xfrm>
            <a:off x="3953936" y="1085853"/>
            <a:ext cx="4233" cy="14817"/>
          </a:xfrm>
          <a:custGeom>
            <a:avLst/>
            <a:gdLst>
              <a:gd name="T0" fmla="*/ 5 w 5"/>
              <a:gd name="T1" fmla="*/ 0 h 15"/>
              <a:gd name="T2" fmla="*/ 5 w 5"/>
              <a:gd name="T3" fmla="*/ 6 h 15"/>
              <a:gd name="T4" fmla="*/ 2 w 5"/>
              <a:gd name="T5" fmla="*/ 11 h 15"/>
              <a:gd name="T6" fmla="*/ 0 w 5"/>
              <a:gd name="T7" fmla="*/ 15 h 15"/>
            </a:gdLst>
            <a:ahLst/>
            <a:cxnLst>
              <a:cxn ang="0">
                <a:pos x="T0" y="T1"/>
              </a:cxn>
              <a:cxn ang="0">
                <a:pos x="T2" y="T3"/>
              </a:cxn>
              <a:cxn ang="0">
                <a:pos x="T4" y="T5"/>
              </a:cxn>
              <a:cxn ang="0">
                <a:pos x="T6" y="T7"/>
              </a:cxn>
            </a:cxnLst>
            <a:rect l="0" t="0" r="r" b="b"/>
            <a:pathLst>
              <a:path w="5" h="15">
                <a:moveTo>
                  <a:pt x="5" y="0"/>
                </a:moveTo>
                <a:lnTo>
                  <a:pt x="5" y="6"/>
                </a:lnTo>
                <a:lnTo>
                  <a:pt x="2"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7" name="Freeform 1946"/>
          <p:cNvSpPr>
            <a:spLocks/>
          </p:cNvSpPr>
          <p:nvPr/>
        </p:nvSpPr>
        <p:spPr bwMode="auto">
          <a:xfrm>
            <a:off x="3854453" y="1049870"/>
            <a:ext cx="14817" cy="6351"/>
          </a:xfrm>
          <a:custGeom>
            <a:avLst/>
            <a:gdLst>
              <a:gd name="T0" fmla="*/ 0 w 14"/>
              <a:gd name="T1" fmla="*/ 5 h 5"/>
              <a:gd name="T2" fmla="*/ 5 w 14"/>
              <a:gd name="T3" fmla="*/ 2 h 5"/>
              <a:gd name="T4" fmla="*/ 10 w 14"/>
              <a:gd name="T5" fmla="*/ 0 h 5"/>
              <a:gd name="T6" fmla="*/ 14 w 14"/>
              <a:gd name="T7" fmla="*/ 0 h 5"/>
            </a:gdLst>
            <a:ahLst/>
            <a:cxnLst>
              <a:cxn ang="0">
                <a:pos x="T0" y="T1"/>
              </a:cxn>
              <a:cxn ang="0">
                <a:pos x="T2" y="T3"/>
              </a:cxn>
              <a:cxn ang="0">
                <a:pos x="T4" y="T5"/>
              </a:cxn>
              <a:cxn ang="0">
                <a:pos x="T6" y="T7"/>
              </a:cxn>
            </a:cxnLst>
            <a:rect l="0" t="0" r="r" b="b"/>
            <a:pathLst>
              <a:path w="14" h="5">
                <a:moveTo>
                  <a:pt x="0" y="5"/>
                </a:moveTo>
                <a:lnTo>
                  <a:pt x="5" y="2"/>
                </a:lnTo>
                <a:lnTo>
                  <a:pt x="10" y="0"/>
                </a:lnTo>
                <a:lnTo>
                  <a:pt x="14"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8" name="Freeform 1947"/>
          <p:cNvSpPr>
            <a:spLocks/>
          </p:cNvSpPr>
          <p:nvPr/>
        </p:nvSpPr>
        <p:spPr bwMode="auto">
          <a:xfrm>
            <a:off x="3890434" y="1056217"/>
            <a:ext cx="14817" cy="10584"/>
          </a:xfrm>
          <a:custGeom>
            <a:avLst/>
            <a:gdLst>
              <a:gd name="T0" fmla="*/ 0 w 13"/>
              <a:gd name="T1" fmla="*/ 0 h 9"/>
              <a:gd name="T2" fmla="*/ 2 w 13"/>
              <a:gd name="T3" fmla="*/ 1 h 9"/>
              <a:gd name="T4" fmla="*/ 9 w 13"/>
              <a:gd name="T5" fmla="*/ 5 h 9"/>
              <a:gd name="T6" fmla="*/ 13 w 13"/>
              <a:gd name="T7" fmla="*/ 9 h 9"/>
            </a:gdLst>
            <a:ahLst/>
            <a:cxnLst>
              <a:cxn ang="0">
                <a:pos x="T0" y="T1"/>
              </a:cxn>
              <a:cxn ang="0">
                <a:pos x="T2" y="T3"/>
              </a:cxn>
              <a:cxn ang="0">
                <a:pos x="T4" y="T5"/>
              </a:cxn>
              <a:cxn ang="0">
                <a:pos x="T6" y="T7"/>
              </a:cxn>
            </a:cxnLst>
            <a:rect l="0" t="0" r="r" b="b"/>
            <a:pathLst>
              <a:path w="13" h="9">
                <a:moveTo>
                  <a:pt x="0" y="0"/>
                </a:moveTo>
                <a:lnTo>
                  <a:pt x="2" y="1"/>
                </a:lnTo>
                <a:lnTo>
                  <a:pt x="9" y="5"/>
                </a:lnTo>
                <a:lnTo>
                  <a:pt x="13" y="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79" name="Freeform 1948"/>
          <p:cNvSpPr>
            <a:spLocks/>
          </p:cNvSpPr>
          <p:nvPr/>
        </p:nvSpPr>
        <p:spPr bwMode="auto">
          <a:xfrm>
            <a:off x="3920069" y="1083737"/>
            <a:ext cx="6351" cy="14817"/>
          </a:xfrm>
          <a:custGeom>
            <a:avLst/>
            <a:gdLst>
              <a:gd name="T0" fmla="*/ 0 w 7"/>
              <a:gd name="T1" fmla="*/ 0 h 14"/>
              <a:gd name="T2" fmla="*/ 4 w 7"/>
              <a:gd name="T3" fmla="*/ 6 h 14"/>
              <a:gd name="T4" fmla="*/ 6 w 7"/>
              <a:gd name="T5" fmla="*/ 14 h 14"/>
              <a:gd name="T6" fmla="*/ 7 w 7"/>
              <a:gd name="T7" fmla="*/ 14 h 14"/>
            </a:gdLst>
            <a:ahLst/>
            <a:cxnLst>
              <a:cxn ang="0">
                <a:pos x="T0" y="T1"/>
              </a:cxn>
              <a:cxn ang="0">
                <a:pos x="T2" y="T3"/>
              </a:cxn>
              <a:cxn ang="0">
                <a:pos x="T4" y="T5"/>
              </a:cxn>
              <a:cxn ang="0">
                <a:pos x="T6" y="T7"/>
              </a:cxn>
            </a:cxnLst>
            <a:rect l="0" t="0" r="r" b="b"/>
            <a:pathLst>
              <a:path w="7" h="14">
                <a:moveTo>
                  <a:pt x="0" y="0"/>
                </a:moveTo>
                <a:lnTo>
                  <a:pt x="4" y="6"/>
                </a:lnTo>
                <a:lnTo>
                  <a:pt x="6" y="14"/>
                </a:lnTo>
                <a:lnTo>
                  <a:pt x="7" y="1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0" name="Line 1949"/>
          <p:cNvSpPr>
            <a:spLocks noChangeShapeType="1"/>
          </p:cNvSpPr>
          <p:nvPr/>
        </p:nvSpPr>
        <p:spPr bwMode="auto">
          <a:xfrm flipH="1">
            <a:off x="3920067" y="1121835"/>
            <a:ext cx="2117" cy="21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1" name="Freeform 1950"/>
          <p:cNvSpPr>
            <a:spLocks/>
          </p:cNvSpPr>
          <p:nvPr/>
        </p:nvSpPr>
        <p:spPr bwMode="auto">
          <a:xfrm>
            <a:off x="3835401" y="1083737"/>
            <a:ext cx="14817" cy="6351"/>
          </a:xfrm>
          <a:custGeom>
            <a:avLst/>
            <a:gdLst>
              <a:gd name="T0" fmla="*/ 0 w 15"/>
              <a:gd name="T1" fmla="*/ 6 h 6"/>
              <a:gd name="T2" fmla="*/ 6 w 15"/>
              <a:gd name="T3" fmla="*/ 4 h 6"/>
              <a:gd name="T4" fmla="*/ 11 w 15"/>
              <a:gd name="T5" fmla="*/ 1 h 6"/>
              <a:gd name="T6" fmla="*/ 15 w 15"/>
              <a:gd name="T7" fmla="*/ 0 h 6"/>
            </a:gdLst>
            <a:ahLst/>
            <a:cxnLst>
              <a:cxn ang="0">
                <a:pos x="T0" y="T1"/>
              </a:cxn>
              <a:cxn ang="0">
                <a:pos x="T2" y="T3"/>
              </a:cxn>
              <a:cxn ang="0">
                <a:pos x="T4" y="T5"/>
              </a:cxn>
              <a:cxn ang="0">
                <a:pos x="T6" y="T7"/>
              </a:cxn>
            </a:cxnLst>
            <a:rect l="0" t="0" r="r" b="b"/>
            <a:pathLst>
              <a:path w="15" h="6">
                <a:moveTo>
                  <a:pt x="0" y="6"/>
                </a:moveTo>
                <a:lnTo>
                  <a:pt x="6" y="4"/>
                </a:lnTo>
                <a:lnTo>
                  <a:pt x="11" y="1"/>
                </a:lnTo>
                <a:lnTo>
                  <a:pt x="1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2" name="Freeform 1951"/>
          <p:cNvSpPr>
            <a:spLocks/>
          </p:cNvSpPr>
          <p:nvPr/>
        </p:nvSpPr>
        <p:spPr bwMode="auto">
          <a:xfrm>
            <a:off x="3873502" y="1087968"/>
            <a:ext cx="12700" cy="10584"/>
          </a:xfrm>
          <a:custGeom>
            <a:avLst/>
            <a:gdLst>
              <a:gd name="T0" fmla="*/ 0 w 12"/>
              <a:gd name="T1" fmla="*/ 0 h 10"/>
              <a:gd name="T2" fmla="*/ 4 w 12"/>
              <a:gd name="T3" fmla="*/ 2 h 10"/>
              <a:gd name="T4" fmla="*/ 9 w 12"/>
              <a:gd name="T5" fmla="*/ 6 h 10"/>
              <a:gd name="T6" fmla="*/ 12 w 12"/>
              <a:gd name="T7" fmla="*/ 10 h 10"/>
            </a:gdLst>
            <a:ahLst/>
            <a:cxnLst>
              <a:cxn ang="0">
                <a:pos x="T0" y="T1"/>
              </a:cxn>
              <a:cxn ang="0">
                <a:pos x="T2" y="T3"/>
              </a:cxn>
              <a:cxn ang="0">
                <a:pos x="T4" y="T5"/>
              </a:cxn>
              <a:cxn ang="0">
                <a:pos x="T6" y="T7"/>
              </a:cxn>
            </a:cxnLst>
            <a:rect l="0" t="0" r="r" b="b"/>
            <a:pathLst>
              <a:path w="12" h="10">
                <a:moveTo>
                  <a:pt x="0" y="0"/>
                </a:moveTo>
                <a:lnTo>
                  <a:pt x="4" y="2"/>
                </a:lnTo>
                <a:lnTo>
                  <a:pt x="9" y="6"/>
                </a:lnTo>
                <a:lnTo>
                  <a:pt x="12" y="1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3" name="Freeform 1952"/>
          <p:cNvSpPr>
            <a:spLocks/>
          </p:cNvSpPr>
          <p:nvPr/>
        </p:nvSpPr>
        <p:spPr bwMode="auto">
          <a:xfrm>
            <a:off x="3890434" y="1119719"/>
            <a:ext cx="4233" cy="16933"/>
          </a:xfrm>
          <a:custGeom>
            <a:avLst/>
            <a:gdLst>
              <a:gd name="T0" fmla="*/ 2 w 2"/>
              <a:gd name="T1" fmla="*/ 0 h 15"/>
              <a:gd name="T2" fmla="*/ 2 w 2"/>
              <a:gd name="T3" fmla="*/ 4 h 15"/>
              <a:gd name="T4" fmla="*/ 1 w 2"/>
              <a:gd name="T5" fmla="*/ 11 h 15"/>
              <a:gd name="T6" fmla="*/ 0 w 2"/>
              <a:gd name="T7" fmla="*/ 15 h 15"/>
            </a:gdLst>
            <a:ahLst/>
            <a:cxnLst>
              <a:cxn ang="0">
                <a:pos x="T0" y="T1"/>
              </a:cxn>
              <a:cxn ang="0">
                <a:pos x="T2" y="T3"/>
              </a:cxn>
              <a:cxn ang="0">
                <a:pos x="T4" y="T5"/>
              </a:cxn>
              <a:cxn ang="0">
                <a:pos x="T6" y="T7"/>
              </a:cxn>
            </a:cxnLst>
            <a:rect l="0" t="0" r="r" b="b"/>
            <a:pathLst>
              <a:path w="2" h="15">
                <a:moveTo>
                  <a:pt x="2" y="0"/>
                </a:moveTo>
                <a:lnTo>
                  <a:pt x="2" y="4"/>
                </a:lnTo>
                <a:lnTo>
                  <a:pt x="1" y="11"/>
                </a:lnTo>
                <a:lnTo>
                  <a:pt x="0" y="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4" name="Freeform 1953"/>
          <p:cNvSpPr>
            <a:spLocks/>
          </p:cNvSpPr>
          <p:nvPr/>
        </p:nvSpPr>
        <p:spPr bwMode="auto">
          <a:xfrm>
            <a:off x="3820584" y="1121837"/>
            <a:ext cx="8467" cy="6351"/>
          </a:xfrm>
          <a:custGeom>
            <a:avLst/>
            <a:gdLst>
              <a:gd name="T0" fmla="*/ 0 w 7"/>
              <a:gd name="T1" fmla="*/ 5 h 5"/>
              <a:gd name="T2" fmla="*/ 0 w 7"/>
              <a:gd name="T3" fmla="*/ 5 h 5"/>
              <a:gd name="T4" fmla="*/ 7 w 7"/>
              <a:gd name="T5" fmla="*/ 0 h 5"/>
            </a:gdLst>
            <a:ahLst/>
            <a:cxnLst>
              <a:cxn ang="0">
                <a:pos x="T0" y="T1"/>
              </a:cxn>
              <a:cxn ang="0">
                <a:pos x="T2" y="T3"/>
              </a:cxn>
              <a:cxn ang="0">
                <a:pos x="T4" y="T5"/>
              </a:cxn>
            </a:cxnLst>
            <a:rect l="0" t="0" r="r" b="b"/>
            <a:pathLst>
              <a:path w="7" h="5">
                <a:moveTo>
                  <a:pt x="0" y="5"/>
                </a:moveTo>
                <a:lnTo>
                  <a:pt x="0" y="5"/>
                </a:lnTo>
                <a:lnTo>
                  <a:pt x="7"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5" name="Freeform 1954"/>
          <p:cNvSpPr>
            <a:spLocks/>
          </p:cNvSpPr>
          <p:nvPr/>
        </p:nvSpPr>
        <p:spPr bwMode="auto">
          <a:xfrm>
            <a:off x="3850217" y="1115486"/>
            <a:ext cx="10584" cy="12700"/>
          </a:xfrm>
          <a:custGeom>
            <a:avLst/>
            <a:gdLst>
              <a:gd name="T0" fmla="*/ 0 w 10"/>
              <a:gd name="T1" fmla="*/ 0 h 11"/>
              <a:gd name="T2" fmla="*/ 4 w 10"/>
              <a:gd name="T3" fmla="*/ 2 h 11"/>
              <a:gd name="T4" fmla="*/ 6 w 10"/>
              <a:gd name="T5" fmla="*/ 4 h 11"/>
              <a:gd name="T6" fmla="*/ 9 w 10"/>
              <a:gd name="T7" fmla="*/ 8 h 11"/>
              <a:gd name="T8" fmla="*/ 10 w 10"/>
              <a:gd name="T9" fmla="*/ 11 h 11"/>
            </a:gdLst>
            <a:ahLst/>
            <a:cxnLst>
              <a:cxn ang="0">
                <a:pos x="T0" y="T1"/>
              </a:cxn>
              <a:cxn ang="0">
                <a:pos x="T2" y="T3"/>
              </a:cxn>
              <a:cxn ang="0">
                <a:pos x="T4" y="T5"/>
              </a:cxn>
              <a:cxn ang="0">
                <a:pos x="T6" y="T7"/>
              </a:cxn>
              <a:cxn ang="0">
                <a:pos x="T8" y="T9"/>
              </a:cxn>
            </a:cxnLst>
            <a:rect l="0" t="0" r="r" b="b"/>
            <a:pathLst>
              <a:path w="10" h="11">
                <a:moveTo>
                  <a:pt x="0" y="0"/>
                </a:moveTo>
                <a:lnTo>
                  <a:pt x="4" y="2"/>
                </a:lnTo>
                <a:lnTo>
                  <a:pt x="6" y="4"/>
                </a:lnTo>
                <a:lnTo>
                  <a:pt x="9" y="8"/>
                </a:lnTo>
                <a:lnTo>
                  <a:pt x="10" y="1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6" name="Freeform 1955"/>
          <p:cNvSpPr>
            <a:spLocks/>
          </p:cNvSpPr>
          <p:nvPr/>
        </p:nvSpPr>
        <p:spPr bwMode="auto">
          <a:xfrm>
            <a:off x="3850218" y="1149353"/>
            <a:ext cx="6351" cy="6351"/>
          </a:xfrm>
          <a:custGeom>
            <a:avLst/>
            <a:gdLst>
              <a:gd name="T0" fmla="*/ 5 w 5"/>
              <a:gd name="T1" fmla="*/ 0 h 7"/>
              <a:gd name="T2" fmla="*/ 5 w 5"/>
              <a:gd name="T3" fmla="*/ 0 h 7"/>
              <a:gd name="T4" fmla="*/ 0 w 5"/>
              <a:gd name="T5" fmla="*/ 7 h 7"/>
            </a:gdLst>
            <a:ahLst/>
            <a:cxnLst>
              <a:cxn ang="0">
                <a:pos x="T0" y="T1"/>
              </a:cxn>
              <a:cxn ang="0">
                <a:pos x="T2" y="T3"/>
              </a:cxn>
              <a:cxn ang="0">
                <a:pos x="T4" y="T5"/>
              </a:cxn>
            </a:cxnLst>
            <a:rect l="0" t="0" r="r" b="b"/>
            <a:pathLst>
              <a:path w="5" h="7">
                <a:moveTo>
                  <a:pt x="5" y="0"/>
                </a:moveTo>
                <a:lnTo>
                  <a:pt x="5" y="0"/>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87" name="Freeform 1956"/>
          <p:cNvSpPr>
            <a:spLocks/>
          </p:cNvSpPr>
          <p:nvPr/>
        </p:nvSpPr>
        <p:spPr bwMode="auto">
          <a:xfrm>
            <a:off x="4233336" y="755651"/>
            <a:ext cx="512233"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29 h 482"/>
              <a:gd name="T24" fmla="*/ 88 w 482"/>
              <a:gd name="T25" fmla="*/ 55 h 482"/>
              <a:gd name="T26" fmla="*/ 55 w 482"/>
              <a:gd name="T27" fmla="*/ 88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8"/>
                </a:lnTo>
                <a:lnTo>
                  <a:pt x="411" y="71"/>
                </a:lnTo>
                <a:lnTo>
                  <a:pt x="394" y="55"/>
                </a:lnTo>
                <a:lnTo>
                  <a:pt x="377" y="42"/>
                </a:lnTo>
                <a:lnTo>
                  <a:pt x="356" y="29"/>
                </a:lnTo>
                <a:lnTo>
                  <a:pt x="335" y="19"/>
                </a:lnTo>
                <a:lnTo>
                  <a:pt x="314" y="11"/>
                </a:lnTo>
                <a:lnTo>
                  <a:pt x="289" y="5"/>
                </a:lnTo>
                <a:lnTo>
                  <a:pt x="265" y="1"/>
                </a:lnTo>
                <a:lnTo>
                  <a:pt x="241" y="0"/>
                </a:lnTo>
                <a:lnTo>
                  <a:pt x="241" y="0"/>
                </a:lnTo>
                <a:lnTo>
                  <a:pt x="217" y="1"/>
                </a:lnTo>
                <a:lnTo>
                  <a:pt x="193" y="5"/>
                </a:lnTo>
                <a:lnTo>
                  <a:pt x="169" y="11"/>
                </a:lnTo>
                <a:lnTo>
                  <a:pt x="147" y="19"/>
                </a:lnTo>
                <a:lnTo>
                  <a:pt x="126" y="29"/>
                </a:lnTo>
                <a:lnTo>
                  <a:pt x="106" y="42"/>
                </a:lnTo>
                <a:lnTo>
                  <a:pt x="88" y="55"/>
                </a:lnTo>
                <a:lnTo>
                  <a:pt x="71" y="71"/>
                </a:lnTo>
                <a:lnTo>
                  <a:pt x="55" y="88"/>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88" name="Freeform 1957"/>
          <p:cNvSpPr>
            <a:spLocks/>
          </p:cNvSpPr>
          <p:nvPr/>
        </p:nvSpPr>
        <p:spPr bwMode="auto">
          <a:xfrm>
            <a:off x="4445001" y="840317"/>
            <a:ext cx="124884" cy="59267"/>
          </a:xfrm>
          <a:custGeom>
            <a:avLst/>
            <a:gdLst>
              <a:gd name="T0" fmla="*/ 2 w 118"/>
              <a:gd name="T1" fmla="*/ 8 h 55"/>
              <a:gd name="T2" fmla="*/ 2 w 118"/>
              <a:gd name="T3" fmla="*/ 8 h 55"/>
              <a:gd name="T4" fmla="*/ 6 w 118"/>
              <a:gd name="T5" fmla="*/ 7 h 55"/>
              <a:gd name="T6" fmla="*/ 14 w 118"/>
              <a:gd name="T7" fmla="*/ 8 h 55"/>
              <a:gd name="T8" fmla="*/ 23 w 118"/>
              <a:gd name="T9" fmla="*/ 12 h 55"/>
              <a:gd name="T10" fmla="*/ 28 w 118"/>
              <a:gd name="T11" fmla="*/ 16 h 55"/>
              <a:gd name="T12" fmla="*/ 34 w 118"/>
              <a:gd name="T13" fmla="*/ 20 h 55"/>
              <a:gd name="T14" fmla="*/ 34 w 118"/>
              <a:gd name="T15" fmla="*/ 20 h 55"/>
              <a:gd name="T16" fmla="*/ 45 w 118"/>
              <a:gd name="T17" fmla="*/ 31 h 55"/>
              <a:gd name="T18" fmla="*/ 45 w 118"/>
              <a:gd name="T19" fmla="*/ 31 h 55"/>
              <a:gd name="T20" fmla="*/ 49 w 118"/>
              <a:gd name="T21" fmla="*/ 25 h 55"/>
              <a:gd name="T22" fmla="*/ 55 w 118"/>
              <a:gd name="T23" fmla="*/ 18 h 55"/>
              <a:gd name="T24" fmla="*/ 62 w 118"/>
              <a:gd name="T25" fmla="*/ 12 h 55"/>
              <a:gd name="T26" fmla="*/ 69 w 118"/>
              <a:gd name="T27" fmla="*/ 7 h 55"/>
              <a:gd name="T28" fmla="*/ 69 w 118"/>
              <a:gd name="T29" fmla="*/ 7 h 55"/>
              <a:gd name="T30" fmla="*/ 78 w 118"/>
              <a:gd name="T31" fmla="*/ 3 h 55"/>
              <a:gd name="T32" fmla="*/ 86 w 118"/>
              <a:gd name="T33" fmla="*/ 2 h 55"/>
              <a:gd name="T34" fmla="*/ 94 w 118"/>
              <a:gd name="T35" fmla="*/ 0 h 55"/>
              <a:gd name="T36" fmla="*/ 102 w 118"/>
              <a:gd name="T37" fmla="*/ 0 h 55"/>
              <a:gd name="T38" fmla="*/ 113 w 118"/>
              <a:gd name="T39" fmla="*/ 2 h 55"/>
              <a:gd name="T40" fmla="*/ 117 w 118"/>
              <a:gd name="T41" fmla="*/ 3 h 55"/>
              <a:gd name="T42" fmla="*/ 118 w 118"/>
              <a:gd name="T43" fmla="*/ 4 h 55"/>
              <a:gd name="T44" fmla="*/ 118 w 118"/>
              <a:gd name="T45" fmla="*/ 4 h 55"/>
              <a:gd name="T46" fmla="*/ 116 w 118"/>
              <a:gd name="T47" fmla="*/ 11 h 55"/>
              <a:gd name="T48" fmla="*/ 113 w 118"/>
              <a:gd name="T49" fmla="*/ 18 h 55"/>
              <a:gd name="T50" fmla="*/ 106 w 118"/>
              <a:gd name="T51" fmla="*/ 29 h 55"/>
              <a:gd name="T52" fmla="*/ 97 w 118"/>
              <a:gd name="T53" fmla="*/ 37 h 55"/>
              <a:gd name="T54" fmla="*/ 87 w 118"/>
              <a:gd name="T55" fmla="*/ 43 h 55"/>
              <a:gd name="T56" fmla="*/ 78 w 118"/>
              <a:gd name="T57" fmla="*/ 47 h 55"/>
              <a:gd name="T58" fmla="*/ 67 w 118"/>
              <a:gd name="T59" fmla="*/ 50 h 55"/>
              <a:gd name="T60" fmla="*/ 58 w 118"/>
              <a:gd name="T61" fmla="*/ 53 h 55"/>
              <a:gd name="T62" fmla="*/ 50 w 118"/>
              <a:gd name="T63" fmla="*/ 54 h 55"/>
              <a:gd name="T64" fmla="*/ 50 w 118"/>
              <a:gd name="T65" fmla="*/ 54 h 55"/>
              <a:gd name="T66" fmla="*/ 46 w 118"/>
              <a:gd name="T67" fmla="*/ 55 h 55"/>
              <a:gd name="T68" fmla="*/ 41 w 118"/>
              <a:gd name="T69" fmla="*/ 55 h 55"/>
              <a:gd name="T70" fmla="*/ 35 w 118"/>
              <a:gd name="T71" fmla="*/ 54 h 55"/>
              <a:gd name="T72" fmla="*/ 31 w 118"/>
              <a:gd name="T73" fmla="*/ 53 h 55"/>
              <a:gd name="T74" fmla="*/ 22 w 118"/>
              <a:gd name="T75" fmla="*/ 47 h 55"/>
              <a:gd name="T76" fmla="*/ 14 w 118"/>
              <a:gd name="T77" fmla="*/ 41 h 55"/>
              <a:gd name="T78" fmla="*/ 14 w 118"/>
              <a:gd name="T79" fmla="*/ 41 h 55"/>
              <a:gd name="T80" fmla="*/ 10 w 118"/>
              <a:gd name="T81" fmla="*/ 35 h 55"/>
              <a:gd name="T82" fmla="*/ 6 w 118"/>
              <a:gd name="T83" fmla="*/ 31 h 55"/>
              <a:gd name="T84" fmla="*/ 2 w 118"/>
              <a:gd name="T85" fmla="*/ 20 h 55"/>
              <a:gd name="T86" fmla="*/ 0 w 118"/>
              <a:gd name="T87" fmla="*/ 12 h 55"/>
              <a:gd name="T88" fmla="*/ 2 w 118"/>
              <a:gd name="T89" fmla="*/ 8 h 55"/>
              <a:gd name="T90" fmla="*/ 2 w 118"/>
              <a:gd name="T91" fmla="*/ 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55">
                <a:moveTo>
                  <a:pt x="2" y="8"/>
                </a:moveTo>
                <a:lnTo>
                  <a:pt x="2" y="8"/>
                </a:lnTo>
                <a:lnTo>
                  <a:pt x="6" y="7"/>
                </a:lnTo>
                <a:lnTo>
                  <a:pt x="14" y="8"/>
                </a:lnTo>
                <a:lnTo>
                  <a:pt x="23" y="12"/>
                </a:lnTo>
                <a:lnTo>
                  <a:pt x="28" y="16"/>
                </a:lnTo>
                <a:lnTo>
                  <a:pt x="34" y="20"/>
                </a:lnTo>
                <a:lnTo>
                  <a:pt x="34" y="20"/>
                </a:lnTo>
                <a:lnTo>
                  <a:pt x="45" y="31"/>
                </a:lnTo>
                <a:lnTo>
                  <a:pt x="45" y="31"/>
                </a:lnTo>
                <a:lnTo>
                  <a:pt x="49" y="25"/>
                </a:lnTo>
                <a:lnTo>
                  <a:pt x="55" y="18"/>
                </a:lnTo>
                <a:lnTo>
                  <a:pt x="62" y="12"/>
                </a:lnTo>
                <a:lnTo>
                  <a:pt x="69" y="7"/>
                </a:lnTo>
                <a:lnTo>
                  <a:pt x="69" y="7"/>
                </a:lnTo>
                <a:lnTo>
                  <a:pt x="78" y="3"/>
                </a:lnTo>
                <a:lnTo>
                  <a:pt x="86" y="2"/>
                </a:lnTo>
                <a:lnTo>
                  <a:pt x="94" y="0"/>
                </a:lnTo>
                <a:lnTo>
                  <a:pt x="102" y="0"/>
                </a:lnTo>
                <a:lnTo>
                  <a:pt x="113" y="2"/>
                </a:lnTo>
                <a:lnTo>
                  <a:pt x="117" y="3"/>
                </a:lnTo>
                <a:lnTo>
                  <a:pt x="118" y="4"/>
                </a:lnTo>
                <a:lnTo>
                  <a:pt x="118" y="4"/>
                </a:lnTo>
                <a:lnTo>
                  <a:pt x="116" y="11"/>
                </a:lnTo>
                <a:lnTo>
                  <a:pt x="113" y="18"/>
                </a:lnTo>
                <a:lnTo>
                  <a:pt x="106" y="29"/>
                </a:lnTo>
                <a:lnTo>
                  <a:pt x="97" y="37"/>
                </a:lnTo>
                <a:lnTo>
                  <a:pt x="87" y="43"/>
                </a:lnTo>
                <a:lnTo>
                  <a:pt x="78" y="47"/>
                </a:lnTo>
                <a:lnTo>
                  <a:pt x="67" y="50"/>
                </a:lnTo>
                <a:lnTo>
                  <a:pt x="58" y="53"/>
                </a:lnTo>
                <a:lnTo>
                  <a:pt x="50" y="54"/>
                </a:lnTo>
                <a:lnTo>
                  <a:pt x="50" y="54"/>
                </a:lnTo>
                <a:lnTo>
                  <a:pt x="46" y="55"/>
                </a:lnTo>
                <a:lnTo>
                  <a:pt x="41" y="55"/>
                </a:lnTo>
                <a:lnTo>
                  <a:pt x="35" y="54"/>
                </a:lnTo>
                <a:lnTo>
                  <a:pt x="31" y="53"/>
                </a:lnTo>
                <a:lnTo>
                  <a:pt x="22" y="47"/>
                </a:lnTo>
                <a:lnTo>
                  <a:pt x="14" y="41"/>
                </a:lnTo>
                <a:lnTo>
                  <a:pt x="14" y="41"/>
                </a:lnTo>
                <a:lnTo>
                  <a:pt x="10" y="35"/>
                </a:lnTo>
                <a:lnTo>
                  <a:pt x="6" y="31"/>
                </a:lnTo>
                <a:lnTo>
                  <a:pt x="2" y="20"/>
                </a:lnTo>
                <a:lnTo>
                  <a:pt x="0" y="12"/>
                </a:lnTo>
                <a:lnTo>
                  <a:pt x="2" y="8"/>
                </a:lnTo>
                <a:lnTo>
                  <a:pt x="2" y="8"/>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89" name="Freeform 1958"/>
          <p:cNvSpPr>
            <a:spLocks/>
          </p:cNvSpPr>
          <p:nvPr/>
        </p:nvSpPr>
        <p:spPr bwMode="auto">
          <a:xfrm>
            <a:off x="4370917" y="916517"/>
            <a:ext cx="237067" cy="254000"/>
          </a:xfrm>
          <a:custGeom>
            <a:avLst/>
            <a:gdLst>
              <a:gd name="T0" fmla="*/ 182 w 225"/>
              <a:gd name="T1" fmla="*/ 74 h 240"/>
              <a:gd name="T2" fmla="*/ 202 w 225"/>
              <a:gd name="T3" fmla="*/ 90 h 240"/>
              <a:gd name="T4" fmla="*/ 215 w 225"/>
              <a:gd name="T5" fmla="*/ 110 h 240"/>
              <a:gd name="T6" fmla="*/ 223 w 225"/>
              <a:gd name="T7" fmla="*/ 132 h 240"/>
              <a:gd name="T8" fmla="*/ 225 w 225"/>
              <a:gd name="T9" fmla="*/ 156 h 240"/>
              <a:gd name="T10" fmla="*/ 225 w 225"/>
              <a:gd name="T11" fmla="*/ 165 h 240"/>
              <a:gd name="T12" fmla="*/ 221 w 225"/>
              <a:gd name="T13" fmla="*/ 183 h 240"/>
              <a:gd name="T14" fmla="*/ 211 w 225"/>
              <a:gd name="T15" fmla="*/ 199 h 240"/>
              <a:gd name="T16" fmla="*/ 199 w 225"/>
              <a:gd name="T17" fmla="*/ 213 h 240"/>
              <a:gd name="T18" fmla="*/ 185 w 225"/>
              <a:gd name="T19" fmla="*/ 226 h 240"/>
              <a:gd name="T20" fmla="*/ 167 w 225"/>
              <a:gd name="T21" fmla="*/ 234 h 240"/>
              <a:gd name="T22" fmla="*/ 147 w 225"/>
              <a:gd name="T23" fmla="*/ 239 h 240"/>
              <a:gd name="T24" fmla="*/ 124 w 225"/>
              <a:gd name="T25" fmla="*/ 240 h 240"/>
              <a:gd name="T26" fmla="*/ 112 w 225"/>
              <a:gd name="T27" fmla="*/ 239 h 240"/>
              <a:gd name="T28" fmla="*/ 91 w 225"/>
              <a:gd name="T29" fmla="*/ 240 h 240"/>
              <a:gd name="T30" fmla="*/ 69 w 225"/>
              <a:gd name="T31" fmla="*/ 238 h 240"/>
              <a:gd name="T32" fmla="*/ 51 w 225"/>
              <a:gd name="T33" fmla="*/ 230 h 240"/>
              <a:gd name="T34" fmla="*/ 33 w 225"/>
              <a:gd name="T35" fmla="*/ 220 h 240"/>
              <a:gd name="T36" fmla="*/ 20 w 225"/>
              <a:gd name="T37" fmla="*/ 207 h 240"/>
              <a:gd name="T38" fmla="*/ 9 w 225"/>
              <a:gd name="T39" fmla="*/ 191 h 240"/>
              <a:gd name="T40" fmla="*/ 2 w 225"/>
              <a:gd name="T41" fmla="*/ 173 h 240"/>
              <a:gd name="T42" fmla="*/ 0 w 225"/>
              <a:gd name="T43" fmla="*/ 156 h 240"/>
              <a:gd name="T44" fmla="*/ 1 w 225"/>
              <a:gd name="T45" fmla="*/ 144 h 240"/>
              <a:gd name="T46" fmla="*/ 6 w 225"/>
              <a:gd name="T47" fmla="*/ 121 h 240"/>
              <a:gd name="T48" fmla="*/ 17 w 225"/>
              <a:gd name="T49" fmla="*/ 100 h 240"/>
              <a:gd name="T50" fmla="*/ 33 w 225"/>
              <a:gd name="T51" fmla="*/ 81 h 240"/>
              <a:gd name="T52" fmla="*/ 42 w 225"/>
              <a:gd name="T53" fmla="*/ 74 h 240"/>
              <a:gd name="T54" fmla="*/ 52 w 225"/>
              <a:gd name="T55" fmla="*/ 45 h 240"/>
              <a:gd name="T56" fmla="*/ 67 w 225"/>
              <a:gd name="T57" fmla="*/ 19 h 240"/>
              <a:gd name="T58" fmla="*/ 81 w 225"/>
              <a:gd name="T59" fmla="*/ 7 h 240"/>
              <a:gd name="T60" fmla="*/ 93 w 225"/>
              <a:gd name="T61" fmla="*/ 2 h 240"/>
              <a:gd name="T62" fmla="*/ 105 w 225"/>
              <a:gd name="T63" fmla="*/ 2 h 240"/>
              <a:gd name="T64" fmla="*/ 112 w 225"/>
              <a:gd name="T65" fmla="*/ 3 h 240"/>
              <a:gd name="T66" fmla="*/ 128 w 225"/>
              <a:gd name="T67" fmla="*/ 0 h 240"/>
              <a:gd name="T68" fmla="*/ 140 w 225"/>
              <a:gd name="T69" fmla="*/ 3 h 240"/>
              <a:gd name="T70" fmla="*/ 152 w 225"/>
              <a:gd name="T71" fmla="*/ 10 h 240"/>
              <a:gd name="T72" fmla="*/ 162 w 225"/>
              <a:gd name="T73" fmla="*/ 19 h 240"/>
              <a:gd name="T74" fmla="*/ 175 w 225"/>
              <a:gd name="T75" fmla="*/ 45 h 240"/>
              <a:gd name="T76" fmla="*/ 182 w 225"/>
              <a:gd name="T77" fmla="*/ 7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240">
                <a:moveTo>
                  <a:pt x="182" y="74"/>
                </a:moveTo>
                <a:lnTo>
                  <a:pt x="182" y="74"/>
                </a:lnTo>
                <a:lnTo>
                  <a:pt x="193" y="82"/>
                </a:lnTo>
                <a:lnTo>
                  <a:pt x="202" y="90"/>
                </a:lnTo>
                <a:lnTo>
                  <a:pt x="209" y="100"/>
                </a:lnTo>
                <a:lnTo>
                  <a:pt x="215" y="110"/>
                </a:lnTo>
                <a:lnTo>
                  <a:pt x="219" y="121"/>
                </a:lnTo>
                <a:lnTo>
                  <a:pt x="223" y="132"/>
                </a:lnTo>
                <a:lnTo>
                  <a:pt x="225" y="144"/>
                </a:lnTo>
                <a:lnTo>
                  <a:pt x="225" y="156"/>
                </a:lnTo>
                <a:lnTo>
                  <a:pt x="225" y="156"/>
                </a:lnTo>
                <a:lnTo>
                  <a:pt x="225" y="165"/>
                </a:lnTo>
                <a:lnTo>
                  <a:pt x="223" y="173"/>
                </a:lnTo>
                <a:lnTo>
                  <a:pt x="221" y="183"/>
                </a:lnTo>
                <a:lnTo>
                  <a:pt x="217" y="191"/>
                </a:lnTo>
                <a:lnTo>
                  <a:pt x="211" y="199"/>
                </a:lnTo>
                <a:lnTo>
                  <a:pt x="206" y="207"/>
                </a:lnTo>
                <a:lnTo>
                  <a:pt x="199" y="213"/>
                </a:lnTo>
                <a:lnTo>
                  <a:pt x="193" y="220"/>
                </a:lnTo>
                <a:lnTo>
                  <a:pt x="185" y="226"/>
                </a:lnTo>
                <a:lnTo>
                  <a:pt x="177" y="230"/>
                </a:lnTo>
                <a:lnTo>
                  <a:pt x="167" y="234"/>
                </a:lnTo>
                <a:lnTo>
                  <a:pt x="156" y="238"/>
                </a:lnTo>
                <a:lnTo>
                  <a:pt x="147" y="239"/>
                </a:lnTo>
                <a:lnTo>
                  <a:pt x="135" y="240"/>
                </a:lnTo>
                <a:lnTo>
                  <a:pt x="124" y="240"/>
                </a:lnTo>
                <a:lnTo>
                  <a:pt x="112" y="239"/>
                </a:lnTo>
                <a:lnTo>
                  <a:pt x="112" y="239"/>
                </a:lnTo>
                <a:lnTo>
                  <a:pt x="101" y="240"/>
                </a:lnTo>
                <a:lnTo>
                  <a:pt x="91" y="240"/>
                </a:lnTo>
                <a:lnTo>
                  <a:pt x="80" y="239"/>
                </a:lnTo>
                <a:lnTo>
                  <a:pt x="69" y="238"/>
                </a:lnTo>
                <a:lnTo>
                  <a:pt x="60" y="234"/>
                </a:lnTo>
                <a:lnTo>
                  <a:pt x="51" y="230"/>
                </a:lnTo>
                <a:lnTo>
                  <a:pt x="41" y="226"/>
                </a:lnTo>
                <a:lnTo>
                  <a:pt x="33" y="220"/>
                </a:lnTo>
                <a:lnTo>
                  <a:pt x="26" y="213"/>
                </a:lnTo>
                <a:lnTo>
                  <a:pt x="20" y="207"/>
                </a:lnTo>
                <a:lnTo>
                  <a:pt x="14" y="199"/>
                </a:lnTo>
                <a:lnTo>
                  <a:pt x="9" y="191"/>
                </a:lnTo>
                <a:lnTo>
                  <a:pt x="5" y="183"/>
                </a:lnTo>
                <a:lnTo>
                  <a:pt x="2" y="173"/>
                </a:lnTo>
                <a:lnTo>
                  <a:pt x="0" y="165"/>
                </a:lnTo>
                <a:lnTo>
                  <a:pt x="0" y="156"/>
                </a:lnTo>
                <a:lnTo>
                  <a:pt x="0" y="156"/>
                </a:lnTo>
                <a:lnTo>
                  <a:pt x="1" y="144"/>
                </a:lnTo>
                <a:lnTo>
                  <a:pt x="2" y="133"/>
                </a:lnTo>
                <a:lnTo>
                  <a:pt x="6" y="121"/>
                </a:lnTo>
                <a:lnTo>
                  <a:pt x="10" y="110"/>
                </a:lnTo>
                <a:lnTo>
                  <a:pt x="17" y="100"/>
                </a:lnTo>
                <a:lnTo>
                  <a:pt x="24" y="90"/>
                </a:lnTo>
                <a:lnTo>
                  <a:pt x="33" y="81"/>
                </a:lnTo>
                <a:lnTo>
                  <a:pt x="42" y="74"/>
                </a:lnTo>
                <a:lnTo>
                  <a:pt x="42" y="74"/>
                </a:lnTo>
                <a:lnTo>
                  <a:pt x="47" y="59"/>
                </a:lnTo>
                <a:lnTo>
                  <a:pt x="52" y="45"/>
                </a:lnTo>
                <a:lnTo>
                  <a:pt x="59" y="31"/>
                </a:lnTo>
                <a:lnTo>
                  <a:pt x="67" y="19"/>
                </a:lnTo>
                <a:lnTo>
                  <a:pt x="76" y="10"/>
                </a:lnTo>
                <a:lnTo>
                  <a:pt x="81" y="7"/>
                </a:lnTo>
                <a:lnTo>
                  <a:pt x="87" y="4"/>
                </a:lnTo>
                <a:lnTo>
                  <a:pt x="93" y="2"/>
                </a:lnTo>
                <a:lnTo>
                  <a:pt x="99" y="2"/>
                </a:lnTo>
                <a:lnTo>
                  <a:pt x="105" y="2"/>
                </a:lnTo>
                <a:lnTo>
                  <a:pt x="112" y="3"/>
                </a:lnTo>
                <a:lnTo>
                  <a:pt x="112" y="3"/>
                </a:lnTo>
                <a:lnTo>
                  <a:pt x="120" y="2"/>
                </a:lnTo>
                <a:lnTo>
                  <a:pt x="128" y="0"/>
                </a:lnTo>
                <a:lnTo>
                  <a:pt x="135" y="2"/>
                </a:lnTo>
                <a:lnTo>
                  <a:pt x="140" y="3"/>
                </a:lnTo>
                <a:lnTo>
                  <a:pt x="147" y="6"/>
                </a:lnTo>
                <a:lnTo>
                  <a:pt x="152" y="10"/>
                </a:lnTo>
                <a:lnTo>
                  <a:pt x="158" y="14"/>
                </a:lnTo>
                <a:lnTo>
                  <a:pt x="162" y="19"/>
                </a:lnTo>
                <a:lnTo>
                  <a:pt x="170" y="30"/>
                </a:lnTo>
                <a:lnTo>
                  <a:pt x="175" y="45"/>
                </a:lnTo>
                <a:lnTo>
                  <a:pt x="179" y="59"/>
                </a:lnTo>
                <a:lnTo>
                  <a:pt x="182" y="74"/>
                </a:lnTo>
                <a:lnTo>
                  <a:pt x="182" y="74"/>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0" name="Freeform 1959"/>
          <p:cNvSpPr>
            <a:spLocks/>
          </p:cNvSpPr>
          <p:nvPr/>
        </p:nvSpPr>
        <p:spPr bwMode="auto">
          <a:xfrm>
            <a:off x="4561419" y="1079503"/>
            <a:ext cx="25400" cy="50800"/>
          </a:xfrm>
          <a:custGeom>
            <a:avLst/>
            <a:gdLst>
              <a:gd name="T0" fmla="*/ 0 w 24"/>
              <a:gd name="T1" fmla="*/ 47 h 47"/>
              <a:gd name="T2" fmla="*/ 0 w 24"/>
              <a:gd name="T3" fmla="*/ 47 h 47"/>
              <a:gd name="T4" fmla="*/ 11 w 24"/>
              <a:gd name="T5" fmla="*/ 36 h 47"/>
              <a:gd name="T6" fmla="*/ 19 w 24"/>
              <a:gd name="T7" fmla="*/ 25 h 47"/>
              <a:gd name="T8" fmla="*/ 23 w 24"/>
              <a:gd name="T9" fmla="*/ 12 h 47"/>
              <a:gd name="T10" fmla="*/ 24 w 24"/>
              <a:gd name="T11" fmla="*/ 0 h 47"/>
            </a:gdLst>
            <a:ahLst/>
            <a:cxnLst>
              <a:cxn ang="0">
                <a:pos x="T0" y="T1"/>
              </a:cxn>
              <a:cxn ang="0">
                <a:pos x="T2" y="T3"/>
              </a:cxn>
              <a:cxn ang="0">
                <a:pos x="T4" y="T5"/>
              </a:cxn>
              <a:cxn ang="0">
                <a:pos x="T6" y="T7"/>
              </a:cxn>
              <a:cxn ang="0">
                <a:pos x="T8" y="T9"/>
              </a:cxn>
              <a:cxn ang="0">
                <a:pos x="T10" y="T11"/>
              </a:cxn>
            </a:cxnLst>
            <a:rect l="0" t="0" r="r" b="b"/>
            <a:pathLst>
              <a:path w="24" h="47">
                <a:moveTo>
                  <a:pt x="0" y="47"/>
                </a:moveTo>
                <a:lnTo>
                  <a:pt x="0" y="47"/>
                </a:lnTo>
                <a:lnTo>
                  <a:pt x="11" y="36"/>
                </a:lnTo>
                <a:lnTo>
                  <a:pt x="19" y="25"/>
                </a:lnTo>
                <a:lnTo>
                  <a:pt x="23" y="12"/>
                </a:lnTo>
                <a:lnTo>
                  <a:pt x="2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1" name="Freeform 1960"/>
          <p:cNvSpPr>
            <a:spLocks/>
          </p:cNvSpPr>
          <p:nvPr/>
        </p:nvSpPr>
        <p:spPr bwMode="auto">
          <a:xfrm>
            <a:off x="4415369" y="1013884"/>
            <a:ext cx="12700" cy="10584"/>
          </a:xfrm>
          <a:custGeom>
            <a:avLst/>
            <a:gdLst>
              <a:gd name="T0" fmla="*/ 14 w 14"/>
              <a:gd name="T1" fmla="*/ 0 h 11"/>
              <a:gd name="T2" fmla="*/ 14 w 14"/>
              <a:gd name="T3" fmla="*/ 0 h 11"/>
              <a:gd name="T4" fmla="*/ 11 w 14"/>
              <a:gd name="T5" fmla="*/ 1 h 11"/>
              <a:gd name="T6" fmla="*/ 11 w 14"/>
              <a:gd name="T7" fmla="*/ 1 h 11"/>
              <a:gd name="T8" fmla="*/ 6 w 14"/>
              <a:gd name="T9" fmla="*/ 5 h 11"/>
              <a:gd name="T10" fmla="*/ 0 w 14"/>
              <a:gd name="T11" fmla="*/ 11 h 11"/>
            </a:gdLst>
            <a:ahLst/>
            <a:cxnLst>
              <a:cxn ang="0">
                <a:pos x="T0" y="T1"/>
              </a:cxn>
              <a:cxn ang="0">
                <a:pos x="T2" y="T3"/>
              </a:cxn>
              <a:cxn ang="0">
                <a:pos x="T4" y="T5"/>
              </a:cxn>
              <a:cxn ang="0">
                <a:pos x="T6" y="T7"/>
              </a:cxn>
              <a:cxn ang="0">
                <a:pos x="T8" y="T9"/>
              </a:cxn>
              <a:cxn ang="0">
                <a:pos x="T10" y="T11"/>
              </a:cxn>
            </a:cxnLst>
            <a:rect l="0" t="0" r="r" b="b"/>
            <a:pathLst>
              <a:path w="14" h="11">
                <a:moveTo>
                  <a:pt x="14" y="0"/>
                </a:moveTo>
                <a:lnTo>
                  <a:pt x="14" y="0"/>
                </a:lnTo>
                <a:lnTo>
                  <a:pt x="11" y="1"/>
                </a:lnTo>
                <a:lnTo>
                  <a:pt x="11" y="1"/>
                </a:lnTo>
                <a:lnTo>
                  <a:pt x="6" y="5"/>
                </a:lnTo>
                <a:lnTo>
                  <a:pt x="0"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2" name="Freeform 1961"/>
          <p:cNvSpPr>
            <a:spLocks/>
          </p:cNvSpPr>
          <p:nvPr/>
        </p:nvSpPr>
        <p:spPr bwMode="auto">
          <a:xfrm>
            <a:off x="4438652" y="944037"/>
            <a:ext cx="27517" cy="55033"/>
          </a:xfrm>
          <a:custGeom>
            <a:avLst/>
            <a:gdLst>
              <a:gd name="T0" fmla="*/ 25 w 25"/>
              <a:gd name="T1" fmla="*/ 0 h 51"/>
              <a:gd name="T2" fmla="*/ 25 w 25"/>
              <a:gd name="T3" fmla="*/ 0 h 51"/>
              <a:gd name="T4" fmla="*/ 21 w 25"/>
              <a:gd name="T5" fmla="*/ 3 h 51"/>
              <a:gd name="T6" fmla="*/ 17 w 25"/>
              <a:gd name="T7" fmla="*/ 8 h 51"/>
              <a:gd name="T8" fmla="*/ 11 w 25"/>
              <a:gd name="T9" fmla="*/ 19 h 51"/>
              <a:gd name="T10" fmla="*/ 4 w 25"/>
              <a:gd name="T11" fmla="*/ 34 h 51"/>
              <a:gd name="T12" fmla="*/ 0 w 25"/>
              <a:gd name="T13" fmla="*/ 51 h 51"/>
            </a:gdLst>
            <a:ahLst/>
            <a:cxnLst>
              <a:cxn ang="0">
                <a:pos x="T0" y="T1"/>
              </a:cxn>
              <a:cxn ang="0">
                <a:pos x="T2" y="T3"/>
              </a:cxn>
              <a:cxn ang="0">
                <a:pos x="T4" y="T5"/>
              </a:cxn>
              <a:cxn ang="0">
                <a:pos x="T6" y="T7"/>
              </a:cxn>
              <a:cxn ang="0">
                <a:pos x="T8" y="T9"/>
              </a:cxn>
              <a:cxn ang="0">
                <a:pos x="T10" y="T11"/>
              </a:cxn>
              <a:cxn ang="0">
                <a:pos x="T12" y="T13"/>
              </a:cxn>
            </a:cxnLst>
            <a:rect l="0" t="0" r="r" b="b"/>
            <a:pathLst>
              <a:path w="25" h="51">
                <a:moveTo>
                  <a:pt x="25" y="0"/>
                </a:moveTo>
                <a:lnTo>
                  <a:pt x="25" y="0"/>
                </a:lnTo>
                <a:lnTo>
                  <a:pt x="21" y="3"/>
                </a:lnTo>
                <a:lnTo>
                  <a:pt x="17" y="8"/>
                </a:lnTo>
                <a:lnTo>
                  <a:pt x="11" y="19"/>
                </a:lnTo>
                <a:lnTo>
                  <a:pt x="4" y="34"/>
                </a:lnTo>
                <a:lnTo>
                  <a:pt x="0"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3" name="Freeform 1962"/>
          <p:cNvSpPr>
            <a:spLocks/>
          </p:cNvSpPr>
          <p:nvPr/>
        </p:nvSpPr>
        <p:spPr bwMode="auto">
          <a:xfrm>
            <a:off x="4491567" y="874184"/>
            <a:ext cx="0" cy="44451"/>
          </a:xfrm>
          <a:custGeom>
            <a:avLst/>
            <a:gdLst>
              <a:gd name="T0" fmla="*/ 0 w 1"/>
              <a:gd name="T1" fmla="*/ 0 h 43"/>
              <a:gd name="T2" fmla="*/ 0 w 1"/>
              <a:gd name="T3" fmla="*/ 0 h 43"/>
              <a:gd name="T4" fmla="*/ 1 w 1"/>
              <a:gd name="T5" fmla="*/ 12 h 43"/>
              <a:gd name="T6" fmla="*/ 1 w 1"/>
              <a:gd name="T7" fmla="*/ 26 h 43"/>
              <a:gd name="T8" fmla="*/ 0 w 1"/>
              <a:gd name="T9" fmla="*/ 43 h 43"/>
            </a:gdLst>
            <a:ahLst/>
            <a:cxnLst>
              <a:cxn ang="0">
                <a:pos x="T0" y="T1"/>
              </a:cxn>
              <a:cxn ang="0">
                <a:pos x="T2" y="T3"/>
              </a:cxn>
              <a:cxn ang="0">
                <a:pos x="T4" y="T5"/>
              </a:cxn>
              <a:cxn ang="0">
                <a:pos x="T6" y="T7"/>
              </a:cxn>
              <a:cxn ang="0">
                <a:pos x="T8" y="T9"/>
              </a:cxn>
            </a:cxnLst>
            <a:rect l="0" t="0" r="r" b="b"/>
            <a:pathLst>
              <a:path w="1" h="43">
                <a:moveTo>
                  <a:pt x="0" y="0"/>
                </a:moveTo>
                <a:lnTo>
                  <a:pt x="0" y="0"/>
                </a:lnTo>
                <a:lnTo>
                  <a:pt x="1" y="12"/>
                </a:lnTo>
                <a:lnTo>
                  <a:pt x="1" y="26"/>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4" name="Freeform 1963"/>
          <p:cNvSpPr>
            <a:spLocks/>
          </p:cNvSpPr>
          <p:nvPr/>
        </p:nvSpPr>
        <p:spPr bwMode="auto">
          <a:xfrm>
            <a:off x="4756151" y="755651"/>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2"/>
                </a:lnTo>
                <a:lnTo>
                  <a:pt x="357" y="29"/>
                </a:lnTo>
                <a:lnTo>
                  <a:pt x="335" y="19"/>
                </a:lnTo>
                <a:lnTo>
                  <a:pt x="314" y="11"/>
                </a:lnTo>
                <a:lnTo>
                  <a:pt x="290" y="5"/>
                </a:lnTo>
                <a:lnTo>
                  <a:pt x="266" y="1"/>
                </a:lnTo>
                <a:lnTo>
                  <a:pt x="241" y="0"/>
                </a:lnTo>
                <a:lnTo>
                  <a:pt x="241" y="0"/>
                </a:lnTo>
                <a:lnTo>
                  <a:pt x="217"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5" name="Freeform 1964"/>
          <p:cNvSpPr>
            <a:spLocks noEditPoints="1"/>
          </p:cNvSpPr>
          <p:nvPr/>
        </p:nvSpPr>
        <p:spPr bwMode="auto">
          <a:xfrm>
            <a:off x="4874686" y="905937"/>
            <a:ext cx="241300" cy="241300"/>
          </a:xfrm>
          <a:custGeom>
            <a:avLst/>
            <a:gdLst>
              <a:gd name="T0" fmla="*/ 193 w 228"/>
              <a:gd name="T1" fmla="*/ 42 h 228"/>
              <a:gd name="T2" fmla="*/ 151 w 228"/>
              <a:gd name="T3" fmla="*/ 0 h 228"/>
              <a:gd name="T4" fmla="*/ 61 w 228"/>
              <a:gd name="T5" fmla="*/ 32 h 228"/>
              <a:gd name="T6" fmla="*/ 0 w 228"/>
              <a:gd name="T7" fmla="*/ 213 h 228"/>
              <a:gd name="T8" fmla="*/ 12 w 228"/>
              <a:gd name="T9" fmla="*/ 224 h 228"/>
              <a:gd name="T10" fmla="*/ 15 w 228"/>
              <a:gd name="T11" fmla="*/ 228 h 228"/>
              <a:gd name="T12" fmla="*/ 195 w 228"/>
              <a:gd name="T13" fmla="*/ 166 h 228"/>
              <a:gd name="T14" fmla="*/ 228 w 228"/>
              <a:gd name="T15" fmla="*/ 76 h 228"/>
              <a:gd name="T16" fmla="*/ 193 w 228"/>
              <a:gd name="T17" fmla="*/ 42 h 228"/>
              <a:gd name="T18" fmla="*/ 145 w 228"/>
              <a:gd name="T19" fmla="*/ 114 h 228"/>
              <a:gd name="T20" fmla="*/ 145 w 228"/>
              <a:gd name="T21" fmla="*/ 114 h 228"/>
              <a:gd name="T22" fmla="*/ 141 w 228"/>
              <a:gd name="T23" fmla="*/ 117 h 228"/>
              <a:gd name="T24" fmla="*/ 136 w 228"/>
              <a:gd name="T25" fmla="*/ 119 h 228"/>
              <a:gd name="T26" fmla="*/ 128 w 228"/>
              <a:gd name="T27" fmla="*/ 121 h 228"/>
              <a:gd name="T28" fmla="*/ 120 w 228"/>
              <a:gd name="T29" fmla="*/ 119 h 228"/>
              <a:gd name="T30" fmla="*/ 118 w 228"/>
              <a:gd name="T31" fmla="*/ 117 h 228"/>
              <a:gd name="T32" fmla="*/ 114 w 228"/>
              <a:gd name="T33" fmla="*/ 114 h 228"/>
              <a:gd name="T34" fmla="*/ 114 w 228"/>
              <a:gd name="T35" fmla="*/ 114 h 228"/>
              <a:gd name="T36" fmla="*/ 111 w 228"/>
              <a:gd name="T37" fmla="*/ 110 h 228"/>
              <a:gd name="T38" fmla="*/ 108 w 228"/>
              <a:gd name="T39" fmla="*/ 107 h 228"/>
              <a:gd name="T40" fmla="*/ 107 w 228"/>
              <a:gd name="T41" fmla="*/ 99 h 228"/>
              <a:gd name="T42" fmla="*/ 108 w 228"/>
              <a:gd name="T43" fmla="*/ 91 h 228"/>
              <a:gd name="T44" fmla="*/ 111 w 228"/>
              <a:gd name="T45" fmla="*/ 87 h 228"/>
              <a:gd name="T46" fmla="*/ 114 w 228"/>
              <a:gd name="T47" fmla="*/ 83 h 228"/>
              <a:gd name="T48" fmla="*/ 114 w 228"/>
              <a:gd name="T49" fmla="*/ 83 h 228"/>
              <a:gd name="T50" fmla="*/ 118 w 228"/>
              <a:gd name="T51" fmla="*/ 80 h 228"/>
              <a:gd name="T52" fmla="*/ 120 w 228"/>
              <a:gd name="T53" fmla="*/ 79 h 228"/>
              <a:gd name="T54" fmla="*/ 128 w 228"/>
              <a:gd name="T55" fmla="*/ 78 h 228"/>
              <a:gd name="T56" fmla="*/ 136 w 228"/>
              <a:gd name="T57" fmla="*/ 79 h 228"/>
              <a:gd name="T58" fmla="*/ 141 w 228"/>
              <a:gd name="T59" fmla="*/ 80 h 228"/>
              <a:gd name="T60" fmla="*/ 145 w 228"/>
              <a:gd name="T61" fmla="*/ 83 h 228"/>
              <a:gd name="T62" fmla="*/ 145 w 228"/>
              <a:gd name="T63" fmla="*/ 83 h 228"/>
              <a:gd name="T64" fmla="*/ 147 w 228"/>
              <a:gd name="T65" fmla="*/ 87 h 228"/>
              <a:gd name="T66" fmla="*/ 149 w 228"/>
              <a:gd name="T67" fmla="*/ 91 h 228"/>
              <a:gd name="T68" fmla="*/ 150 w 228"/>
              <a:gd name="T69" fmla="*/ 99 h 228"/>
              <a:gd name="T70" fmla="*/ 149 w 228"/>
              <a:gd name="T71" fmla="*/ 107 h 228"/>
              <a:gd name="T72" fmla="*/ 147 w 228"/>
              <a:gd name="T73" fmla="*/ 110 h 228"/>
              <a:gd name="T74" fmla="*/ 145 w 228"/>
              <a:gd name="T75" fmla="*/ 114 h 228"/>
              <a:gd name="T76" fmla="*/ 145 w 228"/>
              <a:gd name="T77" fmla="*/ 11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228">
                <a:moveTo>
                  <a:pt x="193" y="42"/>
                </a:moveTo>
                <a:lnTo>
                  <a:pt x="151" y="0"/>
                </a:lnTo>
                <a:lnTo>
                  <a:pt x="61" y="32"/>
                </a:lnTo>
                <a:lnTo>
                  <a:pt x="0" y="213"/>
                </a:lnTo>
                <a:lnTo>
                  <a:pt x="12" y="224"/>
                </a:lnTo>
                <a:lnTo>
                  <a:pt x="15" y="228"/>
                </a:lnTo>
                <a:lnTo>
                  <a:pt x="195" y="166"/>
                </a:lnTo>
                <a:lnTo>
                  <a:pt x="228" y="76"/>
                </a:lnTo>
                <a:lnTo>
                  <a:pt x="193" y="42"/>
                </a:lnTo>
                <a:close/>
                <a:moveTo>
                  <a:pt x="145" y="114"/>
                </a:moveTo>
                <a:lnTo>
                  <a:pt x="145" y="114"/>
                </a:lnTo>
                <a:lnTo>
                  <a:pt x="141" y="117"/>
                </a:lnTo>
                <a:lnTo>
                  <a:pt x="136" y="119"/>
                </a:lnTo>
                <a:lnTo>
                  <a:pt x="128" y="121"/>
                </a:lnTo>
                <a:lnTo>
                  <a:pt x="120" y="119"/>
                </a:lnTo>
                <a:lnTo>
                  <a:pt x="118" y="117"/>
                </a:lnTo>
                <a:lnTo>
                  <a:pt x="114" y="114"/>
                </a:lnTo>
                <a:lnTo>
                  <a:pt x="114" y="114"/>
                </a:lnTo>
                <a:lnTo>
                  <a:pt x="111" y="110"/>
                </a:lnTo>
                <a:lnTo>
                  <a:pt x="108" y="107"/>
                </a:lnTo>
                <a:lnTo>
                  <a:pt x="107" y="99"/>
                </a:lnTo>
                <a:lnTo>
                  <a:pt x="108" y="91"/>
                </a:lnTo>
                <a:lnTo>
                  <a:pt x="111" y="87"/>
                </a:lnTo>
                <a:lnTo>
                  <a:pt x="114" y="83"/>
                </a:lnTo>
                <a:lnTo>
                  <a:pt x="114" y="83"/>
                </a:lnTo>
                <a:lnTo>
                  <a:pt x="118" y="80"/>
                </a:lnTo>
                <a:lnTo>
                  <a:pt x="120" y="79"/>
                </a:lnTo>
                <a:lnTo>
                  <a:pt x="128" y="78"/>
                </a:lnTo>
                <a:lnTo>
                  <a:pt x="136" y="79"/>
                </a:lnTo>
                <a:lnTo>
                  <a:pt x="141" y="80"/>
                </a:lnTo>
                <a:lnTo>
                  <a:pt x="145" y="83"/>
                </a:lnTo>
                <a:lnTo>
                  <a:pt x="145" y="83"/>
                </a:lnTo>
                <a:lnTo>
                  <a:pt x="147" y="87"/>
                </a:lnTo>
                <a:lnTo>
                  <a:pt x="149" y="91"/>
                </a:lnTo>
                <a:lnTo>
                  <a:pt x="150" y="99"/>
                </a:lnTo>
                <a:lnTo>
                  <a:pt x="149" y="107"/>
                </a:lnTo>
                <a:lnTo>
                  <a:pt x="147" y="110"/>
                </a:lnTo>
                <a:lnTo>
                  <a:pt x="145" y="114"/>
                </a:lnTo>
                <a:lnTo>
                  <a:pt x="145" y="11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6" name="Freeform 1965"/>
          <p:cNvSpPr>
            <a:spLocks/>
          </p:cNvSpPr>
          <p:nvPr/>
        </p:nvSpPr>
        <p:spPr bwMode="auto">
          <a:xfrm>
            <a:off x="5035553" y="863602"/>
            <a:ext cx="122767" cy="122767"/>
          </a:xfrm>
          <a:custGeom>
            <a:avLst/>
            <a:gdLst>
              <a:gd name="T0" fmla="*/ 77 w 117"/>
              <a:gd name="T1" fmla="*/ 116 h 116"/>
              <a:gd name="T2" fmla="*/ 0 w 117"/>
              <a:gd name="T3" fmla="*/ 40 h 116"/>
              <a:gd name="T4" fmla="*/ 7 w 117"/>
              <a:gd name="T5" fmla="*/ 16 h 116"/>
              <a:gd name="T6" fmla="*/ 7 w 117"/>
              <a:gd name="T7" fmla="*/ 16 h 116"/>
              <a:gd name="T8" fmla="*/ 8 w 117"/>
              <a:gd name="T9" fmla="*/ 11 h 116"/>
              <a:gd name="T10" fmla="*/ 12 w 117"/>
              <a:gd name="T11" fmla="*/ 7 h 116"/>
              <a:gd name="T12" fmla="*/ 16 w 117"/>
              <a:gd name="T13" fmla="*/ 3 h 116"/>
              <a:gd name="T14" fmla="*/ 22 w 117"/>
              <a:gd name="T15" fmla="*/ 1 h 116"/>
              <a:gd name="T16" fmla="*/ 27 w 117"/>
              <a:gd name="T17" fmla="*/ 0 h 116"/>
              <a:gd name="T18" fmla="*/ 32 w 117"/>
              <a:gd name="T19" fmla="*/ 0 h 116"/>
              <a:gd name="T20" fmla="*/ 38 w 117"/>
              <a:gd name="T21" fmla="*/ 3 h 116"/>
              <a:gd name="T22" fmla="*/ 43 w 117"/>
              <a:gd name="T23" fmla="*/ 7 h 116"/>
              <a:gd name="T24" fmla="*/ 110 w 117"/>
              <a:gd name="T25" fmla="*/ 74 h 116"/>
              <a:gd name="T26" fmla="*/ 110 w 117"/>
              <a:gd name="T27" fmla="*/ 74 h 116"/>
              <a:gd name="T28" fmla="*/ 114 w 117"/>
              <a:gd name="T29" fmla="*/ 79 h 116"/>
              <a:gd name="T30" fmla="*/ 117 w 117"/>
              <a:gd name="T31" fmla="*/ 84 h 116"/>
              <a:gd name="T32" fmla="*/ 117 w 117"/>
              <a:gd name="T33" fmla="*/ 90 h 116"/>
              <a:gd name="T34" fmla="*/ 116 w 117"/>
              <a:gd name="T35" fmla="*/ 95 h 116"/>
              <a:gd name="T36" fmla="*/ 114 w 117"/>
              <a:gd name="T37" fmla="*/ 100 h 116"/>
              <a:gd name="T38" fmla="*/ 110 w 117"/>
              <a:gd name="T39" fmla="*/ 104 h 116"/>
              <a:gd name="T40" fmla="*/ 106 w 117"/>
              <a:gd name="T41" fmla="*/ 108 h 116"/>
              <a:gd name="T42" fmla="*/ 101 w 117"/>
              <a:gd name="T43" fmla="*/ 110 h 116"/>
              <a:gd name="T44" fmla="*/ 77 w 117"/>
              <a:gd name="T4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16">
                <a:moveTo>
                  <a:pt x="77" y="116"/>
                </a:moveTo>
                <a:lnTo>
                  <a:pt x="0" y="40"/>
                </a:lnTo>
                <a:lnTo>
                  <a:pt x="7" y="16"/>
                </a:lnTo>
                <a:lnTo>
                  <a:pt x="7" y="16"/>
                </a:lnTo>
                <a:lnTo>
                  <a:pt x="8" y="11"/>
                </a:lnTo>
                <a:lnTo>
                  <a:pt x="12" y="7"/>
                </a:lnTo>
                <a:lnTo>
                  <a:pt x="16" y="3"/>
                </a:lnTo>
                <a:lnTo>
                  <a:pt x="22" y="1"/>
                </a:lnTo>
                <a:lnTo>
                  <a:pt x="27" y="0"/>
                </a:lnTo>
                <a:lnTo>
                  <a:pt x="32" y="0"/>
                </a:lnTo>
                <a:lnTo>
                  <a:pt x="38" y="3"/>
                </a:lnTo>
                <a:lnTo>
                  <a:pt x="43" y="7"/>
                </a:lnTo>
                <a:lnTo>
                  <a:pt x="110" y="74"/>
                </a:lnTo>
                <a:lnTo>
                  <a:pt x="110" y="74"/>
                </a:lnTo>
                <a:lnTo>
                  <a:pt x="114" y="79"/>
                </a:lnTo>
                <a:lnTo>
                  <a:pt x="117" y="84"/>
                </a:lnTo>
                <a:lnTo>
                  <a:pt x="117" y="90"/>
                </a:lnTo>
                <a:lnTo>
                  <a:pt x="116" y="95"/>
                </a:lnTo>
                <a:lnTo>
                  <a:pt x="114" y="100"/>
                </a:lnTo>
                <a:lnTo>
                  <a:pt x="110" y="104"/>
                </a:lnTo>
                <a:lnTo>
                  <a:pt x="106" y="108"/>
                </a:lnTo>
                <a:lnTo>
                  <a:pt x="101" y="110"/>
                </a:lnTo>
                <a:lnTo>
                  <a:pt x="77" y="116"/>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97" name="Line 1966"/>
          <p:cNvSpPr>
            <a:spLocks noChangeShapeType="1"/>
          </p:cNvSpPr>
          <p:nvPr/>
        </p:nvSpPr>
        <p:spPr bwMode="auto">
          <a:xfrm flipV="1">
            <a:off x="4883151" y="1026585"/>
            <a:ext cx="112184"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98" name="Freeform 1967"/>
          <p:cNvSpPr>
            <a:spLocks/>
          </p:cNvSpPr>
          <p:nvPr/>
        </p:nvSpPr>
        <p:spPr bwMode="auto">
          <a:xfrm>
            <a:off x="5278967" y="755651"/>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29 h 482"/>
              <a:gd name="T24" fmla="*/ 89 w 483"/>
              <a:gd name="T25" fmla="*/ 55 h 482"/>
              <a:gd name="T26" fmla="*/ 55 w 483"/>
              <a:gd name="T27" fmla="*/ 88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8"/>
                </a:lnTo>
                <a:lnTo>
                  <a:pt x="412" y="71"/>
                </a:lnTo>
                <a:lnTo>
                  <a:pt x="395" y="55"/>
                </a:lnTo>
                <a:lnTo>
                  <a:pt x="377" y="42"/>
                </a:lnTo>
                <a:lnTo>
                  <a:pt x="357" y="29"/>
                </a:lnTo>
                <a:lnTo>
                  <a:pt x="336" y="19"/>
                </a:lnTo>
                <a:lnTo>
                  <a:pt x="314" y="11"/>
                </a:lnTo>
                <a:lnTo>
                  <a:pt x="290" y="5"/>
                </a:lnTo>
                <a:lnTo>
                  <a:pt x="266" y="1"/>
                </a:lnTo>
                <a:lnTo>
                  <a:pt x="242" y="0"/>
                </a:lnTo>
                <a:lnTo>
                  <a:pt x="242" y="0"/>
                </a:lnTo>
                <a:lnTo>
                  <a:pt x="218" y="1"/>
                </a:lnTo>
                <a:lnTo>
                  <a:pt x="193" y="5"/>
                </a:lnTo>
                <a:lnTo>
                  <a:pt x="169" y="11"/>
                </a:lnTo>
                <a:lnTo>
                  <a:pt x="148" y="19"/>
                </a:lnTo>
                <a:lnTo>
                  <a:pt x="126" y="29"/>
                </a:lnTo>
                <a:lnTo>
                  <a:pt x="106" y="42"/>
                </a:lnTo>
                <a:lnTo>
                  <a:pt x="89" y="55"/>
                </a:lnTo>
                <a:lnTo>
                  <a:pt x="71" y="71"/>
                </a:lnTo>
                <a:lnTo>
                  <a:pt x="55" y="88"/>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9" name="Line 1968"/>
          <p:cNvSpPr>
            <a:spLocks noChangeShapeType="1"/>
          </p:cNvSpPr>
          <p:nvPr/>
        </p:nvSpPr>
        <p:spPr bwMode="auto">
          <a:xfrm flipV="1">
            <a:off x="5494867" y="914403"/>
            <a:ext cx="0" cy="232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0" name="Rectangle 1969"/>
          <p:cNvSpPr>
            <a:spLocks noChangeArrowheads="1"/>
          </p:cNvSpPr>
          <p:nvPr/>
        </p:nvSpPr>
        <p:spPr bwMode="auto">
          <a:xfrm>
            <a:off x="5482169" y="891119"/>
            <a:ext cx="23284" cy="23284"/>
          </a:xfrm>
          <a:prstGeom prst="rect">
            <a:avLst/>
          </a:prstGeom>
          <a:solidFill>
            <a:srgbClr val="5B6875"/>
          </a:solidFill>
          <a:ln w="5">
            <a:solidFill>
              <a:srgbClr val="0E101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1" name="Freeform 1970"/>
          <p:cNvSpPr>
            <a:spLocks/>
          </p:cNvSpPr>
          <p:nvPr/>
        </p:nvSpPr>
        <p:spPr bwMode="auto">
          <a:xfrm>
            <a:off x="5448301" y="937684"/>
            <a:ext cx="91017" cy="33867"/>
          </a:xfrm>
          <a:custGeom>
            <a:avLst/>
            <a:gdLst>
              <a:gd name="T0" fmla="*/ 86 w 86"/>
              <a:gd name="T1" fmla="*/ 32 h 32"/>
              <a:gd name="T2" fmla="*/ 0 w 86"/>
              <a:gd name="T3" fmla="*/ 32 h 32"/>
              <a:gd name="T4" fmla="*/ 19 w 86"/>
              <a:gd name="T5" fmla="*/ 5 h 32"/>
              <a:gd name="T6" fmla="*/ 19 w 86"/>
              <a:gd name="T7" fmla="*/ 5 h 32"/>
              <a:gd name="T8" fmla="*/ 23 w 86"/>
              <a:gd name="T9" fmla="*/ 1 h 32"/>
              <a:gd name="T10" fmla="*/ 27 w 86"/>
              <a:gd name="T11" fmla="*/ 0 h 32"/>
              <a:gd name="T12" fmla="*/ 59 w 86"/>
              <a:gd name="T13" fmla="*/ 0 h 32"/>
              <a:gd name="T14" fmla="*/ 59 w 86"/>
              <a:gd name="T15" fmla="*/ 0 h 32"/>
              <a:gd name="T16" fmla="*/ 63 w 86"/>
              <a:gd name="T17" fmla="*/ 1 h 32"/>
              <a:gd name="T18" fmla="*/ 67 w 86"/>
              <a:gd name="T19" fmla="*/ 5 h 32"/>
              <a:gd name="T20" fmla="*/ 86 w 86"/>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32">
                <a:moveTo>
                  <a:pt x="86" y="32"/>
                </a:moveTo>
                <a:lnTo>
                  <a:pt x="0" y="32"/>
                </a:lnTo>
                <a:lnTo>
                  <a:pt x="19" y="5"/>
                </a:lnTo>
                <a:lnTo>
                  <a:pt x="19" y="5"/>
                </a:lnTo>
                <a:lnTo>
                  <a:pt x="23" y="1"/>
                </a:lnTo>
                <a:lnTo>
                  <a:pt x="27" y="0"/>
                </a:lnTo>
                <a:lnTo>
                  <a:pt x="59" y="0"/>
                </a:lnTo>
                <a:lnTo>
                  <a:pt x="59" y="0"/>
                </a:lnTo>
                <a:lnTo>
                  <a:pt x="63" y="1"/>
                </a:lnTo>
                <a:lnTo>
                  <a:pt x="67" y="5"/>
                </a:lnTo>
                <a:lnTo>
                  <a:pt x="86" y="32"/>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2" name="Freeform 1971"/>
          <p:cNvSpPr>
            <a:spLocks/>
          </p:cNvSpPr>
          <p:nvPr/>
        </p:nvSpPr>
        <p:spPr bwMode="auto">
          <a:xfrm>
            <a:off x="5437719" y="971552"/>
            <a:ext cx="112184" cy="203200"/>
          </a:xfrm>
          <a:custGeom>
            <a:avLst/>
            <a:gdLst>
              <a:gd name="T0" fmla="*/ 96 w 107"/>
              <a:gd name="T1" fmla="*/ 193 h 193"/>
              <a:gd name="T2" fmla="*/ 10 w 107"/>
              <a:gd name="T3" fmla="*/ 193 h 193"/>
              <a:gd name="T4" fmla="*/ 10 w 107"/>
              <a:gd name="T5" fmla="*/ 193 h 193"/>
              <a:gd name="T6" fmla="*/ 6 w 107"/>
              <a:gd name="T7" fmla="*/ 191 h 193"/>
              <a:gd name="T8" fmla="*/ 2 w 107"/>
              <a:gd name="T9" fmla="*/ 190 h 193"/>
              <a:gd name="T10" fmla="*/ 1 w 107"/>
              <a:gd name="T11" fmla="*/ 186 h 193"/>
              <a:gd name="T12" fmla="*/ 0 w 107"/>
              <a:gd name="T13" fmla="*/ 182 h 193"/>
              <a:gd name="T14" fmla="*/ 0 w 107"/>
              <a:gd name="T15" fmla="*/ 10 h 193"/>
              <a:gd name="T16" fmla="*/ 0 w 107"/>
              <a:gd name="T17" fmla="*/ 10 h 193"/>
              <a:gd name="T18" fmla="*/ 1 w 107"/>
              <a:gd name="T19" fmla="*/ 6 h 193"/>
              <a:gd name="T20" fmla="*/ 2 w 107"/>
              <a:gd name="T21" fmla="*/ 2 h 193"/>
              <a:gd name="T22" fmla="*/ 6 w 107"/>
              <a:gd name="T23" fmla="*/ 1 h 193"/>
              <a:gd name="T24" fmla="*/ 10 w 107"/>
              <a:gd name="T25" fmla="*/ 0 h 193"/>
              <a:gd name="T26" fmla="*/ 96 w 107"/>
              <a:gd name="T27" fmla="*/ 0 h 193"/>
              <a:gd name="T28" fmla="*/ 96 w 107"/>
              <a:gd name="T29" fmla="*/ 0 h 193"/>
              <a:gd name="T30" fmla="*/ 100 w 107"/>
              <a:gd name="T31" fmla="*/ 1 h 193"/>
              <a:gd name="T32" fmla="*/ 104 w 107"/>
              <a:gd name="T33" fmla="*/ 2 h 193"/>
              <a:gd name="T34" fmla="*/ 105 w 107"/>
              <a:gd name="T35" fmla="*/ 6 h 193"/>
              <a:gd name="T36" fmla="*/ 107 w 107"/>
              <a:gd name="T37" fmla="*/ 10 h 193"/>
              <a:gd name="T38" fmla="*/ 107 w 107"/>
              <a:gd name="T39" fmla="*/ 182 h 193"/>
              <a:gd name="T40" fmla="*/ 107 w 107"/>
              <a:gd name="T41" fmla="*/ 182 h 193"/>
              <a:gd name="T42" fmla="*/ 105 w 107"/>
              <a:gd name="T43" fmla="*/ 186 h 193"/>
              <a:gd name="T44" fmla="*/ 104 w 107"/>
              <a:gd name="T45" fmla="*/ 190 h 193"/>
              <a:gd name="T46" fmla="*/ 100 w 107"/>
              <a:gd name="T47" fmla="*/ 191 h 193"/>
              <a:gd name="T48" fmla="*/ 96 w 107"/>
              <a:gd name="T49" fmla="*/ 193 h 193"/>
              <a:gd name="T50" fmla="*/ 96 w 107"/>
              <a:gd name="T5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7" h="193">
                <a:moveTo>
                  <a:pt x="96" y="193"/>
                </a:moveTo>
                <a:lnTo>
                  <a:pt x="10" y="193"/>
                </a:lnTo>
                <a:lnTo>
                  <a:pt x="10" y="193"/>
                </a:lnTo>
                <a:lnTo>
                  <a:pt x="6" y="191"/>
                </a:lnTo>
                <a:lnTo>
                  <a:pt x="2" y="190"/>
                </a:lnTo>
                <a:lnTo>
                  <a:pt x="1" y="186"/>
                </a:lnTo>
                <a:lnTo>
                  <a:pt x="0" y="182"/>
                </a:lnTo>
                <a:lnTo>
                  <a:pt x="0" y="10"/>
                </a:lnTo>
                <a:lnTo>
                  <a:pt x="0" y="10"/>
                </a:lnTo>
                <a:lnTo>
                  <a:pt x="1" y="6"/>
                </a:lnTo>
                <a:lnTo>
                  <a:pt x="2" y="2"/>
                </a:lnTo>
                <a:lnTo>
                  <a:pt x="6" y="1"/>
                </a:lnTo>
                <a:lnTo>
                  <a:pt x="10" y="0"/>
                </a:lnTo>
                <a:lnTo>
                  <a:pt x="96" y="0"/>
                </a:lnTo>
                <a:lnTo>
                  <a:pt x="96" y="0"/>
                </a:lnTo>
                <a:lnTo>
                  <a:pt x="100" y="1"/>
                </a:lnTo>
                <a:lnTo>
                  <a:pt x="104" y="2"/>
                </a:lnTo>
                <a:lnTo>
                  <a:pt x="105" y="6"/>
                </a:lnTo>
                <a:lnTo>
                  <a:pt x="107" y="10"/>
                </a:lnTo>
                <a:lnTo>
                  <a:pt x="107" y="182"/>
                </a:lnTo>
                <a:lnTo>
                  <a:pt x="107" y="182"/>
                </a:lnTo>
                <a:lnTo>
                  <a:pt x="105" y="186"/>
                </a:lnTo>
                <a:lnTo>
                  <a:pt x="104" y="190"/>
                </a:lnTo>
                <a:lnTo>
                  <a:pt x="100" y="191"/>
                </a:lnTo>
                <a:lnTo>
                  <a:pt x="96" y="193"/>
                </a:lnTo>
                <a:lnTo>
                  <a:pt x="96" y="193"/>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3" name="Freeform 1972"/>
          <p:cNvSpPr>
            <a:spLocks/>
          </p:cNvSpPr>
          <p:nvPr/>
        </p:nvSpPr>
        <p:spPr bwMode="auto">
          <a:xfrm>
            <a:off x="5461000" y="1039284"/>
            <a:ext cx="67733" cy="67733"/>
          </a:xfrm>
          <a:custGeom>
            <a:avLst/>
            <a:gdLst>
              <a:gd name="T0" fmla="*/ 64 w 64"/>
              <a:gd name="T1" fmla="*/ 32 h 64"/>
              <a:gd name="T2" fmla="*/ 64 w 64"/>
              <a:gd name="T3" fmla="*/ 32 h 64"/>
              <a:gd name="T4" fmla="*/ 64 w 64"/>
              <a:gd name="T5" fmla="*/ 39 h 64"/>
              <a:gd name="T6" fmla="*/ 62 w 64"/>
              <a:gd name="T7" fmla="*/ 44 h 64"/>
              <a:gd name="T8" fmla="*/ 59 w 64"/>
              <a:gd name="T9" fmla="*/ 50 h 64"/>
              <a:gd name="T10" fmla="*/ 55 w 64"/>
              <a:gd name="T11" fmla="*/ 55 h 64"/>
              <a:gd name="T12" fmla="*/ 50 w 64"/>
              <a:gd name="T13" fmla="*/ 59 h 64"/>
              <a:gd name="T14" fmla="*/ 44 w 64"/>
              <a:gd name="T15" fmla="*/ 62 h 64"/>
              <a:gd name="T16" fmla="*/ 39 w 64"/>
              <a:gd name="T17" fmla="*/ 64 h 64"/>
              <a:gd name="T18" fmla="*/ 32 w 64"/>
              <a:gd name="T19" fmla="*/ 64 h 64"/>
              <a:gd name="T20" fmla="*/ 32 w 64"/>
              <a:gd name="T21" fmla="*/ 64 h 64"/>
              <a:gd name="T22" fmla="*/ 25 w 64"/>
              <a:gd name="T23" fmla="*/ 64 h 64"/>
              <a:gd name="T24" fmla="*/ 20 w 64"/>
              <a:gd name="T25" fmla="*/ 62 h 64"/>
              <a:gd name="T26" fmla="*/ 15 w 64"/>
              <a:gd name="T27" fmla="*/ 59 h 64"/>
              <a:gd name="T28" fmla="*/ 9 w 64"/>
              <a:gd name="T29" fmla="*/ 55 h 64"/>
              <a:gd name="T30" fmla="*/ 5 w 64"/>
              <a:gd name="T31" fmla="*/ 50 h 64"/>
              <a:gd name="T32" fmla="*/ 3 w 64"/>
              <a:gd name="T33" fmla="*/ 44 h 64"/>
              <a:gd name="T34" fmla="*/ 0 w 64"/>
              <a:gd name="T35" fmla="*/ 39 h 64"/>
              <a:gd name="T36" fmla="*/ 0 w 64"/>
              <a:gd name="T37" fmla="*/ 32 h 64"/>
              <a:gd name="T38" fmla="*/ 0 w 64"/>
              <a:gd name="T39" fmla="*/ 32 h 64"/>
              <a:gd name="T40" fmla="*/ 0 w 64"/>
              <a:gd name="T41" fmla="*/ 25 h 64"/>
              <a:gd name="T42" fmla="*/ 3 w 64"/>
              <a:gd name="T43" fmla="*/ 20 h 64"/>
              <a:gd name="T44" fmla="*/ 5 w 64"/>
              <a:gd name="T45" fmla="*/ 15 h 64"/>
              <a:gd name="T46" fmla="*/ 9 w 64"/>
              <a:gd name="T47" fmla="*/ 9 h 64"/>
              <a:gd name="T48" fmla="*/ 15 w 64"/>
              <a:gd name="T49" fmla="*/ 5 h 64"/>
              <a:gd name="T50" fmla="*/ 20 w 64"/>
              <a:gd name="T51" fmla="*/ 3 h 64"/>
              <a:gd name="T52" fmla="*/ 25 w 64"/>
              <a:gd name="T53" fmla="*/ 0 h 64"/>
              <a:gd name="T54" fmla="*/ 32 w 64"/>
              <a:gd name="T55" fmla="*/ 0 h 64"/>
              <a:gd name="T56" fmla="*/ 32 w 64"/>
              <a:gd name="T57" fmla="*/ 0 h 64"/>
              <a:gd name="T58" fmla="*/ 39 w 64"/>
              <a:gd name="T59" fmla="*/ 0 h 64"/>
              <a:gd name="T60" fmla="*/ 44 w 64"/>
              <a:gd name="T61" fmla="*/ 3 h 64"/>
              <a:gd name="T62" fmla="*/ 50 w 64"/>
              <a:gd name="T63" fmla="*/ 5 h 64"/>
              <a:gd name="T64" fmla="*/ 55 w 64"/>
              <a:gd name="T65" fmla="*/ 9 h 64"/>
              <a:gd name="T66" fmla="*/ 59 w 64"/>
              <a:gd name="T67" fmla="*/ 15 h 64"/>
              <a:gd name="T68" fmla="*/ 62 w 64"/>
              <a:gd name="T69" fmla="*/ 20 h 64"/>
              <a:gd name="T70" fmla="*/ 64 w 64"/>
              <a:gd name="T71" fmla="*/ 25 h 64"/>
              <a:gd name="T72" fmla="*/ 64 w 64"/>
              <a:gd name="T73" fmla="*/ 32 h 64"/>
              <a:gd name="T74" fmla="*/ 64 w 64"/>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4">
                <a:moveTo>
                  <a:pt x="64" y="32"/>
                </a:moveTo>
                <a:lnTo>
                  <a:pt x="64" y="32"/>
                </a:lnTo>
                <a:lnTo>
                  <a:pt x="64" y="39"/>
                </a:lnTo>
                <a:lnTo>
                  <a:pt x="62" y="44"/>
                </a:lnTo>
                <a:lnTo>
                  <a:pt x="59" y="50"/>
                </a:lnTo>
                <a:lnTo>
                  <a:pt x="55" y="55"/>
                </a:lnTo>
                <a:lnTo>
                  <a:pt x="50" y="59"/>
                </a:lnTo>
                <a:lnTo>
                  <a:pt x="44" y="62"/>
                </a:lnTo>
                <a:lnTo>
                  <a:pt x="39" y="64"/>
                </a:lnTo>
                <a:lnTo>
                  <a:pt x="32" y="64"/>
                </a:lnTo>
                <a:lnTo>
                  <a:pt x="32" y="64"/>
                </a:lnTo>
                <a:lnTo>
                  <a:pt x="25" y="64"/>
                </a:lnTo>
                <a:lnTo>
                  <a:pt x="20" y="62"/>
                </a:lnTo>
                <a:lnTo>
                  <a:pt x="15" y="59"/>
                </a:lnTo>
                <a:lnTo>
                  <a:pt x="9" y="55"/>
                </a:lnTo>
                <a:lnTo>
                  <a:pt x="5" y="50"/>
                </a:lnTo>
                <a:lnTo>
                  <a:pt x="3" y="44"/>
                </a:lnTo>
                <a:lnTo>
                  <a:pt x="0" y="39"/>
                </a:lnTo>
                <a:lnTo>
                  <a:pt x="0" y="32"/>
                </a:lnTo>
                <a:lnTo>
                  <a:pt x="0" y="32"/>
                </a:lnTo>
                <a:lnTo>
                  <a:pt x="0" y="25"/>
                </a:lnTo>
                <a:lnTo>
                  <a:pt x="3" y="20"/>
                </a:lnTo>
                <a:lnTo>
                  <a:pt x="5" y="15"/>
                </a:lnTo>
                <a:lnTo>
                  <a:pt x="9" y="9"/>
                </a:lnTo>
                <a:lnTo>
                  <a:pt x="15" y="5"/>
                </a:lnTo>
                <a:lnTo>
                  <a:pt x="20" y="3"/>
                </a:lnTo>
                <a:lnTo>
                  <a:pt x="25" y="0"/>
                </a:lnTo>
                <a:lnTo>
                  <a:pt x="32" y="0"/>
                </a:lnTo>
                <a:lnTo>
                  <a:pt x="32" y="0"/>
                </a:lnTo>
                <a:lnTo>
                  <a:pt x="39" y="0"/>
                </a:lnTo>
                <a:lnTo>
                  <a:pt x="44" y="3"/>
                </a:lnTo>
                <a:lnTo>
                  <a:pt x="50" y="5"/>
                </a:lnTo>
                <a:lnTo>
                  <a:pt x="55" y="9"/>
                </a:lnTo>
                <a:lnTo>
                  <a:pt x="59" y="15"/>
                </a:lnTo>
                <a:lnTo>
                  <a:pt x="62" y="20"/>
                </a:lnTo>
                <a:lnTo>
                  <a:pt x="64" y="25"/>
                </a:lnTo>
                <a:lnTo>
                  <a:pt x="64" y="32"/>
                </a:lnTo>
                <a:lnTo>
                  <a:pt x="64" y="32"/>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04" name="Freeform 1973"/>
          <p:cNvSpPr>
            <a:spLocks/>
          </p:cNvSpPr>
          <p:nvPr/>
        </p:nvSpPr>
        <p:spPr bwMode="auto">
          <a:xfrm>
            <a:off x="5528734" y="846669"/>
            <a:ext cx="124884" cy="112184"/>
          </a:xfrm>
          <a:custGeom>
            <a:avLst/>
            <a:gdLst>
              <a:gd name="T0" fmla="*/ 75 w 118"/>
              <a:gd name="T1" fmla="*/ 107 h 107"/>
              <a:gd name="T2" fmla="*/ 0 w 118"/>
              <a:gd name="T3" fmla="*/ 64 h 107"/>
              <a:gd name="T4" fmla="*/ 0 w 118"/>
              <a:gd name="T5" fmla="*/ 43 h 107"/>
              <a:gd name="T6" fmla="*/ 75 w 118"/>
              <a:gd name="T7" fmla="*/ 0 h 107"/>
              <a:gd name="T8" fmla="*/ 75 w 118"/>
              <a:gd name="T9" fmla="*/ 0 h 107"/>
              <a:gd name="T10" fmla="*/ 79 w 118"/>
              <a:gd name="T11" fmla="*/ 0 h 107"/>
              <a:gd name="T12" fmla="*/ 83 w 118"/>
              <a:gd name="T13" fmla="*/ 1 h 107"/>
              <a:gd name="T14" fmla="*/ 90 w 118"/>
              <a:gd name="T15" fmla="*/ 6 h 107"/>
              <a:gd name="T16" fmla="*/ 96 w 118"/>
              <a:gd name="T17" fmla="*/ 13 h 107"/>
              <a:gd name="T18" fmla="*/ 97 w 118"/>
              <a:gd name="T19" fmla="*/ 17 h 107"/>
              <a:gd name="T20" fmla="*/ 97 w 118"/>
              <a:gd name="T21" fmla="*/ 21 h 107"/>
              <a:gd name="T22" fmla="*/ 97 w 118"/>
              <a:gd name="T23" fmla="*/ 21 h 107"/>
              <a:gd name="T24" fmla="*/ 97 w 118"/>
              <a:gd name="T25" fmla="*/ 23 h 107"/>
              <a:gd name="T26" fmla="*/ 97 w 118"/>
              <a:gd name="T27" fmla="*/ 23 h 107"/>
              <a:gd name="T28" fmla="*/ 105 w 118"/>
              <a:gd name="T29" fmla="*/ 28 h 107"/>
              <a:gd name="T30" fmla="*/ 112 w 118"/>
              <a:gd name="T31" fmla="*/ 35 h 107"/>
              <a:gd name="T32" fmla="*/ 117 w 118"/>
              <a:gd name="T33" fmla="*/ 43 h 107"/>
              <a:gd name="T34" fmla="*/ 118 w 118"/>
              <a:gd name="T35" fmla="*/ 48 h 107"/>
              <a:gd name="T36" fmla="*/ 118 w 118"/>
              <a:gd name="T37" fmla="*/ 53 h 107"/>
              <a:gd name="T38" fmla="*/ 118 w 118"/>
              <a:gd name="T39" fmla="*/ 53 h 107"/>
              <a:gd name="T40" fmla="*/ 118 w 118"/>
              <a:gd name="T41" fmla="*/ 59 h 107"/>
              <a:gd name="T42" fmla="*/ 117 w 118"/>
              <a:gd name="T43" fmla="*/ 64 h 107"/>
              <a:gd name="T44" fmla="*/ 112 w 118"/>
              <a:gd name="T45" fmla="*/ 72 h 107"/>
              <a:gd name="T46" fmla="*/ 105 w 118"/>
              <a:gd name="T47" fmla="*/ 79 h 107"/>
              <a:gd name="T48" fmla="*/ 97 w 118"/>
              <a:gd name="T49" fmla="*/ 84 h 107"/>
              <a:gd name="T50" fmla="*/ 97 w 118"/>
              <a:gd name="T51" fmla="*/ 84 h 107"/>
              <a:gd name="T52" fmla="*/ 97 w 118"/>
              <a:gd name="T53" fmla="*/ 86 h 107"/>
              <a:gd name="T54" fmla="*/ 97 w 118"/>
              <a:gd name="T55" fmla="*/ 86 h 107"/>
              <a:gd name="T56" fmla="*/ 97 w 118"/>
              <a:gd name="T57" fmla="*/ 90 h 107"/>
              <a:gd name="T58" fmla="*/ 96 w 118"/>
              <a:gd name="T59" fmla="*/ 94 h 107"/>
              <a:gd name="T60" fmla="*/ 90 w 118"/>
              <a:gd name="T61" fmla="*/ 100 h 107"/>
              <a:gd name="T62" fmla="*/ 83 w 118"/>
              <a:gd name="T63" fmla="*/ 106 h 107"/>
              <a:gd name="T64" fmla="*/ 79 w 118"/>
              <a:gd name="T65" fmla="*/ 107 h 107"/>
              <a:gd name="T66" fmla="*/ 75 w 118"/>
              <a:gd name="T67" fmla="*/ 107 h 107"/>
              <a:gd name="T68" fmla="*/ 75 w 118"/>
              <a:gd name="T6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107">
                <a:moveTo>
                  <a:pt x="75" y="107"/>
                </a:moveTo>
                <a:lnTo>
                  <a:pt x="0" y="64"/>
                </a:lnTo>
                <a:lnTo>
                  <a:pt x="0" y="43"/>
                </a:lnTo>
                <a:lnTo>
                  <a:pt x="75" y="0"/>
                </a:lnTo>
                <a:lnTo>
                  <a:pt x="75" y="0"/>
                </a:lnTo>
                <a:lnTo>
                  <a:pt x="79" y="0"/>
                </a:lnTo>
                <a:lnTo>
                  <a:pt x="83" y="1"/>
                </a:lnTo>
                <a:lnTo>
                  <a:pt x="90" y="6"/>
                </a:lnTo>
                <a:lnTo>
                  <a:pt x="96" y="13"/>
                </a:lnTo>
                <a:lnTo>
                  <a:pt x="97" y="17"/>
                </a:lnTo>
                <a:lnTo>
                  <a:pt x="97" y="21"/>
                </a:lnTo>
                <a:lnTo>
                  <a:pt x="97" y="21"/>
                </a:lnTo>
                <a:lnTo>
                  <a:pt x="97" y="23"/>
                </a:lnTo>
                <a:lnTo>
                  <a:pt x="97" y="23"/>
                </a:lnTo>
                <a:lnTo>
                  <a:pt x="105" y="28"/>
                </a:lnTo>
                <a:lnTo>
                  <a:pt x="112" y="35"/>
                </a:lnTo>
                <a:lnTo>
                  <a:pt x="117" y="43"/>
                </a:lnTo>
                <a:lnTo>
                  <a:pt x="118" y="48"/>
                </a:lnTo>
                <a:lnTo>
                  <a:pt x="118" y="53"/>
                </a:lnTo>
                <a:lnTo>
                  <a:pt x="118" y="53"/>
                </a:lnTo>
                <a:lnTo>
                  <a:pt x="118" y="59"/>
                </a:lnTo>
                <a:lnTo>
                  <a:pt x="117" y="64"/>
                </a:lnTo>
                <a:lnTo>
                  <a:pt x="112" y="72"/>
                </a:lnTo>
                <a:lnTo>
                  <a:pt x="105" y="79"/>
                </a:lnTo>
                <a:lnTo>
                  <a:pt x="97" y="84"/>
                </a:lnTo>
                <a:lnTo>
                  <a:pt x="97" y="84"/>
                </a:lnTo>
                <a:lnTo>
                  <a:pt x="97" y="86"/>
                </a:lnTo>
                <a:lnTo>
                  <a:pt x="97" y="86"/>
                </a:lnTo>
                <a:lnTo>
                  <a:pt x="97" y="90"/>
                </a:lnTo>
                <a:lnTo>
                  <a:pt x="96" y="94"/>
                </a:lnTo>
                <a:lnTo>
                  <a:pt x="90" y="100"/>
                </a:lnTo>
                <a:lnTo>
                  <a:pt x="83" y="106"/>
                </a:lnTo>
                <a:lnTo>
                  <a:pt x="79" y="107"/>
                </a:lnTo>
                <a:lnTo>
                  <a:pt x="75" y="107"/>
                </a:lnTo>
                <a:lnTo>
                  <a:pt x="75" y="107"/>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05" name="Freeform 1974"/>
          <p:cNvSpPr>
            <a:spLocks/>
          </p:cNvSpPr>
          <p:nvPr/>
        </p:nvSpPr>
        <p:spPr bwMode="auto">
          <a:xfrm>
            <a:off x="5607053" y="846669"/>
            <a:ext cx="46567" cy="112184"/>
          </a:xfrm>
          <a:custGeom>
            <a:avLst/>
            <a:gdLst>
              <a:gd name="T0" fmla="*/ 0 w 43"/>
              <a:gd name="T1" fmla="*/ 107 h 107"/>
              <a:gd name="T2" fmla="*/ 0 w 43"/>
              <a:gd name="T3" fmla="*/ 107 h 107"/>
              <a:gd name="T4" fmla="*/ 4 w 43"/>
              <a:gd name="T5" fmla="*/ 107 h 107"/>
              <a:gd name="T6" fmla="*/ 8 w 43"/>
              <a:gd name="T7" fmla="*/ 106 h 107"/>
              <a:gd name="T8" fmla="*/ 15 w 43"/>
              <a:gd name="T9" fmla="*/ 100 h 107"/>
              <a:gd name="T10" fmla="*/ 21 w 43"/>
              <a:gd name="T11" fmla="*/ 94 h 107"/>
              <a:gd name="T12" fmla="*/ 22 w 43"/>
              <a:gd name="T13" fmla="*/ 90 h 107"/>
              <a:gd name="T14" fmla="*/ 22 w 43"/>
              <a:gd name="T15" fmla="*/ 86 h 107"/>
              <a:gd name="T16" fmla="*/ 22 w 43"/>
              <a:gd name="T17" fmla="*/ 86 h 107"/>
              <a:gd name="T18" fmla="*/ 22 w 43"/>
              <a:gd name="T19" fmla="*/ 84 h 107"/>
              <a:gd name="T20" fmla="*/ 22 w 43"/>
              <a:gd name="T21" fmla="*/ 84 h 107"/>
              <a:gd name="T22" fmla="*/ 30 w 43"/>
              <a:gd name="T23" fmla="*/ 79 h 107"/>
              <a:gd name="T24" fmla="*/ 37 w 43"/>
              <a:gd name="T25" fmla="*/ 72 h 107"/>
              <a:gd name="T26" fmla="*/ 42 w 43"/>
              <a:gd name="T27" fmla="*/ 64 h 107"/>
              <a:gd name="T28" fmla="*/ 43 w 43"/>
              <a:gd name="T29" fmla="*/ 59 h 107"/>
              <a:gd name="T30" fmla="*/ 43 w 43"/>
              <a:gd name="T31" fmla="*/ 53 h 107"/>
              <a:gd name="T32" fmla="*/ 43 w 43"/>
              <a:gd name="T33" fmla="*/ 53 h 107"/>
              <a:gd name="T34" fmla="*/ 43 w 43"/>
              <a:gd name="T35" fmla="*/ 48 h 107"/>
              <a:gd name="T36" fmla="*/ 42 w 43"/>
              <a:gd name="T37" fmla="*/ 43 h 107"/>
              <a:gd name="T38" fmla="*/ 37 w 43"/>
              <a:gd name="T39" fmla="*/ 35 h 107"/>
              <a:gd name="T40" fmla="*/ 30 w 43"/>
              <a:gd name="T41" fmla="*/ 28 h 107"/>
              <a:gd name="T42" fmla="*/ 22 w 43"/>
              <a:gd name="T43" fmla="*/ 23 h 107"/>
              <a:gd name="T44" fmla="*/ 22 w 43"/>
              <a:gd name="T45" fmla="*/ 23 h 107"/>
              <a:gd name="T46" fmla="*/ 22 w 43"/>
              <a:gd name="T47" fmla="*/ 21 h 107"/>
              <a:gd name="T48" fmla="*/ 22 w 43"/>
              <a:gd name="T49" fmla="*/ 21 h 107"/>
              <a:gd name="T50" fmla="*/ 22 w 43"/>
              <a:gd name="T51" fmla="*/ 17 h 107"/>
              <a:gd name="T52" fmla="*/ 21 w 43"/>
              <a:gd name="T53" fmla="*/ 13 h 107"/>
              <a:gd name="T54" fmla="*/ 15 w 43"/>
              <a:gd name="T55" fmla="*/ 6 h 107"/>
              <a:gd name="T56" fmla="*/ 8 w 43"/>
              <a:gd name="T57" fmla="*/ 1 h 107"/>
              <a:gd name="T58" fmla="*/ 4 w 43"/>
              <a:gd name="T59" fmla="*/ 0 h 107"/>
              <a:gd name="T60" fmla="*/ 0 w 43"/>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 h="107">
                <a:moveTo>
                  <a:pt x="0" y="107"/>
                </a:moveTo>
                <a:lnTo>
                  <a:pt x="0" y="107"/>
                </a:lnTo>
                <a:lnTo>
                  <a:pt x="4" y="107"/>
                </a:lnTo>
                <a:lnTo>
                  <a:pt x="8" y="106"/>
                </a:lnTo>
                <a:lnTo>
                  <a:pt x="15" y="100"/>
                </a:lnTo>
                <a:lnTo>
                  <a:pt x="21" y="94"/>
                </a:lnTo>
                <a:lnTo>
                  <a:pt x="22" y="90"/>
                </a:lnTo>
                <a:lnTo>
                  <a:pt x="22" y="86"/>
                </a:lnTo>
                <a:lnTo>
                  <a:pt x="22" y="86"/>
                </a:lnTo>
                <a:lnTo>
                  <a:pt x="22" y="84"/>
                </a:lnTo>
                <a:lnTo>
                  <a:pt x="22" y="84"/>
                </a:lnTo>
                <a:lnTo>
                  <a:pt x="30" y="79"/>
                </a:lnTo>
                <a:lnTo>
                  <a:pt x="37" y="72"/>
                </a:lnTo>
                <a:lnTo>
                  <a:pt x="42" y="64"/>
                </a:lnTo>
                <a:lnTo>
                  <a:pt x="43" y="59"/>
                </a:lnTo>
                <a:lnTo>
                  <a:pt x="43" y="53"/>
                </a:lnTo>
                <a:lnTo>
                  <a:pt x="43" y="53"/>
                </a:lnTo>
                <a:lnTo>
                  <a:pt x="43" y="48"/>
                </a:lnTo>
                <a:lnTo>
                  <a:pt x="42" y="43"/>
                </a:lnTo>
                <a:lnTo>
                  <a:pt x="37" y="35"/>
                </a:lnTo>
                <a:lnTo>
                  <a:pt x="30" y="28"/>
                </a:lnTo>
                <a:lnTo>
                  <a:pt x="22" y="23"/>
                </a:lnTo>
                <a:lnTo>
                  <a:pt x="22" y="23"/>
                </a:lnTo>
                <a:lnTo>
                  <a:pt x="22" y="21"/>
                </a:lnTo>
                <a:lnTo>
                  <a:pt x="22" y="21"/>
                </a:lnTo>
                <a:lnTo>
                  <a:pt x="22" y="17"/>
                </a:lnTo>
                <a:lnTo>
                  <a:pt x="21" y="13"/>
                </a:lnTo>
                <a:lnTo>
                  <a:pt x="15" y="6"/>
                </a:lnTo>
                <a:lnTo>
                  <a:pt x="8" y="1"/>
                </a:lnTo>
                <a:lnTo>
                  <a:pt x="4" y="0"/>
                </a:lnTo>
                <a:lnTo>
                  <a:pt x="0" y="0"/>
                </a:lnTo>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6" name="Line 1975"/>
          <p:cNvSpPr>
            <a:spLocks noChangeShapeType="1"/>
          </p:cNvSpPr>
          <p:nvPr/>
        </p:nvSpPr>
        <p:spPr bwMode="auto">
          <a:xfrm>
            <a:off x="5607051" y="8466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7" name="Line 1976"/>
          <p:cNvSpPr>
            <a:spLocks noChangeShapeType="1"/>
          </p:cNvSpPr>
          <p:nvPr/>
        </p:nvSpPr>
        <p:spPr bwMode="auto">
          <a:xfrm>
            <a:off x="5588000" y="8572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8" name="Line 1977"/>
          <p:cNvSpPr>
            <a:spLocks noChangeShapeType="1"/>
          </p:cNvSpPr>
          <p:nvPr/>
        </p:nvSpPr>
        <p:spPr bwMode="auto">
          <a:xfrm>
            <a:off x="5566833" y="8699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09" name="Line 1978"/>
          <p:cNvSpPr>
            <a:spLocks noChangeShapeType="1"/>
          </p:cNvSpPr>
          <p:nvPr/>
        </p:nvSpPr>
        <p:spPr bwMode="auto">
          <a:xfrm>
            <a:off x="5547784" y="8805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0" name="Line 1979"/>
          <p:cNvSpPr>
            <a:spLocks noChangeShapeType="1"/>
          </p:cNvSpPr>
          <p:nvPr/>
        </p:nvSpPr>
        <p:spPr bwMode="auto">
          <a:xfrm>
            <a:off x="5528733" y="891117"/>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1" name="Line 1980"/>
          <p:cNvSpPr>
            <a:spLocks noChangeShapeType="1"/>
          </p:cNvSpPr>
          <p:nvPr/>
        </p:nvSpPr>
        <p:spPr bwMode="auto">
          <a:xfrm>
            <a:off x="5607051" y="95885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2" name="Line 1981"/>
          <p:cNvSpPr>
            <a:spLocks noChangeShapeType="1"/>
          </p:cNvSpPr>
          <p:nvPr/>
        </p:nvSpPr>
        <p:spPr bwMode="auto">
          <a:xfrm>
            <a:off x="5588000" y="9482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3" name="Line 1982"/>
          <p:cNvSpPr>
            <a:spLocks noChangeShapeType="1"/>
          </p:cNvSpPr>
          <p:nvPr/>
        </p:nvSpPr>
        <p:spPr bwMode="auto">
          <a:xfrm>
            <a:off x="5566833" y="93768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4" name="Line 1983"/>
          <p:cNvSpPr>
            <a:spLocks noChangeShapeType="1"/>
          </p:cNvSpPr>
          <p:nvPr/>
        </p:nvSpPr>
        <p:spPr bwMode="auto">
          <a:xfrm>
            <a:off x="5547784" y="924984"/>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5" name="Line 1984"/>
          <p:cNvSpPr>
            <a:spLocks noChangeShapeType="1"/>
          </p:cNvSpPr>
          <p:nvPr/>
        </p:nvSpPr>
        <p:spPr bwMode="auto">
          <a:xfrm>
            <a:off x="5528733" y="9144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6" name="Line 1985"/>
          <p:cNvSpPr>
            <a:spLocks noChangeShapeType="1"/>
          </p:cNvSpPr>
          <p:nvPr/>
        </p:nvSpPr>
        <p:spPr bwMode="auto">
          <a:xfrm>
            <a:off x="5602817" y="903817"/>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7" name="Line 1986"/>
          <p:cNvSpPr>
            <a:spLocks noChangeShapeType="1"/>
          </p:cNvSpPr>
          <p:nvPr/>
        </p:nvSpPr>
        <p:spPr bwMode="auto">
          <a:xfrm>
            <a:off x="5579533" y="903817"/>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18" name="Freeform 1987"/>
          <p:cNvSpPr>
            <a:spLocks/>
          </p:cNvSpPr>
          <p:nvPr/>
        </p:nvSpPr>
        <p:spPr bwMode="auto">
          <a:xfrm>
            <a:off x="579967" y="1278468"/>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2"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2"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19" name="Rectangle 1988"/>
          <p:cNvSpPr>
            <a:spLocks noChangeArrowheads="1"/>
          </p:cNvSpPr>
          <p:nvPr/>
        </p:nvSpPr>
        <p:spPr bwMode="auto">
          <a:xfrm>
            <a:off x="728135" y="1595970"/>
            <a:ext cx="203200" cy="88900"/>
          </a:xfrm>
          <a:prstGeom prst="rect">
            <a:avLst/>
          </a:prstGeom>
          <a:solidFill>
            <a:srgbClr val="F1B565"/>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0" name="Line 1989"/>
          <p:cNvSpPr>
            <a:spLocks noChangeShapeType="1"/>
          </p:cNvSpPr>
          <p:nvPr/>
        </p:nvSpPr>
        <p:spPr bwMode="auto">
          <a:xfrm flipV="1">
            <a:off x="908051" y="1629837"/>
            <a:ext cx="0" cy="550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1" name="Line 1990"/>
          <p:cNvSpPr>
            <a:spLocks noChangeShapeType="1"/>
          </p:cNvSpPr>
          <p:nvPr/>
        </p:nvSpPr>
        <p:spPr bwMode="auto">
          <a:xfrm flipV="1">
            <a:off x="886884" y="1640417"/>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2" name="Line 1991"/>
          <p:cNvSpPr>
            <a:spLocks noChangeShapeType="1"/>
          </p:cNvSpPr>
          <p:nvPr/>
        </p:nvSpPr>
        <p:spPr bwMode="auto">
          <a:xfrm flipV="1">
            <a:off x="863600" y="1634069"/>
            <a:ext cx="0" cy="508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3" name="Line 1992"/>
          <p:cNvSpPr>
            <a:spLocks noChangeShapeType="1"/>
          </p:cNvSpPr>
          <p:nvPr/>
        </p:nvSpPr>
        <p:spPr bwMode="auto">
          <a:xfrm flipV="1">
            <a:off x="840317" y="165100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4" name="Line 1993"/>
          <p:cNvSpPr>
            <a:spLocks noChangeShapeType="1"/>
          </p:cNvSpPr>
          <p:nvPr/>
        </p:nvSpPr>
        <p:spPr bwMode="auto">
          <a:xfrm flipV="1">
            <a:off x="819151" y="1629837"/>
            <a:ext cx="0" cy="550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5" name="Line 1994"/>
          <p:cNvSpPr>
            <a:spLocks noChangeShapeType="1"/>
          </p:cNvSpPr>
          <p:nvPr/>
        </p:nvSpPr>
        <p:spPr bwMode="auto">
          <a:xfrm flipV="1">
            <a:off x="795867" y="1640417"/>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6" name="Line 1995"/>
          <p:cNvSpPr>
            <a:spLocks noChangeShapeType="1"/>
          </p:cNvSpPr>
          <p:nvPr/>
        </p:nvSpPr>
        <p:spPr bwMode="auto">
          <a:xfrm flipV="1">
            <a:off x="772584" y="165100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7" name="Line 1996"/>
          <p:cNvSpPr>
            <a:spLocks noChangeShapeType="1"/>
          </p:cNvSpPr>
          <p:nvPr/>
        </p:nvSpPr>
        <p:spPr bwMode="auto">
          <a:xfrm flipV="1">
            <a:off x="749300" y="1629837"/>
            <a:ext cx="0" cy="550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28" name="Freeform 1997"/>
          <p:cNvSpPr>
            <a:spLocks noEditPoints="1"/>
          </p:cNvSpPr>
          <p:nvPr/>
        </p:nvSpPr>
        <p:spPr bwMode="auto">
          <a:xfrm>
            <a:off x="728135" y="1356785"/>
            <a:ext cx="203200" cy="192617"/>
          </a:xfrm>
          <a:custGeom>
            <a:avLst/>
            <a:gdLst>
              <a:gd name="T0" fmla="*/ 148 w 193"/>
              <a:gd name="T1" fmla="*/ 135 h 182"/>
              <a:gd name="T2" fmla="*/ 141 w 193"/>
              <a:gd name="T3" fmla="*/ 131 h 182"/>
              <a:gd name="T4" fmla="*/ 132 w 193"/>
              <a:gd name="T5" fmla="*/ 119 h 182"/>
              <a:gd name="T6" fmla="*/ 124 w 193"/>
              <a:gd name="T7" fmla="*/ 106 h 182"/>
              <a:gd name="T8" fmla="*/ 121 w 193"/>
              <a:gd name="T9" fmla="*/ 91 h 182"/>
              <a:gd name="T10" fmla="*/ 126 w 193"/>
              <a:gd name="T11" fmla="*/ 32 h 182"/>
              <a:gd name="T12" fmla="*/ 126 w 193"/>
              <a:gd name="T13" fmla="*/ 26 h 182"/>
              <a:gd name="T14" fmla="*/ 122 w 193"/>
              <a:gd name="T15" fmla="*/ 15 h 182"/>
              <a:gd name="T16" fmla="*/ 114 w 193"/>
              <a:gd name="T17" fmla="*/ 5 h 182"/>
              <a:gd name="T18" fmla="*/ 104 w 193"/>
              <a:gd name="T19" fmla="*/ 1 h 182"/>
              <a:gd name="T20" fmla="*/ 97 w 193"/>
              <a:gd name="T21" fmla="*/ 0 h 182"/>
              <a:gd name="T22" fmla="*/ 85 w 193"/>
              <a:gd name="T23" fmla="*/ 3 h 182"/>
              <a:gd name="T24" fmla="*/ 75 w 193"/>
              <a:gd name="T25" fmla="*/ 9 h 182"/>
              <a:gd name="T26" fmla="*/ 69 w 193"/>
              <a:gd name="T27" fmla="*/ 20 h 182"/>
              <a:gd name="T28" fmla="*/ 67 w 193"/>
              <a:gd name="T29" fmla="*/ 32 h 182"/>
              <a:gd name="T30" fmla="*/ 73 w 193"/>
              <a:gd name="T31" fmla="*/ 83 h 182"/>
              <a:gd name="T32" fmla="*/ 71 w 193"/>
              <a:gd name="T33" fmla="*/ 99 h 182"/>
              <a:gd name="T34" fmla="*/ 66 w 193"/>
              <a:gd name="T35" fmla="*/ 114 h 182"/>
              <a:gd name="T36" fmla="*/ 58 w 193"/>
              <a:gd name="T37" fmla="*/ 126 h 182"/>
              <a:gd name="T38" fmla="*/ 46 w 193"/>
              <a:gd name="T39" fmla="*/ 135 h 182"/>
              <a:gd name="T40" fmla="*/ 16 w 193"/>
              <a:gd name="T41" fmla="*/ 152 h 182"/>
              <a:gd name="T42" fmla="*/ 4 w 193"/>
              <a:gd name="T43" fmla="*/ 164 h 182"/>
              <a:gd name="T44" fmla="*/ 0 w 193"/>
              <a:gd name="T45" fmla="*/ 180 h 182"/>
              <a:gd name="T46" fmla="*/ 193 w 193"/>
              <a:gd name="T47" fmla="*/ 182 h 182"/>
              <a:gd name="T48" fmla="*/ 193 w 193"/>
              <a:gd name="T49" fmla="*/ 180 h 182"/>
              <a:gd name="T50" fmla="*/ 189 w 193"/>
              <a:gd name="T51" fmla="*/ 164 h 182"/>
              <a:gd name="T52" fmla="*/ 177 w 193"/>
              <a:gd name="T53" fmla="*/ 152 h 182"/>
              <a:gd name="T54" fmla="*/ 97 w 193"/>
              <a:gd name="T55" fmla="*/ 43 h 182"/>
              <a:gd name="T56" fmla="*/ 93 w 193"/>
              <a:gd name="T57" fmla="*/ 42 h 182"/>
              <a:gd name="T58" fmla="*/ 88 w 193"/>
              <a:gd name="T59" fmla="*/ 36 h 182"/>
              <a:gd name="T60" fmla="*/ 86 w 193"/>
              <a:gd name="T61" fmla="*/ 32 h 182"/>
              <a:gd name="T62" fmla="*/ 89 w 193"/>
              <a:gd name="T63" fmla="*/ 24 h 182"/>
              <a:gd name="T64" fmla="*/ 97 w 193"/>
              <a:gd name="T65" fmla="*/ 22 h 182"/>
              <a:gd name="T66" fmla="*/ 101 w 193"/>
              <a:gd name="T67" fmla="*/ 23 h 182"/>
              <a:gd name="T68" fmla="*/ 106 w 193"/>
              <a:gd name="T69" fmla="*/ 28 h 182"/>
              <a:gd name="T70" fmla="*/ 108 w 193"/>
              <a:gd name="T71" fmla="*/ 32 h 182"/>
              <a:gd name="T72" fmla="*/ 105 w 193"/>
              <a:gd name="T73" fmla="*/ 40 h 182"/>
              <a:gd name="T74" fmla="*/ 97 w 193"/>
              <a:gd name="T75" fmla="*/ 4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182">
                <a:moveTo>
                  <a:pt x="177" y="152"/>
                </a:moveTo>
                <a:lnTo>
                  <a:pt x="148" y="135"/>
                </a:lnTo>
                <a:lnTo>
                  <a:pt x="148" y="135"/>
                </a:lnTo>
                <a:lnTo>
                  <a:pt x="141" y="131"/>
                </a:lnTo>
                <a:lnTo>
                  <a:pt x="136" y="126"/>
                </a:lnTo>
                <a:lnTo>
                  <a:pt x="132" y="119"/>
                </a:lnTo>
                <a:lnTo>
                  <a:pt x="128" y="114"/>
                </a:lnTo>
                <a:lnTo>
                  <a:pt x="124" y="106"/>
                </a:lnTo>
                <a:lnTo>
                  <a:pt x="122" y="99"/>
                </a:lnTo>
                <a:lnTo>
                  <a:pt x="121" y="91"/>
                </a:lnTo>
                <a:lnTo>
                  <a:pt x="121" y="83"/>
                </a:lnTo>
                <a:lnTo>
                  <a:pt x="126" y="32"/>
                </a:lnTo>
                <a:lnTo>
                  <a:pt x="126" y="32"/>
                </a:lnTo>
                <a:lnTo>
                  <a:pt x="126" y="26"/>
                </a:lnTo>
                <a:lnTo>
                  <a:pt x="125" y="20"/>
                </a:lnTo>
                <a:lnTo>
                  <a:pt x="122" y="15"/>
                </a:lnTo>
                <a:lnTo>
                  <a:pt x="118" y="9"/>
                </a:lnTo>
                <a:lnTo>
                  <a:pt x="114" y="5"/>
                </a:lnTo>
                <a:lnTo>
                  <a:pt x="109" y="3"/>
                </a:lnTo>
                <a:lnTo>
                  <a:pt x="104" y="1"/>
                </a:lnTo>
                <a:lnTo>
                  <a:pt x="97" y="0"/>
                </a:lnTo>
                <a:lnTo>
                  <a:pt x="97" y="0"/>
                </a:lnTo>
                <a:lnTo>
                  <a:pt x="90" y="1"/>
                </a:lnTo>
                <a:lnTo>
                  <a:pt x="85" y="3"/>
                </a:lnTo>
                <a:lnTo>
                  <a:pt x="79" y="5"/>
                </a:lnTo>
                <a:lnTo>
                  <a:pt x="75" y="9"/>
                </a:lnTo>
                <a:lnTo>
                  <a:pt x="71" y="15"/>
                </a:lnTo>
                <a:lnTo>
                  <a:pt x="69" y="20"/>
                </a:lnTo>
                <a:lnTo>
                  <a:pt x="67" y="26"/>
                </a:lnTo>
                <a:lnTo>
                  <a:pt x="67" y="32"/>
                </a:lnTo>
                <a:lnTo>
                  <a:pt x="73" y="83"/>
                </a:lnTo>
                <a:lnTo>
                  <a:pt x="73" y="83"/>
                </a:lnTo>
                <a:lnTo>
                  <a:pt x="73" y="91"/>
                </a:lnTo>
                <a:lnTo>
                  <a:pt x="71" y="99"/>
                </a:lnTo>
                <a:lnTo>
                  <a:pt x="70" y="106"/>
                </a:lnTo>
                <a:lnTo>
                  <a:pt x="66" y="114"/>
                </a:lnTo>
                <a:lnTo>
                  <a:pt x="62" y="119"/>
                </a:lnTo>
                <a:lnTo>
                  <a:pt x="58" y="126"/>
                </a:lnTo>
                <a:lnTo>
                  <a:pt x="53" y="131"/>
                </a:lnTo>
                <a:lnTo>
                  <a:pt x="46" y="135"/>
                </a:lnTo>
                <a:lnTo>
                  <a:pt x="16" y="152"/>
                </a:lnTo>
                <a:lnTo>
                  <a:pt x="16" y="152"/>
                </a:lnTo>
                <a:lnTo>
                  <a:pt x="10" y="157"/>
                </a:lnTo>
                <a:lnTo>
                  <a:pt x="4" y="164"/>
                </a:lnTo>
                <a:lnTo>
                  <a:pt x="2" y="172"/>
                </a:lnTo>
                <a:lnTo>
                  <a:pt x="0" y="180"/>
                </a:lnTo>
                <a:lnTo>
                  <a:pt x="0" y="182"/>
                </a:lnTo>
                <a:lnTo>
                  <a:pt x="193" y="182"/>
                </a:lnTo>
                <a:lnTo>
                  <a:pt x="193" y="180"/>
                </a:lnTo>
                <a:lnTo>
                  <a:pt x="193" y="180"/>
                </a:lnTo>
                <a:lnTo>
                  <a:pt x="192" y="172"/>
                </a:lnTo>
                <a:lnTo>
                  <a:pt x="189" y="164"/>
                </a:lnTo>
                <a:lnTo>
                  <a:pt x="184" y="157"/>
                </a:lnTo>
                <a:lnTo>
                  <a:pt x="177" y="152"/>
                </a:lnTo>
                <a:lnTo>
                  <a:pt x="177" y="152"/>
                </a:lnTo>
                <a:close/>
                <a:moveTo>
                  <a:pt x="97" y="43"/>
                </a:moveTo>
                <a:lnTo>
                  <a:pt x="97" y="43"/>
                </a:lnTo>
                <a:lnTo>
                  <a:pt x="93" y="42"/>
                </a:lnTo>
                <a:lnTo>
                  <a:pt x="89" y="40"/>
                </a:lnTo>
                <a:lnTo>
                  <a:pt x="88" y="36"/>
                </a:lnTo>
                <a:lnTo>
                  <a:pt x="86" y="32"/>
                </a:lnTo>
                <a:lnTo>
                  <a:pt x="86" y="32"/>
                </a:lnTo>
                <a:lnTo>
                  <a:pt x="88" y="28"/>
                </a:lnTo>
                <a:lnTo>
                  <a:pt x="89" y="24"/>
                </a:lnTo>
                <a:lnTo>
                  <a:pt x="93" y="23"/>
                </a:lnTo>
                <a:lnTo>
                  <a:pt x="97" y="22"/>
                </a:lnTo>
                <a:lnTo>
                  <a:pt x="97" y="22"/>
                </a:lnTo>
                <a:lnTo>
                  <a:pt x="101" y="23"/>
                </a:lnTo>
                <a:lnTo>
                  <a:pt x="105" y="24"/>
                </a:lnTo>
                <a:lnTo>
                  <a:pt x="106" y="28"/>
                </a:lnTo>
                <a:lnTo>
                  <a:pt x="108" y="32"/>
                </a:lnTo>
                <a:lnTo>
                  <a:pt x="108" y="32"/>
                </a:lnTo>
                <a:lnTo>
                  <a:pt x="106" y="36"/>
                </a:lnTo>
                <a:lnTo>
                  <a:pt x="105" y="40"/>
                </a:lnTo>
                <a:lnTo>
                  <a:pt x="101" y="42"/>
                </a:lnTo>
                <a:lnTo>
                  <a:pt x="97" y="43"/>
                </a:lnTo>
                <a:lnTo>
                  <a:pt x="97" y="4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29" name="Rectangle 1998"/>
          <p:cNvSpPr>
            <a:spLocks noChangeArrowheads="1"/>
          </p:cNvSpPr>
          <p:nvPr/>
        </p:nvSpPr>
        <p:spPr bwMode="auto">
          <a:xfrm>
            <a:off x="715433" y="1549402"/>
            <a:ext cx="228600" cy="46567"/>
          </a:xfrm>
          <a:prstGeom prst="rect">
            <a:avLst/>
          </a:prstGeom>
          <a:solidFill>
            <a:srgbClr val="DAE3E6"/>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0" name="Line 1999"/>
          <p:cNvSpPr>
            <a:spLocks noChangeShapeType="1"/>
          </p:cNvSpPr>
          <p:nvPr/>
        </p:nvSpPr>
        <p:spPr bwMode="auto">
          <a:xfrm>
            <a:off x="738720" y="1572684"/>
            <a:ext cx="182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1" name="Freeform 2000"/>
          <p:cNvSpPr>
            <a:spLocks/>
          </p:cNvSpPr>
          <p:nvPr/>
        </p:nvSpPr>
        <p:spPr bwMode="auto">
          <a:xfrm>
            <a:off x="1102784" y="1278468"/>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2" name="Freeform 2001"/>
          <p:cNvSpPr>
            <a:spLocks/>
          </p:cNvSpPr>
          <p:nvPr/>
        </p:nvSpPr>
        <p:spPr bwMode="auto">
          <a:xfrm>
            <a:off x="1202269" y="1479551"/>
            <a:ext cx="207433" cy="205317"/>
          </a:xfrm>
          <a:custGeom>
            <a:avLst/>
            <a:gdLst>
              <a:gd name="T0" fmla="*/ 19 w 196"/>
              <a:gd name="T1" fmla="*/ 193 h 196"/>
              <a:gd name="T2" fmla="*/ 4 w 196"/>
              <a:gd name="T3" fmla="*/ 179 h 196"/>
              <a:gd name="T4" fmla="*/ 4 w 196"/>
              <a:gd name="T5" fmla="*/ 179 h 196"/>
              <a:gd name="T6" fmla="*/ 2 w 196"/>
              <a:gd name="T7" fmla="*/ 175 h 196"/>
              <a:gd name="T8" fmla="*/ 0 w 196"/>
              <a:gd name="T9" fmla="*/ 170 h 196"/>
              <a:gd name="T10" fmla="*/ 2 w 196"/>
              <a:gd name="T11" fmla="*/ 166 h 196"/>
              <a:gd name="T12" fmla="*/ 4 w 196"/>
              <a:gd name="T13" fmla="*/ 162 h 196"/>
              <a:gd name="T14" fmla="*/ 167 w 196"/>
              <a:gd name="T15" fmla="*/ 0 h 196"/>
              <a:gd name="T16" fmla="*/ 196 w 196"/>
              <a:gd name="T17" fmla="*/ 31 h 196"/>
              <a:gd name="T18" fmla="*/ 34 w 196"/>
              <a:gd name="T19" fmla="*/ 193 h 196"/>
              <a:gd name="T20" fmla="*/ 34 w 196"/>
              <a:gd name="T21" fmla="*/ 193 h 196"/>
              <a:gd name="T22" fmla="*/ 31 w 196"/>
              <a:gd name="T23" fmla="*/ 196 h 196"/>
              <a:gd name="T24" fmla="*/ 27 w 196"/>
              <a:gd name="T25" fmla="*/ 196 h 196"/>
              <a:gd name="T26" fmla="*/ 23 w 196"/>
              <a:gd name="T27" fmla="*/ 196 h 196"/>
              <a:gd name="T28" fmla="*/ 19 w 196"/>
              <a:gd name="T29" fmla="*/ 193 h 196"/>
              <a:gd name="T30" fmla="*/ 19 w 196"/>
              <a:gd name="T31" fmla="*/ 19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96">
                <a:moveTo>
                  <a:pt x="19" y="193"/>
                </a:moveTo>
                <a:lnTo>
                  <a:pt x="4" y="179"/>
                </a:lnTo>
                <a:lnTo>
                  <a:pt x="4" y="179"/>
                </a:lnTo>
                <a:lnTo>
                  <a:pt x="2" y="175"/>
                </a:lnTo>
                <a:lnTo>
                  <a:pt x="0" y="170"/>
                </a:lnTo>
                <a:lnTo>
                  <a:pt x="2" y="166"/>
                </a:lnTo>
                <a:lnTo>
                  <a:pt x="4" y="162"/>
                </a:lnTo>
                <a:lnTo>
                  <a:pt x="167" y="0"/>
                </a:lnTo>
                <a:lnTo>
                  <a:pt x="196" y="31"/>
                </a:lnTo>
                <a:lnTo>
                  <a:pt x="34" y="193"/>
                </a:lnTo>
                <a:lnTo>
                  <a:pt x="34" y="193"/>
                </a:lnTo>
                <a:lnTo>
                  <a:pt x="31" y="196"/>
                </a:lnTo>
                <a:lnTo>
                  <a:pt x="27" y="196"/>
                </a:lnTo>
                <a:lnTo>
                  <a:pt x="23" y="196"/>
                </a:lnTo>
                <a:lnTo>
                  <a:pt x="19" y="193"/>
                </a:lnTo>
                <a:lnTo>
                  <a:pt x="19" y="193"/>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3" name="Freeform 2002"/>
          <p:cNvSpPr>
            <a:spLocks/>
          </p:cNvSpPr>
          <p:nvPr/>
        </p:nvSpPr>
        <p:spPr bwMode="auto">
          <a:xfrm>
            <a:off x="1339853" y="1380069"/>
            <a:ext cx="158751" cy="182033"/>
          </a:xfrm>
          <a:custGeom>
            <a:avLst/>
            <a:gdLst>
              <a:gd name="T0" fmla="*/ 108 w 151"/>
              <a:gd name="T1" fmla="*/ 53 h 171"/>
              <a:gd name="T2" fmla="*/ 89 w 151"/>
              <a:gd name="T3" fmla="*/ 33 h 171"/>
              <a:gd name="T4" fmla="*/ 89 w 151"/>
              <a:gd name="T5" fmla="*/ 33 h 171"/>
              <a:gd name="T6" fmla="*/ 84 w 151"/>
              <a:gd name="T7" fmla="*/ 30 h 171"/>
              <a:gd name="T8" fmla="*/ 80 w 151"/>
              <a:gd name="T9" fmla="*/ 30 h 171"/>
              <a:gd name="T10" fmla="*/ 57 w 151"/>
              <a:gd name="T11" fmla="*/ 33 h 171"/>
              <a:gd name="T12" fmla="*/ 49 w 151"/>
              <a:gd name="T13" fmla="*/ 25 h 171"/>
              <a:gd name="T14" fmla="*/ 51 w 151"/>
              <a:gd name="T15" fmla="*/ 17 h 171"/>
              <a:gd name="T16" fmla="*/ 51 w 151"/>
              <a:gd name="T17" fmla="*/ 17 h 171"/>
              <a:gd name="T18" fmla="*/ 53 w 151"/>
              <a:gd name="T19" fmla="*/ 13 h 171"/>
              <a:gd name="T20" fmla="*/ 50 w 151"/>
              <a:gd name="T21" fmla="*/ 10 h 171"/>
              <a:gd name="T22" fmla="*/ 42 w 151"/>
              <a:gd name="T23" fmla="*/ 1 h 171"/>
              <a:gd name="T24" fmla="*/ 42 w 151"/>
              <a:gd name="T25" fmla="*/ 1 h 171"/>
              <a:gd name="T26" fmla="*/ 39 w 151"/>
              <a:gd name="T27" fmla="*/ 0 h 171"/>
              <a:gd name="T28" fmla="*/ 38 w 151"/>
              <a:gd name="T29" fmla="*/ 0 h 171"/>
              <a:gd name="T30" fmla="*/ 35 w 151"/>
              <a:gd name="T31" fmla="*/ 0 h 171"/>
              <a:gd name="T32" fmla="*/ 34 w 151"/>
              <a:gd name="T33" fmla="*/ 1 h 171"/>
              <a:gd name="T34" fmla="*/ 2 w 151"/>
              <a:gd name="T35" fmla="*/ 33 h 171"/>
              <a:gd name="T36" fmla="*/ 2 w 151"/>
              <a:gd name="T37" fmla="*/ 33 h 171"/>
              <a:gd name="T38" fmla="*/ 0 w 151"/>
              <a:gd name="T39" fmla="*/ 36 h 171"/>
              <a:gd name="T40" fmla="*/ 0 w 151"/>
              <a:gd name="T41" fmla="*/ 37 h 171"/>
              <a:gd name="T42" fmla="*/ 0 w 151"/>
              <a:gd name="T43" fmla="*/ 40 h 171"/>
              <a:gd name="T44" fmla="*/ 2 w 151"/>
              <a:gd name="T45" fmla="*/ 41 h 171"/>
              <a:gd name="T46" fmla="*/ 11 w 151"/>
              <a:gd name="T47" fmla="*/ 50 h 171"/>
              <a:gd name="T48" fmla="*/ 11 w 151"/>
              <a:gd name="T49" fmla="*/ 50 h 171"/>
              <a:gd name="T50" fmla="*/ 14 w 151"/>
              <a:gd name="T51" fmla="*/ 52 h 171"/>
              <a:gd name="T52" fmla="*/ 17 w 151"/>
              <a:gd name="T53" fmla="*/ 52 h 171"/>
              <a:gd name="T54" fmla="*/ 26 w 151"/>
              <a:gd name="T55" fmla="*/ 49 h 171"/>
              <a:gd name="T56" fmla="*/ 34 w 151"/>
              <a:gd name="T57" fmla="*/ 57 h 171"/>
              <a:gd name="T58" fmla="*/ 30 w 151"/>
              <a:gd name="T59" fmla="*/ 85 h 171"/>
              <a:gd name="T60" fmla="*/ 77 w 151"/>
              <a:gd name="T61" fmla="*/ 134 h 171"/>
              <a:gd name="T62" fmla="*/ 112 w 151"/>
              <a:gd name="T63" fmla="*/ 113 h 171"/>
              <a:gd name="T64" fmla="*/ 112 w 151"/>
              <a:gd name="T65" fmla="*/ 113 h 171"/>
              <a:gd name="T66" fmla="*/ 120 w 151"/>
              <a:gd name="T67" fmla="*/ 121 h 171"/>
              <a:gd name="T68" fmla="*/ 125 w 151"/>
              <a:gd name="T69" fmla="*/ 130 h 171"/>
              <a:gd name="T70" fmla="*/ 129 w 151"/>
              <a:gd name="T71" fmla="*/ 136 h 171"/>
              <a:gd name="T72" fmla="*/ 133 w 151"/>
              <a:gd name="T73" fmla="*/ 143 h 171"/>
              <a:gd name="T74" fmla="*/ 137 w 151"/>
              <a:gd name="T75" fmla="*/ 156 h 171"/>
              <a:gd name="T76" fmla="*/ 140 w 151"/>
              <a:gd name="T77" fmla="*/ 171 h 171"/>
              <a:gd name="T78" fmla="*/ 140 w 151"/>
              <a:gd name="T79" fmla="*/ 171 h 171"/>
              <a:gd name="T80" fmla="*/ 143 w 151"/>
              <a:gd name="T81" fmla="*/ 168 h 171"/>
              <a:gd name="T82" fmla="*/ 145 w 151"/>
              <a:gd name="T83" fmla="*/ 162 h 171"/>
              <a:gd name="T84" fmla="*/ 149 w 151"/>
              <a:gd name="T85" fmla="*/ 151 h 171"/>
              <a:gd name="T86" fmla="*/ 151 w 151"/>
              <a:gd name="T87" fmla="*/ 138 h 171"/>
              <a:gd name="T88" fmla="*/ 151 w 151"/>
              <a:gd name="T89" fmla="*/ 130 h 171"/>
              <a:gd name="T90" fmla="*/ 149 w 151"/>
              <a:gd name="T91" fmla="*/ 120 h 171"/>
              <a:gd name="T92" fmla="*/ 147 w 151"/>
              <a:gd name="T93" fmla="*/ 111 h 171"/>
              <a:gd name="T94" fmla="*/ 143 w 151"/>
              <a:gd name="T95" fmla="*/ 101 h 171"/>
              <a:gd name="T96" fmla="*/ 136 w 151"/>
              <a:gd name="T97" fmla="*/ 89 h 171"/>
              <a:gd name="T98" fmla="*/ 129 w 151"/>
              <a:gd name="T99" fmla="*/ 79 h 171"/>
              <a:gd name="T100" fmla="*/ 120 w 151"/>
              <a:gd name="T101" fmla="*/ 67 h 171"/>
              <a:gd name="T102" fmla="*/ 108 w 151"/>
              <a:gd name="T103" fmla="*/ 53 h 171"/>
              <a:gd name="T104" fmla="*/ 108 w 151"/>
              <a:gd name="T105" fmla="*/ 5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1" h="171">
                <a:moveTo>
                  <a:pt x="108" y="53"/>
                </a:moveTo>
                <a:lnTo>
                  <a:pt x="89" y="33"/>
                </a:lnTo>
                <a:lnTo>
                  <a:pt x="89" y="33"/>
                </a:lnTo>
                <a:lnTo>
                  <a:pt x="84" y="30"/>
                </a:lnTo>
                <a:lnTo>
                  <a:pt x="80" y="30"/>
                </a:lnTo>
                <a:lnTo>
                  <a:pt x="57" y="33"/>
                </a:lnTo>
                <a:lnTo>
                  <a:pt x="49" y="25"/>
                </a:lnTo>
                <a:lnTo>
                  <a:pt x="51" y="17"/>
                </a:lnTo>
                <a:lnTo>
                  <a:pt x="51" y="17"/>
                </a:lnTo>
                <a:lnTo>
                  <a:pt x="53" y="13"/>
                </a:lnTo>
                <a:lnTo>
                  <a:pt x="50" y="10"/>
                </a:lnTo>
                <a:lnTo>
                  <a:pt x="42" y="1"/>
                </a:lnTo>
                <a:lnTo>
                  <a:pt x="42" y="1"/>
                </a:lnTo>
                <a:lnTo>
                  <a:pt x="39" y="0"/>
                </a:lnTo>
                <a:lnTo>
                  <a:pt x="38" y="0"/>
                </a:lnTo>
                <a:lnTo>
                  <a:pt x="35" y="0"/>
                </a:lnTo>
                <a:lnTo>
                  <a:pt x="34" y="1"/>
                </a:lnTo>
                <a:lnTo>
                  <a:pt x="2" y="33"/>
                </a:lnTo>
                <a:lnTo>
                  <a:pt x="2" y="33"/>
                </a:lnTo>
                <a:lnTo>
                  <a:pt x="0" y="36"/>
                </a:lnTo>
                <a:lnTo>
                  <a:pt x="0" y="37"/>
                </a:lnTo>
                <a:lnTo>
                  <a:pt x="0" y="40"/>
                </a:lnTo>
                <a:lnTo>
                  <a:pt x="2" y="41"/>
                </a:lnTo>
                <a:lnTo>
                  <a:pt x="11" y="50"/>
                </a:lnTo>
                <a:lnTo>
                  <a:pt x="11" y="50"/>
                </a:lnTo>
                <a:lnTo>
                  <a:pt x="14" y="52"/>
                </a:lnTo>
                <a:lnTo>
                  <a:pt x="17" y="52"/>
                </a:lnTo>
                <a:lnTo>
                  <a:pt x="26" y="49"/>
                </a:lnTo>
                <a:lnTo>
                  <a:pt x="34" y="57"/>
                </a:lnTo>
                <a:lnTo>
                  <a:pt x="30" y="85"/>
                </a:lnTo>
                <a:lnTo>
                  <a:pt x="77" y="134"/>
                </a:lnTo>
                <a:lnTo>
                  <a:pt x="112" y="113"/>
                </a:lnTo>
                <a:lnTo>
                  <a:pt x="112" y="113"/>
                </a:lnTo>
                <a:lnTo>
                  <a:pt x="120" y="121"/>
                </a:lnTo>
                <a:lnTo>
                  <a:pt x="125" y="130"/>
                </a:lnTo>
                <a:lnTo>
                  <a:pt x="129" y="136"/>
                </a:lnTo>
                <a:lnTo>
                  <a:pt x="133" y="143"/>
                </a:lnTo>
                <a:lnTo>
                  <a:pt x="137" y="156"/>
                </a:lnTo>
                <a:lnTo>
                  <a:pt x="140" y="171"/>
                </a:lnTo>
                <a:lnTo>
                  <a:pt x="140" y="171"/>
                </a:lnTo>
                <a:lnTo>
                  <a:pt x="143" y="168"/>
                </a:lnTo>
                <a:lnTo>
                  <a:pt x="145" y="162"/>
                </a:lnTo>
                <a:lnTo>
                  <a:pt x="149" y="151"/>
                </a:lnTo>
                <a:lnTo>
                  <a:pt x="151" y="138"/>
                </a:lnTo>
                <a:lnTo>
                  <a:pt x="151" y="130"/>
                </a:lnTo>
                <a:lnTo>
                  <a:pt x="149" y="120"/>
                </a:lnTo>
                <a:lnTo>
                  <a:pt x="147" y="111"/>
                </a:lnTo>
                <a:lnTo>
                  <a:pt x="143" y="101"/>
                </a:lnTo>
                <a:lnTo>
                  <a:pt x="136" y="89"/>
                </a:lnTo>
                <a:lnTo>
                  <a:pt x="129" y="79"/>
                </a:lnTo>
                <a:lnTo>
                  <a:pt x="120" y="67"/>
                </a:lnTo>
                <a:lnTo>
                  <a:pt x="108" y="53"/>
                </a:lnTo>
                <a:lnTo>
                  <a:pt x="108" y="53"/>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4" name="Freeform 2003"/>
          <p:cNvSpPr>
            <a:spLocks/>
          </p:cNvSpPr>
          <p:nvPr/>
        </p:nvSpPr>
        <p:spPr bwMode="auto">
          <a:xfrm>
            <a:off x="1623486" y="1278468"/>
            <a:ext cx="512233"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5" name="Line 2004"/>
          <p:cNvSpPr>
            <a:spLocks noChangeShapeType="1"/>
          </p:cNvSpPr>
          <p:nvPr/>
        </p:nvSpPr>
        <p:spPr bwMode="auto">
          <a:xfrm>
            <a:off x="1981202" y="1640419"/>
            <a:ext cx="23284"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6" name="Freeform 2005"/>
          <p:cNvSpPr>
            <a:spLocks/>
          </p:cNvSpPr>
          <p:nvPr/>
        </p:nvSpPr>
        <p:spPr bwMode="auto">
          <a:xfrm>
            <a:off x="1953686" y="1566335"/>
            <a:ext cx="74084" cy="114300"/>
          </a:xfrm>
          <a:custGeom>
            <a:avLst/>
            <a:gdLst>
              <a:gd name="T0" fmla="*/ 0 w 69"/>
              <a:gd name="T1" fmla="*/ 0 h 108"/>
              <a:gd name="T2" fmla="*/ 69 w 69"/>
              <a:gd name="T3" fmla="*/ 75 h 108"/>
              <a:gd name="T4" fmla="*/ 26 w 69"/>
              <a:gd name="T5" fmla="*/ 70 h 108"/>
              <a:gd name="T6" fmla="*/ 0 w 69"/>
              <a:gd name="T7" fmla="*/ 108 h 108"/>
              <a:gd name="T8" fmla="*/ 0 w 69"/>
              <a:gd name="T9" fmla="*/ 0 h 108"/>
            </a:gdLst>
            <a:ahLst/>
            <a:cxnLst>
              <a:cxn ang="0">
                <a:pos x="T0" y="T1"/>
              </a:cxn>
              <a:cxn ang="0">
                <a:pos x="T2" y="T3"/>
              </a:cxn>
              <a:cxn ang="0">
                <a:pos x="T4" y="T5"/>
              </a:cxn>
              <a:cxn ang="0">
                <a:pos x="T6" y="T7"/>
              </a:cxn>
              <a:cxn ang="0">
                <a:pos x="T8" y="T9"/>
              </a:cxn>
            </a:cxnLst>
            <a:rect l="0" t="0" r="r" b="b"/>
            <a:pathLst>
              <a:path w="69" h="108">
                <a:moveTo>
                  <a:pt x="0" y="0"/>
                </a:moveTo>
                <a:lnTo>
                  <a:pt x="69" y="75"/>
                </a:lnTo>
                <a:lnTo>
                  <a:pt x="26" y="70"/>
                </a:lnTo>
                <a:lnTo>
                  <a:pt x="0" y="108"/>
                </a:lnTo>
                <a:lnTo>
                  <a:pt x="0"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37" name="Line 2006"/>
          <p:cNvSpPr>
            <a:spLocks noChangeShapeType="1"/>
          </p:cNvSpPr>
          <p:nvPr/>
        </p:nvSpPr>
        <p:spPr bwMode="auto">
          <a:xfrm>
            <a:off x="1981200" y="1555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8" name="Line 2007"/>
          <p:cNvSpPr>
            <a:spLocks noChangeShapeType="1"/>
          </p:cNvSpPr>
          <p:nvPr/>
        </p:nvSpPr>
        <p:spPr bwMode="auto">
          <a:xfrm>
            <a:off x="1981200" y="1534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39" name="Line 2008"/>
          <p:cNvSpPr>
            <a:spLocks noChangeShapeType="1"/>
          </p:cNvSpPr>
          <p:nvPr/>
        </p:nvSpPr>
        <p:spPr bwMode="auto">
          <a:xfrm>
            <a:off x="1981200" y="1511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0" name="Line 2009"/>
          <p:cNvSpPr>
            <a:spLocks noChangeShapeType="1"/>
          </p:cNvSpPr>
          <p:nvPr/>
        </p:nvSpPr>
        <p:spPr bwMode="auto">
          <a:xfrm>
            <a:off x="1981200" y="14880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1" name="Line 2010"/>
          <p:cNvSpPr>
            <a:spLocks noChangeShapeType="1"/>
          </p:cNvSpPr>
          <p:nvPr/>
        </p:nvSpPr>
        <p:spPr bwMode="auto">
          <a:xfrm>
            <a:off x="1981200" y="146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2" name="Line 2011"/>
          <p:cNvSpPr>
            <a:spLocks noChangeShapeType="1"/>
          </p:cNvSpPr>
          <p:nvPr/>
        </p:nvSpPr>
        <p:spPr bwMode="auto">
          <a:xfrm>
            <a:off x="1981200" y="14435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3" name="Line 2013"/>
          <p:cNvSpPr>
            <a:spLocks noChangeShapeType="1"/>
          </p:cNvSpPr>
          <p:nvPr/>
        </p:nvSpPr>
        <p:spPr bwMode="auto">
          <a:xfrm>
            <a:off x="1981200" y="14202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4" name="Line 2014"/>
          <p:cNvSpPr>
            <a:spLocks noChangeShapeType="1"/>
          </p:cNvSpPr>
          <p:nvPr/>
        </p:nvSpPr>
        <p:spPr bwMode="auto">
          <a:xfrm>
            <a:off x="1981200" y="13970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5" name="Line 2015"/>
          <p:cNvSpPr>
            <a:spLocks noChangeShapeType="1"/>
          </p:cNvSpPr>
          <p:nvPr/>
        </p:nvSpPr>
        <p:spPr bwMode="auto">
          <a:xfrm>
            <a:off x="1981200"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6" name="Line 2016"/>
          <p:cNvSpPr>
            <a:spLocks noChangeShapeType="1"/>
          </p:cNvSpPr>
          <p:nvPr/>
        </p:nvSpPr>
        <p:spPr bwMode="auto">
          <a:xfrm>
            <a:off x="19600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7" name="Line 2017"/>
          <p:cNvSpPr>
            <a:spLocks noChangeShapeType="1"/>
          </p:cNvSpPr>
          <p:nvPr/>
        </p:nvSpPr>
        <p:spPr bwMode="auto">
          <a:xfrm>
            <a:off x="1936751"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8" name="Line 2018"/>
          <p:cNvSpPr>
            <a:spLocks noChangeShapeType="1"/>
          </p:cNvSpPr>
          <p:nvPr/>
        </p:nvSpPr>
        <p:spPr bwMode="auto">
          <a:xfrm>
            <a:off x="1915584"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49" name="Line 2019"/>
          <p:cNvSpPr>
            <a:spLocks noChangeShapeType="1"/>
          </p:cNvSpPr>
          <p:nvPr/>
        </p:nvSpPr>
        <p:spPr bwMode="auto">
          <a:xfrm>
            <a:off x="1892300"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0" name="Line 2020"/>
          <p:cNvSpPr>
            <a:spLocks noChangeShapeType="1"/>
          </p:cNvSpPr>
          <p:nvPr/>
        </p:nvSpPr>
        <p:spPr bwMode="auto">
          <a:xfrm>
            <a:off x="1869017"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1" name="Line 2021"/>
          <p:cNvSpPr>
            <a:spLocks noChangeShapeType="1"/>
          </p:cNvSpPr>
          <p:nvPr/>
        </p:nvSpPr>
        <p:spPr bwMode="auto">
          <a:xfrm>
            <a:off x="18457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2" name="Line 2022"/>
          <p:cNvSpPr>
            <a:spLocks noChangeShapeType="1"/>
          </p:cNvSpPr>
          <p:nvPr/>
        </p:nvSpPr>
        <p:spPr bwMode="auto">
          <a:xfrm>
            <a:off x="1824567"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3" name="Line 2023"/>
          <p:cNvSpPr>
            <a:spLocks noChangeShapeType="1"/>
          </p:cNvSpPr>
          <p:nvPr/>
        </p:nvSpPr>
        <p:spPr bwMode="auto">
          <a:xfrm>
            <a:off x="1801284"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4" name="Line 2024"/>
          <p:cNvSpPr>
            <a:spLocks noChangeShapeType="1"/>
          </p:cNvSpPr>
          <p:nvPr/>
        </p:nvSpPr>
        <p:spPr bwMode="auto">
          <a:xfrm>
            <a:off x="1778000"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5" name="Line 2025"/>
          <p:cNvSpPr>
            <a:spLocks noChangeShapeType="1"/>
          </p:cNvSpPr>
          <p:nvPr/>
        </p:nvSpPr>
        <p:spPr bwMode="auto">
          <a:xfrm>
            <a:off x="17568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6" name="Line 2026"/>
          <p:cNvSpPr>
            <a:spLocks noChangeShapeType="1"/>
          </p:cNvSpPr>
          <p:nvPr/>
        </p:nvSpPr>
        <p:spPr bwMode="auto">
          <a:xfrm>
            <a:off x="1744133" y="1384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7" name="Line 2027"/>
          <p:cNvSpPr>
            <a:spLocks noChangeShapeType="1"/>
          </p:cNvSpPr>
          <p:nvPr/>
        </p:nvSpPr>
        <p:spPr bwMode="auto">
          <a:xfrm>
            <a:off x="1744133" y="14075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8" name="Line 2028"/>
          <p:cNvSpPr>
            <a:spLocks noChangeShapeType="1"/>
          </p:cNvSpPr>
          <p:nvPr/>
        </p:nvSpPr>
        <p:spPr bwMode="auto">
          <a:xfrm>
            <a:off x="1744133" y="14308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59" name="Line 2029"/>
          <p:cNvSpPr>
            <a:spLocks noChangeShapeType="1"/>
          </p:cNvSpPr>
          <p:nvPr/>
        </p:nvSpPr>
        <p:spPr bwMode="auto">
          <a:xfrm>
            <a:off x="1744133" y="14541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0" name="Line 2030"/>
          <p:cNvSpPr>
            <a:spLocks noChangeShapeType="1"/>
          </p:cNvSpPr>
          <p:nvPr/>
        </p:nvSpPr>
        <p:spPr bwMode="auto">
          <a:xfrm>
            <a:off x="1744133" y="14753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1" name="Line 2031"/>
          <p:cNvSpPr>
            <a:spLocks noChangeShapeType="1"/>
          </p:cNvSpPr>
          <p:nvPr/>
        </p:nvSpPr>
        <p:spPr bwMode="auto">
          <a:xfrm>
            <a:off x="1744133" y="14986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2" name="Line 2032"/>
          <p:cNvSpPr>
            <a:spLocks noChangeShapeType="1"/>
          </p:cNvSpPr>
          <p:nvPr/>
        </p:nvSpPr>
        <p:spPr bwMode="auto">
          <a:xfrm>
            <a:off x="1744133" y="15218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3" name="Line 2033"/>
          <p:cNvSpPr>
            <a:spLocks noChangeShapeType="1"/>
          </p:cNvSpPr>
          <p:nvPr/>
        </p:nvSpPr>
        <p:spPr bwMode="auto">
          <a:xfrm>
            <a:off x="1744133" y="15430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4" name="Line 2034"/>
          <p:cNvSpPr>
            <a:spLocks noChangeShapeType="1"/>
          </p:cNvSpPr>
          <p:nvPr/>
        </p:nvSpPr>
        <p:spPr bwMode="auto">
          <a:xfrm>
            <a:off x="1744133" y="15663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5" name="Line 2035"/>
          <p:cNvSpPr>
            <a:spLocks noChangeShapeType="1"/>
          </p:cNvSpPr>
          <p:nvPr/>
        </p:nvSpPr>
        <p:spPr bwMode="auto">
          <a:xfrm>
            <a:off x="1744133" y="15896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6" name="Line 2036"/>
          <p:cNvSpPr>
            <a:spLocks noChangeShapeType="1"/>
          </p:cNvSpPr>
          <p:nvPr/>
        </p:nvSpPr>
        <p:spPr bwMode="auto">
          <a:xfrm>
            <a:off x="1744133" y="16129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7" name="Line 2037"/>
          <p:cNvSpPr>
            <a:spLocks noChangeShapeType="1"/>
          </p:cNvSpPr>
          <p:nvPr/>
        </p:nvSpPr>
        <p:spPr bwMode="auto">
          <a:xfrm>
            <a:off x="1744133"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8" name="Line 2038"/>
          <p:cNvSpPr>
            <a:spLocks noChangeShapeType="1"/>
          </p:cNvSpPr>
          <p:nvPr/>
        </p:nvSpPr>
        <p:spPr bwMode="auto">
          <a:xfrm>
            <a:off x="1765300"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69" name="Line 2039"/>
          <p:cNvSpPr>
            <a:spLocks noChangeShapeType="1"/>
          </p:cNvSpPr>
          <p:nvPr/>
        </p:nvSpPr>
        <p:spPr bwMode="auto">
          <a:xfrm>
            <a:off x="1788584"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0" name="Line 2040"/>
          <p:cNvSpPr>
            <a:spLocks noChangeShapeType="1"/>
          </p:cNvSpPr>
          <p:nvPr/>
        </p:nvSpPr>
        <p:spPr bwMode="auto">
          <a:xfrm>
            <a:off x="1811867"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1" name="Line 2041"/>
          <p:cNvSpPr>
            <a:spLocks noChangeShapeType="1"/>
          </p:cNvSpPr>
          <p:nvPr/>
        </p:nvSpPr>
        <p:spPr bwMode="auto">
          <a:xfrm>
            <a:off x="1833033"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2" name="Line 2042"/>
          <p:cNvSpPr>
            <a:spLocks noChangeShapeType="1"/>
          </p:cNvSpPr>
          <p:nvPr/>
        </p:nvSpPr>
        <p:spPr bwMode="auto">
          <a:xfrm>
            <a:off x="1856317"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3" name="Line 2043"/>
          <p:cNvSpPr>
            <a:spLocks noChangeShapeType="1"/>
          </p:cNvSpPr>
          <p:nvPr/>
        </p:nvSpPr>
        <p:spPr bwMode="auto">
          <a:xfrm>
            <a:off x="1879600"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4" name="Line 2044"/>
          <p:cNvSpPr>
            <a:spLocks noChangeShapeType="1"/>
          </p:cNvSpPr>
          <p:nvPr/>
        </p:nvSpPr>
        <p:spPr bwMode="auto">
          <a:xfrm>
            <a:off x="1902884"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5" name="Line 2045"/>
          <p:cNvSpPr>
            <a:spLocks noChangeShapeType="1"/>
          </p:cNvSpPr>
          <p:nvPr/>
        </p:nvSpPr>
        <p:spPr bwMode="auto">
          <a:xfrm>
            <a:off x="1924051" y="16340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76" name="Freeform 2046"/>
          <p:cNvSpPr>
            <a:spLocks/>
          </p:cNvSpPr>
          <p:nvPr/>
        </p:nvSpPr>
        <p:spPr bwMode="auto">
          <a:xfrm>
            <a:off x="2146300" y="1278468"/>
            <a:ext cx="510117"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77" name="Freeform 2047"/>
          <p:cNvSpPr>
            <a:spLocks/>
          </p:cNvSpPr>
          <p:nvPr/>
        </p:nvSpPr>
        <p:spPr bwMode="auto">
          <a:xfrm>
            <a:off x="2237317" y="1494369"/>
            <a:ext cx="203200" cy="203200"/>
          </a:xfrm>
          <a:custGeom>
            <a:avLst/>
            <a:gdLst>
              <a:gd name="T0" fmla="*/ 51 w 191"/>
              <a:gd name="T1" fmla="*/ 0 h 192"/>
              <a:gd name="T2" fmla="*/ 51 w 191"/>
              <a:gd name="T3" fmla="*/ 0 h 192"/>
              <a:gd name="T4" fmla="*/ 51 w 191"/>
              <a:gd name="T5" fmla="*/ 15 h 192"/>
              <a:gd name="T6" fmla="*/ 52 w 191"/>
              <a:gd name="T7" fmla="*/ 30 h 192"/>
              <a:gd name="T8" fmla="*/ 56 w 191"/>
              <a:gd name="T9" fmla="*/ 46 h 192"/>
              <a:gd name="T10" fmla="*/ 65 w 191"/>
              <a:gd name="T11" fmla="*/ 62 h 192"/>
              <a:gd name="T12" fmla="*/ 65 w 191"/>
              <a:gd name="T13" fmla="*/ 62 h 192"/>
              <a:gd name="T14" fmla="*/ 67 w 191"/>
              <a:gd name="T15" fmla="*/ 67 h 192"/>
              <a:gd name="T16" fmla="*/ 69 w 191"/>
              <a:gd name="T17" fmla="*/ 72 h 192"/>
              <a:gd name="T18" fmla="*/ 69 w 191"/>
              <a:gd name="T19" fmla="*/ 78 h 192"/>
              <a:gd name="T20" fmla="*/ 68 w 191"/>
              <a:gd name="T21" fmla="*/ 83 h 192"/>
              <a:gd name="T22" fmla="*/ 67 w 191"/>
              <a:gd name="T23" fmla="*/ 89 h 192"/>
              <a:gd name="T24" fmla="*/ 64 w 191"/>
              <a:gd name="T25" fmla="*/ 94 h 192"/>
              <a:gd name="T26" fmla="*/ 61 w 191"/>
              <a:gd name="T27" fmla="*/ 98 h 192"/>
              <a:gd name="T28" fmla="*/ 57 w 191"/>
              <a:gd name="T29" fmla="*/ 102 h 192"/>
              <a:gd name="T30" fmla="*/ 5 w 191"/>
              <a:gd name="T31" fmla="*/ 142 h 192"/>
              <a:gd name="T32" fmla="*/ 5 w 191"/>
              <a:gd name="T33" fmla="*/ 142 h 192"/>
              <a:gd name="T34" fmla="*/ 1 w 191"/>
              <a:gd name="T35" fmla="*/ 147 h 192"/>
              <a:gd name="T36" fmla="*/ 0 w 191"/>
              <a:gd name="T37" fmla="*/ 153 h 192"/>
              <a:gd name="T38" fmla="*/ 1 w 191"/>
              <a:gd name="T39" fmla="*/ 160 h 192"/>
              <a:gd name="T40" fmla="*/ 4 w 191"/>
              <a:gd name="T41" fmla="*/ 165 h 192"/>
              <a:gd name="T42" fmla="*/ 26 w 191"/>
              <a:gd name="T43" fmla="*/ 188 h 192"/>
              <a:gd name="T44" fmla="*/ 26 w 191"/>
              <a:gd name="T45" fmla="*/ 188 h 192"/>
              <a:gd name="T46" fmla="*/ 32 w 191"/>
              <a:gd name="T47" fmla="*/ 190 h 192"/>
              <a:gd name="T48" fmla="*/ 38 w 191"/>
              <a:gd name="T49" fmla="*/ 192 h 192"/>
              <a:gd name="T50" fmla="*/ 44 w 191"/>
              <a:gd name="T51" fmla="*/ 190 h 192"/>
              <a:gd name="T52" fmla="*/ 49 w 191"/>
              <a:gd name="T53" fmla="*/ 186 h 192"/>
              <a:gd name="T54" fmla="*/ 89 w 191"/>
              <a:gd name="T55" fmla="*/ 134 h 192"/>
              <a:gd name="T56" fmla="*/ 89 w 191"/>
              <a:gd name="T57" fmla="*/ 134 h 192"/>
              <a:gd name="T58" fmla="*/ 93 w 191"/>
              <a:gd name="T59" fmla="*/ 130 h 192"/>
              <a:gd name="T60" fmla="*/ 97 w 191"/>
              <a:gd name="T61" fmla="*/ 127 h 192"/>
              <a:gd name="T62" fmla="*/ 103 w 191"/>
              <a:gd name="T63" fmla="*/ 125 h 192"/>
              <a:gd name="T64" fmla="*/ 108 w 191"/>
              <a:gd name="T65" fmla="*/ 123 h 192"/>
              <a:gd name="T66" fmla="*/ 114 w 191"/>
              <a:gd name="T67" fmla="*/ 122 h 192"/>
              <a:gd name="T68" fmla="*/ 119 w 191"/>
              <a:gd name="T69" fmla="*/ 122 h 192"/>
              <a:gd name="T70" fmla="*/ 124 w 191"/>
              <a:gd name="T71" fmla="*/ 125 h 192"/>
              <a:gd name="T72" fmla="*/ 130 w 191"/>
              <a:gd name="T73" fmla="*/ 126 h 192"/>
              <a:gd name="T74" fmla="*/ 130 w 191"/>
              <a:gd name="T75" fmla="*/ 126 h 192"/>
              <a:gd name="T76" fmla="*/ 146 w 191"/>
              <a:gd name="T77" fmla="*/ 135 h 192"/>
              <a:gd name="T78" fmla="*/ 162 w 191"/>
              <a:gd name="T79" fmla="*/ 139 h 192"/>
              <a:gd name="T80" fmla="*/ 177 w 191"/>
              <a:gd name="T81" fmla="*/ 142 h 192"/>
              <a:gd name="T82" fmla="*/ 191 w 191"/>
              <a:gd name="T83" fmla="*/ 141 h 192"/>
              <a:gd name="T84" fmla="*/ 51 w 191"/>
              <a:gd name="T8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192">
                <a:moveTo>
                  <a:pt x="51" y="0"/>
                </a:moveTo>
                <a:lnTo>
                  <a:pt x="51" y="0"/>
                </a:lnTo>
                <a:lnTo>
                  <a:pt x="51" y="15"/>
                </a:lnTo>
                <a:lnTo>
                  <a:pt x="52" y="30"/>
                </a:lnTo>
                <a:lnTo>
                  <a:pt x="56" y="46"/>
                </a:lnTo>
                <a:lnTo>
                  <a:pt x="65" y="62"/>
                </a:lnTo>
                <a:lnTo>
                  <a:pt x="65" y="62"/>
                </a:lnTo>
                <a:lnTo>
                  <a:pt x="67" y="67"/>
                </a:lnTo>
                <a:lnTo>
                  <a:pt x="69" y="72"/>
                </a:lnTo>
                <a:lnTo>
                  <a:pt x="69" y="78"/>
                </a:lnTo>
                <a:lnTo>
                  <a:pt x="68" y="83"/>
                </a:lnTo>
                <a:lnTo>
                  <a:pt x="67" y="89"/>
                </a:lnTo>
                <a:lnTo>
                  <a:pt x="64" y="94"/>
                </a:lnTo>
                <a:lnTo>
                  <a:pt x="61" y="98"/>
                </a:lnTo>
                <a:lnTo>
                  <a:pt x="57" y="102"/>
                </a:lnTo>
                <a:lnTo>
                  <a:pt x="5" y="142"/>
                </a:lnTo>
                <a:lnTo>
                  <a:pt x="5" y="142"/>
                </a:lnTo>
                <a:lnTo>
                  <a:pt x="1" y="147"/>
                </a:lnTo>
                <a:lnTo>
                  <a:pt x="0" y="153"/>
                </a:lnTo>
                <a:lnTo>
                  <a:pt x="1" y="160"/>
                </a:lnTo>
                <a:lnTo>
                  <a:pt x="4" y="165"/>
                </a:lnTo>
                <a:lnTo>
                  <a:pt x="26" y="188"/>
                </a:lnTo>
                <a:lnTo>
                  <a:pt x="26" y="188"/>
                </a:lnTo>
                <a:lnTo>
                  <a:pt x="32" y="190"/>
                </a:lnTo>
                <a:lnTo>
                  <a:pt x="38" y="192"/>
                </a:lnTo>
                <a:lnTo>
                  <a:pt x="44" y="190"/>
                </a:lnTo>
                <a:lnTo>
                  <a:pt x="49" y="186"/>
                </a:lnTo>
                <a:lnTo>
                  <a:pt x="89" y="134"/>
                </a:lnTo>
                <a:lnTo>
                  <a:pt x="89" y="134"/>
                </a:lnTo>
                <a:lnTo>
                  <a:pt x="93" y="130"/>
                </a:lnTo>
                <a:lnTo>
                  <a:pt x="97" y="127"/>
                </a:lnTo>
                <a:lnTo>
                  <a:pt x="103" y="125"/>
                </a:lnTo>
                <a:lnTo>
                  <a:pt x="108" y="123"/>
                </a:lnTo>
                <a:lnTo>
                  <a:pt x="114" y="122"/>
                </a:lnTo>
                <a:lnTo>
                  <a:pt x="119" y="122"/>
                </a:lnTo>
                <a:lnTo>
                  <a:pt x="124" y="125"/>
                </a:lnTo>
                <a:lnTo>
                  <a:pt x="130" y="126"/>
                </a:lnTo>
                <a:lnTo>
                  <a:pt x="130" y="126"/>
                </a:lnTo>
                <a:lnTo>
                  <a:pt x="146" y="135"/>
                </a:lnTo>
                <a:lnTo>
                  <a:pt x="162" y="139"/>
                </a:lnTo>
                <a:lnTo>
                  <a:pt x="177" y="142"/>
                </a:lnTo>
                <a:lnTo>
                  <a:pt x="191" y="141"/>
                </a:lnTo>
                <a:lnTo>
                  <a:pt x="51" y="0"/>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8" name="Freeform 2048"/>
          <p:cNvSpPr>
            <a:spLocks/>
          </p:cNvSpPr>
          <p:nvPr/>
        </p:nvSpPr>
        <p:spPr bwMode="auto">
          <a:xfrm>
            <a:off x="2290234" y="1367370"/>
            <a:ext cx="275167" cy="275167"/>
          </a:xfrm>
          <a:custGeom>
            <a:avLst/>
            <a:gdLst>
              <a:gd name="T0" fmla="*/ 227 w 260"/>
              <a:gd name="T1" fmla="*/ 32 h 260"/>
              <a:gd name="T2" fmla="*/ 227 w 260"/>
              <a:gd name="T3" fmla="*/ 32 h 260"/>
              <a:gd name="T4" fmla="*/ 213 w 260"/>
              <a:gd name="T5" fmla="*/ 20 h 260"/>
              <a:gd name="T6" fmla="*/ 197 w 260"/>
              <a:gd name="T7" fmla="*/ 11 h 260"/>
              <a:gd name="T8" fmla="*/ 180 w 260"/>
              <a:gd name="T9" fmla="*/ 4 h 260"/>
              <a:gd name="T10" fmla="*/ 162 w 260"/>
              <a:gd name="T11" fmla="*/ 1 h 260"/>
              <a:gd name="T12" fmla="*/ 144 w 260"/>
              <a:gd name="T13" fmla="*/ 0 h 260"/>
              <a:gd name="T14" fmla="*/ 126 w 260"/>
              <a:gd name="T15" fmla="*/ 3 h 260"/>
              <a:gd name="T16" fmla="*/ 108 w 260"/>
              <a:gd name="T17" fmla="*/ 7 h 260"/>
              <a:gd name="T18" fmla="*/ 89 w 260"/>
              <a:gd name="T19" fmla="*/ 15 h 260"/>
              <a:gd name="T20" fmla="*/ 24 w 260"/>
              <a:gd name="T21" fmla="*/ 71 h 260"/>
              <a:gd name="T22" fmla="*/ 24 w 260"/>
              <a:gd name="T23" fmla="*/ 71 h 260"/>
              <a:gd name="T24" fmla="*/ 16 w 260"/>
              <a:gd name="T25" fmla="*/ 83 h 260"/>
              <a:gd name="T26" fmla="*/ 9 w 260"/>
              <a:gd name="T27" fmla="*/ 95 h 260"/>
              <a:gd name="T28" fmla="*/ 4 w 260"/>
              <a:gd name="T29" fmla="*/ 107 h 260"/>
              <a:gd name="T30" fmla="*/ 0 w 260"/>
              <a:gd name="T31" fmla="*/ 119 h 260"/>
              <a:gd name="T32" fmla="*/ 140 w 260"/>
              <a:gd name="T33" fmla="*/ 260 h 260"/>
              <a:gd name="T34" fmla="*/ 140 w 260"/>
              <a:gd name="T35" fmla="*/ 260 h 260"/>
              <a:gd name="T36" fmla="*/ 151 w 260"/>
              <a:gd name="T37" fmla="*/ 257 h 260"/>
              <a:gd name="T38" fmla="*/ 162 w 260"/>
              <a:gd name="T39" fmla="*/ 253 h 260"/>
              <a:gd name="T40" fmla="*/ 172 w 260"/>
              <a:gd name="T41" fmla="*/ 248 h 260"/>
              <a:gd name="T42" fmla="*/ 182 w 260"/>
              <a:gd name="T43" fmla="*/ 240 h 260"/>
              <a:gd name="T44" fmla="*/ 193 w 260"/>
              <a:gd name="T45" fmla="*/ 232 h 260"/>
              <a:gd name="T46" fmla="*/ 203 w 260"/>
              <a:gd name="T47" fmla="*/ 222 h 260"/>
              <a:gd name="T48" fmla="*/ 223 w 260"/>
              <a:gd name="T49" fmla="*/ 201 h 260"/>
              <a:gd name="T50" fmla="*/ 223 w 260"/>
              <a:gd name="T51" fmla="*/ 201 h 260"/>
              <a:gd name="T52" fmla="*/ 231 w 260"/>
              <a:gd name="T53" fmla="*/ 190 h 260"/>
              <a:gd name="T54" fmla="*/ 238 w 260"/>
              <a:gd name="T55" fmla="*/ 179 h 260"/>
              <a:gd name="T56" fmla="*/ 245 w 260"/>
              <a:gd name="T57" fmla="*/ 169 h 260"/>
              <a:gd name="T58" fmla="*/ 249 w 260"/>
              <a:gd name="T59" fmla="*/ 158 h 260"/>
              <a:gd name="T60" fmla="*/ 253 w 260"/>
              <a:gd name="T61" fmla="*/ 147 h 260"/>
              <a:gd name="T62" fmla="*/ 257 w 260"/>
              <a:gd name="T63" fmla="*/ 136 h 260"/>
              <a:gd name="T64" fmla="*/ 258 w 260"/>
              <a:gd name="T65" fmla="*/ 124 h 260"/>
              <a:gd name="T66" fmla="*/ 260 w 260"/>
              <a:gd name="T67" fmla="*/ 114 h 260"/>
              <a:gd name="T68" fmla="*/ 260 w 260"/>
              <a:gd name="T69" fmla="*/ 103 h 260"/>
              <a:gd name="T70" fmla="*/ 258 w 260"/>
              <a:gd name="T71" fmla="*/ 91 h 260"/>
              <a:gd name="T72" fmla="*/ 256 w 260"/>
              <a:gd name="T73" fmla="*/ 80 h 260"/>
              <a:gd name="T74" fmla="*/ 252 w 260"/>
              <a:gd name="T75" fmla="*/ 71 h 260"/>
              <a:gd name="T76" fmla="*/ 248 w 260"/>
              <a:gd name="T77" fmla="*/ 60 h 260"/>
              <a:gd name="T78" fmla="*/ 242 w 260"/>
              <a:gd name="T79" fmla="*/ 51 h 260"/>
              <a:gd name="T80" fmla="*/ 235 w 260"/>
              <a:gd name="T81" fmla="*/ 41 h 260"/>
              <a:gd name="T82" fmla="*/ 227 w 260"/>
              <a:gd name="T83" fmla="*/ 32 h 260"/>
              <a:gd name="T84" fmla="*/ 227 w 260"/>
              <a:gd name="T85" fmla="*/ 3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0" h="260">
                <a:moveTo>
                  <a:pt x="227" y="32"/>
                </a:moveTo>
                <a:lnTo>
                  <a:pt x="227" y="32"/>
                </a:lnTo>
                <a:lnTo>
                  <a:pt x="213" y="20"/>
                </a:lnTo>
                <a:lnTo>
                  <a:pt x="197" y="11"/>
                </a:lnTo>
                <a:lnTo>
                  <a:pt x="180" y="4"/>
                </a:lnTo>
                <a:lnTo>
                  <a:pt x="162" y="1"/>
                </a:lnTo>
                <a:lnTo>
                  <a:pt x="144" y="0"/>
                </a:lnTo>
                <a:lnTo>
                  <a:pt x="126" y="3"/>
                </a:lnTo>
                <a:lnTo>
                  <a:pt x="108" y="7"/>
                </a:lnTo>
                <a:lnTo>
                  <a:pt x="89" y="15"/>
                </a:lnTo>
                <a:lnTo>
                  <a:pt x="24" y="71"/>
                </a:lnTo>
                <a:lnTo>
                  <a:pt x="24" y="71"/>
                </a:lnTo>
                <a:lnTo>
                  <a:pt x="16" y="83"/>
                </a:lnTo>
                <a:lnTo>
                  <a:pt x="9" y="95"/>
                </a:lnTo>
                <a:lnTo>
                  <a:pt x="4" y="107"/>
                </a:lnTo>
                <a:lnTo>
                  <a:pt x="0" y="119"/>
                </a:lnTo>
                <a:lnTo>
                  <a:pt x="140" y="260"/>
                </a:lnTo>
                <a:lnTo>
                  <a:pt x="140" y="260"/>
                </a:lnTo>
                <a:lnTo>
                  <a:pt x="151" y="257"/>
                </a:lnTo>
                <a:lnTo>
                  <a:pt x="162" y="253"/>
                </a:lnTo>
                <a:lnTo>
                  <a:pt x="172" y="248"/>
                </a:lnTo>
                <a:lnTo>
                  <a:pt x="182" y="240"/>
                </a:lnTo>
                <a:lnTo>
                  <a:pt x="193" y="232"/>
                </a:lnTo>
                <a:lnTo>
                  <a:pt x="203" y="222"/>
                </a:lnTo>
                <a:lnTo>
                  <a:pt x="223" y="201"/>
                </a:lnTo>
                <a:lnTo>
                  <a:pt x="223" y="201"/>
                </a:lnTo>
                <a:lnTo>
                  <a:pt x="231" y="190"/>
                </a:lnTo>
                <a:lnTo>
                  <a:pt x="238" y="179"/>
                </a:lnTo>
                <a:lnTo>
                  <a:pt x="245" y="169"/>
                </a:lnTo>
                <a:lnTo>
                  <a:pt x="249" y="158"/>
                </a:lnTo>
                <a:lnTo>
                  <a:pt x="253" y="147"/>
                </a:lnTo>
                <a:lnTo>
                  <a:pt x="257" y="136"/>
                </a:lnTo>
                <a:lnTo>
                  <a:pt x="258" y="124"/>
                </a:lnTo>
                <a:lnTo>
                  <a:pt x="260" y="114"/>
                </a:lnTo>
                <a:lnTo>
                  <a:pt x="260" y="103"/>
                </a:lnTo>
                <a:lnTo>
                  <a:pt x="258" y="91"/>
                </a:lnTo>
                <a:lnTo>
                  <a:pt x="256" y="80"/>
                </a:lnTo>
                <a:lnTo>
                  <a:pt x="252" y="71"/>
                </a:lnTo>
                <a:lnTo>
                  <a:pt x="248" y="60"/>
                </a:lnTo>
                <a:lnTo>
                  <a:pt x="242" y="51"/>
                </a:lnTo>
                <a:lnTo>
                  <a:pt x="235" y="41"/>
                </a:lnTo>
                <a:lnTo>
                  <a:pt x="227" y="32"/>
                </a:lnTo>
                <a:lnTo>
                  <a:pt x="227" y="32"/>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79" name="Freeform 2049"/>
          <p:cNvSpPr>
            <a:spLocks/>
          </p:cNvSpPr>
          <p:nvPr/>
        </p:nvSpPr>
        <p:spPr bwMode="auto">
          <a:xfrm>
            <a:off x="2305053" y="1367370"/>
            <a:ext cx="91017" cy="91017"/>
          </a:xfrm>
          <a:custGeom>
            <a:avLst/>
            <a:gdLst>
              <a:gd name="T0" fmla="*/ 74 w 86"/>
              <a:gd name="T1" fmla="*/ 74 h 86"/>
              <a:gd name="T2" fmla="*/ 74 w 86"/>
              <a:gd name="T3" fmla="*/ 74 h 86"/>
              <a:gd name="T4" fmla="*/ 67 w 86"/>
              <a:gd name="T5" fmla="*/ 79 h 86"/>
              <a:gd name="T6" fmla="*/ 59 w 86"/>
              <a:gd name="T7" fmla="*/ 83 h 86"/>
              <a:gd name="T8" fmla="*/ 51 w 86"/>
              <a:gd name="T9" fmla="*/ 84 h 86"/>
              <a:gd name="T10" fmla="*/ 43 w 86"/>
              <a:gd name="T11" fmla="*/ 86 h 86"/>
              <a:gd name="T12" fmla="*/ 35 w 86"/>
              <a:gd name="T13" fmla="*/ 84 h 86"/>
              <a:gd name="T14" fmla="*/ 27 w 86"/>
              <a:gd name="T15" fmla="*/ 83 h 86"/>
              <a:gd name="T16" fmla="*/ 19 w 86"/>
              <a:gd name="T17" fmla="*/ 79 h 86"/>
              <a:gd name="T18" fmla="*/ 12 w 86"/>
              <a:gd name="T19" fmla="*/ 74 h 86"/>
              <a:gd name="T20" fmla="*/ 12 w 86"/>
              <a:gd name="T21" fmla="*/ 74 h 86"/>
              <a:gd name="T22" fmla="*/ 7 w 86"/>
              <a:gd name="T23" fmla="*/ 67 h 86"/>
              <a:gd name="T24" fmla="*/ 3 w 86"/>
              <a:gd name="T25" fmla="*/ 59 h 86"/>
              <a:gd name="T26" fmla="*/ 1 w 86"/>
              <a:gd name="T27" fmla="*/ 51 h 86"/>
              <a:gd name="T28" fmla="*/ 0 w 86"/>
              <a:gd name="T29" fmla="*/ 43 h 86"/>
              <a:gd name="T30" fmla="*/ 1 w 86"/>
              <a:gd name="T31" fmla="*/ 35 h 86"/>
              <a:gd name="T32" fmla="*/ 3 w 86"/>
              <a:gd name="T33" fmla="*/ 27 h 86"/>
              <a:gd name="T34" fmla="*/ 7 w 86"/>
              <a:gd name="T35" fmla="*/ 19 h 86"/>
              <a:gd name="T36" fmla="*/ 12 w 86"/>
              <a:gd name="T37" fmla="*/ 12 h 86"/>
              <a:gd name="T38" fmla="*/ 12 w 86"/>
              <a:gd name="T39" fmla="*/ 12 h 86"/>
              <a:gd name="T40" fmla="*/ 19 w 86"/>
              <a:gd name="T41" fmla="*/ 7 h 86"/>
              <a:gd name="T42" fmla="*/ 27 w 86"/>
              <a:gd name="T43" fmla="*/ 3 h 86"/>
              <a:gd name="T44" fmla="*/ 35 w 86"/>
              <a:gd name="T45" fmla="*/ 1 h 86"/>
              <a:gd name="T46" fmla="*/ 43 w 86"/>
              <a:gd name="T47" fmla="*/ 0 h 86"/>
              <a:gd name="T48" fmla="*/ 51 w 86"/>
              <a:gd name="T49" fmla="*/ 1 h 86"/>
              <a:gd name="T50" fmla="*/ 59 w 86"/>
              <a:gd name="T51" fmla="*/ 3 h 86"/>
              <a:gd name="T52" fmla="*/ 67 w 86"/>
              <a:gd name="T53" fmla="*/ 7 h 86"/>
              <a:gd name="T54" fmla="*/ 74 w 86"/>
              <a:gd name="T55" fmla="*/ 12 h 86"/>
              <a:gd name="T56" fmla="*/ 74 w 86"/>
              <a:gd name="T57" fmla="*/ 12 h 86"/>
              <a:gd name="T58" fmla="*/ 79 w 86"/>
              <a:gd name="T59" fmla="*/ 19 h 86"/>
              <a:gd name="T60" fmla="*/ 83 w 86"/>
              <a:gd name="T61" fmla="*/ 27 h 86"/>
              <a:gd name="T62" fmla="*/ 84 w 86"/>
              <a:gd name="T63" fmla="*/ 35 h 86"/>
              <a:gd name="T64" fmla="*/ 86 w 86"/>
              <a:gd name="T65" fmla="*/ 43 h 86"/>
              <a:gd name="T66" fmla="*/ 84 w 86"/>
              <a:gd name="T67" fmla="*/ 51 h 86"/>
              <a:gd name="T68" fmla="*/ 83 w 86"/>
              <a:gd name="T69" fmla="*/ 59 h 86"/>
              <a:gd name="T70" fmla="*/ 79 w 86"/>
              <a:gd name="T71" fmla="*/ 67 h 86"/>
              <a:gd name="T72" fmla="*/ 74 w 86"/>
              <a:gd name="T73" fmla="*/ 74 h 86"/>
              <a:gd name="T74" fmla="*/ 74 w 86"/>
              <a:gd name="T75" fmla="*/ 7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86">
                <a:moveTo>
                  <a:pt x="74" y="74"/>
                </a:moveTo>
                <a:lnTo>
                  <a:pt x="74" y="74"/>
                </a:lnTo>
                <a:lnTo>
                  <a:pt x="67" y="79"/>
                </a:lnTo>
                <a:lnTo>
                  <a:pt x="59" y="83"/>
                </a:lnTo>
                <a:lnTo>
                  <a:pt x="51" y="84"/>
                </a:lnTo>
                <a:lnTo>
                  <a:pt x="43" y="86"/>
                </a:lnTo>
                <a:lnTo>
                  <a:pt x="35" y="84"/>
                </a:lnTo>
                <a:lnTo>
                  <a:pt x="27" y="83"/>
                </a:lnTo>
                <a:lnTo>
                  <a:pt x="19" y="79"/>
                </a:lnTo>
                <a:lnTo>
                  <a:pt x="12" y="74"/>
                </a:lnTo>
                <a:lnTo>
                  <a:pt x="12" y="74"/>
                </a:lnTo>
                <a:lnTo>
                  <a:pt x="7" y="67"/>
                </a:lnTo>
                <a:lnTo>
                  <a:pt x="3" y="59"/>
                </a:lnTo>
                <a:lnTo>
                  <a:pt x="1" y="51"/>
                </a:lnTo>
                <a:lnTo>
                  <a:pt x="0" y="43"/>
                </a:lnTo>
                <a:lnTo>
                  <a:pt x="1" y="35"/>
                </a:lnTo>
                <a:lnTo>
                  <a:pt x="3" y="27"/>
                </a:lnTo>
                <a:lnTo>
                  <a:pt x="7" y="19"/>
                </a:lnTo>
                <a:lnTo>
                  <a:pt x="12" y="12"/>
                </a:lnTo>
                <a:lnTo>
                  <a:pt x="12" y="12"/>
                </a:lnTo>
                <a:lnTo>
                  <a:pt x="19" y="7"/>
                </a:lnTo>
                <a:lnTo>
                  <a:pt x="27" y="3"/>
                </a:lnTo>
                <a:lnTo>
                  <a:pt x="35" y="1"/>
                </a:lnTo>
                <a:lnTo>
                  <a:pt x="43" y="0"/>
                </a:lnTo>
                <a:lnTo>
                  <a:pt x="51" y="1"/>
                </a:lnTo>
                <a:lnTo>
                  <a:pt x="59" y="3"/>
                </a:lnTo>
                <a:lnTo>
                  <a:pt x="67" y="7"/>
                </a:lnTo>
                <a:lnTo>
                  <a:pt x="74" y="12"/>
                </a:lnTo>
                <a:lnTo>
                  <a:pt x="74" y="12"/>
                </a:lnTo>
                <a:lnTo>
                  <a:pt x="79" y="19"/>
                </a:lnTo>
                <a:lnTo>
                  <a:pt x="83" y="27"/>
                </a:lnTo>
                <a:lnTo>
                  <a:pt x="84" y="35"/>
                </a:lnTo>
                <a:lnTo>
                  <a:pt x="86" y="43"/>
                </a:lnTo>
                <a:lnTo>
                  <a:pt x="84" y="51"/>
                </a:lnTo>
                <a:lnTo>
                  <a:pt x="83" y="59"/>
                </a:lnTo>
                <a:lnTo>
                  <a:pt x="79" y="67"/>
                </a:lnTo>
                <a:lnTo>
                  <a:pt x="74" y="74"/>
                </a:lnTo>
                <a:lnTo>
                  <a:pt x="74" y="74"/>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0" name="Freeform 2050"/>
          <p:cNvSpPr>
            <a:spLocks/>
          </p:cNvSpPr>
          <p:nvPr/>
        </p:nvSpPr>
        <p:spPr bwMode="auto">
          <a:xfrm>
            <a:off x="2328335" y="1390653"/>
            <a:ext cx="21167" cy="25400"/>
          </a:xfrm>
          <a:custGeom>
            <a:avLst/>
            <a:gdLst>
              <a:gd name="T0" fmla="*/ 0 w 20"/>
              <a:gd name="T1" fmla="*/ 23 h 23"/>
              <a:gd name="T2" fmla="*/ 0 w 20"/>
              <a:gd name="T3" fmla="*/ 23 h 23"/>
              <a:gd name="T4" fmla="*/ 0 w 20"/>
              <a:gd name="T5" fmla="*/ 19 h 23"/>
              <a:gd name="T6" fmla="*/ 2 w 20"/>
              <a:gd name="T7" fmla="*/ 14 h 23"/>
              <a:gd name="T8" fmla="*/ 3 w 20"/>
              <a:gd name="T9" fmla="*/ 10 h 23"/>
              <a:gd name="T10" fmla="*/ 6 w 20"/>
              <a:gd name="T11" fmla="*/ 6 h 23"/>
              <a:gd name="T12" fmla="*/ 6 w 20"/>
              <a:gd name="T13" fmla="*/ 6 h 23"/>
              <a:gd name="T14" fmla="*/ 12 w 20"/>
              <a:gd name="T15" fmla="*/ 2 h 23"/>
              <a:gd name="T16" fmla="*/ 20 w 20"/>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3">
                <a:moveTo>
                  <a:pt x="0" y="23"/>
                </a:moveTo>
                <a:lnTo>
                  <a:pt x="0" y="23"/>
                </a:lnTo>
                <a:lnTo>
                  <a:pt x="0" y="19"/>
                </a:lnTo>
                <a:lnTo>
                  <a:pt x="2" y="14"/>
                </a:lnTo>
                <a:lnTo>
                  <a:pt x="3" y="10"/>
                </a:lnTo>
                <a:lnTo>
                  <a:pt x="6" y="6"/>
                </a:lnTo>
                <a:lnTo>
                  <a:pt x="6" y="6"/>
                </a:lnTo>
                <a:lnTo>
                  <a:pt x="12" y="2"/>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1" name="Freeform 2051"/>
          <p:cNvSpPr>
            <a:spLocks/>
          </p:cNvSpPr>
          <p:nvPr/>
        </p:nvSpPr>
        <p:spPr bwMode="auto">
          <a:xfrm>
            <a:off x="2669118" y="1278468"/>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5" y="1"/>
                </a:lnTo>
                <a:lnTo>
                  <a:pt x="241" y="0"/>
                </a:lnTo>
                <a:lnTo>
                  <a:pt x="241" y="0"/>
                </a:lnTo>
                <a:lnTo>
                  <a:pt x="217"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5" y="193"/>
                </a:lnTo>
                <a:lnTo>
                  <a:pt x="1" y="217"/>
                </a:lnTo>
                <a:lnTo>
                  <a:pt x="0" y="241"/>
                </a:lnTo>
                <a:lnTo>
                  <a:pt x="0" y="241"/>
                </a:lnTo>
                <a:lnTo>
                  <a:pt x="1" y="265"/>
                </a:lnTo>
                <a:lnTo>
                  <a:pt x="5"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7" y="289"/>
                </a:lnTo>
                <a:lnTo>
                  <a:pt x="481" y="265"/>
                </a:lnTo>
                <a:lnTo>
                  <a:pt x="483" y="241"/>
                </a:lnTo>
                <a:lnTo>
                  <a:pt x="483"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2" name="Freeform 2052"/>
          <p:cNvSpPr>
            <a:spLocks/>
          </p:cNvSpPr>
          <p:nvPr/>
        </p:nvSpPr>
        <p:spPr bwMode="auto">
          <a:xfrm>
            <a:off x="2758019" y="1375837"/>
            <a:ext cx="328084" cy="292100"/>
          </a:xfrm>
          <a:custGeom>
            <a:avLst/>
            <a:gdLst>
              <a:gd name="T0" fmla="*/ 265 w 310"/>
              <a:gd name="T1" fmla="*/ 162 h 276"/>
              <a:gd name="T2" fmla="*/ 204 w 310"/>
              <a:gd name="T3" fmla="*/ 153 h 276"/>
              <a:gd name="T4" fmla="*/ 185 w 310"/>
              <a:gd name="T5" fmla="*/ 142 h 276"/>
              <a:gd name="T6" fmla="*/ 182 w 310"/>
              <a:gd name="T7" fmla="*/ 130 h 276"/>
              <a:gd name="T8" fmla="*/ 204 w 310"/>
              <a:gd name="T9" fmla="*/ 72 h 276"/>
              <a:gd name="T10" fmla="*/ 233 w 310"/>
              <a:gd name="T11" fmla="*/ 33 h 276"/>
              <a:gd name="T12" fmla="*/ 232 w 310"/>
              <a:gd name="T13" fmla="*/ 8 h 276"/>
              <a:gd name="T14" fmla="*/ 224 w 310"/>
              <a:gd name="T15" fmla="*/ 0 h 276"/>
              <a:gd name="T16" fmla="*/ 210 w 310"/>
              <a:gd name="T17" fmla="*/ 25 h 276"/>
              <a:gd name="T18" fmla="*/ 178 w 310"/>
              <a:gd name="T19" fmla="*/ 57 h 276"/>
              <a:gd name="T20" fmla="*/ 133 w 310"/>
              <a:gd name="T21" fmla="*/ 135 h 276"/>
              <a:gd name="T22" fmla="*/ 115 w 310"/>
              <a:gd name="T23" fmla="*/ 128 h 276"/>
              <a:gd name="T24" fmla="*/ 102 w 310"/>
              <a:gd name="T25" fmla="*/ 110 h 276"/>
              <a:gd name="T26" fmla="*/ 127 w 310"/>
              <a:gd name="T27" fmla="*/ 64 h 276"/>
              <a:gd name="T28" fmla="*/ 139 w 310"/>
              <a:gd name="T29" fmla="*/ 44 h 276"/>
              <a:gd name="T30" fmla="*/ 143 w 310"/>
              <a:gd name="T31" fmla="*/ 39 h 276"/>
              <a:gd name="T32" fmla="*/ 158 w 310"/>
              <a:gd name="T33" fmla="*/ 25 h 276"/>
              <a:gd name="T34" fmla="*/ 158 w 310"/>
              <a:gd name="T35" fmla="*/ 13 h 276"/>
              <a:gd name="T36" fmla="*/ 150 w 310"/>
              <a:gd name="T37" fmla="*/ 13 h 276"/>
              <a:gd name="T38" fmla="*/ 130 w 310"/>
              <a:gd name="T39" fmla="*/ 28 h 276"/>
              <a:gd name="T40" fmla="*/ 111 w 310"/>
              <a:gd name="T41" fmla="*/ 44 h 276"/>
              <a:gd name="T42" fmla="*/ 71 w 310"/>
              <a:gd name="T43" fmla="*/ 99 h 276"/>
              <a:gd name="T44" fmla="*/ 62 w 310"/>
              <a:gd name="T45" fmla="*/ 119 h 276"/>
              <a:gd name="T46" fmla="*/ 64 w 310"/>
              <a:gd name="T47" fmla="*/ 100 h 276"/>
              <a:gd name="T48" fmla="*/ 51 w 310"/>
              <a:gd name="T49" fmla="*/ 80 h 276"/>
              <a:gd name="T50" fmla="*/ 32 w 310"/>
              <a:gd name="T51" fmla="*/ 74 h 276"/>
              <a:gd name="T52" fmla="*/ 11 w 310"/>
              <a:gd name="T53" fmla="*/ 83 h 276"/>
              <a:gd name="T54" fmla="*/ 1 w 310"/>
              <a:gd name="T55" fmla="*/ 100 h 276"/>
              <a:gd name="T56" fmla="*/ 5 w 310"/>
              <a:gd name="T57" fmla="*/ 123 h 276"/>
              <a:gd name="T58" fmla="*/ 20 w 310"/>
              <a:gd name="T59" fmla="*/ 135 h 276"/>
              <a:gd name="T60" fmla="*/ 36 w 310"/>
              <a:gd name="T61" fmla="*/ 137 h 276"/>
              <a:gd name="T62" fmla="*/ 47 w 310"/>
              <a:gd name="T63" fmla="*/ 157 h 276"/>
              <a:gd name="T64" fmla="*/ 47 w 310"/>
              <a:gd name="T65" fmla="*/ 183 h 276"/>
              <a:gd name="T66" fmla="*/ 83 w 310"/>
              <a:gd name="T67" fmla="*/ 252 h 276"/>
              <a:gd name="T68" fmla="*/ 91 w 310"/>
              <a:gd name="T69" fmla="*/ 257 h 276"/>
              <a:gd name="T70" fmla="*/ 95 w 310"/>
              <a:gd name="T71" fmla="*/ 269 h 276"/>
              <a:gd name="T72" fmla="*/ 107 w 310"/>
              <a:gd name="T73" fmla="*/ 276 h 276"/>
              <a:gd name="T74" fmla="*/ 119 w 310"/>
              <a:gd name="T75" fmla="*/ 268 h 276"/>
              <a:gd name="T76" fmla="*/ 111 w 310"/>
              <a:gd name="T77" fmla="*/ 256 h 276"/>
              <a:gd name="T78" fmla="*/ 111 w 310"/>
              <a:gd name="T79" fmla="*/ 250 h 276"/>
              <a:gd name="T80" fmla="*/ 92 w 310"/>
              <a:gd name="T81" fmla="*/ 212 h 276"/>
              <a:gd name="T82" fmla="*/ 87 w 310"/>
              <a:gd name="T83" fmla="*/ 174 h 276"/>
              <a:gd name="T84" fmla="*/ 146 w 310"/>
              <a:gd name="T85" fmla="*/ 190 h 276"/>
              <a:gd name="T86" fmla="*/ 220 w 310"/>
              <a:gd name="T87" fmla="*/ 191 h 276"/>
              <a:gd name="T88" fmla="*/ 285 w 310"/>
              <a:gd name="T89" fmla="*/ 185 h 276"/>
              <a:gd name="T90" fmla="*/ 287 w 310"/>
              <a:gd name="T91" fmla="*/ 186 h 276"/>
              <a:gd name="T92" fmla="*/ 307 w 310"/>
              <a:gd name="T93" fmla="*/ 189 h 276"/>
              <a:gd name="T94" fmla="*/ 310 w 310"/>
              <a:gd name="T95" fmla="*/ 173 h 276"/>
              <a:gd name="T96" fmla="*/ 301 w 310"/>
              <a:gd name="T97" fmla="*/ 16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0" h="276">
                <a:moveTo>
                  <a:pt x="295" y="159"/>
                </a:moveTo>
                <a:lnTo>
                  <a:pt x="295" y="159"/>
                </a:lnTo>
                <a:lnTo>
                  <a:pt x="280" y="162"/>
                </a:lnTo>
                <a:lnTo>
                  <a:pt x="265" y="162"/>
                </a:lnTo>
                <a:lnTo>
                  <a:pt x="251" y="162"/>
                </a:lnTo>
                <a:lnTo>
                  <a:pt x="238" y="161"/>
                </a:lnTo>
                <a:lnTo>
                  <a:pt x="217" y="157"/>
                </a:lnTo>
                <a:lnTo>
                  <a:pt x="204" y="153"/>
                </a:lnTo>
                <a:lnTo>
                  <a:pt x="204" y="153"/>
                </a:lnTo>
                <a:lnTo>
                  <a:pt x="196" y="149"/>
                </a:lnTo>
                <a:lnTo>
                  <a:pt x="188" y="145"/>
                </a:lnTo>
                <a:lnTo>
                  <a:pt x="185" y="142"/>
                </a:lnTo>
                <a:lnTo>
                  <a:pt x="182" y="138"/>
                </a:lnTo>
                <a:lnTo>
                  <a:pt x="181" y="134"/>
                </a:lnTo>
                <a:lnTo>
                  <a:pt x="182" y="130"/>
                </a:lnTo>
                <a:lnTo>
                  <a:pt x="182" y="130"/>
                </a:lnTo>
                <a:lnTo>
                  <a:pt x="188" y="110"/>
                </a:lnTo>
                <a:lnTo>
                  <a:pt x="192" y="98"/>
                </a:lnTo>
                <a:lnTo>
                  <a:pt x="197" y="86"/>
                </a:lnTo>
                <a:lnTo>
                  <a:pt x="204" y="72"/>
                </a:lnTo>
                <a:lnTo>
                  <a:pt x="212" y="59"/>
                </a:lnTo>
                <a:lnTo>
                  <a:pt x="221" y="47"/>
                </a:lnTo>
                <a:lnTo>
                  <a:pt x="233" y="33"/>
                </a:lnTo>
                <a:lnTo>
                  <a:pt x="233" y="33"/>
                </a:lnTo>
                <a:lnTo>
                  <a:pt x="234" y="32"/>
                </a:lnTo>
                <a:lnTo>
                  <a:pt x="234" y="28"/>
                </a:lnTo>
                <a:lnTo>
                  <a:pt x="234" y="19"/>
                </a:lnTo>
                <a:lnTo>
                  <a:pt x="232" y="8"/>
                </a:lnTo>
                <a:lnTo>
                  <a:pt x="228" y="1"/>
                </a:lnTo>
                <a:lnTo>
                  <a:pt x="228" y="1"/>
                </a:lnTo>
                <a:lnTo>
                  <a:pt x="226" y="0"/>
                </a:lnTo>
                <a:lnTo>
                  <a:pt x="224" y="0"/>
                </a:lnTo>
                <a:lnTo>
                  <a:pt x="220" y="3"/>
                </a:lnTo>
                <a:lnTo>
                  <a:pt x="217" y="7"/>
                </a:lnTo>
                <a:lnTo>
                  <a:pt x="213" y="16"/>
                </a:lnTo>
                <a:lnTo>
                  <a:pt x="210" y="25"/>
                </a:lnTo>
                <a:lnTo>
                  <a:pt x="210" y="25"/>
                </a:lnTo>
                <a:lnTo>
                  <a:pt x="198" y="36"/>
                </a:lnTo>
                <a:lnTo>
                  <a:pt x="188" y="47"/>
                </a:lnTo>
                <a:lnTo>
                  <a:pt x="178" y="57"/>
                </a:lnTo>
                <a:lnTo>
                  <a:pt x="169" y="70"/>
                </a:lnTo>
                <a:lnTo>
                  <a:pt x="161" y="83"/>
                </a:lnTo>
                <a:lnTo>
                  <a:pt x="151" y="98"/>
                </a:lnTo>
                <a:lnTo>
                  <a:pt x="133" y="135"/>
                </a:lnTo>
                <a:lnTo>
                  <a:pt x="133" y="135"/>
                </a:lnTo>
                <a:lnTo>
                  <a:pt x="131" y="135"/>
                </a:lnTo>
                <a:lnTo>
                  <a:pt x="126" y="135"/>
                </a:lnTo>
                <a:lnTo>
                  <a:pt x="115" y="128"/>
                </a:lnTo>
                <a:lnTo>
                  <a:pt x="110" y="124"/>
                </a:lnTo>
                <a:lnTo>
                  <a:pt x="106" y="119"/>
                </a:lnTo>
                <a:lnTo>
                  <a:pt x="103" y="115"/>
                </a:lnTo>
                <a:lnTo>
                  <a:pt x="102" y="110"/>
                </a:lnTo>
                <a:lnTo>
                  <a:pt x="102" y="110"/>
                </a:lnTo>
                <a:lnTo>
                  <a:pt x="108" y="96"/>
                </a:lnTo>
                <a:lnTo>
                  <a:pt x="116" y="80"/>
                </a:lnTo>
                <a:lnTo>
                  <a:pt x="127" y="64"/>
                </a:lnTo>
                <a:lnTo>
                  <a:pt x="137" y="52"/>
                </a:lnTo>
                <a:lnTo>
                  <a:pt x="137" y="52"/>
                </a:lnTo>
                <a:lnTo>
                  <a:pt x="139" y="48"/>
                </a:lnTo>
                <a:lnTo>
                  <a:pt x="139" y="44"/>
                </a:lnTo>
                <a:lnTo>
                  <a:pt x="141" y="40"/>
                </a:lnTo>
                <a:lnTo>
                  <a:pt x="141" y="40"/>
                </a:lnTo>
                <a:lnTo>
                  <a:pt x="142" y="39"/>
                </a:lnTo>
                <a:lnTo>
                  <a:pt x="143" y="39"/>
                </a:lnTo>
                <a:lnTo>
                  <a:pt x="146" y="39"/>
                </a:lnTo>
                <a:lnTo>
                  <a:pt x="146" y="39"/>
                </a:lnTo>
                <a:lnTo>
                  <a:pt x="154" y="32"/>
                </a:lnTo>
                <a:lnTo>
                  <a:pt x="158" y="25"/>
                </a:lnTo>
                <a:lnTo>
                  <a:pt x="161" y="23"/>
                </a:lnTo>
                <a:lnTo>
                  <a:pt x="161" y="19"/>
                </a:lnTo>
                <a:lnTo>
                  <a:pt x="161" y="16"/>
                </a:lnTo>
                <a:lnTo>
                  <a:pt x="158" y="13"/>
                </a:lnTo>
                <a:lnTo>
                  <a:pt x="158" y="13"/>
                </a:lnTo>
                <a:lnTo>
                  <a:pt x="157" y="13"/>
                </a:lnTo>
                <a:lnTo>
                  <a:pt x="154" y="12"/>
                </a:lnTo>
                <a:lnTo>
                  <a:pt x="150" y="13"/>
                </a:lnTo>
                <a:lnTo>
                  <a:pt x="141" y="19"/>
                </a:lnTo>
                <a:lnTo>
                  <a:pt x="141" y="19"/>
                </a:lnTo>
                <a:lnTo>
                  <a:pt x="134" y="24"/>
                </a:lnTo>
                <a:lnTo>
                  <a:pt x="130" y="28"/>
                </a:lnTo>
                <a:lnTo>
                  <a:pt x="130" y="28"/>
                </a:lnTo>
                <a:lnTo>
                  <a:pt x="122" y="35"/>
                </a:lnTo>
                <a:lnTo>
                  <a:pt x="122" y="35"/>
                </a:lnTo>
                <a:lnTo>
                  <a:pt x="111" y="44"/>
                </a:lnTo>
                <a:lnTo>
                  <a:pt x="102" y="53"/>
                </a:lnTo>
                <a:lnTo>
                  <a:pt x="94" y="64"/>
                </a:lnTo>
                <a:lnTo>
                  <a:pt x="86" y="76"/>
                </a:lnTo>
                <a:lnTo>
                  <a:pt x="71" y="99"/>
                </a:lnTo>
                <a:lnTo>
                  <a:pt x="66" y="111"/>
                </a:lnTo>
                <a:lnTo>
                  <a:pt x="62" y="120"/>
                </a:lnTo>
                <a:lnTo>
                  <a:pt x="62" y="120"/>
                </a:lnTo>
                <a:lnTo>
                  <a:pt x="62" y="119"/>
                </a:lnTo>
                <a:lnTo>
                  <a:pt x="62" y="119"/>
                </a:lnTo>
                <a:lnTo>
                  <a:pt x="64" y="112"/>
                </a:lnTo>
                <a:lnTo>
                  <a:pt x="64" y="107"/>
                </a:lnTo>
                <a:lnTo>
                  <a:pt x="64" y="100"/>
                </a:lnTo>
                <a:lnTo>
                  <a:pt x="63" y="95"/>
                </a:lnTo>
                <a:lnTo>
                  <a:pt x="60" y="88"/>
                </a:lnTo>
                <a:lnTo>
                  <a:pt x="56" y="84"/>
                </a:lnTo>
                <a:lnTo>
                  <a:pt x="51" y="80"/>
                </a:lnTo>
                <a:lnTo>
                  <a:pt x="45" y="76"/>
                </a:lnTo>
                <a:lnTo>
                  <a:pt x="45" y="76"/>
                </a:lnTo>
                <a:lnTo>
                  <a:pt x="39" y="75"/>
                </a:lnTo>
                <a:lnTo>
                  <a:pt x="32" y="74"/>
                </a:lnTo>
                <a:lnTo>
                  <a:pt x="27" y="75"/>
                </a:lnTo>
                <a:lnTo>
                  <a:pt x="20" y="76"/>
                </a:lnTo>
                <a:lnTo>
                  <a:pt x="15" y="79"/>
                </a:lnTo>
                <a:lnTo>
                  <a:pt x="11" y="83"/>
                </a:lnTo>
                <a:lnTo>
                  <a:pt x="7" y="88"/>
                </a:lnTo>
                <a:lnTo>
                  <a:pt x="3" y="94"/>
                </a:lnTo>
                <a:lnTo>
                  <a:pt x="3" y="94"/>
                </a:lnTo>
                <a:lnTo>
                  <a:pt x="1" y="100"/>
                </a:lnTo>
                <a:lnTo>
                  <a:pt x="0" y="106"/>
                </a:lnTo>
                <a:lnTo>
                  <a:pt x="1" y="112"/>
                </a:lnTo>
                <a:lnTo>
                  <a:pt x="3" y="118"/>
                </a:lnTo>
                <a:lnTo>
                  <a:pt x="5" y="123"/>
                </a:lnTo>
                <a:lnTo>
                  <a:pt x="9" y="128"/>
                </a:lnTo>
                <a:lnTo>
                  <a:pt x="15" y="133"/>
                </a:lnTo>
                <a:lnTo>
                  <a:pt x="20" y="135"/>
                </a:lnTo>
                <a:lnTo>
                  <a:pt x="20" y="135"/>
                </a:lnTo>
                <a:lnTo>
                  <a:pt x="24" y="137"/>
                </a:lnTo>
                <a:lnTo>
                  <a:pt x="29" y="137"/>
                </a:lnTo>
                <a:lnTo>
                  <a:pt x="35" y="135"/>
                </a:lnTo>
                <a:lnTo>
                  <a:pt x="36" y="137"/>
                </a:lnTo>
                <a:lnTo>
                  <a:pt x="39" y="138"/>
                </a:lnTo>
                <a:lnTo>
                  <a:pt x="49" y="145"/>
                </a:lnTo>
                <a:lnTo>
                  <a:pt x="49" y="145"/>
                </a:lnTo>
                <a:lnTo>
                  <a:pt x="47" y="157"/>
                </a:lnTo>
                <a:lnTo>
                  <a:pt x="45" y="166"/>
                </a:lnTo>
                <a:lnTo>
                  <a:pt x="45" y="175"/>
                </a:lnTo>
                <a:lnTo>
                  <a:pt x="45" y="175"/>
                </a:lnTo>
                <a:lnTo>
                  <a:pt x="47" y="183"/>
                </a:lnTo>
                <a:lnTo>
                  <a:pt x="51" y="193"/>
                </a:lnTo>
                <a:lnTo>
                  <a:pt x="60" y="213"/>
                </a:lnTo>
                <a:lnTo>
                  <a:pt x="72" y="234"/>
                </a:lnTo>
                <a:lnTo>
                  <a:pt x="83" y="252"/>
                </a:lnTo>
                <a:lnTo>
                  <a:pt x="83" y="252"/>
                </a:lnTo>
                <a:lnTo>
                  <a:pt x="86" y="254"/>
                </a:lnTo>
                <a:lnTo>
                  <a:pt x="88" y="256"/>
                </a:lnTo>
                <a:lnTo>
                  <a:pt x="91" y="257"/>
                </a:lnTo>
                <a:lnTo>
                  <a:pt x="92" y="258"/>
                </a:lnTo>
                <a:lnTo>
                  <a:pt x="92" y="258"/>
                </a:lnTo>
                <a:lnTo>
                  <a:pt x="94" y="265"/>
                </a:lnTo>
                <a:lnTo>
                  <a:pt x="95" y="269"/>
                </a:lnTo>
                <a:lnTo>
                  <a:pt x="95" y="269"/>
                </a:lnTo>
                <a:lnTo>
                  <a:pt x="99" y="273"/>
                </a:lnTo>
                <a:lnTo>
                  <a:pt x="103" y="275"/>
                </a:lnTo>
                <a:lnTo>
                  <a:pt x="107" y="276"/>
                </a:lnTo>
                <a:lnTo>
                  <a:pt x="112" y="276"/>
                </a:lnTo>
                <a:lnTo>
                  <a:pt x="115" y="275"/>
                </a:lnTo>
                <a:lnTo>
                  <a:pt x="118" y="272"/>
                </a:lnTo>
                <a:lnTo>
                  <a:pt x="119" y="268"/>
                </a:lnTo>
                <a:lnTo>
                  <a:pt x="118" y="262"/>
                </a:lnTo>
                <a:lnTo>
                  <a:pt x="118" y="262"/>
                </a:lnTo>
                <a:lnTo>
                  <a:pt x="115" y="261"/>
                </a:lnTo>
                <a:lnTo>
                  <a:pt x="111" y="256"/>
                </a:lnTo>
                <a:lnTo>
                  <a:pt x="111" y="256"/>
                </a:lnTo>
                <a:lnTo>
                  <a:pt x="111" y="254"/>
                </a:lnTo>
                <a:lnTo>
                  <a:pt x="111" y="252"/>
                </a:lnTo>
                <a:lnTo>
                  <a:pt x="111" y="250"/>
                </a:lnTo>
                <a:lnTo>
                  <a:pt x="110" y="246"/>
                </a:lnTo>
                <a:lnTo>
                  <a:pt x="110" y="246"/>
                </a:lnTo>
                <a:lnTo>
                  <a:pt x="100" y="230"/>
                </a:lnTo>
                <a:lnTo>
                  <a:pt x="92" y="212"/>
                </a:lnTo>
                <a:lnTo>
                  <a:pt x="86" y="190"/>
                </a:lnTo>
                <a:lnTo>
                  <a:pt x="82" y="170"/>
                </a:lnTo>
                <a:lnTo>
                  <a:pt x="82" y="170"/>
                </a:lnTo>
                <a:lnTo>
                  <a:pt x="87" y="174"/>
                </a:lnTo>
                <a:lnTo>
                  <a:pt x="96" y="178"/>
                </a:lnTo>
                <a:lnTo>
                  <a:pt x="110" y="182"/>
                </a:lnTo>
                <a:lnTo>
                  <a:pt x="126" y="186"/>
                </a:lnTo>
                <a:lnTo>
                  <a:pt x="146" y="190"/>
                </a:lnTo>
                <a:lnTo>
                  <a:pt x="167" y="191"/>
                </a:lnTo>
                <a:lnTo>
                  <a:pt x="193" y="193"/>
                </a:lnTo>
                <a:lnTo>
                  <a:pt x="220" y="191"/>
                </a:lnTo>
                <a:lnTo>
                  <a:pt x="220" y="191"/>
                </a:lnTo>
                <a:lnTo>
                  <a:pt x="253" y="189"/>
                </a:lnTo>
                <a:lnTo>
                  <a:pt x="272" y="187"/>
                </a:lnTo>
                <a:lnTo>
                  <a:pt x="285" y="185"/>
                </a:lnTo>
                <a:lnTo>
                  <a:pt x="285" y="185"/>
                </a:lnTo>
                <a:lnTo>
                  <a:pt x="284" y="183"/>
                </a:lnTo>
                <a:lnTo>
                  <a:pt x="283" y="182"/>
                </a:lnTo>
                <a:lnTo>
                  <a:pt x="283" y="182"/>
                </a:lnTo>
                <a:lnTo>
                  <a:pt x="287" y="186"/>
                </a:lnTo>
                <a:lnTo>
                  <a:pt x="291" y="189"/>
                </a:lnTo>
                <a:lnTo>
                  <a:pt x="296" y="190"/>
                </a:lnTo>
                <a:lnTo>
                  <a:pt x="300" y="190"/>
                </a:lnTo>
                <a:lnTo>
                  <a:pt x="307" y="189"/>
                </a:lnTo>
                <a:lnTo>
                  <a:pt x="310" y="186"/>
                </a:lnTo>
                <a:lnTo>
                  <a:pt x="310" y="186"/>
                </a:lnTo>
                <a:lnTo>
                  <a:pt x="310" y="178"/>
                </a:lnTo>
                <a:lnTo>
                  <a:pt x="310" y="173"/>
                </a:lnTo>
                <a:lnTo>
                  <a:pt x="308" y="167"/>
                </a:lnTo>
                <a:lnTo>
                  <a:pt x="307" y="165"/>
                </a:lnTo>
                <a:lnTo>
                  <a:pt x="304" y="162"/>
                </a:lnTo>
                <a:lnTo>
                  <a:pt x="301" y="161"/>
                </a:lnTo>
                <a:lnTo>
                  <a:pt x="297" y="159"/>
                </a:lnTo>
                <a:lnTo>
                  <a:pt x="295" y="159"/>
                </a:lnTo>
                <a:lnTo>
                  <a:pt x="295" y="159"/>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3" name="Line 2053"/>
          <p:cNvSpPr>
            <a:spLocks noChangeShapeType="1"/>
          </p:cNvSpPr>
          <p:nvPr/>
        </p:nvSpPr>
        <p:spPr bwMode="auto">
          <a:xfrm>
            <a:off x="2758019" y="1667935"/>
            <a:ext cx="3302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4" name="Freeform 2054"/>
          <p:cNvSpPr>
            <a:spLocks/>
          </p:cNvSpPr>
          <p:nvPr/>
        </p:nvSpPr>
        <p:spPr bwMode="auto">
          <a:xfrm>
            <a:off x="3189818" y="1278468"/>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5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7 h 482"/>
              <a:gd name="T60" fmla="*/ 428 w 483"/>
              <a:gd name="T61" fmla="*/ 394 h 482"/>
              <a:gd name="T62" fmla="*/ 453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3" y="126"/>
                </a:lnTo>
                <a:lnTo>
                  <a:pt x="441" y="106"/>
                </a:lnTo>
                <a:lnTo>
                  <a:pt x="428" y="89"/>
                </a:lnTo>
                <a:lnTo>
                  <a:pt x="412" y="71"/>
                </a:lnTo>
                <a:lnTo>
                  <a:pt x="394" y="55"/>
                </a:lnTo>
                <a:lnTo>
                  <a:pt x="377" y="42"/>
                </a:lnTo>
                <a:lnTo>
                  <a:pt x="357" y="30"/>
                </a:lnTo>
                <a:lnTo>
                  <a:pt x="335"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7"/>
                </a:lnTo>
                <a:lnTo>
                  <a:pt x="412" y="411"/>
                </a:lnTo>
                <a:lnTo>
                  <a:pt x="428" y="394"/>
                </a:lnTo>
                <a:lnTo>
                  <a:pt x="441" y="377"/>
                </a:lnTo>
                <a:lnTo>
                  <a:pt x="453" y="356"/>
                </a:lnTo>
                <a:lnTo>
                  <a:pt x="464" y="335"/>
                </a:lnTo>
                <a:lnTo>
                  <a:pt x="472" y="314"/>
                </a:lnTo>
                <a:lnTo>
                  <a:pt x="478" y="289"/>
                </a:lnTo>
                <a:lnTo>
                  <a:pt x="482" y="265"/>
                </a:lnTo>
                <a:lnTo>
                  <a:pt x="483" y="241"/>
                </a:lnTo>
                <a:lnTo>
                  <a:pt x="483"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5" name="Freeform 2055"/>
          <p:cNvSpPr>
            <a:spLocks/>
          </p:cNvSpPr>
          <p:nvPr/>
        </p:nvSpPr>
        <p:spPr bwMode="auto">
          <a:xfrm>
            <a:off x="3280835" y="1367368"/>
            <a:ext cx="330200" cy="330200"/>
          </a:xfrm>
          <a:custGeom>
            <a:avLst/>
            <a:gdLst>
              <a:gd name="T0" fmla="*/ 156 w 311"/>
              <a:gd name="T1" fmla="*/ 311 h 311"/>
              <a:gd name="T2" fmla="*/ 125 w 311"/>
              <a:gd name="T3" fmla="*/ 308 h 311"/>
              <a:gd name="T4" fmla="*/ 95 w 311"/>
              <a:gd name="T5" fmla="*/ 299 h 311"/>
              <a:gd name="T6" fmla="*/ 69 w 311"/>
              <a:gd name="T7" fmla="*/ 284 h 311"/>
              <a:gd name="T8" fmla="*/ 46 w 311"/>
              <a:gd name="T9" fmla="*/ 265 h 311"/>
              <a:gd name="T10" fmla="*/ 27 w 311"/>
              <a:gd name="T11" fmla="*/ 242 h 311"/>
              <a:gd name="T12" fmla="*/ 12 w 311"/>
              <a:gd name="T13" fmla="*/ 216 h 311"/>
              <a:gd name="T14" fmla="*/ 3 w 311"/>
              <a:gd name="T15" fmla="*/ 186 h 311"/>
              <a:gd name="T16" fmla="*/ 0 w 311"/>
              <a:gd name="T17" fmla="*/ 155 h 311"/>
              <a:gd name="T18" fmla="*/ 1 w 311"/>
              <a:gd name="T19" fmla="*/ 139 h 311"/>
              <a:gd name="T20" fmla="*/ 7 w 311"/>
              <a:gd name="T21" fmla="*/ 110 h 311"/>
              <a:gd name="T22" fmla="*/ 19 w 311"/>
              <a:gd name="T23" fmla="*/ 82 h 311"/>
              <a:gd name="T24" fmla="*/ 35 w 311"/>
              <a:gd name="T25" fmla="*/ 56 h 311"/>
              <a:gd name="T26" fmla="*/ 56 w 311"/>
              <a:gd name="T27" fmla="*/ 35 h 311"/>
              <a:gd name="T28" fmla="*/ 82 w 311"/>
              <a:gd name="T29" fmla="*/ 19 h 311"/>
              <a:gd name="T30" fmla="*/ 110 w 311"/>
              <a:gd name="T31" fmla="*/ 7 h 311"/>
              <a:gd name="T32" fmla="*/ 140 w 311"/>
              <a:gd name="T33" fmla="*/ 1 h 311"/>
              <a:gd name="T34" fmla="*/ 156 w 311"/>
              <a:gd name="T35" fmla="*/ 0 h 311"/>
              <a:gd name="T36" fmla="*/ 186 w 311"/>
              <a:gd name="T37" fmla="*/ 3 h 311"/>
              <a:gd name="T38" fmla="*/ 216 w 311"/>
              <a:gd name="T39" fmla="*/ 12 h 311"/>
              <a:gd name="T40" fmla="*/ 243 w 311"/>
              <a:gd name="T41" fmla="*/ 27 h 311"/>
              <a:gd name="T42" fmla="*/ 266 w 311"/>
              <a:gd name="T43" fmla="*/ 45 h 311"/>
              <a:gd name="T44" fmla="*/ 284 w 311"/>
              <a:gd name="T45" fmla="*/ 68 h 311"/>
              <a:gd name="T46" fmla="*/ 299 w 311"/>
              <a:gd name="T47" fmla="*/ 95 h 311"/>
              <a:gd name="T48" fmla="*/ 308 w 311"/>
              <a:gd name="T49" fmla="*/ 124 h 311"/>
              <a:gd name="T50" fmla="*/ 311 w 311"/>
              <a:gd name="T51" fmla="*/ 155 h 311"/>
              <a:gd name="T52" fmla="*/ 310 w 311"/>
              <a:gd name="T53" fmla="*/ 171 h 311"/>
              <a:gd name="T54" fmla="*/ 304 w 311"/>
              <a:gd name="T55" fmla="*/ 201 h 311"/>
              <a:gd name="T56" fmla="*/ 292 w 311"/>
              <a:gd name="T57" fmla="*/ 229 h 311"/>
              <a:gd name="T58" fmla="*/ 276 w 311"/>
              <a:gd name="T59" fmla="*/ 254 h 311"/>
              <a:gd name="T60" fmla="*/ 255 w 311"/>
              <a:gd name="T61" fmla="*/ 276 h 311"/>
              <a:gd name="T62" fmla="*/ 229 w 311"/>
              <a:gd name="T63" fmla="*/ 292 h 311"/>
              <a:gd name="T64" fmla="*/ 201 w 311"/>
              <a:gd name="T65" fmla="*/ 304 h 311"/>
              <a:gd name="T66" fmla="*/ 172 w 311"/>
              <a:gd name="T67" fmla="*/ 309 h 311"/>
              <a:gd name="T68" fmla="*/ 156 w 311"/>
              <a:gd name="T6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1" h="311">
                <a:moveTo>
                  <a:pt x="156" y="311"/>
                </a:moveTo>
                <a:lnTo>
                  <a:pt x="156" y="311"/>
                </a:lnTo>
                <a:lnTo>
                  <a:pt x="140" y="309"/>
                </a:lnTo>
                <a:lnTo>
                  <a:pt x="125" y="308"/>
                </a:lnTo>
                <a:lnTo>
                  <a:pt x="110" y="304"/>
                </a:lnTo>
                <a:lnTo>
                  <a:pt x="95" y="299"/>
                </a:lnTo>
                <a:lnTo>
                  <a:pt x="82" y="292"/>
                </a:lnTo>
                <a:lnTo>
                  <a:pt x="69" y="284"/>
                </a:lnTo>
                <a:lnTo>
                  <a:pt x="56" y="276"/>
                </a:lnTo>
                <a:lnTo>
                  <a:pt x="46" y="265"/>
                </a:lnTo>
                <a:lnTo>
                  <a:pt x="35" y="254"/>
                </a:lnTo>
                <a:lnTo>
                  <a:pt x="27" y="242"/>
                </a:lnTo>
                <a:lnTo>
                  <a:pt x="19" y="229"/>
                </a:lnTo>
                <a:lnTo>
                  <a:pt x="12" y="216"/>
                </a:lnTo>
                <a:lnTo>
                  <a:pt x="7" y="201"/>
                </a:lnTo>
                <a:lnTo>
                  <a:pt x="3" y="186"/>
                </a:lnTo>
                <a:lnTo>
                  <a:pt x="1" y="171"/>
                </a:lnTo>
                <a:lnTo>
                  <a:pt x="0" y="155"/>
                </a:lnTo>
                <a:lnTo>
                  <a:pt x="0" y="155"/>
                </a:lnTo>
                <a:lnTo>
                  <a:pt x="1" y="139"/>
                </a:lnTo>
                <a:lnTo>
                  <a:pt x="3" y="124"/>
                </a:lnTo>
                <a:lnTo>
                  <a:pt x="7" y="110"/>
                </a:lnTo>
                <a:lnTo>
                  <a:pt x="12" y="95"/>
                </a:lnTo>
                <a:lnTo>
                  <a:pt x="19" y="82"/>
                </a:lnTo>
                <a:lnTo>
                  <a:pt x="27" y="68"/>
                </a:lnTo>
                <a:lnTo>
                  <a:pt x="35" y="56"/>
                </a:lnTo>
                <a:lnTo>
                  <a:pt x="46" y="45"/>
                </a:lnTo>
                <a:lnTo>
                  <a:pt x="56" y="35"/>
                </a:lnTo>
                <a:lnTo>
                  <a:pt x="69" y="27"/>
                </a:lnTo>
                <a:lnTo>
                  <a:pt x="82" y="19"/>
                </a:lnTo>
                <a:lnTo>
                  <a:pt x="95" y="12"/>
                </a:lnTo>
                <a:lnTo>
                  <a:pt x="110" y="7"/>
                </a:lnTo>
                <a:lnTo>
                  <a:pt x="125" y="3"/>
                </a:lnTo>
                <a:lnTo>
                  <a:pt x="140" y="1"/>
                </a:lnTo>
                <a:lnTo>
                  <a:pt x="156" y="0"/>
                </a:lnTo>
                <a:lnTo>
                  <a:pt x="156" y="0"/>
                </a:lnTo>
                <a:lnTo>
                  <a:pt x="172" y="1"/>
                </a:lnTo>
                <a:lnTo>
                  <a:pt x="186" y="3"/>
                </a:lnTo>
                <a:lnTo>
                  <a:pt x="201" y="7"/>
                </a:lnTo>
                <a:lnTo>
                  <a:pt x="216" y="12"/>
                </a:lnTo>
                <a:lnTo>
                  <a:pt x="229" y="19"/>
                </a:lnTo>
                <a:lnTo>
                  <a:pt x="243" y="27"/>
                </a:lnTo>
                <a:lnTo>
                  <a:pt x="255" y="35"/>
                </a:lnTo>
                <a:lnTo>
                  <a:pt x="266" y="45"/>
                </a:lnTo>
                <a:lnTo>
                  <a:pt x="276" y="56"/>
                </a:lnTo>
                <a:lnTo>
                  <a:pt x="284" y="68"/>
                </a:lnTo>
                <a:lnTo>
                  <a:pt x="292" y="82"/>
                </a:lnTo>
                <a:lnTo>
                  <a:pt x="299" y="95"/>
                </a:lnTo>
                <a:lnTo>
                  <a:pt x="304" y="110"/>
                </a:lnTo>
                <a:lnTo>
                  <a:pt x="308" y="124"/>
                </a:lnTo>
                <a:lnTo>
                  <a:pt x="310" y="139"/>
                </a:lnTo>
                <a:lnTo>
                  <a:pt x="311" y="155"/>
                </a:lnTo>
                <a:lnTo>
                  <a:pt x="311" y="155"/>
                </a:lnTo>
                <a:lnTo>
                  <a:pt x="310" y="171"/>
                </a:lnTo>
                <a:lnTo>
                  <a:pt x="308" y="186"/>
                </a:lnTo>
                <a:lnTo>
                  <a:pt x="304" y="201"/>
                </a:lnTo>
                <a:lnTo>
                  <a:pt x="299" y="216"/>
                </a:lnTo>
                <a:lnTo>
                  <a:pt x="292" y="229"/>
                </a:lnTo>
                <a:lnTo>
                  <a:pt x="284" y="242"/>
                </a:lnTo>
                <a:lnTo>
                  <a:pt x="276" y="254"/>
                </a:lnTo>
                <a:lnTo>
                  <a:pt x="266" y="265"/>
                </a:lnTo>
                <a:lnTo>
                  <a:pt x="255" y="276"/>
                </a:lnTo>
                <a:lnTo>
                  <a:pt x="243" y="284"/>
                </a:lnTo>
                <a:lnTo>
                  <a:pt x="229" y="292"/>
                </a:lnTo>
                <a:lnTo>
                  <a:pt x="216" y="299"/>
                </a:lnTo>
                <a:lnTo>
                  <a:pt x="201" y="304"/>
                </a:lnTo>
                <a:lnTo>
                  <a:pt x="186" y="308"/>
                </a:lnTo>
                <a:lnTo>
                  <a:pt x="172" y="309"/>
                </a:lnTo>
                <a:lnTo>
                  <a:pt x="156" y="311"/>
                </a:lnTo>
                <a:lnTo>
                  <a:pt x="156" y="311"/>
                </a:lnTo>
                <a:close/>
              </a:path>
            </a:pathLst>
          </a:custGeom>
          <a:solidFill>
            <a:srgbClr val="9F85E5"/>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6" name="Freeform 2056"/>
          <p:cNvSpPr>
            <a:spLocks/>
          </p:cNvSpPr>
          <p:nvPr/>
        </p:nvSpPr>
        <p:spPr bwMode="auto">
          <a:xfrm>
            <a:off x="3321053" y="1390654"/>
            <a:ext cx="124884" cy="74084"/>
          </a:xfrm>
          <a:custGeom>
            <a:avLst/>
            <a:gdLst>
              <a:gd name="T0" fmla="*/ 0 w 118"/>
              <a:gd name="T1" fmla="*/ 70 h 70"/>
              <a:gd name="T2" fmla="*/ 0 w 118"/>
              <a:gd name="T3" fmla="*/ 70 h 70"/>
              <a:gd name="T4" fmla="*/ 9 w 118"/>
              <a:gd name="T5" fmla="*/ 55 h 70"/>
              <a:gd name="T6" fmla="*/ 21 w 118"/>
              <a:gd name="T7" fmla="*/ 42 h 70"/>
              <a:gd name="T8" fmla="*/ 35 w 118"/>
              <a:gd name="T9" fmla="*/ 30 h 70"/>
              <a:gd name="T10" fmla="*/ 48 w 118"/>
              <a:gd name="T11" fmla="*/ 19 h 70"/>
              <a:gd name="T12" fmla="*/ 64 w 118"/>
              <a:gd name="T13" fmla="*/ 11 h 70"/>
              <a:gd name="T14" fmla="*/ 81 w 118"/>
              <a:gd name="T15" fmla="*/ 6 h 70"/>
              <a:gd name="T16" fmla="*/ 99 w 118"/>
              <a:gd name="T17" fmla="*/ 2 h 70"/>
              <a:gd name="T18" fmla="*/ 118 w 118"/>
              <a:gd name="T1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8" h="70">
                <a:moveTo>
                  <a:pt x="0" y="70"/>
                </a:moveTo>
                <a:lnTo>
                  <a:pt x="0" y="70"/>
                </a:lnTo>
                <a:lnTo>
                  <a:pt x="9" y="55"/>
                </a:lnTo>
                <a:lnTo>
                  <a:pt x="21" y="42"/>
                </a:lnTo>
                <a:lnTo>
                  <a:pt x="35" y="30"/>
                </a:lnTo>
                <a:lnTo>
                  <a:pt x="48" y="19"/>
                </a:lnTo>
                <a:lnTo>
                  <a:pt x="64" y="11"/>
                </a:lnTo>
                <a:lnTo>
                  <a:pt x="81" y="6"/>
                </a:lnTo>
                <a:lnTo>
                  <a:pt x="99" y="2"/>
                </a:lnTo>
                <a:lnTo>
                  <a:pt x="118"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7" name="Freeform 2057"/>
          <p:cNvSpPr>
            <a:spLocks/>
          </p:cNvSpPr>
          <p:nvPr/>
        </p:nvSpPr>
        <p:spPr bwMode="auto">
          <a:xfrm>
            <a:off x="3304120" y="1494370"/>
            <a:ext cx="4233" cy="21167"/>
          </a:xfrm>
          <a:custGeom>
            <a:avLst/>
            <a:gdLst>
              <a:gd name="T0" fmla="*/ 0 w 4"/>
              <a:gd name="T1" fmla="*/ 20 h 20"/>
              <a:gd name="T2" fmla="*/ 0 w 4"/>
              <a:gd name="T3" fmla="*/ 20 h 20"/>
              <a:gd name="T4" fmla="*/ 4 w 4"/>
              <a:gd name="T5" fmla="*/ 0 h 20"/>
            </a:gdLst>
            <a:ahLst/>
            <a:cxnLst>
              <a:cxn ang="0">
                <a:pos x="T0" y="T1"/>
              </a:cxn>
              <a:cxn ang="0">
                <a:pos x="T2" y="T3"/>
              </a:cxn>
              <a:cxn ang="0">
                <a:pos x="T4" y="T5"/>
              </a:cxn>
            </a:cxnLst>
            <a:rect l="0" t="0" r="r" b="b"/>
            <a:pathLst>
              <a:path w="4" h="20">
                <a:moveTo>
                  <a:pt x="0" y="20"/>
                </a:moveTo>
                <a:lnTo>
                  <a:pt x="0" y="20"/>
                </a:lnTo>
                <a:lnTo>
                  <a:pt x="4"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88" name="Freeform 2058"/>
          <p:cNvSpPr>
            <a:spLocks/>
          </p:cNvSpPr>
          <p:nvPr/>
        </p:nvSpPr>
        <p:spPr bwMode="auto">
          <a:xfrm>
            <a:off x="3490386" y="1576919"/>
            <a:ext cx="55033" cy="57151"/>
          </a:xfrm>
          <a:custGeom>
            <a:avLst/>
            <a:gdLst>
              <a:gd name="T0" fmla="*/ 27 w 54"/>
              <a:gd name="T1" fmla="*/ 53 h 53"/>
              <a:gd name="T2" fmla="*/ 27 w 54"/>
              <a:gd name="T3" fmla="*/ 53 h 53"/>
              <a:gd name="T4" fmla="*/ 22 w 54"/>
              <a:gd name="T5" fmla="*/ 53 h 53"/>
              <a:gd name="T6" fmla="*/ 16 w 54"/>
              <a:gd name="T7" fmla="*/ 51 h 53"/>
              <a:gd name="T8" fmla="*/ 12 w 54"/>
              <a:gd name="T9" fmla="*/ 48 h 53"/>
              <a:gd name="T10" fmla="*/ 8 w 54"/>
              <a:gd name="T11" fmla="*/ 45 h 53"/>
              <a:gd name="T12" fmla="*/ 4 w 54"/>
              <a:gd name="T13" fmla="*/ 41 h 53"/>
              <a:gd name="T14" fmla="*/ 2 w 54"/>
              <a:gd name="T15" fmla="*/ 37 h 53"/>
              <a:gd name="T16" fmla="*/ 0 w 54"/>
              <a:gd name="T17" fmla="*/ 32 h 53"/>
              <a:gd name="T18" fmla="*/ 0 w 54"/>
              <a:gd name="T19" fmla="*/ 27 h 53"/>
              <a:gd name="T20" fmla="*/ 0 w 54"/>
              <a:gd name="T21" fmla="*/ 27 h 53"/>
              <a:gd name="T22" fmla="*/ 0 w 54"/>
              <a:gd name="T23" fmla="*/ 21 h 53"/>
              <a:gd name="T24" fmla="*/ 2 w 54"/>
              <a:gd name="T25" fmla="*/ 16 h 53"/>
              <a:gd name="T26" fmla="*/ 4 w 54"/>
              <a:gd name="T27" fmla="*/ 12 h 53"/>
              <a:gd name="T28" fmla="*/ 8 w 54"/>
              <a:gd name="T29" fmla="*/ 8 h 53"/>
              <a:gd name="T30" fmla="*/ 12 w 54"/>
              <a:gd name="T31" fmla="*/ 4 h 53"/>
              <a:gd name="T32" fmla="*/ 16 w 54"/>
              <a:gd name="T33" fmla="*/ 1 h 53"/>
              <a:gd name="T34" fmla="*/ 22 w 54"/>
              <a:gd name="T35" fmla="*/ 0 h 53"/>
              <a:gd name="T36" fmla="*/ 27 w 54"/>
              <a:gd name="T37" fmla="*/ 0 h 53"/>
              <a:gd name="T38" fmla="*/ 27 w 54"/>
              <a:gd name="T39" fmla="*/ 0 h 53"/>
              <a:gd name="T40" fmla="*/ 32 w 54"/>
              <a:gd name="T41" fmla="*/ 0 h 53"/>
              <a:gd name="T42" fmla="*/ 38 w 54"/>
              <a:gd name="T43" fmla="*/ 1 h 53"/>
              <a:gd name="T44" fmla="*/ 42 w 54"/>
              <a:gd name="T45" fmla="*/ 4 h 53"/>
              <a:gd name="T46" fmla="*/ 46 w 54"/>
              <a:gd name="T47" fmla="*/ 8 h 53"/>
              <a:gd name="T48" fmla="*/ 48 w 54"/>
              <a:gd name="T49" fmla="*/ 12 h 53"/>
              <a:gd name="T50" fmla="*/ 51 w 54"/>
              <a:gd name="T51" fmla="*/ 16 h 53"/>
              <a:gd name="T52" fmla="*/ 54 w 54"/>
              <a:gd name="T53" fmla="*/ 21 h 53"/>
              <a:gd name="T54" fmla="*/ 54 w 54"/>
              <a:gd name="T55" fmla="*/ 27 h 53"/>
              <a:gd name="T56" fmla="*/ 54 w 54"/>
              <a:gd name="T57" fmla="*/ 27 h 53"/>
              <a:gd name="T58" fmla="*/ 54 w 54"/>
              <a:gd name="T59" fmla="*/ 32 h 53"/>
              <a:gd name="T60" fmla="*/ 51 w 54"/>
              <a:gd name="T61" fmla="*/ 37 h 53"/>
              <a:gd name="T62" fmla="*/ 48 w 54"/>
              <a:gd name="T63" fmla="*/ 41 h 53"/>
              <a:gd name="T64" fmla="*/ 46 w 54"/>
              <a:gd name="T65" fmla="*/ 45 h 53"/>
              <a:gd name="T66" fmla="*/ 42 w 54"/>
              <a:gd name="T67" fmla="*/ 48 h 53"/>
              <a:gd name="T68" fmla="*/ 38 w 54"/>
              <a:gd name="T69" fmla="*/ 51 h 53"/>
              <a:gd name="T70" fmla="*/ 32 w 54"/>
              <a:gd name="T71" fmla="*/ 53 h 53"/>
              <a:gd name="T72" fmla="*/ 27 w 54"/>
              <a:gd name="T73" fmla="*/ 53 h 53"/>
              <a:gd name="T74" fmla="*/ 27 w 54"/>
              <a:gd name="T7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27" y="53"/>
                </a:moveTo>
                <a:lnTo>
                  <a:pt x="27" y="53"/>
                </a:lnTo>
                <a:lnTo>
                  <a:pt x="22" y="53"/>
                </a:lnTo>
                <a:lnTo>
                  <a:pt x="16" y="51"/>
                </a:lnTo>
                <a:lnTo>
                  <a:pt x="12" y="48"/>
                </a:lnTo>
                <a:lnTo>
                  <a:pt x="8" y="45"/>
                </a:lnTo>
                <a:lnTo>
                  <a:pt x="4" y="41"/>
                </a:lnTo>
                <a:lnTo>
                  <a:pt x="2" y="37"/>
                </a:lnTo>
                <a:lnTo>
                  <a:pt x="0" y="32"/>
                </a:lnTo>
                <a:lnTo>
                  <a:pt x="0" y="27"/>
                </a:lnTo>
                <a:lnTo>
                  <a:pt x="0" y="27"/>
                </a:lnTo>
                <a:lnTo>
                  <a:pt x="0" y="21"/>
                </a:lnTo>
                <a:lnTo>
                  <a:pt x="2" y="16"/>
                </a:lnTo>
                <a:lnTo>
                  <a:pt x="4" y="12"/>
                </a:lnTo>
                <a:lnTo>
                  <a:pt x="8" y="8"/>
                </a:lnTo>
                <a:lnTo>
                  <a:pt x="12" y="4"/>
                </a:lnTo>
                <a:lnTo>
                  <a:pt x="16" y="1"/>
                </a:lnTo>
                <a:lnTo>
                  <a:pt x="22" y="0"/>
                </a:lnTo>
                <a:lnTo>
                  <a:pt x="27" y="0"/>
                </a:lnTo>
                <a:lnTo>
                  <a:pt x="27" y="0"/>
                </a:lnTo>
                <a:lnTo>
                  <a:pt x="32" y="0"/>
                </a:lnTo>
                <a:lnTo>
                  <a:pt x="38" y="1"/>
                </a:lnTo>
                <a:lnTo>
                  <a:pt x="42" y="4"/>
                </a:lnTo>
                <a:lnTo>
                  <a:pt x="46" y="8"/>
                </a:lnTo>
                <a:lnTo>
                  <a:pt x="48" y="12"/>
                </a:lnTo>
                <a:lnTo>
                  <a:pt x="51" y="16"/>
                </a:lnTo>
                <a:lnTo>
                  <a:pt x="54" y="21"/>
                </a:lnTo>
                <a:lnTo>
                  <a:pt x="54" y="27"/>
                </a:lnTo>
                <a:lnTo>
                  <a:pt x="54" y="27"/>
                </a:lnTo>
                <a:lnTo>
                  <a:pt x="54" y="32"/>
                </a:lnTo>
                <a:lnTo>
                  <a:pt x="51" y="37"/>
                </a:lnTo>
                <a:lnTo>
                  <a:pt x="48" y="41"/>
                </a:lnTo>
                <a:lnTo>
                  <a:pt x="46" y="45"/>
                </a:lnTo>
                <a:lnTo>
                  <a:pt x="42" y="48"/>
                </a:lnTo>
                <a:lnTo>
                  <a:pt x="38" y="51"/>
                </a:lnTo>
                <a:lnTo>
                  <a:pt x="32" y="53"/>
                </a:lnTo>
                <a:lnTo>
                  <a:pt x="27" y="53"/>
                </a:lnTo>
                <a:lnTo>
                  <a:pt x="27" y="53"/>
                </a:lnTo>
                <a:close/>
              </a:path>
            </a:pathLst>
          </a:custGeom>
          <a:solidFill>
            <a:srgbClr val="6651A3"/>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89" name="Freeform 2059"/>
          <p:cNvSpPr>
            <a:spLocks/>
          </p:cNvSpPr>
          <p:nvPr/>
        </p:nvSpPr>
        <p:spPr bwMode="auto">
          <a:xfrm>
            <a:off x="3407834" y="1562104"/>
            <a:ext cx="57151" cy="55033"/>
          </a:xfrm>
          <a:custGeom>
            <a:avLst/>
            <a:gdLst>
              <a:gd name="T0" fmla="*/ 27 w 53"/>
              <a:gd name="T1" fmla="*/ 54 h 54"/>
              <a:gd name="T2" fmla="*/ 27 w 53"/>
              <a:gd name="T3" fmla="*/ 54 h 54"/>
              <a:gd name="T4" fmla="*/ 21 w 53"/>
              <a:gd name="T5" fmla="*/ 52 h 54"/>
              <a:gd name="T6" fmla="*/ 17 w 53"/>
              <a:gd name="T7" fmla="*/ 51 h 54"/>
              <a:gd name="T8" fmla="*/ 12 w 53"/>
              <a:gd name="T9" fmla="*/ 48 h 54"/>
              <a:gd name="T10" fmla="*/ 8 w 53"/>
              <a:gd name="T11" fmla="*/ 46 h 54"/>
              <a:gd name="T12" fmla="*/ 5 w 53"/>
              <a:gd name="T13" fmla="*/ 42 h 54"/>
              <a:gd name="T14" fmla="*/ 2 w 53"/>
              <a:gd name="T15" fmla="*/ 36 h 54"/>
              <a:gd name="T16" fmla="*/ 1 w 53"/>
              <a:gd name="T17" fmla="*/ 32 h 54"/>
              <a:gd name="T18" fmla="*/ 0 w 53"/>
              <a:gd name="T19" fmla="*/ 27 h 54"/>
              <a:gd name="T20" fmla="*/ 0 w 53"/>
              <a:gd name="T21" fmla="*/ 27 h 54"/>
              <a:gd name="T22" fmla="*/ 1 w 53"/>
              <a:gd name="T23" fmla="*/ 21 h 54"/>
              <a:gd name="T24" fmla="*/ 2 w 53"/>
              <a:gd name="T25" fmla="*/ 16 h 54"/>
              <a:gd name="T26" fmla="*/ 5 w 53"/>
              <a:gd name="T27" fmla="*/ 11 h 54"/>
              <a:gd name="T28" fmla="*/ 8 w 53"/>
              <a:gd name="T29" fmla="*/ 7 h 54"/>
              <a:gd name="T30" fmla="*/ 12 w 53"/>
              <a:gd name="T31" fmla="*/ 4 h 54"/>
              <a:gd name="T32" fmla="*/ 17 w 53"/>
              <a:gd name="T33" fmla="*/ 1 h 54"/>
              <a:gd name="T34" fmla="*/ 21 w 53"/>
              <a:gd name="T35" fmla="*/ 0 h 54"/>
              <a:gd name="T36" fmla="*/ 27 w 53"/>
              <a:gd name="T37" fmla="*/ 0 h 54"/>
              <a:gd name="T38" fmla="*/ 27 w 53"/>
              <a:gd name="T39" fmla="*/ 0 h 54"/>
              <a:gd name="T40" fmla="*/ 32 w 53"/>
              <a:gd name="T41" fmla="*/ 0 h 54"/>
              <a:gd name="T42" fmla="*/ 37 w 53"/>
              <a:gd name="T43" fmla="*/ 1 h 54"/>
              <a:gd name="T44" fmla="*/ 43 w 53"/>
              <a:gd name="T45" fmla="*/ 4 h 54"/>
              <a:gd name="T46" fmla="*/ 45 w 53"/>
              <a:gd name="T47" fmla="*/ 7 h 54"/>
              <a:gd name="T48" fmla="*/ 49 w 53"/>
              <a:gd name="T49" fmla="*/ 11 h 54"/>
              <a:gd name="T50" fmla="*/ 52 w 53"/>
              <a:gd name="T51" fmla="*/ 16 h 54"/>
              <a:gd name="T52" fmla="*/ 53 w 53"/>
              <a:gd name="T53" fmla="*/ 21 h 54"/>
              <a:gd name="T54" fmla="*/ 53 w 53"/>
              <a:gd name="T55" fmla="*/ 27 h 54"/>
              <a:gd name="T56" fmla="*/ 53 w 53"/>
              <a:gd name="T57" fmla="*/ 27 h 54"/>
              <a:gd name="T58" fmla="*/ 53 w 53"/>
              <a:gd name="T59" fmla="*/ 32 h 54"/>
              <a:gd name="T60" fmla="*/ 52 w 53"/>
              <a:gd name="T61" fmla="*/ 36 h 54"/>
              <a:gd name="T62" fmla="*/ 49 w 53"/>
              <a:gd name="T63" fmla="*/ 42 h 54"/>
              <a:gd name="T64" fmla="*/ 45 w 53"/>
              <a:gd name="T65" fmla="*/ 46 h 54"/>
              <a:gd name="T66" fmla="*/ 43 w 53"/>
              <a:gd name="T67" fmla="*/ 48 h 54"/>
              <a:gd name="T68" fmla="*/ 37 w 53"/>
              <a:gd name="T69" fmla="*/ 51 h 54"/>
              <a:gd name="T70" fmla="*/ 32 w 53"/>
              <a:gd name="T71" fmla="*/ 52 h 54"/>
              <a:gd name="T72" fmla="*/ 27 w 53"/>
              <a:gd name="T73" fmla="*/ 54 h 54"/>
              <a:gd name="T74" fmla="*/ 27 w 53"/>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27" y="54"/>
                </a:moveTo>
                <a:lnTo>
                  <a:pt x="27" y="54"/>
                </a:lnTo>
                <a:lnTo>
                  <a:pt x="21" y="52"/>
                </a:lnTo>
                <a:lnTo>
                  <a:pt x="17" y="51"/>
                </a:lnTo>
                <a:lnTo>
                  <a:pt x="12" y="48"/>
                </a:lnTo>
                <a:lnTo>
                  <a:pt x="8" y="46"/>
                </a:lnTo>
                <a:lnTo>
                  <a:pt x="5" y="42"/>
                </a:lnTo>
                <a:lnTo>
                  <a:pt x="2" y="36"/>
                </a:lnTo>
                <a:lnTo>
                  <a:pt x="1" y="32"/>
                </a:lnTo>
                <a:lnTo>
                  <a:pt x="0" y="27"/>
                </a:lnTo>
                <a:lnTo>
                  <a:pt x="0" y="27"/>
                </a:lnTo>
                <a:lnTo>
                  <a:pt x="1" y="21"/>
                </a:lnTo>
                <a:lnTo>
                  <a:pt x="2" y="16"/>
                </a:lnTo>
                <a:lnTo>
                  <a:pt x="5" y="11"/>
                </a:lnTo>
                <a:lnTo>
                  <a:pt x="8" y="7"/>
                </a:lnTo>
                <a:lnTo>
                  <a:pt x="12" y="4"/>
                </a:lnTo>
                <a:lnTo>
                  <a:pt x="17" y="1"/>
                </a:lnTo>
                <a:lnTo>
                  <a:pt x="21" y="0"/>
                </a:lnTo>
                <a:lnTo>
                  <a:pt x="27" y="0"/>
                </a:lnTo>
                <a:lnTo>
                  <a:pt x="27" y="0"/>
                </a:lnTo>
                <a:lnTo>
                  <a:pt x="32" y="0"/>
                </a:lnTo>
                <a:lnTo>
                  <a:pt x="37" y="1"/>
                </a:lnTo>
                <a:lnTo>
                  <a:pt x="43" y="4"/>
                </a:lnTo>
                <a:lnTo>
                  <a:pt x="45" y="7"/>
                </a:lnTo>
                <a:lnTo>
                  <a:pt x="49" y="11"/>
                </a:lnTo>
                <a:lnTo>
                  <a:pt x="52" y="16"/>
                </a:lnTo>
                <a:lnTo>
                  <a:pt x="53" y="21"/>
                </a:lnTo>
                <a:lnTo>
                  <a:pt x="53" y="27"/>
                </a:lnTo>
                <a:lnTo>
                  <a:pt x="53" y="27"/>
                </a:lnTo>
                <a:lnTo>
                  <a:pt x="53" y="32"/>
                </a:lnTo>
                <a:lnTo>
                  <a:pt x="52" y="36"/>
                </a:lnTo>
                <a:lnTo>
                  <a:pt x="49" y="42"/>
                </a:lnTo>
                <a:lnTo>
                  <a:pt x="45" y="46"/>
                </a:lnTo>
                <a:lnTo>
                  <a:pt x="43" y="48"/>
                </a:lnTo>
                <a:lnTo>
                  <a:pt x="37" y="51"/>
                </a:lnTo>
                <a:lnTo>
                  <a:pt x="32" y="52"/>
                </a:lnTo>
                <a:lnTo>
                  <a:pt x="27" y="54"/>
                </a:lnTo>
                <a:lnTo>
                  <a:pt x="27" y="54"/>
                </a:lnTo>
                <a:close/>
              </a:path>
            </a:pathLst>
          </a:custGeom>
          <a:solidFill>
            <a:srgbClr val="6651A3"/>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0" name="Freeform 2060"/>
          <p:cNvSpPr>
            <a:spLocks/>
          </p:cNvSpPr>
          <p:nvPr/>
        </p:nvSpPr>
        <p:spPr bwMode="auto">
          <a:xfrm>
            <a:off x="3473453" y="1496486"/>
            <a:ext cx="57151" cy="57151"/>
          </a:xfrm>
          <a:custGeom>
            <a:avLst/>
            <a:gdLst>
              <a:gd name="T0" fmla="*/ 27 w 54"/>
              <a:gd name="T1" fmla="*/ 54 h 54"/>
              <a:gd name="T2" fmla="*/ 27 w 54"/>
              <a:gd name="T3" fmla="*/ 54 h 54"/>
              <a:gd name="T4" fmla="*/ 22 w 54"/>
              <a:gd name="T5" fmla="*/ 54 h 54"/>
              <a:gd name="T6" fmla="*/ 17 w 54"/>
              <a:gd name="T7" fmla="*/ 53 h 54"/>
              <a:gd name="T8" fmla="*/ 11 w 54"/>
              <a:gd name="T9" fmla="*/ 50 h 54"/>
              <a:gd name="T10" fmla="*/ 7 w 54"/>
              <a:gd name="T11" fmla="*/ 46 h 54"/>
              <a:gd name="T12" fmla="*/ 4 w 54"/>
              <a:gd name="T13" fmla="*/ 43 h 54"/>
              <a:gd name="T14" fmla="*/ 2 w 54"/>
              <a:gd name="T15" fmla="*/ 38 h 54"/>
              <a:gd name="T16" fmla="*/ 0 w 54"/>
              <a:gd name="T17" fmla="*/ 33 h 54"/>
              <a:gd name="T18" fmla="*/ 0 w 54"/>
              <a:gd name="T19" fmla="*/ 27 h 54"/>
              <a:gd name="T20" fmla="*/ 0 w 54"/>
              <a:gd name="T21" fmla="*/ 27 h 54"/>
              <a:gd name="T22" fmla="*/ 0 w 54"/>
              <a:gd name="T23" fmla="*/ 22 h 54"/>
              <a:gd name="T24" fmla="*/ 2 w 54"/>
              <a:gd name="T25" fmla="*/ 18 h 54"/>
              <a:gd name="T26" fmla="*/ 4 w 54"/>
              <a:gd name="T27" fmla="*/ 12 h 54"/>
              <a:gd name="T28" fmla="*/ 7 w 54"/>
              <a:gd name="T29" fmla="*/ 8 h 54"/>
              <a:gd name="T30" fmla="*/ 11 w 54"/>
              <a:gd name="T31" fmla="*/ 6 h 54"/>
              <a:gd name="T32" fmla="*/ 17 w 54"/>
              <a:gd name="T33" fmla="*/ 3 h 54"/>
              <a:gd name="T34" fmla="*/ 22 w 54"/>
              <a:gd name="T35" fmla="*/ 2 h 54"/>
              <a:gd name="T36" fmla="*/ 27 w 54"/>
              <a:gd name="T37" fmla="*/ 0 h 54"/>
              <a:gd name="T38" fmla="*/ 27 w 54"/>
              <a:gd name="T39" fmla="*/ 0 h 54"/>
              <a:gd name="T40" fmla="*/ 33 w 54"/>
              <a:gd name="T41" fmla="*/ 2 h 54"/>
              <a:gd name="T42" fmla="*/ 37 w 54"/>
              <a:gd name="T43" fmla="*/ 3 h 54"/>
              <a:gd name="T44" fmla="*/ 42 w 54"/>
              <a:gd name="T45" fmla="*/ 6 h 54"/>
              <a:gd name="T46" fmla="*/ 46 w 54"/>
              <a:gd name="T47" fmla="*/ 8 h 54"/>
              <a:gd name="T48" fmla="*/ 49 w 54"/>
              <a:gd name="T49" fmla="*/ 12 h 54"/>
              <a:gd name="T50" fmla="*/ 51 w 54"/>
              <a:gd name="T51" fmla="*/ 18 h 54"/>
              <a:gd name="T52" fmla="*/ 53 w 54"/>
              <a:gd name="T53" fmla="*/ 22 h 54"/>
              <a:gd name="T54" fmla="*/ 54 w 54"/>
              <a:gd name="T55" fmla="*/ 27 h 54"/>
              <a:gd name="T56" fmla="*/ 54 w 54"/>
              <a:gd name="T57" fmla="*/ 27 h 54"/>
              <a:gd name="T58" fmla="*/ 53 w 54"/>
              <a:gd name="T59" fmla="*/ 33 h 54"/>
              <a:gd name="T60" fmla="*/ 51 w 54"/>
              <a:gd name="T61" fmla="*/ 38 h 54"/>
              <a:gd name="T62" fmla="*/ 49 w 54"/>
              <a:gd name="T63" fmla="*/ 43 h 54"/>
              <a:gd name="T64" fmla="*/ 46 w 54"/>
              <a:gd name="T65" fmla="*/ 46 h 54"/>
              <a:gd name="T66" fmla="*/ 42 w 54"/>
              <a:gd name="T67" fmla="*/ 50 h 54"/>
              <a:gd name="T68" fmla="*/ 37 w 54"/>
              <a:gd name="T69" fmla="*/ 53 h 54"/>
              <a:gd name="T70" fmla="*/ 33 w 54"/>
              <a:gd name="T71" fmla="*/ 54 h 54"/>
              <a:gd name="T72" fmla="*/ 27 w 54"/>
              <a:gd name="T73" fmla="*/ 54 h 54"/>
              <a:gd name="T74" fmla="*/ 27 w 54"/>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27" y="54"/>
                </a:moveTo>
                <a:lnTo>
                  <a:pt x="27" y="54"/>
                </a:lnTo>
                <a:lnTo>
                  <a:pt x="22" y="54"/>
                </a:lnTo>
                <a:lnTo>
                  <a:pt x="17" y="53"/>
                </a:lnTo>
                <a:lnTo>
                  <a:pt x="11" y="50"/>
                </a:lnTo>
                <a:lnTo>
                  <a:pt x="7" y="46"/>
                </a:lnTo>
                <a:lnTo>
                  <a:pt x="4" y="43"/>
                </a:lnTo>
                <a:lnTo>
                  <a:pt x="2" y="38"/>
                </a:lnTo>
                <a:lnTo>
                  <a:pt x="0" y="33"/>
                </a:lnTo>
                <a:lnTo>
                  <a:pt x="0" y="27"/>
                </a:lnTo>
                <a:lnTo>
                  <a:pt x="0" y="27"/>
                </a:lnTo>
                <a:lnTo>
                  <a:pt x="0" y="22"/>
                </a:lnTo>
                <a:lnTo>
                  <a:pt x="2" y="18"/>
                </a:lnTo>
                <a:lnTo>
                  <a:pt x="4" y="12"/>
                </a:lnTo>
                <a:lnTo>
                  <a:pt x="7" y="8"/>
                </a:lnTo>
                <a:lnTo>
                  <a:pt x="11" y="6"/>
                </a:lnTo>
                <a:lnTo>
                  <a:pt x="17" y="3"/>
                </a:lnTo>
                <a:lnTo>
                  <a:pt x="22" y="2"/>
                </a:lnTo>
                <a:lnTo>
                  <a:pt x="27" y="0"/>
                </a:lnTo>
                <a:lnTo>
                  <a:pt x="27" y="0"/>
                </a:lnTo>
                <a:lnTo>
                  <a:pt x="33" y="2"/>
                </a:lnTo>
                <a:lnTo>
                  <a:pt x="37" y="3"/>
                </a:lnTo>
                <a:lnTo>
                  <a:pt x="42" y="6"/>
                </a:lnTo>
                <a:lnTo>
                  <a:pt x="46" y="8"/>
                </a:lnTo>
                <a:lnTo>
                  <a:pt x="49" y="12"/>
                </a:lnTo>
                <a:lnTo>
                  <a:pt x="51" y="18"/>
                </a:lnTo>
                <a:lnTo>
                  <a:pt x="53" y="22"/>
                </a:lnTo>
                <a:lnTo>
                  <a:pt x="54" y="27"/>
                </a:lnTo>
                <a:lnTo>
                  <a:pt x="54" y="27"/>
                </a:lnTo>
                <a:lnTo>
                  <a:pt x="53" y="33"/>
                </a:lnTo>
                <a:lnTo>
                  <a:pt x="51" y="38"/>
                </a:lnTo>
                <a:lnTo>
                  <a:pt x="49" y="43"/>
                </a:lnTo>
                <a:lnTo>
                  <a:pt x="46" y="46"/>
                </a:lnTo>
                <a:lnTo>
                  <a:pt x="42" y="50"/>
                </a:lnTo>
                <a:lnTo>
                  <a:pt x="37" y="53"/>
                </a:lnTo>
                <a:lnTo>
                  <a:pt x="33" y="54"/>
                </a:lnTo>
                <a:lnTo>
                  <a:pt x="27" y="54"/>
                </a:lnTo>
                <a:lnTo>
                  <a:pt x="27" y="54"/>
                </a:lnTo>
                <a:close/>
              </a:path>
            </a:pathLst>
          </a:custGeom>
          <a:solidFill>
            <a:srgbClr val="6651A3"/>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1" name="Freeform 2061"/>
          <p:cNvSpPr>
            <a:spLocks/>
          </p:cNvSpPr>
          <p:nvPr/>
        </p:nvSpPr>
        <p:spPr bwMode="auto">
          <a:xfrm>
            <a:off x="3712634" y="1278468"/>
            <a:ext cx="510117"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2" name="Freeform 2062"/>
          <p:cNvSpPr>
            <a:spLocks/>
          </p:cNvSpPr>
          <p:nvPr/>
        </p:nvSpPr>
        <p:spPr bwMode="auto">
          <a:xfrm>
            <a:off x="3824820" y="1390654"/>
            <a:ext cx="283633" cy="283633"/>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29 h 268"/>
              <a:gd name="T10" fmla="*/ 209 w 268"/>
              <a:gd name="T11" fmla="*/ 245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7 h 268"/>
              <a:gd name="T26" fmla="*/ 31 w 268"/>
              <a:gd name="T27" fmla="*/ 220 h 268"/>
              <a:gd name="T28" fmla="*/ 16 w 268"/>
              <a:gd name="T29" fmla="*/ 199 h 268"/>
              <a:gd name="T30" fmla="*/ 5 w 268"/>
              <a:gd name="T31" fmla="*/ 174 h 268"/>
              <a:gd name="T32" fmla="*/ 1 w 268"/>
              <a:gd name="T33" fmla="*/ 148 h 268"/>
              <a:gd name="T34" fmla="*/ 0 w 268"/>
              <a:gd name="T35" fmla="*/ 134 h 268"/>
              <a:gd name="T36" fmla="*/ 3 w 268"/>
              <a:gd name="T37" fmla="*/ 107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6 h 268"/>
              <a:gd name="T58" fmla="*/ 220 w 268"/>
              <a:gd name="T59" fmla="*/ 31 h 268"/>
              <a:gd name="T60" fmla="*/ 237 w 268"/>
              <a:gd name="T61" fmla="*/ 48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4"/>
                </a:lnTo>
                <a:lnTo>
                  <a:pt x="257" y="187"/>
                </a:lnTo>
                <a:lnTo>
                  <a:pt x="252" y="199"/>
                </a:lnTo>
                <a:lnTo>
                  <a:pt x="245" y="209"/>
                </a:lnTo>
                <a:lnTo>
                  <a:pt x="237" y="220"/>
                </a:lnTo>
                <a:lnTo>
                  <a:pt x="229" y="229"/>
                </a:lnTo>
                <a:lnTo>
                  <a:pt x="220" y="237"/>
                </a:lnTo>
                <a:lnTo>
                  <a:pt x="209" y="245"/>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5"/>
                </a:lnTo>
                <a:lnTo>
                  <a:pt x="48" y="237"/>
                </a:lnTo>
                <a:lnTo>
                  <a:pt x="39" y="229"/>
                </a:lnTo>
                <a:lnTo>
                  <a:pt x="31" y="220"/>
                </a:lnTo>
                <a:lnTo>
                  <a:pt x="23" y="209"/>
                </a:lnTo>
                <a:lnTo>
                  <a:pt x="16" y="199"/>
                </a:lnTo>
                <a:lnTo>
                  <a:pt x="11" y="187"/>
                </a:lnTo>
                <a:lnTo>
                  <a:pt x="5" y="174"/>
                </a:lnTo>
                <a:lnTo>
                  <a:pt x="3" y="161"/>
                </a:lnTo>
                <a:lnTo>
                  <a:pt x="1" y="148"/>
                </a:lnTo>
                <a:lnTo>
                  <a:pt x="0" y="134"/>
                </a:lnTo>
                <a:lnTo>
                  <a:pt x="0" y="134"/>
                </a:lnTo>
                <a:lnTo>
                  <a:pt x="1" y="121"/>
                </a:lnTo>
                <a:lnTo>
                  <a:pt x="3" y="107"/>
                </a:lnTo>
                <a:lnTo>
                  <a:pt x="5" y="94"/>
                </a:lnTo>
                <a:lnTo>
                  <a:pt x="11" y="82"/>
                </a:lnTo>
                <a:lnTo>
                  <a:pt x="16" y="70"/>
                </a:lnTo>
                <a:lnTo>
                  <a:pt x="23" y="59"/>
                </a:lnTo>
                <a:lnTo>
                  <a:pt x="31" y="48"/>
                </a:lnTo>
                <a:lnTo>
                  <a:pt x="39" y="39"/>
                </a:lnTo>
                <a:lnTo>
                  <a:pt x="48" y="31"/>
                </a:lnTo>
                <a:lnTo>
                  <a:pt x="59" y="23"/>
                </a:lnTo>
                <a:lnTo>
                  <a:pt x="70" y="16"/>
                </a:lnTo>
                <a:lnTo>
                  <a:pt x="82" y="11"/>
                </a:lnTo>
                <a:lnTo>
                  <a:pt x="94" y="6"/>
                </a:lnTo>
                <a:lnTo>
                  <a:pt x="107" y="3"/>
                </a:lnTo>
                <a:lnTo>
                  <a:pt x="121" y="2"/>
                </a:lnTo>
                <a:lnTo>
                  <a:pt x="134" y="0"/>
                </a:lnTo>
                <a:lnTo>
                  <a:pt x="134" y="0"/>
                </a:lnTo>
                <a:lnTo>
                  <a:pt x="147" y="2"/>
                </a:lnTo>
                <a:lnTo>
                  <a:pt x="161" y="3"/>
                </a:lnTo>
                <a:lnTo>
                  <a:pt x="174" y="6"/>
                </a:lnTo>
                <a:lnTo>
                  <a:pt x="186" y="11"/>
                </a:lnTo>
                <a:lnTo>
                  <a:pt x="198" y="16"/>
                </a:lnTo>
                <a:lnTo>
                  <a:pt x="209" y="23"/>
                </a:lnTo>
                <a:lnTo>
                  <a:pt x="220" y="31"/>
                </a:lnTo>
                <a:lnTo>
                  <a:pt x="229" y="39"/>
                </a:lnTo>
                <a:lnTo>
                  <a:pt x="237" y="48"/>
                </a:lnTo>
                <a:lnTo>
                  <a:pt x="245" y="59"/>
                </a:lnTo>
                <a:lnTo>
                  <a:pt x="252" y="70"/>
                </a:lnTo>
                <a:lnTo>
                  <a:pt x="257" y="82"/>
                </a:lnTo>
                <a:lnTo>
                  <a:pt x="263" y="94"/>
                </a:lnTo>
                <a:lnTo>
                  <a:pt x="265" y="107"/>
                </a:lnTo>
                <a:lnTo>
                  <a:pt x="267" y="121"/>
                </a:lnTo>
                <a:lnTo>
                  <a:pt x="268" y="134"/>
                </a:lnTo>
                <a:lnTo>
                  <a:pt x="268" y="134"/>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93" name="Line 2063"/>
          <p:cNvSpPr>
            <a:spLocks noChangeShapeType="1"/>
          </p:cNvSpPr>
          <p:nvPr/>
        </p:nvSpPr>
        <p:spPr bwMode="auto">
          <a:xfrm flipH="1">
            <a:off x="3911601" y="1606552"/>
            <a:ext cx="112184"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94" name="Line 2064"/>
          <p:cNvSpPr>
            <a:spLocks noChangeShapeType="1"/>
          </p:cNvSpPr>
          <p:nvPr/>
        </p:nvSpPr>
        <p:spPr bwMode="auto">
          <a:xfrm flipV="1">
            <a:off x="3966633" y="1437219"/>
            <a:ext cx="0" cy="146051"/>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95" name="Freeform 2065"/>
          <p:cNvSpPr>
            <a:spLocks/>
          </p:cNvSpPr>
          <p:nvPr/>
        </p:nvSpPr>
        <p:spPr bwMode="auto">
          <a:xfrm>
            <a:off x="3911601" y="1526121"/>
            <a:ext cx="112184" cy="57151"/>
          </a:xfrm>
          <a:custGeom>
            <a:avLst/>
            <a:gdLst>
              <a:gd name="T0" fmla="*/ 0 w 108"/>
              <a:gd name="T1" fmla="*/ 0 h 53"/>
              <a:gd name="T2" fmla="*/ 54 w 108"/>
              <a:gd name="T3" fmla="*/ 53 h 53"/>
              <a:gd name="T4" fmla="*/ 108 w 108"/>
              <a:gd name="T5" fmla="*/ 0 h 53"/>
            </a:gdLst>
            <a:ahLst/>
            <a:cxnLst>
              <a:cxn ang="0">
                <a:pos x="T0" y="T1"/>
              </a:cxn>
              <a:cxn ang="0">
                <a:pos x="T2" y="T3"/>
              </a:cxn>
              <a:cxn ang="0">
                <a:pos x="T4" y="T5"/>
              </a:cxn>
            </a:cxnLst>
            <a:rect l="0" t="0" r="r" b="b"/>
            <a:pathLst>
              <a:path w="108" h="53">
                <a:moveTo>
                  <a:pt x="0" y="0"/>
                </a:moveTo>
                <a:lnTo>
                  <a:pt x="54" y="53"/>
                </a:lnTo>
                <a:lnTo>
                  <a:pt x="108"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96" name="Freeform 2066"/>
          <p:cNvSpPr>
            <a:spLocks/>
          </p:cNvSpPr>
          <p:nvPr/>
        </p:nvSpPr>
        <p:spPr bwMode="auto">
          <a:xfrm>
            <a:off x="4233336" y="1278468"/>
            <a:ext cx="512233" cy="510117"/>
          </a:xfrm>
          <a:custGeom>
            <a:avLst/>
            <a:gdLst>
              <a:gd name="T0" fmla="*/ 482 w 482"/>
              <a:gd name="T1" fmla="*/ 241 h 482"/>
              <a:gd name="T2" fmla="*/ 477 w 482"/>
              <a:gd name="T3" fmla="*/ 193 h 482"/>
              <a:gd name="T4" fmla="*/ 464 w 482"/>
              <a:gd name="T5" fmla="*/ 147 h 482"/>
              <a:gd name="T6" fmla="*/ 441 w 482"/>
              <a:gd name="T7" fmla="*/ 106 h 482"/>
              <a:gd name="T8" fmla="*/ 411 w 482"/>
              <a:gd name="T9" fmla="*/ 71 h 482"/>
              <a:gd name="T10" fmla="*/ 377 w 482"/>
              <a:gd name="T11" fmla="*/ 42 h 482"/>
              <a:gd name="T12" fmla="*/ 335 w 482"/>
              <a:gd name="T13" fmla="*/ 19 h 482"/>
              <a:gd name="T14" fmla="*/ 289 w 482"/>
              <a:gd name="T15" fmla="*/ 5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89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7 h 482"/>
              <a:gd name="T60" fmla="*/ 427 w 482"/>
              <a:gd name="T61" fmla="*/ 394 h 482"/>
              <a:gd name="T62" fmla="*/ 453 w 482"/>
              <a:gd name="T63" fmla="*/ 356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7"/>
                </a:lnTo>
                <a:lnTo>
                  <a:pt x="453" y="126"/>
                </a:lnTo>
                <a:lnTo>
                  <a:pt x="441" y="106"/>
                </a:lnTo>
                <a:lnTo>
                  <a:pt x="427" y="89"/>
                </a:lnTo>
                <a:lnTo>
                  <a:pt x="411" y="71"/>
                </a:lnTo>
                <a:lnTo>
                  <a:pt x="394" y="55"/>
                </a:lnTo>
                <a:lnTo>
                  <a:pt x="377" y="42"/>
                </a:lnTo>
                <a:lnTo>
                  <a:pt x="356" y="30"/>
                </a:lnTo>
                <a:lnTo>
                  <a:pt x="335" y="19"/>
                </a:lnTo>
                <a:lnTo>
                  <a:pt x="314" y="11"/>
                </a:lnTo>
                <a:lnTo>
                  <a:pt x="289" y="5"/>
                </a:lnTo>
                <a:lnTo>
                  <a:pt x="265" y="1"/>
                </a:lnTo>
                <a:lnTo>
                  <a:pt x="241" y="0"/>
                </a:lnTo>
                <a:lnTo>
                  <a:pt x="241" y="0"/>
                </a:lnTo>
                <a:lnTo>
                  <a:pt x="217" y="1"/>
                </a:lnTo>
                <a:lnTo>
                  <a:pt x="193" y="5"/>
                </a:lnTo>
                <a:lnTo>
                  <a:pt x="169" y="11"/>
                </a:lnTo>
                <a:lnTo>
                  <a:pt x="147" y="19"/>
                </a:lnTo>
                <a:lnTo>
                  <a:pt x="126" y="30"/>
                </a:lnTo>
                <a:lnTo>
                  <a:pt x="106" y="42"/>
                </a:lnTo>
                <a:lnTo>
                  <a:pt x="88" y="55"/>
                </a:lnTo>
                <a:lnTo>
                  <a:pt x="71" y="71"/>
                </a:lnTo>
                <a:lnTo>
                  <a:pt x="55" y="89"/>
                </a:lnTo>
                <a:lnTo>
                  <a:pt x="41" y="106"/>
                </a:lnTo>
                <a:lnTo>
                  <a:pt x="29" y="126"/>
                </a:lnTo>
                <a:lnTo>
                  <a:pt x="19" y="147"/>
                </a:lnTo>
                <a:lnTo>
                  <a:pt x="11" y="169"/>
                </a:lnTo>
                <a:lnTo>
                  <a:pt x="5" y="193"/>
                </a:lnTo>
                <a:lnTo>
                  <a:pt x="1" y="217"/>
                </a:lnTo>
                <a:lnTo>
                  <a:pt x="0" y="241"/>
                </a:lnTo>
                <a:lnTo>
                  <a:pt x="0" y="241"/>
                </a:lnTo>
                <a:lnTo>
                  <a:pt x="1" y="265"/>
                </a:lnTo>
                <a:lnTo>
                  <a:pt x="5" y="289"/>
                </a:lnTo>
                <a:lnTo>
                  <a:pt x="11" y="314"/>
                </a:lnTo>
                <a:lnTo>
                  <a:pt x="19" y="335"/>
                </a:lnTo>
                <a:lnTo>
                  <a:pt x="29" y="356"/>
                </a:lnTo>
                <a:lnTo>
                  <a:pt x="41" y="377"/>
                </a:lnTo>
                <a:lnTo>
                  <a:pt x="55" y="394"/>
                </a:lnTo>
                <a:lnTo>
                  <a:pt x="71" y="411"/>
                </a:lnTo>
                <a:lnTo>
                  <a:pt x="88" y="427"/>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7"/>
                </a:lnTo>
                <a:lnTo>
                  <a:pt x="411" y="411"/>
                </a:lnTo>
                <a:lnTo>
                  <a:pt x="427" y="394"/>
                </a:lnTo>
                <a:lnTo>
                  <a:pt x="441" y="377"/>
                </a:lnTo>
                <a:lnTo>
                  <a:pt x="453" y="356"/>
                </a:lnTo>
                <a:lnTo>
                  <a:pt x="464" y="335"/>
                </a:lnTo>
                <a:lnTo>
                  <a:pt x="472" y="314"/>
                </a:lnTo>
                <a:lnTo>
                  <a:pt x="477" y="289"/>
                </a:lnTo>
                <a:lnTo>
                  <a:pt x="481" y="265"/>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7" name="Freeform 2067"/>
          <p:cNvSpPr>
            <a:spLocks/>
          </p:cNvSpPr>
          <p:nvPr/>
        </p:nvSpPr>
        <p:spPr bwMode="auto">
          <a:xfrm>
            <a:off x="4398435" y="1384301"/>
            <a:ext cx="188384" cy="262467"/>
          </a:xfrm>
          <a:custGeom>
            <a:avLst/>
            <a:gdLst>
              <a:gd name="T0" fmla="*/ 7 w 178"/>
              <a:gd name="T1" fmla="*/ 0 h 246"/>
              <a:gd name="T2" fmla="*/ 168 w 178"/>
              <a:gd name="T3" fmla="*/ 0 h 246"/>
              <a:gd name="T4" fmla="*/ 168 w 178"/>
              <a:gd name="T5" fmla="*/ 0 h 246"/>
              <a:gd name="T6" fmla="*/ 172 w 178"/>
              <a:gd name="T7" fmla="*/ 1 h 246"/>
              <a:gd name="T8" fmla="*/ 176 w 178"/>
              <a:gd name="T9" fmla="*/ 3 h 246"/>
              <a:gd name="T10" fmla="*/ 177 w 178"/>
              <a:gd name="T11" fmla="*/ 7 h 246"/>
              <a:gd name="T12" fmla="*/ 178 w 178"/>
              <a:gd name="T13" fmla="*/ 11 h 246"/>
              <a:gd name="T14" fmla="*/ 178 w 178"/>
              <a:gd name="T15" fmla="*/ 236 h 246"/>
              <a:gd name="T16" fmla="*/ 178 w 178"/>
              <a:gd name="T17" fmla="*/ 236 h 246"/>
              <a:gd name="T18" fmla="*/ 177 w 178"/>
              <a:gd name="T19" fmla="*/ 240 h 246"/>
              <a:gd name="T20" fmla="*/ 176 w 178"/>
              <a:gd name="T21" fmla="*/ 244 h 246"/>
              <a:gd name="T22" fmla="*/ 172 w 178"/>
              <a:gd name="T23" fmla="*/ 245 h 246"/>
              <a:gd name="T24" fmla="*/ 168 w 178"/>
              <a:gd name="T25" fmla="*/ 246 h 246"/>
              <a:gd name="T26" fmla="*/ 114 w 178"/>
              <a:gd name="T27" fmla="*/ 246 h 246"/>
              <a:gd name="T28" fmla="*/ 114 w 178"/>
              <a:gd name="T29" fmla="*/ 71 h 246"/>
              <a:gd name="T30" fmla="*/ 114 w 178"/>
              <a:gd name="T31" fmla="*/ 71 h 246"/>
              <a:gd name="T32" fmla="*/ 113 w 178"/>
              <a:gd name="T33" fmla="*/ 66 h 246"/>
              <a:gd name="T34" fmla="*/ 109 w 178"/>
              <a:gd name="T35" fmla="*/ 62 h 246"/>
              <a:gd name="T36" fmla="*/ 1 w 178"/>
              <a:gd name="T37" fmla="*/ 3 h 246"/>
              <a:gd name="T38" fmla="*/ 0 w 178"/>
              <a:gd name="T39" fmla="*/ 3 h 246"/>
              <a:gd name="T40" fmla="*/ 0 w 178"/>
              <a:gd name="T41" fmla="*/ 3 h 246"/>
              <a:gd name="T42" fmla="*/ 3 w 178"/>
              <a:gd name="T43" fmla="*/ 0 h 246"/>
              <a:gd name="T44" fmla="*/ 7 w 178"/>
              <a:gd name="T45" fmla="*/ 0 h 246"/>
              <a:gd name="T46" fmla="*/ 7 w 178"/>
              <a:gd name="T47"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8" h="246">
                <a:moveTo>
                  <a:pt x="7" y="0"/>
                </a:moveTo>
                <a:lnTo>
                  <a:pt x="168" y="0"/>
                </a:lnTo>
                <a:lnTo>
                  <a:pt x="168" y="0"/>
                </a:lnTo>
                <a:lnTo>
                  <a:pt x="172" y="1"/>
                </a:lnTo>
                <a:lnTo>
                  <a:pt x="176" y="3"/>
                </a:lnTo>
                <a:lnTo>
                  <a:pt x="177" y="7"/>
                </a:lnTo>
                <a:lnTo>
                  <a:pt x="178" y="11"/>
                </a:lnTo>
                <a:lnTo>
                  <a:pt x="178" y="236"/>
                </a:lnTo>
                <a:lnTo>
                  <a:pt x="178" y="236"/>
                </a:lnTo>
                <a:lnTo>
                  <a:pt x="177" y="240"/>
                </a:lnTo>
                <a:lnTo>
                  <a:pt x="176" y="244"/>
                </a:lnTo>
                <a:lnTo>
                  <a:pt x="172" y="245"/>
                </a:lnTo>
                <a:lnTo>
                  <a:pt x="168" y="246"/>
                </a:lnTo>
                <a:lnTo>
                  <a:pt x="114" y="246"/>
                </a:lnTo>
                <a:lnTo>
                  <a:pt x="114" y="71"/>
                </a:lnTo>
                <a:lnTo>
                  <a:pt x="114" y="71"/>
                </a:lnTo>
                <a:lnTo>
                  <a:pt x="113" y="66"/>
                </a:lnTo>
                <a:lnTo>
                  <a:pt x="109" y="62"/>
                </a:lnTo>
                <a:lnTo>
                  <a:pt x="1" y="3"/>
                </a:lnTo>
                <a:lnTo>
                  <a:pt x="0" y="3"/>
                </a:lnTo>
                <a:lnTo>
                  <a:pt x="0" y="3"/>
                </a:lnTo>
                <a:lnTo>
                  <a:pt x="3" y="0"/>
                </a:lnTo>
                <a:lnTo>
                  <a:pt x="7" y="0"/>
                </a:lnTo>
                <a:lnTo>
                  <a:pt x="7"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8" name="Freeform 2068"/>
          <p:cNvSpPr>
            <a:spLocks/>
          </p:cNvSpPr>
          <p:nvPr/>
        </p:nvSpPr>
        <p:spPr bwMode="auto">
          <a:xfrm>
            <a:off x="4394202" y="1388535"/>
            <a:ext cx="122767" cy="321733"/>
          </a:xfrm>
          <a:custGeom>
            <a:avLst/>
            <a:gdLst>
              <a:gd name="T0" fmla="*/ 118 w 118"/>
              <a:gd name="T1" fmla="*/ 243 h 304"/>
              <a:gd name="T2" fmla="*/ 118 w 118"/>
              <a:gd name="T3" fmla="*/ 298 h 304"/>
              <a:gd name="T4" fmla="*/ 118 w 118"/>
              <a:gd name="T5" fmla="*/ 298 h 304"/>
              <a:gd name="T6" fmla="*/ 117 w 118"/>
              <a:gd name="T7" fmla="*/ 301 h 304"/>
              <a:gd name="T8" fmla="*/ 115 w 118"/>
              <a:gd name="T9" fmla="*/ 304 h 304"/>
              <a:gd name="T10" fmla="*/ 113 w 118"/>
              <a:gd name="T11" fmla="*/ 304 h 304"/>
              <a:gd name="T12" fmla="*/ 110 w 118"/>
              <a:gd name="T13" fmla="*/ 304 h 304"/>
              <a:gd name="T14" fmla="*/ 13 w 118"/>
              <a:gd name="T15" fmla="*/ 250 h 304"/>
              <a:gd name="T16" fmla="*/ 13 w 118"/>
              <a:gd name="T17" fmla="*/ 250 h 304"/>
              <a:gd name="T18" fmla="*/ 8 w 118"/>
              <a:gd name="T19" fmla="*/ 246 h 304"/>
              <a:gd name="T20" fmla="*/ 4 w 118"/>
              <a:gd name="T21" fmla="*/ 241 h 304"/>
              <a:gd name="T22" fmla="*/ 1 w 118"/>
              <a:gd name="T23" fmla="*/ 235 h 304"/>
              <a:gd name="T24" fmla="*/ 0 w 118"/>
              <a:gd name="T25" fmla="*/ 229 h 304"/>
              <a:gd name="T26" fmla="*/ 0 w 118"/>
              <a:gd name="T27" fmla="*/ 8 h 304"/>
              <a:gd name="T28" fmla="*/ 0 w 118"/>
              <a:gd name="T29" fmla="*/ 8 h 304"/>
              <a:gd name="T30" fmla="*/ 1 w 118"/>
              <a:gd name="T31" fmla="*/ 4 h 304"/>
              <a:gd name="T32" fmla="*/ 4 w 118"/>
              <a:gd name="T33" fmla="*/ 0 h 304"/>
              <a:gd name="T34" fmla="*/ 5 w 118"/>
              <a:gd name="T35" fmla="*/ 0 h 304"/>
              <a:gd name="T36" fmla="*/ 113 w 118"/>
              <a:gd name="T37" fmla="*/ 59 h 304"/>
              <a:gd name="T38" fmla="*/ 113 w 118"/>
              <a:gd name="T39" fmla="*/ 59 h 304"/>
              <a:gd name="T40" fmla="*/ 117 w 118"/>
              <a:gd name="T41" fmla="*/ 63 h 304"/>
              <a:gd name="T42" fmla="*/ 118 w 118"/>
              <a:gd name="T43" fmla="*/ 68 h 304"/>
              <a:gd name="T44" fmla="*/ 118 w 118"/>
              <a:gd name="T45" fmla="*/ 24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8" h="304">
                <a:moveTo>
                  <a:pt x="118" y="243"/>
                </a:moveTo>
                <a:lnTo>
                  <a:pt x="118" y="298"/>
                </a:lnTo>
                <a:lnTo>
                  <a:pt x="118" y="298"/>
                </a:lnTo>
                <a:lnTo>
                  <a:pt x="117" y="301"/>
                </a:lnTo>
                <a:lnTo>
                  <a:pt x="115" y="304"/>
                </a:lnTo>
                <a:lnTo>
                  <a:pt x="113" y="304"/>
                </a:lnTo>
                <a:lnTo>
                  <a:pt x="110" y="304"/>
                </a:lnTo>
                <a:lnTo>
                  <a:pt x="13" y="250"/>
                </a:lnTo>
                <a:lnTo>
                  <a:pt x="13" y="250"/>
                </a:lnTo>
                <a:lnTo>
                  <a:pt x="8" y="246"/>
                </a:lnTo>
                <a:lnTo>
                  <a:pt x="4" y="241"/>
                </a:lnTo>
                <a:lnTo>
                  <a:pt x="1" y="235"/>
                </a:lnTo>
                <a:lnTo>
                  <a:pt x="0" y="229"/>
                </a:lnTo>
                <a:lnTo>
                  <a:pt x="0" y="8"/>
                </a:lnTo>
                <a:lnTo>
                  <a:pt x="0" y="8"/>
                </a:lnTo>
                <a:lnTo>
                  <a:pt x="1" y="4"/>
                </a:lnTo>
                <a:lnTo>
                  <a:pt x="4" y="0"/>
                </a:lnTo>
                <a:lnTo>
                  <a:pt x="5" y="0"/>
                </a:lnTo>
                <a:lnTo>
                  <a:pt x="113" y="59"/>
                </a:lnTo>
                <a:lnTo>
                  <a:pt x="113" y="59"/>
                </a:lnTo>
                <a:lnTo>
                  <a:pt x="117" y="63"/>
                </a:lnTo>
                <a:lnTo>
                  <a:pt x="118" y="68"/>
                </a:lnTo>
                <a:lnTo>
                  <a:pt x="118" y="243"/>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9" name="Freeform 2069"/>
          <p:cNvSpPr>
            <a:spLocks/>
          </p:cNvSpPr>
          <p:nvPr/>
        </p:nvSpPr>
        <p:spPr bwMode="auto">
          <a:xfrm>
            <a:off x="4394201" y="1384303"/>
            <a:ext cx="192617" cy="325967"/>
          </a:xfrm>
          <a:custGeom>
            <a:avLst/>
            <a:gdLst>
              <a:gd name="T0" fmla="*/ 5 w 182"/>
              <a:gd name="T1" fmla="*/ 3 h 307"/>
              <a:gd name="T2" fmla="*/ 113 w 182"/>
              <a:gd name="T3" fmla="*/ 62 h 307"/>
              <a:gd name="T4" fmla="*/ 113 w 182"/>
              <a:gd name="T5" fmla="*/ 62 h 307"/>
              <a:gd name="T6" fmla="*/ 117 w 182"/>
              <a:gd name="T7" fmla="*/ 66 h 307"/>
              <a:gd name="T8" fmla="*/ 118 w 182"/>
              <a:gd name="T9" fmla="*/ 71 h 307"/>
              <a:gd name="T10" fmla="*/ 118 w 182"/>
              <a:gd name="T11" fmla="*/ 301 h 307"/>
              <a:gd name="T12" fmla="*/ 118 w 182"/>
              <a:gd name="T13" fmla="*/ 301 h 307"/>
              <a:gd name="T14" fmla="*/ 117 w 182"/>
              <a:gd name="T15" fmla="*/ 304 h 307"/>
              <a:gd name="T16" fmla="*/ 115 w 182"/>
              <a:gd name="T17" fmla="*/ 307 h 307"/>
              <a:gd name="T18" fmla="*/ 113 w 182"/>
              <a:gd name="T19" fmla="*/ 307 h 307"/>
              <a:gd name="T20" fmla="*/ 110 w 182"/>
              <a:gd name="T21" fmla="*/ 307 h 307"/>
              <a:gd name="T22" fmla="*/ 13 w 182"/>
              <a:gd name="T23" fmla="*/ 253 h 307"/>
              <a:gd name="T24" fmla="*/ 13 w 182"/>
              <a:gd name="T25" fmla="*/ 253 h 307"/>
              <a:gd name="T26" fmla="*/ 8 w 182"/>
              <a:gd name="T27" fmla="*/ 249 h 307"/>
              <a:gd name="T28" fmla="*/ 4 w 182"/>
              <a:gd name="T29" fmla="*/ 244 h 307"/>
              <a:gd name="T30" fmla="*/ 1 w 182"/>
              <a:gd name="T31" fmla="*/ 238 h 307"/>
              <a:gd name="T32" fmla="*/ 0 w 182"/>
              <a:gd name="T33" fmla="*/ 232 h 307"/>
              <a:gd name="T34" fmla="*/ 0 w 182"/>
              <a:gd name="T35" fmla="*/ 11 h 307"/>
              <a:gd name="T36" fmla="*/ 0 w 182"/>
              <a:gd name="T37" fmla="*/ 11 h 307"/>
              <a:gd name="T38" fmla="*/ 1 w 182"/>
              <a:gd name="T39" fmla="*/ 7 h 307"/>
              <a:gd name="T40" fmla="*/ 3 w 182"/>
              <a:gd name="T41" fmla="*/ 3 h 307"/>
              <a:gd name="T42" fmla="*/ 7 w 182"/>
              <a:gd name="T43" fmla="*/ 1 h 307"/>
              <a:gd name="T44" fmla="*/ 11 w 182"/>
              <a:gd name="T45" fmla="*/ 0 h 307"/>
              <a:gd name="T46" fmla="*/ 172 w 182"/>
              <a:gd name="T47" fmla="*/ 0 h 307"/>
              <a:gd name="T48" fmla="*/ 172 w 182"/>
              <a:gd name="T49" fmla="*/ 0 h 307"/>
              <a:gd name="T50" fmla="*/ 176 w 182"/>
              <a:gd name="T51" fmla="*/ 1 h 307"/>
              <a:gd name="T52" fmla="*/ 180 w 182"/>
              <a:gd name="T53" fmla="*/ 3 h 307"/>
              <a:gd name="T54" fmla="*/ 181 w 182"/>
              <a:gd name="T55" fmla="*/ 7 h 307"/>
              <a:gd name="T56" fmla="*/ 182 w 182"/>
              <a:gd name="T57" fmla="*/ 11 h 307"/>
              <a:gd name="T58" fmla="*/ 182 w 182"/>
              <a:gd name="T59" fmla="*/ 236 h 307"/>
              <a:gd name="T60" fmla="*/ 182 w 182"/>
              <a:gd name="T61" fmla="*/ 236 h 307"/>
              <a:gd name="T62" fmla="*/ 181 w 182"/>
              <a:gd name="T63" fmla="*/ 240 h 307"/>
              <a:gd name="T64" fmla="*/ 180 w 182"/>
              <a:gd name="T65" fmla="*/ 244 h 307"/>
              <a:gd name="T66" fmla="*/ 176 w 182"/>
              <a:gd name="T67" fmla="*/ 245 h 307"/>
              <a:gd name="T68" fmla="*/ 172 w 182"/>
              <a:gd name="T69" fmla="*/ 246 h 307"/>
              <a:gd name="T70" fmla="*/ 118 w 182"/>
              <a:gd name="T71" fmla="*/ 246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2" h="307">
                <a:moveTo>
                  <a:pt x="5" y="3"/>
                </a:moveTo>
                <a:lnTo>
                  <a:pt x="113" y="62"/>
                </a:lnTo>
                <a:lnTo>
                  <a:pt x="113" y="62"/>
                </a:lnTo>
                <a:lnTo>
                  <a:pt x="117" y="66"/>
                </a:lnTo>
                <a:lnTo>
                  <a:pt x="118" y="71"/>
                </a:lnTo>
                <a:lnTo>
                  <a:pt x="118" y="301"/>
                </a:lnTo>
                <a:lnTo>
                  <a:pt x="118" y="301"/>
                </a:lnTo>
                <a:lnTo>
                  <a:pt x="117" y="304"/>
                </a:lnTo>
                <a:lnTo>
                  <a:pt x="115" y="307"/>
                </a:lnTo>
                <a:lnTo>
                  <a:pt x="113" y="307"/>
                </a:lnTo>
                <a:lnTo>
                  <a:pt x="110" y="307"/>
                </a:lnTo>
                <a:lnTo>
                  <a:pt x="13" y="253"/>
                </a:lnTo>
                <a:lnTo>
                  <a:pt x="13" y="253"/>
                </a:lnTo>
                <a:lnTo>
                  <a:pt x="8" y="249"/>
                </a:lnTo>
                <a:lnTo>
                  <a:pt x="4" y="244"/>
                </a:lnTo>
                <a:lnTo>
                  <a:pt x="1" y="238"/>
                </a:lnTo>
                <a:lnTo>
                  <a:pt x="0" y="232"/>
                </a:lnTo>
                <a:lnTo>
                  <a:pt x="0" y="11"/>
                </a:lnTo>
                <a:lnTo>
                  <a:pt x="0" y="11"/>
                </a:lnTo>
                <a:lnTo>
                  <a:pt x="1" y="7"/>
                </a:lnTo>
                <a:lnTo>
                  <a:pt x="3" y="3"/>
                </a:lnTo>
                <a:lnTo>
                  <a:pt x="7" y="1"/>
                </a:lnTo>
                <a:lnTo>
                  <a:pt x="11" y="0"/>
                </a:lnTo>
                <a:lnTo>
                  <a:pt x="172" y="0"/>
                </a:lnTo>
                <a:lnTo>
                  <a:pt x="172" y="0"/>
                </a:lnTo>
                <a:lnTo>
                  <a:pt x="176" y="1"/>
                </a:lnTo>
                <a:lnTo>
                  <a:pt x="180" y="3"/>
                </a:lnTo>
                <a:lnTo>
                  <a:pt x="181" y="7"/>
                </a:lnTo>
                <a:lnTo>
                  <a:pt x="182" y="11"/>
                </a:lnTo>
                <a:lnTo>
                  <a:pt x="182" y="236"/>
                </a:lnTo>
                <a:lnTo>
                  <a:pt x="182" y="236"/>
                </a:lnTo>
                <a:lnTo>
                  <a:pt x="181" y="240"/>
                </a:lnTo>
                <a:lnTo>
                  <a:pt x="180" y="244"/>
                </a:lnTo>
                <a:lnTo>
                  <a:pt x="176" y="245"/>
                </a:lnTo>
                <a:lnTo>
                  <a:pt x="172" y="246"/>
                </a:lnTo>
                <a:lnTo>
                  <a:pt x="118" y="24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0" name="Line 2070"/>
          <p:cNvSpPr>
            <a:spLocks noChangeShapeType="1"/>
          </p:cNvSpPr>
          <p:nvPr/>
        </p:nvSpPr>
        <p:spPr bwMode="auto">
          <a:xfrm>
            <a:off x="4483100" y="1543054"/>
            <a:ext cx="0" cy="232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1" name="Freeform 2071"/>
          <p:cNvSpPr>
            <a:spLocks/>
          </p:cNvSpPr>
          <p:nvPr/>
        </p:nvSpPr>
        <p:spPr bwMode="auto">
          <a:xfrm>
            <a:off x="4762500" y="1278468"/>
            <a:ext cx="510117" cy="510117"/>
          </a:xfrm>
          <a:custGeom>
            <a:avLst/>
            <a:gdLst>
              <a:gd name="T0" fmla="*/ 482 w 482"/>
              <a:gd name="T1" fmla="*/ 241 h 482"/>
              <a:gd name="T2" fmla="*/ 477 w 482"/>
              <a:gd name="T3" fmla="*/ 193 h 482"/>
              <a:gd name="T4" fmla="*/ 463 w 482"/>
              <a:gd name="T5" fmla="*/ 147 h 482"/>
              <a:gd name="T6" fmla="*/ 441 w 482"/>
              <a:gd name="T7" fmla="*/ 106 h 482"/>
              <a:gd name="T8" fmla="*/ 411 w 482"/>
              <a:gd name="T9" fmla="*/ 71 h 482"/>
              <a:gd name="T10" fmla="*/ 376 w 482"/>
              <a:gd name="T11" fmla="*/ 42 h 482"/>
              <a:gd name="T12" fmla="*/ 335 w 482"/>
              <a:gd name="T13" fmla="*/ 19 h 482"/>
              <a:gd name="T14" fmla="*/ 289 w 482"/>
              <a:gd name="T15" fmla="*/ 5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4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89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7 h 482"/>
              <a:gd name="T60" fmla="*/ 427 w 482"/>
              <a:gd name="T61" fmla="*/ 394 h 482"/>
              <a:gd name="T62" fmla="*/ 453 w 482"/>
              <a:gd name="T63" fmla="*/ 356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7"/>
                </a:lnTo>
                <a:lnTo>
                  <a:pt x="453" y="126"/>
                </a:lnTo>
                <a:lnTo>
                  <a:pt x="441" y="106"/>
                </a:lnTo>
                <a:lnTo>
                  <a:pt x="427" y="89"/>
                </a:lnTo>
                <a:lnTo>
                  <a:pt x="411" y="71"/>
                </a:lnTo>
                <a:lnTo>
                  <a:pt x="394" y="55"/>
                </a:lnTo>
                <a:lnTo>
                  <a:pt x="376" y="42"/>
                </a:lnTo>
                <a:lnTo>
                  <a:pt x="356" y="30"/>
                </a:lnTo>
                <a:lnTo>
                  <a:pt x="335" y="19"/>
                </a:lnTo>
                <a:lnTo>
                  <a:pt x="313" y="11"/>
                </a:lnTo>
                <a:lnTo>
                  <a:pt x="289" y="5"/>
                </a:lnTo>
                <a:lnTo>
                  <a:pt x="265" y="1"/>
                </a:lnTo>
                <a:lnTo>
                  <a:pt x="241" y="0"/>
                </a:lnTo>
                <a:lnTo>
                  <a:pt x="241" y="0"/>
                </a:lnTo>
                <a:lnTo>
                  <a:pt x="217" y="1"/>
                </a:lnTo>
                <a:lnTo>
                  <a:pt x="193" y="5"/>
                </a:lnTo>
                <a:lnTo>
                  <a:pt x="168" y="11"/>
                </a:lnTo>
                <a:lnTo>
                  <a:pt x="147" y="19"/>
                </a:lnTo>
                <a:lnTo>
                  <a:pt x="126" y="30"/>
                </a:lnTo>
                <a:lnTo>
                  <a:pt x="105" y="42"/>
                </a:lnTo>
                <a:lnTo>
                  <a:pt x="88" y="55"/>
                </a:lnTo>
                <a:lnTo>
                  <a:pt x="71" y="71"/>
                </a:lnTo>
                <a:lnTo>
                  <a:pt x="54" y="89"/>
                </a:lnTo>
                <a:lnTo>
                  <a:pt x="41" y="106"/>
                </a:lnTo>
                <a:lnTo>
                  <a:pt x="29" y="126"/>
                </a:lnTo>
                <a:lnTo>
                  <a:pt x="18" y="147"/>
                </a:lnTo>
                <a:lnTo>
                  <a:pt x="10" y="169"/>
                </a:lnTo>
                <a:lnTo>
                  <a:pt x="5" y="193"/>
                </a:lnTo>
                <a:lnTo>
                  <a:pt x="1" y="217"/>
                </a:lnTo>
                <a:lnTo>
                  <a:pt x="0" y="241"/>
                </a:lnTo>
                <a:lnTo>
                  <a:pt x="0" y="241"/>
                </a:lnTo>
                <a:lnTo>
                  <a:pt x="1" y="265"/>
                </a:lnTo>
                <a:lnTo>
                  <a:pt x="5" y="289"/>
                </a:lnTo>
                <a:lnTo>
                  <a:pt x="10" y="314"/>
                </a:lnTo>
                <a:lnTo>
                  <a:pt x="18" y="335"/>
                </a:lnTo>
                <a:lnTo>
                  <a:pt x="29" y="356"/>
                </a:lnTo>
                <a:lnTo>
                  <a:pt x="41" y="377"/>
                </a:lnTo>
                <a:lnTo>
                  <a:pt x="54" y="394"/>
                </a:lnTo>
                <a:lnTo>
                  <a:pt x="71" y="411"/>
                </a:lnTo>
                <a:lnTo>
                  <a:pt x="88" y="427"/>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7"/>
                </a:lnTo>
                <a:lnTo>
                  <a:pt x="411" y="411"/>
                </a:lnTo>
                <a:lnTo>
                  <a:pt x="427" y="394"/>
                </a:lnTo>
                <a:lnTo>
                  <a:pt x="441" y="377"/>
                </a:lnTo>
                <a:lnTo>
                  <a:pt x="453" y="356"/>
                </a:lnTo>
                <a:lnTo>
                  <a:pt x="463" y="335"/>
                </a:lnTo>
                <a:lnTo>
                  <a:pt x="471" y="314"/>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02" name="Freeform 2072"/>
          <p:cNvSpPr>
            <a:spLocks/>
          </p:cNvSpPr>
          <p:nvPr/>
        </p:nvSpPr>
        <p:spPr bwMode="auto">
          <a:xfrm>
            <a:off x="5113867" y="1390654"/>
            <a:ext cx="44451" cy="46567"/>
          </a:xfrm>
          <a:custGeom>
            <a:avLst/>
            <a:gdLst>
              <a:gd name="T0" fmla="*/ 43 w 43"/>
              <a:gd name="T1" fmla="*/ 22 h 43"/>
              <a:gd name="T2" fmla="*/ 43 w 43"/>
              <a:gd name="T3" fmla="*/ 22 h 43"/>
              <a:gd name="T4" fmla="*/ 43 w 43"/>
              <a:gd name="T5" fmla="*/ 26 h 43"/>
              <a:gd name="T6" fmla="*/ 42 w 43"/>
              <a:gd name="T7" fmla="*/ 30 h 43"/>
              <a:gd name="T8" fmla="*/ 36 w 43"/>
              <a:gd name="T9" fmla="*/ 36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6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6"/>
                </a:lnTo>
                <a:lnTo>
                  <a:pt x="29" y="42"/>
                </a:lnTo>
                <a:lnTo>
                  <a:pt x="25" y="43"/>
                </a:lnTo>
                <a:lnTo>
                  <a:pt x="21" y="43"/>
                </a:lnTo>
                <a:lnTo>
                  <a:pt x="21" y="43"/>
                </a:lnTo>
                <a:lnTo>
                  <a:pt x="17" y="43"/>
                </a:lnTo>
                <a:lnTo>
                  <a:pt x="13" y="42"/>
                </a:lnTo>
                <a:lnTo>
                  <a:pt x="7" y="36"/>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2" y="14"/>
                </a:lnTo>
                <a:lnTo>
                  <a:pt x="43" y="18"/>
                </a:lnTo>
                <a:lnTo>
                  <a:pt x="43" y="22"/>
                </a:lnTo>
                <a:lnTo>
                  <a:pt x="43" y="22"/>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3" name="Freeform 2073"/>
          <p:cNvSpPr>
            <a:spLocks/>
          </p:cNvSpPr>
          <p:nvPr/>
        </p:nvSpPr>
        <p:spPr bwMode="auto">
          <a:xfrm>
            <a:off x="4897967" y="1413935"/>
            <a:ext cx="239184" cy="237067"/>
          </a:xfrm>
          <a:custGeom>
            <a:avLst/>
            <a:gdLst>
              <a:gd name="T0" fmla="*/ 225 w 225"/>
              <a:gd name="T1" fmla="*/ 112 h 225"/>
              <a:gd name="T2" fmla="*/ 223 w 225"/>
              <a:gd name="T3" fmla="*/ 135 h 225"/>
              <a:gd name="T4" fmla="*/ 216 w 225"/>
              <a:gd name="T5" fmla="*/ 156 h 225"/>
              <a:gd name="T6" fmla="*/ 207 w 225"/>
              <a:gd name="T7" fmla="*/ 175 h 225"/>
              <a:gd name="T8" fmla="*/ 192 w 225"/>
              <a:gd name="T9" fmla="*/ 191 h 225"/>
              <a:gd name="T10" fmla="*/ 176 w 225"/>
              <a:gd name="T11" fmla="*/ 206 h 225"/>
              <a:gd name="T12" fmla="*/ 157 w 225"/>
              <a:gd name="T13" fmla="*/ 215 h 225"/>
              <a:gd name="T14" fmla="*/ 136 w 225"/>
              <a:gd name="T15" fmla="*/ 222 h 225"/>
              <a:gd name="T16" fmla="*/ 113 w 225"/>
              <a:gd name="T17" fmla="*/ 225 h 225"/>
              <a:gd name="T18" fmla="*/ 101 w 225"/>
              <a:gd name="T19" fmla="*/ 225 h 225"/>
              <a:gd name="T20" fmla="*/ 79 w 225"/>
              <a:gd name="T21" fmla="*/ 219 h 225"/>
              <a:gd name="T22" fmla="*/ 59 w 225"/>
              <a:gd name="T23" fmla="*/ 211 h 225"/>
              <a:gd name="T24" fmla="*/ 42 w 225"/>
              <a:gd name="T25" fmla="*/ 199 h 225"/>
              <a:gd name="T26" fmla="*/ 26 w 225"/>
              <a:gd name="T27" fmla="*/ 183 h 225"/>
              <a:gd name="T28" fmla="*/ 14 w 225"/>
              <a:gd name="T29" fmla="*/ 166 h 225"/>
              <a:gd name="T30" fmla="*/ 6 w 225"/>
              <a:gd name="T31" fmla="*/ 146 h 225"/>
              <a:gd name="T32" fmla="*/ 0 w 225"/>
              <a:gd name="T33" fmla="*/ 124 h 225"/>
              <a:gd name="T34" fmla="*/ 0 w 225"/>
              <a:gd name="T35" fmla="*/ 112 h 225"/>
              <a:gd name="T36" fmla="*/ 3 w 225"/>
              <a:gd name="T37" fmla="*/ 89 h 225"/>
              <a:gd name="T38" fmla="*/ 10 w 225"/>
              <a:gd name="T39" fmla="*/ 68 h 225"/>
              <a:gd name="T40" fmla="*/ 19 w 225"/>
              <a:gd name="T41" fmla="*/ 49 h 225"/>
              <a:gd name="T42" fmla="*/ 34 w 225"/>
              <a:gd name="T43" fmla="*/ 33 h 225"/>
              <a:gd name="T44" fmla="*/ 50 w 225"/>
              <a:gd name="T45" fmla="*/ 18 h 225"/>
              <a:gd name="T46" fmla="*/ 69 w 225"/>
              <a:gd name="T47" fmla="*/ 9 h 225"/>
              <a:gd name="T48" fmla="*/ 90 w 225"/>
              <a:gd name="T49" fmla="*/ 2 h 225"/>
              <a:gd name="T50" fmla="*/ 113 w 225"/>
              <a:gd name="T51" fmla="*/ 0 h 225"/>
              <a:gd name="T52" fmla="*/ 125 w 225"/>
              <a:gd name="T53" fmla="*/ 0 h 225"/>
              <a:gd name="T54" fmla="*/ 146 w 225"/>
              <a:gd name="T55" fmla="*/ 5 h 225"/>
              <a:gd name="T56" fmla="*/ 166 w 225"/>
              <a:gd name="T57" fmla="*/ 13 h 225"/>
              <a:gd name="T58" fmla="*/ 184 w 225"/>
              <a:gd name="T59" fmla="*/ 25 h 225"/>
              <a:gd name="T60" fmla="*/ 200 w 225"/>
              <a:gd name="T61" fmla="*/ 41 h 225"/>
              <a:gd name="T62" fmla="*/ 212 w 225"/>
              <a:gd name="T63" fmla="*/ 59 h 225"/>
              <a:gd name="T64" fmla="*/ 220 w 225"/>
              <a:gd name="T65" fmla="*/ 79 h 225"/>
              <a:gd name="T66" fmla="*/ 225 w 225"/>
              <a:gd name="T67" fmla="*/ 100 h 225"/>
              <a:gd name="T68" fmla="*/ 225 w 225"/>
              <a:gd name="T69" fmla="*/ 11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5" h="225">
                <a:moveTo>
                  <a:pt x="225" y="112"/>
                </a:moveTo>
                <a:lnTo>
                  <a:pt x="225" y="112"/>
                </a:lnTo>
                <a:lnTo>
                  <a:pt x="225" y="124"/>
                </a:lnTo>
                <a:lnTo>
                  <a:pt x="223" y="135"/>
                </a:lnTo>
                <a:lnTo>
                  <a:pt x="220" y="146"/>
                </a:lnTo>
                <a:lnTo>
                  <a:pt x="216" y="156"/>
                </a:lnTo>
                <a:lnTo>
                  <a:pt x="212" y="166"/>
                </a:lnTo>
                <a:lnTo>
                  <a:pt x="207" y="175"/>
                </a:lnTo>
                <a:lnTo>
                  <a:pt x="200" y="183"/>
                </a:lnTo>
                <a:lnTo>
                  <a:pt x="192" y="191"/>
                </a:lnTo>
                <a:lnTo>
                  <a:pt x="184" y="199"/>
                </a:lnTo>
                <a:lnTo>
                  <a:pt x="176" y="206"/>
                </a:lnTo>
                <a:lnTo>
                  <a:pt x="166" y="211"/>
                </a:lnTo>
                <a:lnTo>
                  <a:pt x="157" y="215"/>
                </a:lnTo>
                <a:lnTo>
                  <a:pt x="146" y="219"/>
                </a:lnTo>
                <a:lnTo>
                  <a:pt x="136" y="222"/>
                </a:lnTo>
                <a:lnTo>
                  <a:pt x="125" y="225"/>
                </a:lnTo>
                <a:lnTo>
                  <a:pt x="113" y="225"/>
                </a:lnTo>
                <a:lnTo>
                  <a:pt x="113" y="225"/>
                </a:lnTo>
                <a:lnTo>
                  <a:pt x="101" y="225"/>
                </a:lnTo>
                <a:lnTo>
                  <a:pt x="90" y="222"/>
                </a:lnTo>
                <a:lnTo>
                  <a:pt x="79" y="219"/>
                </a:lnTo>
                <a:lnTo>
                  <a:pt x="69" y="215"/>
                </a:lnTo>
                <a:lnTo>
                  <a:pt x="59" y="211"/>
                </a:lnTo>
                <a:lnTo>
                  <a:pt x="50" y="206"/>
                </a:lnTo>
                <a:lnTo>
                  <a:pt x="42" y="199"/>
                </a:lnTo>
                <a:lnTo>
                  <a:pt x="34" y="191"/>
                </a:lnTo>
                <a:lnTo>
                  <a:pt x="26" y="183"/>
                </a:lnTo>
                <a:lnTo>
                  <a:pt x="19" y="175"/>
                </a:lnTo>
                <a:lnTo>
                  <a:pt x="14" y="166"/>
                </a:lnTo>
                <a:lnTo>
                  <a:pt x="10" y="156"/>
                </a:lnTo>
                <a:lnTo>
                  <a:pt x="6" y="146"/>
                </a:lnTo>
                <a:lnTo>
                  <a:pt x="3" y="135"/>
                </a:lnTo>
                <a:lnTo>
                  <a:pt x="0" y="124"/>
                </a:lnTo>
                <a:lnTo>
                  <a:pt x="0" y="112"/>
                </a:lnTo>
                <a:lnTo>
                  <a:pt x="0" y="112"/>
                </a:lnTo>
                <a:lnTo>
                  <a:pt x="0" y="100"/>
                </a:lnTo>
                <a:lnTo>
                  <a:pt x="3" y="89"/>
                </a:lnTo>
                <a:lnTo>
                  <a:pt x="6" y="79"/>
                </a:lnTo>
                <a:lnTo>
                  <a:pt x="10" y="68"/>
                </a:lnTo>
                <a:lnTo>
                  <a:pt x="14" y="59"/>
                </a:lnTo>
                <a:lnTo>
                  <a:pt x="19" y="49"/>
                </a:lnTo>
                <a:lnTo>
                  <a:pt x="26" y="41"/>
                </a:lnTo>
                <a:lnTo>
                  <a:pt x="34" y="33"/>
                </a:lnTo>
                <a:lnTo>
                  <a:pt x="42" y="25"/>
                </a:lnTo>
                <a:lnTo>
                  <a:pt x="50" y="18"/>
                </a:lnTo>
                <a:lnTo>
                  <a:pt x="59" y="13"/>
                </a:lnTo>
                <a:lnTo>
                  <a:pt x="69" y="9"/>
                </a:lnTo>
                <a:lnTo>
                  <a:pt x="79" y="5"/>
                </a:lnTo>
                <a:lnTo>
                  <a:pt x="90" y="2"/>
                </a:lnTo>
                <a:lnTo>
                  <a:pt x="101" y="0"/>
                </a:lnTo>
                <a:lnTo>
                  <a:pt x="113" y="0"/>
                </a:lnTo>
                <a:lnTo>
                  <a:pt x="113" y="0"/>
                </a:lnTo>
                <a:lnTo>
                  <a:pt x="125" y="0"/>
                </a:lnTo>
                <a:lnTo>
                  <a:pt x="136" y="2"/>
                </a:lnTo>
                <a:lnTo>
                  <a:pt x="146" y="5"/>
                </a:lnTo>
                <a:lnTo>
                  <a:pt x="157" y="9"/>
                </a:lnTo>
                <a:lnTo>
                  <a:pt x="166" y="13"/>
                </a:lnTo>
                <a:lnTo>
                  <a:pt x="176" y="18"/>
                </a:lnTo>
                <a:lnTo>
                  <a:pt x="184" y="25"/>
                </a:lnTo>
                <a:lnTo>
                  <a:pt x="192" y="33"/>
                </a:lnTo>
                <a:lnTo>
                  <a:pt x="200" y="41"/>
                </a:lnTo>
                <a:lnTo>
                  <a:pt x="207" y="49"/>
                </a:lnTo>
                <a:lnTo>
                  <a:pt x="212" y="59"/>
                </a:lnTo>
                <a:lnTo>
                  <a:pt x="216" y="68"/>
                </a:lnTo>
                <a:lnTo>
                  <a:pt x="220" y="79"/>
                </a:lnTo>
                <a:lnTo>
                  <a:pt x="223" y="89"/>
                </a:lnTo>
                <a:lnTo>
                  <a:pt x="225" y="100"/>
                </a:lnTo>
                <a:lnTo>
                  <a:pt x="225" y="112"/>
                </a:lnTo>
                <a:lnTo>
                  <a:pt x="225" y="112"/>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04" name="Freeform 2074"/>
          <p:cNvSpPr>
            <a:spLocks/>
          </p:cNvSpPr>
          <p:nvPr/>
        </p:nvSpPr>
        <p:spPr bwMode="auto">
          <a:xfrm>
            <a:off x="5156200" y="1445686"/>
            <a:ext cx="2117" cy="4233"/>
          </a:xfrm>
          <a:custGeom>
            <a:avLst/>
            <a:gdLst>
              <a:gd name="T0" fmla="*/ 0 w 3"/>
              <a:gd name="T1" fmla="*/ 0 h 4"/>
              <a:gd name="T2" fmla="*/ 0 w 3"/>
              <a:gd name="T3" fmla="*/ 0 h 4"/>
              <a:gd name="T4" fmla="*/ 3 w 3"/>
              <a:gd name="T5" fmla="*/ 4 h 4"/>
            </a:gdLst>
            <a:ahLst/>
            <a:cxnLst>
              <a:cxn ang="0">
                <a:pos x="T0" y="T1"/>
              </a:cxn>
              <a:cxn ang="0">
                <a:pos x="T2" y="T3"/>
              </a:cxn>
              <a:cxn ang="0">
                <a:pos x="T4" y="T5"/>
              </a:cxn>
            </a:cxnLst>
            <a:rect l="0" t="0" r="r" b="b"/>
            <a:pathLst>
              <a:path w="3" h="4">
                <a:moveTo>
                  <a:pt x="0" y="0"/>
                </a:moveTo>
                <a:lnTo>
                  <a:pt x="0" y="0"/>
                </a:lnTo>
                <a:lnTo>
                  <a:pt x="3"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5" name="Line 2075"/>
          <p:cNvSpPr>
            <a:spLocks noChangeShapeType="1"/>
          </p:cNvSpPr>
          <p:nvPr/>
        </p:nvSpPr>
        <p:spPr bwMode="auto">
          <a:xfrm>
            <a:off x="5166786" y="1466852"/>
            <a:ext cx="4233"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6" name="Freeform 2076"/>
          <p:cNvSpPr>
            <a:spLocks/>
          </p:cNvSpPr>
          <p:nvPr/>
        </p:nvSpPr>
        <p:spPr bwMode="auto">
          <a:xfrm>
            <a:off x="5175252" y="1492252"/>
            <a:ext cx="4233" cy="10584"/>
          </a:xfrm>
          <a:custGeom>
            <a:avLst/>
            <a:gdLst>
              <a:gd name="T0" fmla="*/ 0 w 3"/>
              <a:gd name="T1" fmla="*/ 0 h 11"/>
              <a:gd name="T2" fmla="*/ 1 w 3"/>
              <a:gd name="T3" fmla="*/ 6 h 11"/>
              <a:gd name="T4" fmla="*/ 3 w 3"/>
              <a:gd name="T5" fmla="*/ 11 h 11"/>
            </a:gdLst>
            <a:ahLst/>
            <a:cxnLst>
              <a:cxn ang="0">
                <a:pos x="T0" y="T1"/>
              </a:cxn>
              <a:cxn ang="0">
                <a:pos x="T2" y="T3"/>
              </a:cxn>
              <a:cxn ang="0">
                <a:pos x="T4" y="T5"/>
              </a:cxn>
            </a:cxnLst>
            <a:rect l="0" t="0" r="r" b="b"/>
            <a:pathLst>
              <a:path w="3" h="11">
                <a:moveTo>
                  <a:pt x="0" y="0"/>
                </a:moveTo>
                <a:lnTo>
                  <a:pt x="1" y="6"/>
                </a:lnTo>
                <a:lnTo>
                  <a:pt x="3"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7" name="Line 2077"/>
          <p:cNvSpPr>
            <a:spLocks noChangeShapeType="1"/>
          </p:cNvSpPr>
          <p:nvPr/>
        </p:nvSpPr>
        <p:spPr bwMode="auto">
          <a:xfrm>
            <a:off x="5181600" y="15197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8" name="Freeform 2078"/>
          <p:cNvSpPr>
            <a:spLocks/>
          </p:cNvSpPr>
          <p:nvPr/>
        </p:nvSpPr>
        <p:spPr bwMode="auto">
          <a:xfrm>
            <a:off x="5179484" y="1547287"/>
            <a:ext cx="0" cy="12700"/>
          </a:xfrm>
          <a:custGeom>
            <a:avLst/>
            <a:gdLst>
              <a:gd name="T0" fmla="*/ 1 w 1"/>
              <a:gd name="T1" fmla="*/ 0 h 11"/>
              <a:gd name="T2" fmla="*/ 1 w 1"/>
              <a:gd name="T3" fmla="*/ 1 h 11"/>
              <a:gd name="T4" fmla="*/ 0 w 1"/>
              <a:gd name="T5" fmla="*/ 11 h 11"/>
            </a:gdLst>
            <a:ahLst/>
            <a:cxnLst>
              <a:cxn ang="0">
                <a:pos x="T0" y="T1"/>
              </a:cxn>
              <a:cxn ang="0">
                <a:pos x="T2" y="T3"/>
              </a:cxn>
              <a:cxn ang="0">
                <a:pos x="T4" y="T5"/>
              </a:cxn>
            </a:cxnLst>
            <a:rect l="0" t="0" r="r" b="b"/>
            <a:pathLst>
              <a:path w="1" h="11">
                <a:moveTo>
                  <a:pt x="1" y="0"/>
                </a:moveTo>
                <a:lnTo>
                  <a:pt x="1" y="1"/>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09" name="Freeform 2079"/>
          <p:cNvSpPr>
            <a:spLocks/>
          </p:cNvSpPr>
          <p:nvPr/>
        </p:nvSpPr>
        <p:spPr bwMode="auto">
          <a:xfrm>
            <a:off x="5171020" y="1576919"/>
            <a:ext cx="4233" cy="10584"/>
          </a:xfrm>
          <a:custGeom>
            <a:avLst/>
            <a:gdLst>
              <a:gd name="T0" fmla="*/ 4 w 4"/>
              <a:gd name="T1" fmla="*/ 0 h 9"/>
              <a:gd name="T2" fmla="*/ 3 w 4"/>
              <a:gd name="T3" fmla="*/ 4 h 9"/>
              <a:gd name="T4" fmla="*/ 0 w 4"/>
              <a:gd name="T5" fmla="*/ 9 h 9"/>
            </a:gdLst>
            <a:ahLst/>
            <a:cxnLst>
              <a:cxn ang="0">
                <a:pos x="T0" y="T1"/>
              </a:cxn>
              <a:cxn ang="0">
                <a:pos x="T2" y="T3"/>
              </a:cxn>
              <a:cxn ang="0">
                <a:pos x="T4" y="T5"/>
              </a:cxn>
            </a:cxnLst>
            <a:rect l="0" t="0" r="r" b="b"/>
            <a:pathLst>
              <a:path w="4" h="9">
                <a:moveTo>
                  <a:pt x="4" y="0"/>
                </a:moveTo>
                <a:lnTo>
                  <a:pt x="3" y="4"/>
                </a:lnTo>
                <a:lnTo>
                  <a:pt x="0" y="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0" name="Freeform 2080"/>
          <p:cNvSpPr>
            <a:spLocks/>
          </p:cNvSpPr>
          <p:nvPr/>
        </p:nvSpPr>
        <p:spPr bwMode="auto">
          <a:xfrm>
            <a:off x="5160435" y="1602319"/>
            <a:ext cx="6351" cy="10584"/>
          </a:xfrm>
          <a:custGeom>
            <a:avLst/>
            <a:gdLst>
              <a:gd name="T0" fmla="*/ 6 w 6"/>
              <a:gd name="T1" fmla="*/ 0 h 11"/>
              <a:gd name="T2" fmla="*/ 2 w 6"/>
              <a:gd name="T3" fmla="*/ 8 h 11"/>
              <a:gd name="T4" fmla="*/ 0 w 6"/>
              <a:gd name="T5" fmla="*/ 11 h 11"/>
            </a:gdLst>
            <a:ahLst/>
            <a:cxnLst>
              <a:cxn ang="0">
                <a:pos x="T0" y="T1"/>
              </a:cxn>
              <a:cxn ang="0">
                <a:pos x="T2" y="T3"/>
              </a:cxn>
              <a:cxn ang="0">
                <a:pos x="T4" y="T5"/>
              </a:cxn>
            </a:cxnLst>
            <a:rect l="0" t="0" r="r" b="b"/>
            <a:pathLst>
              <a:path w="6" h="11">
                <a:moveTo>
                  <a:pt x="6" y="0"/>
                </a:moveTo>
                <a:lnTo>
                  <a:pt x="2" y="8"/>
                </a:lnTo>
                <a:lnTo>
                  <a:pt x="0" y="1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1" name="Line 2081"/>
          <p:cNvSpPr>
            <a:spLocks noChangeShapeType="1"/>
          </p:cNvSpPr>
          <p:nvPr/>
        </p:nvSpPr>
        <p:spPr bwMode="auto">
          <a:xfrm flipH="1">
            <a:off x="5145618" y="1627719"/>
            <a:ext cx="6351"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2" name="Line 2082"/>
          <p:cNvSpPr>
            <a:spLocks noChangeShapeType="1"/>
          </p:cNvSpPr>
          <p:nvPr/>
        </p:nvSpPr>
        <p:spPr bwMode="auto">
          <a:xfrm flipH="1">
            <a:off x="5124451" y="1648887"/>
            <a:ext cx="8467"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3" name="Freeform 2083"/>
          <p:cNvSpPr>
            <a:spLocks/>
          </p:cNvSpPr>
          <p:nvPr/>
        </p:nvSpPr>
        <p:spPr bwMode="auto">
          <a:xfrm>
            <a:off x="5103284" y="1667937"/>
            <a:ext cx="8467" cy="4233"/>
          </a:xfrm>
          <a:custGeom>
            <a:avLst/>
            <a:gdLst>
              <a:gd name="T0" fmla="*/ 10 w 10"/>
              <a:gd name="T1" fmla="*/ 0 h 5"/>
              <a:gd name="T2" fmla="*/ 7 w 10"/>
              <a:gd name="T3" fmla="*/ 1 h 5"/>
              <a:gd name="T4" fmla="*/ 0 w 10"/>
              <a:gd name="T5" fmla="*/ 5 h 5"/>
            </a:gdLst>
            <a:ahLst/>
            <a:cxnLst>
              <a:cxn ang="0">
                <a:pos x="T0" y="T1"/>
              </a:cxn>
              <a:cxn ang="0">
                <a:pos x="T2" y="T3"/>
              </a:cxn>
              <a:cxn ang="0">
                <a:pos x="T4" y="T5"/>
              </a:cxn>
            </a:cxnLst>
            <a:rect l="0" t="0" r="r" b="b"/>
            <a:pathLst>
              <a:path w="10" h="5">
                <a:moveTo>
                  <a:pt x="10" y="0"/>
                </a:moveTo>
                <a:lnTo>
                  <a:pt x="7" y="1"/>
                </a:lnTo>
                <a:lnTo>
                  <a:pt x="0" y="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4" name="Freeform 2084"/>
          <p:cNvSpPr>
            <a:spLocks/>
          </p:cNvSpPr>
          <p:nvPr/>
        </p:nvSpPr>
        <p:spPr bwMode="auto">
          <a:xfrm>
            <a:off x="5077884" y="1680636"/>
            <a:ext cx="8467" cy="4233"/>
          </a:xfrm>
          <a:custGeom>
            <a:avLst/>
            <a:gdLst>
              <a:gd name="T0" fmla="*/ 9 w 9"/>
              <a:gd name="T1" fmla="*/ 0 h 4"/>
              <a:gd name="T2" fmla="*/ 4 w 9"/>
              <a:gd name="T3" fmla="*/ 3 h 4"/>
              <a:gd name="T4" fmla="*/ 0 w 9"/>
              <a:gd name="T5" fmla="*/ 4 h 4"/>
            </a:gdLst>
            <a:ahLst/>
            <a:cxnLst>
              <a:cxn ang="0">
                <a:pos x="T0" y="T1"/>
              </a:cxn>
              <a:cxn ang="0">
                <a:pos x="T2" y="T3"/>
              </a:cxn>
              <a:cxn ang="0">
                <a:pos x="T4" y="T5"/>
              </a:cxn>
            </a:cxnLst>
            <a:rect l="0" t="0" r="r" b="b"/>
            <a:pathLst>
              <a:path w="9" h="4">
                <a:moveTo>
                  <a:pt x="9" y="0"/>
                </a:moveTo>
                <a:lnTo>
                  <a:pt x="4" y="3"/>
                </a:lnTo>
                <a:lnTo>
                  <a:pt x="0"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5" name="Freeform 2085"/>
          <p:cNvSpPr>
            <a:spLocks/>
          </p:cNvSpPr>
          <p:nvPr/>
        </p:nvSpPr>
        <p:spPr bwMode="auto">
          <a:xfrm>
            <a:off x="5050367" y="1691219"/>
            <a:ext cx="10584" cy="2117"/>
          </a:xfrm>
          <a:custGeom>
            <a:avLst/>
            <a:gdLst>
              <a:gd name="T0" fmla="*/ 10 w 10"/>
              <a:gd name="T1" fmla="*/ 0 h 3"/>
              <a:gd name="T2" fmla="*/ 0 w 10"/>
              <a:gd name="T3" fmla="*/ 3 h 3"/>
              <a:gd name="T4" fmla="*/ 0 w 10"/>
              <a:gd name="T5" fmla="*/ 3 h 3"/>
            </a:gdLst>
            <a:ahLst/>
            <a:cxnLst>
              <a:cxn ang="0">
                <a:pos x="T0" y="T1"/>
              </a:cxn>
              <a:cxn ang="0">
                <a:pos x="T2" y="T3"/>
              </a:cxn>
              <a:cxn ang="0">
                <a:pos x="T4" y="T5"/>
              </a:cxn>
            </a:cxnLst>
            <a:rect l="0" t="0" r="r" b="b"/>
            <a:pathLst>
              <a:path w="10" h="3">
                <a:moveTo>
                  <a:pt x="10" y="0"/>
                </a:moveTo>
                <a:lnTo>
                  <a:pt x="0" y="3"/>
                </a:lnTo>
                <a:lnTo>
                  <a:pt x="0"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6" name="Line 2086"/>
          <p:cNvSpPr>
            <a:spLocks noChangeShapeType="1"/>
          </p:cNvSpPr>
          <p:nvPr/>
        </p:nvSpPr>
        <p:spPr bwMode="auto">
          <a:xfrm flipH="1">
            <a:off x="5020735" y="1695452"/>
            <a:ext cx="12700"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7" name="Freeform 2087"/>
          <p:cNvSpPr>
            <a:spLocks/>
          </p:cNvSpPr>
          <p:nvPr/>
        </p:nvSpPr>
        <p:spPr bwMode="auto">
          <a:xfrm>
            <a:off x="4993217" y="1695452"/>
            <a:ext cx="10584" cy="2117"/>
          </a:xfrm>
          <a:custGeom>
            <a:avLst/>
            <a:gdLst>
              <a:gd name="T0" fmla="*/ 11 w 11"/>
              <a:gd name="T1" fmla="*/ 2 h 2"/>
              <a:gd name="T2" fmla="*/ 7 w 11"/>
              <a:gd name="T3" fmla="*/ 0 h 2"/>
              <a:gd name="T4" fmla="*/ 0 w 11"/>
              <a:gd name="T5" fmla="*/ 0 h 2"/>
            </a:gdLst>
            <a:ahLst/>
            <a:cxnLst>
              <a:cxn ang="0">
                <a:pos x="T0" y="T1"/>
              </a:cxn>
              <a:cxn ang="0">
                <a:pos x="T2" y="T3"/>
              </a:cxn>
              <a:cxn ang="0">
                <a:pos x="T4" y="T5"/>
              </a:cxn>
            </a:cxnLst>
            <a:rect l="0" t="0" r="r" b="b"/>
            <a:pathLst>
              <a:path w="11" h="2">
                <a:moveTo>
                  <a:pt x="11" y="2"/>
                </a:moveTo>
                <a:lnTo>
                  <a:pt x="7"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8" name="Freeform 2088"/>
          <p:cNvSpPr>
            <a:spLocks/>
          </p:cNvSpPr>
          <p:nvPr/>
        </p:nvSpPr>
        <p:spPr bwMode="auto">
          <a:xfrm>
            <a:off x="4965700" y="1689102"/>
            <a:ext cx="10584" cy="2117"/>
          </a:xfrm>
          <a:custGeom>
            <a:avLst/>
            <a:gdLst>
              <a:gd name="T0" fmla="*/ 9 w 9"/>
              <a:gd name="T1" fmla="*/ 2 h 2"/>
              <a:gd name="T2" fmla="*/ 2 w 9"/>
              <a:gd name="T3" fmla="*/ 1 h 2"/>
              <a:gd name="T4" fmla="*/ 0 w 9"/>
              <a:gd name="T5" fmla="*/ 0 h 2"/>
            </a:gdLst>
            <a:ahLst/>
            <a:cxnLst>
              <a:cxn ang="0">
                <a:pos x="T0" y="T1"/>
              </a:cxn>
              <a:cxn ang="0">
                <a:pos x="T2" y="T3"/>
              </a:cxn>
              <a:cxn ang="0">
                <a:pos x="T4" y="T5"/>
              </a:cxn>
            </a:cxnLst>
            <a:rect l="0" t="0" r="r" b="b"/>
            <a:pathLst>
              <a:path w="9" h="2">
                <a:moveTo>
                  <a:pt x="9" y="2"/>
                </a:moveTo>
                <a:lnTo>
                  <a:pt x="2" y="1"/>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19" name="Line 2089"/>
          <p:cNvSpPr>
            <a:spLocks noChangeShapeType="1"/>
          </p:cNvSpPr>
          <p:nvPr/>
        </p:nvSpPr>
        <p:spPr bwMode="auto">
          <a:xfrm flipH="1" flipV="1">
            <a:off x="4940300" y="1676403"/>
            <a:ext cx="10584"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0" name="Line 2090"/>
          <p:cNvSpPr>
            <a:spLocks noChangeShapeType="1"/>
          </p:cNvSpPr>
          <p:nvPr/>
        </p:nvSpPr>
        <p:spPr bwMode="auto">
          <a:xfrm flipH="1" flipV="1">
            <a:off x="4917017" y="1661586"/>
            <a:ext cx="8467"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1" name="Freeform 2091"/>
          <p:cNvSpPr>
            <a:spLocks/>
          </p:cNvSpPr>
          <p:nvPr/>
        </p:nvSpPr>
        <p:spPr bwMode="auto">
          <a:xfrm>
            <a:off x="4895851" y="1642535"/>
            <a:ext cx="8467" cy="8467"/>
          </a:xfrm>
          <a:custGeom>
            <a:avLst/>
            <a:gdLst>
              <a:gd name="T0" fmla="*/ 8 w 8"/>
              <a:gd name="T1" fmla="*/ 6 h 6"/>
              <a:gd name="T2" fmla="*/ 5 w 8"/>
              <a:gd name="T3" fmla="*/ 5 h 6"/>
              <a:gd name="T4" fmla="*/ 0 w 8"/>
              <a:gd name="T5" fmla="*/ 0 h 6"/>
            </a:gdLst>
            <a:ahLst/>
            <a:cxnLst>
              <a:cxn ang="0">
                <a:pos x="T0" y="T1"/>
              </a:cxn>
              <a:cxn ang="0">
                <a:pos x="T2" y="T3"/>
              </a:cxn>
              <a:cxn ang="0">
                <a:pos x="T4" y="T5"/>
              </a:cxn>
            </a:cxnLst>
            <a:rect l="0" t="0" r="r" b="b"/>
            <a:pathLst>
              <a:path w="8" h="6">
                <a:moveTo>
                  <a:pt x="8" y="6"/>
                </a:moveTo>
                <a:lnTo>
                  <a:pt x="5" y="5"/>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2" name="Freeform 2092"/>
          <p:cNvSpPr>
            <a:spLocks/>
          </p:cNvSpPr>
          <p:nvPr/>
        </p:nvSpPr>
        <p:spPr bwMode="auto">
          <a:xfrm>
            <a:off x="4878920" y="1621368"/>
            <a:ext cx="4233" cy="8467"/>
          </a:xfrm>
          <a:custGeom>
            <a:avLst/>
            <a:gdLst>
              <a:gd name="T0" fmla="*/ 6 w 6"/>
              <a:gd name="T1" fmla="*/ 8 h 8"/>
              <a:gd name="T2" fmla="*/ 3 w 6"/>
              <a:gd name="T3" fmla="*/ 4 h 8"/>
              <a:gd name="T4" fmla="*/ 0 w 6"/>
              <a:gd name="T5" fmla="*/ 0 h 8"/>
            </a:gdLst>
            <a:ahLst/>
            <a:cxnLst>
              <a:cxn ang="0">
                <a:pos x="T0" y="T1"/>
              </a:cxn>
              <a:cxn ang="0">
                <a:pos x="T2" y="T3"/>
              </a:cxn>
              <a:cxn ang="0">
                <a:pos x="T4" y="T5"/>
              </a:cxn>
            </a:cxnLst>
            <a:rect l="0" t="0" r="r" b="b"/>
            <a:pathLst>
              <a:path w="6" h="8">
                <a:moveTo>
                  <a:pt x="6" y="8"/>
                </a:moveTo>
                <a:lnTo>
                  <a:pt x="3"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3" name="Freeform 2093"/>
          <p:cNvSpPr>
            <a:spLocks/>
          </p:cNvSpPr>
          <p:nvPr/>
        </p:nvSpPr>
        <p:spPr bwMode="auto">
          <a:xfrm>
            <a:off x="4866220" y="1595968"/>
            <a:ext cx="4233" cy="8467"/>
          </a:xfrm>
          <a:custGeom>
            <a:avLst/>
            <a:gdLst>
              <a:gd name="T0" fmla="*/ 4 w 4"/>
              <a:gd name="T1" fmla="*/ 10 h 10"/>
              <a:gd name="T2" fmla="*/ 0 w 4"/>
              <a:gd name="T3" fmla="*/ 2 h 10"/>
              <a:gd name="T4" fmla="*/ 0 w 4"/>
              <a:gd name="T5" fmla="*/ 0 h 10"/>
            </a:gdLst>
            <a:ahLst/>
            <a:cxnLst>
              <a:cxn ang="0">
                <a:pos x="T0" y="T1"/>
              </a:cxn>
              <a:cxn ang="0">
                <a:pos x="T2" y="T3"/>
              </a:cxn>
              <a:cxn ang="0">
                <a:pos x="T4" y="T5"/>
              </a:cxn>
            </a:cxnLst>
            <a:rect l="0" t="0" r="r" b="b"/>
            <a:pathLst>
              <a:path w="4" h="10">
                <a:moveTo>
                  <a:pt x="4" y="10"/>
                </a:moveTo>
                <a:lnTo>
                  <a:pt x="0" y="2"/>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4" name="Line 2094"/>
          <p:cNvSpPr>
            <a:spLocks noChangeShapeType="1"/>
          </p:cNvSpPr>
          <p:nvPr/>
        </p:nvSpPr>
        <p:spPr bwMode="auto">
          <a:xfrm flipH="1" flipV="1">
            <a:off x="4857751" y="1568452"/>
            <a:ext cx="2117"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5" name="Freeform 2095"/>
          <p:cNvSpPr>
            <a:spLocks/>
          </p:cNvSpPr>
          <p:nvPr/>
        </p:nvSpPr>
        <p:spPr bwMode="auto">
          <a:xfrm>
            <a:off x="4853517" y="1538821"/>
            <a:ext cx="0" cy="12700"/>
          </a:xfrm>
          <a:custGeom>
            <a:avLst/>
            <a:gdLst>
              <a:gd name="T0" fmla="*/ 2 w 2"/>
              <a:gd name="T1" fmla="*/ 11 h 11"/>
              <a:gd name="T2" fmla="*/ 2 w 2"/>
              <a:gd name="T3" fmla="*/ 9 h 11"/>
              <a:gd name="T4" fmla="*/ 0 w 2"/>
              <a:gd name="T5" fmla="*/ 0 h 11"/>
            </a:gdLst>
            <a:ahLst/>
            <a:cxnLst>
              <a:cxn ang="0">
                <a:pos x="T0" y="T1"/>
              </a:cxn>
              <a:cxn ang="0">
                <a:pos x="T2" y="T3"/>
              </a:cxn>
              <a:cxn ang="0">
                <a:pos x="T4" y="T5"/>
              </a:cxn>
            </a:cxnLst>
            <a:rect l="0" t="0" r="r" b="b"/>
            <a:pathLst>
              <a:path w="2" h="11">
                <a:moveTo>
                  <a:pt x="2" y="11"/>
                </a:moveTo>
                <a:lnTo>
                  <a:pt x="2" y="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6" name="Freeform 2096"/>
          <p:cNvSpPr>
            <a:spLocks/>
          </p:cNvSpPr>
          <p:nvPr/>
        </p:nvSpPr>
        <p:spPr bwMode="auto">
          <a:xfrm>
            <a:off x="4853517" y="1511301"/>
            <a:ext cx="0" cy="10584"/>
          </a:xfrm>
          <a:custGeom>
            <a:avLst/>
            <a:gdLst>
              <a:gd name="T0" fmla="*/ 0 w 2"/>
              <a:gd name="T1" fmla="*/ 11 h 11"/>
              <a:gd name="T2" fmla="*/ 2 w 2"/>
              <a:gd name="T3" fmla="*/ 4 h 11"/>
              <a:gd name="T4" fmla="*/ 2 w 2"/>
              <a:gd name="T5" fmla="*/ 0 h 11"/>
            </a:gdLst>
            <a:ahLst/>
            <a:cxnLst>
              <a:cxn ang="0">
                <a:pos x="T0" y="T1"/>
              </a:cxn>
              <a:cxn ang="0">
                <a:pos x="T2" y="T3"/>
              </a:cxn>
              <a:cxn ang="0">
                <a:pos x="T4" y="T5"/>
              </a:cxn>
            </a:cxnLst>
            <a:rect l="0" t="0" r="r" b="b"/>
            <a:pathLst>
              <a:path w="2" h="11">
                <a:moveTo>
                  <a:pt x="0" y="11"/>
                </a:moveTo>
                <a:lnTo>
                  <a:pt x="2" y="4"/>
                </a:lnTo>
                <a:lnTo>
                  <a:pt x="2"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7" name="Line 2097"/>
          <p:cNvSpPr>
            <a:spLocks noChangeShapeType="1"/>
          </p:cNvSpPr>
          <p:nvPr/>
        </p:nvSpPr>
        <p:spPr bwMode="auto">
          <a:xfrm flipV="1">
            <a:off x="4857751" y="1483785"/>
            <a:ext cx="2117"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8" name="Line 2098"/>
          <p:cNvSpPr>
            <a:spLocks noChangeShapeType="1"/>
          </p:cNvSpPr>
          <p:nvPr/>
        </p:nvSpPr>
        <p:spPr bwMode="auto">
          <a:xfrm flipV="1">
            <a:off x="4866220" y="1458385"/>
            <a:ext cx="4233"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29" name="Freeform 2099"/>
          <p:cNvSpPr>
            <a:spLocks/>
          </p:cNvSpPr>
          <p:nvPr/>
        </p:nvSpPr>
        <p:spPr bwMode="auto">
          <a:xfrm>
            <a:off x="4878918" y="1432985"/>
            <a:ext cx="6351" cy="10584"/>
          </a:xfrm>
          <a:custGeom>
            <a:avLst/>
            <a:gdLst>
              <a:gd name="T0" fmla="*/ 0 w 5"/>
              <a:gd name="T1" fmla="*/ 10 h 10"/>
              <a:gd name="T2" fmla="*/ 1 w 5"/>
              <a:gd name="T3" fmla="*/ 7 h 10"/>
              <a:gd name="T4" fmla="*/ 5 w 5"/>
              <a:gd name="T5" fmla="*/ 0 h 10"/>
            </a:gdLst>
            <a:ahLst/>
            <a:cxnLst>
              <a:cxn ang="0">
                <a:pos x="T0" y="T1"/>
              </a:cxn>
              <a:cxn ang="0">
                <a:pos x="T2" y="T3"/>
              </a:cxn>
              <a:cxn ang="0">
                <a:pos x="T4" y="T5"/>
              </a:cxn>
            </a:cxnLst>
            <a:rect l="0" t="0" r="r" b="b"/>
            <a:pathLst>
              <a:path w="5" h="10">
                <a:moveTo>
                  <a:pt x="0" y="10"/>
                </a:moveTo>
                <a:lnTo>
                  <a:pt x="1" y="7"/>
                </a:lnTo>
                <a:lnTo>
                  <a:pt x="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0" name="Freeform 2100"/>
          <p:cNvSpPr>
            <a:spLocks/>
          </p:cNvSpPr>
          <p:nvPr/>
        </p:nvSpPr>
        <p:spPr bwMode="auto">
          <a:xfrm>
            <a:off x="4895851" y="1411819"/>
            <a:ext cx="8467" cy="8467"/>
          </a:xfrm>
          <a:custGeom>
            <a:avLst/>
            <a:gdLst>
              <a:gd name="T0" fmla="*/ 0 w 8"/>
              <a:gd name="T1" fmla="*/ 8 h 8"/>
              <a:gd name="T2" fmla="*/ 4 w 8"/>
              <a:gd name="T3" fmla="*/ 4 h 8"/>
              <a:gd name="T4" fmla="*/ 8 w 8"/>
              <a:gd name="T5" fmla="*/ 0 h 8"/>
            </a:gdLst>
            <a:ahLst/>
            <a:cxnLst>
              <a:cxn ang="0">
                <a:pos x="T0" y="T1"/>
              </a:cxn>
              <a:cxn ang="0">
                <a:pos x="T2" y="T3"/>
              </a:cxn>
              <a:cxn ang="0">
                <a:pos x="T4" y="T5"/>
              </a:cxn>
            </a:cxnLst>
            <a:rect l="0" t="0" r="r" b="b"/>
            <a:pathLst>
              <a:path w="8" h="8">
                <a:moveTo>
                  <a:pt x="0" y="8"/>
                </a:moveTo>
                <a:lnTo>
                  <a:pt x="4" y="4"/>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1" name="Freeform 2101"/>
          <p:cNvSpPr>
            <a:spLocks/>
          </p:cNvSpPr>
          <p:nvPr/>
        </p:nvSpPr>
        <p:spPr bwMode="auto">
          <a:xfrm>
            <a:off x="4917017" y="1394886"/>
            <a:ext cx="10584" cy="6351"/>
          </a:xfrm>
          <a:custGeom>
            <a:avLst/>
            <a:gdLst>
              <a:gd name="T0" fmla="*/ 0 w 8"/>
              <a:gd name="T1" fmla="*/ 7 h 7"/>
              <a:gd name="T2" fmla="*/ 7 w 8"/>
              <a:gd name="T3" fmla="*/ 2 h 7"/>
              <a:gd name="T4" fmla="*/ 8 w 8"/>
              <a:gd name="T5" fmla="*/ 0 h 7"/>
            </a:gdLst>
            <a:ahLst/>
            <a:cxnLst>
              <a:cxn ang="0">
                <a:pos x="T0" y="T1"/>
              </a:cxn>
              <a:cxn ang="0">
                <a:pos x="T2" y="T3"/>
              </a:cxn>
              <a:cxn ang="0">
                <a:pos x="T4" y="T5"/>
              </a:cxn>
            </a:cxnLst>
            <a:rect l="0" t="0" r="r" b="b"/>
            <a:pathLst>
              <a:path w="8" h="7">
                <a:moveTo>
                  <a:pt x="0" y="7"/>
                </a:moveTo>
                <a:lnTo>
                  <a:pt x="7" y="2"/>
                </a:lnTo>
                <a:lnTo>
                  <a:pt x="8"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2" name="Line 2102"/>
          <p:cNvSpPr>
            <a:spLocks noChangeShapeType="1"/>
          </p:cNvSpPr>
          <p:nvPr/>
        </p:nvSpPr>
        <p:spPr bwMode="auto">
          <a:xfrm flipV="1">
            <a:off x="4942417" y="1382188"/>
            <a:ext cx="10584"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3" name="Freeform 2103"/>
          <p:cNvSpPr>
            <a:spLocks/>
          </p:cNvSpPr>
          <p:nvPr/>
        </p:nvSpPr>
        <p:spPr bwMode="auto">
          <a:xfrm>
            <a:off x="4967817" y="1371604"/>
            <a:ext cx="10584" cy="4233"/>
          </a:xfrm>
          <a:custGeom>
            <a:avLst/>
            <a:gdLst>
              <a:gd name="T0" fmla="*/ 0 w 11"/>
              <a:gd name="T1" fmla="*/ 3 h 3"/>
              <a:gd name="T2" fmla="*/ 1 w 11"/>
              <a:gd name="T3" fmla="*/ 3 h 3"/>
              <a:gd name="T4" fmla="*/ 11 w 11"/>
              <a:gd name="T5" fmla="*/ 0 h 3"/>
            </a:gdLst>
            <a:ahLst/>
            <a:cxnLst>
              <a:cxn ang="0">
                <a:pos x="T0" y="T1"/>
              </a:cxn>
              <a:cxn ang="0">
                <a:pos x="T2" y="T3"/>
              </a:cxn>
              <a:cxn ang="0">
                <a:pos x="T4" y="T5"/>
              </a:cxn>
            </a:cxnLst>
            <a:rect l="0" t="0" r="r" b="b"/>
            <a:pathLst>
              <a:path w="11" h="3">
                <a:moveTo>
                  <a:pt x="0" y="3"/>
                </a:moveTo>
                <a:lnTo>
                  <a:pt x="1" y="3"/>
                </a:lnTo>
                <a:lnTo>
                  <a:pt x="11"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4" name="Freeform 2104"/>
          <p:cNvSpPr>
            <a:spLocks/>
          </p:cNvSpPr>
          <p:nvPr/>
        </p:nvSpPr>
        <p:spPr bwMode="auto">
          <a:xfrm>
            <a:off x="4995335" y="1367368"/>
            <a:ext cx="12700" cy="2117"/>
          </a:xfrm>
          <a:custGeom>
            <a:avLst/>
            <a:gdLst>
              <a:gd name="T0" fmla="*/ 0 w 10"/>
              <a:gd name="T1" fmla="*/ 1 h 1"/>
              <a:gd name="T2" fmla="*/ 4 w 10"/>
              <a:gd name="T3" fmla="*/ 1 h 1"/>
              <a:gd name="T4" fmla="*/ 10 w 10"/>
              <a:gd name="T5" fmla="*/ 0 h 1"/>
            </a:gdLst>
            <a:ahLst/>
            <a:cxnLst>
              <a:cxn ang="0">
                <a:pos x="T0" y="T1"/>
              </a:cxn>
              <a:cxn ang="0">
                <a:pos x="T2" y="T3"/>
              </a:cxn>
              <a:cxn ang="0">
                <a:pos x="T4" y="T5"/>
              </a:cxn>
            </a:cxnLst>
            <a:rect l="0" t="0" r="r" b="b"/>
            <a:pathLst>
              <a:path w="10" h="1">
                <a:moveTo>
                  <a:pt x="0" y="1"/>
                </a:moveTo>
                <a:lnTo>
                  <a:pt x="4" y="1"/>
                </a:lnTo>
                <a:lnTo>
                  <a:pt x="1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5" name="Line 2105"/>
          <p:cNvSpPr>
            <a:spLocks noChangeShapeType="1"/>
          </p:cNvSpPr>
          <p:nvPr/>
        </p:nvSpPr>
        <p:spPr bwMode="auto">
          <a:xfrm>
            <a:off x="5024967" y="1367368"/>
            <a:ext cx="10584" cy="21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6" name="Freeform 2106"/>
          <p:cNvSpPr>
            <a:spLocks/>
          </p:cNvSpPr>
          <p:nvPr/>
        </p:nvSpPr>
        <p:spPr bwMode="auto">
          <a:xfrm>
            <a:off x="5050369" y="1371604"/>
            <a:ext cx="12700" cy="4233"/>
          </a:xfrm>
          <a:custGeom>
            <a:avLst/>
            <a:gdLst>
              <a:gd name="T0" fmla="*/ 0 w 11"/>
              <a:gd name="T1" fmla="*/ 0 h 3"/>
              <a:gd name="T2" fmla="*/ 5 w 11"/>
              <a:gd name="T3" fmla="*/ 0 h 3"/>
              <a:gd name="T4" fmla="*/ 11 w 11"/>
              <a:gd name="T5" fmla="*/ 3 h 3"/>
            </a:gdLst>
            <a:ahLst/>
            <a:cxnLst>
              <a:cxn ang="0">
                <a:pos x="T0" y="T1"/>
              </a:cxn>
              <a:cxn ang="0">
                <a:pos x="T2" y="T3"/>
              </a:cxn>
              <a:cxn ang="0">
                <a:pos x="T4" y="T5"/>
              </a:cxn>
            </a:cxnLst>
            <a:rect l="0" t="0" r="r" b="b"/>
            <a:pathLst>
              <a:path w="11" h="3">
                <a:moveTo>
                  <a:pt x="0" y="0"/>
                </a:moveTo>
                <a:lnTo>
                  <a:pt x="5" y="0"/>
                </a:lnTo>
                <a:lnTo>
                  <a:pt x="11" y="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7" name="Line 2107"/>
          <p:cNvSpPr>
            <a:spLocks noChangeShapeType="1"/>
          </p:cNvSpPr>
          <p:nvPr/>
        </p:nvSpPr>
        <p:spPr bwMode="auto">
          <a:xfrm>
            <a:off x="5080000" y="1380069"/>
            <a:ext cx="10584"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8" name="Freeform 2108"/>
          <p:cNvSpPr>
            <a:spLocks/>
          </p:cNvSpPr>
          <p:nvPr/>
        </p:nvSpPr>
        <p:spPr bwMode="auto">
          <a:xfrm>
            <a:off x="5099052" y="1388537"/>
            <a:ext cx="4233" cy="4233"/>
          </a:xfrm>
          <a:custGeom>
            <a:avLst/>
            <a:gdLst>
              <a:gd name="T0" fmla="*/ 0 w 4"/>
              <a:gd name="T1" fmla="*/ 0 h 4"/>
              <a:gd name="T2" fmla="*/ 0 w 4"/>
              <a:gd name="T3" fmla="*/ 0 h 4"/>
              <a:gd name="T4" fmla="*/ 4 w 4"/>
              <a:gd name="T5" fmla="*/ 4 h 4"/>
            </a:gdLst>
            <a:ahLst/>
            <a:cxnLst>
              <a:cxn ang="0">
                <a:pos x="T0" y="T1"/>
              </a:cxn>
              <a:cxn ang="0">
                <a:pos x="T2" y="T3"/>
              </a:cxn>
              <a:cxn ang="0">
                <a:pos x="T4" y="T5"/>
              </a:cxn>
            </a:cxnLst>
            <a:rect l="0" t="0" r="r" b="b"/>
            <a:pathLst>
              <a:path w="4" h="4">
                <a:moveTo>
                  <a:pt x="0" y="0"/>
                </a:moveTo>
                <a:lnTo>
                  <a:pt x="0" y="0"/>
                </a:lnTo>
                <a:lnTo>
                  <a:pt x="4" y="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39" name="Freeform 2109"/>
          <p:cNvSpPr>
            <a:spLocks/>
          </p:cNvSpPr>
          <p:nvPr/>
        </p:nvSpPr>
        <p:spPr bwMode="auto">
          <a:xfrm>
            <a:off x="5278967" y="1278468"/>
            <a:ext cx="510117" cy="510117"/>
          </a:xfrm>
          <a:custGeom>
            <a:avLst/>
            <a:gdLst>
              <a:gd name="T0" fmla="*/ 483 w 483"/>
              <a:gd name="T1" fmla="*/ 241 h 482"/>
              <a:gd name="T2" fmla="*/ 478 w 483"/>
              <a:gd name="T3" fmla="*/ 193 h 482"/>
              <a:gd name="T4" fmla="*/ 464 w 483"/>
              <a:gd name="T5" fmla="*/ 147 h 482"/>
              <a:gd name="T6" fmla="*/ 441 w 483"/>
              <a:gd name="T7" fmla="*/ 106 h 482"/>
              <a:gd name="T8" fmla="*/ 412 w 483"/>
              <a:gd name="T9" fmla="*/ 71 h 482"/>
              <a:gd name="T10" fmla="*/ 377 w 483"/>
              <a:gd name="T11" fmla="*/ 42 h 482"/>
              <a:gd name="T12" fmla="*/ 336 w 483"/>
              <a:gd name="T13" fmla="*/ 19 h 482"/>
              <a:gd name="T14" fmla="*/ 290 w 483"/>
              <a:gd name="T15" fmla="*/ 5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89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7 h 482"/>
              <a:gd name="T60" fmla="*/ 428 w 483"/>
              <a:gd name="T61" fmla="*/ 394 h 482"/>
              <a:gd name="T62" fmla="*/ 454 w 483"/>
              <a:gd name="T63" fmla="*/ 356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7"/>
                </a:lnTo>
                <a:lnTo>
                  <a:pt x="454" y="126"/>
                </a:lnTo>
                <a:lnTo>
                  <a:pt x="441" y="106"/>
                </a:lnTo>
                <a:lnTo>
                  <a:pt x="428" y="89"/>
                </a:lnTo>
                <a:lnTo>
                  <a:pt x="412" y="71"/>
                </a:lnTo>
                <a:lnTo>
                  <a:pt x="395" y="55"/>
                </a:lnTo>
                <a:lnTo>
                  <a:pt x="377" y="42"/>
                </a:lnTo>
                <a:lnTo>
                  <a:pt x="357" y="30"/>
                </a:lnTo>
                <a:lnTo>
                  <a:pt x="336" y="19"/>
                </a:lnTo>
                <a:lnTo>
                  <a:pt x="314" y="11"/>
                </a:lnTo>
                <a:lnTo>
                  <a:pt x="290" y="5"/>
                </a:lnTo>
                <a:lnTo>
                  <a:pt x="266" y="1"/>
                </a:lnTo>
                <a:lnTo>
                  <a:pt x="242" y="0"/>
                </a:lnTo>
                <a:lnTo>
                  <a:pt x="242" y="0"/>
                </a:lnTo>
                <a:lnTo>
                  <a:pt x="218" y="1"/>
                </a:lnTo>
                <a:lnTo>
                  <a:pt x="193" y="5"/>
                </a:lnTo>
                <a:lnTo>
                  <a:pt x="169" y="11"/>
                </a:lnTo>
                <a:lnTo>
                  <a:pt x="148" y="19"/>
                </a:lnTo>
                <a:lnTo>
                  <a:pt x="126" y="30"/>
                </a:lnTo>
                <a:lnTo>
                  <a:pt x="106" y="42"/>
                </a:lnTo>
                <a:lnTo>
                  <a:pt x="89" y="55"/>
                </a:lnTo>
                <a:lnTo>
                  <a:pt x="71" y="71"/>
                </a:lnTo>
                <a:lnTo>
                  <a:pt x="55" y="89"/>
                </a:lnTo>
                <a:lnTo>
                  <a:pt x="42" y="106"/>
                </a:lnTo>
                <a:lnTo>
                  <a:pt x="30" y="126"/>
                </a:lnTo>
                <a:lnTo>
                  <a:pt x="19" y="147"/>
                </a:lnTo>
                <a:lnTo>
                  <a:pt x="11" y="169"/>
                </a:lnTo>
                <a:lnTo>
                  <a:pt x="6" y="193"/>
                </a:lnTo>
                <a:lnTo>
                  <a:pt x="2" y="217"/>
                </a:lnTo>
                <a:lnTo>
                  <a:pt x="0" y="241"/>
                </a:lnTo>
                <a:lnTo>
                  <a:pt x="0" y="241"/>
                </a:lnTo>
                <a:lnTo>
                  <a:pt x="2" y="265"/>
                </a:lnTo>
                <a:lnTo>
                  <a:pt x="6" y="289"/>
                </a:lnTo>
                <a:lnTo>
                  <a:pt x="11" y="314"/>
                </a:lnTo>
                <a:lnTo>
                  <a:pt x="19" y="335"/>
                </a:lnTo>
                <a:lnTo>
                  <a:pt x="30" y="356"/>
                </a:lnTo>
                <a:lnTo>
                  <a:pt x="42" y="377"/>
                </a:lnTo>
                <a:lnTo>
                  <a:pt x="55" y="394"/>
                </a:lnTo>
                <a:lnTo>
                  <a:pt x="71" y="411"/>
                </a:lnTo>
                <a:lnTo>
                  <a:pt x="89" y="427"/>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7"/>
                </a:lnTo>
                <a:lnTo>
                  <a:pt x="412" y="411"/>
                </a:lnTo>
                <a:lnTo>
                  <a:pt x="428" y="394"/>
                </a:lnTo>
                <a:lnTo>
                  <a:pt x="441" y="377"/>
                </a:lnTo>
                <a:lnTo>
                  <a:pt x="454" y="356"/>
                </a:lnTo>
                <a:lnTo>
                  <a:pt x="464" y="335"/>
                </a:lnTo>
                <a:lnTo>
                  <a:pt x="472" y="314"/>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40" name="Freeform 2110"/>
          <p:cNvSpPr>
            <a:spLocks/>
          </p:cNvSpPr>
          <p:nvPr/>
        </p:nvSpPr>
        <p:spPr bwMode="auto">
          <a:xfrm>
            <a:off x="5374219" y="1464737"/>
            <a:ext cx="57151" cy="57151"/>
          </a:xfrm>
          <a:custGeom>
            <a:avLst/>
            <a:gdLst>
              <a:gd name="T0" fmla="*/ 53 w 53"/>
              <a:gd name="T1" fmla="*/ 27 h 54"/>
              <a:gd name="T2" fmla="*/ 53 w 53"/>
              <a:gd name="T3" fmla="*/ 27 h 54"/>
              <a:gd name="T4" fmla="*/ 53 w 53"/>
              <a:gd name="T5" fmla="*/ 32 h 54"/>
              <a:gd name="T6" fmla="*/ 51 w 53"/>
              <a:gd name="T7" fmla="*/ 37 h 54"/>
              <a:gd name="T8" fmla="*/ 49 w 53"/>
              <a:gd name="T9" fmla="*/ 41 h 54"/>
              <a:gd name="T10" fmla="*/ 45 w 53"/>
              <a:gd name="T11" fmla="*/ 45 h 54"/>
              <a:gd name="T12" fmla="*/ 41 w 53"/>
              <a:gd name="T13" fmla="*/ 50 h 54"/>
              <a:gd name="T14" fmla="*/ 37 w 53"/>
              <a:gd name="T15" fmla="*/ 51 h 54"/>
              <a:gd name="T16" fmla="*/ 32 w 53"/>
              <a:gd name="T17" fmla="*/ 54 h 54"/>
              <a:gd name="T18" fmla="*/ 26 w 53"/>
              <a:gd name="T19" fmla="*/ 54 h 54"/>
              <a:gd name="T20" fmla="*/ 26 w 53"/>
              <a:gd name="T21" fmla="*/ 54 h 54"/>
              <a:gd name="T22" fmla="*/ 21 w 53"/>
              <a:gd name="T23" fmla="*/ 54 h 54"/>
              <a:gd name="T24" fmla="*/ 16 w 53"/>
              <a:gd name="T25" fmla="*/ 51 h 54"/>
              <a:gd name="T26" fmla="*/ 12 w 53"/>
              <a:gd name="T27" fmla="*/ 50 h 54"/>
              <a:gd name="T28" fmla="*/ 8 w 53"/>
              <a:gd name="T29" fmla="*/ 45 h 54"/>
              <a:gd name="T30" fmla="*/ 4 w 53"/>
              <a:gd name="T31" fmla="*/ 41 h 54"/>
              <a:gd name="T32" fmla="*/ 2 w 53"/>
              <a:gd name="T33" fmla="*/ 37 h 54"/>
              <a:gd name="T34" fmla="*/ 0 w 53"/>
              <a:gd name="T35" fmla="*/ 32 h 54"/>
              <a:gd name="T36" fmla="*/ 0 w 53"/>
              <a:gd name="T37" fmla="*/ 27 h 54"/>
              <a:gd name="T38" fmla="*/ 0 w 53"/>
              <a:gd name="T39" fmla="*/ 27 h 54"/>
              <a:gd name="T40" fmla="*/ 0 w 53"/>
              <a:gd name="T41" fmla="*/ 21 h 54"/>
              <a:gd name="T42" fmla="*/ 2 w 53"/>
              <a:gd name="T43" fmla="*/ 16 h 54"/>
              <a:gd name="T44" fmla="*/ 4 w 53"/>
              <a:gd name="T45" fmla="*/ 12 h 54"/>
              <a:gd name="T46" fmla="*/ 8 w 53"/>
              <a:gd name="T47" fmla="*/ 8 h 54"/>
              <a:gd name="T48" fmla="*/ 12 w 53"/>
              <a:gd name="T49" fmla="*/ 4 h 54"/>
              <a:gd name="T50" fmla="*/ 16 w 53"/>
              <a:gd name="T51" fmla="*/ 3 h 54"/>
              <a:gd name="T52" fmla="*/ 21 w 53"/>
              <a:gd name="T53" fmla="*/ 0 h 54"/>
              <a:gd name="T54" fmla="*/ 26 w 53"/>
              <a:gd name="T55" fmla="*/ 0 h 54"/>
              <a:gd name="T56" fmla="*/ 26 w 53"/>
              <a:gd name="T57" fmla="*/ 0 h 54"/>
              <a:gd name="T58" fmla="*/ 32 w 53"/>
              <a:gd name="T59" fmla="*/ 0 h 54"/>
              <a:gd name="T60" fmla="*/ 37 w 53"/>
              <a:gd name="T61" fmla="*/ 3 h 54"/>
              <a:gd name="T62" fmla="*/ 41 w 53"/>
              <a:gd name="T63" fmla="*/ 4 h 54"/>
              <a:gd name="T64" fmla="*/ 45 w 53"/>
              <a:gd name="T65" fmla="*/ 8 h 54"/>
              <a:gd name="T66" fmla="*/ 49 w 53"/>
              <a:gd name="T67" fmla="*/ 12 h 54"/>
              <a:gd name="T68" fmla="*/ 51 w 53"/>
              <a:gd name="T69" fmla="*/ 16 h 54"/>
              <a:gd name="T70" fmla="*/ 53 w 53"/>
              <a:gd name="T71" fmla="*/ 21 h 54"/>
              <a:gd name="T72" fmla="*/ 53 w 53"/>
              <a:gd name="T73" fmla="*/ 27 h 54"/>
              <a:gd name="T74" fmla="*/ 53 w 53"/>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4">
                <a:moveTo>
                  <a:pt x="53" y="27"/>
                </a:moveTo>
                <a:lnTo>
                  <a:pt x="53" y="27"/>
                </a:lnTo>
                <a:lnTo>
                  <a:pt x="53" y="32"/>
                </a:lnTo>
                <a:lnTo>
                  <a:pt x="51" y="37"/>
                </a:lnTo>
                <a:lnTo>
                  <a:pt x="49" y="41"/>
                </a:lnTo>
                <a:lnTo>
                  <a:pt x="45" y="45"/>
                </a:lnTo>
                <a:lnTo>
                  <a:pt x="41" y="50"/>
                </a:lnTo>
                <a:lnTo>
                  <a:pt x="37" y="51"/>
                </a:lnTo>
                <a:lnTo>
                  <a:pt x="32" y="54"/>
                </a:lnTo>
                <a:lnTo>
                  <a:pt x="26" y="54"/>
                </a:lnTo>
                <a:lnTo>
                  <a:pt x="26" y="54"/>
                </a:lnTo>
                <a:lnTo>
                  <a:pt x="21" y="54"/>
                </a:lnTo>
                <a:lnTo>
                  <a:pt x="16" y="51"/>
                </a:lnTo>
                <a:lnTo>
                  <a:pt x="12" y="50"/>
                </a:lnTo>
                <a:lnTo>
                  <a:pt x="8" y="45"/>
                </a:lnTo>
                <a:lnTo>
                  <a:pt x="4" y="41"/>
                </a:lnTo>
                <a:lnTo>
                  <a:pt x="2" y="37"/>
                </a:lnTo>
                <a:lnTo>
                  <a:pt x="0" y="32"/>
                </a:lnTo>
                <a:lnTo>
                  <a:pt x="0" y="27"/>
                </a:lnTo>
                <a:lnTo>
                  <a:pt x="0" y="27"/>
                </a:lnTo>
                <a:lnTo>
                  <a:pt x="0" y="21"/>
                </a:lnTo>
                <a:lnTo>
                  <a:pt x="2" y="16"/>
                </a:lnTo>
                <a:lnTo>
                  <a:pt x="4" y="12"/>
                </a:lnTo>
                <a:lnTo>
                  <a:pt x="8" y="8"/>
                </a:lnTo>
                <a:lnTo>
                  <a:pt x="12" y="4"/>
                </a:lnTo>
                <a:lnTo>
                  <a:pt x="16" y="3"/>
                </a:lnTo>
                <a:lnTo>
                  <a:pt x="21" y="0"/>
                </a:lnTo>
                <a:lnTo>
                  <a:pt x="26" y="0"/>
                </a:lnTo>
                <a:lnTo>
                  <a:pt x="26" y="0"/>
                </a:lnTo>
                <a:lnTo>
                  <a:pt x="32" y="0"/>
                </a:lnTo>
                <a:lnTo>
                  <a:pt x="37" y="3"/>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1" name="Freeform 2111"/>
          <p:cNvSpPr>
            <a:spLocks/>
          </p:cNvSpPr>
          <p:nvPr/>
        </p:nvSpPr>
        <p:spPr bwMode="auto">
          <a:xfrm>
            <a:off x="5545667" y="1464737"/>
            <a:ext cx="57151" cy="57151"/>
          </a:xfrm>
          <a:custGeom>
            <a:avLst/>
            <a:gdLst>
              <a:gd name="T0" fmla="*/ 54 w 54"/>
              <a:gd name="T1" fmla="*/ 27 h 54"/>
              <a:gd name="T2" fmla="*/ 54 w 54"/>
              <a:gd name="T3" fmla="*/ 27 h 54"/>
              <a:gd name="T4" fmla="*/ 54 w 54"/>
              <a:gd name="T5" fmla="*/ 32 h 54"/>
              <a:gd name="T6" fmla="*/ 51 w 54"/>
              <a:gd name="T7" fmla="*/ 37 h 54"/>
              <a:gd name="T8" fmla="*/ 50 w 54"/>
              <a:gd name="T9" fmla="*/ 41 h 54"/>
              <a:gd name="T10" fmla="*/ 46 w 54"/>
              <a:gd name="T11" fmla="*/ 45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7 w 54"/>
              <a:gd name="T25" fmla="*/ 51 h 54"/>
              <a:gd name="T26" fmla="*/ 13 w 54"/>
              <a:gd name="T27" fmla="*/ 50 h 54"/>
              <a:gd name="T28" fmla="*/ 8 w 54"/>
              <a:gd name="T29" fmla="*/ 45 h 54"/>
              <a:gd name="T30" fmla="*/ 4 w 54"/>
              <a:gd name="T31" fmla="*/ 41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3 w 54"/>
              <a:gd name="T49" fmla="*/ 4 h 54"/>
              <a:gd name="T50" fmla="*/ 17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1"/>
                </a:lnTo>
                <a:lnTo>
                  <a:pt x="46" y="45"/>
                </a:lnTo>
                <a:lnTo>
                  <a:pt x="42" y="50"/>
                </a:lnTo>
                <a:lnTo>
                  <a:pt x="38" y="51"/>
                </a:lnTo>
                <a:lnTo>
                  <a:pt x="33" y="54"/>
                </a:lnTo>
                <a:lnTo>
                  <a:pt x="27" y="54"/>
                </a:lnTo>
                <a:lnTo>
                  <a:pt x="27" y="54"/>
                </a:lnTo>
                <a:lnTo>
                  <a:pt x="22" y="54"/>
                </a:lnTo>
                <a:lnTo>
                  <a:pt x="17" y="51"/>
                </a:lnTo>
                <a:lnTo>
                  <a:pt x="13" y="50"/>
                </a:lnTo>
                <a:lnTo>
                  <a:pt x="8" y="45"/>
                </a:lnTo>
                <a:lnTo>
                  <a:pt x="4" y="41"/>
                </a:lnTo>
                <a:lnTo>
                  <a:pt x="3" y="37"/>
                </a:lnTo>
                <a:lnTo>
                  <a:pt x="0" y="32"/>
                </a:lnTo>
                <a:lnTo>
                  <a:pt x="0" y="27"/>
                </a:lnTo>
                <a:lnTo>
                  <a:pt x="0" y="27"/>
                </a:lnTo>
                <a:lnTo>
                  <a:pt x="0" y="21"/>
                </a:lnTo>
                <a:lnTo>
                  <a:pt x="3" y="16"/>
                </a:lnTo>
                <a:lnTo>
                  <a:pt x="4" y="12"/>
                </a:lnTo>
                <a:lnTo>
                  <a:pt x="8" y="8"/>
                </a:lnTo>
                <a:lnTo>
                  <a:pt x="13" y="4"/>
                </a:lnTo>
                <a:lnTo>
                  <a:pt x="17"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2" name="Line 2112"/>
          <p:cNvSpPr>
            <a:spLocks noChangeShapeType="1"/>
          </p:cNvSpPr>
          <p:nvPr/>
        </p:nvSpPr>
        <p:spPr bwMode="auto">
          <a:xfrm>
            <a:off x="5431367" y="1492252"/>
            <a:ext cx="1143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3" name="Freeform 2113"/>
          <p:cNvSpPr>
            <a:spLocks/>
          </p:cNvSpPr>
          <p:nvPr/>
        </p:nvSpPr>
        <p:spPr bwMode="auto">
          <a:xfrm>
            <a:off x="5374219" y="1634070"/>
            <a:ext cx="57151" cy="57151"/>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6 w 53"/>
              <a:gd name="T19" fmla="*/ 53 h 53"/>
              <a:gd name="T20" fmla="*/ 26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6 w 53"/>
              <a:gd name="T55" fmla="*/ 0 h 53"/>
              <a:gd name="T56" fmla="*/ 26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6" y="53"/>
                </a:lnTo>
                <a:lnTo>
                  <a:pt x="26"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6" y="0"/>
                </a:lnTo>
                <a:lnTo>
                  <a:pt x="26" y="0"/>
                </a:lnTo>
                <a:lnTo>
                  <a:pt x="32" y="0"/>
                </a:lnTo>
                <a:lnTo>
                  <a:pt x="37" y="2"/>
                </a:lnTo>
                <a:lnTo>
                  <a:pt x="41" y="4"/>
                </a:lnTo>
                <a:lnTo>
                  <a:pt x="45" y="8"/>
                </a:lnTo>
                <a:lnTo>
                  <a:pt x="49" y="12"/>
                </a:lnTo>
                <a:lnTo>
                  <a:pt x="51" y="16"/>
                </a:lnTo>
                <a:lnTo>
                  <a:pt x="53" y="21"/>
                </a:lnTo>
                <a:lnTo>
                  <a:pt x="53" y="27"/>
                </a:lnTo>
                <a:lnTo>
                  <a:pt x="53"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4" name="Freeform 2114"/>
          <p:cNvSpPr>
            <a:spLocks/>
          </p:cNvSpPr>
          <p:nvPr/>
        </p:nvSpPr>
        <p:spPr bwMode="auto">
          <a:xfrm>
            <a:off x="5545667" y="1634070"/>
            <a:ext cx="57151" cy="57151"/>
          </a:xfrm>
          <a:custGeom>
            <a:avLst/>
            <a:gdLst>
              <a:gd name="T0" fmla="*/ 54 w 54"/>
              <a:gd name="T1" fmla="*/ 27 h 53"/>
              <a:gd name="T2" fmla="*/ 54 w 54"/>
              <a:gd name="T3" fmla="*/ 27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1 h 53"/>
              <a:gd name="T16" fmla="*/ 33 w 54"/>
              <a:gd name="T17" fmla="*/ 53 h 53"/>
              <a:gd name="T18" fmla="*/ 27 w 54"/>
              <a:gd name="T19" fmla="*/ 53 h 53"/>
              <a:gd name="T20" fmla="*/ 27 w 54"/>
              <a:gd name="T21" fmla="*/ 53 h 53"/>
              <a:gd name="T22" fmla="*/ 22 w 54"/>
              <a:gd name="T23" fmla="*/ 53 h 53"/>
              <a:gd name="T24" fmla="*/ 17 w 54"/>
              <a:gd name="T25" fmla="*/ 51 h 53"/>
              <a:gd name="T26" fmla="*/ 13 w 54"/>
              <a:gd name="T27" fmla="*/ 49 h 53"/>
              <a:gd name="T28" fmla="*/ 8 w 54"/>
              <a:gd name="T29" fmla="*/ 45 h 53"/>
              <a:gd name="T30" fmla="*/ 4 w 54"/>
              <a:gd name="T31" fmla="*/ 41 h 53"/>
              <a:gd name="T32" fmla="*/ 3 w 54"/>
              <a:gd name="T33" fmla="*/ 37 h 53"/>
              <a:gd name="T34" fmla="*/ 0 w 54"/>
              <a:gd name="T35" fmla="*/ 32 h 53"/>
              <a:gd name="T36" fmla="*/ 0 w 54"/>
              <a:gd name="T37" fmla="*/ 27 h 53"/>
              <a:gd name="T38" fmla="*/ 0 w 54"/>
              <a:gd name="T39" fmla="*/ 27 h 53"/>
              <a:gd name="T40" fmla="*/ 0 w 54"/>
              <a:gd name="T41" fmla="*/ 21 h 53"/>
              <a:gd name="T42" fmla="*/ 3 w 54"/>
              <a:gd name="T43" fmla="*/ 16 h 53"/>
              <a:gd name="T44" fmla="*/ 4 w 54"/>
              <a:gd name="T45" fmla="*/ 12 h 53"/>
              <a:gd name="T46" fmla="*/ 8 w 54"/>
              <a:gd name="T47" fmla="*/ 8 h 53"/>
              <a:gd name="T48" fmla="*/ 13 w 54"/>
              <a:gd name="T49" fmla="*/ 4 h 53"/>
              <a:gd name="T50" fmla="*/ 17 w 54"/>
              <a:gd name="T51" fmla="*/ 2 h 53"/>
              <a:gd name="T52" fmla="*/ 22 w 54"/>
              <a:gd name="T53" fmla="*/ 0 h 53"/>
              <a:gd name="T54" fmla="*/ 27 w 54"/>
              <a:gd name="T55" fmla="*/ 0 h 53"/>
              <a:gd name="T56" fmla="*/ 27 w 54"/>
              <a:gd name="T57" fmla="*/ 0 h 53"/>
              <a:gd name="T58" fmla="*/ 33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7 h 53"/>
              <a:gd name="T74" fmla="*/ 54 w 54"/>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7"/>
                </a:moveTo>
                <a:lnTo>
                  <a:pt x="54" y="27"/>
                </a:lnTo>
                <a:lnTo>
                  <a:pt x="54" y="32"/>
                </a:lnTo>
                <a:lnTo>
                  <a:pt x="51" y="37"/>
                </a:lnTo>
                <a:lnTo>
                  <a:pt x="50" y="41"/>
                </a:lnTo>
                <a:lnTo>
                  <a:pt x="46" y="45"/>
                </a:lnTo>
                <a:lnTo>
                  <a:pt x="42" y="49"/>
                </a:lnTo>
                <a:lnTo>
                  <a:pt x="38" y="51"/>
                </a:lnTo>
                <a:lnTo>
                  <a:pt x="33" y="53"/>
                </a:lnTo>
                <a:lnTo>
                  <a:pt x="27" y="53"/>
                </a:lnTo>
                <a:lnTo>
                  <a:pt x="27" y="53"/>
                </a:lnTo>
                <a:lnTo>
                  <a:pt x="22" y="53"/>
                </a:lnTo>
                <a:lnTo>
                  <a:pt x="17" y="51"/>
                </a:lnTo>
                <a:lnTo>
                  <a:pt x="13" y="49"/>
                </a:lnTo>
                <a:lnTo>
                  <a:pt x="8" y="45"/>
                </a:lnTo>
                <a:lnTo>
                  <a:pt x="4" y="41"/>
                </a:lnTo>
                <a:lnTo>
                  <a:pt x="3" y="37"/>
                </a:lnTo>
                <a:lnTo>
                  <a:pt x="0" y="32"/>
                </a:lnTo>
                <a:lnTo>
                  <a:pt x="0" y="27"/>
                </a:lnTo>
                <a:lnTo>
                  <a:pt x="0" y="27"/>
                </a:lnTo>
                <a:lnTo>
                  <a:pt x="0" y="21"/>
                </a:lnTo>
                <a:lnTo>
                  <a:pt x="3" y="16"/>
                </a:lnTo>
                <a:lnTo>
                  <a:pt x="4" y="12"/>
                </a:lnTo>
                <a:lnTo>
                  <a:pt x="8" y="8"/>
                </a:lnTo>
                <a:lnTo>
                  <a:pt x="13" y="4"/>
                </a:lnTo>
                <a:lnTo>
                  <a:pt x="17" y="2"/>
                </a:lnTo>
                <a:lnTo>
                  <a:pt x="22" y="0"/>
                </a:lnTo>
                <a:lnTo>
                  <a:pt x="27" y="0"/>
                </a:lnTo>
                <a:lnTo>
                  <a:pt x="27" y="0"/>
                </a:lnTo>
                <a:lnTo>
                  <a:pt x="33" y="0"/>
                </a:lnTo>
                <a:lnTo>
                  <a:pt x="38" y="2"/>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5" name="Line 2115"/>
          <p:cNvSpPr>
            <a:spLocks noChangeShapeType="1"/>
          </p:cNvSpPr>
          <p:nvPr/>
        </p:nvSpPr>
        <p:spPr bwMode="auto">
          <a:xfrm>
            <a:off x="5431367" y="1663701"/>
            <a:ext cx="1143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6" name="Line 2116"/>
          <p:cNvSpPr>
            <a:spLocks noChangeShapeType="1"/>
          </p:cNvSpPr>
          <p:nvPr/>
        </p:nvSpPr>
        <p:spPr bwMode="auto">
          <a:xfrm>
            <a:off x="5403851" y="1521887"/>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7" name="Line 2117"/>
          <p:cNvSpPr>
            <a:spLocks noChangeShapeType="1"/>
          </p:cNvSpPr>
          <p:nvPr/>
        </p:nvSpPr>
        <p:spPr bwMode="auto">
          <a:xfrm>
            <a:off x="5573184" y="1521887"/>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48" name="Freeform 2118"/>
          <p:cNvSpPr>
            <a:spLocks/>
          </p:cNvSpPr>
          <p:nvPr/>
        </p:nvSpPr>
        <p:spPr bwMode="auto">
          <a:xfrm>
            <a:off x="5465234" y="1373721"/>
            <a:ext cx="57151" cy="57151"/>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49" name="Freeform 2119"/>
          <p:cNvSpPr>
            <a:spLocks/>
          </p:cNvSpPr>
          <p:nvPr/>
        </p:nvSpPr>
        <p:spPr bwMode="auto">
          <a:xfrm>
            <a:off x="5636686" y="1373721"/>
            <a:ext cx="55033" cy="57151"/>
          </a:xfrm>
          <a:custGeom>
            <a:avLst/>
            <a:gdLst>
              <a:gd name="T0" fmla="*/ 54 w 54"/>
              <a:gd name="T1" fmla="*/ 27 h 54"/>
              <a:gd name="T2" fmla="*/ 54 w 54"/>
              <a:gd name="T3" fmla="*/ 27 h 54"/>
              <a:gd name="T4" fmla="*/ 54 w 54"/>
              <a:gd name="T5" fmla="*/ 32 h 54"/>
              <a:gd name="T6" fmla="*/ 51 w 54"/>
              <a:gd name="T7" fmla="*/ 38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8 h 54"/>
              <a:gd name="T34" fmla="*/ 0 w 54"/>
              <a:gd name="T35" fmla="*/ 32 h 54"/>
              <a:gd name="T36" fmla="*/ 0 w 54"/>
              <a:gd name="T37" fmla="*/ 27 h 54"/>
              <a:gd name="T38" fmla="*/ 0 w 54"/>
              <a:gd name="T39" fmla="*/ 27 h 54"/>
              <a:gd name="T40" fmla="*/ 0 w 54"/>
              <a:gd name="T41" fmla="*/ 22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2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8"/>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8"/>
                </a:lnTo>
                <a:lnTo>
                  <a:pt x="0" y="32"/>
                </a:lnTo>
                <a:lnTo>
                  <a:pt x="0" y="27"/>
                </a:lnTo>
                <a:lnTo>
                  <a:pt x="0" y="27"/>
                </a:lnTo>
                <a:lnTo>
                  <a:pt x="0" y="22"/>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2"/>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0" name="Line 2120"/>
          <p:cNvSpPr>
            <a:spLocks noChangeShapeType="1"/>
          </p:cNvSpPr>
          <p:nvPr/>
        </p:nvSpPr>
        <p:spPr bwMode="auto">
          <a:xfrm>
            <a:off x="5522385" y="1401235"/>
            <a:ext cx="1143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1" name="Freeform 2121"/>
          <p:cNvSpPr>
            <a:spLocks/>
          </p:cNvSpPr>
          <p:nvPr/>
        </p:nvSpPr>
        <p:spPr bwMode="auto">
          <a:xfrm>
            <a:off x="5465234" y="1543054"/>
            <a:ext cx="57151" cy="57151"/>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3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3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3"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3"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2" name="Freeform 2122"/>
          <p:cNvSpPr>
            <a:spLocks/>
          </p:cNvSpPr>
          <p:nvPr/>
        </p:nvSpPr>
        <p:spPr bwMode="auto">
          <a:xfrm>
            <a:off x="5636686" y="1543054"/>
            <a:ext cx="55033" cy="57151"/>
          </a:xfrm>
          <a:custGeom>
            <a:avLst/>
            <a:gdLst>
              <a:gd name="T0" fmla="*/ 54 w 54"/>
              <a:gd name="T1" fmla="*/ 27 h 54"/>
              <a:gd name="T2" fmla="*/ 54 w 54"/>
              <a:gd name="T3" fmla="*/ 27 h 54"/>
              <a:gd name="T4" fmla="*/ 54 w 54"/>
              <a:gd name="T5" fmla="*/ 32 h 54"/>
              <a:gd name="T6" fmla="*/ 51 w 54"/>
              <a:gd name="T7" fmla="*/ 37 h 54"/>
              <a:gd name="T8" fmla="*/ 50 w 54"/>
              <a:gd name="T9" fmla="*/ 42 h 54"/>
              <a:gd name="T10" fmla="*/ 46 w 54"/>
              <a:gd name="T11" fmla="*/ 46 h 54"/>
              <a:gd name="T12" fmla="*/ 42 w 54"/>
              <a:gd name="T13" fmla="*/ 50 h 54"/>
              <a:gd name="T14" fmla="*/ 38 w 54"/>
              <a:gd name="T15" fmla="*/ 51 h 54"/>
              <a:gd name="T16" fmla="*/ 32 w 54"/>
              <a:gd name="T17" fmla="*/ 54 h 54"/>
              <a:gd name="T18" fmla="*/ 27 w 54"/>
              <a:gd name="T19" fmla="*/ 54 h 54"/>
              <a:gd name="T20" fmla="*/ 27 w 54"/>
              <a:gd name="T21" fmla="*/ 54 h 54"/>
              <a:gd name="T22" fmla="*/ 22 w 54"/>
              <a:gd name="T23" fmla="*/ 54 h 54"/>
              <a:gd name="T24" fmla="*/ 16 w 54"/>
              <a:gd name="T25" fmla="*/ 51 h 54"/>
              <a:gd name="T26" fmla="*/ 12 w 54"/>
              <a:gd name="T27" fmla="*/ 50 h 54"/>
              <a:gd name="T28" fmla="*/ 8 w 54"/>
              <a:gd name="T29" fmla="*/ 46 h 54"/>
              <a:gd name="T30" fmla="*/ 4 w 54"/>
              <a:gd name="T31" fmla="*/ 42 h 54"/>
              <a:gd name="T32" fmla="*/ 3 w 54"/>
              <a:gd name="T33" fmla="*/ 37 h 54"/>
              <a:gd name="T34" fmla="*/ 0 w 54"/>
              <a:gd name="T35" fmla="*/ 32 h 54"/>
              <a:gd name="T36" fmla="*/ 0 w 54"/>
              <a:gd name="T37" fmla="*/ 27 h 54"/>
              <a:gd name="T38" fmla="*/ 0 w 54"/>
              <a:gd name="T39" fmla="*/ 27 h 54"/>
              <a:gd name="T40" fmla="*/ 0 w 54"/>
              <a:gd name="T41" fmla="*/ 21 h 54"/>
              <a:gd name="T42" fmla="*/ 3 w 54"/>
              <a:gd name="T43" fmla="*/ 16 h 54"/>
              <a:gd name="T44" fmla="*/ 4 w 54"/>
              <a:gd name="T45" fmla="*/ 12 h 54"/>
              <a:gd name="T46" fmla="*/ 8 w 54"/>
              <a:gd name="T47" fmla="*/ 8 h 54"/>
              <a:gd name="T48" fmla="*/ 12 w 54"/>
              <a:gd name="T49" fmla="*/ 4 h 54"/>
              <a:gd name="T50" fmla="*/ 16 w 54"/>
              <a:gd name="T51" fmla="*/ 3 h 54"/>
              <a:gd name="T52" fmla="*/ 22 w 54"/>
              <a:gd name="T53" fmla="*/ 0 h 54"/>
              <a:gd name="T54" fmla="*/ 27 w 54"/>
              <a:gd name="T55" fmla="*/ 0 h 54"/>
              <a:gd name="T56" fmla="*/ 27 w 54"/>
              <a:gd name="T57" fmla="*/ 0 h 54"/>
              <a:gd name="T58" fmla="*/ 32 w 54"/>
              <a:gd name="T59" fmla="*/ 0 h 54"/>
              <a:gd name="T60" fmla="*/ 38 w 54"/>
              <a:gd name="T61" fmla="*/ 3 h 54"/>
              <a:gd name="T62" fmla="*/ 42 w 54"/>
              <a:gd name="T63" fmla="*/ 4 h 54"/>
              <a:gd name="T64" fmla="*/ 46 w 54"/>
              <a:gd name="T65" fmla="*/ 8 h 54"/>
              <a:gd name="T66" fmla="*/ 50 w 54"/>
              <a:gd name="T67" fmla="*/ 12 h 54"/>
              <a:gd name="T68" fmla="*/ 51 w 54"/>
              <a:gd name="T69" fmla="*/ 16 h 54"/>
              <a:gd name="T70" fmla="*/ 54 w 54"/>
              <a:gd name="T71" fmla="*/ 21 h 54"/>
              <a:gd name="T72" fmla="*/ 54 w 54"/>
              <a:gd name="T73" fmla="*/ 27 h 54"/>
              <a:gd name="T74" fmla="*/ 54 w 54"/>
              <a:gd name="T75"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4">
                <a:moveTo>
                  <a:pt x="54" y="27"/>
                </a:moveTo>
                <a:lnTo>
                  <a:pt x="54" y="27"/>
                </a:lnTo>
                <a:lnTo>
                  <a:pt x="54" y="32"/>
                </a:lnTo>
                <a:lnTo>
                  <a:pt x="51" y="37"/>
                </a:lnTo>
                <a:lnTo>
                  <a:pt x="50" y="42"/>
                </a:lnTo>
                <a:lnTo>
                  <a:pt x="46" y="46"/>
                </a:lnTo>
                <a:lnTo>
                  <a:pt x="42" y="50"/>
                </a:lnTo>
                <a:lnTo>
                  <a:pt x="38" y="51"/>
                </a:lnTo>
                <a:lnTo>
                  <a:pt x="32" y="54"/>
                </a:lnTo>
                <a:lnTo>
                  <a:pt x="27" y="54"/>
                </a:lnTo>
                <a:lnTo>
                  <a:pt x="27" y="54"/>
                </a:lnTo>
                <a:lnTo>
                  <a:pt x="22" y="54"/>
                </a:lnTo>
                <a:lnTo>
                  <a:pt x="16" y="51"/>
                </a:lnTo>
                <a:lnTo>
                  <a:pt x="12" y="50"/>
                </a:lnTo>
                <a:lnTo>
                  <a:pt x="8" y="46"/>
                </a:lnTo>
                <a:lnTo>
                  <a:pt x="4" y="42"/>
                </a:lnTo>
                <a:lnTo>
                  <a:pt x="3" y="37"/>
                </a:lnTo>
                <a:lnTo>
                  <a:pt x="0" y="32"/>
                </a:lnTo>
                <a:lnTo>
                  <a:pt x="0" y="27"/>
                </a:lnTo>
                <a:lnTo>
                  <a:pt x="0" y="27"/>
                </a:lnTo>
                <a:lnTo>
                  <a:pt x="0" y="21"/>
                </a:lnTo>
                <a:lnTo>
                  <a:pt x="3" y="16"/>
                </a:lnTo>
                <a:lnTo>
                  <a:pt x="4" y="12"/>
                </a:lnTo>
                <a:lnTo>
                  <a:pt x="8" y="8"/>
                </a:lnTo>
                <a:lnTo>
                  <a:pt x="12" y="4"/>
                </a:lnTo>
                <a:lnTo>
                  <a:pt x="16" y="3"/>
                </a:lnTo>
                <a:lnTo>
                  <a:pt x="22" y="0"/>
                </a:lnTo>
                <a:lnTo>
                  <a:pt x="27" y="0"/>
                </a:lnTo>
                <a:lnTo>
                  <a:pt x="27" y="0"/>
                </a:lnTo>
                <a:lnTo>
                  <a:pt x="32" y="0"/>
                </a:lnTo>
                <a:lnTo>
                  <a:pt x="38" y="3"/>
                </a:lnTo>
                <a:lnTo>
                  <a:pt x="42" y="4"/>
                </a:lnTo>
                <a:lnTo>
                  <a:pt x="46" y="8"/>
                </a:lnTo>
                <a:lnTo>
                  <a:pt x="50" y="12"/>
                </a:lnTo>
                <a:lnTo>
                  <a:pt x="51" y="16"/>
                </a:lnTo>
                <a:lnTo>
                  <a:pt x="54" y="21"/>
                </a:lnTo>
                <a:lnTo>
                  <a:pt x="54" y="27"/>
                </a:lnTo>
                <a:lnTo>
                  <a:pt x="54" y="2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53" name="Line 2123"/>
          <p:cNvSpPr>
            <a:spLocks noChangeShapeType="1"/>
          </p:cNvSpPr>
          <p:nvPr/>
        </p:nvSpPr>
        <p:spPr bwMode="auto">
          <a:xfrm>
            <a:off x="5664200" y="1430869"/>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4" name="Line 2124"/>
          <p:cNvSpPr>
            <a:spLocks noChangeShapeType="1"/>
          </p:cNvSpPr>
          <p:nvPr/>
        </p:nvSpPr>
        <p:spPr bwMode="auto">
          <a:xfrm flipH="1">
            <a:off x="5422901" y="1422403"/>
            <a:ext cx="5080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5" name="Line 2125"/>
          <p:cNvSpPr>
            <a:spLocks noChangeShapeType="1"/>
          </p:cNvSpPr>
          <p:nvPr/>
        </p:nvSpPr>
        <p:spPr bwMode="auto">
          <a:xfrm flipH="1">
            <a:off x="5594351" y="1422403"/>
            <a:ext cx="50800"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6" name="Line 2126"/>
          <p:cNvSpPr>
            <a:spLocks noChangeShapeType="1"/>
          </p:cNvSpPr>
          <p:nvPr/>
        </p:nvSpPr>
        <p:spPr bwMode="auto">
          <a:xfrm>
            <a:off x="5522385" y="1572685"/>
            <a:ext cx="6351"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7" name="Line 2127"/>
          <p:cNvSpPr>
            <a:spLocks noChangeShapeType="1"/>
          </p:cNvSpPr>
          <p:nvPr/>
        </p:nvSpPr>
        <p:spPr bwMode="auto">
          <a:xfrm>
            <a:off x="5545667" y="1572685"/>
            <a:ext cx="105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8" name="Line 2128"/>
          <p:cNvSpPr>
            <a:spLocks noChangeShapeType="1"/>
          </p:cNvSpPr>
          <p:nvPr/>
        </p:nvSpPr>
        <p:spPr bwMode="auto">
          <a:xfrm>
            <a:off x="5573184" y="1572685"/>
            <a:ext cx="105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59" name="Line 2129"/>
          <p:cNvSpPr>
            <a:spLocks noChangeShapeType="1"/>
          </p:cNvSpPr>
          <p:nvPr/>
        </p:nvSpPr>
        <p:spPr bwMode="auto">
          <a:xfrm>
            <a:off x="5602817" y="1572685"/>
            <a:ext cx="105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0" name="Line 2130"/>
          <p:cNvSpPr>
            <a:spLocks noChangeShapeType="1"/>
          </p:cNvSpPr>
          <p:nvPr/>
        </p:nvSpPr>
        <p:spPr bwMode="auto">
          <a:xfrm>
            <a:off x="5630334" y="1572685"/>
            <a:ext cx="6351"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1" name="Line 2131"/>
          <p:cNvSpPr>
            <a:spLocks noChangeShapeType="1"/>
          </p:cNvSpPr>
          <p:nvPr/>
        </p:nvSpPr>
        <p:spPr bwMode="auto">
          <a:xfrm>
            <a:off x="5494867" y="1430870"/>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2" name="Line 2132"/>
          <p:cNvSpPr>
            <a:spLocks noChangeShapeType="1"/>
          </p:cNvSpPr>
          <p:nvPr/>
        </p:nvSpPr>
        <p:spPr bwMode="auto">
          <a:xfrm>
            <a:off x="5494867" y="1454152"/>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3" name="Line 2133"/>
          <p:cNvSpPr>
            <a:spLocks noChangeShapeType="1"/>
          </p:cNvSpPr>
          <p:nvPr/>
        </p:nvSpPr>
        <p:spPr bwMode="auto">
          <a:xfrm>
            <a:off x="5494867" y="14816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4" name="Line 2134"/>
          <p:cNvSpPr>
            <a:spLocks noChangeShapeType="1"/>
          </p:cNvSpPr>
          <p:nvPr/>
        </p:nvSpPr>
        <p:spPr bwMode="auto">
          <a:xfrm>
            <a:off x="5494867" y="1509187"/>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5" name="Line 2135"/>
          <p:cNvSpPr>
            <a:spLocks noChangeShapeType="1"/>
          </p:cNvSpPr>
          <p:nvPr/>
        </p:nvSpPr>
        <p:spPr bwMode="auto">
          <a:xfrm>
            <a:off x="5494867" y="1538820"/>
            <a:ext cx="0"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6" name="Line 2136"/>
          <p:cNvSpPr>
            <a:spLocks noChangeShapeType="1"/>
          </p:cNvSpPr>
          <p:nvPr/>
        </p:nvSpPr>
        <p:spPr bwMode="auto">
          <a:xfrm flipH="1">
            <a:off x="5469468" y="1591737"/>
            <a:ext cx="4233"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7" name="Line 2137"/>
          <p:cNvSpPr>
            <a:spLocks noChangeShapeType="1"/>
          </p:cNvSpPr>
          <p:nvPr/>
        </p:nvSpPr>
        <p:spPr bwMode="auto">
          <a:xfrm flipH="1">
            <a:off x="5450417" y="1606554"/>
            <a:ext cx="10584"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8" name="Line 2138"/>
          <p:cNvSpPr>
            <a:spLocks noChangeShapeType="1"/>
          </p:cNvSpPr>
          <p:nvPr/>
        </p:nvSpPr>
        <p:spPr bwMode="auto">
          <a:xfrm flipH="1">
            <a:off x="5435600" y="1621368"/>
            <a:ext cx="8467" cy="84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69" name="Line 2139"/>
          <p:cNvSpPr>
            <a:spLocks noChangeShapeType="1"/>
          </p:cNvSpPr>
          <p:nvPr/>
        </p:nvSpPr>
        <p:spPr bwMode="auto">
          <a:xfrm flipH="1">
            <a:off x="5425018" y="1638304"/>
            <a:ext cx="2117"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0" name="Line 2140"/>
          <p:cNvSpPr>
            <a:spLocks noChangeShapeType="1"/>
          </p:cNvSpPr>
          <p:nvPr/>
        </p:nvSpPr>
        <p:spPr bwMode="auto">
          <a:xfrm flipH="1">
            <a:off x="5596469" y="1595970"/>
            <a:ext cx="48684" cy="486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1" name="Freeform 2141"/>
          <p:cNvSpPr>
            <a:spLocks/>
          </p:cNvSpPr>
          <p:nvPr/>
        </p:nvSpPr>
        <p:spPr bwMode="auto">
          <a:xfrm>
            <a:off x="579967"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8 w 483"/>
              <a:gd name="T25" fmla="*/ 55 h 482"/>
              <a:gd name="T26" fmla="*/ 55 w 483"/>
              <a:gd name="T27" fmla="*/ 89 h 482"/>
              <a:gd name="T28" fmla="*/ 29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7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2"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772" name="Group 2771"/>
          <p:cNvGrpSpPr/>
          <p:nvPr/>
        </p:nvGrpSpPr>
        <p:grpSpPr>
          <a:xfrm>
            <a:off x="732367" y="1890187"/>
            <a:ext cx="205317" cy="328084"/>
            <a:chOff x="549275" y="1417639"/>
            <a:chExt cx="153988" cy="246063"/>
          </a:xfrm>
        </p:grpSpPr>
        <p:sp>
          <p:nvSpPr>
            <p:cNvPr id="2773"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74"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5"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6"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77"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8"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79"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0"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1"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782" name="Freeform 2151"/>
          <p:cNvSpPr>
            <a:spLocks/>
          </p:cNvSpPr>
          <p:nvPr/>
        </p:nvSpPr>
        <p:spPr bwMode="auto">
          <a:xfrm>
            <a:off x="1102784"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3" name="Freeform 2152"/>
          <p:cNvSpPr>
            <a:spLocks/>
          </p:cNvSpPr>
          <p:nvPr/>
        </p:nvSpPr>
        <p:spPr bwMode="auto">
          <a:xfrm>
            <a:off x="1623486" y="1799168"/>
            <a:ext cx="512233" cy="510117"/>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8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5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5" y="441"/>
                </a:lnTo>
                <a:lnTo>
                  <a:pt x="126" y="453"/>
                </a:lnTo>
                <a:lnTo>
                  <a:pt x="147" y="464"/>
                </a:lnTo>
                <a:lnTo>
                  <a:pt x="168"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4" name="Freeform 2153"/>
          <p:cNvSpPr>
            <a:spLocks/>
          </p:cNvSpPr>
          <p:nvPr/>
        </p:nvSpPr>
        <p:spPr bwMode="auto">
          <a:xfrm>
            <a:off x="1198035" y="1917701"/>
            <a:ext cx="317500" cy="222251"/>
          </a:xfrm>
          <a:custGeom>
            <a:avLst/>
            <a:gdLst>
              <a:gd name="T0" fmla="*/ 299 w 301"/>
              <a:gd name="T1" fmla="*/ 193 h 209"/>
              <a:gd name="T2" fmla="*/ 299 w 301"/>
              <a:gd name="T3" fmla="*/ 193 h 209"/>
              <a:gd name="T4" fmla="*/ 301 w 301"/>
              <a:gd name="T5" fmla="*/ 173 h 209"/>
              <a:gd name="T6" fmla="*/ 301 w 301"/>
              <a:gd name="T7" fmla="*/ 151 h 209"/>
              <a:gd name="T8" fmla="*/ 298 w 301"/>
              <a:gd name="T9" fmla="*/ 132 h 209"/>
              <a:gd name="T10" fmla="*/ 294 w 301"/>
              <a:gd name="T11" fmla="*/ 114 h 209"/>
              <a:gd name="T12" fmla="*/ 289 w 301"/>
              <a:gd name="T13" fmla="*/ 95 h 209"/>
              <a:gd name="T14" fmla="*/ 281 w 301"/>
              <a:gd name="T15" fmla="*/ 77 h 209"/>
              <a:gd name="T16" fmla="*/ 271 w 301"/>
              <a:gd name="T17" fmla="*/ 63 h 209"/>
              <a:gd name="T18" fmla="*/ 260 w 301"/>
              <a:gd name="T19" fmla="*/ 48 h 209"/>
              <a:gd name="T20" fmla="*/ 260 w 301"/>
              <a:gd name="T21" fmla="*/ 48 h 209"/>
              <a:gd name="T22" fmla="*/ 250 w 301"/>
              <a:gd name="T23" fmla="*/ 37 h 209"/>
              <a:gd name="T24" fmla="*/ 238 w 301"/>
              <a:gd name="T25" fmla="*/ 28 h 209"/>
              <a:gd name="T26" fmla="*/ 224 w 301"/>
              <a:gd name="T27" fmla="*/ 18 h 209"/>
              <a:gd name="T28" fmla="*/ 211 w 301"/>
              <a:gd name="T29" fmla="*/ 12 h 209"/>
              <a:gd name="T30" fmla="*/ 197 w 301"/>
              <a:gd name="T31" fmla="*/ 6 h 209"/>
              <a:gd name="T32" fmla="*/ 183 w 301"/>
              <a:gd name="T33" fmla="*/ 2 h 209"/>
              <a:gd name="T34" fmla="*/ 167 w 301"/>
              <a:gd name="T35" fmla="*/ 1 h 209"/>
              <a:gd name="T36" fmla="*/ 151 w 301"/>
              <a:gd name="T37" fmla="*/ 0 h 209"/>
              <a:gd name="T38" fmla="*/ 151 w 301"/>
              <a:gd name="T39" fmla="*/ 0 h 209"/>
              <a:gd name="T40" fmla="*/ 134 w 301"/>
              <a:gd name="T41" fmla="*/ 1 h 209"/>
              <a:gd name="T42" fmla="*/ 118 w 301"/>
              <a:gd name="T43" fmla="*/ 2 h 209"/>
              <a:gd name="T44" fmla="*/ 104 w 301"/>
              <a:gd name="T45" fmla="*/ 6 h 209"/>
              <a:gd name="T46" fmla="*/ 90 w 301"/>
              <a:gd name="T47" fmla="*/ 12 h 209"/>
              <a:gd name="T48" fmla="*/ 75 w 301"/>
              <a:gd name="T49" fmla="*/ 18 h 209"/>
              <a:gd name="T50" fmla="*/ 63 w 301"/>
              <a:gd name="T51" fmla="*/ 28 h 209"/>
              <a:gd name="T52" fmla="*/ 51 w 301"/>
              <a:gd name="T53" fmla="*/ 37 h 209"/>
              <a:gd name="T54" fmla="*/ 41 w 301"/>
              <a:gd name="T55" fmla="*/ 48 h 209"/>
              <a:gd name="T56" fmla="*/ 41 w 301"/>
              <a:gd name="T57" fmla="*/ 48 h 209"/>
              <a:gd name="T58" fmla="*/ 30 w 301"/>
              <a:gd name="T59" fmla="*/ 63 h 209"/>
              <a:gd name="T60" fmla="*/ 21 w 301"/>
              <a:gd name="T61" fmla="*/ 77 h 209"/>
              <a:gd name="T62" fmla="*/ 12 w 301"/>
              <a:gd name="T63" fmla="*/ 95 h 209"/>
              <a:gd name="T64" fmla="*/ 7 w 301"/>
              <a:gd name="T65" fmla="*/ 114 h 209"/>
              <a:gd name="T66" fmla="*/ 3 w 301"/>
              <a:gd name="T67" fmla="*/ 132 h 209"/>
              <a:gd name="T68" fmla="*/ 0 w 301"/>
              <a:gd name="T69" fmla="*/ 151 h 209"/>
              <a:gd name="T70" fmla="*/ 0 w 301"/>
              <a:gd name="T71" fmla="*/ 171 h 209"/>
              <a:gd name="T72" fmla="*/ 2 w 301"/>
              <a:gd name="T73" fmla="*/ 193 h 209"/>
              <a:gd name="T74" fmla="*/ 2 w 301"/>
              <a:gd name="T75" fmla="*/ 193 h 209"/>
              <a:gd name="T76" fmla="*/ 14 w 301"/>
              <a:gd name="T77" fmla="*/ 195 h 209"/>
              <a:gd name="T78" fmla="*/ 45 w 301"/>
              <a:gd name="T79" fmla="*/ 201 h 209"/>
              <a:gd name="T80" fmla="*/ 66 w 301"/>
              <a:gd name="T81" fmla="*/ 203 h 209"/>
              <a:gd name="T82" fmla="*/ 92 w 301"/>
              <a:gd name="T83" fmla="*/ 206 h 209"/>
              <a:gd name="T84" fmla="*/ 120 w 301"/>
              <a:gd name="T85" fmla="*/ 207 h 209"/>
              <a:gd name="T86" fmla="*/ 151 w 301"/>
              <a:gd name="T87" fmla="*/ 209 h 209"/>
              <a:gd name="T88" fmla="*/ 151 w 301"/>
              <a:gd name="T89" fmla="*/ 209 h 209"/>
              <a:gd name="T90" fmla="*/ 181 w 301"/>
              <a:gd name="T91" fmla="*/ 207 h 209"/>
              <a:gd name="T92" fmla="*/ 210 w 301"/>
              <a:gd name="T93" fmla="*/ 206 h 209"/>
              <a:gd name="T94" fmla="*/ 235 w 301"/>
              <a:gd name="T95" fmla="*/ 203 h 209"/>
              <a:gd name="T96" fmla="*/ 256 w 301"/>
              <a:gd name="T97" fmla="*/ 201 h 209"/>
              <a:gd name="T98" fmla="*/ 287 w 301"/>
              <a:gd name="T99" fmla="*/ 195 h 209"/>
              <a:gd name="T100" fmla="*/ 299 w 301"/>
              <a:gd name="T101" fmla="*/ 193 h 209"/>
              <a:gd name="T102" fmla="*/ 299 w 301"/>
              <a:gd name="T103" fmla="*/ 193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1" h="209">
                <a:moveTo>
                  <a:pt x="299" y="193"/>
                </a:moveTo>
                <a:lnTo>
                  <a:pt x="299" y="193"/>
                </a:lnTo>
                <a:lnTo>
                  <a:pt x="301" y="173"/>
                </a:lnTo>
                <a:lnTo>
                  <a:pt x="301" y="151"/>
                </a:lnTo>
                <a:lnTo>
                  <a:pt x="298" y="132"/>
                </a:lnTo>
                <a:lnTo>
                  <a:pt x="294" y="114"/>
                </a:lnTo>
                <a:lnTo>
                  <a:pt x="289" y="95"/>
                </a:lnTo>
                <a:lnTo>
                  <a:pt x="281" y="77"/>
                </a:lnTo>
                <a:lnTo>
                  <a:pt x="271" y="63"/>
                </a:lnTo>
                <a:lnTo>
                  <a:pt x="260" y="48"/>
                </a:lnTo>
                <a:lnTo>
                  <a:pt x="260" y="48"/>
                </a:lnTo>
                <a:lnTo>
                  <a:pt x="250" y="37"/>
                </a:lnTo>
                <a:lnTo>
                  <a:pt x="238" y="28"/>
                </a:lnTo>
                <a:lnTo>
                  <a:pt x="224" y="18"/>
                </a:lnTo>
                <a:lnTo>
                  <a:pt x="211" y="12"/>
                </a:lnTo>
                <a:lnTo>
                  <a:pt x="197" y="6"/>
                </a:lnTo>
                <a:lnTo>
                  <a:pt x="183" y="2"/>
                </a:lnTo>
                <a:lnTo>
                  <a:pt x="167" y="1"/>
                </a:lnTo>
                <a:lnTo>
                  <a:pt x="151" y="0"/>
                </a:lnTo>
                <a:lnTo>
                  <a:pt x="151" y="0"/>
                </a:lnTo>
                <a:lnTo>
                  <a:pt x="134" y="1"/>
                </a:lnTo>
                <a:lnTo>
                  <a:pt x="118" y="2"/>
                </a:lnTo>
                <a:lnTo>
                  <a:pt x="104" y="6"/>
                </a:lnTo>
                <a:lnTo>
                  <a:pt x="90" y="12"/>
                </a:lnTo>
                <a:lnTo>
                  <a:pt x="75" y="18"/>
                </a:lnTo>
                <a:lnTo>
                  <a:pt x="63" y="28"/>
                </a:lnTo>
                <a:lnTo>
                  <a:pt x="51" y="37"/>
                </a:lnTo>
                <a:lnTo>
                  <a:pt x="41" y="48"/>
                </a:lnTo>
                <a:lnTo>
                  <a:pt x="41" y="48"/>
                </a:lnTo>
                <a:lnTo>
                  <a:pt x="30" y="63"/>
                </a:lnTo>
                <a:lnTo>
                  <a:pt x="21" y="77"/>
                </a:lnTo>
                <a:lnTo>
                  <a:pt x="12" y="95"/>
                </a:lnTo>
                <a:lnTo>
                  <a:pt x="7" y="114"/>
                </a:lnTo>
                <a:lnTo>
                  <a:pt x="3" y="132"/>
                </a:lnTo>
                <a:lnTo>
                  <a:pt x="0" y="151"/>
                </a:lnTo>
                <a:lnTo>
                  <a:pt x="0" y="171"/>
                </a:lnTo>
                <a:lnTo>
                  <a:pt x="2" y="193"/>
                </a:lnTo>
                <a:lnTo>
                  <a:pt x="2" y="193"/>
                </a:lnTo>
                <a:lnTo>
                  <a:pt x="14" y="195"/>
                </a:lnTo>
                <a:lnTo>
                  <a:pt x="45" y="201"/>
                </a:lnTo>
                <a:lnTo>
                  <a:pt x="66" y="203"/>
                </a:lnTo>
                <a:lnTo>
                  <a:pt x="92" y="206"/>
                </a:lnTo>
                <a:lnTo>
                  <a:pt x="120" y="207"/>
                </a:lnTo>
                <a:lnTo>
                  <a:pt x="151" y="209"/>
                </a:lnTo>
                <a:lnTo>
                  <a:pt x="151" y="209"/>
                </a:lnTo>
                <a:lnTo>
                  <a:pt x="181" y="207"/>
                </a:lnTo>
                <a:lnTo>
                  <a:pt x="210" y="206"/>
                </a:lnTo>
                <a:lnTo>
                  <a:pt x="235" y="203"/>
                </a:lnTo>
                <a:lnTo>
                  <a:pt x="256" y="201"/>
                </a:lnTo>
                <a:lnTo>
                  <a:pt x="287" y="195"/>
                </a:lnTo>
                <a:lnTo>
                  <a:pt x="299" y="193"/>
                </a:lnTo>
                <a:lnTo>
                  <a:pt x="299" y="193"/>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5" name="Freeform 2154"/>
          <p:cNvSpPr>
            <a:spLocks/>
          </p:cNvSpPr>
          <p:nvPr/>
        </p:nvSpPr>
        <p:spPr bwMode="auto">
          <a:xfrm>
            <a:off x="1193802" y="2123019"/>
            <a:ext cx="328084" cy="33867"/>
          </a:xfrm>
          <a:custGeom>
            <a:avLst/>
            <a:gdLst>
              <a:gd name="T0" fmla="*/ 295 w 311"/>
              <a:gd name="T1" fmla="*/ 32 h 32"/>
              <a:gd name="T2" fmla="*/ 16 w 311"/>
              <a:gd name="T3" fmla="*/ 32 h 32"/>
              <a:gd name="T4" fmla="*/ 16 w 311"/>
              <a:gd name="T5" fmla="*/ 32 h 32"/>
              <a:gd name="T6" fmla="*/ 9 w 311"/>
              <a:gd name="T7" fmla="*/ 30 h 32"/>
              <a:gd name="T8" fmla="*/ 5 w 311"/>
              <a:gd name="T9" fmla="*/ 26 h 32"/>
              <a:gd name="T10" fmla="*/ 1 w 311"/>
              <a:gd name="T11" fmla="*/ 22 h 32"/>
              <a:gd name="T12" fmla="*/ 0 w 311"/>
              <a:gd name="T13" fmla="*/ 16 h 32"/>
              <a:gd name="T14" fmla="*/ 0 w 311"/>
              <a:gd name="T15" fmla="*/ 0 h 32"/>
              <a:gd name="T16" fmla="*/ 311 w 311"/>
              <a:gd name="T17" fmla="*/ 0 h 32"/>
              <a:gd name="T18" fmla="*/ 311 w 311"/>
              <a:gd name="T19" fmla="*/ 16 h 32"/>
              <a:gd name="T20" fmla="*/ 311 w 311"/>
              <a:gd name="T21" fmla="*/ 16 h 32"/>
              <a:gd name="T22" fmla="*/ 310 w 311"/>
              <a:gd name="T23" fmla="*/ 22 h 32"/>
              <a:gd name="T24" fmla="*/ 306 w 311"/>
              <a:gd name="T25" fmla="*/ 26 h 32"/>
              <a:gd name="T26" fmla="*/ 302 w 311"/>
              <a:gd name="T27" fmla="*/ 30 h 32"/>
              <a:gd name="T28" fmla="*/ 295 w 311"/>
              <a:gd name="T29" fmla="*/ 32 h 32"/>
              <a:gd name="T30" fmla="*/ 295 w 311"/>
              <a:gd name="T3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1" h="32">
                <a:moveTo>
                  <a:pt x="295" y="32"/>
                </a:moveTo>
                <a:lnTo>
                  <a:pt x="16" y="32"/>
                </a:lnTo>
                <a:lnTo>
                  <a:pt x="16" y="32"/>
                </a:lnTo>
                <a:lnTo>
                  <a:pt x="9" y="30"/>
                </a:lnTo>
                <a:lnTo>
                  <a:pt x="5" y="26"/>
                </a:lnTo>
                <a:lnTo>
                  <a:pt x="1" y="22"/>
                </a:lnTo>
                <a:lnTo>
                  <a:pt x="0" y="16"/>
                </a:lnTo>
                <a:lnTo>
                  <a:pt x="0" y="0"/>
                </a:lnTo>
                <a:lnTo>
                  <a:pt x="311" y="0"/>
                </a:lnTo>
                <a:lnTo>
                  <a:pt x="311" y="16"/>
                </a:lnTo>
                <a:lnTo>
                  <a:pt x="311" y="16"/>
                </a:lnTo>
                <a:lnTo>
                  <a:pt x="310" y="22"/>
                </a:lnTo>
                <a:lnTo>
                  <a:pt x="306" y="26"/>
                </a:lnTo>
                <a:lnTo>
                  <a:pt x="302" y="30"/>
                </a:lnTo>
                <a:lnTo>
                  <a:pt x="295" y="32"/>
                </a:lnTo>
                <a:lnTo>
                  <a:pt x="295" y="3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6" name="Line 2155"/>
          <p:cNvSpPr>
            <a:spLocks noChangeShapeType="1"/>
          </p:cNvSpPr>
          <p:nvPr/>
        </p:nvSpPr>
        <p:spPr bwMode="auto">
          <a:xfrm>
            <a:off x="1885951" y="1866904"/>
            <a:ext cx="0" cy="804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7" name="Freeform 2156"/>
          <p:cNvSpPr>
            <a:spLocks/>
          </p:cNvSpPr>
          <p:nvPr/>
        </p:nvSpPr>
        <p:spPr bwMode="auto">
          <a:xfrm>
            <a:off x="1786469" y="1900770"/>
            <a:ext cx="198967" cy="55033"/>
          </a:xfrm>
          <a:custGeom>
            <a:avLst/>
            <a:gdLst>
              <a:gd name="T0" fmla="*/ 186 w 186"/>
              <a:gd name="T1" fmla="*/ 51 h 51"/>
              <a:gd name="T2" fmla="*/ 92 w 186"/>
              <a:gd name="T3" fmla="*/ 0 h 51"/>
              <a:gd name="T4" fmla="*/ 0 w 186"/>
              <a:gd name="T5" fmla="*/ 51 h 51"/>
            </a:gdLst>
            <a:ahLst/>
            <a:cxnLst>
              <a:cxn ang="0">
                <a:pos x="T0" y="T1"/>
              </a:cxn>
              <a:cxn ang="0">
                <a:pos x="T2" y="T3"/>
              </a:cxn>
              <a:cxn ang="0">
                <a:pos x="T4" y="T5"/>
              </a:cxn>
            </a:cxnLst>
            <a:rect l="0" t="0" r="r" b="b"/>
            <a:pathLst>
              <a:path w="186" h="51">
                <a:moveTo>
                  <a:pt x="186" y="51"/>
                </a:moveTo>
                <a:lnTo>
                  <a:pt x="92" y="0"/>
                </a:lnTo>
                <a:lnTo>
                  <a:pt x="0" y="5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88" name="Freeform 2157"/>
          <p:cNvSpPr>
            <a:spLocks/>
          </p:cNvSpPr>
          <p:nvPr/>
        </p:nvSpPr>
        <p:spPr bwMode="auto">
          <a:xfrm>
            <a:off x="1754717" y="1947335"/>
            <a:ext cx="33867" cy="33867"/>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89" name="Freeform 2158"/>
          <p:cNvSpPr>
            <a:spLocks/>
          </p:cNvSpPr>
          <p:nvPr/>
        </p:nvSpPr>
        <p:spPr bwMode="auto">
          <a:xfrm>
            <a:off x="1869017" y="1947335"/>
            <a:ext cx="33867" cy="33867"/>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9 w 32"/>
              <a:gd name="T15" fmla="*/ 31 h 33"/>
              <a:gd name="T16" fmla="*/ 5 w 32"/>
              <a:gd name="T17" fmla="*/ 27 h 33"/>
              <a:gd name="T18" fmla="*/ 1 w 32"/>
              <a:gd name="T19" fmla="*/ 23 h 33"/>
              <a:gd name="T20" fmla="*/ 0 w 32"/>
              <a:gd name="T21" fmla="*/ 17 h 33"/>
              <a:gd name="T22" fmla="*/ 0 w 32"/>
              <a:gd name="T23" fmla="*/ 17 h 33"/>
              <a:gd name="T24" fmla="*/ 1 w 32"/>
              <a:gd name="T25" fmla="*/ 10 h 33"/>
              <a:gd name="T26" fmla="*/ 5 w 32"/>
              <a:gd name="T27" fmla="*/ 6 h 33"/>
              <a:gd name="T28" fmla="*/ 9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9" y="31"/>
                </a:lnTo>
                <a:lnTo>
                  <a:pt x="5" y="27"/>
                </a:lnTo>
                <a:lnTo>
                  <a:pt x="1" y="23"/>
                </a:lnTo>
                <a:lnTo>
                  <a:pt x="0" y="17"/>
                </a:lnTo>
                <a:lnTo>
                  <a:pt x="0" y="17"/>
                </a:lnTo>
                <a:lnTo>
                  <a:pt x="1" y="10"/>
                </a:lnTo>
                <a:lnTo>
                  <a:pt x="5" y="6"/>
                </a:lnTo>
                <a:lnTo>
                  <a:pt x="9"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0" name="Freeform 2159"/>
          <p:cNvSpPr>
            <a:spLocks/>
          </p:cNvSpPr>
          <p:nvPr/>
        </p:nvSpPr>
        <p:spPr bwMode="auto">
          <a:xfrm>
            <a:off x="1981200" y="1947335"/>
            <a:ext cx="33867" cy="33867"/>
          </a:xfrm>
          <a:custGeom>
            <a:avLst/>
            <a:gdLst>
              <a:gd name="T0" fmla="*/ 32 w 32"/>
              <a:gd name="T1" fmla="*/ 17 h 33"/>
              <a:gd name="T2" fmla="*/ 32 w 32"/>
              <a:gd name="T3" fmla="*/ 17 h 33"/>
              <a:gd name="T4" fmla="*/ 31 w 32"/>
              <a:gd name="T5" fmla="*/ 23 h 33"/>
              <a:gd name="T6" fmla="*/ 27 w 32"/>
              <a:gd name="T7" fmla="*/ 27 h 33"/>
              <a:gd name="T8" fmla="*/ 23 w 32"/>
              <a:gd name="T9" fmla="*/ 31 h 33"/>
              <a:gd name="T10" fmla="*/ 16 w 32"/>
              <a:gd name="T11" fmla="*/ 33 h 33"/>
              <a:gd name="T12" fmla="*/ 16 w 32"/>
              <a:gd name="T13" fmla="*/ 33 h 33"/>
              <a:gd name="T14" fmla="*/ 10 w 32"/>
              <a:gd name="T15" fmla="*/ 31 h 33"/>
              <a:gd name="T16" fmla="*/ 6 w 32"/>
              <a:gd name="T17" fmla="*/ 27 h 33"/>
              <a:gd name="T18" fmla="*/ 2 w 32"/>
              <a:gd name="T19" fmla="*/ 23 h 33"/>
              <a:gd name="T20" fmla="*/ 0 w 32"/>
              <a:gd name="T21" fmla="*/ 17 h 33"/>
              <a:gd name="T22" fmla="*/ 0 w 32"/>
              <a:gd name="T23" fmla="*/ 17 h 33"/>
              <a:gd name="T24" fmla="*/ 2 w 32"/>
              <a:gd name="T25" fmla="*/ 10 h 33"/>
              <a:gd name="T26" fmla="*/ 6 w 32"/>
              <a:gd name="T27" fmla="*/ 6 h 33"/>
              <a:gd name="T28" fmla="*/ 10 w 32"/>
              <a:gd name="T29" fmla="*/ 2 h 33"/>
              <a:gd name="T30" fmla="*/ 16 w 32"/>
              <a:gd name="T31" fmla="*/ 0 h 33"/>
              <a:gd name="T32" fmla="*/ 16 w 32"/>
              <a:gd name="T33" fmla="*/ 0 h 33"/>
              <a:gd name="T34" fmla="*/ 23 w 32"/>
              <a:gd name="T35" fmla="*/ 2 h 33"/>
              <a:gd name="T36" fmla="*/ 27 w 32"/>
              <a:gd name="T37" fmla="*/ 6 h 33"/>
              <a:gd name="T38" fmla="*/ 31 w 32"/>
              <a:gd name="T39" fmla="*/ 10 h 33"/>
              <a:gd name="T40" fmla="*/ 32 w 32"/>
              <a:gd name="T41" fmla="*/ 17 h 33"/>
              <a:gd name="T42" fmla="*/ 32 w 32"/>
              <a:gd name="T43"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7"/>
                </a:moveTo>
                <a:lnTo>
                  <a:pt x="32" y="17"/>
                </a:lnTo>
                <a:lnTo>
                  <a:pt x="31" y="23"/>
                </a:lnTo>
                <a:lnTo>
                  <a:pt x="27" y="27"/>
                </a:lnTo>
                <a:lnTo>
                  <a:pt x="23" y="31"/>
                </a:lnTo>
                <a:lnTo>
                  <a:pt x="16" y="33"/>
                </a:lnTo>
                <a:lnTo>
                  <a:pt x="16" y="33"/>
                </a:lnTo>
                <a:lnTo>
                  <a:pt x="10" y="31"/>
                </a:lnTo>
                <a:lnTo>
                  <a:pt x="6" y="27"/>
                </a:lnTo>
                <a:lnTo>
                  <a:pt x="2" y="23"/>
                </a:lnTo>
                <a:lnTo>
                  <a:pt x="0" y="17"/>
                </a:lnTo>
                <a:lnTo>
                  <a:pt x="0" y="17"/>
                </a:lnTo>
                <a:lnTo>
                  <a:pt x="2" y="10"/>
                </a:lnTo>
                <a:lnTo>
                  <a:pt x="6" y="6"/>
                </a:lnTo>
                <a:lnTo>
                  <a:pt x="10" y="2"/>
                </a:lnTo>
                <a:lnTo>
                  <a:pt x="16" y="0"/>
                </a:lnTo>
                <a:lnTo>
                  <a:pt x="16" y="0"/>
                </a:lnTo>
                <a:lnTo>
                  <a:pt x="23" y="2"/>
                </a:lnTo>
                <a:lnTo>
                  <a:pt x="27" y="6"/>
                </a:lnTo>
                <a:lnTo>
                  <a:pt x="31" y="10"/>
                </a:lnTo>
                <a:lnTo>
                  <a:pt x="32" y="17"/>
                </a:lnTo>
                <a:lnTo>
                  <a:pt x="32" y="1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91" name="Line 2160"/>
          <p:cNvSpPr>
            <a:spLocks noChangeShapeType="1"/>
          </p:cNvSpPr>
          <p:nvPr/>
        </p:nvSpPr>
        <p:spPr bwMode="auto">
          <a:xfrm>
            <a:off x="1885951" y="1981203"/>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2" name="Line 2161"/>
          <p:cNvSpPr>
            <a:spLocks noChangeShapeType="1"/>
          </p:cNvSpPr>
          <p:nvPr/>
        </p:nvSpPr>
        <p:spPr bwMode="auto">
          <a:xfrm>
            <a:off x="1885951" y="20023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3" name="Line 2162"/>
          <p:cNvSpPr>
            <a:spLocks noChangeShapeType="1"/>
          </p:cNvSpPr>
          <p:nvPr/>
        </p:nvSpPr>
        <p:spPr bwMode="auto">
          <a:xfrm>
            <a:off x="1885951" y="2029888"/>
            <a:ext cx="0" cy="42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4" name="Line 2163"/>
          <p:cNvSpPr>
            <a:spLocks noChangeShapeType="1"/>
          </p:cNvSpPr>
          <p:nvPr/>
        </p:nvSpPr>
        <p:spPr bwMode="auto">
          <a:xfrm>
            <a:off x="1998133" y="1981203"/>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5" name="Line 2164"/>
          <p:cNvSpPr>
            <a:spLocks noChangeShapeType="1"/>
          </p:cNvSpPr>
          <p:nvPr/>
        </p:nvSpPr>
        <p:spPr bwMode="auto">
          <a:xfrm>
            <a:off x="1998133" y="20023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6" name="Line 2165"/>
          <p:cNvSpPr>
            <a:spLocks noChangeShapeType="1"/>
          </p:cNvSpPr>
          <p:nvPr/>
        </p:nvSpPr>
        <p:spPr bwMode="auto">
          <a:xfrm>
            <a:off x="1998133" y="2029887"/>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7" name="Line 2166"/>
          <p:cNvSpPr>
            <a:spLocks noChangeShapeType="1"/>
          </p:cNvSpPr>
          <p:nvPr/>
        </p:nvSpPr>
        <p:spPr bwMode="auto">
          <a:xfrm>
            <a:off x="1998133" y="2059519"/>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8" name="Line 2167"/>
          <p:cNvSpPr>
            <a:spLocks noChangeShapeType="1"/>
          </p:cNvSpPr>
          <p:nvPr/>
        </p:nvSpPr>
        <p:spPr bwMode="auto">
          <a:xfrm>
            <a:off x="1998133" y="2087035"/>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99" name="Line 2168"/>
          <p:cNvSpPr>
            <a:spLocks noChangeShapeType="1"/>
          </p:cNvSpPr>
          <p:nvPr/>
        </p:nvSpPr>
        <p:spPr bwMode="auto">
          <a:xfrm>
            <a:off x="1998133" y="2101854"/>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0" name="Line 2169"/>
          <p:cNvSpPr>
            <a:spLocks noChangeShapeType="1"/>
          </p:cNvSpPr>
          <p:nvPr/>
        </p:nvSpPr>
        <p:spPr bwMode="auto">
          <a:xfrm>
            <a:off x="1771651" y="1981203"/>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1" name="Line 2170"/>
          <p:cNvSpPr>
            <a:spLocks noChangeShapeType="1"/>
          </p:cNvSpPr>
          <p:nvPr/>
        </p:nvSpPr>
        <p:spPr bwMode="auto">
          <a:xfrm>
            <a:off x="1771651" y="2002368"/>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2" name="Line 2171"/>
          <p:cNvSpPr>
            <a:spLocks noChangeShapeType="1"/>
          </p:cNvSpPr>
          <p:nvPr/>
        </p:nvSpPr>
        <p:spPr bwMode="auto">
          <a:xfrm>
            <a:off x="1771651" y="2029887"/>
            <a:ext cx="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3" name="Line 2172"/>
          <p:cNvSpPr>
            <a:spLocks noChangeShapeType="1"/>
          </p:cNvSpPr>
          <p:nvPr/>
        </p:nvSpPr>
        <p:spPr bwMode="auto">
          <a:xfrm>
            <a:off x="1771651" y="2059519"/>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4" name="Line 2173"/>
          <p:cNvSpPr>
            <a:spLocks noChangeShapeType="1"/>
          </p:cNvSpPr>
          <p:nvPr/>
        </p:nvSpPr>
        <p:spPr bwMode="auto">
          <a:xfrm>
            <a:off x="1771651" y="2087035"/>
            <a:ext cx="0" cy="105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5" name="Line 2174"/>
          <p:cNvSpPr>
            <a:spLocks noChangeShapeType="1"/>
          </p:cNvSpPr>
          <p:nvPr/>
        </p:nvSpPr>
        <p:spPr bwMode="auto">
          <a:xfrm>
            <a:off x="1771651" y="2103969"/>
            <a:ext cx="0" cy="63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6" name="Line 2175"/>
          <p:cNvSpPr>
            <a:spLocks noChangeShapeType="1"/>
          </p:cNvSpPr>
          <p:nvPr/>
        </p:nvSpPr>
        <p:spPr bwMode="auto">
          <a:xfrm>
            <a:off x="1363133" y="1921937"/>
            <a:ext cx="0" cy="42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7" name="Line 2176"/>
          <p:cNvSpPr>
            <a:spLocks noChangeShapeType="1"/>
          </p:cNvSpPr>
          <p:nvPr/>
        </p:nvSpPr>
        <p:spPr bwMode="auto">
          <a:xfrm>
            <a:off x="1363133" y="1943103"/>
            <a:ext cx="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8" name="Line 2177"/>
          <p:cNvSpPr>
            <a:spLocks noChangeShapeType="1"/>
          </p:cNvSpPr>
          <p:nvPr/>
        </p:nvSpPr>
        <p:spPr bwMode="auto">
          <a:xfrm>
            <a:off x="1363133" y="1974854"/>
            <a:ext cx="0"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09" name="Line 2178"/>
          <p:cNvSpPr>
            <a:spLocks noChangeShapeType="1"/>
          </p:cNvSpPr>
          <p:nvPr/>
        </p:nvSpPr>
        <p:spPr bwMode="auto">
          <a:xfrm>
            <a:off x="1282700" y="1938870"/>
            <a:ext cx="0" cy="42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0" name="Line 2179"/>
          <p:cNvSpPr>
            <a:spLocks noChangeShapeType="1"/>
          </p:cNvSpPr>
          <p:nvPr/>
        </p:nvSpPr>
        <p:spPr bwMode="auto">
          <a:xfrm>
            <a:off x="1282700" y="1957919"/>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1" name="Line 2180"/>
          <p:cNvSpPr>
            <a:spLocks noChangeShapeType="1"/>
          </p:cNvSpPr>
          <p:nvPr/>
        </p:nvSpPr>
        <p:spPr bwMode="auto">
          <a:xfrm>
            <a:off x="1282700" y="1987552"/>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2" name="Line 2181"/>
          <p:cNvSpPr>
            <a:spLocks noChangeShapeType="1"/>
          </p:cNvSpPr>
          <p:nvPr/>
        </p:nvSpPr>
        <p:spPr bwMode="auto">
          <a:xfrm>
            <a:off x="1282700" y="2006602"/>
            <a:ext cx="0"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3" name="Line 2182"/>
          <p:cNvSpPr>
            <a:spLocks noChangeShapeType="1"/>
          </p:cNvSpPr>
          <p:nvPr/>
        </p:nvSpPr>
        <p:spPr bwMode="auto">
          <a:xfrm>
            <a:off x="1430867" y="1938870"/>
            <a:ext cx="0" cy="42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4" name="Line 2183"/>
          <p:cNvSpPr>
            <a:spLocks noChangeShapeType="1"/>
          </p:cNvSpPr>
          <p:nvPr/>
        </p:nvSpPr>
        <p:spPr bwMode="auto">
          <a:xfrm>
            <a:off x="1430867" y="1960035"/>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5" name="Line 2184"/>
          <p:cNvSpPr>
            <a:spLocks noChangeShapeType="1"/>
          </p:cNvSpPr>
          <p:nvPr/>
        </p:nvSpPr>
        <p:spPr bwMode="auto">
          <a:xfrm>
            <a:off x="1430867" y="1987554"/>
            <a:ext cx="0" cy="1270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6" name="Line 2185"/>
          <p:cNvSpPr>
            <a:spLocks noChangeShapeType="1"/>
          </p:cNvSpPr>
          <p:nvPr/>
        </p:nvSpPr>
        <p:spPr bwMode="auto">
          <a:xfrm>
            <a:off x="1430867" y="2017185"/>
            <a:ext cx="0" cy="105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7" name="Line 2186"/>
          <p:cNvSpPr>
            <a:spLocks noChangeShapeType="1"/>
          </p:cNvSpPr>
          <p:nvPr/>
        </p:nvSpPr>
        <p:spPr bwMode="auto">
          <a:xfrm>
            <a:off x="1430867" y="2036237"/>
            <a:ext cx="0"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18" name="Freeform 2187"/>
          <p:cNvSpPr>
            <a:spLocks/>
          </p:cNvSpPr>
          <p:nvPr/>
        </p:nvSpPr>
        <p:spPr bwMode="auto">
          <a:xfrm>
            <a:off x="1339853" y="1981201"/>
            <a:ext cx="46567" cy="44451"/>
          </a:xfrm>
          <a:custGeom>
            <a:avLst/>
            <a:gdLst>
              <a:gd name="T0" fmla="*/ 22 w 43"/>
              <a:gd name="T1" fmla="*/ 43 h 43"/>
              <a:gd name="T2" fmla="*/ 22 w 43"/>
              <a:gd name="T3" fmla="*/ 43 h 43"/>
              <a:gd name="T4" fmla="*/ 26 w 43"/>
              <a:gd name="T5" fmla="*/ 43 h 43"/>
              <a:gd name="T6" fmla="*/ 30 w 43"/>
              <a:gd name="T7" fmla="*/ 41 h 43"/>
              <a:gd name="T8" fmla="*/ 37 w 43"/>
              <a:gd name="T9" fmla="*/ 36 h 43"/>
              <a:gd name="T10" fmla="*/ 42 w 43"/>
              <a:gd name="T11" fmla="*/ 29 h 43"/>
              <a:gd name="T12" fmla="*/ 43 w 43"/>
              <a:gd name="T13" fmla="*/ 25 h 43"/>
              <a:gd name="T14" fmla="*/ 43 w 43"/>
              <a:gd name="T15" fmla="*/ 21 h 43"/>
              <a:gd name="T16" fmla="*/ 43 w 43"/>
              <a:gd name="T17" fmla="*/ 21 h 43"/>
              <a:gd name="T18" fmla="*/ 43 w 43"/>
              <a:gd name="T19" fmla="*/ 17 h 43"/>
              <a:gd name="T20" fmla="*/ 42 w 43"/>
              <a:gd name="T21" fmla="*/ 13 h 43"/>
              <a:gd name="T22" fmla="*/ 37 w 43"/>
              <a:gd name="T23" fmla="*/ 6 h 43"/>
              <a:gd name="T24" fmla="*/ 30 w 43"/>
              <a:gd name="T25" fmla="*/ 1 h 43"/>
              <a:gd name="T26" fmla="*/ 26 w 43"/>
              <a:gd name="T27" fmla="*/ 0 h 43"/>
              <a:gd name="T28" fmla="*/ 22 w 43"/>
              <a:gd name="T29" fmla="*/ 0 h 43"/>
              <a:gd name="T30" fmla="*/ 22 w 43"/>
              <a:gd name="T31" fmla="*/ 0 h 43"/>
              <a:gd name="T32" fmla="*/ 18 w 43"/>
              <a:gd name="T33" fmla="*/ 0 h 43"/>
              <a:gd name="T34" fmla="*/ 14 w 43"/>
              <a:gd name="T35" fmla="*/ 1 h 43"/>
              <a:gd name="T36" fmla="*/ 7 w 43"/>
              <a:gd name="T37" fmla="*/ 6 h 43"/>
              <a:gd name="T38" fmla="*/ 2 w 43"/>
              <a:gd name="T39" fmla="*/ 13 h 43"/>
              <a:gd name="T40" fmla="*/ 0 w 43"/>
              <a:gd name="T41" fmla="*/ 17 h 43"/>
              <a:gd name="T42" fmla="*/ 0 w 43"/>
              <a:gd name="T43" fmla="*/ 21 h 43"/>
              <a:gd name="T44" fmla="*/ 0 w 43"/>
              <a:gd name="T45" fmla="*/ 21 h 43"/>
              <a:gd name="T46" fmla="*/ 0 w 43"/>
              <a:gd name="T47" fmla="*/ 25 h 43"/>
              <a:gd name="T48" fmla="*/ 2 w 43"/>
              <a:gd name="T49" fmla="*/ 29 h 43"/>
              <a:gd name="T50" fmla="*/ 7 w 43"/>
              <a:gd name="T51" fmla="*/ 36 h 43"/>
              <a:gd name="T52" fmla="*/ 14 w 43"/>
              <a:gd name="T53" fmla="*/ 41 h 43"/>
              <a:gd name="T54" fmla="*/ 18 w 43"/>
              <a:gd name="T55" fmla="*/ 43 h 43"/>
              <a:gd name="T56" fmla="*/ 22 w 43"/>
              <a:gd name="T57" fmla="*/ 43 h 43"/>
              <a:gd name="T58" fmla="*/ 22 w 43"/>
              <a:gd name="T5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22" y="43"/>
                </a:moveTo>
                <a:lnTo>
                  <a:pt x="22" y="43"/>
                </a:lnTo>
                <a:lnTo>
                  <a:pt x="26" y="43"/>
                </a:lnTo>
                <a:lnTo>
                  <a:pt x="30" y="41"/>
                </a:lnTo>
                <a:lnTo>
                  <a:pt x="37" y="36"/>
                </a:lnTo>
                <a:lnTo>
                  <a:pt x="42" y="29"/>
                </a:lnTo>
                <a:lnTo>
                  <a:pt x="43" y="25"/>
                </a:lnTo>
                <a:lnTo>
                  <a:pt x="43" y="21"/>
                </a:lnTo>
                <a:lnTo>
                  <a:pt x="43" y="21"/>
                </a:lnTo>
                <a:lnTo>
                  <a:pt x="43" y="17"/>
                </a:lnTo>
                <a:lnTo>
                  <a:pt x="42" y="13"/>
                </a:lnTo>
                <a:lnTo>
                  <a:pt x="37" y="6"/>
                </a:lnTo>
                <a:lnTo>
                  <a:pt x="30" y="1"/>
                </a:lnTo>
                <a:lnTo>
                  <a:pt x="26" y="0"/>
                </a:lnTo>
                <a:lnTo>
                  <a:pt x="22" y="0"/>
                </a:lnTo>
                <a:lnTo>
                  <a:pt x="22" y="0"/>
                </a:lnTo>
                <a:lnTo>
                  <a:pt x="18" y="0"/>
                </a:lnTo>
                <a:lnTo>
                  <a:pt x="14" y="1"/>
                </a:lnTo>
                <a:lnTo>
                  <a:pt x="7" y="6"/>
                </a:lnTo>
                <a:lnTo>
                  <a:pt x="2" y="13"/>
                </a:lnTo>
                <a:lnTo>
                  <a:pt x="0" y="17"/>
                </a:lnTo>
                <a:lnTo>
                  <a:pt x="0" y="21"/>
                </a:lnTo>
                <a:lnTo>
                  <a:pt x="0" y="21"/>
                </a:lnTo>
                <a:lnTo>
                  <a:pt x="0" y="25"/>
                </a:lnTo>
                <a:lnTo>
                  <a:pt x="2" y="29"/>
                </a:lnTo>
                <a:lnTo>
                  <a:pt x="7" y="36"/>
                </a:lnTo>
                <a:lnTo>
                  <a:pt x="14" y="41"/>
                </a:lnTo>
                <a:lnTo>
                  <a:pt x="18" y="43"/>
                </a:lnTo>
                <a:lnTo>
                  <a:pt x="22" y="43"/>
                </a:lnTo>
                <a:lnTo>
                  <a:pt x="22" y="43"/>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19" name="Freeform 2188"/>
          <p:cNvSpPr>
            <a:spLocks/>
          </p:cNvSpPr>
          <p:nvPr/>
        </p:nvSpPr>
        <p:spPr bwMode="auto">
          <a:xfrm>
            <a:off x="1244600" y="2010835"/>
            <a:ext cx="78317" cy="78317"/>
          </a:xfrm>
          <a:custGeom>
            <a:avLst/>
            <a:gdLst>
              <a:gd name="T0" fmla="*/ 14 w 75"/>
              <a:gd name="T1" fmla="*/ 72 h 73"/>
              <a:gd name="T2" fmla="*/ 38 w 75"/>
              <a:gd name="T3" fmla="*/ 60 h 73"/>
              <a:gd name="T4" fmla="*/ 61 w 75"/>
              <a:gd name="T5" fmla="*/ 73 h 73"/>
              <a:gd name="T6" fmla="*/ 57 w 75"/>
              <a:gd name="T7" fmla="*/ 47 h 73"/>
              <a:gd name="T8" fmla="*/ 75 w 75"/>
              <a:gd name="T9" fmla="*/ 28 h 73"/>
              <a:gd name="T10" fmla="*/ 50 w 75"/>
              <a:gd name="T11" fmla="*/ 24 h 73"/>
              <a:gd name="T12" fmla="*/ 38 w 75"/>
              <a:gd name="T13" fmla="*/ 0 h 73"/>
              <a:gd name="T14" fmla="*/ 26 w 75"/>
              <a:gd name="T15" fmla="*/ 24 h 73"/>
              <a:gd name="T16" fmla="*/ 0 w 75"/>
              <a:gd name="T17" fmla="*/ 28 h 73"/>
              <a:gd name="T18" fmla="*/ 19 w 75"/>
              <a:gd name="T19" fmla="*/ 47 h 73"/>
              <a:gd name="T20" fmla="*/ 14 w 75"/>
              <a:gd name="T21" fmla="*/ 72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5" h="73">
                <a:moveTo>
                  <a:pt x="14" y="72"/>
                </a:moveTo>
                <a:lnTo>
                  <a:pt x="38" y="60"/>
                </a:lnTo>
                <a:lnTo>
                  <a:pt x="61" y="73"/>
                </a:lnTo>
                <a:lnTo>
                  <a:pt x="57" y="47"/>
                </a:lnTo>
                <a:lnTo>
                  <a:pt x="75" y="28"/>
                </a:lnTo>
                <a:lnTo>
                  <a:pt x="50" y="24"/>
                </a:lnTo>
                <a:lnTo>
                  <a:pt x="38" y="0"/>
                </a:lnTo>
                <a:lnTo>
                  <a:pt x="26" y="24"/>
                </a:lnTo>
                <a:lnTo>
                  <a:pt x="0" y="28"/>
                </a:lnTo>
                <a:lnTo>
                  <a:pt x="19" y="47"/>
                </a:lnTo>
                <a:lnTo>
                  <a:pt x="14" y="7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0" name="Freeform 2189"/>
          <p:cNvSpPr>
            <a:spLocks/>
          </p:cNvSpPr>
          <p:nvPr/>
        </p:nvSpPr>
        <p:spPr bwMode="auto">
          <a:xfrm>
            <a:off x="1407586" y="2042587"/>
            <a:ext cx="46567" cy="46567"/>
          </a:xfrm>
          <a:custGeom>
            <a:avLst/>
            <a:gdLst>
              <a:gd name="T0" fmla="*/ 21 w 43"/>
              <a:gd name="T1" fmla="*/ 42 h 42"/>
              <a:gd name="T2" fmla="*/ 21 w 43"/>
              <a:gd name="T3" fmla="*/ 42 h 42"/>
              <a:gd name="T4" fmla="*/ 25 w 43"/>
              <a:gd name="T5" fmla="*/ 42 h 42"/>
              <a:gd name="T6" fmla="*/ 29 w 43"/>
              <a:gd name="T7" fmla="*/ 41 h 42"/>
              <a:gd name="T8" fmla="*/ 36 w 43"/>
              <a:gd name="T9" fmla="*/ 36 h 42"/>
              <a:gd name="T10" fmla="*/ 41 w 43"/>
              <a:gd name="T11" fmla="*/ 29 h 42"/>
              <a:gd name="T12" fmla="*/ 43 w 43"/>
              <a:gd name="T13" fmla="*/ 25 h 42"/>
              <a:gd name="T14" fmla="*/ 43 w 43"/>
              <a:gd name="T15" fmla="*/ 21 h 42"/>
              <a:gd name="T16" fmla="*/ 43 w 43"/>
              <a:gd name="T17" fmla="*/ 21 h 42"/>
              <a:gd name="T18" fmla="*/ 43 w 43"/>
              <a:gd name="T19" fmla="*/ 17 h 42"/>
              <a:gd name="T20" fmla="*/ 41 w 43"/>
              <a:gd name="T21" fmla="*/ 13 h 42"/>
              <a:gd name="T22" fmla="*/ 36 w 43"/>
              <a:gd name="T23" fmla="*/ 6 h 42"/>
              <a:gd name="T24" fmla="*/ 29 w 43"/>
              <a:gd name="T25" fmla="*/ 1 h 42"/>
              <a:gd name="T26" fmla="*/ 25 w 43"/>
              <a:gd name="T27" fmla="*/ 0 h 42"/>
              <a:gd name="T28" fmla="*/ 21 w 43"/>
              <a:gd name="T29" fmla="*/ 0 h 42"/>
              <a:gd name="T30" fmla="*/ 21 w 43"/>
              <a:gd name="T31" fmla="*/ 0 h 42"/>
              <a:gd name="T32" fmla="*/ 17 w 43"/>
              <a:gd name="T33" fmla="*/ 0 h 42"/>
              <a:gd name="T34" fmla="*/ 13 w 43"/>
              <a:gd name="T35" fmla="*/ 1 h 42"/>
              <a:gd name="T36" fmla="*/ 7 w 43"/>
              <a:gd name="T37" fmla="*/ 6 h 42"/>
              <a:gd name="T38" fmla="*/ 1 w 43"/>
              <a:gd name="T39" fmla="*/ 13 h 42"/>
              <a:gd name="T40" fmla="*/ 0 w 43"/>
              <a:gd name="T41" fmla="*/ 17 h 42"/>
              <a:gd name="T42" fmla="*/ 0 w 43"/>
              <a:gd name="T43" fmla="*/ 21 h 42"/>
              <a:gd name="T44" fmla="*/ 0 w 43"/>
              <a:gd name="T45" fmla="*/ 21 h 42"/>
              <a:gd name="T46" fmla="*/ 0 w 43"/>
              <a:gd name="T47" fmla="*/ 25 h 42"/>
              <a:gd name="T48" fmla="*/ 1 w 43"/>
              <a:gd name="T49" fmla="*/ 29 h 42"/>
              <a:gd name="T50" fmla="*/ 7 w 43"/>
              <a:gd name="T51" fmla="*/ 36 h 42"/>
              <a:gd name="T52" fmla="*/ 13 w 43"/>
              <a:gd name="T53" fmla="*/ 41 h 42"/>
              <a:gd name="T54" fmla="*/ 17 w 43"/>
              <a:gd name="T55" fmla="*/ 42 h 42"/>
              <a:gd name="T56" fmla="*/ 21 w 43"/>
              <a:gd name="T57" fmla="*/ 42 h 42"/>
              <a:gd name="T58" fmla="*/ 21 w 43"/>
              <a:gd name="T59"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2">
                <a:moveTo>
                  <a:pt x="21" y="42"/>
                </a:moveTo>
                <a:lnTo>
                  <a:pt x="21" y="42"/>
                </a:lnTo>
                <a:lnTo>
                  <a:pt x="25" y="42"/>
                </a:lnTo>
                <a:lnTo>
                  <a:pt x="29" y="41"/>
                </a:lnTo>
                <a:lnTo>
                  <a:pt x="36" y="36"/>
                </a:lnTo>
                <a:lnTo>
                  <a:pt x="41" y="29"/>
                </a:lnTo>
                <a:lnTo>
                  <a:pt x="43" y="25"/>
                </a:lnTo>
                <a:lnTo>
                  <a:pt x="43" y="21"/>
                </a:lnTo>
                <a:lnTo>
                  <a:pt x="43" y="21"/>
                </a:lnTo>
                <a:lnTo>
                  <a:pt x="43" y="17"/>
                </a:lnTo>
                <a:lnTo>
                  <a:pt x="41" y="13"/>
                </a:lnTo>
                <a:lnTo>
                  <a:pt x="36" y="6"/>
                </a:lnTo>
                <a:lnTo>
                  <a:pt x="29" y="1"/>
                </a:lnTo>
                <a:lnTo>
                  <a:pt x="25" y="0"/>
                </a:lnTo>
                <a:lnTo>
                  <a:pt x="21" y="0"/>
                </a:lnTo>
                <a:lnTo>
                  <a:pt x="21" y="0"/>
                </a:lnTo>
                <a:lnTo>
                  <a:pt x="17" y="0"/>
                </a:lnTo>
                <a:lnTo>
                  <a:pt x="13" y="1"/>
                </a:lnTo>
                <a:lnTo>
                  <a:pt x="7" y="6"/>
                </a:lnTo>
                <a:lnTo>
                  <a:pt x="1" y="13"/>
                </a:lnTo>
                <a:lnTo>
                  <a:pt x="0" y="17"/>
                </a:lnTo>
                <a:lnTo>
                  <a:pt x="0" y="21"/>
                </a:lnTo>
                <a:lnTo>
                  <a:pt x="0" y="21"/>
                </a:lnTo>
                <a:lnTo>
                  <a:pt x="0" y="25"/>
                </a:lnTo>
                <a:lnTo>
                  <a:pt x="1" y="29"/>
                </a:lnTo>
                <a:lnTo>
                  <a:pt x="7" y="36"/>
                </a:lnTo>
                <a:lnTo>
                  <a:pt x="13" y="41"/>
                </a:lnTo>
                <a:lnTo>
                  <a:pt x="17" y="42"/>
                </a:lnTo>
                <a:lnTo>
                  <a:pt x="21" y="42"/>
                </a:lnTo>
                <a:lnTo>
                  <a:pt x="21" y="42"/>
                </a:lnTo>
                <a:close/>
              </a:path>
            </a:pathLst>
          </a:custGeom>
          <a:solidFill>
            <a:srgbClr val="DD5089"/>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1" name="Freeform 2190"/>
          <p:cNvSpPr>
            <a:spLocks/>
          </p:cNvSpPr>
          <p:nvPr/>
        </p:nvSpPr>
        <p:spPr bwMode="auto">
          <a:xfrm>
            <a:off x="1833035" y="2032001"/>
            <a:ext cx="103717" cy="101600"/>
          </a:xfrm>
          <a:custGeom>
            <a:avLst/>
            <a:gdLst>
              <a:gd name="T0" fmla="*/ 87 w 96"/>
              <a:gd name="T1" fmla="*/ 40 h 96"/>
              <a:gd name="T2" fmla="*/ 92 w 96"/>
              <a:gd name="T3" fmla="*/ 29 h 96"/>
              <a:gd name="T4" fmla="*/ 80 w 96"/>
              <a:gd name="T5" fmla="*/ 27 h 96"/>
              <a:gd name="T6" fmla="*/ 82 w 96"/>
              <a:gd name="T7" fmla="*/ 15 h 96"/>
              <a:gd name="T8" fmla="*/ 70 w 96"/>
              <a:gd name="T9" fmla="*/ 16 h 96"/>
              <a:gd name="T10" fmla="*/ 67 w 96"/>
              <a:gd name="T11" fmla="*/ 4 h 96"/>
              <a:gd name="T12" fmla="*/ 56 w 96"/>
              <a:gd name="T13" fmla="*/ 9 h 96"/>
              <a:gd name="T14" fmla="*/ 48 w 96"/>
              <a:gd name="T15" fmla="*/ 0 h 96"/>
              <a:gd name="T16" fmla="*/ 40 w 96"/>
              <a:gd name="T17" fmla="*/ 9 h 96"/>
              <a:gd name="T18" fmla="*/ 29 w 96"/>
              <a:gd name="T19" fmla="*/ 4 h 96"/>
              <a:gd name="T20" fmla="*/ 27 w 96"/>
              <a:gd name="T21" fmla="*/ 16 h 96"/>
              <a:gd name="T22" fmla="*/ 15 w 96"/>
              <a:gd name="T23" fmla="*/ 15 h 96"/>
              <a:gd name="T24" fmla="*/ 16 w 96"/>
              <a:gd name="T25" fmla="*/ 27 h 96"/>
              <a:gd name="T26" fmla="*/ 4 w 96"/>
              <a:gd name="T27" fmla="*/ 29 h 96"/>
              <a:gd name="T28" fmla="*/ 9 w 96"/>
              <a:gd name="T29" fmla="*/ 40 h 96"/>
              <a:gd name="T30" fmla="*/ 0 w 96"/>
              <a:gd name="T31" fmla="*/ 48 h 96"/>
              <a:gd name="T32" fmla="*/ 9 w 96"/>
              <a:gd name="T33" fmla="*/ 56 h 96"/>
              <a:gd name="T34" fmla="*/ 4 w 96"/>
              <a:gd name="T35" fmla="*/ 67 h 96"/>
              <a:gd name="T36" fmla="*/ 16 w 96"/>
              <a:gd name="T37" fmla="*/ 70 h 96"/>
              <a:gd name="T38" fmla="*/ 15 w 96"/>
              <a:gd name="T39" fmla="*/ 82 h 96"/>
              <a:gd name="T40" fmla="*/ 27 w 96"/>
              <a:gd name="T41" fmla="*/ 80 h 96"/>
              <a:gd name="T42" fmla="*/ 29 w 96"/>
              <a:gd name="T43" fmla="*/ 92 h 96"/>
              <a:gd name="T44" fmla="*/ 40 w 96"/>
              <a:gd name="T45" fmla="*/ 87 h 96"/>
              <a:gd name="T46" fmla="*/ 48 w 96"/>
              <a:gd name="T47" fmla="*/ 96 h 96"/>
              <a:gd name="T48" fmla="*/ 56 w 96"/>
              <a:gd name="T49" fmla="*/ 87 h 96"/>
              <a:gd name="T50" fmla="*/ 67 w 96"/>
              <a:gd name="T51" fmla="*/ 92 h 96"/>
              <a:gd name="T52" fmla="*/ 70 w 96"/>
              <a:gd name="T53" fmla="*/ 80 h 96"/>
              <a:gd name="T54" fmla="*/ 82 w 96"/>
              <a:gd name="T55" fmla="*/ 82 h 96"/>
              <a:gd name="T56" fmla="*/ 80 w 96"/>
              <a:gd name="T57" fmla="*/ 70 h 96"/>
              <a:gd name="T58" fmla="*/ 92 w 96"/>
              <a:gd name="T59" fmla="*/ 67 h 96"/>
              <a:gd name="T60" fmla="*/ 87 w 96"/>
              <a:gd name="T61" fmla="*/ 56 h 96"/>
              <a:gd name="T62" fmla="*/ 96 w 96"/>
              <a:gd name="T63" fmla="*/ 48 h 96"/>
              <a:gd name="T64" fmla="*/ 87 w 96"/>
              <a:gd name="T65" fmla="*/ 4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96">
                <a:moveTo>
                  <a:pt x="87" y="40"/>
                </a:moveTo>
                <a:lnTo>
                  <a:pt x="92" y="29"/>
                </a:lnTo>
                <a:lnTo>
                  <a:pt x="80" y="27"/>
                </a:lnTo>
                <a:lnTo>
                  <a:pt x="82" y="15"/>
                </a:lnTo>
                <a:lnTo>
                  <a:pt x="70" y="16"/>
                </a:lnTo>
                <a:lnTo>
                  <a:pt x="67" y="4"/>
                </a:lnTo>
                <a:lnTo>
                  <a:pt x="56" y="9"/>
                </a:lnTo>
                <a:lnTo>
                  <a:pt x="48" y="0"/>
                </a:lnTo>
                <a:lnTo>
                  <a:pt x="40" y="9"/>
                </a:lnTo>
                <a:lnTo>
                  <a:pt x="29" y="4"/>
                </a:lnTo>
                <a:lnTo>
                  <a:pt x="27" y="16"/>
                </a:lnTo>
                <a:lnTo>
                  <a:pt x="15" y="15"/>
                </a:lnTo>
                <a:lnTo>
                  <a:pt x="16" y="27"/>
                </a:lnTo>
                <a:lnTo>
                  <a:pt x="4" y="29"/>
                </a:lnTo>
                <a:lnTo>
                  <a:pt x="9" y="40"/>
                </a:lnTo>
                <a:lnTo>
                  <a:pt x="0" y="48"/>
                </a:lnTo>
                <a:lnTo>
                  <a:pt x="9" y="56"/>
                </a:lnTo>
                <a:lnTo>
                  <a:pt x="4" y="67"/>
                </a:lnTo>
                <a:lnTo>
                  <a:pt x="16" y="70"/>
                </a:lnTo>
                <a:lnTo>
                  <a:pt x="15" y="82"/>
                </a:lnTo>
                <a:lnTo>
                  <a:pt x="27" y="80"/>
                </a:lnTo>
                <a:lnTo>
                  <a:pt x="29" y="92"/>
                </a:lnTo>
                <a:lnTo>
                  <a:pt x="40" y="87"/>
                </a:lnTo>
                <a:lnTo>
                  <a:pt x="48" y="96"/>
                </a:lnTo>
                <a:lnTo>
                  <a:pt x="56" y="87"/>
                </a:lnTo>
                <a:lnTo>
                  <a:pt x="67" y="92"/>
                </a:lnTo>
                <a:lnTo>
                  <a:pt x="70" y="80"/>
                </a:lnTo>
                <a:lnTo>
                  <a:pt x="82" y="82"/>
                </a:lnTo>
                <a:lnTo>
                  <a:pt x="80" y="70"/>
                </a:lnTo>
                <a:lnTo>
                  <a:pt x="92" y="67"/>
                </a:lnTo>
                <a:lnTo>
                  <a:pt x="87" y="56"/>
                </a:lnTo>
                <a:lnTo>
                  <a:pt x="96" y="48"/>
                </a:lnTo>
                <a:lnTo>
                  <a:pt x="87" y="4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2" name="Freeform 2191"/>
          <p:cNvSpPr>
            <a:spLocks/>
          </p:cNvSpPr>
          <p:nvPr/>
        </p:nvSpPr>
        <p:spPr bwMode="auto">
          <a:xfrm>
            <a:off x="1964267" y="2108204"/>
            <a:ext cx="67733" cy="65617"/>
          </a:xfrm>
          <a:custGeom>
            <a:avLst/>
            <a:gdLst>
              <a:gd name="T0" fmla="*/ 42 w 65"/>
              <a:gd name="T1" fmla="*/ 20 h 62"/>
              <a:gd name="T2" fmla="*/ 32 w 65"/>
              <a:gd name="T3" fmla="*/ 0 h 62"/>
              <a:gd name="T4" fmla="*/ 23 w 65"/>
              <a:gd name="T5" fmla="*/ 20 h 62"/>
              <a:gd name="T6" fmla="*/ 0 w 65"/>
              <a:gd name="T7" fmla="*/ 24 h 62"/>
              <a:gd name="T8" fmla="*/ 16 w 65"/>
              <a:gd name="T9" fmla="*/ 39 h 62"/>
              <a:gd name="T10" fmla="*/ 12 w 65"/>
              <a:gd name="T11" fmla="*/ 62 h 62"/>
              <a:gd name="T12" fmla="*/ 32 w 65"/>
              <a:gd name="T13" fmla="*/ 51 h 62"/>
              <a:gd name="T14" fmla="*/ 53 w 65"/>
              <a:gd name="T15" fmla="*/ 62 h 62"/>
              <a:gd name="T16" fmla="*/ 48 w 65"/>
              <a:gd name="T17" fmla="*/ 39 h 62"/>
              <a:gd name="T18" fmla="*/ 65 w 65"/>
              <a:gd name="T19" fmla="*/ 24 h 62"/>
              <a:gd name="T20" fmla="*/ 42 w 65"/>
              <a:gd name="T21" fmla="*/ 2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2">
                <a:moveTo>
                  <a:pt x="42" y="20"/>
                </a:moveTo>
                <a:lnTo>
                  <a:pt x="32" y="0"/>
                </a:lnTo>
                <a:lnTo>
                  <a:pt x="23" y="20"/>
                </a:lnTo>
                <a:lnTo>
                  <a:pt x="0" y="24"/>
                </a:lnTo>
                <a:lnTo>
                  <a:pt x="16" y="39"/>
                </a:lnTo>
                <a:lnTo>
                  <a:pt x="12" y="62"/>
                </a:lnTo>
                <a:lnTo>
                  <a:pt x="32" y="51"/>
                </a:lnTo>
                <a:lnTo>
                  <a:pt x="53" y="62"/>
                </a:lnTo>
                <a:lnTo>
                  <a:pt x="48" y="39"/>
                </a:lnTo>
                <a:lnTo>
                  <a:pt x="65" y="24"/>
                </a:lnTo>
                <a:lnTo>
                  <a:pt x="42" y="20"/>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3" name="Freeform 2192"/>
          <p:cNvSpPr>
            <a:spLocks/>
          </p:cNvSpPr>
          <p:nvPr/>
        </p:nvSpPr>
        <p:spPr bwMode="auto">
          <a:xfrm>
            <a:off x="1727202" y="2110319"/>
            <a:ext cx="88900" cy="86784"/>
          </a:xfrm>
          <a:custGeom>
            <a:avLst/>
            <a:gdLst>
              <a:gd name="T0" fmla="*/ 56 w 86"/>
              <a:gd name="T1" fmla="*/ 26 h 81"/>
              <a:gd name="T2" fmla="*/ 43 w 86"/>
              <a:gd name="T3" fmla="*/ 0 h 81"/>
              <a:gd name="T4" fmla="*/ 30 w 86"/>
              <a:gd name="T5" fmla="*/ 26 h 81"/>
              <a:gd name="T6" fmla="*/ 0 w 86"/>
              <a:gd name="T7" fmla="*/ 30 h 81"/>
              <a:gd name="T8" fmla="*/ 22 w 86"/>
              <a:gd name="T9" fmla="*/ 52 h 81"/>
              <a:gd name="T10" fmla="*/ 16 w 86"/>
              <a:gd name="T11" fmla="*/ 81 h 81"/>
              <a:gd name="T12" fmla="*/ 43 w 86"/>
              <a:gd name="T13" fmla="*/ 68 h 81"/>
              <a:gd name="T14" fmla="*/ 70 w 86"/>
              <a:gd name="T15" fmla="*/ 81 h 81"/>
              <a:gd name="T16" fmla="*/ 64 w 86"/>
              <a:gd name="T17" fmla="*/ 52 h 81"/>
              <a:gd name="T18" fmla="*/ 86 w 86"/>
              <a:gd name="T19" fmla="*/ 30 h 81"/>
              <a:gd name="T20" fmla="*/ 56 w 86"/>
              <a:gd name="T21" fmla="*/ 2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1">
                <a:moveTo>
                  <a:pt x="56" y="26"/>
                </a:moveTo>
                <a:lnTo>
                  <a:pt x="43" y="0"/>
                </a:lnTo>
                <a:lnTo>
                  <a:pt x="30" y="26"/>
                </a:lnTo>
                <a:lnTo>
                  <a:pt x="0" y="30"/>
                </a:lnTo>
                <a:lnTo>
                  <a:pt x="22" y="52"/>
                </a:lnTo>
                <a:lnTo>
                  <a:pt x="16" y="81"/>
                </a:lnTo>
                <a:lnTo>
                  <a:pt x="43" y="68"/>
                </a:lnTo>
                <a:lnTo>
                  <a:pt x="70" y="81"/>
                </a:lnTo>
                <a:lnTo>
                  <a:pt x="64" y="52"/>
                </a:lnTo>
                <a:lnTo>
                  <a:pt x="86" y="30"/>
                </a:lnTo>
                <a:lnTo>
                  <a:pt x="56" y="26"/>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24" name="Freeform 2193"/>
          <p:cNvSpPr>
            <a:spLocks/>
          </p:cNvSpPr>
          <p:nvPr/>
        </p:nvSpPr>
        <p:spPr bwMode="auto">
          <a:xfrm>
            <a:off x="2146300" y="1799168"/>
            <a:ext cx="510117" cy="510117"/>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5" name="Freeform 2194"/>
          <p:cNvSpPr>
            <a:spLocks/>
          </p:cNvSpPr>
          <p:nvPr/>
        </p:nvSpPr>
        <p:spPr bwMode="auto">
          <a:xfrm>
            <a:off x="2247900" y="1930403"/>
            <a:ext cx="306917" cy="260351"/>
          </a:xfrm>
          <a:custGeom>
            <a:avLst/>
            <a:gdLst>
              <a:gd name="T0" fmla="*/ 0 w 290"/>
              <a:gd name="T1" fmla="*/ 124 h 247"/>
              <a:gd name="T2" fmla="*/ 2 w 290"/>
              <a:gd name="T3" fmla="*/ 116 h 247"/>
              <a:gd name="T4" fmla="*/ 14 w 290"/>
              <a:gd name="T5" fmla="*/ 104 h 247"/>
              <a:gd name="T6" fmla="*/ 22 w 290"/>
              <a:gd name="T7" fmla="*/ 102 h 247"/>
              <a:gd name="T8" fmla="*/ 23 w 290"/>
              <a:gd name="T9" fmla="*/ 102 h 247"/>
              <a:gd name="T10" fmla="*/ 23 w 290"/>
              <a:gd name="T11" fmla="*/ 102 h 247"/>
              <a:gd name="T12" fmla="*/ 30 w 290"/>
              <a:gd name="T13" fmla="*/ 81 h 247"/>
              <a:gd name="T14" fmla="*/ 38 w 290"/>
              <a:gd name="T15" fmla="*/ 62 h 247"/>
              <a:gd name="T16" fmla="*/ 50 w 290"/>
              <a:gd name="T17" fmla="*/ 45 h 247"/>
              <a:gd name="T18" fmla="*/ 66 w 290"/>
              <a:gd name="T19" fmla="*/ 30 h 247"/>
              <a:gd name="T20" fmla="*/ 82 w 290"/>
              <a:gd name="T21" fmla="*/ 18 h 247"/>
              <a:gd name="T22" fmla="*/ 102 w 290"/>
              <a:gd name="T23" fmla="*/ 8 h 247"/>
              <a:gd name="T24" fmla="*/ 122 w 290"/>
              <a:gd name="T25" fmla="*/ 2 h 247"/>
              <a:gd name="T26" fmla="*/ 145 w 290"/>
              <a:gd name="T27" fmla="*/ 0 h 247"/>
              <a:gd name="T28" fmla="*/ 156 w 290"/>
              <a:gd name="T29" fmla="*/ 0 h 247"/>
              <a:gd name="T30" fmla="*/ 179 w 290"/>
              <a:gd name="T31" fmla="*/ 4 h 247"/>
              <a:gd name="T32" fmla="*/ 199 w 290"/>
              <a:gd name="T33" fmla="*/ 12 h 247"/>
              <a:gd name="T34" fmla="*/ 216 w 290"/>
              <a:gd name="T35" fmla="*/ 23 h 247"/>
              <a:gd name="T36" fmla="*/ 232 w 290"/>
              <a:gd name="T37" fmla="*/ 37 h 247"/>
              <a:gd name="T38" fmla="*/ 246 w 290"/>
              <a:gd name="T39" fmla="*/ 53 h 247"/>
              <a:gd name="T40" fmla="*/ 256 w 290"/>
              <a:gd name="T41" fmla="*/ 71 h 247"/>
              <a:gd name="T42" fmla="*/ 264 w 290"/>
              <a:gd name="T43" fmla="*/ 92 h 247"/>
              <a:gd name="T44" fmla="*/ 267 w 290"/>
              <a:gd name="T45" fmla="*/ 102 h 247"/>
              <a:gd name="T46" fmla="*/ 267 w 290"/>
              <a:gd name="T47" fmla="*/ 102 h 247"/>
              <a:gd name="T48" fmla="*/ 268 w 290"/>
              <a:gd name="T49" fmla="*/ 102 h 247"/>
              <a:gd name="T50" fmla="*/ 272 w 290"/>
              <a:gd name="T51" fmla="*/ 102 h 247"/>
              <a:gd name="T52" fmla="*/ 283 w 290"/>
              <a:gd name="T53" fmla="*/ 109 h 247"/>
              <a:gd name="T54" fmla="*/ 290 w 290"/>
              <a:gd name="T55" fmla="*/ 120 h 247"/>
              <a:gd name="T56" fmla="*/ 290 w 290"/>
              <a:gd name="T57" fmla="*/ 124 h 247"/>
              <a:gd name="T58" fmla="*/ 289 w 290"/>
              <a:gd name="T59" fmla="*/ 132 h 247"/>
              <a:gd name="T60" fmla="*/ 276 w 290"/>
              <a:gd name="T61" fmla="*/ 144 h 247"/>
              <a:gd name="T62" fmla="*/ 268 w 290"/>
              <a:gd name="T63" fmla="*/ 145 h 247"/>
              <a:gd name="T64" fmla="*/ 267 w 290"/>
              <a:gd name="T65" fmla="*/ 145 h 247"/>
              <a:gd name="T66" fmla="*/ 267 w 290"/>
              <a:gd name="T67" fmla="*/ 145 h 247"/>
              <a:gd name="T68" fmla="*/ 260 w 290"/>
              <a:gd name="T69" fmla="*/ 167 h 247"/>
              <a:gd name="T70" fmla="*/ 252 w 290"/>
              <a:gd name="T71" fmla="*/ 185 h 247"/>
              <a:gd name="T72" fmla="*/ 239 w 290"/>
              <a:gd name="T73" fmla="*/ 203 h 247"/>
              <a:gd name="T74" fmla="*/ 224 w 290"/>
              <a:gd name="T75" fmla="*/ 217 h 247"/>
              <a:gd name="T76" fmla="*/ 208 w 290"/>
              <a:gd name="T77" fmla="*/ 230 h 247"/>
              <a:gd name="T78" fmla="*/ 188 w 290"/>
              <a:gd name="T79" fmla="*/ 239 h 247"/>
              <a:gd name="T80" fmla="*/ 168 w 290"/>
              <a:gd name="T81" fmla="*/ 246 h 247"/>
              <a:gd name="T82" fmla="*/ 145 w 290"/>
              <a:gd name="T83" fmla="*/ 247 h 247"/>
              <a:gd name="T84" fmla="*/ 134 w 290"/>
              <a:gd name="T85" fmla="*/ 247 h 247"/>
              <a:gd name="T86" fmla="*/ 112 w 290"/>
              <a:gd name="T87" fmla="*/ 243 h 247"/>
              <a:gd name="T88" fmla="*/ 91 w 290"/>
              <a:gd name="T89" fmla="*/ 235 h 247"/>
              <a:gd name="T90" fmla="*/ 74 w 290"/>
              <a:gd name="T91" fmla="*/ 224 h 247"/>
              <a:gd name="T92" fmla="*/ 58 w 290"/>
              <a:gd name="T93" fmla="*/ 211 h 247"/>
              <a:gd name="T94" fmla="*/ 45 w 290"/>
              <a:gd name="T95" fmla="*/ 195 h 247"/>
              <a:gd name="T96" fmla="*/ 34 w 290"/>
              <a:gd name="T97" fmla="*/ 176 h 247"/>
              <a:gd name="T98" fmla="*/ 26 w 290"/>
              <a:gd name="T99" fmla="*/ 156 h 247"/>
              <a:gd name="T100" fmla="*/ 22 w 290"/>
              <a:gd name="T101" fmla="*/ 145 h 247"/>
              <a:gd name="T102" fmla="*/ 18 w 290"/>
              <a:gd name="T103" fmla="*/ 145 h 247"/>
              <a:gd name="T104" fmla="*/ 7 w 290"/>
              <a:gd name="T105" fmla="*/ 138 h 247"/>
              <a:gd name="T106" fmla="*/ 0 w 290"/>
              <a:gd name="T107" fmla="*/ 128 h 247"/>
              <a:gd name="T108" fmla="*/ 0 w 290"/>
              <a:gd name="T109" fmla="*/ 124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0" h="247">
                <a:moveTo>
                  <a:pt x="0" y="124"/>
                </a:moveTo>
                <a:lnTo>
                  <a:pt x="0" y="124"/>
                </a:lnTo>
                <a:lnTo>
                  <a:pt x="0" y="120"/>
                </a:lnTo>
                <a:lnTo>
                  <a:pt x="2" y="116"/>
                </a:lnTo>
                <a:lnTo>
                  <a:pt x="7" y="109"/>
                </a:lnTo>
                <a:lnTo>
                  <a:pt x="14" y="104"/>
                </a:lnTo>
                <a:lnTo>
                  <a:pt x="18" y="102"/>
                </a:lnTo>
                <a:lnTo>
                  <a:pt x="22" y="102"/>
                </a:lnTo>
                <a:lnTo>
                  <a:pt x="22" y="102"/>
                </a:lnTo>
                <a:lnTo>
                  <a:pt x="23" y="102"/>
                </a:lnTo>
                <a:lnTo>
                  <a:pt x="23" y="102"/>
                </a:lnTo>
                <a:lnTo>
                  <a:pt x="23" y="102"/>
                </a:lnTo>
                <a:lnTo>
                  <a:pt x="26" y="92"/>
                </a:lnTo>
                <a:lnTo>
                  <a:pt x="30" y="81"/>
                </a:lnTo>
                <a:lnTo>
                  <a:pt x="34" y="71"/>
                </a:lnTo>
                <a:lnTo>
                  <a:pt x="38" y="62"/>
                </a:lnTo>
                <a:lnTo>
                  <a:pt x="45" y="53"/>
                </a:lnTo>
                <a:lnTo>
                  <a:pt x="50" y="45"/>
                </a:lnTo>
                <a:lnTo>
                  <a:pt x="58" y="37"/>
                </a:lnTo>
                <a:lnTo>
                  <a:pt x="66" y="30"/>
                </a:lnTo>
                <a:lnTo>
                  <a:pt x="74" y="23"/>
                </a:lnTo>
                <a:lnTo>
                  <a:pt x="82" y="18"/>
                </a:lnTo>
                <a:lnTo>
                  <a:pt x="91" y="12"/>
                </a:lnTo>
                <a:lnTo>
                  <a:pt x="102" y="8"/>
                </a:lnTo>
                <a:lnTo>
                  <a:pt x="112" y="4"/>
                </a:lnTo>
                <a:lnTo>
                  <a:pt x="122" y="2"/>
                </a:lnTo>
                <a:lnTo>
                  <a:pt x="134" y="0"/>
                </a:lnTo>
                <a:lnTo>
                  <a:pt x="145" y="0"/>
                </a:lnTo>
                <a:lnTo>
                  <a:pt x="145" y="0"/>
                </a:lnTo>
                <a:lnTo>
                  <a:pt x="156" y="0"/>
                </a:lnTo>
                <a:lnTo>
                  <a:pt x="168" y="2"/>
                </a:lnTo>
                <a:lnTo>
                  <a:pt x="179" y="4"/>
                </a:lnTo>
                <a:lnTo>
                  <a:pt x="188" y="8"/>
                </a:lnTo>
                <a:lnTo>
                  <a:pt x="199" y="12"/>
                </a:lnTo>
                <a:lnTo>
                  <a:pt x="208" y="18"/>
                </a:lnTo>
                <a:lnTo>
                  <a:pt x="216" y="23"/>
                </a:lnTo>
                <a:lnTo>
                  <a:pt x="224" y="30"/>
                </a:lnTo>
                <a:lnTo>
                  <a:pt x="232" y="37"/>
                </a:lnTo>
                <a:lnTo>
                  <a:pt x="239" y="45"/>
                </a:lnTo>
                <a:lnTo>
                  <a:pt x="246" y="53"/>
                </a:lnTo>
                <a:lnTo>
                  <a:pt x="252" y="62"/>
                </a:lnTo>
                <a:lnTo>
                  <a:pt x="256" y="71"/>
                </a:lnTo>
                <a:lnTo>
                  <a:pt x="260" y="81"/>
                </a:lnTo>
                <a:lnTo>
                  <a:pt x="264" y="92"/>
                </a:lnTo>
                <a:lnTo>
                  <a:pt x="267" y="102"/>
                </a:lnTo>
                <a:lnTo>
                  <a:pt x="267" y="102"/>
                </a:lnTo>
                <a:lnTo>
                  <a:pt x="267" y="102"/>
                </a:lnTo>
                <a:lnTo>
                  <a:pt x="267" y="102"/>
                </a:lnTo>
                <a:lnTo>
                  <a:pt x="267" y="102"/>
                </a:lnTo>
                <a:lnTo>
                  <a:pt x="268" y="102"/>
                </a:lnTo>
                <a:lnTo>
                  <a:pt x="268" y="102"/>
                </a:lnTo>
                <a:lnTo>
                  <a:pt x="272" y="102"/>
                </a:lnTo>
                <a:lnTo>
                  <a:pt x="276" y="104"/>
                </a:lnTo>
                <a:lnTo>
                  <a:pt x="283" y="109"/>
                </a:lnTo>
                <a:lnTo>
                  <a:pt x="289" y="116"/>
                </a:lnTo>
                <a:lnTo>
                  <a:pt x="290" y="120"/>
                </a:lnTo>
                <a:lnTo>
                  <a:pt x="290" y="124"/>
                </a:lnTo>
                <a:lnTo>
                  <a:pt x="290" y="124"/>
                </a:lnTo>
                <a:lnTo>
                  <a:pt x="290" y="128"/>
                </a:lnTo>
                <a:lnTo>
                  <a:pt x="289" y="132"/>
                </a:lnTo>
                <a:lnTo>
                  <a:pt x="283" y="138"/>
                </a:lnTo>
                <a:lnTo>
                  <a:pt x="276" y="144"/>
                </a:lnTo>
                <a:lnTo>
                  <a:pt x="272" y="145"/>
                </a:lnTo>
                <a:lnTo>
                  <a:pt x="268" y="145"/>
                </a:lnTo>
                <a:lnTo>
                  <a:pt x="268" y="145"/>
                </a:lnTo>
                <a:lnTo>
                  <a:pt x="267" y="145"/>
                </a:lnTo>
                <a:lnTo>
                  <a:pt x="267" y="145"/>
                </a:lnTo>
                <a:lnTo>
                  <a:pt x="267" y="145"/>
                </a:lnTo>
                <a:lnTo>
                  <a:pt x="264" y="156"/>
                </a:lnTo>
                <a:lnTo>
                  <a:pt x="260" y="167"/>
                </a:lnTo>
                <a:lnTo>
                  <a:pt x="256" y="176"/>
                </a:lnTo>
                <a:lnTo>
                  <a:pt x="252" y="185"/>
                </a:lnTo>
                <a:lnTo>
                  <a:pt x="246" y="195"/>
                </a:lnTo>
                <a:lnTo>
                  <a:pt x="239" y="203"/>
                </a:lnTo>
                <a:lnTo>
                  <a:pt x="232" y="211"/>
                </a:lnTo>
                <a:lnTo>
                  <a:pt x="224" y="217"/>
                </a:lnTo>
                <a:lnTo>
                  <a:pt x="216" y="224"/>
                </a:lnTo>
                <a:lnTo>
                  <a:pt x="208" y="230"/>
                </a:lnTo>
                <a:lnTo>
                  <a:pt x="199" y="235"/>
                </a:lnTo>
                <a:lnTo>
                  <a:pt x="188" y="239"/>
                </a:lnTo>
                <a:lnTo>
                  <a:pt x="179" y="243"/>
                </a:lnTo>
                <a:lnTo>
                  <a:pt x="168" y="246"/>
                </a:lnTo>
                <a:lnTo>
                  <a:pt x="156" y="247"/>
                </a:lnTo>
                <a:lnTo>
                  <a:pt x="145" y="247"/>
                </a:lnTo>
                <a:lnTo>
                  <a:pt x="145" y="247"/>
                </a:lnTo>
                <a:lnTo>
                  <a:pt x="134" y="247"/>
                </a:lnTo>
                <a:lnTo>
                  <a:pt x="122" y="246"/>
                </a:lnTo>
                <a:lnTo>
                  <a:pt x="112" y="243"/>
                </a:lnTo>
                <a:lnTo>
                  <a:pt x="102" y="239"/>
                </a:lnTo>
                <a:lnTo>
                  <a:pt x="91" y="235"/>
                </a:lnTo>
                <a:lnTo>
                  <a:pt x="82" y="230"/>
                </a:lnTo>
                <a:lnTo>
                  <a:pt x="74" y="224"/>
                </a:lnTo>
                <a:lnTo>
                  <a:pt x="66" y="217"/>
                </a:lnTo>
                <a:lnTo>
                  <a:pt x="58" y="211"/>
                </a:lnTo>
                <a:lnTo>
                  <a:pt x="50" y="203"/>
                </a:lnTo>
                <a:lnTo>
                  <a:pt x="45" y="195"/>
                </a:lnTo>
                <a:lnTo>
                  <a:pt x="38" y="185"/>
                </a:lnTo>
                <a:lnTo>
                  <a:pt x="34" y="176"/>
                </a:lnTo>
                <a:lnTo>
                  <a:pt x="30" y="167"/>
                </a:lnTo>
                <a:lnTo>
                  <a:pt x="26" y="156"/>
                </a:lnTo>
                <a:lnTo>
                  <a:pt x="23" y="145"/>
                </a:lnTo>
                <a:lnTo>
                  <a:pt x="22" y="145"/>
                </a:lnTo>
                <a:lnTo>
                  <a:pt x="22" y="145"/>
                </a:lnTo>
                <a:lnTo>
                  <a:pt x="18" y="145"/>
                </a:lnTo>
                <a:lnTo>
                  <a:pt x="14" y="144"/>
                </a:lnTo>
                <a:lnTo>
                  <a:pt x="7" y="138"/>
                </a:lnTo>
                <a:lnTo>
                  <a:pt x="2" y="132"/>
                </a:lnTo>
                <a:lnTo>
                  <a:pt x="0" y="128"/>
                </a:lnTo>
                <a:lnTo>
                  <a:pt x="0" y="124"/>
                </a:lnTo>
                <a:lnTo>
                  <a:pt x="0" y="124"/>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6" name="Freeform 2195"/>
          <p:cNvSpPr>
            <a:spLocks/>
          </p:cNvSpPr>
          <p:nvPr/>
        </p:nvSpPr>
        <p:spPr bwMode="auto">
          <a:xfrm>
            <a:off x="2402419" y="1900769"/>
            <a:ext cx="50800" cy="29633"/>
          </a:xfrm>
          <a:custGeom>
            <a:avLst/>
            <a:gdLst>
              <a:gd name="T0" fmla="*/ 47 w 47"/>
              <a:gd name="T1" fmla="*/ 8 h 28"/>
              <a:gd name="T2" fmla="*/ 47 w 47"/>
              <a:gd name="T3" fmla="*/ 8 h 28"/>
              <a:gd name="T4" fmla="*/ 43 w 47"/>
              <a:gd name="T5" fmla="*/ 4 h 28"/>
              <a:gd name="T6" fmla="*/ 39 w 47"/>
              <a:gd name="T7" fmla="*/ 3 h 28"/>
              <a:gd name="T8" fmla="*/ 34 w 47"/>
              <a:gd name="T9" fmla="*/ 2 h 28"/>
              <a:gd name="T10" fmla="*/ 29 w 47"/>
              <a:gd name="T11" fmla="*/ 0 h 28"/>
              <a:gd name="T12" fmla="*/ 29 w 47"/>
              <a:gd name="T13" fmla="*/ 0 h 28"/>
              <a:gd name="T14" fmla="*/ 23 w 47"/>
              <a:gd name="T15" fmla="*/ 2 h 28"/>
              <a:gd name="T16" fmla="*/ 18 w 47"/>
              <a:gd name="T17" fmla="*/ 3 h 28"/>
              <a:gd name="T18" fmla="*/ 12 w 47"/>
              <a:gd name="T19" fmla="*/ 6 h 28"/>
              <a:gd name="T20" fmla="*/ 8 w 47"/>
              <a:gd name="T21" fmla="*/ 8 h 28"/>
              <a:gd name="T22" fmla="*/ 6 w 47"/>
              <a:gd name="T23" fmla="*/ 12 h 28"/>
              <a:gd name="T24" fmla="*/ 3 w 47"/>
              <a:gd name="T25" fmla="*/ 18 h 28"/>
              <a:gd name="T26" fmla="*/ 2 w 47"/>
              <a:gd name="T27" fmla="*/ 23 h 28"/>
              <a:gd name="T28" fmla="*/ 0 w 47"/>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28">
                <a:moveTo>
                  <a:pt x="47" y="8"/>
                </a:moveTo>
                <a:lnTo>
                  <a:pt x="47" y="8"/>
                </a:lnTo>
                <a:lnTo>
                  <a:pt x="43" y="4"/>
                </a:lnTo>
                <a:lnTo>
                  <a:pt x="39" y="3"/>
                </a:lnTo>
                <a:lnTo>
                  <a:pt x="34" y="2"/>
                </a:lnTo>
                <a:lnTo>
                  <a:pt x="29" y="0"/>
                </a:lnTo>
                <a:lnTo>
                  <a:pt x="29" y="0"/>
                </a:lnTo>
                <a:lnTo>
                  <a:pt x="23" y="2"/>
                </a:lnTo>
                <a:lnTo>
                  <a:pt x="18" y="3"/>
                </a:lnTo>
                <a:lnTo>
                  <a:pt x="12" y="6"/>
                </a:lnTo>
                <a:lnTo>
                  <a:pt x="8" y="8"/>
                </a:lnTo>
                <a:lnTo>
                  <a:pt x="6" y="12"/>
                </a:lnTo>
                <a:lnTo>
                  <a:pt x="3" y="18"/>
                </a:lnTo>
                <a:lnTo>
                  <a:pt x="2" y="23"/>
                </a:lnTo>
                <a:lnTo>
                  <a:pt x="0" y="28"/>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27" name="Freeform 2196"/>
          <p:cNvSpPr>
            <a:spLocks/>
          </p:cNvSpPr>
          <p:nvPr/>
        </p:nvSpPr>
        <p:spPr bwMode="auto">
          <a:xfrm>
            <a:off x="2364319" y="1907121"/>
            <a:ext cx="38100" cy="23284"/>
          </a:xfrm>
          <a:custGeom>
            <a:avLst/>
            <a:gdLst>
              <a:gd name="T0" fmla="*/ 0 w 36"/>
              <a:gd name="T1" fmla="*/ 5 h 21"/>
              <a:gd name="T2" fmla="*/ 0 w 36"/>
              <a:gd name="T3" fmla="*/ 5 h 21"/>
              <a:gd name="T4" fmla="*/ 7 w 36"/>
              <a:gd name="T5" fmla="*/ 1 h 21"/>
              <a:gd name="T6" fmla="*/ 11 w 36"/>
              <a:gd name="T7" fmla="*/ 0 h 21"/>
              <a:gd name="T8" fmla="*/ 15 w 36"/>
              <a:gd name="T9" fmla="*/ 0 h 21"/>
              <a:gd name="T10" fmla="*/ 15 w 36"/>
              <a:gd name="T11" fmla="*/ 0 h 21"/>
              <a:gd name="T12" fmla="*/ 19 w 36"/>
              <a:gd name="T13" fmla="*/ 0 h 21"/>
              <a:gd name="T14" fmla="*/ 23 w 36"/>
              <a:gd name="T15" fmla="*/ 1 h 21"/>
              <a:gd name="T16" fmla="*/ 27 w 36"/>
              <a:gd name="T17" fmla="*/ 3 h 21"/>
              <a:gd name="T18" fmla="*/ 30 w 36"/>
              <a:gd name="T19" fmla="*/ 5 h 21"/>
              <a:gd name="T20" fmla="*/ 32 w 36"/>
              <a:gd name="T21" fmla="*/ 9 h 21"/>
              <a:gd name="T22" fmla="*/ 35 w 36"/>
              <a:gd name="T23" fmla="*/ 13 h 21"/>
              <a:gd name="T24" fmla="*/ 36 w 36"/>
              <a:gd name="T25" fmla="*/ 17 h 21"/>
              <a:gd name="T26" fmla="*/ 36 w 36"/>
              <a:gd name="T2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21">
                <a:moveTo>
                  <a:pt x="0" y="5"/>
                </a:moveTo>
                <a:lnTo>
                  <a:pt x="0" y="5"/>
                </a:lnTo>
                <a:lnTo>
                  <a:pt x="7" y="1"/>
                </a:lnTo>
                <a:lnTo>
                  <a:pt x="11" y="0"/>
                </a:lnTo>
                <a:lnTo>
                  <a:pt x="15" y="0"/>
                </a:lnTo>
                <a:lnTo>
                  <a:pt x="15" y="0"/>
                </a:lnTo>
                <a:lnTo>
                  <a:pt x="19" y="0"/>
                </a:lnTo>
                <a:lnTo>
                  <a:pt x="23" y="1"/>
                </a:lnTo>
                <a:lnTo>
                  <a:pt x="27" y="3"/>
                </a:lnTo>
                <a:lnTo>
                  <a:pt x="30" y="5"/>
                </a:lnTo>
                <a:lnTo>
                  <a:pt x="32" y="9"/>
                </a:lnTo>
                <a:lnTo>
                  <a:pt x="35" y="13"/>
                </a:lnTo>
                <a:lnTo>
                  <a:pt x="36" y="17"/>
                </a:lnTo>
                <a:lnTo>
                  <a:pt x="36" y="2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28" name="Freeform 2197"/>
          <p:cNvSpPr>
            <a:spLocks/>
          </p:cNvSpPr>
          <p:nvPr/>
        </p:nvSpPr>
        <p:spPr bwMode="auto">
          <a:xfrm>
            <a:off x="2271186" y="1930401"/>
            <a:ext cx="260351" cy="120651"/>
          </a:xfrm>
          <a:custGeom>
            <a:avLst/>
            <a:gdLst>
              <a:gd name="T0" fmla="*/ 0 w 246"/>
              <a:gd name="T1" fmla="*/ 114 h 114"/>
              <a:gd name="T2" fmla="*/ 0 w 246"/>
              <a:gd name="T3" fmla="*/ 114 h 114"/>
              <a:gd name="T4" fmla="*/ 1 w 246"/>
              <a:gd name="T5" fmla="*/ 102 h 114"/>
              <a:gd name="T6" fmla="*/ 4 w 246"/>
              <a:gd name="T7" fmla="*/ 90 h 114"/>
              <a:gd name="T8" fmla="*/ 8 w 246"/>
              <a:gd name="T9" fmla="*/ 79 h 114"/>
              <a:gd name="T10" fmla="*/ 12 w 246"/>
              <a:gd name="T11" fmla="*/ 69 h 114"/>
              <a:gd name="T12" fmla="*/ 19 w 246"/>
              <a:gd name="T13" fmla="*/ 59 h 114"/>
              <a:gd name="T14" fmla="*/ 24 w 246"/>
              <a:gd name="T15" fmla="*/ 50 h 114"/>
              <a:gd name="T16" fmla="*/ 32 w 246"/>
              <a:gd name="T17" fmla="*/ 41 h 114"/>
              <a:gd name="T18" fmla="*/ 39 w 246"/>
              <a:gd name="T19" fmla="*/ 34 h 114"/>
              <a:gd name="T20" fmla="*/ 48 w 246"/>
              <a:gd name="T21" fmla="*/ 26 h 114"/>
              <a:gd name="T22" fmla="*/ 57 w 246"/>
              <a:gd name="T23" fmla="*/ 19 h 114"/>
              <a:gd name="T24" fmla="*/ 67 w 246"/>
              <a:gd name="T25" fmla="*/ 14 h 114"/>
              <a:gd name="T26" fmla="*/ 78 w 246"/>
              <a:gd name="T27" fmla="*/ 10 h 114"/>
              <a:gd name="T28" fmla="*/ 88 w 246"/>
              <a:gd name="T29" fmla="*/ 6 h 114"/>
              <a:gd name="T30" fmla="*/ 99 w 246"/>
              <a:gd name="T31" fmla="*/ 3 h 114"/>
              <a:gd name="T32" fmla="*/ 111 w 246"/>
              <a:gd name="T33" fmla="*/ 0 h 114"/>
              <a:gd name="T34" fmla="*/ 123 w 246"/>
              <a:gd name="T35" fmla="*/ 0 h 114"/>
              <a:gd name="T36" fmla="*/ 123 w 246"/>
              <a:gd name="T37" fmla="*/ 0 h 114"/>
              <a:gd name="T38" fmla="*/ 134 w 246"/>
              <a:gd name="T39" fmla="*/ 0 h 114"/>
              <a:gd name="T40" fmla="*/ 146 w 246"/>
              <a:gd name="T41" fmla="*/ 2 h 114"/>
              <a:gd name="T42" fmla="*/ 157 w 246"/>
              <a:gd name="T43" fmla="*/ 4 h 114"/>
              <a:gd name="T44" fmla="*/ 166 w 246"/>
              <a:gd name="T45" fmla="*/ 8 h 114"/>
              <a:gd name="T46" fmla="*/ 177 w 246"/>
              <a:gd name="T47" fmla="*/ 12 h 114"/>
              <a:gd name="T48" fmla="*/ 186 w 246"/>
              <a:gd name="T49" fmla="*/ 18 h 114"/>
              <a:gd name="T50" fmla="*/ 194 w 246"/>
              <a:gd name="T51" fmla="*/ 23 h 114"/>
              <a:gd name="T52" fmla="*/ 202 w 246"/>
              <a:gd name="T53" fmla="*/ 30 h 114"/>
              <a:gd name="T54" fmla="*/ 210 w 246"/>
              <a:gd name="T55" fmla="*/ 37 h 114"/>
              <a:gd name="T56" fmla="*/ 217 w 246"/>
              <a:gd name="T57" fmla="*/ 45 h 114"/>
              <a:gd name="T58" fmla="*/ 224 w 246"/>
              <a:gd name="T59" fmla="*/ 53 h 114"/>
              <a:gd name="T60" fmla="*/ 230 w 246"/>
              <a:gd name="T61" fmla="*/ 62 h 114"/>
              <a:gd name="T62" fmla="*/ 234 w 246"/>
              <a:gd name="T63" fmla="*/ 71 h 114"/>
              <a:gd name="T64" fmla="*/ 238 w 246"/>
              <a:gd name="T65" fmla="*/ 81 h 114"/>
              <a:gd name="T66" fmla="*/ 242 w 246"/>
              <a:gd name="T67" fmla="*/ 92 h 114"/>
              <a:gd name="T68" fmla="*/ 245 w 246"/>
              <a:gd name="T69" fmla="*/ 102 h 114"/>
              <a:gd name="T70" fmla="*/ 245 w 246"/>
              <a:gd name="T71" fmla="*/ 102 h 114"/>
              <a:gd name="T72" fmla="*/ 246 w 246"/>
              <a:gd name="T73" fmla="*/ 11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114">
                <a:moveTo>
                  <a:pt x="0" y="114"/>
                </a:moveTo>
                <a:lnTo>
                  <a:pt x="0" y="114"/>
                </a:lnTo>
                <a:lnTo>
                  <a:pt x="1" y="102"/>
                </a:lnTo>
                <a:lnTo>
                  <a:pt x="4" y="90"/>
                </a:lnTo>
                <a:lnTo>
                  <a:pt x="8" y="79"/>
                </a:lnTo>
                <a:lnTo>
                  <a:pt x="12" y="69"/>
                </a:lnTo>
                <a:lnTo>
                  <a:pt x="19" y="59"/>
                </a:lnTo>
                <a:lnTo>
                  <a:pt x="24" y="50"/>
                </a:lnTo>
                <a:lnTo>
                  <a:pt x="32" y="41"/>
                </a:lnTo>
                <a:lnTo>
                  <a:pt x="39" y="34"/>
                </a:lnTo>
                <a:lnTo>
                  <a:pt x="48" y="26"/>
                </a:lnTo>
                <a:lnTo>
                  <a:pt x="57" y="19"/>
                </a:lnTo>
                <a:lnTo>
                  <a:pt x="67" y="14"/>
                </a:lnTo>
                <a:lnTo>
                  <a:pt x="78" y="10"/>
                </a:lnTo>
                <a:lnTo>
                  <a:pt x="88" y="6"/>
                </a:lnTo>
                <a:lnTo>
                  <a:pt x="99" y="3"/>
                </a:lnTo>
                <a:lnTo>
                  <a:pt x="111" y="0"/>
                </a:lnTo>
                <a:lnTo>
                  <a:pt x="123" y="0"/>
                </a:lnTo>
                <a:lnTo>
                  <a:pt x="123" y="0"/>
                </a:lnTo>
                <a:lnTo>
                  <a:pt x="134" y="0"/>
                </a:lnTo>
                <a:lnTo>
                  <a:pt x="146" y="2"/>
                </a:lnTo>
                <a:lnTo>
                  <a:pt x="157" y="4"/>
                </a:lnTo>
                <a:lnTo>
                  <a:pt x="166" y="8"/>
                </a:lnTo>
                <a:lnTo>
                  <a:pt x="177" y="12"/>
                </a:lnTo>
                <a:lnTo>
                  <a:pt x="186" y="18"/>
                </a:lnTo>
                <a:lnTo>
                  <a:pt x="194" y="23"/>
                </a:lnTo>
                <a:lnTo>
                  <a:pt x="202" y="30"/>
                </a:lnTo>
                <a:lnTo>
                  <a:pt x="210" y="37"/>
                </a:lnTo>
                <a:lnTo>
                  <a:pt x="217" y="45"/>
                </a:lnTo>
                <a:lnTo>
                  <a:pt x="224" y="53"/>
                </a:lnTo>
                <a:lnTo>
                  <a:pt x="230" y="62"/>
                </a:lnTo>
                <a:lnTo>
                  <a:pt x="234" y="71"/>
                </a:lnTo>
                <a:lnTo>
                  <a:pt x="238" y="81"/>
                </a:lnTo>
                <a:lnTo>
                  <a:pt x="242" y="92"/>
                </a:lnTo>
                <a:lnTo>
                  <a:pt x="245" y="102"/>
                </a:lnTo>
                <a:lnTo>
                  <a:pt x="245" y="102"/>
                </a:lnTo>
                <a:lnTo>
                  <a:pt x="246" y="1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29" name="Freeform 2198"/>
          <p:cNvSpPr>
            <a:spLocks/>
          </p:cNvSpPr>
          <p:nvPr/>
        </p:nvSpPr>
        <p:spPr bwMode="auto">
          <a:xfrm>
            <a:off x="2273301" y="2082803"/>
            <a:ext cx="258233" cy="107951"/>
          </a:xfrm>
          <a:custGeom>
            <a:avLst/>
            <a:gdLst>
              <a:gd name="T0" fmla="*/ 244 w 244"/>
              <a:gd name="T1" fmla="*/ 0 h 102"/>
              <a:gd name="T2" fmla="*/ 244 w 244"/>
              <a:gd name="T3" fmla="*/ 0 h 102"/>
              <a:gd name="T4" fmla="*/ 241 w 244"/>
              <a:gd name="T5" fmla="*/ 11 h 102"/>
              <a:gd name="T6" fmla="*/ 237 w 244"/>
              <a:gd name="T7" fmla="*/ 22 h 102"/>
              <a:gd name="T8" fmla="*/ 233 w 244"/>
              <a:gd name="T9" fmla="*/ 31 h 102"/>
              <a:gd name="T10" fmla="*/ 229 w 244"/>
              <a:gd name="T11" fmla="*/ 40 h 102"/>
              <a:gd name="T12" fmla="*/ 223 w 244"/>
              <a:gd name="T13" fmla="*/ 50 h 102"/>
              <a:gd name="T14" fmla="*/ 216 w 244"/>
              <a:gd name="T15" fmla="*/ 58 h 102"/>
              <a:gd name="T16" fmla="*/ 209 w 244"/>
              <a:gd name="T17" fmla="*/ 66 h 102"/>
              <a:gd name="T18" fmla="*/ 201 w 244"/>
              <a:gd name="T19" fmla="*/ 72 h 102"/>
              <a:gd name="T20" fmla="*/ 193 w 244"/>
              <a:gd name="T21" fmla="*/ 79 h 102"/>
              <a:gd name="T22" fmla="*/ 185 w 244"/>
              <a:gd name="T23" fmla="*/ 85 h 102"/>
              <a:gd name="T24" fmla="*/ 176 w 244"/>
              <a:gd name="T25" fmla="*/ 90 h 102"/>
              <a:gd name="T26" fmla="*/ 165 w 244"/>
              <a:gd name="T27" fmla="*/ 94 h 102"/>
              <a:gd name="T28" fmla="*/ 156 w 244"/>
              <a:gd name="T29" fmla="*/ 98 h 102"/>
              <a:gd name="T30" fmla="*/ 145 w 244"/>
              <a:gd name="T31" fmla="*/ 101 h 102"/>
              <a:gd name="T32" fmla="*/ 133 w 244"/>
              <a:gd name="T33" fmla="*/ 102 h 102"/>
              <a:gd name="T34" fmla="*/ 122 w 244"/>
              <a:gd name="T35" fmla="*/ 102 h 102"/>
              <a:gd name="T36" fmla="*/ 122 w 244"/>
              <a:gd name="T37" fmla="*/ 102 h 102"/>
              <a:gd name="T38" fmla="*/ 111 w 244"/>
              <a:gd name="T39" fmla="*/ 102 h 102"/>
              <a:gd name="T40" fmla="*/ 99 w 244"/>
              <a:gd name="T41" fmla="*/ 101 h 102"/>
              <a:gd name="T42" fmla="*/ 89 w 244"/>
              <a:gd name="T43" fmla="*/ 98 h 102"/>
              <a:gd name="T44" fmla="*/ 79 w 244"/>
              <a:gd name="T45" fmla="*/ 94 h 102"/>
              <a:gd name="T46" fmla="*/ 68 w 244"/>
              <a:gd name="T47" fmla="*/ 90 h 102"/>
              <a:gd name="T48" fmla="*/ 59 w 244"/>
              <a:gd name="T49" fmla="*/ 85 h 102"/>
              <a:gd name="T50" fmla="*/ 51 w 244"/>
              <a:gd name="T51" fmla="*/ 79 h 102"/>
              <a:gd name="T52" fmla="*/ 43 w 244"/>
              <a:gd name="T53" fmla="*/ 72 h 102"/>
              <a:gd name="T54" fmla="*/ 35 w 244"/>
              <a:gd name="T55" fmla="*/ 66 h 102"/>
              <a:gd name="T56" fmla="*/ 27 w 244"/>
              <a:gd name="T57" fmla="*/ 58 h 102"/>
              <a:gd name="T58" fmla="*/ 22 w 244"/>
              <a:gd name="T59" fmla="*/ 50 h 102"/>
              <a:gd name="T60" fmla="*/ 15 w 244"/>
              <a:gd name="T61" fmla="*/ 40 h 102"/>
              <a:gd name="T62" fmla="*/ 11 w 244"/>
              <a:gd name="T63" fmla="*/ 31 h 102"/>
              <a:gd name="T64" fmla="*/ 7 w 244"/>
              <a:gd name="T65" fmla="*/ 22 h 102"/>
              <a:gd name="T66" fmla="*/ 3 w 244"/>
              <a:gd name="T67" fmla="*/ 11 h 102"/>
              <a:gd name="T68" fmla="*/ 0 w 244"/>
              <a:gd name="T6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02">
                <a:moveTo>
                  <a:pt x="244" y="0"/>
                </a:moveTo>
                <a:lnTo>
                  <a:pt x="244" y="0"/>
                </a:lnTo>
                <a:lnTo>
                  <a:pt x="241" y="11"/>
                </a:lnTo>
                <a:lnTo>
                  <a:pt x="237" y="22"/>
                </a:lnTo>
                <a:lnTo>
                  <a:pt x="233" y="31"/>
                </a:lnTo>
                <a:lnTo>
                  <a:pt x="229" y="40"/>
                </a:lnTo>
                <a:lnTo>
                  <a:pt x="223" y="50"/>
                </a:lnTo>
                <a:lnTo>
                  <a:pt x="216" y="58"/>
                </a:lnTo>
                <a:lnTo>
                  <a:pt x="209" y="66"/>
                </a:lnTo>
                <a:lnTo>
                  <a:pt x="201" y="72"/>
                </a:lnTo>
                <a:lnTo>
                  <a:pt x="193" y="79"/>
                </a:lnTo>
                <a:lnTo>
                  <a:pt x="185" y="85"/>
                </a:lnTo>
                <a:lnTo>
                  <a:pt x="176" y="90"/>
                </a:lnTo>
                <a:lnTo>
                  <a:pt x="165" y="94"/>
                </a:lnTo>
                <a:lnTo>
                  <a:pt x="156" y="98"/>
                </a:lnTo>
                <a:lnTo>
                  <a:pt x="145" y="101"/>
                </a:lnTo>
                <a:lnTo>
                  <a:pt x="133" y="102"/>
                </a:lnTo>
                <a:lnTo>
                  <a:pt x="122" y="102"/>
                </a:lnTo>
                <a:lnTo>
                  <a:pt x="122" y="102"/>
                </a:lnTo>
                <a:lnTo>
                  <a:pt x="111" y="102"/>
                </a:lnTo>
                <a:lnTo>
                  <a:pt x="99" y="101"/>
                </a:lnTo>
                <a:lnTo>
                  <a:pt x="89" y="98"/>
                </a:lnTo>
                <a:lnTo>
                  <a:pt x="79" y="94"/>
                </a:lnTo>
                <a:lnTo>
                  <a:pt x="68" y="90"/>
                </a:lnTo>
                <a:lnTo>
                  <a:pt x="59" y="85"/>
                </a:lnTo>
                <a:lnTo>
                  <a:pt x="51" y="79"/>
                </a:lnTo>
                <a:lnTo>
                  <a:pt x="43" y="72"/>
                </a:lnTo>
                <a:lnTo>
                  <a:pt x="35" y="66"/>
                </a:lnTo>
                <a:lnTo>
                  <a:pt x="27" y="58"/>
                </a:lnTo>
                <a:lnTo>
                  <a:pt x="22" y="50"/>
                </a:lnTo>
                <a:lnTo>
                  <a:pt x="15" y="40"/>
                </a:lnTo>
                <a:lnTo>
                  <a:pt x="11" y="31"/>
                </a:lnTo>
                <a:lnTo>
                  <a:pt x="7" y="22"/>
                </a:lnTo>
                <a:lnTo>
                  <a:pt x="3" y="11"/>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0" name="Freeform 2199"/>
          <p:cNvSpPr>
            <a:spLocks/>
          </p:cNvSpPr>
          <p:nvPr/>
        </p:nvSpPr>
        <p:spPr bwMode="auto">
          <a:xfrm>
            <a:off x="2349502" y="2101852"/>
            <a:ext cx="103717" cy="35984"/>
          </a:xfrm>
          <a:custGeom>
            <a:avLst/>
            <a:gdLst>
              <a:gd name="T0" fmla="*/ 0 w 96"/>
              <a:gd name="T1" fmla="*/ 0 h 33"/>
              <a:gd name="T2" fmla="*/ 0 w 96"/>
              <a:gd name="T3" fmla="*/ 0 h 33"/>
              <a:gd name="T4" fmla="*/ 3 w 96"/>
              <a:gd name="T5" fmla="*/ 6 h 33"/>
              <a:gd name="T6" fmla="*/ 8 w 96"/>
              <a:gd name="T7" fmla="*/ 13 h 33"/>
              <a:gd name="T8" fmla="*/ 12 w 96"/>
              <a:gd name="T9" fmla="*/ 18 h 33"/>
              <a:gd name="T10" fmla="*/ 19 w 96"/>
              <a:gd name="T11" fmla="*/ 24 h 33"/>
              <a:gd name="T12" fmla="*/ 25 w 96"/>
              <a:gd name="T13" fmla="*/ 28 h 33"/>
              <a:gd name="T14" fmla="*/ 32 w 96"/>
              <a:gd name="T15" fmla="*/ 30 h 33"/>
              <a:gd name="T16" fmla="*/ 40 w 96"/>
              <a:gd name="T17" fmla="*/ 32 h 33"/>
              <a:gd name="T18" fmla="*/ 48 w 96"/>
              <a:gd name="T19" fmla="*/ 33 h 33"/>
              <a:gd name="T20" fmla="*/ 48 w 96"/>
              <a:gd name="T21" fmla="*/ 33 h 33"/>
              <a:gd name="T22" fmla="*/ 56 w 96"/>
              <a:gd name="T23" fmla="*/ 32 h 33"/>
              <a:gd name="T24" fmla="*/ 64 w 96"/>
              <a:gd name="T25" fmla="*/ 30 h 33"/>
              <a:gd name="T26" fmla="*/ 71 w 96"/>
              <a:gd name="T27" fmla="*/ 28 h 33"/>
              <a:gd name="T28" fmla="*/ 78 w 96"/>
              <a:gd name="T29" fmla="*/ 24 h 33"/>
              <a:gd name="T30" fmla="*/ 84 w 96"/>
              <a:gd name="T31" fmla="*/ 18 h 33"/>
              <a:gd name="T32" fmla="*/ 88 w 96"/>
              <a:gd name="T33" fmla="*/ 13 h 33"/>
              <a:gd name="T34" fmla="*/ 94 w 96"/>
              <a:gd name="T35" fmla="*/ 6 h 33"/>
              <a:gd name="T36" fmla="*/ 96 w 96"/>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6" h="33">
                <a:moveTo>
                  <a:pt x="0" y="0"/>
                </a:moveTo>
                <a:lnTo>
                  <a:pt x="0" y="0"/>
                </a:lnTo>
                <a:lnTo>
                  <a:pt x="3" y="6"/>
                </a:lnTo>
                <a:lnTo>
                  <a:pt x="8" y="13"/>
                </a:lnTo>
                <a:lnTo>
                  <a:pt x="12" y="18"/>
                </a:lnTo>
                <a:lnTo>
                  <a:pt x="19" y="24"/>
                </a:lnTo>
                <a:lnTo>
                  <a:pt x="25" y="28"/>
                </a:lnTo>
                <a:lnTo>
                  <a:pt x="32" y="30"/>
                </a:lnTo>
                <a:lnTo>
                  <a:pt x="40" y="32"/>
                </a:lnTo>
                <a:lnTo>
                  <a:pt x="48" y="33"/>
                </a:lnTo>
                <a:lnTo>
                  <a:pt x="48" y="33"/>
                </a:lnTo>
                <a:lnTo>
                  <a:pt x="56" y="32"/>
                </a:lnTo>
                <a:lnTo>
                  <a:pt x="64" y="30"/>
                </a:lnTo>
                <a:lnTo>
                  <a:pt x="71" y="28"/>
                </a:lnTo>
                <a:lnTo>
                  <a:pt x="78" y="24"/>
                </a:lnTo>
                <a:lnTo>
                  <a:pt x="84" y="18"/>
                </a:lnTo>
                <a:lnTo>
                  <a:pt x="88" y="13"/>
                </a:lnTo>
                <a:lnTo>
                  <a:pt x="94" y="6"/>
                </a:lnTo>
                <a:lnTo>
                  <a:pt x="9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1" name="Freeform 2200"/>
          <p:cNvSpPr>
            <a:spLocks/>
          </p:cNvSpPr>
          <p:nvPr/>
        </p:nvSpPr>
        <p:spPr bwMode="auto">
          <a:xfrm>
            <a:off x="2315635" y="2021421"/>
            <a:ext cx="46567" cy="21167"/>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2" name="Freeform 2201"/>
          <p:cNvSpPr>
            <a:spLocks/>
          </p:cNvSpPr>
          <p:nvPr/>
        </p:nvSpPr>
        <p:spPr bwMode="auto">
          <a:xfrm>
            <a:off x="2440519" y="2021421"/>
            <a:ext cx="46567" cy="21167"/>
          </a:xfrm>
          <a:custGeom>
            <a:avLst/>
            <a:gdLst>
              <a:gd name="T0" fmla="*/ 43 w 43"/>
              <a:gd name="T1" fmla="*/ 22 h 22"/>
              <a:gd name="T2" fmla="*/ 43 w 43"/>
              <a:gd name="T3" fmla="*/ 22 h 22"/>
              <a:gd name="T4" fmla="*/ 43 w 43"/>
              <a:gd name="T5" fmla="*/ 18 h 22"/>
              <a:gd name="T6" fmla="*/ 41 w 43"/>
              <a:gd name="T7" fmla="*/ 14 h 22"/>
              <a:gd name="T8" fmla="*/ 36 w 43"/>
              <a:gd name="T9" fmla="*/ 7 h 22"/>
              <a:gd name="T10" fmla="*/ 29 w 43"/>
              <a:gd name="T11" fmla="*/ 2 h 22"/>
              <a:gd name="T12" fmla="*/ 25 w 43"/>
              <a:gd name="T13" fmla="*/ 0 h 22"/>
              <a:gd name="T14" fmla="*/ 21 w 43"/>
              <a:gd name="T15" fmla="*/ 0 h 22"/>
              <a:gd name="T16" fmla="*/ 21 w 43"/>
              <a:gd name="T17" fmla="*/ 0 h 22"/>
              <a:gd name="T18" fmla="*/ 17 w 43"/>
              <a:gd name="T19" fmla="*/ 0 h 22"/>
              <a:gd name="T20" fmla="*/ 13 w 43"/>
              <a:gd name="T21" fmla="*/ 2 h 22"/>
              <a:gd name="T22" fmla="*/ 6 w 43"/>
              <a:gd name="T23" fmla="*/ 7 h 22"/>
              <a:gd name="T24" fmla="*/ 1 w 43"/>
              <a:gd name="T25" fmla="*/ 14 h 22"/>
              <a:gd name="T26" fmla="*/ 0 w 43"/>
              <a:gd name="T27" fmla="*/ 18 h 22"/>
              <a:gd name="T28" fmla="*/ 0 w 43"/>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22">
                <a:moveTo>
                  <a:pt x="43" y="22"/>
                </a:moveTo>
                <a:lnTo>
                  <a:pt x="43" y="22"/>
                </a:lnTo>
                <a:lnTo>
                  <a:pt x="43" y="18"/>
                </a:lnTo>
                <a:lnTo>
                  <a:pt x="41" y="14"/>
                </a:lnTo>
                <a:lnTo>
                  <a:pt x="36" y="7"/>
                </a:lnTo>
                <a:lnTo>
                  <a:pt x="29" y="2"/>
                </a:lnTo>
                <a:lnTo>
                  <a:pt x="25" y="0"/>
                </a:lnTo>
                <a:lnTo>
                  <a:pt x="21" y="0"/>
                </a:lnTo>
                <a:lnTo>
                  <a:pt x="21" y="0"/>
                </a:lnTo>
                <a:lnTo>
                  <a:pt x="17" y="0"/>
                </a:lnTo>
                <a:lnTo>
                  <a:pt x="13" y="2"/>
                </a:lnTo>
                <a:lnTo>
                  <a:pt x="6" y="7"/>
                </a:lnTo>
                <a:lnTo>
                  <a:pt x="1" y="14"/>
                </a:lnTo>
                <a:lnTo>
                  <a:pt x="0" y="18"/>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3" name="Freeform 2202"/>
          <p:cNvSpPr>
            <a:spLocks/>
          </p:cNvSpPr>
          <p:nvPr/>
        </p:nvSpPr>
        <p:spPr bwMode="auto">
          <a:xfrm>
            <a:off x="2247901" y="2038352"/>
            <a:ext cx="25400" cy="44451"/>
          </a:xfrm>
          <a:custGeom>
            <a:avLst/>
            <a:gdLst>
              <a:gd name="T0" fmla="*/ 23 w 23"/>
              <a:gd name="T1" fmla="*/ 43 h 43"/>
              <a:gd name="T2" fmla="*/ 23 w 23"/>
              <a:gd name="T3" fmla="*/ 43 h 43"/>
              <a:gd name="T4" fmla="*/ 22 w 23"/>
              <a:gd name="T5" fmla="*/ 43 h 43"/>
              <a:gd name="T6" fmla="*/ 22 w 23"/>
              <a:gd name="T7" fmla="*/ 43 h 43"/>
              <a:gd name="T8" fmla="*/ 18 w 23"/>
              <a:gd name="T9" fmla="*/ 43 h 43"/>
              <a:gd name="T10" fmla="*/ 14 w 23"/>
              <a:gd name="T11" fmla="*/ 42 h 43"/>
              <a:gd name="T12" fmla="*/ 7 w 23"/>
              <a:gd name="T13" fmla="*/ 36 h 43"/>
              <a:gd name="T14" fmla="*/ 2 w 23"/>
              <a:gd name="T15" fmla="*/ 30 h 43"/>
              <a:gd name="T16" fmla="*/ 0 w 23"/>
              <a:gd name="T17" fmla="*/ 26 h 43"/>
              <a:gd name="T18" fmla="*/ 0 w 23"/>
              <a:gd name="T19" fmla="*/ 22 h 43"/>
              <a:gd name="T20" fmla="*/ 0 w 23"/>
              <a:gd name="T21" fmla="*/ 22 h 43"/>
              <a:gd name="T22" fmla="*/ 0 w 23"/>
              <a:gd name="T23" fmla="*/ 18 h 43"/>
              <a:gd name="T24" fmla="*/ 2 w 23"/>
              <a:gd name="T25" fmla="*/ 14 h 43"/>
              <a:gd name="T26" fmla="*/ 7 w 23"/>
              <a:gd name="T27" fmla="*/ 7 h 43"/>
              <a:gd name="T28" fmla="*/ 14 w 23"/>
              <a:gd name="T29" fmla="*/ 2 h 43"/>
              <a:gd name="T30" fmla="*/ 18 w 23"/>
              <a:gd name="T31" fmla="*/ 0 h 43"/>
              <a:gd name="T32" fmla="*/ 22 w 23"/>
              <a:gd name="T33" fmla="*/ 0 h 43"/>
              <a:gd name="T34" fmla="*/ 22 w 23"/>
              <a:gd name="T35" fmla="*/ 0 h 43"/>
              <a:gd name="T36" fmla="*/ 23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23" y="43"/>
                </a:moveTo>
                <a:lnTo>
                  <a:pt x="23" y="43"/>
                </a:lnTo>
                <a:lnTo>
                  <a:pt x="22" y="43"/>
                </a:lnTo>
                <a:lnTo>
                  <a:pt x="22" y="43"/>
                </a:lnTo>
                <a:lnTo>
                  <a:pt x="18" y="43"/>
                </a:lnTo>
                <a:lnTo>
                  <a:pt x="14" y="42"/>
                </a:lnTo>
                <a:lnTo>
                  <a:pt x="7" y="36"/>
                </a:lnTo>
                <a:lnTo>
                  <a:pt x="2" y="30"/>
                </a:lnTo>
                <a:lnTo>
                  <a:pt x="0" y="26"/>
                </a:lnTo>
                <a:lnTo>
                  <a:pt x="0" y="22"/>
                </a:lnTo>
                <a:lnTo>
                  <a:pt x="0" y="22"/>
                </a:lnTo>
                <a:lnTo>
                  <a:pt x="0" y="18"/>
                </a:lnTo>
                <a:lnTo>
                  <a:pt x="2" y="14"/>
                </a:lnTo>
                <a:lnTo>
                  <a:pt x="7" y="7"/>
                </a:lnTo>
                <a:lnTo>
                  <a:pt x="14" y="2"/>
                </a:lnTo>
                <a:lnTo>
                  <a:pt x="18" y="0"/>
                </a:lnTo>
                <a:lnTo>
                  <a:pt x="22" y="0"/>
                </a:lnTo>
                <a:lnTo>
                  <a:pt x="22" y="0"/>
                </a:lnTo>
                <a:lnTo>
                  <a:pt x="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4" name="Freeform 2203"/>
          <p:cNvSpPr>
            <a:spLocks/>
          </p:cNvSpPr>
          <p:nvPr/>
        </p:nvSpPr>
        <p:spPr bwMode="auto">
          <a:xfrm>
            <a:off x="2531535" y="2038352"/>
            <a:ext cx="23284" cy="44451"/>
          </a:xfrm>
          <a:custGeom>
            <a:avLst/>
            <a:gdLst>
              <a:gd name="T0" fmla="*/ 0 w 23"/>
              <a:gd name="T1" fmla="*/ 43 h 43"/>
              <a:gd name="T2" fmla="*/ 0 w 23"/>
              <a:gd name="T3" fmla="*/ 43 h 43"/>
              <a:gd name="T4" fmla="*/ 1 w 23"/>
              <a:gd name="T5" fmla="*/ 43 h 43"/>
              <a:gd name="T6" fmla="*/ 1 w 23"/>
              <a:gd name="T7" fmla="*/ 43 h 43"/>
              <a:gd name="T8" fmla="*/ 5 w 23"/>
              <a:gd name="T9" fmla="*/ 43 h 43"/>
              <a:gd name="T10" fmla="*/ 9 w 23"/>
              <a:gd name="T11" fmla="*/ 42 h 43"/>
              <a:gd name="T12" fmla="*/ 16 w 23"/>
              <a:gd name="T13" fmla="*/ 36 h 43"/>
              <a:gd name="T14" fmla="*/ 22 w 23"/>
              <a:gd name="T15" fmla="*/ 30 h 43"/>
              <a:gd name="T16" fmla="*/ 23 w 23"/>
              <a:gd name="T17" fmla="*/ 26 h 43"/>
              <a:gd name="T18" fmla="*/ 23 w 23"/>
              <a:gd name="T19" fmla="*/ 22 h 43"/>
              <a:gd name="T20" fmla="*/ 23 w 23"/>
              <a:gd name="T21" fmla="*/ 22 h 43"/>
              <a:gd name="T22" fmla="*/ 23 w 23"/>
              <a:gd name="T23" fmla="*/ 18 h 43"/>
              <a:gd name="T24" fmla="*/ 22 w 23"/>
              <a:gd name="T25" fmla="*/ 14 h 43"/>
              <a:gd name="T26" fmla="*/ 16 w 23"/>
              <a:gd name="T27" fmla="*/ 7 h 43"/>
              <a:gd name="T28" fmla="*/ 9 w 23"/>
              <a:gd name="T29" fmla="*/ 2 h 43"/>
              <a:gd name="T30" fmla="*/ 5 w 23"/>
              <a:gd name="T31" fmla="*/ 0 h 43"/>
              <a:gd name="T32" fmla="*/ 1 w 23"/>
              <a:gd name="T33" fmla="*/ 0 h 43"/>
              <a:gd name="T34" fmla="*/ 1 w 23"/>
              <a:gd name="T35" fmla="*/ 0 h 43"/>
              <a:gd name="T36" fmla="*/ 0 w 23"/>
              <a:gd name="T3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3">
                <a:moveTo>
                  <a:pt x="0" y="43"/>
                </a:moveTo>
                <a:lnTo>
                  <a:pt x="0" y="43"/>
                </a:lnTo>
                <a:lnTo>
                  <a:pt x="1" y="43"/>
                </a:lnTo>
                <a:lnTo>
                  <a:pt x="1" y="43"/>
                </a:lnTo>
                <a:lnTo>
                  <a:pt x="5" y="43"/>
                </a:lnTo>
                <a:lnTo>
                  <a:pt x="9" y="42"/>
                </a:lnTo>
                <a:lnTo>
                  <a:pt x="16" y="36"/>
                </a:lnTo>
                <a:lnTo>
                  <a:pt x="22" y="30"/>
                </a:lnTo>
                <a:lnTo>
                  <a:pt x="23" y="26"/>
                </a:lnTo>
                <a:lnTo>
                  <a:pt x="23" y="22"/>
                </a:lnTo>
                <a:lnTo>
                  <a:pt x="23" y="22"/>
                </a:lnTo>
                <a:lnTo>
                  <a:pt x="23" y="18"/>
                </a:lnTo>
                <a:lnTo>
                  <a:pt x="22" y="14"/>
                </a:lnTo>
                <a:lnTo>
                  <a:pt x="16" y="7"/>
                </a:lnTo>
                <a:lnTo>
                  <a:pt x="9" y="2"/>
                </a:lnTo>
                <a:lnTo>
                  <a:pt x="5" y="0"/>
                </a:lnTo>
                <a:lnTo>
                  <a:pt x="1" y="0"/>
                </a:lnTo>
                <a:lnTo>
                  <a:pt x="1" y="0"/>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5" name="Freeform 2204"/>
          <p:cNvSpPr>
            <a:spLocks/>
          </p:cNvSpPr>
          <p:nvPr/>
        </p:nvSpPr>
        <p:spPr bwMode="auto">
          <a:xfrm>
            <a:off x="2669118"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1 w 483"/>
              <a:gd name="T33" fmla="*/ 217 h 482"/>
              <a:gd name="T34" fmla="*/ 0 w 483"/>
              <a:gd name="T35" fmla="*/ 241 h 482"/>
              <a:gd name="T36" fmla="*/ 5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5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5"/>
                </a:lnTo>
                <a:lnTo>
                  <a:pt x="5"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5"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836" name="Group 2835"/>
          <p:cNvGrpSpPr/>
          <p:nvPr/>
        </p:nvGrpSpPr>
        <p:grpSpPr>
          <a:xfrm>
            <a:off x="2798235" y="1890187"/>
            <a:ext cx="249767" cy="328084"/>
            <a:chOff x="2098675" y="1417639"/>
            <a:chExt cx="187325" cy="246063"/>
          </a:xfrm>
        </p:grpSpPr>
        <p:sp>
          <p:nvSpPr>
            <p:cNvPr id="2837" name="Freeform 2205"/>
            <p:cNvSpPr>
              <a:spLocks/>
            </p:cNvSpPr>
            <p:nvPr/>
          </p:nvSpPr>
          <p:spPr bwMode="auto">
            <a:xfrm>
              <a:off x="2155825" y="1570039"/>
              <a:ext cx="73025" cy="34925"/>
            </a:xfrm>
            <a:custGeom>
              <a:avLst/>
              <a:gdLst>
                <a:gd name="T0" fmla="*/ 90 w 91"/>
                <a:gd name="T1" fmla="*/ 0 h 43"/>
                <a:gd name="T2" fmla="*/ 90 w 91"/>
                <a:gd name="T3" fmla="*/ 0 h 43"/>
                <a:gd name="T4" fmla="*/ 91 w 91"/>
                <a:gd name="T5" fmla="*/ 8 h 43"/>
                <a:gd name="T6" fmla="*/ 91 w 91"/>
                <a:gd name="T7" fmla="*/ 16 h 43"/>
                <a:gd name="T8" fmla="*/ 91 w 91"/>
                <a:gd name="T9" fmla="*/ 29 h 43"/>
                <a:gd name="T10" fmla="*/ 90 w 91"/>
                <a:gd name="T11" fmla="*/ 43 h 43"/>
                <a:gd name="T12" fmla="*/ 45 w 91"/>
                <a:gd name="T13" fmla="*/ 43 h 43"/>
                <a:gd name="T14" fmla="*/ 2 w 91"/>
                <a:gd name="T15" fmla="*/ 43 h 43"/>
                <a:gd name="T16" fmla="*/ 2 w 91"/>
                <a:gd name="T17" fmla="*/ 43 h 43"/>
                <a:gd name="T18" fmla="*/ 1 w 91"/>
                <a:gd name="T19" fmla="*/ 39 h 43"/>
                <a:gd name="T20" fmla="*/ 0 w 91"/>
                <a:gd name="T21" fmla="*/ 29 h 43"/>
                <a:gd name="T22" fmla="*/ 0 w 91"/>
                <a:gd name="T23" fmla="*/ 16 h 43"/>
                <a:gd name="T24" fmla="*/ 1 w 91"/>
                <a:gd name="T25" fmla="*/ 8 h 43"/>
                <a:gd name="T26" fmla="*/ 2 w 91"/>
                <a:gd name="T27" fmla="*/ 0 h 43"/>
                <a:gd name="T28" fmla="*/ 88 w 91"/>
                <a:gd name="T29" fmla="*/ 0 h 43"/>
                <a:gd name="T30" fmla="*/ 90 w 91"/>
                <a:gd name="T3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1" h="43">
                  <a:moveTo>
                    <a:pt x="90" y="0"/>
                  </a:moveTo>
                  <a:lnTo>
                    <a:pt x="90" y="0"/>
                  </a:lnTo>
                  <a:lnTo>
                    <a:pt x="91" y="8"/>
                  </a:lnTo>
                  <a:lnTo>
                    <a:pt x="91" y="16"/>
                  </a:lnTo>
                  <a:lnTo>
                    <a:pt x="91" y="29"/>
                  </a:lnTo>
                  <a:lnTo>
                    <a:pt x="90" y="43"/>
                  </a:lnTo>
                  <a:lnTo>
                    <a:pt x="45" y="43"/>
                  </a:lnTo>
                  <a:lnTo>
                    <a:pt x="2" y="43"/>
                  </a:lnTo>
                  <a:lnTo>
                    <a:pt x="2" y="43"/>
                  </a:lnTo>
                  <a:lnTo>
                    <a:pt x="1" y="39"/>
                  </a:lnTo>
                  <a:lnTo>
                    <a:pt x="0" y="29"/>
                  </a:lnTo>
                  <a:lnTo>
                    <a:pt x="0" y="16"/>
                  </a:lnTo>
                  <a:lnTo>
                    <a:pt x="1" y="8"/>
                  </a:lnTo>
                  <a:lnTo>
                    <a:pt x="2" y="0"/>
                  </a:lnTo>
                  <a:lnTo>
                    <a:pt x="88" y="0"/>
                  </a:lnTo>
                  <a:lnTo>
                    <a:pt x="90"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38" name="Line 2206"/>
            <p:cNvSpPr>
              <a:spLocks noChangeShapeType="1"/>
            </p:cNvSpPr>
            <p:nvPr/>
          </p:nvSpPr>
          <p:spPr bwMode="auto">
            <a:xfrm>
              <a:off x="2192338" y="1587501"/>
              <a:ext cx="0" cy="1746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39" name="Freeform 2207"/>
            <p:cNvSpPr>
              <a:spLocks/>
            </p:cNvSpPr>
            <p:nvPr/>
          </p:nvSpPr>
          <p:spPr bwMode="auto">
            <a:xfrm>
              <a:off x="2227263" y="1570039"/>
              <a:ext cx="1588" cy="34925"/>
            </a:xfrm>
            <a:custGeom>
              <a:avLst/>
              <a:gdLst>
                <a:gd name="T0" fmla="*/ 0 w 1"/>
                <a:gd name="T1" fmla="*/ 43 h 43"/>
                <a:gd name="T2" fmla="*/ 0 w 1"/>
                <a:gd name="T3" fmla="*/ 43 h 43"/>
                <a:gd name="T4" fmla="*/ 1 w 1"/>
                <a:gd name="T5" fmla="*/ 29 h 43"/>
                <a:gd name="T6" fmla="*/ 1 w 1"/>
                <a:gd name="T7" fmla="*/ 16 h 43"/>
                <a:gd name="T8" fmla="*/ 1 w 1"/>
                <a:gd name="T9" fmla="*/ 8 h 43"/>
                <a:gd name="T10" fmla="*/ 0 w 1"/>
                <a:gd name="T11" fmla="*/ 0 h 43"/>
              </a:gdLst>
              <a:ahLst/>
              <a:cxnLst>
                <a:cxn ang="0">
                  <a:pos x="T0" y="T1"/>
                </a:cxn>
                <a:cxn ang="0">
                  <a:pos x="T2" y="T3"/>
                </a:cxn>
                <a:cxn ang="0">
                  <a:pos x="T4" y="T5"/>
                </a:cxn>
                <a:cxn ang="0">
                  <a:pos x="T6" y="T7"/>
                </a:cxn>
                <a:cxn ang="0">
                  <a:pos x="T8" y="T9"/>
                </a:cxn>
                <a:cxn ang="0">
                  <a:pos x="T10" y="T11"/>
                </a:cxn>
              </a:cxnLst>
              <a:rect l="0" t="0" r="r" b="b"/>
              <a:pathLst>
                <a:path w="1" h="43">
                  <a:moveTo>
                    <a:pt x="0" y="43"/>
                  </a:moveTo>
                  <a:lnTo>
                    <a:pt x="0" y="43"/>
                  </a:lnTo>
                  <a:lnTo>
                    <a:pt x="1" y="29"/>
                  </a:lnTo>
                  <a:lnTo>
                    <a:pt x="1" y="16"/>
                  </a:lnTo>
                  <a:lnTo>
                    <a:pt x="1" y="8"/>
                  </a:lnTo>
                  <a:lnTo>
                    <a:pt x="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0" name="Freeform 2208"/>
            <p:cNvSpPr>
              <a:spLocks/>
            </p:cNvSpPr>
            <p:nvPr/>
          </p:nvSpPr>
          <p:spPr bwMode="auto">
            <a:xfrm>
              <a:off x="2155825" y="1570039"/>
              <a:ext cx="3175" cy="34925"/>
            </a:xfrm>
            <a:custGeom>
              <a:avLst/>
              <a:gdLst>
                <a:gd name="T0" fmla="*/ 2 w 2"/>
                <a:gd name="T1" fmla="*/ 0 h 43"/>
                <a:gd name="T2" fmla="*/ 2 w 2"/>
                <a:gd name="T3" fmla="*/ 0 h 43"/>
                <a:gd name="T4" fmla="*/ 1 w 2"/>
                <a:gd name="T5" fmla="*/ 8 h 43"/>
                <a:gd name="T6" fmla="*/ 0 w 2"/>
                <a:gd name="T7" fmla="*/ 16 h 43"/>
                <a:gd name="T8" fmla="*/ 0 w 2"/>
                <a:gd name="T9" fmla="*/ 29 h 43"/>
                <a:gd name="T10" fmla="*/ 1 w 2"/>
                <a:gd name="T11" fmla="*/ 39 h 43"/>
                <a:gd name="T12" fmla="*/ 2 w 2"/>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2" h="43">
                  <a:moveTo>
                    <a:pt x="2" y="0"/>
                  </a:moveTo>
                  <a:lnTo>
                    <a:pt x="2" y="0"/>
                  </a:lnTo>
                  <a:lnTo>
                    <a:pt x="1" y="8"/>
                  </a:lnTo>
                  <a:lnTo>
                    <a:pt x="0" y="16"/>
                  </a:lnTo>
                  <a:lnTo>
                    <a:pt x="0" y="29"/>
                  </a:lnTo>
                  <a:lnTo>
                    <a:pt x="1" y="39"/>
                  </a:lnTo>
                  <a:lnTo>
                    <a:pt x="2"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1" name="Freeform 2209"/>
            <p:cNvSpPr>
              <a:spLocks/>
            </p:cNvSpPr>
            <p:nvPr/>
          </p:nvSpPr>
          <p:spPr bwMode="auto">
            <a:xfrm>
              <a:off x="2247900" y="1438276"/>
              <a:ext cx="25400" cy="47625"/>
            </a:xfrm>
            <a:custGeom>
              <a:avLst/>
              <a:gdLst>
                <a:gd name="T0" fmla="*/ 22 w 32"/>
                <a:gd name="T1" fmla="*/ 0 h 59"/>
                <a:gd name="T2" fmla="*/ 32 w 32"/>
                <a:gd name="T3" fmla="*/ 5 h 59"/>
                <a:gd name="T4" fmla="*/ 0 w 32"/>
                <a:gd name="T5" fmla="*/ 59 h 59"/>
              </a:gdLst>
              <a:ahLst/>
              <a:cxnLst>
                <a:cxn ang="0">
                  <a:pos x="T0" y="T1"/>
                </a:cxn>
                <a:cxn ang="0">
                  <a:pos x="T2" y="T3"/>
                </a:cxn>
                <a:cxn ang="0">
                  <a:pos x="T4" y="T5"/>
                </a:cxn>
              </a:cxnLst>
              <a:rect l="0" t="0" r="r" b="b"/>
              <a:pathLst>
                <a:path w="32" h="59">
                  <a:moveTo>
                    <a:pt x="22" y="0"/>
                  </a:moveTo>
                  <a:lnTo>
                    <a:pt x="32" y="5"/>
                  </a:lnTo>
                  <a:lnTo>
                    <a:pt x="0" y="59"/>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2" name="Freeform 2210"/>
            <p:cNvSpPr>
              <a:spLocks/>
            </p:cNvSpPr>
            <p:nvPr/>
          </p:nvSpPr>
          <p:spPr bwMode="auto">
            <a:xfrm>
              <a:off x="2098675" y="1482726"/>
              <a:ext cx="187325" cy="87313"/>
            </a:xfrm>
            <a:custGeom>
              <a:avLst/>
              <a:gdLst>
                <a:gd name="T0" fmla="*/ 179 w 236"/>
                <a:gd name="T1" fmla="*/ 99 h 110"/>
                <a:gd name="T2" fmla="*/ 177 w 236"/>
                <a:gd name="T3" fmla="*/ 99 h 110"/>
                <a:gd name="T4" fmla="*/ 171 w 236"/>
                <a:gd name="T5" fmla="*/ 107 h 110"/>
                <a:gd name="T6" fmla="*/ 163 w 236"/>
                <a:gd name="T7" fmla="*/ 110 h 110"/>
                <a:gd name="T8" fmla="*/ 75 w 236"/>
                <a:gd name="T9" fmla="*/ 110 h 110"/>
                <a:gd name="T10" fmla="*/ 71 w 236"/>
                <a:gd name="T11" fmla="*/ 108 h 110"/>
                <a:gd name="T12" fmla="*/ 63 w 236"/>
                <a:gd name="T13" fmla="*/ 103 h 110"/>
                <a:gd name="T14" fmla="*/ 59 w 236"/>
                <a:gd name="T15" fmla="*/ 99 h 110"/>
                <a:gd name="T16" fmla="*/ 41 w 236"/>
                <a:gd name="T17" fmla="*/ 99 h 110"/>
                <a:gd name="T18" fmla="*/ 33 w 236"/>
                <a:gd name="T19" fmla="*/ 98 h 110"/>
                <a:gd name="T20" fmla="*/ 18 w 236"/>
                <a:gd name="T21" fmla="*/ 92 h 110"/>
                <a:gd name="T22" fmla="*/ 7 w 236"/>
                <a:gd name="T23" fmla="*/ 82 h 110"/>
                <a:gd name="T24" fmla="*/ 2 w 236"/>
                <a:gd name="T25" fmla="*/ 67 h 110"/>
                <a:gd name="T26" fmla="*/ 0 w 236"/>
                <a:gd name="T27" fmla="*/ 51 h 110"/>
                <a:gd name="T28" fmla="*/ 2 w 236"/>
                <a:gd name="T29" fmla="*/ 43 h 110"/>
                <a:gd name="T30" fmla="*/ 7 w 236"/>
                <a:gd name="T31" fmla="*/ 31 h 110"/>
                <a:gd name="T32" fmla="*/ 16 w 236"/>
                <a:gd name="T33" fmla="*/ 20 h 110"/>
                <a:gd name="T34" fmla="*/ 38 w 236"/>
                <a:gd name="T35" fmla="*/ 9 h 110"/>
                <a:gd name="T36" fmla="*/ 51 w 236"/>
                <a:gd name="T37" fmla="*/ 7 h 110"/>
                <a:gd name="T38" fmla="*/ 81 w 236"/>
                <a:gd name="T39" fmla="*/ 0 h 110"/>
                <a:gd name="T40" fmla="*/ 82 w 236"/>
                <a:gd name="T41" fmla="*/ 0 h 110"/>
                <a:gd name="T42" fmla="*/ 98 w 236"/>
                <a:gd name="T43" fmla="*/ 13 h 110"/>
                <a:gd name="T44" fmla="*/ 118 w 236"/>
                <a:gd name="T45" fmla="*/ 19 h 110"/>
                <a:gd name="T46" fmla="*/ 129 w 236"/>
                <a:gd name="T47" fmla="*/ 17 h 110"/>
                <a:gd name="T48" fmla="*/ 148 w 236"/>
                <a:gd name="T49" fmla="*/ 8 h 110"/>
                <a:gd name="T50" fmla="*/ 156 w 236"/>
                <a:gd name="T51" fmla="*/ 0 h 110"/>
                <a:gd name="T52" fmla="*/ 172 w 236"/>
                <a:gd name="T53" fmla="*/ 4 h 110"/>
                <a:gd name="T54" fmla="*/ 199 w 236"/>
                <a:gd name="T55" fmla="*/ 9 h 110"/>
                <a:gd name="T56" fmla="*/ 214 w 236"/>
                <a:gd name="T57" fmla="*/ 16 h 110"/>
                <a:gd name="T58" fmla="*/ 226 w 236"/>
                <a:gd name="T59" fmla="*/ 24 h 110"/>
                <a:gd name="T60" fmla="*/ 234 w 236"/>
                <a:gd name="T61" fmla="*/ 36 h 110"/>
                <a:gd name="T62" fmla="*/ 236 w 236"/>
                <a:gd name="T63" fmla="*/ 51 h 110"/>
                <a:gd name="T64" fmla="*/ 236 w 236"/>
                <a:gd name="T65" fmla="*/ 59 h 110"/>
                <a:gd name="T66" fmla="*/ 234 w 236"/>
                <a:gd name="T67" fmla="*/ 74 h 110"/>
                <a:gd name="T68" fmla="*/ 224 w 236"/>
                <a:gd name="T69" fmla="*/ 87 h 110"/>
                <a:gd name="T70" fmla="*/ 211 w 236"/>
                <a:gd name="T71" fmla="*/ 96 h 110"/>
                <a:gd name="T72" fmla="*/ 196 w 236"/>
                <a:gd name="T73" fmla="*/ 9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6" h="110">
                  <a:moveTo>
                    <a:pt x="196" y="99"/>
                  </a:moveTo>
                  <a:lnTo>
                    <a:pt x="179" y="99"/>
                  </a:lnTo>
                  <a:lnTo>
                    <a:pt x="177" y="99"/>
                  </a:lnTo>
                  <a:lnTo>
                    <a:pt x="177" y="99"/>
                  </a:lnTo>
                  <a:lnTo>
                    <a:pt x="175" y="103"/>
                  </a:lnTo>
                  <a:lnTo>
                    <a:pt x="171" y="107"/>
                  </a:lnTo>
                  <a:lnTo>
                    <a:pt x="167" y="108"/>
                  </a:lnTo>
                  <a:lnTo>
                    <a:pt x="163" y="110"/>
                  </a:lnTo>
                  <a:lnTo>
                    <a:pt x="161" y="110"/>
                  </a:lnTo>
                  <a:lnTo>
                    <a:pt x="75" y="110"/>
                  </a:lnTo>
                  <a:lnTo>
                    <a:pt x="75" y="110"/>
                  </a:lnTo>
                  <a:lnTo>
                    <a:pt x="71" y="108"/>
                  </a:lnTo>
                  <a:lnTo>
                    <a:pt x="66" y="107"/>
                  </a:lnTo>
                  <a:lnTo>
                    <a:pt x="63" y="103"/>
                  </a:lnTo>
                  <a:lnTo>
                    <a:pt x="59" y="99"/>
                  </a:lnTo>
                  <a:lnTo>
                    <a:pt x="59" y="99"/>
                  </a:ln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lnTo>
                    <a:pt x="82" y="0"/>
                  </a:lnTo>
                  <a:lnTo>
                    <a:pt x="82" y="0"/>
                  </a:lnTo>
                  <a:lnTo>
                    <a:pt x="89" y="8"/>
                  </a:lnTo>
                  <a:lnTo>
                    <a:pt x="98" y="13"/>
                  </a:lnTo>
                  <a:lnTo>
                    <a:pt x="108" y="17"/>
                  </a:lnTo>
                  <a:lnTo>
                    <a:pt x="118" y="19"/>
                  </a:lnTo>
                  <a:lnTo>
                    <a:pt x="118" y="19"/>
                  </a:lnTo>
                  <a:lnTo>
                    <a:pt x="129" y="17"/>
                  </a:lnTo>
                  <a:lnTo>
                    <a:pt x="138" y="13"/>
                  </a:lnTo>
                  <a:lnTo>
                    <a:pt x="148" y="8"/>
                  </a:lnTo>
                  <a:lnTo>
                    <a:pt x="155" y="0"/>
                  </a:lnTo>
                  <a:lnTo>
                    <a:pt x="156" y="0"/>
                  </a:lnTo>
                  <a:lnTo>
                    <a:pt x="156" y="0"/>
                  </a:lnTo>
                  <a:lnTo>
                    <a:pt x="172" y="4"/>
                  </a:lnTo>
                  <a:lnTo>
                    <a:pt x="199" y="9"/>
                  </a:lnTo>
                  <a:lnTo>
                    <a:pt x="199" y="9"/>
                  </a:lnTo>
                  <a:lnTo>
                    <a:pt x="207" y="12"/>
                  </a:lnTo>
                  <a:lnTo>
                    <a:pt x="214" y="16"/>
                  </a:lnTo>
                  <a:lnTo>
                    <a:pt x="220" y="20"/>
                  </a:lnTo>
                  <a:lnTo>
                    <a:pt x="226" y="24"/>
                  </a:lnTo>
                  <a:lnTo>
                    <a:pt x="230" y="29"/>
                  </a:lnTo>
                  <a:lnTo>
                    <a:pt x="234" y="36"/>
                  </a:lnTo>
                  <a:lnTo>
                    <a:pt x="235" y="43"/>
                  </a:lnTo>
                  <a:lnTo>
                    <a:pt x="236" y="51"/>
                  </a:lnTo>
                  <a:lnTo>
                    <a:pt x="236" y="59"/>
                  </a:lnTo>
                  <a:lnTo>
                    <a:pt x="236" y="59"/>
                  </a:lnTo>
                  <a:lnTo>
                    <a:pt x="235" y="67"/>
                  </a:lnTo>
                  <a:lnTo>
                    <a:pt x="234" y="74"/>
                  </a:lnTo>
                  <a:lnTo>
                    <a:pt x="230" y="82"/>
                  </a:lnTo>
                  <a:lnTo>
                    <a:pt x="224" y="87"/>
                  </a:lnTo>
                  <a:lnTo>
                    <a:pt x="219" y="92"/>
                  </a:lnTo>
                  <a:lnTo>
                    <a:pt x="211" y="96"/>
                  </a:lnTo>
                  <a:lnTo>
                    <a:pt x="204" y="98"/>
                  </a:lnTo>
                  <a:lnTo>
                    <a:pt x="196" y="99"/>
                  </a:lnTo>
                  <a:lnTo>
                    <a:pt x="196" y="9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3" name="Freeform 2211"/>
            <p:cNvSpPr>
              <a:spLocks/>
            </p:cNvSpPr>
            <p:nvPr/>
          </p:nvSpPr>
          <p:spPr bwMode="auto">
            <a:xfrm>
              <a:off x="2159000" y="1460501"/>
              <a:ext cx="66675" cy="38100"/>
            </a:xfrm>
            <a:custGeom>
              <a:avLst/>
              <a:gdLst>
                <a:gd name="T0" fmla="*/ 83 w 83"/>
                <a:gd name="T1" fmla="*/ 17 h 49"/>
                <a:gd name="T2" fmla="*/ 83 w 83"/>
                <a:gd name="T3" fmla="*/ 18 h 49"/>
                <a:gd name="T4" fmla="*/ 83 w 83"/>
                <a:gd name="T5" fmla="*/ 18 h 49"/>
                <a:gd name="T6" fmla="*/ 80 w 83"/>
                <a:gd name="T7" fmla="*/ 23 h 49"/>
                <a:gd name="T8" fmla="*/ 78 w 83"/>
                <a:gd name="T9" fmla="*/ 30 h 49"/>
                <a:gd name="T10" fmla="*/ 78 w 83"/>
                <a:gd name="T11" fmla="*/ 30 h 49"/>
                <a:gd name="T12" fmla="*/ 71 w 83"/>
                <a:gd name="T13" fmla="*/ 38 h 49"/>
                <a:gd name="T14" fmla="*/ 61 w 83"/>
                <a:gd name="T15" fmla="*/ 43 h 49"/>
                <a:gd name="T16" fmla="*/ 52 w 83"/>
                <a:gd name="T17" fmla="*/ 47 h 49"/>
                <a:gd name="T18" fmla="*/ 41 w 83"/>
                <a:gd name="T19" fmla="*/ 49 h 49"/>
                <a:gd name="T20" fmla="*/ 41 w 83"/>
                <a:gd name="T21" fmla="*/ 49 h 49"/>
                <a:gd name="T22" fmla="*/ 31 w 83"/>
                <a:gd name="T23" fmla="*/ 47 h 49"/>
                <a:gd name="T24" fmla="*/ 21 w 83"/>
                <a:gd name="T25" fmla="*/ 43 h 49"/>
                <a:gd name="T26" fmla="*/ 12 w 83"/>
                <a:gd name="T27" fmla="*/ 38 h 49"/>
                <a:gd name="T28" fmla="*/ 5 w 83"/>
                <a:gd name="T29" fmla="*/ 30 h 49"/>
                <a:gd name="T30" fmla="*/ 5 w 83"/>
                <a:gd name="T31" fmla="*/ 30 h 49"/>
                <a:gd name="T32" fmla="*/ 2 w 83"/>
                <a:gd name="T33" fmla="*/ 23 h 49"/>
                <a:gd name="T34" fmla="*/ 0 w 83"/>
                <a:gd name="T35" fmla="*/ 17 h 49"/>
                <a:gd name="T36" fmla="*/ 0 w 83"/>
                <a:gd name="T37" fmla="*/ 17 h 49"/>
                <a:gd name="T38" fmla="*/ 0 w 83"/>
                <a:gd name="T39" fmla="*/ 17 h 49"/>
                <a:gd name="T40" fmla="*/ 5 w 83"/>
                <a:gd name="T41" fmla="*/ 14 h 49"/>
                <a:gd name="T42" fmla="*/ 9 w 83"/>
                <a:gd name="T43" fmla="*/ 11 h 49"/>
                <a:gd name="T44" fmla="*/ 15 w 83"/>
                <a:gd name="T45" fmla="*/ 6 h 49"/>
                <a:gd name="T46" fmla="*/ 15 w 83"/>
                <a:gd name="T47" fmla="*/ 6 h 49"/>
                <a:gd name="T48" fmla="*/ 20 w 83"/>
                <a:gd name="T49" fmla="*/ 2 h 49"/>
                <a:gd name="T50" fmla="*/ 28 w 83"/>
                <a:gd name="T51" fmla="*/ 0 h 49"/>
                <a:gd name="T52" fmla="*/ 55 w 83"/>
                <a:gd name="T53" fmla="*/ 0 h 49"/>
                <a:gd name="T54" fmla="*/ 55 w 83"/>
                <a:gd name="T55" fmla="*/ 0 h 49"/>
                <a:gd name="T56" fmla="*/ 63 w 83"/>
                <a:gd name="T57" fmla="*/ 2 h 49"/>
                <a:gd name="T58" fmla="*/ 68 w 83"/>
                <a:gd name="T59" fmla="*/ 6 h 49"/>
                <a:gd name="T60" fmla="*/ 74 w 83"/>
                <a:gd name="T61" fmla="*/ 11 h 49"/>
                <a:gd name="T62" fmla="*/ 74 w 83"/>
                <a:gd name="T63" fmla="*/ 11 h 49"/>
                <a:gd name="T64" fmla="*/ 78 w 83"/>
                <a:gd name="T65" fmla="*/ 14 h 49"/>
                <a:gd name="T66" fmla="*/ 83 w 83"/>
                <a:gd name="T67" fmla="*/ 17 h 49"/>
                <a:gd name="T68" fmla="*/ 83 w 83"/>
                <a:gd name="T69" fmla="*/ 1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3" h="49">
                  <a:moveTo>
                    <a:pt x="83" y="17"/>
                  </a:moveTo>
                  <a:lnTo>
                    <a:pt x="83" y="18"/>
                  </a:lnTo>
                  <a:lnTo>
                    <a:pt x="83" y="18"/>
                  </a:lnTo>
                  <a:lnTo>
                    <a:pt x="80" y="23"/>
                  </a:lnTo>
                  <a:lnTo>
                    <a:pt x="78" y="30"/>
                  </a:lnTo>
                  <a:lnTo>
                    <a:pt x="78" y="30"/>
                  </a:lnTo>
                  <a:lnTo>
                    <a:pt x="71" y="38"/>
                  </a:lnTo>
                  <a:lnTo>
                    <a:pt x="61" y="43"/>
                  </a:lnTo>
                  <a:lnTo>
                    <a:pt x="52" y="47"/>
                  </a:lnTo>
                  <a:lnTo>
                    <a:pt x="41" y="49"/>
                  </a:lnTo>
                  <a:lnTo>
                    <a:pt x="41" y="49"/>
                  </a:lnTo>
                  <a:lnTo>
                    <a:pt x="31" y="47"/>
                  </a:lnTo>
                  <a:lnTo>
                    <a:pt x="21" y="43"/>
                  </a:lnTo>
                  <a:lnTo>
                    <a:pt x="12" y="38"/>
                  </a:lnTo>
                  <a:lnTo>
                    <a:pt x="5" y="30"/>
                  </a:lnTo>
                  <a:lnTo>
                    <a:pt x="5" y="30"/>
                  </a:lnTo>
                  <a:lnTo>
                    <a:pt x="2" y="23"/>
                  </a:lnTo>
                  <a:lnTo>
                    <a:pt x="0" y="17"/>
                  </a:lnTo>
                  <a:lnTo>
                    <a:pt x="0" y="17"/>
                  </a:lnTo>
                  <a:lnTo>
                    <a:pt x="0" y="17"/>
                  </a:lnTo>
                  <a:lnTo>
                    <a:pt x="5" y="14"/>
                  </a:lnTo>
                  <a:lnTo>
                    <a:pt x="9" y="11"/>
                  </a:lnTo>
                  <a:lnTo>
                    <a:pt x="15" y="6"/>
                  </a:lnTo>
                  <a:lnTo>
                    <a:pt x="15" y="6"/>
                  </a:lnTo>
                  <a:lnTo>
                    <a:pt x="20" y="2"/>
                  </a:lnTo>
                  <a:lnTo>
                    <a:pt x="28" y="0"/>
                  </a:lnTo>
                  <a:lnTo>
                    <a:pt x="55" y="0"/>
                  </a:lnTo>
                  <a:lnTo>
                    <a:pt x="55" y="0"/>
                  </a:lnTo>
                  <a:lnTo>
                    <a:pt x="63" y="2"/>
                  </a:lnTo>
                  <a:lnTo>
                    <a:pt x="68" y="6"/>
                  </a:lnTo>
                  <a:lnTo>
                    <a:pt x="74" y="11"/>
                  </a:lnTo>
                  <a:lnTo>
                    <a:pt x="74" y="11"/>
                  </a:lnTo>
                  <a:lnTo>
                    <a:pt x="78" y="14"/>
                  </a:lnTo>
                  <a:lnTo>
                    <a:pt x="83" y="17"/>
                  </a:lnTo>
                  <a:lnTo>
                    <a:pt x="83" y="17"/>
                  </a:lnTo>
                  <a:close/>
                </a:path>
              </a:pathLst>
            </a:custGeom>
            <a:solidFill>
              <a:srgbClr val="EFDC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4" name="Freeform 2212"/>
            <p:cNvSpPr>
              <a:spLocks/>
            </p:cNvSpPr>
            <p:nvPr/>
          </p:nvSpPr>
          <p:spPr bwMode="auto">
            <a:xfrm>
              <a:off x="2149475" y="1417639"/>
              <a:ext cx="85725" cy="55563"/>
            </a:xfrm>
            <a:custGeom>
              <a:avLst/>
              <a:gdLst>
                <a:gd name="T0" fmla="*/ 107 w 107"/>
                <a:gd name="T1" fmla="*/ 47 h 70"/>
                <a:gd name="T2" fmla="*/ 107 w 107"/>
                <a:gd name="T3" fmla="*/ 47 h 70"/>
                <a:gd name="T4" fmla="*/ 107 w 107"/>
                <a:gd name="T5" fmla="*/ 59 h 70"/>
                <a:gd name="T6" fmla="*/ 104 w 107"/>
                <a:gd name="T7" fmla="*/ 70 h 70"/>
                <a:gd name="T8" fmla="*/ 99 w 107"/>
                <a:gd name="T9" fmla="*/ 70 h 70"/>
                <a:gd name="T10" fmla="*/ 99 w 107"/>
                <a:gd name="T11" fmla="*/ 70 h 70"/>
                <a:gd name="T12" fmla="*/ 95 w 107"/>
                <a:gd name="T13" fmla="*/ 70 h 70"/>
                <a:gd name="T14" fmla="*/ 95 w 107"/>
                <a:gd name="T15" fmla="*/ 70 h 70"/>
                <a:gd name="T16" fmla="*/ 90 w 107"/>
                <a:gd name="T17" fmla="*/ 67 h 70"/>
                <a:gd name="T18" fmla="*/ 86 w 107"/>
                <a:gd name="T19" fmla="*/ 64 h 70"/>
                <a:gd name="T20" fmla="*/ 80 w 107"/>
                <a:gd name="T21" fmla="*/ 59 h 70"/>
                <a:gd name="T22" fmla="*/ 80 w 107"/>
                <a:gd name="T23" fmla="*/ 59 h 70"/>
                <a:gd name="T24" fmla="*/ 75 w 107"/>
                <a:gd name="T25" fmla="*/ 55 h 70"/>
                <a:gd name="T26" fmla="*/ 67 w 107"/>
                <a:gd name="T27" fmla="*/ 53 h 70"/>
                <a:gd name="T28" fmla="*/ 40 w 107"/>
                <a:gd name="T29" fmla="*/ 53 h 70"/>
                <a:gd name="T30" fmla="*/ 40 w 107"/>
                <a:gd name="T31" fmla="*/ 53 h 70"/>
                <a:gd name="T32" fmla="*/ 32 w 107"/>
                <a:gd name="T33" fmla="*/ 55 h 70"/>
                <a:gd name="T34" fmla="*/ 27 w 107"/>
                <a:gd name="T35" fmla="*/ 59 h 70"/>
                <a:gd name="T36" fmla="*/ 21 w 107"/>
                <a:gd name="T37" fmla="*/ 64 h 70"/>
                <a:gd name="T38" fmla="*/ 21 w 107"/>
                <a:gd name="T39" fmla="*/ 64 h 70"/>
                <a:gd name="T40" fmla="*/ 17 w 107"/>
                <a:gd name="T41" fmla="*/ 67 h 70"/>
                <a:gd name="T42" fmla="*/ 12 w 107"/>
                <a:gd name="T43" fmla="*/ 70 h 70"/>
                <a:gd name="T44" fmla="*/ 12 w 107"/>
                <a:gd name="T45" fmla="*/ 70 h 70"/>
                <a:gd name="T46" fmla="*/ 8 w 107"/>
                <a:gd name="T47" fmla="*/ 70 h 70"/>
                <a:gd name="T48" fmla="*/ 2 w 107"/>
                <a:gd name="T49" fmla="*/ 70 h 70"/>
                <a:gd name="T50" fmla="*/ 2 w 107"/>
                <a:gd name="T51" fmla="*/ 70 h 70"/>
                <a:gd name="T52" fmla="*/ 0 w 107"/>
                <a:gd name="T53" fmla="*/ 62 h 70"/>
                <a:gd name="T54" fmla="*/ 0 w 107"/>
                <a:gd name="T55" fmla="*/ 53 h 70"/>
                <a:gd name="T56" fmla="*/ 0 w 107"/>
                <a:gd name="T57" fmla="*/ 53 h 70"/>
                <a:gd name="T58" fmla="*/ 1 w 107"/>
                <a:gd name="T59" fmla="*/ 41 h 70"/>
                <a:gd name="T60" fmla="*/ 5 w 107"/>
                <a:gd name="T61" fmla="*/ 32 h 70"/>
                <a:gd name="T62" fmla="*/ 10 w 107"/>
                <a:gd name="T63" fmla="*/ 21 h 70"/>
                <a:gd name="T64" fmla="*/ 17 w 107"/>
                <a:gd name="T65" fmla="*/ 13 h 70"/>
                <a:gd name="T66" fmla="*/ 27 w 107"/>
                <a:gd name="T67" fmla="*/ 8 h 70"/>
                <a:gd name="T68" fmla="*/ 36 w 107"/>
                <a:gd name="T69" fmla="*/ 3 h 70"/>
                <a:gd name="T70" fmla="*/ 48 w 107"/>
                <a:gd name="T71" fmla="*/ 0 h 70"/>
                <a:gd name="T72" fmla="*/ 59 w 107"/>
                <a:gd name="T73" fmla="*/ 0 h 70"/>
                <a:gd name="T74" fmla="*/ 59 w 107"/>
                <a:gd name="T75" fmla="*/ 0 h 70"/>
                <a:gd name="T76" fmla="*/ 68 w 107"/>
                <a:gd name="T77" fmla="*/ 3 h 70"/>
                <a:gd name="T78" fmla="*/ 76 w 107"/>
                <a:gd name="T79" fmla="*/ 5 h 70"/>
                <a:gd name="T80" fmla="*/ 84 w 107"/>
                <a:gd name="T81" fmla="*/ 9 h 70"/>
                <a:gd name="T82" fmla="*/ 91 w 107"/>
                <a:gd name="T83" fmla="*/ 16 h 70"/>
                <a:gd name="T84" fmla="*/ 96 w 107"/>
                <a:gd name="T85" fmla="*/ 23 h 70"/>
                <a:gd name="T86" fmla="*/ 102 w 107"/>
                <a:gd name="T87" fmla="*/ 29 h 70"/>
                <a:gd name="T88" fmla="*/ 104 w 107"/>
                <a:gd name="T89" fmla="*/ 37 h 70"/>
                <a:gd name="T90" fmla="*/ 107 w 107"/>
                <a:gd name="T91" fmla="*/ 47 h 70"/>
                <a:gd name="T92" fmla="*/ 107 w 107"/>
                <a:gd name="T93" fmla="*/ 4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70">
                  <a:moveTo>
                    <a:pt x="107" y="47"/>
                  </a:moveTo>
                  <a:lnTo>
                    <a:pt x="107" y="47"/>
                  </a:lnTo>
                  <a:lnTo>
                    <a:pt x="107" y="59"/>
                  </a:lnTo>
                  <a:lnTo>
                    <a:pt x="104" y="70"/>
                  </a:lnTo>
                  <a:lnTo>
                    <a:pt x="99" y="70"/>
                  </a:lnTo>
                  <a:lnTo>
                    <a:pt x="99" y="70"/>
                  </a:lnTo>
                  <a:lnTo>
                    <a:pt x="95" y="70"/>
                  </a:lnTo>
                  <a:lnTo>
                    <a:pt x="95" y="70"/>
                  </a:lnTo>
                  <a:lnTo>
                    <a:pt x="90" y="67"/>
                  </a:lnTo>
                  <a:lnTo>
                    <a:pt x="86" y="64"/>
                  </a:lnTo>
                  <a:lnTo>
                    <a:pt x="80" y="59"/>
                  </a:lnTo>
                  <a:lnTo>
                    <a:pt x="80" y="59"/>
                  </a:lnTo>
                  <a:lnTo>
                    <a:pt x="75" y="55"/>
                  </a:lnTo>
                  <a:lnTo>
                    <a:pt x="67" y="53"/>
                  </a:lnTo>
                  <a:lnTo>
                    <a:pt x="40" y="53"/>
                  </a:lnTo>
                  <a:lnTo>
                    <a:pt x="40" y="53"/>
                  </a:lnTo>
                  <a:lnTo>
                    <a:pt x="32" y="55"/>
                  </a:lnTo>
                  <a:lnTo>
                    <a:pt x="27" y="59"/>
                  </a:lnTo>
                  <a:lnTo>
                    <a:pt x="21" y="64"/>
                  </a:lnTo>
                  <a:lnTo>
                    <a:pt x="21" y="64"/>
                  </a:lnTo>
                  <a:lnTo>
                    <a:pt x="17" y="67"/>
                  </a:lnTo>
                  <a:lnTo>
                    <a:pt x="12" y="70"/>
                  </a:lnTo>
                  <a:lnTo>
                    <a:pt x="12" y="70"/>
                  </a:lnTo>
                  <a:lnTo>
                    <a:pt x="8" y="70"/>
                  </a:lnTo>
                  <a:lnTo>
                    <a:pt x="2" y="70"/>
                  </a:lnTo>
                  <a:lnTo>
                    <a:pt x="2" y="70"/>
                  </a:lnTo>
                  <a:lnTo>
                    <a:pt x="0" y="62"/>
                  </a:lnTo>
                  <a:lnTo>
                    <a:pt x="0" y="53"/>
                  </a:lnTo>
                  <a:lnTo>
                    <a:pt x="0" y="53"/>
                  </a:lnTo>
                  <a:lnTo>
                    <a:pt x="1" y="41"/>
                  </a:lnTo>
                  <a:lnTo>
                    <a:pt x="5" y="32"/>
                  </a:lnTo>
                  <a:lnTo>
                    <a:pt x="10" y="21"/>
                  </a:lnTo>
                  <a:lnTo>
                    <a:pt x="17" y="13"/>
                  </a:lnTo>
                  <a:lnTo>
                    <a:pt x="27" y="8"/>
                  </a:lnTo>
                  <a:lnTo>
                    <a:pt x="36" y="3"/>
                  </a:lnTo>
                  <a:lnTo>
                    <a:pt x="48" y="0"/>
                  </a:lnTo>
                  <a:lnTo>
                    <a:pt x="59" y="0"/>
                  </a:lnTo>
                  <a:lnTo>
                    <a:pt x="59" y="0"/>
                  </a:lnTo>
                  <a:lnTo>
                    <a:pt x="68" y="3"/>
                  </a:lnTo>
                  <a:lnTo>
                    <a:pt x="76" y="5"/>
                  </a:lnTo>
                  <a:lnTo>
                    <a:pt x="84" y="9"/>
                  </a:lnTo>
                  <a:lnTo>
                    <a:pt x="91" y="16"/>
                  </a:lnTo>
                  <a:lnTo>
                    <a:pt x="96" y="23"/>
                  </a:lnTo>
                  <a:lnTo>
                    <a:pt x="102" y="29"/>
                  </a:lnTo>
                  <a:lnTo>
                    <a:pt x="104" y="37"/>
                  </a:lnTo>
                  <a:lnTo>
                    <a:pt x="107" y="47"/>
                  </a:lnTo>
                  <a:lnTo>
                    <a:pt x="107" y="4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5" name="Freeform 2214"/>
            <p:cNvSpPr>
              <a:spLocks/>
            </p:cNvSpPr>
            <p:nvPr/>
          </p:nvSpPr>
          <p:spPr bwMode="auto">
            <a:xfrm>
              <a:off x="2159000" y="1473201"/>
              <a:ext cx="66675" cy="25400"/>
            </a:xfrm>
            <a:custGeom>
              <a:avLst/>
              <a:gdLst>
                <a:gd name="T0" fmla="*/ 83 w 83"/>
                <a:gd name="T1" fmla="*/ 1 h 32"/>
                <a:gd name="T2" fmla="*/ 83 w 83"/>
                <a:gd name="T3" fmla="*/ 1 h 32"/>
                <a:gd name="T4" fmla="*/ 80 w 83"/>
                <a:gd name="T5" fmla="*/ 8 h 32"/>
                <a:gd name="T6" fmla="*/ 76 w 83"/>
                <a:gd name="T7" fmla="*/ 13 h 32"/>
                <a:gd name="T8" fmla="*/ 72 w 83"/>
                <a:gd name="T9" fmla="*/ 18 h 32"/>
                <a:gd name="T10" fmla="*/ 67 w 83"/>
                <a:gd name="T11" fmla="*/ 22 h 32"/>
                <a:gd name="T12" fmla="*/ 61 w 83"/>
                <a:gd name="T13" fmla="*/ 26 h 32"/>
                <a:gd name="T14" fmla="*/ 55 w 83"/>
                <a:gd name="T15" fmla="*/ 29 h 32"/>
                <a:gd name="T16" fmla="*/ 48 w 83"/>
                <a:gd name="T17" fmla="*/ 32 h 32"/>
                <a:gd name="T18" fmla="*/ 41 w 83"/>
                <a:gd name="T19" fmla="*/ 32 h 32"/>
                <a:gd name="T20" fmla="*/ 41 w 83"/>
                <a:gd name="T21" fmla="*/ 32 h 32"/>
                <a:gd name="T22" fmla="*/ 35 w 83"/>
                <a:gd name="T23" fmla="*/ 32 h 32"/>
                <a:gd name="T24" fmla="*/ 27 w 83"/>
                <a:gd name="T25" fmla="*/ 29 h 32"/>
                <a:gd name="T26" fmla="*/ 21 w 83"/>
                <a:gd name="T27" fmla="*/ 26 h 32"/>
                <a:gd name="T28" fmla="*/ 15 w 83"/>
                <a:gd name="T29" fmla="*/ 22 h 32"/>
                <a:gd name="T30" fmla="*/ 11 w 83"/>
                <a:gd name="T31" fmla="*/ 18 h 32"/>
                <a:gd name="T32" fmla="*/ 5 w 83"/>
                <a:gd name="T33" fmla="*/ 13 h 32"/>
                <a:gd name="T34" fmla="*/ 2 w 83"/>
                <a:gd name="T35" fmla="*/ 6 h 32"/>
                <a:gd name="T36" fmla="*/ 0 w 83"/>
                <a:gd name="T3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3" h="32">
                  <a:moveTo>
                    <a:pt x="83" y="1"/>
                  </a:moveTo>
                  <a:lnTo>
                    <a:pt x="83" y="1"/>
                  </a:lnTo>
                  <a:lnTo>
                    <a:pt x="80" y="8"/>
                  </a:lnTo>
                  <a:lnTo>
                    <a:pt x="76" y="13"/>
                  </a:lnTo>
                  <a:lnTo>
                    <a:pt x="72" y="18"/>
                  </a:lnTo>
                  <a:lnTo>
                    <a:pt x="67" y="22"/>
                  </a:lnTo>
                  <a:lnTo>
                    <a:pt x="61" y="26"/>
                  </a:lnTo>
                  <a:lnTo>
                    <a:pt x="55" y="29"/>
                  </a:lnTo>
                  <a:lnTo>
                    <a:pt x="48" y="32"/>
                  </a:lnTo>
                  <a:lnTo>
                    <a:pt x="41" y="32"/>
                  </a:lnTo>
                  <a:lnTo>
                    <a:pt x="41" y="32"/>
                  </a:lnTo>
                  <a:lnTo>
                    <a:pt x="35" y="32"/>
                  </a:lnTo>
                  <a:lnTo>
                    <a:pt x="27" y="29"/>
                  </a:lnTo>
                  <a:lnTo>
                    <a:pt x="21" y="26"/>
                  </a:lnTo>
                  <a:lnTo>
                    <a:pt x="15" y="22"/>
                  </a:lnTo>
                  <a:lnTo>
                    <a:pt x="11" y="18"/>
                  </a:lnTo>
                  <a:lnTo>
                    <a:pt x="5" y="13"/>
                  </a:lnTo>
                  <a:lnTo>
                    <a:pt x="2" y="6"/>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6" name="Freeform 2215"/>
            <p:cNvSpPr>
              <a:spLocks/>
            </p:cNvSpPr>
            <p:nvPr/>
          </p:nvSpPr>
          <p:spPr bwMode="auto">
            <a:xfrm>
              <a:off x="2098675" y="1482726"/>
              <a:ext cx="63500" cy="79375"/>
            </a:xfrm>
            <a:custGeom>
              <a:avLst/>
              <a:gdLst>
                <a:gd name="T0" fmla="*/ 59 w 81"/>
                <a:gd name="T1" fmla="*/ 99 h 99"/>
                <a:gd name="T2" fmla="*/ 59 w 81"/>
                <a:gd name="T3" fmla="*/ 99 h 99"/>
                <a:gd name="T4" fmla="*/ 41 w 81"/>
                <a:gd name="T5" fmla="*/ 99 h 99"/>
                <a:gd name="T6" fmla="*/ 41 w 81"/>
                <a:gd name="T7" fmla="*/ 99 h 99"/>
                <a:gd name="T8" fmla="*/ 33 w 81"/>
                <a:gd name="T9" fmla="*/ 98 h 99"/>
                <a:gd name="T10" fmla="*/ 26 w 81"/>
                <a:gd name="T11" fmla="*/ 96 h 99"/>
                <a:gd name="T12" fmla="*/ 18 w 81"/>
                <a:gd name="T13" fmla="*/ 92 h 99"/>
                <a:gd name="T14" fmla="*/ 12 w 81"/>
                <a:gd name="T15" fmla="*/ 87 h 99"/>
                <a:gd name="T16" fmla="*/ 7 w 81"/>
                <a:gd name="T17" fmla="*/ 82 h 99"/>
                <a:gd name="T18" fmla="*/ 3 w 81"/>
                <a:gd name="T19" fmla="*/ 74 h 99"/>
                <a:gd name="T20" fmla="*/ 2 w 81"/>
                <a:gd name="T21" fmla="*/ 67 h 99"/>
                <a:gd name="T22" fmla="*/ 0 w 81"/>
                <a:gd name="T23" fmla="*/ 59 h 99"/>
                <a:gd name="T24" fmla="*/ 0 w 81"/>
                <a:gd name="T25" fmla="*/ 51 h 99"/>
                <a:gd name="T26" fmla="*/ 0 w 81"/>
                <a:gd name="T27" fmla="*/ 51 h 99"/>
                <a:gd name="T28" fmla="*/ 2 w 81"/>
                <a:gd name="T29" fmla="*/ 43 h 99"/>
                <a:gd name="T30" fmla="*/ 3 w 81"/>
                <a:gd name="T31" fmla="*/ 36 h 99"/>
                <a:gd name="T32" fmla="*/ 7 w 81"/>
                <a:gd name="T33" fmla="*/ 31 h 99"/>
                <a:gd name="T34" fmla="*/ 11 w 81"/>
                <a:gd name="T35" fmla="*/ 25 h 99"/>
                <a:gd name="T36" fmla="*/ 16 w 81"/>
                <a:gd name="T37" fmla="*/ 20 h 99"/>
                <a:gd name="T38" fmla="*/ 23 w 81"/>
                <a:gd name="T39" fmla="*/ 16 h 99"/>
                <a:gd name="T40" fmla="*/ 38 w 81"/>
                <a:gd name="T41" fmla="*/ 9 h 99"/>
                <a:gd name="T42" fmla="*/ 38 w 81"/>
                <a:gd name="T43" fmla="*/ 9 h 99"/>
                <a:gd name="T44" fmla="*/ 51 w 81"/>
                <a:gd name="T45" fmla="*/ 7 h 99"/>
                <a:gd name="T46" fmla="*/ 66 w 81"/>
                <a:gd name="T47" fmla="*/ 3 h 99"/>
                <a:gd name="T48" fmla="*/ 81 w 81"/>
                <a:gd name="T4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99">
                  <a:moveTo>
                    <a:pt x="59" y="99"/>
                  </a:moveTo>
                  <a:lnTo>
                    <a:pt x="59" y="99"/>
                  </a:lnTo>
                  <a:lnTo>
                    <a:pt x="41" y="99"/>
                  </a:lnTo>
                  <a:lnTo>
                    <a:pt x="41" y="99"/>
                  </a:lnTo>
                  <a:lnTo>
                    <a:pt x="33" y="98"/>
                  </a:lnTo>
                  <a:lnTo>
                    <a:pt x="26" y="96"/>
                  </a:lnTo>
                  <a:lnTo>
                    <a:pt x="18" y="92"/>
                  </a:lnTo>
                  <a:lnTo>
                    <a:pt x="12" y="87"/>
                  </a:lnTo>
                  <a:lnTo>
                    <a:pt x="7" y="82"/>
                  </a:lnTo>
                  <a:lnTo>
                    <a:pt x="3" y="74"/>
                  </a:lnTo>
                  <a:lnTo>
                    <a:pt x="2" y="67"/>
                  </a:lnTo>
                  <a:lnTo>
                    <a:pt x="0" y="59"/>
                  </a:lnTo>
                  <a:lnTo>
                    <a:pt x="0" y="51"/>
                  </a:lnTo>
                  <a:lnTo>
                    <a:pt x="0" y="51"/>
                  </a:lnTo>
                  <a:lnTo>
                    <a:pt x="2" y="43"/>
                  </a:lnTo>
                  <a:lnTo>
                    <a:pt x="3" y="36"/>
                  </a:lnTo>
                  <a:lnTo>
                    <a:pt x="7" y="31"/>
                  </a:lnTo>
                  <a:lnTo>
                    <a:pt x="11" y="25"/>
                  </a:lnTo>
                  <a:lnTo>
                    <a:pt x="16" y="20"/>
                  </a:lnTo>
                  <a:lnTo>
                    <a:pt x="23" y="16"/>
                  </a:lnTo>
                  <a:lnTo>
                    <a:pt x="38" y="9"/>
                  </a:lnTo>
                  <a:lnTo>
                    <a:pt x="38" y="9"/>
                  </a:lnTo>
                  <a:lnTo>
                    <a:pt x="51" y="7"/>
                  </a:lnTo>
                  <a:lnTo>
                    <a:pt x="66" y="3"/>
                  </a:lnTo>
                  <a:lnTo>
                    <a:pt x="81"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7" name="Freeform 2216"/>
            <p:cNvSpPr>
              <a:spLocks/>
            </p:cNvSpPr>
            <p:nvPr/>
          </p:nvSpPr>
          <p:spPr bwMode="auto">
            <a:xfrm>
              <a:off x="2133600" y="1528764"/>
              <a:ext cx="119063" cy="41275"/>
            </a:xfrm>
            <a:custGeom>
              <a:avLst/>
              <a:gdLst>
                <a:gd name="T0" fmla="*/ 150 w 150"/>
                <a:gd name="T1" fmla="*/ 0 h 54"/>
                <a:gd name="T2" fmla="*/ 150 w 150"/>
                <a:gd name="T3" fmla="*/ 0 h 54"/>
                <a:gd name="T4" fmla="*/ 149 w 150"/>
                <a:gd name="T5" fmla="*/ 8 h 54"/>
                <a:gd name="T6" fmla="*/ 142 w 150"/>
                <a:gd name="T7" fmla="*/ 27 h 54"/>
                <a:gd name="T8" fmla="*/ 138 w 150"/>
                <a:gd name="T9" fmla="*/ 36 h 54"/>
                <a:gd name="T10" fmla="*/ 133 w 150"/>
                <a:gd name="T11" fmla="*/ 46 h 54"/>
                <a:gd name="T12" fmla="*/ 126 w 150"/>
                <a:gd name="T13" fmla="*/ 51 h 54"/>
                <a:gd name="T14" fmla="*/ 122 w 150"/>
                <a:gd name="T15" fmla="*/ 54 h 54"/>
                <a:gd name="T16" fmla="*/ 120 w 150"/>
                <a:gd name="T17" fmla="*/ 54 h 54"/>
                <a:gd name="T18" fmla="*/ 118 w 150"/>
                <a:gd name="T19" fmla="*/ 54 h 54"/>
                <a:gd name="T20" fmla="*/ 32 w 150"/>
                <a:gd name="T21" fmla="*/ 54 h 54"/>
                <a:gd name="T22" fmla="*/ 32 w 150"/>
                <a:gd name="T23" fmla="*/ 54 h 54"/>
                <a:gd name="T24" fmla="*/ 28 w 150"/>
                <a:gd name="T25" fmla="*/ 54 h 54"/>
                <a:gd name="T26" fmla="*/ 24 w 150"/>
                <a:gd name="T27" fmla="*/ 51 h 54"/>
                <a:gd name="T28" fmla="*/ 19 w 150"/>
                <a:gd name="T29" fmla="*/ 46 h 54"/>
                <a:gd name="T30" fmla="*/ 12 w 150"/>
                <a:gd name="T31" fmla="*/ 36 h 54"/>
                <a:gd name="T32" fmla="*/ 8 w 150"/>
                <a:gd name="T33" fmla="*/ 27 h 54"/>
                <a:gd name="T34" fmla="*/ 3 w 150"/>
                <a:gd name="T35" fmla="*/ 8 h 54"/>
                <a:gd name="T36" fmla="*/ 0 w 150"/>
                <a:gd name="T3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54">
                  <a:moveTo>
                    <a:pt x="150" y="0"/>
                  </a:moveTo>
                  <a:lnTo>
                    <a:pt x="150" y="0"/>
                  </a:lnTo>
                  <a:lnTo>
                    <a:pt x="149" y="8"/>
                  </a:lnTo>
                  <a:lnTo>
                    <a:pt x="142" y="27"/>
                  </a:lnTo>
                  <a:lnTo>
                    <a:pt x="138" y="36"/>
                  </a:lnTo>
                  <a:lnTo>
                    <a:pt x="133" y="46"/>
                  </a:lnTo>
                  <a:lnTo>
                    <a:pt x="126" y="51"/>
                  </a:lnTo>
                  <a:lnTo>
                    <a:pt x="122" y="54"/>
                  </a:lnTo>
                  <a:lnTo>
                    <a:pt x="120" y="54"/>
                  </a:lnTo>
                  <a:lnTo>
                    <a:pt x="118" y="54"/>
                  </a:lnTo>
                  <a:lnTo>
                    <a:pt x="32" y="54"/>
                  </a:lnTo>
                  <a:lnTo>
                    <a:pt x="32" y="54"/>
                  </a:lnTo>
                  <a:lnTo>
                    <a:pt x="28" y="54"/>
                  </a:lnTo>
                  <a:lnTo>
                    <a:pt x="24" y="51"/>
                  </a:lnTo>
                  <a:lnTo>
                    <a:pt x="19" y="46"/>
                  </a:lnTo>
                  <a:lnTo>
                    <a:pt x="12" y="36"/>
                  </a:lnTo>
                  <a:lnTo>
                    <a:pt x="8" y="27"/>
                  </a:lnTo>
                  <a:lnTo>
                    <a:pt x="3" y="8"/>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8" name="Freeform 2217"/>
            <p:cNvSpPr>
              <a:spLocks/>
            </p:cNvSpPr>
            <p:nvPr/>
          </p:nvSpPr>
          <p:spPr bwMode="auto">
            <a:xfrm>
              <a:off x="2222500" y="1482726"/>
              <a:ext cx="63500" cy="79375"/>
            </a:xfrm>
            <a:custGeom>
              <a:avLst/>
              <a:gdLst>
                <a:gd name="T0" fmla="*/ 0 w 80"/>
                <a:gd name="T1" fmla="*/ 0 h 99"/>
                <a:gd name="T2" fmla="*/ 0 w 80"/>
                <a:gd name="T3" fmla="*/ 0 h 99"/>
                <a:gd name="T4" fmla="*/ 16 w 80"/>
                <a:gd name="T5" fmla="*/ 4 h 99"/>
                <a:gd name="T6" fmla="*/ 43 w 80"/>
                <a:gd name="T7" fmla="*/ 9 h 99"/>
                <a:gd name="T8" fmla="*/ 43 w 80"/>
                <a:gd name="T9" fmla="*/ 9 h 99"/>
                <a:gd name="T10" fmla="*/ 51 w 80"/>
                <a:gd name="T11" fmla="*/ 12 h 99"/>
                <a:gd name="T12" fmla="*/ 58 w 80"/>
                <a:gd name="T13" fmla="*/ 16 h 99"/>
                <a:gd name="T14" fmla="*/ 64 w 80"/>
                <a:gd name="T15" fmla="*/ 20 h 99"/>
                <a:gd name="T16" fmla="*/ 70 w 80"/>
                <a:gd name="T17" fmla="*/ 24 h 99"/>
                <a:gd name="T18" fmla="*/ 74 w 80"/>
                <a:gd name="T19" fmla="*/ 29 h 99"/>
                <a:gd name="T20" fmla="*/ 78 w 80"/>
                <a:gd name="T21" fmla="*/ 36 h 99"/>
                <a:gd name="T22" fmla="*/ 79 w 80"/>
                <a:gd name="T23" fmla="*/ 43 h 99"/>
                <a:gd name="T24" fmla="*/ 80 w 80"/>
                <a:gd name="T25" fmla="*/ 51 h 99"/>
                <a:gd name="T26" fmla="*/ 80 w 80"/>
                <a:gd name="T27" fmla="*/ 59 h 99"/>
                <a:gd name="T28" fmla="*/ 80 w 80"/>
                <a:gd name="T29" fmla="*/ 59 h 99"/>
                <a:gd name="T30" fmla="*/ 79 w 80"/>
                <a:gd name="T31" fmla="*/ 67 h 99"/>
                <a:gd name="T32" fmla="*/ 78 w 80"/>
                <a:gd name="T33" fmla="*/ 74 h 99"/>
                <a:gd name="T34" fmla="*/ 74 w 80"/>
                <a:gd name="T35" fmla="*/ 82 h 99"/>
                <a:gd name="T36" fmla="*/ 68 w 80"/>
                <a:gd name="T37" fmla="*/ 87 h 99"/>
                <a:gd name="T38" fmla="*/ 63 w 80"/>
                <a:gd name="T39" fmla="*/ 92 h 99"/>
                <a:gd name="T40" fmla="*/ 55 w 80"/>
                <a:gd name="T41" fmla="*/ 96 h 99"/>
                <a:gd name="T42" fmla="*/ 48 w 80"/>
                <a:gd name="T43" fmla="*/ 98 h 99"/>
                <a:gd name="T44" fmla="*/ 40 w 80"/>
                <a:gd name="T45" fmla="*/ 99 h 99"/>
                <a:gd name="T46" fmla="*/ 23 w 80"/>
                <a:gd name="T47"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99">
                  <a:moveTo>
                    <a:pt x="0" y="0"/>
                  </a:moveTo>
                  <a:lnTo>
                    <a:pt x="0" y="0"/>
                  </a:lnTo>
                  <a:lnTo>
                    <a:pt x="16" y="4"/>
                  </a:lnTo>
                  <a:lnTo>
                    <a:pt x="43" y="9"/>
                  </a:lnTo>
                  <a:lnTo>
                    <a:pt x="43" y="9"/>
                  </a:lnTo>
                  <a:lnTo>
                    <a:pt x="51" y="12"/>
                  </a:lnTo>
                  <a:lnTo>
                    <a:pt x="58" y="16"/>
                  </a:lnTo>
                  <a:lnTo>
                    <a:pt x="64" y="20"/>
                  </a:lnTo>
                  <a:lnTo>
                    <a:pt x="70" y="24"/>
                  </a:lnTo>
                  <a:lnTo>
                    <a:pt x="74" y="29"/>
                  </a:lnTo>
                  <a:lnTo>
                    <a:pt x="78" y="36"/>
                  </a:lnTo>
                  <a:lnTo>
                    <a:pt x="79" y="43"/>
                  </a:lnTo>
                  <a:lnTo>
                    <a:pt x="80" y="51"/>
                  </a:lnTo>
                  <a:lnTo>
                    <a:pt x="80" y="59"/>
                  </a:lnTo>
                  <a:lnTo>
                    <a:pt x="80" y="59"/>
                  </a:lnTo>
                  <a:lnTo>
                    <a:pt x="79" y="67"/>
                  </a:lnTo>
                  <a:lnTo>
                    <a:pt x="78" y="74"/>
                  </a:lnTo>
                  <a:lnTo>
                    <a:pt x="74" y="82"/>
                  </a:lnTo>
                  <a:lnTo>
                    <a:pt x="68" y="87"/>
                  </a:lnTo>
                  <a:lnTo>
                    <a:pt x="63" y="92"/>
                  </a:lnTo>
                  <a:lnTo>
                    <a:pt x="55" y="96"/>
                  </a:lnTo>
                  <a:lnTo>
                    <a:pt x="48" y="98"/>
                  </a:lnTo>
                  <a:lnTo>
                    <a:pt x="40" y="99"/>
                  </a:lnTo>
                  <a:lnTo>
                    <a:pt x="23" y="9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49" name="Freeform 2218"/>
            <p:cNvSpPr>
              <a:spLocks/>
            </p:cNvSpPr>
            <p:nvPr/>
          </p:nvSpPr>
          <p:spPr bwMode="auto">
            <a:xfrm>
              <a:off x="2149475" y="1417639"/>
              <a:ext cx="85725" cy="55563"/>
            </a:xfrm>
            <a:custGeom>
              <a:avLst/>
              <a:gdLst>
                <a:gd name="T0" fmla="*/ 104 w 107"/>
                <a:gd name="T1" fmla="*/ 70 h 70"/>
                <a:gd name="T2" fmla="*/ 104 w 107"/>
                <a:gd name="T3" fmla="*/ 70 h 70"/>
                <a:gd name="T4" fmla="*/ 107 w 107"/>
                <a:gd name="T5" fmla="*/ 59 h 70"/>
                <a:gd name="T6" fmla="*/ 107 w 107"/>
                <a:gd name="T7" fmla="*/ 47 h 70"/>
                <a:gd name="T8" fmla="*/ 107 w 107"/>
                <a:gd name="T9" fmla="*/ 47 h 70"/>
                <a:gd name="T10" fmla="*/ 104 w 107"/>
                <a:gd name="T11" fmla="*/ 37 h 70"/>
                <a:gd name="T12" fmla="*/ 102 w 107"/>
                <a:gd name="T13" fmla="*/ 29 h 70"/>
                <a:gd name="T14" fmla="*/ 96 w 107"/>
                <a:gd name="T15" fmla="*/ 23 h 70"/>
                <a:gd name="T16" fmla="*/ 91 w 107"/>
                <a:gd name="T17" fmla="*/ 16 h 70"/>
                <a:gd name="T18" fmla="*/ 84 w 107"/>
                <a:gd name="T19" fmla="*/ 9 h 70"/>
                <a:gd name="T20" fmla="*/ 76 w 107"/>
                <a:gd name="T21" fmla="*/ 5 h 70"/>
                <a:gd name="T22" fmla="*/ 68 w 107"/>
                <a:gd name="T23" fmla="*/ 3 h 70"/>
                <a:gd name="T24" fmla="*/ 59 w 107"/>
                <a:gd name="T25" fmla="*/ 0 h 70"/>
                <a:gd name="T26" fmla="*/ 59 w 107"/>
                <a:gd name="T27" fmla="*/ 0 h 70"/>
                <a:gd name="T28" fmla="*/ 48 w 107"/>
                <a:gd name="T29" fmla="*/ 0 h 70"/>
                <a:gd name="T30" fmla="*/ 36 w 107"/>
                <a:gd name="T31" fmla="*/ 3 h 70"/>
                <a:gd name="T32" fmla="*/ 27 w 107"/>
                <a:gd name="T33" fmla="*/ 8 h 70"/>
                <a:gd name="T34" fmla="*/ 17 w 107"/>
                <a:gd name="T35" fmla="*/ 13 h 70"/>
                <a:gd name="T36" fmla="*/ 10 w 107"/>
                <a:gd name="T37" fmla="*/ 21 h 70"/>
                <a:gd name="T38" fmla="*/ 5 w 107"/>
                <a:gd name="T39" fmla="*/ 32 h 70"/>
                <a:gd name="T40" fmla="*/ 1 w 107"/>
                <a:gd name="T41" fmla="*/ 41 h 70"/>
                <a:gd name="T42" fmla="*/ 0 w 107"/>
                <a:gd name="T43" fmla="*/ 53 h 70"/>
                <a:gd name="T44" fmla="*/ 0 w 107"/>
                <a:gd name="T45" fmla="*/ 53 h 70"/>
                <a:gd name="T46" fmla="*/ 0 w 107"/>
                <a:gd name="T47" fmla="*/ 62 h 70"/>
                <a:gd name="T48" fmla="*/ 2 w 107"/>
                <a:gd name="T49" fmla="*/ 70 h 70"/>
                <a:gd name="T50" fmla="*/ 8 w 107"/>
                <a:gd name="T51" fmla="*/ 70 h 70"/>
                <a:gd name="T52" fmla="*/ 8 w 107"/>
                <a:gd name="T53" fmla="*/ 70 h 70"/>
                <a:gd name="T54" fmla="*/ 16 w 107"/>
                <a:gd name="T55" fmla="*/ 68 h 70"/>
                <a:gd name="T56" fmla="*/ 21 w 107"/>
                <a:gd name="T57" fmla="*/ 64 h 70"/>
                <a:gd name="T58" fmla="*/ 27 w 107"/>
                <a:gd name="T59" fmla="*/ 59 h 70"/>
                <a:gd name="T60" fmla="*/ 27 w 107"/>
                <a:gd name="T61" fmla="*/ 59 h 70"/>
                <a:gd name="T62" fmla="*/ 32 w 107"/>
                <a:gd name="T63" fmla="*/ 55 h 70"/>
                <a:gd name="T64" fmla="*/ 40 w 107"/>
                <a:gd name="T65" fmla="*/ 53 h 70"/>
                <a:gd name="T66" fmla="*/ 67 w 107"/>
                <a:gd name="T67" fmla="*/ 53 h 70"/>
                <a:gd name="T68" fmla="*/ 67 w 107"/>
                <a:gd name="T69" fmla="*/ 53 h 70"/>
                <a:gd name="T70" fmla="*/ 75 w 107"/>
                <a:gd name="T71" fmla="*/ 55 h 70"/>
                <a:gd name="T72" fmla="*/ 80 w 107"/>
                <a:gd name="T73" fmla="*/ 59 h 70"/>
                <a:gd name="T74" fmla="*/ 86 w 107"/>
                <a:gd name="T75" fmla="*/ 64 h 70"/>
                <a:gd name="T76" fmla="*/ 86 w 107"/>
                <a:gd name="T77" fmla="*/ 64 h 70"/>
                <a:gd name="T78" fmla="*/ 91 w 107"/>
                <a:gd name="T79" fmla="*/ 68 h 70"/>
                <a:gd name="T80" fmla="*/ 99 w 107"/>
                <a:gd name="T81" fmla="*/ 70 h 70"/>
                <a:gd name="T82" fmla="*/ 104 w 107"/>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 h="70">
                  <a:moveTo>
                    <a:pt x="104" y="70"/>
                  </a:moveTo>
                  <a:lnTo>
                    <a:pt x="104" y="70"/>
                  </a:lnTo>
                  <a:lnTo>
                    <a:pt x="107" y="59"/>
                  </a:lnTo>
                  <a:lnTo>
                    <a:pt x="107" y="47"/>
                  </a:lnTo>
                  <a:lnTo>
                    <a:pt x="107" y="47"/>
                  </a:lnTo>
                  <a:lnTo>
                    <a:pt x="104" y="37"/>
                  </a:lnTo>
                  <a:lnTo>
                    <a:pt x="102" y="29"/>
                  </a:lnTo>
                  <a:lnTo>
                    <a:pt x="96" y="23"/>
                  </a:lnTo>
                  <a:lnTo>
                    <a:pt x="91" y="16"/>
                  </a:lnTo>
                  <a:lnTo>
                    <a:pt x="84" y="9"/>
                  </a:lnTo>
                  <a:lnTo>
                    <a:pt x="76" y="5"/>
                  </a:lnTo>
                  <a:lnTo>
                    <a:pt x="68" y="3"/>
                  </a:lnTo>
                  <a:lnTo>
                    <a:pt x="59" y="0"/>
                  </a:lnTo>
                  <a:lnTo>
                    <a:pt x="59" y="0"/>
                  </a:lnTo>
                  <a:lnTo>
                    <a:pt x="48" y="0"/>
                  </a:lnTo>
                  <a:lnTo>
                    <a:pt x="36" y="3"/>
                  </a:lnTo>
                  <a:lnTo>
                    <a:pt x="27" y="8"/>
                  </a:lnTo>
                  <a:lnTo>
                    <a:pt x="17" y="13"/>
                  </a:lnTo>
                  <a:lnTo>
                    <a:pt x="10" y="21"/>
                  </a:lnTo>
                  <a:lnTo>
                    <a:pt x="5" y="32"/>
                  </a:lnTo>
                  <a:lnTo>
                    <a:pt x="1" y="41"/>
                  </a:lnTo>
                  <a:lnTo>
                    <a:pt x="0" y="53"/>
                  </a:lnTo>
                  <a:lnTo>
                    <a:pt x="0" y="53"/>
                  </a:lnTo>
                  <a:lnTo>
                    <a:pt x="0" y="62"/>
                  </a:lnTo>
                  <a:lnTo>
                    <a:pt x="2" y="70"/>
                  </a:lnTo>
                  <a:lnTo>
                    <a:pt x="8" y="70"/>
                  </a:lnTo>
                  <a:lnTo>
                    <a:pt x="8" y="70"/>
                  </a:lnTo>
                  <a:lnTo>
                    <a:pt x="16" y="68"/>
                  </a:lnTo>
                  <a:lnTo>
                    <a:pt x="21" y="64"/>
                  </a:lnTo>
                  <a:lnTo>
                    <a:pt x="27" y="59"/>
                  </a:lnTo>
                  <a:lnTo>
                    <a:pt x="27" y="59"/>
                  </a:lnTo>
                  <a:lnTo>
                    <a:pt x="32" y="55"/>
                  </a:lnTo>
                  <a:lnTo>
                    <a:pt x="40" y="53"/>
                  </a:lnTo>
                  <a:lnTo>
                    <a:pt x="67" y="53"/>
                  </a:lnTo>
                  <a:lnTo>
                    <a:pt x="67" y="53"/>
                  </a:lnTo>
                  <a:lnTo>
                    <a:pt x="75" y="55"/>
                  </a:lnTo>
                  <a:lnTo>
                    <a:pt x="80" y="59"/>
                  </a:lnTo>
                  <a:lnTo>
                    <a:pt x="86" y="64"/>
                  </a:lnTo>
                  <a:lnTo>
                    <a:pt x="86" y="64"/>
                  </a:lnTo>
                  <a:lnTo>
                    <a:pt x="91" y="68"/>
                  </a:lnTo>
                  <a:lnTo>
                    <a:pt x="99" y="70"/>
                  </a:lnTo>
                  <a:lnTo>
                    <a:pt x="104" y="70"/>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0" name="Freeform 2219"/>
            <p:cNvSpPr>
              <a:spLocks/>
            </p:cNvSpPr>
            <p:nvPr/>
          </p:nvSpPr>
          <p:spPr bwMode="auto">
            <a:xfrm>
              <a:off x="2141538" y="1604964"/>
              <a:ext cx="50800" cy="58738"/>
            </a:xfrm>
            <a:custGeom>
              <a:avLst/>
              <a:gdLst>
                <a:gd name="T0" fmla="*/ 21 w 64"/>
                <a:gd name="T1" fmla="*/ 21 h 75"/>
                <a:gd name="T2" fmla="*/ 16 w 64"/>
                <a:gd name="T3" fmla="*/ 21 h 75"/>
                <a:gd name="T4" fmla="*/ 16 w 64"/>
                <a:gd name="T5" fmla="*/ 21 h 75"/>
                <a:gd name="T6" fmla="*/ 12 w 64"/>
                <a:gd name="T7" fmla="*/ 20 h 75"/>
                <a:gd name="T8" fmla="*/ 8 w 64"/>
                <a:gd name="T9" fmla="*/ 18 h 75"/>
                <a:gd name="T10" fmla="*/ 7 w 64"/>
                <a:gd name="T11" fmla="*/ 14 h 75"/>
                <a:gd name="T12" fmla="*/ 5 w 64"/>
                <a:gd name="T13" fmla="*/ 10 h 75"/>
                <a:gd name="T14" fmla="*/ 5 w 64"/>
                <a:gd name="T15" fmla="*/ 10 h 75"/>
                <a:gd name="T16" fmla="*/ 7 w 64"/>
                <a:gd name="T17" fmla="*/ 6 h 75"/>
                <a:gd name="T18" fmla="*/ 8 w 64"/>
                <a:gd name="T19" fmla="*/ 2 h 75"/>
                <a:gd name="T20" fmla="*/ 8 w 64"/>
                <a:gd name="T21" fmla="*/ 2 h 75"/>
                <a:gd name="T22" fmla="*/ 12 w 64"/>
                <a:gd name="T23" fmla="*/ 1 h 75"/>
                <a:gd name="T24" fmla="*/ 16 w 64"/>
                <a:gd name="T25" fmla="*/ 0 h 75"/>
                <a:gd name="T26" fmla="*/ 21 w 64"/>
                <a:gd name="T27" fmla="*/ 0 h 75"/>
                <a:gd name="T28" fmla="*/ 64 w 64"/>
                <a:gd name="T29" fmla="*/ 0 h 75"/>
                <a:gd name="T30" fmla="*/ 64 w 64"/>
                <a:gd name="T31" fmla="*/ 75 h 75"/>
                <a:gd name="T32" fmla="*/ 16 w 64"/>
                <a:gd name="T33" fmla="*/ 75 h 75"/>
                <a:gd name="T34" fmla="*/ 16 w 64"/>
                <a:gd name="T35" fmla="*/ 75 h 75"/>
                <a:gd name="T36" fmla="*/ 9 w 64"/>
                <a:gd name="T37" fmla="*/ 73 h 75"/>
                <a:gd name="T38" fmla="*/ 5 w 64"/>
                <a:gd name="T39" fmla="*/ 69 h 75"/>
                <a:gd name="T40" fmla="*/ 1 w 64"/>
                <a:gd name="T41" fmla="*/ 65 h 75"/>
                <a:gd name="T42" fmla="*/ 0 w 64"/>
                <a:gd name="T43" fmla="*/ 59 h 75"/>
                <a:gd name="T44" fmla="*/ 0 w 64"/>
                <a:gd name="T45" fmla="*/ 59 h 75"/>
                <a:gd name="T46" fmla="*/ 1 w 64"/>
                <a:gd name="T47" fmla="*/ 52 h 75"/>
                <a:gd name="T48" fmla="*/ 5 w 64"/>
                <a:gd name="T49" fmla="*/ 48 h 75"/>
                <a:gd name="T50" fmla="*/ 5 w 64"/>
                <a:gd name="T51" fmla="*/ 48 h 75"/>
                <a:gd name="T52" fmla="*/ 9 w 64"/>
                <a:gd name="T53" fmla="*/ 44 h 75"/>
                <a:gd name="T54" fmla="*/ 16 w 64"/>
                <a:gd name="T55" fmla="*/ 43 h 75"/>
                <a:gd name="T56" fmla="*/ 21 w 64"/>
                <a:gd name="T57" fmla="*/ 43 h 75"/>
                <a:gd name="T58" fmla="*/ 21 w 64"/>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4" h="75">
                  <a:moveTo>
                    <a:pt x="21" y="21"/>
                  </a:moveTo>
                  <a:lnTo>
                    <a:pt x="16" y="21"/>
                  </a:lnTo>
                  <a:lnTo>
                    <a:pt x="16" y="21"/>
                  </a:lnTo>
                  <a:lnTo>
                    <a:pt x="12" y="20"/>
                  </a:lnTo>
                  <a:lnTo>
                    <a:pt x="8" y="18"/>
                  </a:lnTo>
                  <a:lnTo>
                    <a:pt x="7" y="14"/>
                  </a:lnTo>
                  <a:lnTo>
                    <a:pt x="5" y="10"/>
                  </a:lnTo>
                  <a:lnTo>
                    <a:pt x="5" y="10"/>
                  </a:lnTo>
                  <a:lnTo>
                    <a:pt x="7" y="6"/>
                  </a:lnTo>
                  <a:lnTo>
                    <a:pt x="8" y="2"/>
                  </a:lnTo>
                  <a:lnTo>
                    <a:pt x="8" y="2"/>
                  </a:lnTo>
                  <a:lnTo>
                    <a:pt x="12" y="1"/>
                  </a:lnTo>
                  <a:lnTo>
                    <a:pt x="16" y="0"/>
                  </a:lnTo>
                  <a:lnTo>
                    <a:pt x="21" y="0"/>
                  </a:lnTo>
                  <a:lnTo>
                    <a:pt x="64" y="0"/>
                  </a:lnTo>
                  <a:lnTo>
                    <a:pt x="64" y="75"/>
                  </a:lnTo>
                  <a:lnTo>
                    <a:pt x="16" y="75"/>
                  </a:lnTo>
                  <a:lnTo>
                    <a:pt x="16" y="75"/>
                  </a:lnTo>
                  <a:lnTo>
                    <a:pt x="9" y="73"/>
                  </a:lnTo>
                  <a:lnTo>
                    <a:pt x="5" y="69"/>
                  </a:lnTo>
                  <a:lnTo>
                    <a:pt x="1" y="65"/>
                  </a:lnTo>
                  <a:lnTo>
                    <a:pt x="0" y="59"/>
                  </a:lnTo>
                  <a:lnTo>
                    <a:pt x="0" y="59"/>
                  </a:lnTo>
                  <a:lnTo>
                    <a:pt x="1" y="52"/>
                  </a:lnTo>
                  <a:lnTo>
                    <a:pt x="5" y="48"/>
                  </a:lnTo>
                  <a:lnTo>
                    <a:pt x="5" y="48"/>
                  </a:lnTo>
                  <a:lnTo>
                    <a:pt x="9" y="44"/>
                  </a:lnTo>
                  <a:lnTo>
                    <a:pt x="16" y="43"/>
                  </a:lnTo>
                  <a:lnTo>
                    <a:pt x="21" y="43"/>
                  </a:lnTo>
                  <a:lnTo>
                    <a:pt x="21"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1" name="Freeform 2220"/>
            <p:cNvSpPr>
              <a:spLocks/>
            </p:cNvSpPr>
            <p:nvPr/>
          </p:nvSpPr>
          <p:spPr bwMode="auto">
            <a:xfrm>
              <a:off x="2192338" y="1604964"/>
              <a:ext cx="50800" cy="58738"/>
            </a:xfrm>
            <a:custGeom>
              <a:avLst/>
              <a:gdLst>
                <a:gd name="T0" fmla="*/ 43 w 65"/>
                <a:gd name="T1" fmla="*/ 21 h 75"/>
                <a:gd name="T2" fmla="*/ 43 w 65"/>
                <a:gd name="T3" fmla="*/ 43 h 75"/>
                <a:gd name="T4" fmla="*/ 49 w 65"/>
                <a:gd name="T5" fmla="*/ 43 h 75"/>
                <a:gd name="T6" fmla="*/ 49 w 65"/>
                <a:gd name="T7" fmla="*/ 43 h 75"/>
                <a:gd name="T8" fmla="*/ 55 w 65"/>
                <a:gd name="T9" fmla="*/ 44 h 75"/>
                <a:gd name="T10" fmla="*/ 59 w 65"/>
                <a:gd name="T11" fmla="*/ 48 h 75"/>
                <a:gd name="T12" fmla="*/ 59 w 65"/>
                <a:gd name="T13" fmla="*/ 48 h 75"/>
                <a:gd name="T14" fmla="*/ 63 w 65"/>
                <a:gd name="T15" fmla="*/ 52 h 75"/>
                <a:gd name="T16" fmla="*/ 65 w 65"/>
                <a:gd name="T17" fmla="*/ 59 h 75"/>
                <a:gd name="T18" fmla="*/ 65 w 65"/>
                <a:gd name="T19" fmla="*/ 59 h 75"/>
                <a:gd name="T20" fmla="*/ 63 w 65"/>
                <a:gd name="T21" fmla="*/ 65 h 75"/>
                <a:gd name="T22" fmla="*/ 59 w 65"/>
                <a:gd name="T23" fmla="*/ 69 h 75"/>
                <a:gd name="T24" fmla="*/ 55 w 65"/>
                <a:gd name="T25" fmla="*/ 73 h 75"/>
                <a:gd name="T26" fmla="*/ 49 w 65"/>
                <a:gd name="T27" fmla="*/ 75 h 75"/>
                <a:gd name="T28" fmla="*/ 0 w 65"/>
                <a:gd name="T29" fmla="*/ 75 h 75"/>
                <a:gd name="T30" fmla="*/ 0 w 65"/>
                <a:gd name="T31" fmla="*/ 0 h 75"/>
                <a:gd name="T32" fmla="*/ 45 w 65"/>
                <a:gd name="T33" fmla="*/ 0 h 75"/>
                <a:gd name="T34" fmla="*/ 49 w 65"/>
                <a:gd name="T35" fmla="*/ 0 h 75"/>
                <a:gd name="T36" fmla="*/ 49 w 65"/>
                <a:gd name="T37" fmla="*/ 0 h 75"/>
                <a:gd name="T38" fmla="*/ 53 w 65"/>
                <a:gd name="T39" fmla="*/ 1 h 75"/>
                <a:gd name="T40" fmla="*/ 57 w 65"/>
                <a:gd name="T41" fmla="*/ 2 h 75"/>
                <a:gd name="T42" fmla="*/ 57 w 65"/>
                <a:gd name="T43" fmla="*/ 2 h 75"/>
                <a:gd name="T44" fmla="*/ 58 w 65"/>
                <a:gd name="T45" fmla="*/ 6 h 75"/>
                <a:gd name="T46" fmla="*/ 59 w 65"/>
                <a:gd name="T47" fmla="*/ 10 h 75"/>
                <a:gd name="T48" fmla="*/ 59 w 65"/>
                <a:gd name="T49" fmla="*/ 10 h 75"/>
                <a:gd name="T50" fmla="*/ 58 w 65"/>
                <a:gd name="T51" fmla="*/ 14 h 75"/>
                <a:gd name="T52" fmla="*/ 57 w 65"/>
                <a:gd name="T53" fmla="*/ 18 h 75"/>
                <a:gd name="T54" fmla="*/ 53 w 65"/>
                <a:gd name="T55" fmla="*/ 20 h 75"/>
                <a:gd name="T56" fmla="*/ 49 w 65"/>
                <a:gd name="T57" fmla="*/ 21 h 75"/>
                <a:gd name="T58" fmla="*/ 43 w 65"/>
                <a:gd name="T59"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5" h="75">
                  <a:moveTo>
                    <a:pt x="43" y="21"/>
                  </a:moveTo>
                  <a:lnTo>
                    <a:pt x="43" y="43"/>
                  </a:lnTo>
                  <a:lnTo>
                    <a:pt x="49" y="43"/>
                  </a:lnTo>
                  <a:lnTo>
                    <a:pt x="49" y="43"/>
                  </a:lnTo>
                  <a:lnTo>
                    <a:pt x="55" y="44"/>
                  </a:lnTo>
                  <a:lnTo>
                    <a:pt x="59" y="48"/>
                  </a:lnTo>
                  <a:lnTo>
                    <a:pt x="59" y="48"/>
                  </a:lnTo>
                  <a:lnTo>
                    <a:pt x="63" y="52"/>
                  </a:lnTo>
                  <a:lnTo>
                    <a:pt x="65" y="59"/>
                  </a:lnTo>
                  <a:lnTo>
                    <a:pt x="65" y="59"/>
                  </a:lnTo>
                  <a:lnTo>
                    <a:pt x="63" y="65"/>
                  </a:lnTo>
                  <a:lnTo>
                    <a:pt x="59" y="69"/>
                  </a:lnTo>
                  <a:lnTo>
                    <a:pt x="55" y="73"/>
                  </a:lnTo>
                  <a:lnTo>
                    <a:pt x="49" y="75"/>
                  </a:lnTo>
                  <a:lnTo>
                    <a:pt x="0" y="75"/>
                  </a:lnTo>
                  <a:lnTo>
                    <a:pt x="0" y="0"/>
                  </a:lnTo>
                  <a:lnTo>
                    <a:pt x="45" y="0"/>
                  </a:lnTo>
                  <a:lnTo>
                    <a:pt x="49" y="0"/>
                  </a:lnTo>
                  <a:lnTo>
                    <a:pt x="49" y="0"/>
                  </a:lnTo>
                  <a:lnTo>
                    <a:pt x="53" y="1"/>
                  </a:lnTo>
                  <a:lnTo>
                    <a:pt x="57" y="2"/>
                  </a:lnTo>
                  <a:lnTo>
                    <a:pt x="57" y="2"/>
                  </a:lnTo>
                  <a:lnTo>
                    <a:pt x="58" y="6"/>
                  </a:lnTo>
                  <a:lnTo>
                    <a:pt x="59" y="10"/>
                  </a:lnTo>
                  <a:lnTo>
                    <a:pt x="59" y="10"/>
                  </a:lnTo>
                  <a:lnTo>
                    <a:pt x="58" y="14"/>
                  </a:lnTo>
                  <a:lnTo>
                    <a:pt x="57" y="18"/>
                  </a:lnTo>
                  <a:lnTo>
                    <a:pt x="53" y="20"/>
                  </a:lnTo>
                  <a:lnTo>
                    <a:pt x="49" y="21"/>
                  </a:lnTo>
                  <a:lnTo>
                    <a:pt x="43" y="2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2" name="Freeform 2221"/>
            <p:cNvSpPr>
              <a:spLocks/>
            </p:cNvSpPr>
            <p:nvPr/>
          </p:nvSpPr>
          <p:spPr bwMode="auto">
            <a:xfrm>
              <a:off x="2141538" y="1604964"/>
              <a:ext cx="50800" cy="58738"/>
            </a:xfrm>
            <a:custGeom>
              <a:avLst/>
              <a:gdLst>
                <a:gd name="T0" fmla="*/ 64 w 64"/>
                <a:gd name="T1" fmla="*/ 75 h 75"/>
                <a:gd name="T2" fmla="*/ 16 w 64"/>
                <a:gd name="T3" fmla="*/ 75 h 75"/>
                <a:gd name="T4" fmla="*/ 16 w 64"/>
                <a:gd name="T5" fmla="*/ 75 h 75"/>
                <a:gd name="T6" fmla="*/ 9 w 64"/>
                <a:gd name="T7" fmla="*/ 73 h 75"/>
                <a:gd name="T8" fmla="*/ 5 w 64"/>
                <a:gd name="T9" fmla="*/ 69 h 75"/>
                <a:gd name="T10" fmla="*/ 1 w 64"/>
                <a:gd name="T11" fmla="*/ 65 h 75"/>
                <a:gd name="T12" fmla="*/ 0 w 64"/>
                <a:gd name="T13" fmla="*/ 59 h 75"/>
                <a:gd name="T14" fmla="*/ 0 w 64"/>
                <a:gd name="T15" fmla="*/ 59 h 75"/>
                <a:gd name="T16" fmla="*/ 0 w 64"/>
                <a:gd name="T17" fmla="*/ 59 h 75"/>
                <a:gd name="T18" fmla="*/ 1 w 64"/>
                <a:gd name="T19" fmla="*/ 52 h 75"/>
                <a:gd name="T20" fmla="*/ 5 w 64"/>
                <a:gd name="T21" fmla="*/ 48 h 75"/>
                <a:gd name="T22" fmla="*/ 9 w 64"/>
                <a:gd name="T23" fmla="*/ 44 h 75"/>
                <a:gd name="T24" fmla="*/ 16 w 64"/>
                <a:gd name="T25" fmla="*/ 43 h 75"/>
                <a:gd name="T26" fmla="*/ 21 w 64"/>
                <a:gd name="T27" fmla="*/ 43 h 75"/>
                <a:gd name="T28" fmla="*/ 21 w 64"/>
                <a:gd name="T29" fmla="*/ 21 h 75"/>
                <a:gd name="T30" fmla="*/ 16 w 64"/>
                <a:gd name="T31" fmla="*/ 21 h 75"/>
                <a:gd name="T32" fmla="*/ 16 w 64"/>
                <a:gd name="T33" fmla="*/ 21 h 75"/>
                <a:gd name="T34" fmla="*/ 12 w 64"/>
                <a:gd name="T35" fmla="*/ 20 h 75"/>
                <a:gd name="T36" fmla="*/ 8 w 64"/>
                <a:gd name="T37" fmla="*/ 18 h 75"/>
                <a:gd name="T38" fmla="*/ 7 w 64"/>
                <a:gd name="T39" fmla="*/ 14 h 75"/>
                <a:gd name="T40" fmla="*/ 5 w 64"/>
                <a:gd name="T41" fmla="*/ 10 h 75"/>
                <a:gd name="T42" fmla="*/ 5 w 64"/>
                <a:gd name="T43" fmla="*/ 10 h 75"/>
                <a:gd name="T44" fmla="*/ 5 w 64"/>
                <a:gd name="T45" fmla="*/ 10 h 75"/>
                <a:gd name="T46" fmla="*/ 7 w 64"/>
                <a:gd name="T47" fmla="*/ 6 h 75"/>
                <a:gd name="T48" fmla="*/ 8 w 64"/>
                <a:gd name="T49" fmla="*/ 2 h 75"/>
                <a:gd name="T50" fmla="*/ 12 w 64"/>
                <a:gd name="T51" fmla="*/ 1 h 75"/>
                <a:gd name="T52" fmla="*/ 16 w 64"/>
                <a:gd name="T53" fmla="*/ 0 h 75"/>
                <a:gd name="T54" fmla="*/ 64 w 64"/>
                <a:gd name="T55" fmla="*/ 0 h 75"/>
                <a:gd name="T56" fmla="*/ 64 w 64"/>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4" h="75">
                  <a:moveTo>
                    <a:pt x="64" y="75"/>
                  </a:moveTo>
                  <a:lnTo>
                    <a:pt x="16" y="75"/>
                  </a:lnTo>
                  <a:lnTo>
                    <a:pt x="16" y="75"/>
                  </a:lnTo>
                  <a:lnTo>
                    <a:pt x="9" y="73"/>
                  </a:lnTo>
                  <a:lnTo>
                    <a:pt x="5" y="69"/>
                  </a:lnTo>
                  <a:lnTo>
                    <a:pt x="1" y="65"/>
                  </a:lnTo>
                  <a:lnTo>
                    <a:pt x="0" y="59"/>
                  </a:lnTo>
                  <a:lnTo>
                    <a:pt x="0" y="59"/>
                  </a:lnTo>
                  <a:lnTo>
                    <a:pt x="0" y="59"/>
                  </a:lnTo>
                  <a:lnTo>
                    <a:pt x="1" y="52"/>
                  </a:lnTo>
                  <a:lnTo>
                    <a:pt x="5" y="48"/>
                  </a:lnTo>
                  <a:lnTo>
                    <a:pt x="9" y="44"/>
                  </a:lnTo>
                  <a:lnTo>
                    <a:pt x="16" y="43"/>
                  </a:lnTo>
                  <a:lnTo>
                    <a:pt x="21" y="43"/>
                  </a:lnTo>
                  <a:lnTo>
                    <a:pt x="21" y="21"/>
                  </a:lnTo>
                  <a:lnTo>
                    <a:pt x="16" y="21"/>
                  </a:lnTo>
                  <a:lnTo>
                    <a:pt x="16" y="21"/>
                  </a:lnTo>
                  <a:lnTo>
                    <a:pt x="12" y="20"/>
                  </a:lnTo>
                  <a:lnTo>
                    <a:pt x="8" y="18"/>
                  </a:lnTo>
                  <a:lnTo>
                    <a:pt x="7" y="14"/>
                  </a:lnTo>
                  <a:lnTo>
                    <a:pt x="5" y="10"/>
                  </a:lnTo>
                  <a:lnTo>
                    <a:pt x="5" y="10"/>
                  </a:lnTo>
                  <a:lnTo>
                    <a:pt x="5" y="10"/>
                  </a:lnTo>
                  <a:lnTo>
                    <a:pt x="7" y="6"/>
                  </a:lnTo>
                  <a:lnTo>
                    <a:pt x="8" y="2"/>
                  </a:lnTo>
                  <a:lnTo>
                    <a:pt x="12" y="1"/>
                  </a:lnTo>
                  <a:lnTo>
                    <a:pt x="16" y="0"/>
                  </a:lnTo>
                  <a:lnTo>
                    <a:pt x="64" y="0"/>
                  </a:lnTo>
                  <a:lnTo>
                    <a:pt x="64"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3" name="Freeform 2222"/>
            <p:cNvSpPr>
              <a:spLocks/>
            </p:cNvSpPr>
            <p:nvPr/>
          </p:nvSpPr>
          <p:spPr bwMode="auto">
            <a:xfrm>
              <a:off x="2192338" y="1604964"/>
              <a:ext cx="50800" cy="58738"/>
            </a:xfrm>
            <a:custGeom>
              <a:avLst/>
              <a:gdLst>
                <a:gd name="T0" fmla="*/ 0 w 65"/>
                <a:gd name="T1" fmla="*/ 75 h 75"/>
                <a:gd name="T2" fmla="*/ 49 w 65"/>
                <a:gd name="T3" fmla="*/ 75 h 75"/>
                <a:gd name="T4" fmla="*/ 49 w 65"/>
                <a:gd name="T5" fmla="*/ 75 h 75"/>
                <a:gd name="T6" fmla="*/ 55 w 65"/>
                <a:gd name="T7" fmla="*/ 73 h 75"/>
                <a:gd name="T8" fmla="*/ 59 w 65"/>
                <a:gd name="T9" fmla="*/ 69 h 75"/>
                <a:gd name="T10" fmla="*/ 63 w 65"/>
                <a:gd name="T11" fmla="*/ 65 h 75"/>
                <a:gd name="T12" fmla="*/ 65 w 65"/>
                <a:gd name="T13" fmla="*/ 59 h 75"/>
                <a:gd name="T14" fmla="*/ 65 w 65"/>
                <a:gd name="T15" fmla="*/ 59 h 75"/>
                <a:gd name="T16" fmla="*/ 65 w 65"/>
                <a:gd name="T17" fmla="*/ 59 h 75"/>
                <a:gd name="T18" fmla="*/ 63 w 65"/>
                <a:gd name="T19" fmla="*/ 52 h 75"/>
                <a:gd name="T20" fmla="*/ 59 w 65"/>
                <a:gd name="T21" fmla="*/ 48 h 75"/>
                <a:gd name="T22" fmla="*/ 55 w 65"/>
                <a:gd name="T23" fmla="*/ 44 h 75"/>
                <a:gd name="T24" fmla="*/ 49 w 65"/>
                <a:gd name="T25" fmla="*/ 43 h 75"/>
                <a:gd name="T26" fmla="*/ 43 w 65"/>
                <a:gd name="T27" fmla="*/ 43 h 75"/>
                <a:gd name="T28" fmla="*/ 43 w 65"/>
                <a:gd name="T29" fmla="*/ 21 h 75"/>
                <a:gd name="T30" fmla="*/ 49 w 65"/>
                <a:gd name="T31" fmla="*/ 21 h 75"/>
                <a:gd name="T32" fmla="*/ 49 w 65"/>
                <a:gd name="T33" fmla="*/ 21 h 75"/>
                <a:gd name="T34" fmla="*/ 53 w 65"/>
                <a:gd name="T35" fmla="*/ 20 h 75"/>
                <a:gd name="T36" fmla="*/ 57 w 65"/>
                <a:gd name="T37" fmla="*/ 18 h 75"/>
                <a:gd name="T38" fmla="*/ 58 w 65"/>
                <a:gd name="T39" fmla="*/ 14 h 75"/>
                <a:gd name="T40" fmla="*/ 59 w 65"/>
                <a:gd name="T41" fmla="*/ 10 h 75"/>
                <a:gd name="T42" fmla="*/ 59 w 65"/>
                <a:gd name="T43" fmla="*/ 10 h 75"/>
                <a:gd name="T44" fmla="*/ 59 w 65"/>
                <a:gd name="T45" fmla="*/ 10 h 75"/>
                <a:gd name="T46" fmla="*/ 58 w 65"/>
                <a:gd name="T47" fmla="*/ 6 h 75"/>
                <a:gd name="T48" fmla="*/ 57 w 65"/>
                <a:gd name="T49" fmla="*/ 2 h 75"/>
                <a:gd name="T50" fmla="*/ 53 w 65"/>
                <a:gd name="T51" fmla="*/ 1 h 75"/>
                <a:gd name="T52" fmla="*/ 49 w 65"/>
                <a:gd name="T53" fmla="*/ 0 h 75"/>
                <a:gd name="T54" fmla="*/ 0 w 65"/>
                <a:gd name="T55" fmla="*/ 0 h 75"/>
                <a:gd name="T56" fmla="*/ 0 w 65"/>
                <a:gd name="T57"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75">
                  <a:moveTo>
                    <a:pt x="0" y="75"/>
                  </a:moveTo>
                  <a:lnTo>
                    <a:pt x="49" y="75"/>
                  </a:lnTo>
                  <a:lnTo>
                    <a:pt x="49" y="75"/>
                  </a:lnTo>
                  <a:lnTo>
                    <a:pt x="55" y="73"/>
                  </a:lnTo>
                  <a:lnTo>
                    <a:pt x="59" y="69"/>
                  </a:lnTo>
                  <a:lnTo>
                    <a:pt x="63" y="65"/>
                  </a:lnTo>
                  <a:lnTo>
                    <a:pt x="65" y="59"/>
                  </a:lnTo>
                  <a:lnTo>
                    <a:pt x="65" y="59"/>
                  </a:lnTo>
                  <a:lnTo>
                    <a:pt x="65" y="59"/>
                  </a:lnTo>
                  <a:lnTo>
                    <a:pt x="63" y="52"/>
                  </a:lnTo>
                  <a:lnTo>
                    <a:pt x="59" y="48"/>
                  </a:lnTo>
                  <a:lnTo>
                    <a:pt x="55" y="44"/>
                  </a:lnTo>
                  <a:lnTo>
                    <a:pt x="49" y="43"/>
                  </a:lnTo>
                  <a:lnTo>
                    <a:pt x="43" y="43"/>
                  </a:lnTo>
                  <a:lnTo>
                    <a:pt x="43" y="21"/>
                  </a:lnTo>
                  <a:lnTo>
                    <a:pt x="49" y="21"/>
                  </a:lnTo>
                  <a:lnTo>
                    <a:pt x="49" y="21"/>
                  </a:lnTo>
                  <a:lnTo>
                    <a:pt x="53" y="20"/>
                  </a:lnTo>
                  <a:lnTo>
                    <a:pt x="57" y="18"/>
                  </a:lnTo>
                  <a:lnTo>
                    <a:pt x="58" y="14"/>
                  </a:lnTo>
                  <a:lnTo>
                    <a:pt x="59" y="10"/>
                  </a:lnTo>
                  <a:lnTo>
                    <a:pt x="59" y="10"/>
                  </a:lnTo>
                  <a:lnTo>
                    <a:pt x="59" y="10"/>
                  </a:lnTo>
                  <a:lnTo>
                    <a:pt x="58" y="6"/>
                  </a:lnTo>
                  <a:lnTo>
                    <a:pt x="57" y="2"/>
                  </a:lnTo>
                  <a:lnTo>
                    <a:pt x="53" y="1"/>
                  </a:lnTo>
                  <a:lnTo>
                    <a:pt x="49" y="0"/>
                  </a:lnTo>
                  <a:lnTo>
                    <a:pt x="0" y="0"/>
                  </a:lnTo>
                  <a:lnTo>
                    <a:pt x="0" y="75"/>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4" name="Line 2223"/>
            <p:cNvSpPr>
              <a:spLocks noChangeShapeType="1"/>
            </p:cNvSpPr>
            <p:nvPr/>
          </p:nvSpPr>
          <p:spPr bwMode="auto">
            <a:xfrm>
              <a:off x="2159000"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5" name="Line 2224"/>
            <p:cNvSpPr>
              <a:spLocks noChangeShapeType="1"/>
            </p:cNvSpPr>
            <p:nvPr/>
          </p:nvSpPr>
          <p:spPr bwMode="auto">
            <a:xfrm>
              <a:off x="2214563" y="1622426"/>
              <a:ext cx="1270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856" name="Freeform 2225"/>
          <p:cNvSpPr>
            <a:spLocks/>
          </p:cNvSpPr>
          <p:nvPr/>
        </p:nvSpPr>
        <p:spPr bwMode="auto">
          <a:xfrm>
            <a:off x="3189818" y="1799168"/>
            <a:ext cx="510117" cy="510117"/>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8" y="290"/>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7" name="Line 2226"/>
          <p:cNvSpPr>
            <a:spLocks noChangeShapeType="1"/>
          </p:cNvSpPr>
          <p:nvPr/>
        </p:nvSpPr>
        <p:spPr bwMode="auto">
          <a:xfrm>
            <a:off x="3445933" y="1896537"/>
            <a:ext cx="0" cy="21167"/>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8" name="Line 2227"/>
          <p:cNvSpPr>
            <a:spLocks noChangeShapeType="1"/>
          </p:cNvSpPr>
          <p:nvPr/>
        </p:nvSpPr>
        <p:spPr bwMode="auto">
          <a:xfrm>
            <a:off x="3445933" y="2042587"/>
            <a:ext cx="0" cy="11430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59" name="Freeform 2228"/>
          <p:cNvSpPr>
            <a:spLocks/>
          </p:cNvSpPr>
          <p:nvPr/>
        </p:nvSpPr>
        <p:spPr bwMode="auto">
          <a:xfrm>
            <a:off x="3291418" y="1917702"/>
            <a:ext cx="306917" cy="154517"/>
          </a:xfrm>
          <a:custGeom>
            <a:avLst/>
            <a:gdLst>
              <a:gd name="T0" fmla="*/ 241 w 289"/>
              <a:gd name="T1" fmla="*/ 118 h 144"/>
              <a:gd name="T2" fmla="*/ 260 w 289"/>
              <a:gd name="T3" fmla="*/ 120 h 144"/>
              <a:gd name="T4" fmla="*/ 275 w 289"/>
              <a:gd name="T5" fmla="*/ 126 h 144"/>
              <a:gd name="T6" fmla="*/ 285 w 289"/>
              <a:gd name="T7" fmla="*/ 134 h 144"/>
              <a:gd name="T8" fmla="*/ 289 w 289"/>
              <a:gd name="T9" fmla="*/ 144 h 144"/>
              <a:gd name="T10" fmla="*/ 288 w 289"/>
              <a:gd name="T11" fmla="*/ 130 h 144"/>
              <a:gd name="T12" fmla="*/ 283 w 289"/>
              <a:gd name="T13" fmla="*/ 102 h 144"/>
              <a:gd name="T14" fmla="*/ 272 w 289"/>
              <a:gd name="T15" fmla="*/ 76 h 144"/>
              <a:gd name="T16" fmla="*/ 256 w 289"/>
              <a:gd name="T17" fmla="*/ 52 h 144"/>
              <a:gd name="T18" fmla="*/ 237 w 289"/>
              <a:gd name="T19" fmla="*/ 33 h 144"/>
              <a:gd name="T20" fmla="*/ 213 w 289"/>
              <a:gd name="T21" fmla="*/ 17 h 144"/>
              <a:gd name="T22" fmla="*/ 188 w 289"/>
              <a:gd name="T23" fmla="*/ 6 h 144"/>
              <a:gd name="T24" fmla="*/ 159 w 289"/>
              <a:gd name="T25" fmla="*/ 1 h 144"/>
              <a:gd name="T26" fmla="*/ 145 w 289"/>
              <a:gd name="T27" fmla="*/ 0 h 144"/>
              <a:gd name="T28" fmla="*/ 115 w 289"/>
              <a:gd name="T29" fmla="*/ 2 h 144"/>
              <a:gd name="T30" fmla="*/ 88 w 289"/>
              <a:gd name="T31" fmla="*/ 10 h 144"/>
              <a:gd name="T32" fmla="*/ 64 w 289"/>
              <a:gd name="T33" fmla="*/ 24 h 144"/>
              <a:gd name="T34" fmla="*/ 43 w 289"/>
              <a:gd name="T35" fmla="*/ 43 h 144"/>
              <a:gd name="T36" fmla="*/ 24 w 289"/>
              <a:gd name="T37" fmla="*/ 64 h 144"/>
              <a:gd name="T38" fmla="*/ 11 w 289"/>
              <a:gd name="T39" fmla="*/ 88 h 144"/>
              <a:gd name="T40" fmla="*/ 3 w 289"/>
              <a:gd name="T41" fmla="*/ 115 h 144"/>
              <a:gd name="T42" fmla="*/ 0 w 289"/>
              <a:gd name="T43" fmla="*/ 144 h 144"/>
              <a:gd name="T44" fmla="*/ 1 w 289"/>
              <a:gd name="T45" fmla="*/ 139 h 144"/>
              <a:gd name="T46" fmla="*/ 8 w 289"/>
              <a:gd name="T47" fmla="*/ 130 h 144"/>
              <a:gd name="T48" fmla="*/ 21 w 289"/>
              <a:gd name="T49" fmla="*/ 122 h 144"/>
              <a:gd name="T50" fmla="*/ 39 w 289"/>
              <a:gd name="T51" fmla="*/ 118 h 144"/>
              <a:gd name="T52" fmla="*/ 48 w 289"/>
              <a:gd name="T53" fmla="*/ 118 h 144"/>
              <a:gd name="T54" fmla="*/ 67 w 289"/>
              <a:gd name="T55" fmla="*/ 120 h 144"/>
              <a:gd name="T56" fmla="*/ 82 w 289"/>
              <a:gd name="T57" fmla="*/ 126 h 144"/>
              <a:gd name="T58" fmla="*/ 92 w 289"/>
              <a:gd name="T59" fmla="*/ 134 h 144"/>
              <a:gd name="T60" fmla="*/ 96 w 289"/>
              <a:gd name="T61" fmla="*/ 144 h 144"/>
              <a:gd name="T62" fmla="*/ 98 w 289"/>
              <a:gd name="T63" fmla="*/ 139 h 144"/>
              <a:gd name="T64" fmla="*/ 104 w 289"/>
              <a:gd name="T65" fmla="*/ 130 h 144"/>
              <a:gd name="T66" fmla="*/ 118 w 289"/>
              <a:gd name="T67" fmla="*/ 122 h 144"/>
              <a:gd name="T68" fmla="*/ 135 w 289"/>
              <a:gd name="T69" fmla="*/ 118 h 144"/>
              <a:gd name="T70" fmla="*/ 145 w 289"/>
              <a:gd name="T71" fmla="*/ 118 h 144"/>
              <a:gd name="T72" fmla="*/ 163 w 289"/>
              <a:gd name="T73" fmla="*/ 120 h 144"/>
              <a:gd name="T74" fmla="*/ 178 w 289"/>
              <a:gd name="T75" fmla="*/ 126 h 144"/>
              <a:gd name="T76" fmla="*/ 189 w 289"/>
              <a:gd name="T77" fmla="*/ 134 h 144"/>
              <a:gd name="T78" fmla="*/ 193 w 289"/>
              <a:gd name="T79" fmla="*/ 144 h 144"/>
              <a:gd name="T80" fmla="*/ 194 w 289"/>
              <a:gd name="T81" fmla="*/ 139 h 144"/>
              <a:gd name="T82" fmla="*/ 201 w 289"/>
              <a:gd name="T83" fmla="*/ 130 h 144"/>
              <a:gd name="T84" fmla="*/ 214 w 289"/>
              <a:gd name="T85" fmla="*/ 122 h 144"/>
              <a:gd name="T86" fmla="*/ 232 w 289"/>
              <a:gd name="T87" fmla="*/ 118 h 144"/>
              <a:gd name="T88" fmla="*/ 241 w 289"/>
              <a:gd name="T89" fmla="*/ 11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9" h="144">
                <a:moveTo>
                  <a:pt x="241" y="118"/>
                </a:moveTo>
                <a:lnTo>
                  <a:pt x="241" y="118"/>
                </a:lnTo>
                <a:lnTo>
                  <a:pt x="251" y="118"/>
                </a:lnTo>
                <a:lnTo>
                  <a:pt x="260" y="120"/>
                </a:lnTo>
                <a:lnTo>
                  <a:pt x="268" y="122"/>
                </a:lnTo>
                <a:lnTo>
                  <a:pt x="275" y="126"/>
                </a:lnTo>
                <a:lnTo>
                  <a:pt x="281" y="130"/>
                </a:lnTo>
                <a:lnTo>
                  <a:pt x="285" y="134"/>
                </a:lnTo>
                <a:lnTo>
                  <a:pt x="288" y="139"/>
                </a:lnTo>
                <a:lnTo>
                  <a:pt x="289" y="144"/>
                </a:lnTo>
                <a:lnTo>
                  <a:pt x="289" y="144"/>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0"/>
                </a:lnTo>
                <a:lnTo>
                  <a:pt x="188" y="6"/>
                </a:lnTo>
                <a:lnTo>
                  <a:pt x="174" y="2"/>
                </a:lnTo>
                <a:lnTo>
                  <a:pt x="159" y="1"/>
                </a:lnTo>
                <a:lnTo>
                  <a:pt x="145" y="0"/>
                </a:lnTo>
                <a:lnTo>
                  <a:pt x="145" y="0"/>
                </a:lnTo>
                <a:lnTo>
                  <a:pt x="130" y="1"/>
                </a:lnTo>
                <a:lnTo>
                  <a:pt x="115" y="2"/>
                </a:lnTo>
                <a:lnTo>
                  <a:pt x="102" y="6"/>
                </a:lnTo>
                <a:lnTo>
                  <a:pt x="88" y="10"/>
                </a:lnTo>
                <a:lnTo>
                  <a:pt x="76" y="17"/>
                </a:lnTo>
                <a:lnTo>
                  <a:pt x="64" y="24"/>
                </a:lnTo>
                <a:lnTo>
                  <a:pt x="52" y="33"/>
                </a:lnTo>
                <a:lnTo>
                  <a:pt x="43" y="43"/>
                </a:lnTo>
                <a:lnTo>
                  <a:pt x="33" y="52"/>
                </a:lnTo>
                <a:lnTo>
                  <a:pt x="24" y="64"/>
                </a:lnTo>
                <a:lnTo>
                  <a:pt x="17" y="76"/>
                </a:lnTo>
                <a:lnTo>
                  <a:pt x="11" y="88"/>
                </a:lnTo>
                <a:lnTo>
                  <a:pt x="7" y="102"/>
                </a:lnTo>
                <a:lnTo>
                  <a:pt x="3" y="115"/>
                </a:lnTo>
                <a:lnTo>
                  <a:pt x="1" y="130"/>
                </a:lnTo>
                <a:lnTo>
                  <a:pt x="0" y="144"/>
                </a:lnTo>
                <a:lnTo>
                  <a:pt x="0" y="144"/>
                </a:lnTo>
                <a:lnTo>
                  <a:pt x="1" y="139"/>
                </a:lnTo>
                <a:lnTo>
                  <a:pt x="4" y="134"/>
                </a:lnTo>
                <a:lnTo>
                  <a:pt x="8" y="130"/>
                </a:lnTo>
                <a:lnTo>
                  <a:pt x="15" y="126"/>
                </a:lnTo>
                <a:lnTo>
                  <a:pt x="21" y="122"/>
                </a:lnTo>
                <a:lnTo>
                  <a:pt x="29" y="120"/>
                </a:lnTo>
                <a:lnTo>
                  <a:pt x="39" y="118"/>
                </a:lnTo>
                <a:lnTo>
                  <a:pt x="48" y="118"/>
                </a:lnTo>
                <a:lnTo>
                  <a:pt x="48" y="118"/>
                </a:lnTo>
                <a:lnTo>
                  <a:pt x="58" y="118"/>
                </a:lnTo>
                <a:lnTo>
                  <a:pt x="67" y="120"/>
                </a:lnTo>
                <a:lnTo>
                  <a:pt x="75" y="122"/>
                </a:lnTo>
                <a:lnTo>
                  <a:pt x="82" y="126"/>
                </a:lnTo>
                <a:lnTo>
                  <a:pt x="88" y="130"/>
                </a:lnTo>
                <a:lnTo>
                  <a:pt x="92" y="134"/>
                </a:lnTo>
                <a:lnTo>
                  <a:pt x="95" y="139"/>
                </a:lnTo>
                <a:lnTo>
                  <a:pt x="96" y="144"/>
                </a:lnTo>
                <a:lnTo>
                  <a:pt x="96" y="144"/>
                </a:lnTo>
                <a:lnTo>
                  <a:pt x="98" y="139"/>
                </a:lnTo>
                <a:lnTo>
                  <a:pt x="100" y="134"/>
                </a:lnTo>
                <a:lnTo>
                  <a:pt x="104" y="130"/>
                </a:lnTo>
                <a:lnTo>
                  <a:pt x="111" y="126"/>
                </a:lnTo>
                <a:lnTo>
                  <a:pt x="118" y="122"/>
                </a:lnTo>
                <a:lnTo>
                  <a:pt x="126" y="120"/>
                </a:lnTo>
                <a:lnTo>
                  <a:pt x="135" y="118"/>
                </a:lnTo>
                <a:lnTo>
                  <a:pt x="145" y="118"/>
                </a:lnTo>
                <a:lnTo>
                  <a:pt x="145" y="118"/>
                </a:lnTo>
                <a:lnTo>
                  <a:pt x="154" y="118"/>
                </a:lnTo>
                <a:lnTo>
                  <a:pt x="163" y="120"/>
                </a:lnTo>
                <a:lnTo>
                  <a:pt x="171" y="122"/>
                </a:lnTo>
                <a:lnTo>
                  <a:pt x="178" y="126"/>
                </a:lnTo>
                <a:lnTo>
                  <a:pt x="185" y="130"/>
                </a:lnTo>
                <a:lnTo>
                  <a:pt x="189" y="134"/>
                </a:lnTo>
                <a:lnTo>
                  <a:pt x="192" y="139"/>
                </a:lnTo>
                <a:lnTo>
                  <a:pt x="193" y="144"/>
                </a:lnTo>
                <a:lnTo>
                  <a:pt x="193" y="144"/>
                </a:lnTo>
                <a:lnTo>
                  <a:pt x="194" y="139"/>
                </a:lnTo>
                <a:lnTo>
                  <a:pt x="197" y="134"/>
                </a:lnTo>
                <a:lnTo>
                  <a:pt x="201" y="130"/>
                </a:lnTo>
                <a:lnTo>
                  <a:pt x="208" y="126"/>
                </a:lnTo>
                <a:lnTo>
                  <a:pt x="214" y="122"/>
                </a:lnTo>
                <a:lnTo>
                  <a:pt x="222" y="120"/>
                </a:lnTo>
                <a:lnTo>
                  <a:pt x="232" y="118"/>
                </a:lnTo>
                <a:lnTo>
                  <a:pt x="241" y="118"/>
                </a:lnTo>
                <a:lnTo>
                  <a:pt x="241" y="118"/>
                </a:lnTo>
                <a:close/>
              </a:path>
            </a:pathLst>
          </a:custGeom>
          <a:solidFill>
            <a:srgbClr val="36D7B7"/>
          </a:solidFill>
          <a:ln w="5">
            <a:solidFill>
              <a:srgbClr val="153F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0" name="Freeform 2229"/>
          <p:cNvSpPr>
            <a:spLocks/>
          </p:cNvSpPr>
          <p:nvPr/>
        </p:nvSpPr>
        <p:spPr bwMode="auto">
          <a:xfrm>
            <a:off x="3395135" y="1917702"/>
            <a:ext cx="101600" cy="154517"/>
          </a:xfrm>
          <a:custGeom>
            <a:avLst/>
            <a:gdLst>
              <a:gd name="T0" fmla="*/ 49 w 97"/>
              <a:gd name="T1" fmla="*/ 0 h 144"/>
              <a:gd name="T2" fmla="*/ 49 w 97"/>
              <a:gd name="T3" fmla="*/ 0 h 144"/>
              <a:gd name="T4" fmla="*/ 43 w 97"/>
              <a:gd name="T5" fmla="*/ 1 h 144"/>
              <a:gd name="T6" fmla="*/ 39 w 97"/>
              <a:gd name="T7" fmla="*/ 2 h 144"/>
              <a:gd name="T8" fmla="*/ 34 w 97"/>
              <a:gd name="T9" fmla="*/ 6 h 144"/>
              <a:gd name="T10" fmla="*/ 30 w 97"/>
              <a:gd name="T11" fmla="*/ 10 h 144"/>
              <a:gd name="T12" fmla="*/ 26 w 97"/>
              <a:gd name="T13" fmla="*/ 17 h 144"/>
              <a:gd name="T14" fmla="*/ 22 w 97"/>
              <a:gd name="T15" fmla="*/ 24 h 144"/>
              <a:gd name="T16" fmla="*/ 15 w 97"/>
              <a:gd name="T17" fmla="*/ 43 h 144"/>
              <a:gd name="T18" fmla="*/ 8 w 97"/>
              <a:gd name="T19" fmla="*/ 64 h 144"/>
              <a:gd name="T20" fmla="*/ 4 w 97"/>
              <a:gd name="T21" fmla="*/ 88 h 144"/>
              <a:gd name="T22" fmla="*/ 2 w 97"/>
              <a:gd name="T23" fmla="*/ 115 h 144"/>
              <a:gd name="T24" fmla="*/ 0 w 97"/>
              <a:gd name="T25" fmla="*/ 144 h 144"/>
              <a:gd name="T26" fmla="*/ 0 w 97"/>
              <a:gd name="T27" fmla="*/ 144 h 144"/>
              <a:gd name="T28" fmla="*/ 2 w 97"/>
              <a:gd name="T29" fmla="*/ 139 h 144"/>
              <a:gd name="T30" fmla="*/ 4 w 97"/>
              <a:gd name="T31" fmla="*/ 134 h 144"/>
              <a:gd name="T32" fmla="*/ 8 w 97"/>
              <a:gd name="T33" fmla="*/ 130 h 144"/>
              <a:gd name="T34" fmla="*/ 15 w 97"/>
              <a:gd name="T35" fmla="*/ 126 h 144"/>
              <a:gd name="T36" fmla="*/ 22 w 97"/>
              <a:gd name="T37" fmla="*/ 122 h 144"/>
              <a:gd name="T38" fmla="*/ 30 w 97"/>
              <a:gd name="T39" fmla="*/ 120 h 144"/>
              <a:gd name="T40" fmla="*/ 39 w 97"/>
              <a:gd name="T41" fmla="*/ 118 h 144"/>
              <a:gd name="T42" fmla="*/ 49 w 97"/>
              <a:gd name="T43" fmla="*/ 118 h 144"/>
              <a:gd name="T44" fmla="*/ 49 w 97"/>
              <a:gd name="T45" fmla="*/ 118 h 144"/>
              <a:gd name="T46" fmla="*/ 58 w 97"/>
              <a:gd name="T47" fmla="*/ 118 h 144"/>
              <a:gd name="T48" fmla="*/ 67 w 97"/>
              <a:gd name="T49" fmla="*/ 120 h 144"/>
              <a:gd name="T50" fmla="*/ 75 w 97"/>
              <a:gd name="T51" fmla="*/ 122 h 144"/>
              <a:gd name="T52" fmla="*/ 82 w 97"/>
              <a:gd name="T53" fmla="*/ 126 h 144"/>
              <a:gd name="T54" fmla="*/ 89 w 97"/>
              <a:gd name="T55" fmla="*/ 130 h 144"/>
              <a:gd name="T56" fmla="*/ 93 w 97"/>
              <a:gd name="T57" fmla="*/ 134 h 144"/>
              <a:gd name="T58" fmla="*/ 96 w 97"/>
              <a:gd name="T59" fmla="*/ 139 h 144"/>
              <a:gd name="T60" fmla="*/ 97 w 97"/>
              <a:gd name="T61" fmla="*/ 144 h 144"/>
              <a:gd name="T62" fmla="*/ 97 w 97"/>
              <a:gd name="T63" fmla="*/ 144 h 144"/>
              <a:gd name="T64" fmla="*/ 96 w 97"/>
              <a:gd name="T65" fmla="*/ 115 h 144"/>
              <a:gd name="T66" fmla="*/ 93 w 97"/>
              <a:gd name="T67" fmla="*/ 88 h 144"/>
              <a:gd name="T68" fmla="*/ 89 w 97"/>
              <a:gd name="T69" fmla="*/ 64 h 144"/>
              <a:gd name="T70" fmla="*/ 82 w 97"/>
              <a:gd name="T71" fmla="*/ 43 h 144"/>
              <a:gd name="T72" fmla="*/ 75 w 97"/>
              <a:gd name="T73" fmla="*/ 24 h 144"/>
              <a:gd name="T74" fmla="*/ 71 w 97"/>
              <a:gd name="T75" fmla="*/ 17 h 144"/>
              <a:gd name="T76" fmla="*/ 67 w 97"/>
              <a:gd name="T77" fmla="*/ 10 h 144"/>
              <a:gd name="T78" fmla="*/ 63 w 97"/>
              <a:gd name="T79" fmla="*/ 6 h 144"/>
              <a:gd name="T80" fmla="*/ 58 w 97"/>
              <a:gd name="T81" fmla="*/ 2 h 144"/>
              <a:gd name="T82" fmla="*/ 54 w 97"/>
              <a:gd name="T83" fmla="*/ 1 h 144"/>
              <a:gd name="T84" fmla="*/ 49 w 97"/>
              <a:gd name="T85" fmla="*/ 0 h 144"/>
              <a:gd name="T86" fmla="*/ 49 w 97"/>
              <a:gd name="T8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 h="144">
                <a:moveTo>
                  <a:pt x="49" y="0"/>
                </a:moveTo>
                <a:lnTo>
                  <a:pt x="49" y="0"/>
                </a:lnTo>
                <a:lnTo>
                  <a:pt x="43" y="1"/>
                </a:lnTo>
                <a:lnTo>
                  <a:pt x="39" y="2"/>
                </a:lnTo>
                <a:lnTo>
                  <a:pt x="34" y="6"/>
                </a:lnTo>
                <a:lnTo>
                  <a:pt x="30" y="10"/>
                </a:lnTo>
                <a:lnTo>
                  <a:pt x="26" y="17"/>
                </a:lnTo>
                <a:lnTo>
                  <a:pt x="22" y="24"/>
                </a:lnTo>
                <a:lnTo>
                  <a:pt x="15" y="43"/>
                </a:lnTo>
                <a:lnTo>
                  <a:pt x="8" y="64"/>
                </a:lnTo>
                <a:lnTo>
                  <a:pt x="4" y="88"/>
                </a:lnTo>
                <a:lnTo>
                  <a:pt x="2" y="115"/>
                </a:lnTo>
                <a:lnTo>
                  <a:pt x="0" y="144"/>
                </a:lnTo>
                <a:lnTo>
                  <a:pt x="0" y="144"/>
                </a:lnTo>
                <a:lnTo>
                  <a:pt x="2" y="139"/>
                </a:lnTo>
                <a:lnTo>
                  <a:pt x="4" y="134"/>
                </a:lnTo>
                <a:lnTo>
                  <a:pt x="8" y="130"/>
                </a:lnTo>
                <a:lnTo>
                  <a:pt x="15" y="126"/>
                </a:lnTo>
                <a:lnTo>
                  <a:pt x="22" y="122"/>
                </a:lnTo>
                <a:lnTo>
                  <a:pt x="30" y="120"/>
                </a:lnTo>
                <a:lnTo>
                  <a:pt x="39" y="118"/>
                </a:lnTo>
                <a:lnTo>
                  <a:pt x="49" y="118"/>
                </a:lnTo>
                <a:lnTo>
                  <a:pt x="49" y="118"/>
                </a:lnTo>
                <a:lnTo>
                  <a:pt x="58" y="118"/>
                </a:lnTo>
                <a:lnTo>
                  <a:pt x="67" y="120"/>
                </a:lnTo>
                <a:lnTo>
                  <a:pt x="75" y="122"/>
                </a:lnTo>
                <a:lnTo>
                  <a:pt x="82" y="126"/>
                </a:lnTo>
                <a:lnTo>
                  <a:pt x="89" y="130"/>
                </a:lnTo>
                <a:lnTo>
                  <a:pt x="93" y="134"/>
                </a:lnTo>
                <a:lnTo>
                  <a:pt x="96" y="139"/>
                </a:lnTo>
                <a:lnTo>
                  <a:pt x="97" y="144"/>
                </a:lnTo>
                <a:lnTo>
                  <a:pt x="97" y="144"/>
                </a:lnTo>
                <a:lnTo>
                  <a:pt x="96" y="115"/>
                </a:lnTo>
                <a:lnTo>
                  <a:pt x="93" y="88"/>
                </a:lnTo>
                <a:lnTo>
                  <a:pt x="89" y="64"/>
                </a:lnTo>
                <a:lnTo>
                  <a:pt x="82" y="43"/>
                </a:lnTo>
                <a:lnTo>
                  <a:pt x="75" y="24"/>
                </a:lnTo>
                <a:lnTo>
                  <a:pt x="71" y="17"/>
                </a:lnTo>
                <a:lnTo>
                  <a:pt x="67" y="10"/>
                </a:lnTo>
                <a:lnTo>
                  <a:pt x="63" y="6"/>
                </a:lnTo>
                <a:lnTo>
                  <a:pt x="58" y="2"/>
                </a:lnTo>
                <a:lnTo>
                  <a:pt x="54" y="1"/>
                </a:lnTo>
                <a:lnTo>
                  <a:pt x="49" y="0"/>
                </a:lnTo>
                <a:lnTo>
                  <a:pt x="49" y="0"/>
                </a:lnTo>
                <a:close/>
              </a:path>
            </a:pathLst>
          </a:custGeom>
          <a:solidFill>
            <a:srgbClr val="2BAD94"/>
          </a:solidFill>
          <a:ln w="5">
            <a:solidFill>
              <a:srgbClr val="153F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1" name="Freeform 2230"/>
          <p:cNvSpPr>
            <a:spLocks/>
          </p:cNvSpPr>
          <p:nvPr/>
        </p:nvSpPr>
        <p:spPr bwMode="auto">
          <a:xfrm>
            <a:off x="3433235" y="2156886"/>
            <a:ext cx="69851" cy="67733"/>
          </a:xfrm>
          <a:custGeom>
            <a:avLst/>
            <a:gdLst>
              <a:gd name="T0" fmla="*/ 0 w 64"/>
              <a:gd name="T1" fmla="*/ 32 h 64"/>
              <a:gd name="T2" fmla="*/ 0 w 64"/>
              <a:gd name="T3" fmla="*/ 32 h 64"/>
              <a:gd name="T4" fmla="*/ 0 w 64"/>
              <a:gd name="T5" fmla="*/ 39 h 64"/>
              <a:gd name="T6" fmla="*/ 3 w 64"/>
              <a:gd name="T7" fmla="*/ 44 h 64"/>
              <a:gd name="T8" fmla="*/ 5 w 64"/>
              <a:gd name="T9" fmla="*/ 49 h 64"/>
              <a:gd name="T10" fmla="*/ 9 w 64"/>
              <a:gd name="T11" fmla="*/ 55 h 64"/>
              <a:gd name="T12" fmla="*/ 15 w 64"/>
              <a:gd name="T13" fmla="*/ 59 h 64"/>
              <a:gd name="T14" fmla="*/ 20 w 64"/>
              <a:gd name="T15" fmla="*/ 61 h 64"/>
              <a:gd name="T16" fmla="*/ 25 w 64"/>
              <a:gd name="T17" fmla="*/ 64 h 64"/>
              <a:gd name="T18" fmla="*/ 32 w 64"/>
              <a:gd name="T19" fmla="*/ 64 h 64"/>
              <a:gd name="T20" fmla="*/ 32 w 64"/>
              <a:gd name="T21" fmla="*/ 64 h 64"/>
              <a:gd name="T22" fmla="*/ 39 w 64"/>
              <a:gd name="T23" fmla="*/ 64 h 64"/>
              <a:gd name="T24" fmla="*/ 44 w 64"/>
              <a:gd name="T25" fmla="*/ 61 h 64"/>
              <a:gd name="T26" fmla="*/ 50 w 64"/>
              <a:gd name="T27" fmla="*/ 59 h 64"/>
              <a:gd name="T28" fmla="*/ 55 w 64"/>
              <a:gd name="T29" fmla="*/ 55 h 64"/>
              <a:gd name="T30" fmla="*/ 59 w 64"/>
              <a:gd name="T31" fmla="*/ 49 h 64"/>
              <a:gd name="T32" fmla="*/ 62 w 64"/>
              <a:gd name="T33" fmla="*/ 44 h 64"/>
              <a:gd name="T34" fmla="*/ 64 w 64"/>
              <a:gd name="T35" fmla="*/ 39 h 64"/>
              <a:gd name="T36" fmla="*/ 64 w 64"/>
              <a:gd name="T37" fmla="*/ 32 h 64"/>
              <a:gd name="T38" fmla="*/ 64 w 64"/>
              <a:gd name="T39" fmla="*/ 32 h 64"/>
              <a:gd name="T40" fmla="*/ 63 w 64"/>
              <a:gd name="T41" fmla="*/ 28 h 64"/>
              <a:gd name="T42" fmla="*/ 62 w 64"/>
              <a:gd name="T43" fmla="*/ 24 h 64"/>
              <a:gd name="T44" fmla="*/ 58 w 64"/>
              <a:gd name="T45" fmla="*/ 23 h 64"/>
              <a:gd name="T46" fmla="*/ 54 w 64"/>
              <a:gd name="T47" fmla="*/ 21 h 64"/>
              <a:gd name="T48" fmla="*/ 54 w 64"/>
              <a:gd name="T49" fmla="*/ 21 h 64"/>
              <a:gd name="T50" fmla="*/ 50 w 64"/>
              <a:gd name="T51" fmla="*/ 23 h 64"/>
              <a:gd name="T52" fmla="*/ 45 w 64"/>
              <a:gd name="T53" fmla="*/ 24 h 64"/>
              <a:gd name="T54" fmla="*/ 44 w 64"/>
              <a:gd name="T55" fmla="*/ 28 h 64"/>
              <a:gd name="T56" fmla="*/ 43 w 64"/>
              <a:gd name="T57" fmla="*/ 32 h 64"/>
              <a:gd name="T58" fmla="*/ 43 w 64"/>
              <a:gd name="T59" fmla="*/ 32 h 64"/>
              <a:gd name="T60" fmla="*/ 41 w 64"/>
              <a:gd name="T61" fmla="*/ 36 h 64"/>
              <a:gd name="T62" fmla="*/ 40 w 64"/>
              <a:gd name="T63" fmla="*/ 40 h 64"/>
              <a:gd name="T64" fmla="*/ 36 w 64"/>
              <a:gd name="T65" fmla="*/ 41 h 64"/>
              <a:gd name="T66" fmla="*/ 32 w 64"/>
              <a:gd name="T67" fmla="*/ 43 h 64"/>
              <a:gd name="T68" fmla="*/ 32 w 64"/>
              <a:gd name="T69" fmla="*/ 43 h 64"/>
              <a:gd name="T70" fmla="*/ 28 w 64"/>
              <a:gd name="T71" fmla="*/ 41 h 64"/>
              <a:gd name="T72" fmla="*/ 24 w 64"/>
              <a:gd name="T73" fmla="*/ 40 h 64"/>
              <a:gd name="T74" fmla="*/ 23 w 64"/>
              <a:gd name="T75" fmla="*/ 36 h 64"/>
              <a:gd name="T76" fmla="*/ 21 w 64"/>
              <a:gd name="T77" fmla="*/ 32 h 64"/>
              <a:gd name="T78" fmla="*/ 21 w 64"/>
              <a:gd name="T79" fmla="*/ 0 h 64"/>
              <a:gd name="T80" fmla="*/ 0 w 64"/>
              <a:gd name="T81" fmla="*/ 0 h 64"/>
              <a:gd name="T82" fmla="*/ 0 w 64"/>
              <a:gd name="T83"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64">
                <a:moveTo>
                  <a:pt x="0" y="32"/>
                </a:moveTo>
                <a:lnTo>
                  <a:pt x="0" y="32"/>
                </a:lnTo>
                <a:lnTo>
                  <a:pt x="0" y="39"/>
                </a:lnTo>
                <a:lnTo>
                  <a:pt x="3" y="44"/>
                </a:lnTo>
                <a:lnTo>
                  <a:pt x="5" y="49"/>
                </a:lnTo>
                <a:lnTo>
                  <a:pt x="9" y="55"/>
                </a:lnTo>
                <a:lnTo>
                  <a:pt x="15" y="59"/>
                </a:lnTo>
                <a:lnTo>
                  <a:pt x="20" y="61"/>
                </a:lnTo>
                <a:lnTo>
                  <a:pt x="25" y="64"/>
                </a:lnTo>
                <a:lnTo>
                  <a:pt x="32" y="64"/>
                </a:lnTo>
                <a:lnTo>
                  <a:pt x="32" y="64"/>
                </a:lnTo>
                <a:lnTo>
                  <a:pt x="39" y="64"/>
                </a:lnTo>
                <a:lnTo>
                  <a:pt x="44" y="61"/>
                </a:lnTo>
                <a:lnTo>
                  <a:pt x="50" y="59"/>
                </a:lnTo>
                <a:lnTo>
                  <a:pt x="55" y="55"/>
                </a:lnTo>
                <a:lnTo>
                  <a:pt x="59" y="49"/>
                </a:lnTo>
                <a:lnTo>
                  <a:pt x="62" y="44"/>
                </a:lnTo>
                <a:lnTo>
                  <a:pt x="64" y="39"/>
                </a:lnTo>
                <a:lnTo>
                  <a:pt x="64" y="32"/>
                </a:lnTo>
                <a:lnTo>
                  <a:pt x="64" y="32"/>
                </a:lnTo>
                <a:lnTo>
                  <a:pt x="63" y="28"/>
                </a:lnTo>
                <a:lnTo>
                  <a:pt x="62" y="24"/>
                </a:lnTo>
                <a:lnTo>
                  <a:pt x="58" y="23"/>
                </a:lnTo>
                <a:lnTo>
                  <a:pt x="54" y="21"/>
                </a:lnTo>
                <a:lnTo>
                  <a:pt x="54" y="21"/>
                </a:lnTo>
                <a:lnTo>
                  <a:pt x="50" y="23"/>
                </a:lnTo>
                <a:lnTo>
                  <a:pt x="45" y="24"/>
                </a:lnTo>
                <a:lnTo>
                  <a:pt x="44" y="28"/>
                </a:lnTo>
                <a:lnTo>
                  <a:pt x="43" y="32"/>
                </a:lnTo>
                <a:lnTo>
                  <a:pt x="43" y="32"/>
                </a:lnTo>
                <a:lnTo>
                  <a:pt x="41" y="36"/>
                </a:lnTo>
                <a:lnTo>
                  <a:pt x="40" y="40"/>
                </a:lnTo>
                <a:lnTo>
                  <a:pt x="36" y="41"/>
                </a:lnTo>
                <a:lnTo>
                  <a:pt x="32" y="43"/>
                </a:lnTo>
                <a:lnTo>
                  <a:pt x="32" y="43"/>
                </a:lnTo>
                <a:lnTo>
                  <a:pt x="28" y="41"/>
                </a:lnTo>
                <a:lnTo>
                  <a:pt x="24" y="40"/>
                </a:lnTo>
                <a:lnTo>
                  <a:pt x="23" y="36"/>
                </a:lnTo>
                <a:lnTo>
                  <a:pt x="21" y="32"/>
                </a:lnTo>
                <a:lnTo>
                  <a:pt x="21" y="0"/>
                </a:lnTo>
                <a:lnTo>
                  <a:pt x="0" y="0"/>
                </a:lnTo>
                <a:lnTo>
                  <a:pt x="0" y="3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2" name="Freeform 2231"/>
          <p:cNvSpPr>
            <a:spLocks/>
          </p:cNvSpPr>
          <p:nvPr/>
        </p:nvSpPr>
        <p:spPr bwMode="auto">
          <a:xfrm>
            <a:off x="3712634" y="1799168"/>
            <a:ext cx="510117" cy="510117"/>
          </a:xfrm>
          <a:custGeom>
            <a:avLst/>
            <a:gdLst>
              <a:gd name="T0" fmla="*/ 482 w 482"/>
              <a:gd name="T1" fmla="*/ 241 h 482"/>
              <a:gd name="T2" fmla="*/ 477 w 482"/>
              <a:gd name="T3" fmla="*/ 193 h 482"/>
              <a:gd name="T4" fmla="*/ 463 w 482"/>
              <a:gd name="T5" fmla="*/ 148 h 482"/>
              <a:gd name="T6" fmla="*/ 441 w 482"/>
              <a:gd name="T7" fmla="*/ 106 h 482"/>
              <a:gd name="T8" fmla="*/ 411 w 482"/>
              <a:gd name="T9" fmla="*/ 71 h 482"/>
              <a:gd name="T10" fmla="*/ 376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0 w 482"/>
              <a:gd name="T31" fmla="*/ 169 h 482"/>
              <a:gd name="T32" fmla="*/ 1 w 482"/>
              <a:gd name="T33" fmla="*/ 217 h 482"/>
              <a:gd name="T34" fmla="*/ 0 w 482"/>
              <a:gd name="T35" fmla="*/ 241 h 482"/>
              <a:gd name="T36" fmla="*/ 5 w 482"/>
              <a:gd name="T37" fmla="*/ 290 h 482"/>
              <a:gd name="T38" fmla="*/ 18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3 w 482"/>
              <a:gd name="T55" fmla="*/ 472 h 482"/>
              <a:gd name="T56" fmla="*/ 356 w 482"/>
              <a:gd name="T57" fmla="*/ 453 h 482"/>
              <a:gd name="T58" fmla="*/ 394 w 482"/>
              <a:gd name="T59" fmla="*/ 428 h 482"/>
              <a:gd name="T60" fmla="*/ 427 w 482"/>
              <a:gd name="T61" fmla="*/ 394 h 482"/>
              <a:gd name="T62" fmla="*/ 453 w 482"/>
              <a:gd name="T63" fmla="*/ 357 h 482"/>
              <a:gd name="T64" fmla="*/ 471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5"/>
                </a:lnTo>
                <a:lnTo>
                  <a:pt x="5" y="290"/>
                </a:lnTo>
                <a:lnTo>
                  <a:pt x="10" y="314"/>
                </a:lnTo>
                <a:lnTo>
                  <a:pt x="18"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3" y="472"/>
                </a:lnTo>
                <a:lnTo>
                  <a:pt x="335" y="464"/>
                </a:lnTo>
                <a:lnTo>
                  <a:pt x="356" y="453"/>
                </a:lnTo>
                <a:lnTo>
                  <a:pt x="376" y="441"/>
                </a:lnTo>
                <a:lnTo>
                  <a:pt x="394" y="428"/>
                </a:lnTo>
                <a:lnTo>
                  <a:pt x="411" y="411"/>
                </a:lnTo>
                <a:lnTo>
                  <a:pt x="427" y="394"/>
                </a:lnTo>
                <a:lnTo>
                  <a:pt x="441" y="377"/>
                </a:lnTo>
                <a:lnTo>
                  <a:pt x="453" y="357"/>
                </a:lnTo>
                <a:lnTo>
                  <a:pt x="463" y="335"/>
                </a:lnTo>
                <a:lnTo>
                  <a:pt x="471" y="314"/>
                </a:lnTo>
                <a:lnTo>
                  <a:pt x="477" y="290"/>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63" name="Freeform 2232"/>
          <p:cNvSpPr>
            <a:spLocks/>
          </p:cNvSpPr>
          <p:nvPr/>
        </p:nvSpPr>
        <p:spPr bwMode="auto">
          <a:xfrm>
            <a:off x="4233336" y="1799168"/>
            <a:ext cx="512233" cy="510117"/>
          </a:xfrm>
          <a:custGeom>
            <a:avLst/>
            <a:gdLst>
              <a:gd name="T0" fmla="*/ 482 w 482"/>
              <a:gd name="T1" fmla="*/ 241 h 482"/>
              <a:gd name="T2" fmla="*/ 477 w 482"/>
              <a:gd name="T3" fmla="*/ 193 h 482"/>
              <a:gd name="T4" fmla="*/ 464 w 482"/>
              <a:gd name="T5" fmla="*/ 148 h 482"/>
              <a:gd name="T6" fmla="*/ 441 w 482"/>
              <a:gd name="T7" fmla="*/ 106 h 482"/>
              <a:gd name="T8" fmla="*/ 411 w 482"/>
              <a:gd name="T9" fmla="*/ 71 h 482"/>
              <a:gd name="T10" fmla="*/ 377 w 482"/>
              <a:gd name="T11" fmla="*/ 42 h 482"/>
              <a:gd name="T12" fmla="*/ 335 w 482"/>
              <a:gd name="T13" fmla="*/ 19 h 482"/>
              <a:gd name="T14" fmla="*/ 289 w 482"/>
              <a:gd name="T15" fmla="*/ 6 h 482"/>
              <a:gd name="T16" fmla="*/ 241 w 482"/>
              <a:gd name="T17" fmla="*/ 0 h 482"/>
              <a:gd name="T18" fmla="*/ 217 w 482"/>
              <a:gd name="T19" fmla="*/ 1 h 482"/>
              <a:gd name="T20" fmla="*/ 169 w 482"/>
              <a:gd name="T21" fmla="*/ 11 h 482"/>
              <a:gd name="T22" fmla="*/ 126 w 482"/>
              <a:gd name="T23" fmla="*/ 30 h 482"/>
              <a:gd name="T24" fmla="*/ 88 w 482"/>
              <a:gd name="T25" fmla="*/ 55 h 482"/>
              <a:gd name="T26" fmla="*/ 55 w 482"/>
              <a:gd name="T27" fmla="*/ 89 h 482"/>
              <a:gd name="T28" fmla="*/ 29 w 482"/>
              <a:gd name="T29" fmla="*/ 126 h 482"/>
              <a:gd name="T30" fmla="*/ 11 w 482"/>
              <a:gd name="T31" fmla="*/ 169 h 482"/>
              <a:gd name="T32" fmla="*/ 1 w 482"/>
              <a:gd name="T33" fmla="*/ 217 h 482"/>
              <a:gd name="T34" fmla="*/ 0 w 482"/>
              <a:gd name="T35" fmla="*/ 241 h 482"/>
              <a:gd name="T36" fmla="*/ 5 w 482"/>
              <a:gd name="T37" fmla="*/ 290 h 482"/>
              <a:gd name="T38" fmla="*/ 19 w 482"/>
              <a:gd name="T39" fmla="*/ 335 h 482"/>
              <a:gd name="T40" fmla="*/ 41 w 482"/>
              <a:gd name="T41" fmla="*/ 377 h 482"/>
              <a:gd name="T42" fmla="*/ 71 w 482"/>
              <a:gd name="T43" fmla="*/ 411 h 482"/>
              <a:gd name="T44" fmla="*/ 106 w 482"/>
              <a:gd name="T45" fmla="*/ 441 h 482"/>
              <a:gd name="T46" fmla="*/ 147 w 482"/>
              <a:gd name="T47" fmla="*/ 464 h 482"/>
              <a:gd name="T48" fmla="*/ 193 w 482"/>
              <a:gd name="T49" fmla="*/ 477 h 482"/>
              <a:gd name="T50" fmla="*/ 241 w 482"/>
              <a:gd name="T51" fmla="*/ 482 h 482"/>
              <a:gd name="T52" fmla="*/ 265 w 482"/>
              <a:gd name="T53" fmla="*/ 481 h 482"/>
              <a:gd name="T54" fmla="*/ 314 w 482"/>
              <a:gd name="T55" fmla="*/ 472 h 482"/>
              <a:gd name="T56" fmla="*/ 356 w 482"/>
              <a:gd name="T57" fmla="*/ 453 h 482"/>
              <a:gd name="T58" fmla="*/ 394 w 482"/>
              <a:gd name="T59" fmla="*/ 428 h 482"/>
              <a:gd name="T60" fmla="*/ 427 w 482"/>
              <a:gd name="T61" fmla="*/ 394 h 482"/>
              <a:gd name="T62" fmla="*/ 453 w 482"/>
              <a:gd name="T63" fmla="*/ 357 h 482"/>
              <a:gd name="T64" fmla="*/ 472 w 482"/>
              <a:gd name="T65" fmla="*/ 314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1"/>
                </a:lnTo>
                <a:lnTo>
                  <a:pt x="241" y="0"/>
                </a:lnTo>
                <a:lnTo>
                  <a:pt x="241" y="0"/>
                </a:lnTo>
                <a:lnTo>
                  <a:pt x="217" y="1"/>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5"/>
                </a:lnTo>
                <a:lnTo>
                  <a:pt x="5" y="290"/>
                </a:lnTo>
                <a:lnTo>
                  <a:pt x="11" y="314"/>
                </a:lnTo>
                <a:lnTo>
                  <a:pt x="19" y="335"/>
                </a:lnTo>
                <a:lnTo>
                  <a:pt x="29" y="357"/>
                </a:lnTo>
                <a:lnTo>
                  <a:pt x="41" y="377"/>
                </a:lnTo>
                <a:lnTo>
                  <a:pt x="55" y="394"/>
                </a:lnTo>
                <a:lnTo>
                  <a:pt x="71" y="411"/>
                </a:lnTo>
                <a:lnTo>
                  <a:pt x="88" y="428"/>
                </a:lnTo>
                <a:lnTo>
                  <a:pt x="106" y="441"/>
                </a:lnTo>
                <a:lnTo>
                  <a:pt x="126" y="453"/>
                </a:lnTo>
                <a:lnTo>
                  <a:pt x="147" y="464"/>
                </a:lnTo>
                <a:lnTo>
                  <a:pt x="169" y="472"/>
                </a:lnTo>
                <a:lnTo>
                  <a:pt x="193" y="477"/>
                </a:lnTo>
                <a:lnTo>
                  <a:pt x="217" y="481"/>
                </a:lnTo>
                <a:lnTo>
                  <a:pt x="241" y="482"/>
                </a:lnTo>
                <a:lnTo>
                  <a:pt x="241" y="482"/>
                </a:lnTo>
                <a:lnTo>
                  <a:pt x="265" y="481"/>
                </a:lnTo>
                <a:lnTo>
                  <a:pt x="289" y="477"/>
                </a:lnTo>
                <a:lnTo>
                  <a:pt x="314" y="472"/>
                </a:lnTo>
                <a:lnTo>
                  <a:pt x="335" y="464"/>
                </a:lnTo>
                <a:lnTo>
                  <a:pt x="356" y="453"/>
                </a:lnTo>
                <a:lnTo>
                  <a:pt x="377" y="441"/>
                </a:lnTo>
                <a:lnTo>
                  <a:pt x="394" y="428"/>
                </a:lnTo>
                <a:lnTo>
                  <a:pt x="411" y="411"/>
                </a:lnTo>
                <a:lnTo>
                  <a:pt x="427" y="394"/>
                </a:lnTo>
                <a:lnTo>
                  <a:pt x="441" y="377"/>
                </a:lnTo>
                <a:lnTo>
                  <a:pt x="453" y="357"/>
                </a:lnTo>
                <a:lnTo>
                  <a:pt x="464" y="335"/>
                </a:lnTo>
                <a:lnTo>
                  <a:pt x="472" y="314"/>
                </a:lnTo>
                <a:lnTo>
                  <a:pt x="477" y="290"/>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64" name="Freeform 2233"/>
          <p:cNvSpPr>
            <a:spLocks/>
          </p:cNvSpPr>
          <p:nvPr/>
        </p:nvSpPr>
        <p:spPr bwMode="auto">
          <a:xfrm>
            <a:off x="3848100" y="1907119"/>
            <a:ext cx="239184" cy="306917"/>
          </a:xfrm>
          <a:custGeom>
            <a:avLst/>
            <a:gdLst>
              <a:gd name="T0" fmla="*/ 226 w 226"/>
              <a:gd name="T1" fmla="*/ 43 h 289"/>
              <a:gd name="T2" fmla="*/ 226 w 226"/>
              <a:gd name="T3" fmla="*/ 43 h 289"/>
              <a:gd name="T4" fmla="*/ 212 w 226"/>
              <a:gd name="T5" fmla="*/ 43 h 289"/>
              <a:gd name="T6" fmla="*/ 199 w 226"/>
              <a:gd name="T7" fmla="*/ 42 h 289"/>
              <a:gd name="T8" fmla="*/ 187 w 226"/>
              <a:gd name="T9" fmla="*/ 39 h 289"/>
              <a:gd name="T10" fmla="*/ 176 w 226"/>
              <a:gd name="T11" fmla="*/ 36 h 289"/>
              <a:gd name="T12" fmla="*/ 157 w 226"/>
              <a:gd name="T13" fmla="*/ 29 h 289"/>
              <a:gd name="T14" fmla="*/ 141 w 226"/>
              <a:gd name="T15" fmla="*/ 21 h 289"/>
              <a:gd name="T16" fmla="*/ 129 w 226"/>
              <a:gd name="T17" fmla="*/ 13 h 289"/>
              <a:gd name="T18" fmla="*/ 120 w 226"/>
              <a:gd name="T19" fmla="*/ 7 h 289"/>
              <a:gd name="T20" fmla="*/ 113 w 226"/>
              <a:gd name="T21" fmla="*/ 0 h 289"/>
              <a:gd name="T22" fmla="*/ 113 w 226"/>
              <a:gd name="T23" fmla="*/ 0 h 289"/>
              <a:gd name="T24" fmla="*/ 106 w 226"/>
              <a:gd name="T25" fmla="*/ 7 h 289"/>
              <a:gd name="T26" fmla="*/ 97 w 226"/>
              <a:gd name="T27" fmla="*/ 13 h 289"/>
              <a:gd name="T28" fmla="*/ 85 w 226"/>
              <a:gd name="T29" fmla="*/ 21 h 289"/>
              <a:gd name="T30" fmla="*/ 69 w 226"/>
              <a:gd name="T31" fmla="*/ 29 h 289"/>
              <a:gd name="T32" fmla="*/ 50 w 226"/>
              <a:gd name="T33" fmla="*/ 36 h 289"/>
              <a:gd name="T34" fmla="*/ 39 w 226"/>
              <a:gd name="T35" fmla="*/ 39 h 289"/>
              <a:gd name="T36" fmla="*/ 27 w 226"/>
              <a:gd name="T37" fmla="*/ 42 h 289"/>
              <a:gd name="T38" fmla="*/ 14 w 226"/>
              <a:gd name="T39" fmla="*/ 43 h 289"/>
              <a:gd name="T40" fmla="*/ 0 w 226"/>
              <a:gd name="T41" fmla="*/ 43 h 289"/>
              <a:gd name="T42" fmla="*/ 0 w 226"/>
              <a:gd name="T43" fmla="*/ 139 h 289"/>
              <a:gd name="T44" fmla="*/ 0 w 226"/>
              <a:gd name="T45" fmla="*/ 139 h 289"/>
              <a:gd name="T46" fmla="*/ 2 w 226"/>
              <a:gd name="T47" fmla="*/ 155 h 289"/>
              <a:gd name="T48" fmla="*/ 4 w 226"/>
              <a:gd name="T49" fmla="*/ 169 h 289"/>
              <a:gd name="T50" fmla="*/ 8 w 226"/>
              <a:gd name="T51" fmla="*/ 184 h 289"/>
              <a:gd name="T52" fmla="*/ 14 w 226"/>
              <a:gd name="T53" fmla="*/ 197 h 289"/>
              <a:gd name="T54" fmla="*/ 20 w 226"/>
              <a:gd name="T55" fmla="*/ 210 h 289"/>
              <a:gd name="T56" fmla="*/ 30 w 226"/>
              <a:gd name="T57" fmla="*/ 221 h 289"/>
              <a:gd name="T58" fmla="*/ 39 w 226"/>
              <a:gd name="T59" fmla="*/ 233 h 289"/>
              <a:gd name="T60" fmla="*/ 51 w 226"/>
              <a:gd name="T61" fmla="*/ 242 h 289"/>
              <a:gd name="T62" fmla="*/ 113 w 226"/>
              <a:gd name="T63" fmla="*/ 289 h 289"/>
              <a:gd name="T64" fmla="*/ 175 w 226"/>
              <a:gd name="T65" fmla="*/ 242 h 289"/>
              <a:gd name="T66" fmla="*/ 175 w 226"/>
              <a:gd name="T67" fmla="*/ 242 h 289"/>
              <a:gd name="T68" fmla="*/ 187 w 226"/>
              <a:gd name="T69" fmla="*/ 233 h 289"/>
              <a:gd name="T70" fmla="*/ 196 w 226"/>
              <a:gd name="T71" fmla="*/ 221 h 289"/>
              <a:gd name="T72" fmla="*/ 205 w 226"/>
              <a:gd name="T73" fmla="*/ 210 h 289"/>
              <a:gd name="T74" fmla="*/ 212 w 226"/>
              <a:gd name="T75" fmla="*/ 197 h 289"/>
              <a:gd name="T76" fmla="*/ 217 w 226"/>
              <a:gd name="T77" fmla="*/ 184 h 289"/>
              <a:gd name="T78" fmla="*/ 221 w 226"/>
              <a:gd name="T79" fmla="*/ 169 h 289"/>
              <a:gd name="T80" fmla="*/ 224 w 226"/>
              <a:gd name="T81" fmla="*/ 155 h 289"/>
              <a:gd name="T82" fmla="*/ 226 w 226"/>
              <a:gd name="T83" fmla="*/ 139 h 289"/>
              <a:gd name="T84" fmla="*/ 226 w 226"/>
              <a:gd name="T85" fmla="*/ 4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6" h="289">
                <a:moveTo>
                  <a:pt x="226" y="43"/>
                </a:moveTo>
                <a:lnTo>
                  <a:pt x="226" y="43"/>
                </a:lnTo>
                <a:lnTo>
                  <a:pt x="212" y="43"/>
                </a:lnTo>
                <a:lnTo>
                  <a:pt x="199" y="42"/>
                </a:lnTo>
                <a:lnTo>
                  <a:pt x="187" y="39"/>
                </a:lnTo>
                <a:lnTo>
                  <a:pt x="176" y="36"/>
                </a:lnTo>
                <a:lnTo>
                  <a:pt x="157" y="29"/>
                </a:lnTo>
                <a:lnTo>
                  <a:pt x="141" y="21"/>
                </a:lnTo>
                <a:lnTo>
                  <a:pt x="129" y="13"/>
                </a:lnTo>
                <a:lnTo>
                  <a:pt x="120" y="7"/>
                </a:lnTo>
                <a:lnTo>
                  <a:pt x="113" y="0"/>
                </a:lnTo>
                <a:lnTo>
                  <a:pt x="113" y="0"/>
                </a:lnTo>
                <a:lnTo>
                  <a:pt x="106" y="7"/>
                </a:lnTo>
                <a:lnTo>
                  <a:pt x="97" y="13"/>
                </a:lnTo>
                <a:lnTo>
                  <a:pt x="85" y="21"/>
                </a:lnTo>
                <a:lnTo>
                  <a:pt x="69" y="29"/>
                </a:lnTo>
                <a:lnTo>
                  <a:pt x="50" y="36"/>
                </a:lnTo>
                <a:lnTo>
                  <a:pt x="39" y="39"/>
                </a:lnTo>
                <a:lnTo>
                  <a:pt x="27" y="42"/>
                </a:lnTo>
                <a:lnTo>
                  <a:pt x="14" y="43"/>
                </a:lnTo>
                <a:lnTo>
                  <a:pt x="0" y="43"/>
                </a:lnTo>
                <a:lnTo>
                  <a:pt x="0" y="139"/>
                </a:lnTo>
                <a:lnTo>
                  <a:pt x="0" y="139"/>
                </a:lnTo>
                <a:lnTo>
                  <a:pt x="2" y="155"/>
                </a:lnTo>
                <a:lnTo>
                  <a:pt x="4" y="169"/>
                </a:lnTo>
                <a:lnTo>
                  <a:pt x="8" y="184"/>
                </a:lnTo>
                <a:lnTo>
                  <a:pt x="14" y="197"/>
                </a:lnTo>
                <a:lnTo>
                  <a:pt x="20" y="210"/>
                </a:lnTo>
                <a:lnTo>
                  <a:pt x="30" y="221"/>
                </a:lnTo>
                <a:lnTo>
                  <a:pt x="39" y="233"/>
                </a:lnTo>
                <a:lnTo>
                  <a:pt x="51" y="242"/>
                </a:lnTo>
                <a:lnTo>
                  <a:pt x="113" y="289"/>
                </a:lnTo>
                <a:lnTo>
                  <a:pt x="175" y="242"/>
                </a:lnTo>
                <a:lnTo>
                  <a:pt x="175" y="242"/>
                </a:lnTo>
                <a:lnTo>
                  <a:pt x="187" y="233"/>
                </a:lnTo>
                <a:lnTo>
                  <a:pt x="196" y="221"/>
                </a:lnTo>
                <a:lnTo>
                  <a:pt x="205" y="210"/>
                </a:lnTo>
                <a:lnTo>
                  <a:pt x="212" y="197"/>
                </a:lnTo>
                <a:lnTo>
                  <a:pt x="217" y="184"/>
                </a:lnTo>
                <a:lnTo>
                  <a:pt x="221" y="169"/>
                </a:lnTo>
                <a:lnTo>
                  <a:pt x="224" y="155"/>
                </a:lnTo>
                <a:lnTo>
                  <a:pt x="226" y="139"/>
                </a:lnTo>
                <a:lnTo>
                  <a:pt x="226" y="43"/>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5" name="Line 2234"/>
          <p:cNvSpPr>
            <a:spLocks noChangeShapeType="1"/>
          </p:cNvSpPr>
          <p:nvPr/>
        </p:nvSpPr>
        <p:spPr bwMode="auto">
          <a:xfrm>
            <a:off x="3966633" y="1936752"/>
            <a:ext cx="0" cy="2476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66" name="Freeform 2235"/>
          <p:cNvSpPr>
            <a:spLocks/>
          </p:cNvSpPr>
          <p:nvPr/>
        </p:nvSpPr>
        <p:spPr bwMode="auto">
          <a:xfrm>
            <a:off x="3871384" y="1936752"/>
            <a:ext cx="95251" cy="118533"/>
          </a:xfrm>
          <a:custGeom>
            <a:avLst/>
            <a:gdLst>
              <a:gd name="T0" fmla="*/ 0 w 91"/>
              <a:gd name="T1" fmla="*/ 111 h 111"/>
              <a:gd name="T2" fmla="*/ 91 w 91"/>
              <a:gd name="T3" fmla="*/ 111 h 111"/>
              <a:gd name="T4" fmla="*/ 91 w 91"/>
              <a:gd name="T5" fmla="*/ 0 h 111"/>
              <a:gd name="T6" fmla="*/ 91 w 91"/>
              <a:gd name="T7" fmla="*/ 0 h 111"/>
              <a:gd name="T8" fmla="*/ 76 w 91"/>
              <a:gd name="T9" fmla="*/ 11 h 111"/>
              <a:gd name="T10" fmla="*/ 55 w 91"/>
              <a:gd name="T11" fmla="*/ 22 h 111"/>
              <a:gd name="T12" fmla="*/ 43 w 91"/>
              <a:gd name="T13" fmla="*/ 26 h 111"/>
              <a:gd name="T14" fmla="*/ 31 w 91"/>
              <a:gd name="T15" fmla="*/ 30 h 111"/>
              <a:gd name="T16" fmla="*/ 16 w 91"/>
              <a:gd name="T17" fmla="*/ 34 h 111"/>
              <a:gd name="T18" fmla="*/ 0 w 91"/>
              <a:gd name="T19" fmla="*/ 35 h 111"/>
              <a:gd name="T20" fmla="*/ 0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0" y="111"/>
                </a:moveTo>
                <a:lnTo>
                  <a:pt x="91" y="111"/>
                </a:lnTo>
                <a:lnTo>
                  <a:pt x="91" y="0"/>
                </a:lnTo>
                <a:lnTo>
                  <a:pt x="91" y="0"/>
                </a:lnTo>
                <a:lnTo>
                  <a:pt x="76" y="11"/>
                </a:lnTo>
                <a:lnTo>
                  <a:pt x="55" y="22"/>
                </a:lnTo>
                <a:lnTo>
                  <a:pt x="43" y="26"/>
                </a:lnTo>
                <a:lnTo>
                  <a:pt x="31" y="30"/>
                </a:lnTo>
                <a:lnTo>
                  <a:pt x="16" y="34"/>
                </a:lnTo>
                <a:lnTo>
                  <a:pt x="0" y="35"/>
                </a:lnTo>
                <a:lnTo>
                  <a:pt x="0" y="111"/>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67" name="Line 2236"/>
          <p:cNvSpPr>
            <a:spLocks noChangeShapeType="1"/>
          </p:cNvSpPr>
          <p:nvPr/>
        </p:nvSpPr>
        <p:spPr bwMode="auto">
          <a:xfrm flipH="1">
            <a:off x="3871384" y="1947335"/>
            <a:ext cx="95251" cy="95251"/>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68" name="Line 2237"/>
          <p:cNvSpPr>
            <a:spLocks noChangeShapeType="1"/>
          </p:cNvSpPr>
          <p:nvPr/>
        </p:nvSpPr>
        <p:spPr bwMode="auto">
          <a:xfrm flipH="1">
            <a:off x="3871384" y="1964268"/>
            <a:ext cx="44451" cy="44451"/>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69" name="Line 2238"/>
          <p:cNvSpPr>
            <a:spLocks noChangeShapeType="1"/>
          </p:cNvSpPr>
          <p:nvPr/>
        </p:nvSpPr>
        <p:spPr bwMode="auto">
          <a:xfrm flipH="1">
            <a:off x="3894667" y="1981203"/>
            <a:ext cx="71967" cy="74084"/>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0" name="Freeform 2239"/>
          <p:cNvSpPr>
            <a:spLocks/>
          </p:cNvSpPr>
          <p:nvPr/>
        </p:nvSpPr>
        <p:spPr bwMode="auto">
          <a:xfrm>
            <a:off x="3966635" y="2055286"/>
            <a:ext cx="97367" cy="129117"/>
          </a:xfrm>
          <a:custGeom>
            <a:avLst/>
            <a:gdLst>
              <a:gd name="T0" fmla="*/ 91 w 91"/>
              <a:gd name="T1" fmla="*/ 0 h 124"/>
              <a:gd name="T2" fmla="*/ 91 w 91"/>
              <a:gd name="T3" fmla="*/ 0 h 124"/>
              <a:gd name="T4" fmla="*/ 0 w 91"/>
              <a:gd name="T5" fmla="*/ 0 h 124"/>
              <a:gd name="T6" fmla="*/ 0 w 91"/>
              <a:gd name="T7" fmla="*/ 124 h 124"/>
              <a:gd name="T8" fmla="*/ 48 w 91"/>
              <a:gd name="T9" fmla="*/ 86 h 124"/>
              <a:gd name="T10" fmla="*/ 48 w 91"/>
              <a:gd name="T11" fmla="*/ 86 h 124"/>
              <a:gd name="T12" fmla="*/ 59 w 91"/>
              <a:gd name="T13" fmla="*/ 78 h 124"/>
              <a:gd name="T14" fmla="*/ 67 w 91"/>
              <a:gd name="T15" fmla="*/ 69 h 124"/>
              <a:gd name="T16" fmla="*/ 74 w 91"/>
              <a:gd name="T17" fmla="*/ 59 h 124"/>
              <a:gd name="T18" fmla="*/ 80 w 91"/>
              <a:gd name="T19" fmla="*/ 49 h 124"/>
              <a:gd name="T20" fmla="*/ 84 w 91"/>
              <a:gd name="T21" fmla="*/ 38 h 124"/>
              <a:gd name="T22" fmla="*/ 88 w 91"/>
              <a:gd name="T23" fmla="*/ 26 h 124"/>
              <a:gd name="T24" fmla="*/ 90 w 91"/>
              <a:gd name="T25" fmla="*/ 14 h 124"/>
              <a:gd name="T26" fmla="*/ 91 w 91"/>
              <a:gd name="T27" fmla="*/ 0 h 124"/>
              <a:gd name="T28" fmla="*/ 91 w 91"/>
              <a:gd name="T29"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24">
                <a:moveTo>
                  <a:pt x="91" y="0"/>
                </a:moveTo>
                <a:lnTo>
                  <a:pt x="91" y="0"/>
                </a:lnTo>
                <a:lnTo>
                  <a:pt x="0" y="0"/>
                </a:lnTo>
                <a:lnTo>
                  <a:pt x="0" y="124"/>
                </a:lnTo>
                <a:lnTo>
                  <a:pt x="48" y="86"/>
                </a:lnTo>
                <a:lnTo>
                  <a:pt x="48" y="86"/>
                </a:lnTo>
                <a:lnTo>
                  <a:pt x="59" y="78"/>
                </a:lnTo>
                <a:lnTo>
                  <a:pt x="67" y="69"/>
                </a:lnTo>
                <a:lnTo>
                  <a:pt x="74" y="59"/>
                </a:lnTo>
                <a:lnTo>
                  <a:pt x="80" y="49"/>
                </a:lnTo>
                <a:lnTo>
                  <a:pt x="84" y="38"/>
                </a:lnTo>
                <a:lnTo>
                  <a:pt x="88" y="26"/>
                </a:lnTo>
                <a:lnTo>
                  <a:pt x="90" y="14"/>
                </a:lnTo>
                <a:lnTo>
                  <a:pt x="91" y="0"/>
                </a:lnTo>
                <a:lnTo>
                  <a:pt x="91"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1" name="Line 2240"/>
          <p:cNvSpPr>
            <a:spLocks noChangeShapeType="1"/>
          </p:cNvSpPr>
          <p:nvPr/>
        </p:nvSpPr>
        <p:spPr bwMode="auto">
          <a:xfrm flipH="1">
            <a:off x="3928534" y="2015069"/>
            <a:ext cx="38100" cy="4021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2" name="Line 2241"/>
          <p:cNvSpPr>
            <a:spLocks noChangeShapeType="1"/>
          </p:cNvSpPr>
          <p:nvPr/>
        </p:nvSpPr>
        <p:spPr bwMode="auto">
          <a:xfrm>
            <a:off x="3966636" y="2072221"/>
            <a:ext cx="65617"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3" name="Line 2242"/>
          <p:cNvSpPr>
            <a:spLocks noChangeShapeType="1"/>
          </p:cNvSpPr>
          <p:nvPr/>
        </p:nvSpPr>
        <p:spPr bwMode="auto">
          <a:xfrm>
            <a:off x="3966634" y="2106085"/>
            <a:ext cx="46567" cy="44451"/>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4" name="Line 2243"/>
          <p:cNvSpPr>
            <a:spLocks noChangeShapeType="1"/>
          </p:cNvSpPr>
          <p:nvPr/>
        </p:nvSpPr>
        <p:spPr bwMode="auto">
          <a:xfrm>
            <a:off x="3966635" y="2139952"/>
            <a:ext cx="27517" cy="254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5" name="Line 2244"/>
          <p:cNvSpPr>
            <a:spLocks noChangeShapeType="1"/>
          </p:cNvSpPr>
          <p:nvPr/>
        </p:nvSpPr>
        <p:spPr bwMode="auto">
          <a:xfrm>
            <a:off x="3983567" y="2055287"/>
            <a:ext cx="61384" cy="5926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6" name="Line 2245"/>
          <p:cNvSpPr>
            <a:spLocks noChangeShapeType="1"/>
          </p:cNvSpPr>
          <p:nvPr/>
        </p:nvSpPr>
        <p:spPr bwMode="auto">
          <a:xfrm>
            <a:off x="4019551" y="2055286"/>
            <a:ext cx="38100" cy="381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7" name="Line 2246"/>
          <p:cNvSpPr>
            <a:spLocks noChangeShapeType="1"/>
          </p:cNvSpPr>
          <p:nvPr/>
        </p:nvSpPr>
        <p:spPr bwMode="auto">
          <a:xfrm flipH="1">
            <a:off x="3871385" y="2055285"/>
            <a:ext cx="19261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78" name="Freeform 2247"/>
          <p:cNvSpPr>
            <a:spLocks/>
          </p:cNvSpPr>
          <p:nvPr/>
        </p:nvSpPr>
        <p:spPr bwMode="auto">
          <a:xfrm>
            <a:off x="3871384" y="2055286"/>
            <a:ext cx="95251" cy="129117"/>
          </a:xfrm>
          <a:custGeom>
            <a:avLst/>
            <a:gdLst>
              <a:gd name="T0" fmla="*/ 0 w 91"/>
              <a:gd name="T1" fmla="*/ 0 h 124"/>
              <a:gd name="T2" fmla="*/ 0 w 91"/>
              <a:gd name="T3" fmla="*/ 0 h 124"/>
              <a:gd name="T4" fmla="*/ 0 w 91"/>
              <a:gd name="T5" fmla="*/ 0 h 124"/>
              <a:gd name="T6" fmla="*/ 1 w 91"/>
              <a:gd name="T7" fmla="*/ 14 h 124"/>
              <a:gd name="T8" fmla="*/ 2 w 91"/>
              <a:gd name="T9" fmla="*/ 26 h 124"/>
              <a:gd name="T10" fmla="*/ 6 w 91"/>
              <a:gd name="T11" fmla="*/ 38 h 124"/>
              <a:gd name="T12" fmla="*/ 10 w 91"/>
              <a:gd name="T13" fmla="*/ 49 h 124"/>
              <a:gd name="T14" fmla="*/ 17 w 91"/>
              <a:gd name="T15" fmla="*/ 59 h 124"/>
              <a:gd name="T16" fmla="*/ 24 w 91"/>
              <a:gd name="T17" fmla="*/ 69 h 124"/>
              <a:gd name="T18" fmla="*/ 32 w 91"/>
              <a:gd name="T19" fmla="*/ 78 h 124"/>
              <a:gd name="T20" fmla="*/ 43 w 91"/>
              <a:gd name="T21" fmla="*/ 86 h 124"/>
              <a:gd name="T22" fmla="*/ 91 w 91"/>
              <a:gd name="T23" fmla="*/ 124 h 124"/>
              <a:gd name="T24" fmla="*/ 91 w 91"/>
              <a:gd name="T25" fmla="*/ 0 h 124"/>
              <a:gd name="T26" fmla="*/ 0 w 91"/>
              <a:gd name="T2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124">
                <a:moveTo>
                  <a:pt x="0" y="0"/>
                </a:moveTo>
                <a:lnTo>
                  <a:pt x="0" y="0"/>
                </a:lnTo>
                <a:lnTo>
                  <a:pt x="0" y="0"/>
                </a:lnTo>
                <a:lnTo>
                  <a:pt x="1" y="14"/>
                </a:lnTo>
                <a:lnTo>
                  <a:pt x="2" y="26"/>
                </a:lnTo>
                <a:lnTo>
                  <a:pt x="6" y="38"/>
                </a:lnTo>
                <a:lnTo>
                  <a:pt x="10" y="49"/>
                </a:lnTo>
                <a:lnTo>
                  <a:pt x="17" y="59"/>
                </a:lnTo>
                <a:lnTo>
                  <a:pt x="24" y="69"/>
                </a:lnTo>
                <a:lnTo>
                  <a:pt x="32" y="78"/>
                </a:lnTo>
                <a:lnTo>
                  <a:pt x="43" y="86"/>
                </a:lnTo>
                <a:lnTo>
                  <a:pt x="91" y="124"/>
                </a:lnTo>
                <a:lnTo>
                  <a:pt x="91" y="0"/>
                </a:lnTo>
                <a:lnTo>
                  <a:pt x="0" y="0"/>
                </a:lnTo>
                <a:close/>
              </a:path>
            </a:pathLst>
          </a:custGeom>
          <a:solidFill>
            <a:srgbClr val="FFCC00"/>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79" name="Freeform 2248"/>
          <p:cNvSpPr>
            <a:spLocks/>
          </p:cNvSpPr>
          <p:nvPr/>
        </p:nvSpPr>
        <p:spPr bwMode="auto">
          <a:xfrm>
            <a:off x="4337051" y="1900768"/>
            <a:ext cx="304800" cy="306917"/>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5 w 290"/>
              <a:gd name="T41" fmla="*/ 64 h 289"/>
              <a:gd name="T42" fmla="*/ 43 w 290"/>
              <a:gd name="T43" fmla="*/ 42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4 w 290"/>
              <a:gd name="T57" fmla="*/ 17 h 289"/>
              <a:gd name="T58" fmla="*/ 238 w 290"/>
              <a:gd name="T59" fmla="*/ 33 h 289"/>
              <a:gd name="T60" fmla="*/ 256 w 290"/>
              <a:gd name="T61" fmla="*/ 52 h 289"/>
              <a:gd name="T62" fmla="*/ 273 w 290"/>
              <a:gd name="T63" fmla="*/ 76 h 289"/>
              <a:gd name="T64" fmla="*/ 283 w 290"/>
              <a:gd name="T65" fmla="*/ 101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3" y="213"/>
                </a:lnTo>
                <a:lnTo>
                  <a:pt x="266" y="225"/>
                </a:lnTo>
                <a:lnTo>
                  <a:pt x="256" y="237"/>
                </a:lnTo>
                <a:lnTo>
                  <a:pt x="247" y="246"/>
                </a:lnTo>
                <a:lnTo>
                  <a:pt x="238" y="256"/>
                </a:lnTo>
                <a:lnTo>
                  <a:pt x="226" y="265"/>
                </a:lnTo>
                <a:lnTo>
                  <a:pt x="214"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5" y="225"/>
                </a:lnTo>
                <a:lnTo>
                  <a:pt x="18" y="213"/>
                </a:lnTo>
                <a:lnTo>
                  <a:pt x="11" y="201"/>
                </a:lnTo>
                <a:lnTo>
                  <a:pt x="7" y="187"/>
                </a:lnTo>
                <a:lnTo>
                  <a:pt x="3" y="174"/>
                </a:lnTo>
                <a:lnTo>
                  <a:pt x="2" y="159"/>
                </a:lnTo>
                <a:lnTo>
                  <a:pt x="0" y="144"/>
                </a:lnTo>
                <a:lnTo>
                  <a:pt x="0" y="144"/>
                </a:lnTo>
                <a:lnTo>
                  <a:pt x="2" y="130"/>
                </a:lnTo>
                <a:lnTo>
                  <a:pt x="3" y="115"/>
                </a:lnTo>
                <a:lnTo>
                  <a:pt x="7" y="101"/>
                </a:lnTo>
                <a:lnTo>
                  <a:pt x="11" y="88"/>
                </a:lnTo>
                <a:lnTo>
                  <a:pt x="18" y="76"/>
                </a:lnTo>
                <a:lnTo>
                  <a:pt x="25" y="64"/>
                </a:lnTo>
                <a:lnTo>
                  <a:pt x="34" y="52"/>
                </a:lnTo>
                <a:lnTo>
                  <a:pt x="43" y="42"/>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4" y="17"/>
                </a:lnTo>
                <a:lnTo>
                  <a:pt x="226" y="24"/>
                </a:lnTo>
                <a:lnTo>
                  <a:pt x="238" y="33"/>
                </a:lnTo>
                <a:lnTo>
                  <a:pt x="247" y="42"/>
                </a:lnTo>
                <a:lnTo>
                  <a:pt x="256" y="52"/>
                </a:lnTo>
                <a:lnTo>
                  <a:pt x="266" y="64"/>
                </a:lnTo>
                <a:lnTo>
                  <a:pt x="273" y="76"/>
                </a:lnTo>
                <a:lnTo>
                  <a:pt x="279" y="88"/>
                </a:lnTo>
                <a:lnTo>
                  <a:pt x="283" y="101"/>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0" name="Freeform 2249"/>
          <p:cNvSpPr>
            <a:spLocks/>
          </p:cNvSpPr>
          <p:nvPr/>
        </p:nvSpPr>
        <p:spPr bwMode="auto">
          <a:xfrm>
            <a:off x="4449236" y="1981201"/>
            <a:ext cx="80433" cy="146051"/>
          </a:xfrm>
          <a:custGeom>
            <a:avLst/>
            <a:gdLst>
              <a:gd name="T0" fmla="*/ 75 w 75"/>
              <a:gd name="T1" fmla="*/ 37 h 139"/>
              <a:gd name="T2" fmla="*/ 75 w 75"/>
              <a:gd name="T3" fmla="*/ 37 h 139"/>
              <a:gd name="T4" fmla="*/ 73 w 75"/>
              <a:gd name="T5" fmla="*/ 29 h 139"/>
              <a:gd name="T6" fmla="*/ 72 w 75"/>
              <a:gd name="T7" fmla="*/ 22 h 139"/>
              <a:gd name="T8" fmla="*/ 68 w 75"/>
              <a:gd name="T9" fmla="*/ 16 h 139"/>
              <a:gd name="T10" fmla="*/ 64 w 75"/>
              <a:gd name="T11" fmla="*/ 10 h 139"/>
              <a:gd name="T12" fmla="*/ 59 w 75"/>
              <a:gd name="T13" fmla="*/ 6 h 139"/>
              <a:gd name="T14" fmla="*/ 52 w 75"/>
              <a:gd name="T15" fmla="*/ 2 h 139"/>
              <a:gd name="T16" fmla="*/ 45 w 75"/>
              <a:gd name="T17" fmla="*/ 1 h 139"/>
              <a:gd name="T18" fmla="*/ 37 w 75"/>
              <a:gd name="T19" fmla="*/ 0 h 139"/>
              <a:gd name="T20" fmla="*/ 37 w 75"/>
              <a:gd name="T21" fmla="*/ 0 h 139"/>
              <a:gd name="T22" fmla="*/ 29 w 75"/>
              <a:gd name="T23" fmla="*/ 1 h 139"/>
              <a:gd name="T24" fmla="*/ 22 w 75"/>
              <a:gd name="T25" fmla="*/ 2 h 139"/>
              <a:gd name="T26" fmla="*/ 16 w 75"/>
              <a:gd name="T27" fmla="*/ 6 h 139"/>
              <a:gd name="T28" fmla="*/ 10 w 75"/>
              <a:gd name="T29" fmla="*/ 10 h 139"/>
              <a:gd name="T30" fmla="*/ 6 w 75"/>
              <a:gd name="T31" fmla="*/ 16 h 139"/>
              <a:gd name="T32" fmla="*/ 2 w 75"/>
              <a:gd name="T33" fmla="*/ 22 h 139"/>
              <a:gd name="T34" fmla="*/ 1 w 75"/>
              <a:gd name="T35" fmla="*/ 29 h 139"/>
              <a:gd name="T36" fmla="*/ 0 w 75"/>
              <a:gd name="T37" fmla="*/ 37 h 139"/>
              <a:gd name="T38" fmla="*/ 0 w 75"/>
              <a:gd name="T39" fmla="*/ 37 h 139"/>
              <a:gd name="T40" fmla="*/ 0 w 75"/>
              <a:gd name="T41" fmla="*/ 43 h 139"/>
              <a:gd name="T42" fmla="*/ 1 w 75"/>
              <a:gd name="T43" fmla="*/ 48 h 139"/>
              <a:gd name="T44" fmla="*/ 6 w 75"/>
              <a:gd name="T45" fmla="*/ 57 h 139"/>
              <a:gd name="T46" fmla="*/ 13 w 75"/>
              <a:gd name="T47" fmla="*/ 65 h 139"/>
              <a:gd name="T48" fmla="*/ 21 w 75"/>
              <a:gd name="T49" fmla="*/ 71 h 139"/>
              <a:gd name="T50" fmla="*/ 10 w 75"/>
              <a:gd name="T51" fmla="*/ 139 h 139"/>
              <a:gd name="T52" fmla="*/ 64 w 75"/>
              <a:gd name="T53" fmla="*/ 139 h 139"/>
              <a:gd name="T54" fmla="*/ 53 w 75"/>
              <a:gd name="T55" fmla="*/ 71 h 139"/>
              <a:gd name="T56" fmla="*/ 53 w 75"/>
              <a:gd name="T57" fmla="*/ 71 h 139"/>
              <a:gd name="T58" fmla="*/ 61 w 75"/>
              <a:gd name="T59" fmla="*/ 65 h 139"/>
              <a:gd name="T60" fmla="*/ 68 w 75"/>
              <a:gd name="T61" fmla="*/ 57 h 139"/>
              <a:gd name="T62" fmla="*/ 73 w 75"/>
              <a:gd name="T63" fmla="*/ 48 h 139"/>
              <a:gd name="T64" fmla="*/ 75 w 75"/>
              <a:gd name="T65" fmla="*/ 43 h 139"/>
              <a:gd name="T66" fmla="*/ 75 w 75"/>
              <a:gd name="T67" fmla="*/ 37 h 139"/>
              <a:gd name="T68" fmla="*/ 75 w 75"/>
              <a:gd name="T69" fmla="*/ 3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139">
                <a:moveTo>
                  <a:pt x="75" y="37"/>
                </a:moveTo>
                <a:lnTo>
                  <a:pt x="75" y="37"/>
                </a:lnTo>
                <a:lnTo>
                  <a:pt x="73" y="29"/>
                </a:lnTo>
                <a:lnTo>
                  <a:pt x="72" y="22"/>
                </a:lnTo>
                <a:lnTo>
                  <a:pt x="68" y="16"/>
                </a:lnTo>
                <a:lnTo>
                  <a:pt x="64" y="10"/>
                </a:lnTo>
                <a:lnTo>
                  <a:pt x="59" y="6"/>
                </a:lnTo>
                <a:lnTo>
                  <a:pt x="52" y="2"/>
                </a:lnTo>
                <a:lnTo>
                  <a:pt x="45" y="1"/>
                </a:lnTo>
                <a:lnTo>
                  <a:pt x="37" y="0"/>
                </a:lnTo>
                <a:lnTo>
                  <a:pt x="37" y="0"/>
                </a:lnTo>
                <a:lnTo>
                  <a:pt x="29" y="1"/>
                </a:lnTo>
                <a:lnTo>
                  <a:pt x="22" y="2"/>
                </a:lnTo>
                <a:lnTo>
                  <a:pt x="16" y="6"/>
                </a:lnTo>
                <a:lnTo>
                  <a:pt x="10" y="10"/>
                </a:lnTo>
                <a:lnTo>
                  <a:pt x="6" y="16"/>
                </a:lnTo>
                <a:lnTo>
                  <a:pt x="2" y="22"/>
                </a:lnTo>
                <a:lnTo>
                  <a:pt x="1" y="29"/>
                </a:lnTo>
                <a:lnTo>
                  <a:pt x="0" y="37"/>
                </a:lnTo>
                <a:lnTo>
                  <a:pt x="0" y="37"/>
                </a:lnTo>
                <a:lnTo>
                  <a:pt x="0" y="43"/>
                </a:lnTo>
                <a:lnTo>
                  <a:pt x="1" y="48"/>
                </a:lnTo>
                <a:lnTo>
                  <a:pt x="6" y="57"/>
                </a:lnTo>
                <a:lnTo>
                  <a:pt x="13" y="65"/>
                </a:lnTo>
                <a:lnTo>
                  <a:pt x="21" y="71"/>
                </a:lnTo>
                <a:lnTo>
                  <a:pt x="10" y="139"/>
                </a:lnTo>
                <a:lnTo>
                  <a:pt x="64" y="139"/>
                </a:lnTo>
                <a:lnTo>
                  <a:pt x="53" y="71"/>
                </a:lnTo>
                <a:lnTo>
                  <a:pt x="53" y="71"/>
                </a:lnTo>
                <a:lnTo>
                  <a:pt x="61" y="65"/>
                </a:lnTo>
                <a:lnTo>
                  <a:pt x="68" y="57"/>
                </a:lnTo>
                <a:lnTo>
                  <a:pt x="73" y="48"/>
                </a:lnTo>
                <a:lnTo>
                  <a:pt x="75" y="43"/>
                </a:lnTo>
                <a:lnTo>
                  <a:pt x="75" y="37"/>
                </a:lnTo>
                <a:lnTo>
                  <a:pt x="75" y="37"/>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1" name="Freeform 2250"/>
          <p:cNvSpPr>
            <a:spLocks/>
          </p:cNvSpPr>
          <p:nvPr/>
        </p:nvSpPr>
        <p:spPr bwMode="auto">
          <a:xfrm>
            <a:off x="3966635" y="1936752"/>
            <a:ext cx="97367" cy="118533"/>
          </a:xfrm>
          <a:custGeom>
            <a:avLst/>
            <a:gdLst>
              <a:gd name="T0" fmla="*/ 91 w 91"/>
              <a:gd name="T1" fmla="*/ 111 h 111"/>
              <a:gd name="T2" fmla="*/ 91 w 91"/>
              <a:gd name="T3" fmla="*/ 35 h 111"/>
              <a:gd name="T4" fmla="*/ 91 w 91"/>
              <a:gd name="T5" fmla="*/ 35 h 111"/>
              <a:gd name="T6" fmla="*/ 75 w 91"/>
              <a:gd name="T7" fmla="*/ 34 h 111"/>
              <a:gd name="T8" fmla="*/ 60 w 91"/>
              <a:gd name="T9" fmla="*/ 30 h 111"/>
              <a:gd name="T10" fmla="*/ 48 w 91"/>
              <a:gd name="T11" fmla="*/ 26 h 111"/>
              <a:gd name="T12" fmla="*/ 36 w 91"/>
              <a:gd name="T13" fmla="*/ 22 h 111"/>
              <a:gd name="T14" fmla="*/ 15 w 91"/>
              <a:gd name="T15" fmla="*/ 11 h 111"/>
              <a:gd name="T16" fmla="*/ 0 w 91"/>
              <a:gd name="T17" fmla="*/ 0 h 111"/>
              <a:gd name="T18" fmla="*/ 0 w 91"/>
              <a:gd name="T19" fmla="*/ 111 h 111"/>
              <a:gd name="T20" fmla="*/ 91 w 91"/>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11">
                <a:moveTo>
                  <a:pt x="91" y="111"/>
                </a:moveTo>
                <a:lnTo>
                  <a:pt x="91" y="35"/>
                </a:lnTo>
                <a:lnTo>
                  <a:pt x="91" y="35"/>
                </a:lnTo>
                <a:lnTo>
                  <a:pt x="75" y="34"/>
                </a:lnTo>
                <a:lnTo>
                  <a:pt x="60" y="30"/>
                </a:lnTo>
                <a:lnTo>
                  <a:pt x="48" y="26"/>
                </a:lnTo>
                <a:lnTo>
                  <a:pt x="36" y="22"/>
                </a:lnTo>
                <a:lnTo>
                  <a:pt x="15" y="11"/>
                </a:lnTo>
                <a:lnTo>
                  <a:pt x="0" y="0"/>
                </a:lnTo>
                <a:lnTo>
                  <a:pt x="0" y="111"/>
                </a:lnTo>
                <a:lnTo>
                  <a:pt x="91" y="111"/>
                </a:lnTo>
                <a:close/>
              </a:path>
            </a:pathLst>
          </a:custGeom>
          <a:solidFill>
            <a:srgbClr val="FFCC00"/>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2" name="Freeform 2251"/>
          <p:cNvSpPr>
            <a:spLocks/>
          </p:cNvSpPr>
          <p:nvPr/>
        </p:nvSpPr>
        <p:spPr bwMode="auto">
          <a:xfrm>
            <a:off x="4756151" y="1799168"/>
            <a:ext cx="510117" cy="510117"/>
          </a:xfrm>
          <a:custGeom>
            <a:avLst/>
            <a:gdLst>
              <a:gd name="T0" fmla="*/ 483 w 483"/>
              <a:gd name="T1" fmla="*/ 241 h 482"/>
              <a:gd name="T2" fmla="*/ 477 w 483"/>
              <a:gd name="T3" fmla="*/ 193 h 482"/>
              <a:gd name="T4" fmla="*/ 464 w 483"/>
              <a:gd name="T5" fmla="*/ 148 h 482"/>
              <a:gd name="T6" fmla="*/ 441 w 483"/>
              <a:gd name="T7" fmla="*/ 106 h 482"/>
              <a:gd name="T8" fmla="*/ 412 w 483"/>
              <a:gd name="T9" fmla="*/ 71 h 482"/>
              <a:gd name="T10" fmla="*/ 377 w 483"/>
              <a:gd name="T11" fmla="*/ 42 h 482"/>
              <a:gd name="T12" fmla="*/ 335 w 483"/>
              <a:gd name="T13" fmla="*/ 19 h 482"/>
              <a:gd name="T14" fmla="*/ 290 w 483"/>
              <a:gd name="T15" fmla="*/ 6 h 482"/>
              <a:gd name="T16" fmla="*/ 241 w 483"/>
              <a:gd name="T17" fmla="*/ 0 h 482"/>
              <a:gd name="T18" fmla="*/ 217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1 w 483"/>
              <a:gd name="T51" fmla="*/ 482 h 482"/>
              <a:gd name="T52" fmla="*/ 266 w 483"/>
              <a:gd name="T53" fmla="*/ 481 h 482"/>
              <a:gd name="T54" fmla="*/ 314 w 483"/>
              <a:gd name="T55" fmla="*/ 472 h 482"/>
              <a:gd name="T56" fmla="*/ 357 w 483"/>
              <a:gd name="T57" fmla="*/ 453 h 482"/>
              <a:gd name="T58" fmla="*/ 394 w 483"/>
              <a:gd name="T59" fmla="*/ 428 h 482"/>
              <a:gd name="T60" fmla="*/ 428 w 483"/>
              <a:gd name="T61" fmla="*/ 394 h 482"/>
              <a:gd name="T62" fmla="*/ 453 w 483"/>
              <a:gd name="T63" fmla="*/ 357 h 482"/>
              <a:gd name="T64" fmla="*/ 472 w 483"/>
              <a:gd name="T65" fmla="*/ 314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1"/>
                </a:lnTo>
                <a:lnTo>
                  <a:pt x="241" y="0"/>
                </a:lnTo>
                <a:lnTo>
                  <a:pt x="241" y="0"/>
                </a:lnTo>
                <a:lnTo>
                  <a:pt x="217"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7" y="481"/>
                </a:lnTo>
                <a:lnTo>
                  <a:pt x="241" y="482"/>
                </a:lnTo>
                <a:lnTo>
                  <a:pt x="241" y="482"/>
                </a:lnTo>
                <a:lnTo>
                  <a:pt x="266" y="481"/>
                </a:lnTo>
                <a:lnTo>
                  <a:pt x="290" y="477"/>
                </a:lnTo>
                <a:lnTo>
                  <a:pt x="314" y="472"/>
                </a:lnTo>
                <a:lnTo>
                  <a:pt x="335" y="464"/>
                </a:lnTo>
                <a:lnTo>
                  <a:pt x="357" y="453"/>
                </a:lnTo>
                <a:lnTo>
                  <a:pt x="377" y="441"/>
                </a:lnTo>
                <a:lnTo>
                  <a:pt x="394" y="428"/>
                </a:lnTo>
                <a:lnTo>
                  <a:pt x="412" y="411"/>
                </a:lnTo>
                <a:lnTo>
                  <a:pt x="428" y="394"/>
                </a:lnTo>
                <a:lnTo>
                  <a:pt x="441" y="377"/>
                </a:lnTo>
                <a:lnTo>
                  <a:pt x="453" y="357"/>
                </a:lnTo>
                <a:lnTo>
                  <a:pt x="464" y="335"/>
                </a:lnTo>
                <a:lnTo>
                  <a:pt x="472" y="314"/>
                </a:lnTo>
                <a:lnTo>
                  <a:pt x="477" y="290"/>
                </a:lnTo>
                <a:lnTo>
                  <a:pt x="481" y="265"/>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83" name="Freeform 2252"/>
          <p:cNvSpPr>
            <a:spLocks/>
          </p:cNvSpPr>
          <p:nvPr/>
        </p:nvSpPr>
        <p:spPr bwMode="auto">
          <a:xfrm>
            <a:off x="5278967" y="1799168"/>
            <a:ext cx="510117" cy="510117"/>
          </a:xfrm>
          <a:custGeom>
            <a:avLst/>
            <a:gdLst>
              <a:gd name="T0" fmla="*/ 483 w 483"/>
              <a:gd name="T1" fmla="*/ 241 h 482"/>
              <a:gd name="T2" fmla="*/ 478 w 483"/>
              <a:gd name="T3" fmla="*/ 193 h 482"/>
              <a:gd name="T4" fmla="*/ 464 w 483"/>
              <a:gd name="T5" fmla="*/ 148 h 482"/>
              <a:gd name="T6" fmla="*/ 441 w 483"/>
              <a:gd name="T7" fmla="*/ 106 h 482"/>
              <a:gd name="T8" fmla="*/ 412 w 483"/>
              <a:gd name="T9" fmla="*/ 71 h 482"/>
              <a:gd name="T10" fmla="*/ 377 w 483"/>
              <a:gd name="T11" fmla="*/ 42 h 482"/>
              <a:gd name="T12" fmla="*/ 336 w 483"/>
              <a:gd name="T13" fmla="*/ 19 h 482"/>
              <a:gd name="T14" fmla="*/ 290 w 483"/>
              <a:gd name="T15" fmla="*/ 6 h 482"/>
              <a:gd name="T16" fmla="*/ 242 w 483"/>
              <a:gd name="T17" fmla="*/ 0 h 482"/>
              <a:gd name="T18" fmla="*/ 218 w 483"/>
              <a:gd name="T19" fmla="*/ 1 h 482"/>
              <a:gd name="T20" fmla="*/ 169 w 483"/>
              <a:gd name="T21" fmla="*/ 11 h 482"/>
              <a:gd name="T22" fmla="*/ 126 w 483"/>
              <a:gd name="T23" fmla="*/ 30 h 482"/>
              <a:gd name="T24" fmla="*/ 89 w 483"/>
              <a:gd name="T25" fmla="*/ 55 h 482"/>
              <a:gd name="T26" fmla="*/ 55 w 483"/>
              <a:gd name="T27" fmla="*/ 89 h 482"/>
              <a:gd name="T28" fmla="*/ 30 w 483"/>
              <a:gd name="T29" fmla="*/ 126 h 482"/>
              <a:gd name="T30" fmla="*/ 11 w 483"/>
              <a:gd name="T31" fmla="*/ 169 h 482"/>
              <a:gd name="T32" fmla="*/ 2 w 483"/>
              <a:gd name="T33" fmla="*/ 217 h 482"/>
              <a:gd name="T34" fmla="*/ 0 w 483"/>
              <a:gd name="T35" fmla="*/ 241 h 482"/>
              <a:gd name="T36" fmla="*/ 6 w 483"/>
              <a:gd name="T37" fmla="*/ 290 h 482"/>
              <a:gd name="T38" fmla="*/ 19 w 483"/>
              <a:gd name="T39" fmla="*/ 335 h 482"/>
              <a:gd name="T40" fmla="*/ 42 w 483"/>
              <a:gd name="T41" fmla="*/ 377 h 482"/>
              <a:gd name="T42" fmla="*/ 71 w 483"/>
              <a:gd name="T43" fmla="*/ 411 h 482"/>
              <a:gd name="T44" fmla="*/ 106 w 483"/>
              <a:gd name="T45" fmla="*/ 441 h 482"/>
              <a:gd name="T46" fmla="*/ 148 w 483"/>
              <a:gd name="T47" fmla="*/ 464 h 482"/>
              <a:gd name="T48" fmla="*/ 193 w 483"/>
              <a:gd name="T49" fmla="*/ 477 h 482"/>
              <a:gd name="T50" fmla="*/ 242 w 483"/>
              <a:gd name="T51" fmla="*/ 482 h 482"/>
              <a:gd name="T52" fmla="*/ 266 w 483"/>
              <a:gd name="T53" fmla="*/ 481 h 482"/>
              <a:gd name="T54" fmla="*/ 314 w 483"/>
              <a:gd name="T55" fmla="*/ 472 h 482"/>
              <a:gd name="T56" fmla="*/ 357 w 483"/>
              <a:gd name="T57" fmla="*/ 453 h 482"/>
              <a:gd name="T58" fmla="*/ 395 w 483"/>
              <a:gd name="T59" fmla="*/ 428 h 482"/>
              <a:gd name="T60" fmla="*/ 428 w 483"/>
              <a:gd name="T61" fmla="*/ 394 h 482"/>
              <a:gd name="T62" fmla="*/ 454 w 483"/>
              <a:gd name="T63" fmla="*/ 357 h 482"/>
              <a:gd name="T64" fmla="*/ 472 w 483"/>
              <a:gd name="T65" fmla="*/ 314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1"/>
                </a:lnTo>
                <a:lnTo>
                  <a:pt x="242" y="0"/>
                </a:lnTo>
                <a:lnTo>
                  <a:pt x="242" y="0"/>
                </a:lnTo>
                <a:lnTo>
                  <a:pt x="218" y="1"/>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5"/>
                </a:lnTo>
                <a:lnTo>
                  <a:pt x="6" y="290"/>
                </a:lnTo>
                <a:lnTo>
                  <a:pt x="11" y="314"/>
                </a:lnTo>
                <a:lnTo>
                  <a:pt x="19" y="335"/>
                </a:lnTo>
                <a:lnTo>
                  <a:pt x="30" y="357"/>
                </a:lnTo>
                <a:lnTo>
                  <a:pt x="42" y="377"/>
                </a:lnTo>
                <a:lnTo>
                  <a:pt x="55" y="394"/>
                </a:lnTo>
                <a:lnTo>
                  <a:pt x="71" y="411"/>
                </a:lnTo>
                <a:lnTo>
                  <a:pt x="89" y="428"/>
                </a:lnTo>
                <a:lnTo>
                  <a:pt x="106" y="441"/>
                </a:lnTo>
                <a:lnTo>
                  <a:pt x="126" y="453"/>
                </a:lnTo>
                <a:lnTo>
                  <a:pt x="148" y="464"/>
                </a:lnTo>
                <a:lnTo>
                  <a:pt x="169" y="472"/>
                </a:lnTo>
                <a:lnTo>
                  <a:pt x="193" y="477"/>
                </a:lnTo>
                <a:lnTo>
                  <a:pt x="218" y="481"/>
                </a:lnTo>
                <a:lnTo>
                  <a:pt x="242" y="482"/>
                </a:lnTo>
                <a:lnTo>
                  <a:pt x="242" y="482"/>
                </a:lnTo>
                <a:lnTo>
                  <a:pt x="266" y="481"/>
                </a:lnTo>
                <a:lnTo>
                  <a:pt x="290" y="477"/>
                </a:lnTo>
                <a:lnTo>
                  <a:pt x="314" y="472"/>
                </a:lnTo>
                <a:lnTo>
                  <a:pt x="336" y="464"/>
                </a:lnTo>
                <a:lnTo>
                  <a:pt x="357" y="453"/>
                </a:lnTo>
                <a:lnTo>
                  <a:pt x="377" y="441"/>
                </a:lnTo>
                <a:lnTo>
                  <a:pt x="395" y="428"/>
                </a:lnTo>
                <a:lnTo>
                  <a:pt x="412" y="411"/>
                </a:lnTo>
                <a:lnTo>
                  <a:pt x="428" y="394"/>
                </a:lnTo>
                <a:lnTo>
                  <a:pt x="441" y="377"/>
                </a:lnTo>
                <a:lnTo>
                  <a:pt x="454" y="357"/>
                </a:lnTo>
                <a:lnTo>
                  <a:pt x="464" y="335"/>
                </a:lnTo>
                <a:lnTo>
                  <a:pt x="472" y="314"/>
                </a:lnTo>
                <a:lnTo>
                  <a:pt x="478" y="290"/>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84" name="Rectangle 2253"/>
          <p:cNvSpPr>
            <a:spLocks noChangeArrowheads="1"/>
          </p:cNvSpPr>
          <p:nvPr/>
        </p:nvSpPr>
        <p:spPr bwMode="auto">
          <a:xfrm>
            <a:off x="4999569" y="2133604"/>
            <a:ext cx="23284" cy="91017"/>
          </a:xfrm>
          <a:prstGeom prst="rect">
            <a:avLst/>
          </a:prstGeom>
          <a:solidFill>
            <a:srgbClr val="AA8566"/>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5" name="Freeform 2254"/>
          <p:cNvSpPr>
            <a:spLocks/>
          </p:cNvSpPr>
          <p:nvPr/>
        </p:nvSpPr>
        <p:spPr bwMode="auto">
          <a:xfrm>
            <a:off x="4887386" y="1896537"/>
            <a:ext cx="249767" cy="249767"/>
          </a:xfrm>
          <a:custGeom>
            <a:avLst/>
            <a:gdLst>
              <a:gd name="T0" fmla="*/ 132 w 236"/>
              <a:gd name="T1" fmla="*/ 0 h 236"/>
              <a:gd name="T2" fmla="*/ 145 w 236"/>
              <a:gd name="T3" fmla="*/ 7 h 236"/>
              <a:gd name="T4" fmla="*/ 161 w 236"/>
              <a:gd name="T5" fmla="*/ 12 h 236"/>
              <a:gd name="T6" fmla="*/ 172 w 236"/>
              <a:gd name="T7" fmla="*/ 12 h 236"/>
              <a:gd name="T8" fmla="*/ 179 w 236"/>
              <a:gd name="T9" fmla="*/ 20 h 236"/>
              <a:gd name="T10" fmla="*/ 192 w 236"/>
              <a:gd name="T11" fmla="*/ 31 h 236"/>
              <a:gd name="T12" fmla="*/ 206 w 236"/>
              <a:gd name="T13" fmla="*/ 39 h 236"/>
              <a:gd name="T14" fmla="*/ 206 w 236"/>
              <a:gd name="T15" fmla="*/ 50 h 236"/>
              <a:gd name="T16" fmla="*/ 216 w 236"/>
              <a:gd name="T17" fmla="*/ 58 h 236"/>
              <a:gd name="T18" fmla="*/ 226 w 236"/>
              <a:gd name="T19" fmla="*/ 73 h 236"/>
              <a:gd name="T20" fmla="*/ 223 w 236"/>
              <a:gd name="T21" fmla="*/ 85 h 236"/>
              <a:gd name="T22" fmla="*/ 232 w 236"/>
              <a:gd name="T23" fmla="*/ 93 h 236"/>
              <a:gd name="T24" fmla="*/ 232 w 236"/>
              <a:gd name="T25" fmla="*/ 110 h 236"/>
              <a:gd name="T26" fmla="*/ 230 w 236"/>
              <a:gd name="T27" fmla="*/ 122 h 236"/>
              <a:gd name="T28" fmla="*/ 236 w 236"/>
              <a:gd name="T29" fmla="*/ 132 h 236"/>
              <a:gd name="T30" fmla="*/ 230 w 236"/>
              <a:gd name="T31" fmla="*/ 145 h 236"/>
              <a:gd name="T32" fmla="*/ 224 w 236"/>
              <a:gd name="T33" fmla="*/ 161 h 236"/>
              <a:gd name="T34" fmla="*/ 224 w 236"/>
              <a:gd name="T35" fmla="*/ 172 h 236"/>
              <a:gd name="T36" fmla="*/ 216 w 236"/>
              <a:gd name="T37" fmla="*/ 178 h 236"/>
              <a:gd name="T38" fmla="*/ 206 w 236"/>
              <a:gd name="T39" fmla="*/ 192 h 236"/>
              <a:gd name="T40" fmla="*/ 198 w 236"/>
              <a:gd name="T41" fmla="*/ 205 h 236"/>
              <a:gd name="T42" fmla="*/ 187 w 236"/>
              <a:gd name="T43" fmla="*/ 205 h 236"/>
              <a:gd name="T44" fmla="*/ 179 w 236"/>
              <a:gd name="T45" fmla="*/ 216 h 236"/>
              <a:gd name="T46" fmla="*/ 164 w 236"/>
              <a:gd name="T47" fmla="*/ 225 h 236"/>
              <a:gd name="T48" fmla="*/ 152 w 236"/>
              <a:gd name="T49" fmla="*/ 223 h 236"/>
              <a:gd name="T50" fmla="*/ 144 w 236"/>
              <a:gd name="T51" fmla="*/ 232 h 236"/>
              <a:gd name="T52" fmla="*/ 126 w 236"/>
              <a:gd name="T53" fmla="*/ 232 h 236"/>
              <a:gd name="T54" fmla="*/ 114 w 236"/>
              <a:gd name="T55" fmla="*/ 229 h 236"/>
              <a:gd name="T56" fmla="*/ 105 w 236"/>
              <a:gd name="T57" fmla="*/ 236 h 236"/>
              <a:gd name="T58" fmla="*/ 92 w 236"/>
              <a:gd name="T59" fmla="*/ 229 h 236"/>
              <a:gd name="T60" fmla="*/ 76 w 236"/>
              <a:gd name="T61" fmla="*/ 224 h 236"/>
              <a:gd name="T62" fmla="*/ 65 w 236"/>
              <a:gd name="T63" fmla="*/ 224 h 236"/>
              <a:gd name="T64" fmla="*/ 58 w 236"/>
              <a:gd name="T65" fmla="*/ 216 h 236"/>
              <a:gd name="T66" fmla="*/ 45 w 236"/>
              <a:gd name="T67" fmla="*/ 205 h 236"/>
              <a:gd name="T68" fmla="*/ 31 w 236"/>
              <a:gd name="T69" fmla="*/ 197 h 236"/>
              <a:gd name="T70" fmla="*/ 31 w 236"/>
              <a:gd name="T71" fmla="*/ 186 h 236"/>
              <a:gd name="T72" fmla="*/ 21 w 236"/>
              <a:gd name="T73" fmla="*/ 178 h 236"/>
              <a:gd name="T74" fmla="*/ 11 w 236"/>
              <a:gd name="T75" fmla="*/ 164 h 236"/>
              <a:gd name="T76" fmla="*/ 14 w 236"/>
              <a:gd name="T77" fmla="*/ 152 h 236"/>
              <a:gd name="T78" fmla="*/ 5 w 236"/>
              <a:gd name="T79" fmla="*/ 144 h 236"/>
              <a:gd name="T80" fmla="*/ 5 w 236"/>
              <a:gd name="T81" fmla="*/ 126 h 236"/>
              <a:gd name="T82" fmla="*/ 7 w 236"/>
              <a:gd name="T83" fmla="*/ 114 h 236"/>
              <a:gd name="T84" fmla="*/ 0 w 236"/>
              <a:gd name="T85" fmla="*/ 105 h 236"/>
              <a:gd name="T86" fmla="*/ 7 w 236"/>
              <a:gd name="T87" fmla="*/ 91 h 236"/>
              <a:gd name="T88" fmla="*/ 13 w 236"/>
              <a:gd name="T89" fmla="*/ 75 h 236"/>
              <a:gd name="T90" fmla="*/ 13 w 236"/>
              <a:gd name="T91" fmla="*/ 65 h 236"/>
              <a:gd name="T92" fmla="*/ 21 w 236"/>
              <a:gd name="T93" fmla="*/ 58 h 236"/>
              <a:gd name="T94" fmla="*/ 31 w 236"/>
              <a:gd name="T95" fmla="*/ 44 h 236"/>
              <a:gd name="T96" fmla="*/ 39 w 236"/>
              <a:gd name="T97" fmla="*/ 31 h 236"/>
              <a:gd name="T98" fmla="*/ 50 w 236"/>
              <a:gd name="T99" fmla="*/ 31 h 236"/>
              <a:gd name="T100" fmla="*/ 58 w 236"/>
              <a:gd name="T101" fmla="*/ 20 h 236"/>
              <a:gd name="T102" fmla="*/ 73 w 236"/>
              <a:gd name="T103" fmla="*/ 11 h 236"/>
              <a:gd name="T104" fmla="*/ 85 w 236"/>
              <a:gd name="T105" fmla="*/ 14 h 236"/>
              <a:gd name="T106" fmla="*/ 93 w 236"/>
              <a:gd name="T107" fmla="*/ 4 h 236"/>
              <a:gd name="T108" fmla="*/ 110 w 236"/>
              <a:gd name="T109" fmla="*/ 4 h 236"/>
              <a:gd name="T110" fmla="*/ 122 w 236"/>
              <a:gd name="T111" fmla="*/ 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6" h="236">
                <a:moveTo>
                  <a:pt x="126" y="4"/>
                </a:moveTo>
                <a:lnTo>
                  <a:pt x="126" y="4"/>
                </a:lnTo>
                <a:lnTo>
                  <a:pt x="126" y="4"/>
                </a:lnTo>
                <a:lnTo>
                  <a:pt x="129" y="2"/>
                </a:lnTo>
                <a:lnTo>
                  <a:pt x="132" y="0"/>
                </a:lnTo>
                <a:lnTo>
                  <a:pt x="137" y="0"/>
                </a:lnTo>
                <a:lnTo>
                  <a:pt x="143" y="3"/>
                </a:lnTo>
                <a:lnTo>
                  <a:pt x="144" y="4"/>
                </a:lnTo>
                <a:lnTo>
                  <a:pt x="145" y="7"/>
                </a:lnTo>
                <a:lnTo>
                  <a:pt x="145" y="7"/>
                </a:lnTo>
                <a:lnTo>
                  <a:pt x="145" y="7"/>
                </a:lnTo>
                <a:lnTo>
                  <a:pt x="148" y="11"/>
                </a:lnTo>
                <a:lnTo>
                  <a:pt x="152" y="14"/>
                </a:lnTo>
                <a:lnTo>
                  <a:pt x="157" y="14"/>
                </a:lnTo>
                <a:lnTo>
                  <a:pt x="161" y="12"/>
                </a:lnTo>
                <a:lnTo>
                  <a:pt x="161" y="12"/>
                </a:lnTo>
                <a:lnTo>
                  <a:pt x="161" y="12"/>
                </a:lnTo>
                <a:lnTo>
                  <a:pt x="164" y="11"/>
                </a:lnTo>
                <a:lnTo>
                  <a:pt x="167" y="11"/>
                </a:lnTo>
                <a:lnTo>
                  <a:pt x="172" y="12"/>
                </a:lnTo>
                <a:lnTo>
                  <a:pt x="176" y="15"/>
                </a:lnTo>
                <a:lnTo>
                  <a:pt x="177" y="18"/>
                </a:lnTo>
                <a:lnTo>
                  <a:pt x="179" y="20"/>
                </a:lnTo>
                <a:lnTo>
                  <a:pt x="179" y="20"/>
                </a:lnTo>
                <a:lnTo>
                  <a:pt x="179" y="20"/>
                </a:lnTo>
                <a:lnTo>
                  <a:pt x="180" y="26"/>
                </a:lnTo>
                <a:lnTo>
                  <a:pt x="183" y="30"/>
                </a:lnTo>
                <a:lnTo>
                  <a:pt x="187" y="31"/>
                </a:lnTo>
                <a:lnTo>
                  <a:pt x="192" y="31"/>
                </a:lnTo>
                <a:lnTo>
                  <a:pt x="192" y="31"/>
                </a:lnTo>
                <a:lnTo>
                  <a:pt x="192" y="31"/>
                </a:lnTo>
                <a:lnTo>
                  <a:pt x="195" y="31"/>
                </a:lnTo>
                <a:lnTo>
                  <a:pt x="198" y="31"/>
                </a:lnTo>
                <a:lnTo>
                  <a:pt x="203" y="34"/>
                </a:lnTo>
                <a:lnTo>
                  <a:pt x="206" y="39"/>
                </a:lnTo>
                <a:lnTo>
                  <a:pt x="206" y="42"/>
                </a:lnTo>
                <a:lnTo>
                  <a:pt x="206" y="44"/>
                </a:lnTo>
                <a:lnTo>
                  <a:pt x="206" y="44"/>
                </a:lnTo>
                <a:lnTo>
                  <a:pt x="206" y="44"/>
                </a:lnTo>
                <a:lnTo>
                  <a:pt x="206" y="50"/>
                </a:lnTo>
                <a:lnTo>
                  <a:pt x="207" y="54"/>
                </a:lnTo>
                <a:lnTo>
                  <a:pt x="211" y="57"/>
                </a:lnTo>
                <a:lnTo>
                  <a:pt x="216" y="58"/>
                </a:lnTo>
                <a:lnTo>
                  <a:pt x="216" y="58"/>
                </a:lnTo>
                <a:lnTo>
                  <a:pt x="216" y="58"/>
                </a:lnTo>
                <a:lnTo>
                  <a:pt x="219" y="59"/>
                </a:lnTo>
                <a:lnTo>
                  <a:pt x="222" y="61"/>
                </a:lnTo>
                <a:lnTo>
                  <a:pt x="224" y="65"/>
                </a:lnTo>
                <a:lnTo>
                  <a:pt x="226" y="70"/>
                </a:lnTo>
                <a:lnTo>
                  <a:pt x="226" y="73"/>
                </a:lnTo>
                <a:lnTo>
                  <a:pt x="224" y="75"/>
                </a:lnTo>
                <a:lnTo>
                  <a:pt x="224" y="75"/>
                </a:lnTo>
                <a:lnTo>
                  <a:pt x="224" y="75"/>
                </a:lnTo>
                <a:lnTo>
                  <a:pt x="223" y="79"/>
                </a:lnTo>
                <a:lnTo>
                  <a:pt x="223" y="85"/>
                </a:lnTo>
                <a:lnTo>
                  <a:pt x="226" y="89"/>
                </a:lnTo>
                <a:lnTo>
                  <a:pt x="230" y="91"/>
                </a:lnTo>
                <a:lnTo>
                  <a:pt x="230" y="91"/>
                </a:lnTo>
                <a:lnTo>
                  <a:pt x="230" y="91"/>
                </a:lnTo>
                <a:lnTo>
                  <a:pt x="232" y="93"/>
                </a:lnTo>
                <a:lnTo>
                  <a:pt x="234" y="94"/>
                </a:lnTo>
                <a:lnTo>
                  <a:pt x="236" y="99"/>
                </a:lnTo>
                <a:lnTo>
                  <a:pt x="236" y="105"/>
                </a:lnTo>
                <a:lnTo>
                  <a:pt x="235" y="107"/>
                </a:lnTo>
                <a:lnTo>
                  <a:pt x="232" y="110"/>
                </a:lnTo>
                <a:lnTo>
                  <a:pt x="232" y="110"/>
                </a:lnTo>
                <a:lnTo>
                  <a:pt x="232" y="110"/>
                </a:lnTo>
                <a:lnTo>
                  <a:pt x="230" y="114"/>
                </a:lnTo>
                <a:lnTo>
                  <a:pt x="228" y="118"/>
                </a:lnTo>
                <a:lnTo>
                  <a:pt x="230" y="122"/>
                </a:lnTo>
                <a:lnTo>
                  <a:pt x="232" y="126"/>
                </a:lnTo>
                <a:lnTo>
                  <a:pt x="232" y="126"/>
                </a:lnTo>
                <a:lnTo>
                  <a:pt x="232" y="126"/>
                </a:lnTo>
                <a:lnTo>
                  <a:pt x="235" y="129"/>
                </a:lnTo>
                <a:lnTo>
                  <a:pt x="236" y="132"/>
                </a:lnTo>
                <a:lnTo>
                  <a:pt x="236" y="137"/>
                </a:lnTo>
                <a:lnTo>
                  <a:pt x="234" y="142"/>
                </a:lnTo>
                <a:lnTo>
                  <a:pt x="232" y="144"/>
                </a:lnTo>
                <a:lnTo>
                  <a:pt x="230" y="145"/>
                </a:lnTo>
                <a:lnTo>
                  <a:pt x="230" y="145"/>
                </a:lnTo>
                <a:lnTo>
                  <a:pt x="230" y="145"/>
                </a:lnTo>
                <a:lnTo>
                  <a:pt x="226" y="148"/>
                </a:lnTo>
                <a:lnTo>
                  <a:pt x="223" y="152"/>
                </a:lnTo>
                <a:lnTo>
                  <a:pt x="223" y="157"/>
                </a:lnTo>
                <a:lnTo>
                  <a:pt x="224" y="161"/>
                </a:lnTo>
                <a:lnTo>
                  <a:pt x="224" y="161"/>
                </a:lnTo>
                <a:lnTo>
                  <a:pt x="224" y="161"/>
                </a:lnTo>
                <a:lnTo>
                  <a:pt x="226" y="164"/>
                </a:lnTo>
                <a:lnTo>
                  <a:pt x="226" y="166"/>
                </a:lnTo>
                <a:lnTo>
                  <a:pt x="224" y="172"/>
                </a:lnTo>
                <a:lnTo>
                  <a:pt x="222" y="176"/>
                </a:lnTo>
                <a:lnTo>
                  <a:pt x="219" y="177"/>
                </a:lnTo>
                <a:lnTo>
                  <a:pt x="216" y="178"/>
                </a:lnTo>
                <a:lnTo>
                  <a:pt x="216" y="178"/>
                </a:lnTo>
                <a:lnTo>
                  <a:pt x="216" y="178"/>
                </a:lnTo>
                <a:lnTo>
                  <a:pt x="211" y="180"/>
                </a:lnTo>
                <a:lnTo>
                  <a:pt x="207" y="182"/>
                </a:lnTo>
                <a:lnTo>
                  <a:pt x="206" y="186"/>
                </a:lnTo>
                <a:lnTo>
                  <a:pt x="206" y="192"/>
                </a:lnTo>
                <a:lnTo>
                  <a:pt x="206" y="192"/>
                </a:lnTo>
                <a:lnTo>
                  <a:pt x="206" y="192"/>
                </a:lnTo>
                <a:lnTo>
                  <a:pt x="206" y="195"/>
                </a:lnTo>
                <a:lnTo>
                  <a:pt x="206" y="197"/>
                </a:lnTo>
                <a:lnTo>
                  <a:pt x="203" y="203"/>
                </a:lnTo>
                <a:lnTo>
                  <a:pt x="198" y="205"/>
                </a:lnTo>
                <a:lnTo>
                  <a:pt x="195" y="205"/>
                </a:lnTo>
                <a:lnTo>
                  <a:pt x="192" y="205"/>
                </a:lnTo>
                <a:lnTo>
                  <a:pt x="192" y="205"/>
                </a:lnTo>
                <a:lnTo>
                  <a:pt x="192" y="205"/>
                </a:lnTo>
                <a:lnTo>
                  <a:pt x="187" y="205"/>
                </a:lnTo>
                <a:lnTo>
                  <a:pt x="183" y="207"/>
                </a:lnTo>
                <a:lnTo>
                  <a:pt x="180" y="211"/>
                </a:lnTo>
                <a:lnTo>
                  <a:pt x="179" y="216"/>
                </a:lnTo>
                <a:lnTo>
                  <a:pt x="179" y="216"/>
                </a:lnTo>
                <a:lnTo>
                  <a:pt x="179" y="216"/>
                </a:lnTo>
                <a:lnTo>
                  <a:pt x="177" y="219"/>
                </a:lnTo>
                <a:lnTo>
                  <a:pt x="176" y="221"/>
                </a:lnTo>
                <a:lnTo>
                  <a:pt x="172" y="224"/>
                </a:lnTo>
                <a:lnTo>
                  <a:pt x="167" y="225"/>
                </a:lnTo>
                <a:lnTo>
                  <a:pt x="164" y="225"/>
                </a:lnTo>
                <a:lnTo>
                  <a:pt x="161" y="224"/>
                </a:lnTo>
                <a:lnTo>
                  <a:pt x="161" y="224"/>
                </a:lnTo>
                <a:lnTo>
                  <a:pt x="161" y="224"/>
                </a:lnTo>
                <a:lnTo>
                  <a:pt x="157" y="223"/>
                </a:lnTo>
                <a:lnTo>
                  <a:pt x="152" y="223"/>
                </a:lnTo>
                <a:lnTo>
                  <a:pt x="148" y="225"/>
                </a:lnTo>
                <a:lnTo>
                  <a:pt x="145" y="229"/>
                </a:lnTo>
                <a:lnTo>
                  <a:pt x="145" y="229"/>
                </a:lnTo>
                <a:lnTo>
                  <a:pt x="145" y="229"/>
                </a:lnTo>
                <a:lnTo>
                  <a:pt x="144" y="232"/>
                </a:lnTo>
                <a:lnTo>
                  <a:pt x="143" y="233"/>
                </a:lnTo>
                <a:lnTo>
                  <a:pt x="137" y="236"/>
                </a:lnTo>
                <a:lnTo>
                  <a:pt x="132" y="236"/>
                </a:lnTo>
                <a:lnTo>
                  <a:pt x="129" y="235"/>
                </a:lnTo>
                <a:lnTo>
                  <a:pt x="126" y="232"/>
                </a:lnTo>
                <a:lnTo>
                  <a:pt x="126" y="232"/>
                </a:lnTo>
                <a:lnTo>
                  <a:pt x="126" y="232"/>
                </a:lnTo>
                <a:lnTo>
                  <a:pt x="122" y="229"/>
                </a:lnTo>
                <a:lnTo>
                  <a:pt x="118" y="228"/>
                </a:lnTo>
                <a:lnTo>
                  <a:pt x="114" y="229"/>
                </a:lnTo>
                <a:lnTo>
                  <a:pt x="110" y="232"/>
                </a:lnTo>
                <a:lnTo>
                  <a:pt x="110" y="232"/>
                </a:lnTo>
                <a:lnTo>
                  <a:pt x="110" y="232"/>
                </a:lnTo>
                <a:lnTo>
                  <a:pt x="108" y="235"/>
                </a:lnTo>
                <a:lnTo>
                  <a:pt x="105" y="236"/>
                </a:lnTo>
                <a:lnTo>
                  <a:pt x="100" y="236"/>
                </a:lnTo>
                <a:lnTo>
                  <a:pt x="94" y="233"/>
                </a:lnTo>
                <a:lnTo>
                  <a:pt x="93" y="232"/>
                </a:lnTo>
                <a:lnTo>
                  <a:pt x="92" y="229"/>
                </a:lnTo>
                <a:lnTo>
                  <a:pt x="92" y="229"/>
                </a:lnTo>
                <a:lnTo>
                  <a:pt x="92" y="229"/>
                </a:lnTo>
                <a:lnTo>
                  <a:pt x="89" y="225"/>
                </a:lnTo>
                <a:lnTo>
                  <a:pt x="85" y="223"/>
                </a:lnTo>
                <a:lnTo>
                  <a:pt x="80" y="223"/>
                </a:lnTo>
                <a:lnTo>
                  <a:pt x="76" y="224"/>
                </a:lnTo>
                <a:lnTo>
                  <a:pt x="76" y="224"/>
                </a:lnTo>
                <a:lnTo>
                  <a:pt x="76" y="224"/>
                </a:lnTo>
                <a:lnTo>
                  <a:pt x="73" y="225"/>
                </a:lnTo>
                <a:lnTo>
                  <a:pt x="70" y="225"/>
                </a:lnTo>
                <a:lnTo>
                  <a:pt x="65" y="224"/>
                </a:lnTo>
                <a:lnTo>
                  <a:pt x="61" y="221"/>
                </a:lnTo>
                <a:lnTo>
                  <a:pt x="59" y="219"/>
                </a:lnTo>
                <a:lnTo>
                  <a:pt x="58" y="216"/>
                </a:lnTo>
                <a:lnTo>
                  <a:pt x="58" y="216"/>
                </a:lnTo>
                <a:lnTo>
                  <a:pt x="58" y="216"/>
                </a:lnTo>
                <a:lnTo>
                  <a:pt x="57" y="211"/>
                </a:lnTo>
                <a:lnTo>
                  <a:pt x="54" y="207"/>
                </a:lnTo>
                <a:lnTo>
                  <a:pt x="50" y="205"/>
                </a:lnTo>
                <a:lnTo>
                  <a:pt x="45" y="205"/>
                </a:lnTo>
                <a:lnTo>
                  <a:pt x="45" y="205"/>
                </a:lnTo>
                <a:lnTo>
                  <a:pt x="45" y="205"/>
                </a:lnTo>
                <a:lnTo>
                  <a:pt x="42" y="205"/>
                </a:lnTo>
                <a:lnTo>
                  <a:pt x="39" y="205"/>
                </a:lnTo>
                <a:lnTo>
                  <a:pt x="34" y="203"/>
                </a:lnTo>
                <a:lnTo>
                  <a:pt x="31" y="197"/>
                </a:lnTo>
                <a:lnTo>
                  <a:pt x="31" y="195"/>
                </a:lnTo>
                <a:lnTo>
                  <a:pt x="31" y="192"/>
                </a:lnTo>
                <a:lnTo>
                  <a:pt x="31" y="192"/>
                </a:lnTo>
                <a:lnTo>
                  <a:pt x="31" y="192"/>
                </a:lnTo>
                <a:lnTo>
                  <a:pt x="31" y="186"/>
                </a:lnTo>
                <a:lnTo>
                  <a:pt x="30" y="182"/>
                </a:lnTo>
                <a:lnTo>
                  <a:pt x="26" y="180"/>
                </a:lnTo>
                <a:lnTo>
                  <a:pt x="21" y="178"/>
                </a:lnTo>
                <a:lnTo>
                  <a:pt x="21" y="178"/>
                </a:lnTo>
                <a:lnTo>
                  <a:pt x="21" y="178"/>
                </a:lnTo>
                <a:lnTo>
                  <a:pt x="18" y="177"/>
                </a:lnTo>
                <a:lnTo>
                  <a:pt x="15" y="176"/>
                </a:lnTo>
                <a:lnTo>
                  <a:pt x="13" y="172"/>
                </a:lnTo>
                <a:lnTo>
                  <a:pt x="11" y="166"/>
                </a:lnTo>
                <a:lnTo>
                  <a:pt x="11" y="164"/>
                </a:lnTo>
                <a:lnTo>
                  <a:pt x="13" y="161"/>
                </a:lnTo>
                <a:lnTo>
                  <a:pt x="13" y="161"/>
                </a:lnTo>
                <a:lnTo>
                  <a:pt x="13" y="161"/>
                </a:lnTo>
                <a:lnTo>
                  <a:pt x="14" y="157"/>
                </a:lnTo>
                <a:lnTo>
                  <a:pt x="14" y="152"/>
                </a:lnTo>
                <a:lnTo>
                  <a:pt x="11" y="148"/>
                </a:lnTo>
                <a:lnTo>
                  <a:pt x="7" y="145"/>
                </a:lnTo>
                <a:lnTo>
                  <a:pt x="7" y="145"/>
                </a:lnTo>
                <a:lnTo>
                  <a:pt x="7" y="145"/>
                </a:lnTo>
                <a:lnTo>
                  <a:pt x="5" y="144"/>
                </a:lnTo>
                <a:lnTo>
                  <a:pt x="3" y="142"/>
                </a:lnTo>
                <a:lnTo>
                  <a:pt x="0" y="137"/>
                </a:lnTo>
                <a:lnTo>
                  <a:pt x="0" y="132"/>
                </a:lnTo>
                <a:lnTo>
                  <a:pt x="2" y="129"/>
                </a:lnTo>
                <a:lnTo>
                  <a:pt x="5" y="126"/>
                </a:lnTo>
                <a:lnTo>
                  <a:pt x="5" y="126"/>
                </a:lnTo>
                <a:lnTo>
                  <a:pt x="5" y="126"/>
                </a:lnTo>
                <a:lnTo>
                  <a:pt x="7" y="122"/>
                </a:lnTo>
                <a:lnTo>
                  <a:pt x="9" y="118"/>
                </a:lnTo>
                <a:lnTo>
                  <a:pt x="7" y="114"/>
                </a:lnTo>
                <a:lnTo>
                  <a:pt x="5" y="110"/>
                </a:lnTo>
                <a:lnTo>
                  <a:pt x="5" y="110"/>
                </a:lnTo>
                <a:lnTo>
                  <a:pt x="5" y="110"/>
                </a:lnTo>
                <a:lnTo>
                  <a:pt x="2" y="107"/>
                </a:lnTo>
                <a:lnTo>
                  <a:pt x="0" y="105"/>
                </a:lnTo>
                <a:lnTo>
                  <a:pt x="0" y="99"/>
                </a:lnTo>
                <a:lnTo>
                  <a:pt x="3" y="94"/>
                </a:lnTo>
                <a:lnTo>
                  <a:pt x="5" y="93"/>
                </a:lnTo>
                <a:lnTo>
                  <a:pt x="7" y="91"/>
                </a:lnTo>
                <a:lnTo>
                  <a:pt x="7" y="91"/>
                </a:lnTo>
                <a:lnTo>
                  <a:pt x="7" y="91"/>
                </a:lnTo>
                <a:lnTo>
                  <a:pt x="11" y="89"/>
                </a:lnTo>
                <a:lnTo>
                  <a:pt x="14" y="85"/>
                </a:lnTo>
                <a:lnTo>
                  <a:pt x="14" y="79"/>
                </a:lnTo>
                <a:lnTo>
                  <a:pt x="13" y="75"/>
                </a:lnTo>
                <a:lnTo>
                  <a:pt x="13" y="75"/>
                </a:lnTo>
                <a:lnTo>
                  <a:pt x="13" y="75"/>
                </a:lnTo>
                <a:lnTo>
                  <a:pt x="11" y="73"/>
                </a:lnTo>
                <a:lnTo>
                  <a:pt x="11" y="70"/>
                </a:lnTo>
                <a:lnTo>
                  <a:pt x="13" y="65"/>
                </a:lnTo>
                <a:lnTo>
                  <a:pt x="15" y="61"/>
                </a:lnTo>
                <a:lnTo>
                  <a:pt x="18" y="59"/>
                </a:lnTo>
                <a:lnTo>
                  <a:pt x="21" y="58"/>
                </a:lnTo>
                <a:lnTo>
                  <a:pt x="21" y="58"/>
                </a:lnTo>
                <a:lnTo>
                  <a:pt x="21" y="58"/>
                </a:lnTo>
                <a:lnTo>
                  <a:pt x="26" y="57"/>
                </a:lnTo>
                <a:lnTo>
                  <a:pt x="30" y="54"/>
                </a:lnTo>
                <a:lnTo>
                  <a:pt x="31" y="50"/>
                </a:lnTo>
                <a:lnTo>
                  <a:pt x="31" y="44"/>
                </a:lnTo>
                <a:lnTo>
                  <a:pt x="31" y="44"/>
                </a:lnTo>
                <a:lnTo>
                  <a:pt x="31" y="44"/>
                </a:lnTo>
                <a:lnTo>
                  <a:pt x="31" y="42"/>
                </a:lnTo>
                <a:lnTo>
                  <a:pt x="31" y="39"/>
                </a:lnTo>
                <a:lnTo>
                  <a:pt x="34" y="34"/>
                </a:lnTo>
                <a:lnTo>
                  <a:pt x="39" y="31"/>
                </a:lnTo>
                <a:lnTo>
                  <a:pt x="42" y="31"/>
                </a:lnTo>
                <a:lnTo>
                  <a:pt x="45" y="31"/>
                </a:lnTo>
                <a:lnTo>
                  <a:pt x="45" y="31"/>
                </a:lnTo>
                <a:lnTo>
                  <a:pt x="45" y="31"/>
                </a:lnTo>
                <a:lnTo>
                  <a:pt x="50" y="31"/>
                </a:lnTo>
                <a:lnTo>
                  <a:pt x="54" y="30"/>
                </a:lnTo>
                <a:lnTo>
                  <a:pt x="57" y="26"/>
                </a:lnTo>
                <a:lnTo>
                  <a:pt x="58" y="20"/>
                </a:lnTo>
                <a:lnTo>
                  <a:pt x="58" y="20"/>
                </a:lnTo>
                <a:lnTo>
                  <a:pt x="58" y="20"/>
                </a:lnTo>
                <a:lnTo>
                  <a:pt x="59" y="18"/>
                </a:lnTo>
                <a:lnTo>
                  <a:pt x="61" y="15"/>
                </a:lnTo>
                <a:lnTo>
                  <a:pt x="65" y="12"/>
                </a:lnTo>
                <a:lnTo>
                  <a:pt x="70" y="11"/>
                </a:lnTo>
                <a:lnTo>
                  <a:pt x="73" y="11"/>
                </a:lnTo>
                <a:lnTo>
                  <a:pt x="76" y="12"/>
                </a:lnTo>
                <a:lnTo>
                  <a:pt x="76" y="12"/>
                </a:lnTo>
                <a:lnTo>
                  <a:pt x="76" y="12"/>
                </a:lnTo>
                <a:lnTo>
                  <a:pt x="80" y="14"/>
                </a:lnTo>
                <a:lnTo>
                  <a:pt x="85" y="14"/>
                </a:lnTo>
                <a:lnTo>
                  <a:pt x="89" y="11"/>
                </a:lnTo>
                <a:lnTo>
                  <a:pt x="92" y="7"/>
                </a:lnTo>
                <a:lnTo>
                  <a:pt x="92" y="7"/>
                </a:lnTo>
                <a:lnTo>
                  <a:pt x="92" y="7"/>
                </a:lnTo>
                <a:lnTo>
                  <a:pt x="93" y="4"/>
                </a:lnTo>
                <a:lnTo>
                  <a:pt x="94" y="3"/>
                </a:lnTo>
                <a:lnTo>
                  <a:pt x="100" y="0"/>
                </a:lnTo>
                <a:lnTo>
                  <a:pt x="105" y="0"/>
                </a:lnTo>
                <a:lnTo>
                  <a:pt x="108" y="2"/>
                </a:lnTo>
                <a:lnTo>
                  <a:pt x="110" y="4"/>
                </a:lnTo>
                <a:lnTo>
                  <a:pt x="110" y="4"/>
                </a:lnTo>
                <a:lnTo>
                  <a:pt x="110" y="4"/>
                </a:lnTo>
                <a:lnTo>
                  <a:pt x="114" y="7"/>
                </a:lnTo>
                <a:lnTo>
                  <a:pt x="118" y="8"/>
                </a:lnTo>
                <a:lnTo>
                  <a:pt x="122" y="7"/>
                </a:lnTo>
                <a:lnTo>
                  <a:pt x="126" y="4"/>
                </a:lnTo>
                <a:lnTo>
                  <a:pt x="126" y="4"/>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86" name="Freeform 2255"/>
          <p:cNvSpPr>
            <a:spLocks/>
          </p:cNvSpPr>
          <p:nvPr/>
        </p:nvSpPr>
        <p:spPr bwMode="auto">
          <a:xfrm>
            <a:off x="5005920" y="1934635"/>
            <a:ext cx="55033" cy="19051"/>
          </a:xfrm>
          <a:custGeom>
            <a:avLst/>
            <a:gdLst>
              <a:gd name="T0" fmla="*/ 0 w 52"/>
              <a:gd name="T1" fmla="*/ 4 h 19"/>
              <a:gd name="T2" fmla="*/ 0 w 52"/>
              <a:gd name="T3" fmla="*/ 4 h 19"/>
              <a:gd name="T4" fmla="*/ 0 w 52"/>
              <a:gd name="T5" fmla="*/ 4 h 19"/>
              <a:gd name="T6" fmla="*/ 1 w 52"/>
              <a:gd name="T7" fmla="*/ 2 h 19"/>
              <a:gd name="T8" fmla="*/ 4 w 52"/>
              <a:gd name="T9" fmla="*/ 0 h 19"/>
              <a:gd name="T10" fmla="*/ 9 w 52"/>
              <a:gd name="T11" fmla="*/ 0 h 19"/>
              <a:gd name="T12" fmla="*/ 15 w 52"/>
              <a:gd name="T13" fmla="*/ 2 h 19"/>
              <a:gd name="T14" fmla="*/ 18 w 52"/>
              <a:gd name="T15" fmla="*/ 3 h 19"/>
              <a:gd name="T16" fmla="*/ 19 w 52"/>
              <a:gd name="T17" fmla="*/ 6 h 19"/>
              <a:gd name="T18" fmla="*/ 19 w 52"/>
              <a:gd name="T19" fmla="*/ 6 h 19"/>
              <a:gd name="T20" fmla="*/ 19 w 52"/>
              <a:gd name="T21" fmla="*/ 6 h 19"/>
              <a:gd name="T22" fmla="*/ 22 w 52"/>
              <a:gd name="T23" fmla="*/ 10 h 19"/>
              <a:gd name="T24" fmla="*/ 26 w 52"/>
              <a:gd name="T25" fmla="*/ 12 h 19"/>
              <a:gd name="T26" fmla="*/ 31 w 52"/>
              <a:gd name="T27" fmla="*/ 12 h 19"/>
              <a:gd name="T28" fmla="*/ 35 w 52"/>
              <a:gd name="T29" fmla="*/ 11 h 19"/>
              <a:gd name="T30" fmla="*/ 35 w 52"/>
              <a:gd name="T31" fmla="*/ 11 h 19"/>
              <a:gd name="T32" fmla="*/ 35 w 52"/>
              <a:gd name="T33" fmla="*/ 11 h 19"/>
              <a:gd name="T34" fmla="*/ 38 w 52"/>
              <a:gd name="T35" fmla="*/ 10 h 19"/>
              <a:gd name="T36" fmla="*/ 40 w 52"/>
              <a:gd name="T37" fmla="*/ 8 h 19"/>
              <a:gd name="T38" fmla="*/ 46 w 52"/>
              <a:gd name="T39" fmla="*/ 10 h 19"/>
              <a:gd name="T40" fmla="*/ 50 w 52"/>
              <a:gd name="T41" fmla="*/ 14 h 19"/>
              <a:gd name="T42" fmla="*/ 51 w 52"/>
              <a:gd name="T43" fmla="*/ 15 h 19"/>
              <a:gd name="T44" fmla="*/ 52 w 52"/>
              <a:gd name="T45" fmla="*/ 19 h 19"/>
              <a:gd name="T46" fmla="*/ 52 w 52"/>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19">
                <a:moveTo>
                  <a:pt x="0" y="4"/>
                </a:moveTo>
                <a:lnTo>
                  <a:pt x="0" y="4"/>
                </a:lnTo>
                <a:lnTo>
                  <a:pt x="0" y="4"/>
                </a:lnTo>
                <a:lnTo>
                  <a:pt x="1" y="2"/>
                </a:lnTo>
                <a:lnTo>
                  <a:pt x="4" y="0"/>
                </a:lnTo>
                <a:lnTo>
                  <a:pt x="9" y="0"/>
                </a:lnTo>
                <a:lnTo>
                  <a:pt x="15" y="2"/>
                </a:lnTo>
                <a:lnTo>
                  <a:pt x="18" y="3"/>
                </a:lnTo>
                <a:lnTo>
                  <a:pt x="19" y="6"/>
                </a:lnTo>
                <a:lnTo>
                  <a:pt x="19" y="6"/>
                </a:lnTo>
                <a:lnTo>
                  <a:pt x="19" y="6"/>
                </a:lnTo>
                <a:lnTo>
                  <a:pt x="22" y="10"/>
                </a:lnTo>
                <a:lnTo>
                  <a:pt x="26" y="12"/>
                </a:lnTo>
                <a:lnTo>
                  <a:pt x="31" y="12"/>
                </a:lnTo>
                <a:lnTo>
                  <a:pt x="35" y="11"/>
                </a:lnTo>
                <a:lnTo>
                  <a:pt x="35" y="11"/>
                </a:lnTo>
                <a:lnTo>
                  <a:pt x="35" y="11"/>
                </a:lnTo>
                <a:lnTo>
                  <a:pt x="38" y="10"/>
                </a:lnTo>
                <a:lnTo>
                  <a:pt x="40" y="8"/>
                </a:lnTo>
                <a:lnTo>
                  <a:pt x="46" y="10"/>
                </a:lnTo>
                <a:lnTo>
                  <a:pt x="50" y="14"/>
                </a:lnTo>
                <a:lnTo>
                  <a:pt x="51" y="15"/>
                </a:lnTo>
                <a:lnTo>
                  <a:pt x="52" y="19"/>
                </a:lnTo>
                <a:lnTo>
                  <a:pt x="52" y="1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87" name="Freeform 2256"/>
          <p:cNvSpPr>
            <a:spLocks/>
          </p:cNvSpPr>
          <p:nvPr/>
        </p:nvSpPr>
        <p:spPr bwMode="auto">
          <a:xfrm>
            <a:off x="4963584" y="2091268"/>
            <a:ext cx="19051" cy="10584"/>
          </a:xfrm>
          <a:custGeom>
            <a:avLst/>
            <a:gdLst>
              <a:gd name="T0" fmla="*/ 17 w 17"/>
              <a:gd name="T1" fmla="*/ 8 h 10"/>
              <a:gd name="T2" fmla="*/ 17 w 17"/>
              <a:gd name="T3" fmla="*/ 8 h 10"/>
              <a:gd name="T4" fmla="*/ 17 w 17"/>
              <a:gd name="T5" fmla="*/ 8 h 10"/>
              <a:gd name="T6" fmla="*/ 15 w 17"/>
              <a:gd name="T7" fmla="*/ 10 h 10"/>
              <a:gd name="T8" fmla="*/ 12 w 17"/>
              <a:gd name="T9" fmla="*/ 10 h 10"/>
              <a:gd name="T10" fmla="*/ 7 w 17"/>
              <a:gd name="T11" fmla="*/ 10 h 10"/>
              <a:gd name="T12" fmla="*/ 3 w 17"/>
              <a:gd name="T13" fmla="*/ 6 h 10"/>
              <a:gd name="T14" fmla="*/ 1 w 17"/>
              <a:gd name="T15" fmla="*/ 3 h 10"/>
              <a:gd name="T16" fmla="*/ 0 w 17"/>
              <a:gd name="T17" fmla="*/ 0 h 10"/>
              <a:gd name="T18" fmla="*/ 0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8"/>
                </a:moveTo>
                <a:lnTo>
                  <a:pt x="17" y="8"/>
                </a:lnTo>
                <a:lnTo>
                  <a:pt x="17" y="8"/>
                </a:lnTo>
                <a:lnTo>
                  <a:pt x="15" y="10"/>
                </a:lnTo>
                <a:lnTo>
                  <a:pt x="12" y="10"/>
                </a:lnTo>
                <a:lnTo>
                  <a:pt x="7" y="10"/>
                </a:lnTo>
                <a:lnTo>
                  <a:pt x="3" y="6"/>
                </a:lnTo>
                <a:lnTo>
                  <a:pt x="1" y="3"/>
                </a:lnTo>
                <a:lnTo>
                  <a:pt x="0" y="0"/>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88" name="Freeform 2257"/>
          <p:cNvSpPr>
            <a:spLocks/>
          </p:cNvSpPr>
          <p:nvPr/>
        </p:nvSpPr>
        <p:spPr bwMode="auto">
          <a:xfrm>
            <a:off x="5024967" y="2012952"/>
            <a:ext cx="16933" cy="8467"/>
          </a:xfrm>
          <a:custGeom>
            <a:avLst/>
            <a:gdLst>
              <a:gd name="T0" fmla="*/ 17 w 17"/>
              <a:gd name="T1" fmla="*/ 0 h 9"/>
              <a:gd name="T2" fmla="*/ 17 w 17"/>
              <a:gd name="T3" fmla="*/ 0 h 9"/>
              <a:gd name="T4" fmla="*/ 17 w 17"/>
              <a:gd name="T5" fmla="*/ 0 h 9"/>
              <a:gd name="T6" fmla="*/ 17 w 17"/>
              <a:gd name="T7" fmla="*/ 3 h 9"/>
              <a:gd name="T8" fmla="*/ 16 w 17"/>
              <a:gd name="T9" fmla="*/ 6 h 9"/>
              <a:gd name="T10" fmla="*/ 10 w 17"/>
              <a:gd name="T11" fmla="*/ 9 h 9"/>
              <a:gd name="T12" fmla="*/ 5 w 17"/>
              <a:gd name="T13" fmla="*/ 9 h 9"/>
              <a:gd name="T14" fmla="*/ 2 w 17"/>
              <a:gd name="T15" fmla="*/ 9 h 9"/>
              <a:gd name="T16" fmla="*/ 0 w 17"/>
              <a:gd name="T17" fmla="*/ 7 h 9"/>
              <a:gd name="T18" fmla="*/ 0 w 17"/>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0"/>
                </a:moveTo>
                <a:lnTo>
                  <a:pt x="17" y="0"/>
                </a:lnTo>
                <a:lnTo>
                  <a:pt x="17" y="0"/>
                </a:lnTo>
                <a:lnTo>
                  <a:pt x="17" y="3"/>
                </a:lnTo>
                <a:lnTo>
                  <a:pt x="16" y="6"/>
                </a:lnTo>
                <a:lnTo>
                  <a:pt x="10" y="9"/>
                </a:lnTo>
                <a:lnTo>
                  <a:pt x="5" y="9"/>
                </a:lnTo>
                <a:lnTo>
                  <a:pt x="2" y="9"/>
                </a:lnTo>
                <a:lnTo>
                  <a:pt x="0" y="7"/>
                </a:lnTo>
                <a:lnTo>
                  <a:pt x="0" y="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89" name="Freeform 2258"/>
          <p:cNvSpPr>
            <a:spLocks/>
          </p:cNvSpPr>
          <p:nvPr/>
        </p:nvSpPr>
        <p:spPr bwMode="auto">
          <a:xfrm>
            <a:off x="5077886" y="2042587"/>
            <a:ext cx="12700" cy="16933"/>
          </a:xfrm>
          <a:custGeom>
            <a:avLst/>
            <a:gdLst>
              <a:gd name="T0" fmla="*/ 13 w 13"/>
              <a:gd name="T1" fmla="*/ 0 h 14"/>
              <a:gd name="T2" fmla="*/ 13 w 13"/>
              <a:gd name="T3" fmla="*/ 0 h 14"/>
              <a:gd name="T4" fmla="*/ 13 w 13"/>
              <a:gd name="T5" fmla="*/ 0 h 14"/>
              <a:gd name="T6" fmla="*/ 13 w 13"/>
              <a:gd name="T7" fmla="*/ 2 h 14"/>
              <a:gd name="T8" fmla="*/ 13 w 13"/>
              <a:gd name="T9" fmla="*/ 6 h 14"/>
              <a:gd name="T10" fmla="*/ 10 w 13"/>
              <a:gd name="T11" fmla="*/ 10 h 14"/>
              <a:gd name="T12" fmla="*/ 6 w 13"/>
              <a:gd name="T13" fmla="*/ 14 h 14"/>
              <a:gd name="T14" fmla="*/ 3 w 13"/>
              <a:gd name="T15" fmla="*/ 14 h 14"/>
              <a:gd name="T16" fmla="*/ 0 w 13"/>
              <a:gd name="T17" fmla="*/ 14 h 14"/>
              <a:gd name="T18" fmla="*/ 0 w 13"/>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4">
                <a:moveTo>
                  <a:pt x="13" y="0"/>
                </a:moveTo>
                <a:lnTo>
                  <a:pt x="13" y="0"/>
                </a:lnTo>
                <a:lnTo>
                  <a:pt x="13" y="0"/>
                </a:lnTo>
                <a:lnTo>
                  <a:pt x="13" y="2"/>
                </a:lnTo>
                <a:lnTo>
                  <a:pt x="13" y="6"/>
                </a:lnTo>
                <a:lnTo>
                  <a:pt x="10" y="10"/>
                </a:lnTo>
                <a:lnTo>
                  <a:pt x="6" y="14"/>
                </a:lnTo>
                <a:lnTo>
                  <a:pt x="3" y="14"/>
                </a:lnTo>
                <a:lnTo>
                  <a:pt x="0" y="14"/>
                </a:lnTo>
                <a:lnTo>
                  <a:pt x="0" y="1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0" name="Freeform 2259"/>
          <p:cNvSpPr>
            <a:spLocks/>
          </p:cNvSpPr>
          <p:nvPr/>
        </p:nvSpPr>
        <p:spPr bwMode="auto">
          <a:xfrm>
            <a:off x="4936067" y="1998135"/>
            <a:ext cx="19051" cy="8467"/>
          </a:xfrm>
          <a:custGeom>
            <a:avLst/>
            <a:gdLst>
              <a:gd name="T0" fmla="*/ 0 w 18"/>
              <a:gd name="T1" fmla="*/ 8 h 8"/>
              <a:gd name="T2" fmla="*/ 0 w 18"/>
              <a:gd name="T3" fmla="*/ 8 h 8"/>
              <a:gd name="T4" fmla="*/ 0 w 18"/>
              <a:gd name="T5" fmla="*/ 8 h 8"/>
              <a:gd name="T6" fmla="*/ 0 w 18"/>
              <a:gd name="T7" fmla="*/ 5 h 8"/>
              <a:gd name="T8" fmla="*/ 3 w 18"/>
              <a:gd name="T9" fmla="*/ 2 h 8"/>
              <a:gd name="T10" fmla="*/ 7 w 18"/>
              <a:gd name="T11" fmla="*/ 0 h 8"/>
              <a:gd name="T12" fmla="*/ 12 w 18"/>
              <a:gd name="T13" fmla="*/ 0 h 8"/>
              <a:gd name="T14" fmla="*/ 15 w 18"/>
              <a:gd name="T15" fmla="*/ 0 h 8"/>
              <a:gd name="T16" fmla="*/ 18 w 18"/>
              <a:gd name="T17" fmla="*/ 1 h 8"/>
              <a:gd name="T18" fmla="*/ 18 w 18"/>
              <a:gd name="T19"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8">
                <a:moveTo>
                  <a:pt x="0" y="8"/>
                </a:moveTo>
                <a:lnTo>
                  <a:pt x="0" y="8"/>
                </a:lnTo>
                <a:lnTo>
                  <a:pt x="0" y="8"/>
                </a:lnTo>
                <a:lnTo>
                  <a:pt x="0" y="5"/>
                </a:lnTo>
                <a:lnTo>
                  <a:pt x="3" y="2"/>
                </a:lnTo>
                <a:lnTo>
                  <a:pt x="7" y="0"/>
                </a:lnTo>
                <a:lnTo>
                  <a:pt x="12" y="0"/>
                </a:lnTo>
                <a:lnTo>
                  <a:pt x="15" y="0"/>
                </a:lnTo>
                <a:lnTo>
                  <a:pt x="18" y="1"/>
                </a:lnTo>
                <a:lnTo>
                  <a:pt x="18" y="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1" name="Freeform 2260"/>
          <p:cNvSpPr>
            <a:spLocks/>
          </p:cNvSpPr>
          <p:nvPr/>
        </p:nvSpPr>
        <p:spPr bwMode="auto">
          <a:xfrm>
            <a:off x="5380567" y="1900768"/>
            <a:ext cx="306917" cy="306917"/>
          </a:xfrm>
          <a:custGeom>
            <a:avLst/>
            <a:gdLst>
              <a:gd name="T0" fmla="*/ 217 w 289"/>
              <a:gd name="T1" fmla="*/ 18 h 289"/>
              <a:gd name="T2" fmla="*/ 221 w 289"/>
              <a:gd name="T3" fmla="*/ 41 h 289"/>
              <a:gd name="T4" fmla="*/ 232 w 289"/>
              <a:gd name="T5" fmla="*/ 57 h 289"/>
              <a:gd name="T6" fmla="*/ 248 w 289"/>
              <a:gd name="T7" fmla="*/ 68 h 289"/>
              <a:gd name="T8" fmla="*/ 271 w 289"/>
              <a:gd name="T9" fmla="*/ 72 h 289"/>
              <a:gd name="T10" fmla="*/ 265 w 289"/>
              <a:gd name="T11" fmla="*/ 83 h 289"/>
              <a:gd name="T12" fmla="*/ 261 w 289"/>
              <a:gd name="T13" fmla="*/ 103 h 289"/>
              <a:gd name="T14" fmla="*/ 267 w 289"/>
              <a:gd name="T15" fmla="*/ 122 h 289"/>
              <a:gd name="T16" fmla="*/ 280 w 289"/>
              <a:gd name="T17" fmla="*/ 138 h 289"/>
              <a:gd name="T18" fmla="*/ 289 w 289"/>
              <a:gd name="T19" fmla="*/ 144 h 289"/>
              <a:gd name="T20" fmla="*/ 272 w 289"/>
              <a:gd name="T21" fmla="*/ 159 h 289"/>
              <a:gd name="T22" fmla="*/ 263 w 289"/>
              <a:gd name="T23" fmla="*/ 176 h 289"/>
              <a:gd name="T24" fmla="*/ 263 w 289"/>
              <a:gd name="T25" fmla="*/ 195 h 289"/>
              <a:gd name="T26" fmla="*/ 271 w 289"/>
              <a:gd name="T27" fmla="*/ 217 h 289"/>
              <a:gd name="T28" fmla="*/ 259 w 289"/>
              <a:gd name="T29" fmla="*/ 218 h 289"/>
              <a:gd name="T30" fmla="*/ 239 w 289"/>
              <a:gd name="T31" fmla="*/ 225 h 289"/>
              <a:gd name="T32" fmla="*/ 225 w 289"/>
              <a:gd name="T33" fmla="*/ 238 h 289"/>
              <a:gd name="T34" fmla="*/ 218 w 289"/>
              <a:gd name="T35" fmla="*/ 258 h 289"/>
              <a:gd name="T36" fmla="*/ 217 w 289"/>
              <a:gd name="T37" fmla="*/ 270 h 289"/>
              <a:gd name="T38" fmla="*/ 196 w 289"/>
              <a:gd name="T39" fmla="*/ 262 h 289"/>
              <a:gd name="T40" fmla="*/ 177 w 289"/>
              <a:gd name="T41" fmla="*/ 262 h 289"/>
              <a:gd name="T42" fmla="*/ 159 w 289"/>
              <a:gd name="T43" fmla="*/ 272 h 289"/>
              <a:gd name="T44" fmla="*/ 145 w 289"/>
              <a:gd name="T45" fmla="*/ 289 h 289"/>
              <a:gd name="T46" fmla="*/ 138 w 289"/>
              <a:gd name="T47" fmla="*/ 280 h 289"/>
              <a:gd name="T48" fmla="*/ 122 w 289"/>
              <a:gd name="T49" fmla="*/ 266 h 289"/>
              <a:gd name="T50" fmla="*/ 103 w 289"/>
              <a:gd name="T51" fmla="*/ 261 h 289"/>
              <a:gd name="T52" fmla="*/ 83 w 289"/>
              <a:gd name="T53" fmla="*/ 265 h 289"/>
              <a:gd name="T54" fmla="*/ 72 w 289"/>
              <a:gd name="T55" fmla="*/ 270 h 289"/>
              <a:gd name="T56" fmla="*/ 68 w 289"/>
              <a:gd name="T57" fmla="*/ 247 h 289"/>
              <a:gd name="T58" fmla="*/ 58 w 289"/>
              <a:gd name="T59" fmla="*/ 231 h 289"/>
              <a:gd name="T60" fmla="*/ 42 w 289"/>
              <a:gd name="T61" fmla="*/ 221 h 289"/>
              <a:gd name="T62" fmla="*/ 19 w 289"/>
              <a:gd name="T63" fmla="*/ 217 h 289"/>
              <a:gd name="T64" fmla="*/ 24 w 289"/>
              <a:gd name="T65" fmla="*/ 206 h 289"/>
              <a:gd name="T66" fmla="*/ 28 w 289"/>
              <a:gd name="T67" fmla="*/ 186 h 289"/>
              <a:gd name="T68" fmla="*/ 23 w 289"/>
              <a:gd name="T69" fmla="*/ 167 h 289"/>
              <a:gd name="T70" fmla="*/ 9 w 289"/>
              <a:gd name="T71" fmla="*/ 151 h 289"/>
              <a:gd name="T72" fmla="*/ 0 w 289"/>
              <a:gd name="T73" fmla="*/ 144 h 289"/>
              <a:gd name="T74" fmla="*/ 17 w 289"/>
              <a:gd name="T75" fmla="*/ 130 h 289"/>
              <a:gd name="T76" fmla="*/ 27 w 289"/>
              <a:gd name="T77" fmla="*/ 112 h 289"/>
              <a:gd name="T78" fmla="*/ 27 w 289"/>
              <a:gd name="T79" fmla="*/ 93 h 289"/>
              <a:gd name="T80" fmla="*/ 19 w 289"/>
              <a:gd name="T81" fmla="*/ 72 h 289"/>
              <a:gd name="T82" fmla="*/ 31 w 289"/>
              <a:gd name="T83" fmla="*/ 71 h 289"/>
              <a:gd name="T84" fmla="*/ 51 w 289"/>
              <a:gd name="T85" fmla="*/ 64 h 289"/>
              <a:gd name="T86" fmla="*/ 64 w 289"/>
              <a:gd name="T87" fmla="*/ 51 h 289"/>
              <a:gd name="T88" fmla="*/ 71 w 289"/>
              <a:gd name="T89" fmla="*/ 30 h 289"/>
              <a:gd name="T90" fmla="*/ 72 w 289"/>
              <a:gd name="T91" fmla="*/ 18 h 289"/>
              <a:gd name="T92" fmla="*/ 94 w 289"/>
              <a:gd name="T93" fmla="*/ 26 h 289"/>
              <a:gd name="T94" fmla="*/ 113 w 289"/>
              <a:gd name="T95" fmla="*/ 26 h 289"/>
              <a:gd name="T96" fmla="*/ 130 w 289"/>
              <a:gd name="T97" fmla="*/ 17 h 289"/>
              <a:gd name="T98" fmla="*/ 145 w 289"/>
              <a:gd name="T99" fmla="*/ 0 h 289"/>
              <a:gd name="T100" fmla="*/ 151 w 289"/>
              <a:gd name="T101" fmla="*/ 9 h 289"/>
              <a:gd name="T102" fmla="*/ 168 w 289"/>
              <a:gd name="T103" fmla="*/ 22 h 289"/>
              <a:gd name="T104" fmla="*/ 186 w 289"/>
              <a:gd name="T105" fmla="*/ 28 h 289"/>
              <a:gd name="T106" fmla="*/ 206 w 289"/>
              <a:gd name="T107" fmla="*/ 24 h 289"/>
              <a:gd name="T108" fmla="*/ 217 w 289"/>
              <a:gd name="T109" fmla="*/ 1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9" h="289">
                <a:moveTo>
                  <a:pt x="217" y="18"/>
                </a:moveTo>
                <a:lnTo>
                  <a:pt x="217" y="18"/>
                </a:lnTo>
                <a:lnTo>
                  <a:pt x="218" y="30"/>
                </a:lnTo>
                <a:lnTo>
                  <a:pt x="221" y="41"/>
                </a:lnTo>
                <a:lnTo>
                  <a:pt x="225" y="51"/>
                </a:lnTo>
                <a:lnTo>
                  <a:pt x="232" y="57"/>
                </a:lnTo>
                <a:lnTo>
                  <a:pt x="239" y="64"/>
                </a:lnTo>
                <a:lnTo>
                  <a:pt x="248" y="68"/>
                </a:lnTo>
                <a:lnTo>
                  <a:pt x="259" y="71"/>
                </a:lnTo>
                <a:lnTo>
                  <a:pt x="271" y="72"/>
                </a:lnTo>
                <a:lnTo>
                  <a:pt x="271" y="72"/>
                </a:lnTo>
                <a:lnTo>
                  <a:pt x="265" y="83"/>
                </a:lnTo>
                <a:lnTo>
                  <a:pt x="263" y="93"/>
                </a:lnTo>
                <a:lnTo>
                  <a:pt x="261" y="103"/>
                </a:lnTo>
                <a:lnTo>
                  <a:pt x="263" y="112"/>
                </a:lnTo>
                <a:lnTo>
                  <a:pt x="267" y="122"/>
                </a:lnTo>
                <a:lnTo>
                  <a:pt x="272" y="130"/>
                </a:lnTo>
                <a:lnTo>
                  <a:pt x="280" y="138"/>
                </a:lnTo>
                <a:lnTo>
                  <a:pt x="289" y="144"/>
                </a:lnTo>
                <a:lnTo>
                  <a:pt x="289" y="144"/>
                </a:lnTo>
                <a:lnTo>
                  <a:pt x="280" y="151"/>
                </a:lnTo>
                <a:lnTo>
                  <a:pt x="272" y="159"/>
                </a:lnTo>
                <a:lnTo>
                  <a:pt x="267" y="167"/>
                </a:lnTo>
                <a:lnTo>
                  <a:pt x="263" y="176"/>
                </a:lnTo>
                <a:lnTo>
                  <a:pt x="261" y="186"/>
                </a:lnTo>
                <a:lnTo>
                  <a:pt x="263" y="195"/>
                </a:lnTo>
                <a:lnTo>
                  <a:pt x="265" y="206"/>
                </a:lnTo>
                <a:lnTo>
                  <a:pt x="271" y="217"/>
                </a:lnTo>
                <a:lnTo>
                  <a:pt x="271" y="217"/>
                </a:lnTo>
                <a:lnTo>
                  <a:pt x="259" y="218"/>
                </a:lnTo>
                <a:lnTo>
                  <a:pt x="248" y="221"/>
                </a:lnTo>
                <a:lnTo>
                  <a:pt x="239" y="225"/>
                </a:lnTo>
                <a:lnTo>
                  <a:pt x="232" y="231"/>
                </a:lnTo>
                <a:lnTo>
                  <a:pt x="225" y="238"/>
                </a:lnTo>
                <a:lnTo>
                  <a:pt x="221" y="247"/>
                </a:lnTo>
                <a:lnTo>
                  <a:pt x="218" y="258"/>
                </a:lnTo>
                <a:lnTo>
                  <a:pt x="217" y="270"/>
                </a:lnTo>
                <a:lnTo>
                  <a:pt x="217" y="270"/>
                </a:lnTo>
                <a:lnTo>
                  <a:pt x="206" y="265"/>
                </a:lnTo>
                <a:lnTo>
                  <a:pt x="196" y="262"/>
                </a:lnTo>
                <a:lnTo>
                  <a:pt x="186" y="261"/>
                </a:lnTo>
                <a:lnTo>
                  <a:pt x="177" y="262"/>
                </a:lnTo>
                <a:lnTo>
                  <a:pt x="168" y="266"/>
                </a:lnTo>
                <a:lnTo>
                  <a:pt x="159" y="272"/>
                </a:lnTo>
                <a:lnTo>
                  <a:pt x="151" y="280"/>
                </a:lnTo>
                <a:lnTo>
                  <a:pt x="145" y="289"/>
                </a:lnTo>
                <a:lnTo>
                  <a:pt x="145" y="289"/>
                </a:lnTo>
                <a:lnTo>
                  <a:pt x="138" y="280"/>
                </a:lnTo>
                <a:lnTo>
                  <a:pt x="130" y="272"/>
                </a:lnTo>
                <a:lnTo>
                  <a:pt x="122" y="266"/>
                </a:lnTo>
                <a:lnTo>
                  <a:pt x="113" y="262"/>
                </a:lnTo>
                <a:lnTo>
                  <a:pt x="103" y="261"/>
                </a:lnTo>
                <a:lnTo>
                  <a:pt x="94" y="262"/>
                </a:lnTo>
                <a:lnTo>
                  <a:pt x="83" y="265"/>
                </a:lnTo>
                <a:lnTo>
                  <a:pt x="72" y="270"/>
                </a:lnTo>
                <a:lnTo>
                  <a:pt x="72" y="270"/>
                </a:lnTo>
                <a:lnTo>
                  <a:pt x="71" y="258"/>
                </a:lnTo>
                <a:lnTo>
                  <a:pt x="68" y="247"/>
                </a:lnTo>
                <a:lnTo>
                  <a:pt x="64" y="238"/>
                </a:lnTo>
                <a:lnTo>
                  <a:pt x="58" y="231"/>
                </a:lnTo>
                <a:lnTo>
                  <a:pt x="51" y="225"/>
                </a:lnTo>
                <a:lnTo>
                  <a:pt x="42" y="221"/>
                </a:lnTo>
                <a:lnTo>
                  <a:pt x="31" y="218"/>
                </a:lnTo>
                <a:lnTo>
                  <a:pt x="19" y="217"/>
                </a:lnTo>
                <a:lnTo>
                  <a:pt x="19" y="217"/>
                </a:lnTo>
                <a:lnTo>
                  <a:pt x="24" y="206"/>
                </a:lnTo>
                <a:lnTo>
                  <a:pt x="27" y="195"/>
                </a:lnTo>
                <a:lnTo>
                  <a:pt x="28" y="186"/>
                </a:lnTo>
                <a:lnTo>
                  <a:pt x="27" y="176"/>
                </a:lnTo>
                <a:lnTo>
                  <a:pt x="23" y="167"/>
                </a:lnTo>
                <a:lnTo>
                  <a:pt x="17" y="159"/>
                </a:lnTo>
                <a:lnTo>
                  <a:pt x="9" y="151"/>
                </a:lnTo>
                <a:lnTo>
                  <a:pt x="0" y="144"/>
                </a:lnTo>
                <a:lnTo>
                  <a:pt x="0" y="144"/>
                </a:lnTo>
                <a:lnTo>
                  <a:pt x="9" y="138"/>
                </a:lnTo>
                <a:lnTo>
                  <a:pt x="17" y="130"/>
                </a:lnTo>
                <a:lnTo>
                  <a:pt x="23" y="122"/>
                </a:lnTo>
                <a:lnTo>
                  <a:pt x="27" y="112"/>
                </a:lnTo>
                <a:lnTo>
                  <a:pt x="28" y="103"/>
                </a:lnTo>
                <a:lnTo>
                  <a:pt x="27" y="93"/>
                </a:lnTo>
                <a:lnTo>
                  <a:pt x="24" y="83"/>
                </a:lnTo>
                <a:lnTo>
                  <a:pt x="19" y="72"/>
                </a:lnTo>
                <a:lnTo>
                  <a:pt x="19" y="72"/>
                </a:lnTo>
                <a:lnTo>
                  <a:pt x="31" y="71"/>
                </a:lnTo>
                <a:lnTo>
                  <a:pt x="42" y="68"/>
                </a:lnTo>
                <a:lnTo>
                  <a:pt x="51" y="64"/>
                </a:lnTo>
                <a:lnTo>
                  <a:pt x="58" y="57"/>
                </a:lnTo>
                <a:lnTo>
                  <a:pt x="64" y="51"/>
                </a:lnTo>
                <a:lnTo>
                  <a:pt x="68" y="41"/>
                </a:lnTo>
                <a:lnTo>
                  <a:pt x="71" y="30"/>
                </a:lnTo>
                <a:lnTo>
                  <a:pt x="72" y="18"/>
                </a:lnTo>
                <a:lnTo>
                  <a:pt x="72" y="18"/>
                </a:lnTo>
                <a:lnTo>
                  <a:pt x="83" y="24"/>
                </a:lnTo>
                <a:lnTo>
                  <a:pt x="94" y="26"/>
                </a:lnTo>
                <a:lnTo>
                  <a:pt x="103" y="28"/>
                </a:lnTo>
                <a:lnTo>
                  <a:pt x="113" y="26"/>
                </a:lnTo>
                <a:lnTo>
                  <a:pt x="122" y="22"/>
                </a:lnTo>
                <a:lnTo>
                  <a:pt x="130" y="17"/>
                </a:lnTo>
                <a:lnTo>
                  <a:pt x="138" y="9"/>
                </a:lnTo>
                <a:lnTo>
                  <a:pt x="145" y="0"/>
                </a:lnTo>
                <a:lnTo>
                  <a:pt x="145" y="0"/>
                </a:lnTo>
                <a:lnTo>
                  <a:pt x="151" y="9"/>
                </a:lnTo>
                <a:lnTo>
                  <a:pt x="159" y="17"/>
                </a:lnTo>
                <a:lnTo>
                  <a:pt x="168" y="22"/>
                </a:lnTo>
                <a:lnTo>
                  <a:pt x="177" y="26"/>
                </a:lnTo>
                <a:lnTo>
                  <a:pt x="186" y="28"/>
                </a:lnTo>
                <a:lnTo>
                  <a:pt x="196" y="26"/>
                </a:lnTo>
                <a:lnTo>
                  <a:pt x="206" y="24"/>
                </a:lnTo>
                <a:lnTo>
                  <a:pt x="217" y="18"/>
                </a:lnTo>
                <a:lnTo>
                  <a:pt x="217" y="18"/>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2" name="Freeform 2261"/>
          <p:cNvSpPr>
            <a:spLocks/>
          </p:cNvSpPr>
          <p:nvPr/>
        </p:nvSpPr>
        <p:spPr bwMode="auto">
          <a:xfrm>
            <a:off x="5437720" y="1957921"/>
            <a:ext cx="192617" cy="192617"/>
          </a:xfrm>
          <a:custGeom>
            <a:avLst/>
            <a:gdLst>
              <a:gd name="T0" fmla="*/ 182 w 182"/>
              <a:gd name="T1" fmla="*/ 91 h 182"/>
              <a:gd name="T2" fmla="*/ 181 w 182"/>
              <a:gd name="T3" fmla="*/ 110 h 182"/>
              <a:gd name="T4" fmla="*/ 175 w 182"/>
              <a:gd name="T5" fmla="*/ 126 h 182"/>
              <a:gd name="T6" fmla="*/ 166 w 182"/>
              <a:gd name="T7" fmla="*/ 142 h 182"/>
              <a:gd name="T8" fmla="*/ 155 w 182"/>
              <a:gd name="T9" fmla="*/ 156 h 182"/>
              <a:gd name="T10" fmla="*/ 142 w 182"/>
              <a:gd name="T11" fmla="*/ 166 h 182"/>
              <a:gd name="T12" fmla="*/ 126 w 182"/>
              <a:gd name="T13" fmla="*/ 176 h 182"/>
              <a:gd name="T14" fmla="*/ 109 w 182"/>
              <a:gd name="T15" fmla="*/ 181 h 182"/>
              <a:gd name="T16" fmla="*/ 91 w 182"/>
              <a:gd name="T17" fmla="*/ 182 h 182"/>
              <a:gd name="T18" fmla="*/ 81 w 182"/>
              <a:gd name="T19" fmla="*/ 182 h 182"/>
              <a:gd name="T20" fmla="*/ 64 w 182"/>
              <a:gd name="T21" fmla="*/ 178 h 182"/>
              <a:gd name="T22" fmla="*/ 48 w 182"/>
              <a:gd name="T23" fmla="*/ 172 h 182"/>
              <a:gd name="T24" fmla="*/ 33 w 182"/>
              <a:gd name="T25" fmla="*/ 161 h 182"/>
              <a:gd name="T26" fmla="*/ 21 w 182"/>
              <a:gd name="T27" fmla="*/ 149 h 182"/>
              <a:gd name="T28" fmla="*/ 10 w 182"/>
              <a:gd name="T29" fmla="*/ 134 h 182"/>
              <a:gd name="T30" fmla="*/ 4 w 182"/>
              <a:gd name="T31" fmla="*/ 118 h 182"/>
              <a:gd name="T32" fmla="*/ 0 w 182"/>
              <a:gd name="T33" fmla="*/ 101 h 182"/>
              <a:gd name="T34" fmla="*/ 0 w 182"/>
              <a:gd name="T35" fmla="*/ 91 h 182"/>
              <a:gd name="T36" fmla="*/ 1 w 182"/>
              <a:gd name="T37" fmla="*/ 73 h 182"/>
              <a:gd name="T38" fmla="*/ 6 w 182"/>
              <a:gd name="T39" fmla="*/ 56 h 182"/>
              <a:gd name="T40" fmla="*/ 16 w 182"/>
              <a:gd name="T41" fmla="*/ 40 h 182"/>
              <a:gd name="T42" fmla="*/ 26 w 182"/>
              <a:gd name="T43" fmla="*/ 27 h 182"/>
              <a:gd name="T44" fmla="*/ 40 w 182"/>
              <a:gd name="T45" fmla="*/ 16 h 182"/>
              <a:gd name="T46" fmla="*/ 56 w 182"/>
              <a:gd name="T47" fmla="*/ 7 h 182"/>
              <a:gd name="T48" fmla="*/ 72 w 182"/>
              <a:gd name="T49" fmla="*/ 2 h 182"/>
              <a:gd name="T50" fmla="*/ 91 w 182"/>
              <a:gd name="T51" fmla="*/ 0 h 182"/>
              <a:gd name="T52" fmla="*/ 100 w 182"/>
              <a:gd name="T53" fmla="*/ 0 h 182"/>
              <a:gd name="T54" fmla="*/ 118 w 182"/>
              <a:gd name="T55" fmla="*/ 4 h 182"/>
              <a:gd name="T56" fmla="*/ 134 w 182"/>
              <a:gd name="T57" fmla="*/ 11 h 182"/>
              <a:gd name="T58" fmla="*/ 148 w 182"/>
              <a:gd name="T59" fmla="*/ 22 h 182"/>
              <a:gd name="T60" fmla="*/ 160 w 182"/>
              <a:gd name="T61" fmla="*/ 34 h 182"/>
              <a:gd name="T62" fmla="*/ 171 w 182"/>
              <a:gd name="T63" fmla="*/ 48 h 182"/>
              <a:gd name="T64" fmla="*/ 178 w 182"/>
              <a:gd name="T65" fmla="*/ 65 h 182"/>
              <a:gd name="T66" fmla="*/ 182 w 182"/>
              <a:gd name="T67" fmla="*/ 82 h 182"/>
              <a:gd name="T68" fmla="*/ 182 w 182"/>
              <a:gd name="T69" fmla="*/ 9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182">
                <a:moveTo>
                  <a:pt x="182" y="91"/>
                </a:moveTo>
                <a:lnTo>
                  <a:pt x="182" y="91"/>
                </a:lnTo>
                <a:lnTo>
                  <a:pt x="182" y="101"/>
                </a:lnTo>
                <a:lnTo>
                  <a:pt x="181" y="110"/>
                </a:lnTo>
                <a:lnTo>
                  <a:pt x="178" y="118"/>
                </a:lnTo>
                <a:lnTo>
                  <a:pt x="175" y="126"/>
                </a:lnTo>
                <a:lnTo>
                  <a:pt x="171" y="134"/>
                </a:lnTo>
                <a:lnTo>
                  <a:pt x="166" y="142"/>
                </a:lnTo>
                <a:lnTo>
                  <a:pt x="160" y="149"/>
                </a:lnTo>
                <a:lnTo>
                  <a:pt x="155" y="156"/>
                </a:lnTo>
                <a:lnTo>
                  <a:pt x="148" y="161"/>
                </a:lnTo>
                <a:lnTo>
                  <a:pt x="142" y="166"/>
                </a:lnTo>
                <a:lnTo>
                  <a:pt x="134" y="172"/>
                </a:lnTo>
                <a:lnTo>
                  <a:pt x="126" y="176"/>
                </a:lnTo>
                <a:lnTo>
                  <a:pt x="118" y="178"/>
                </a:lnTo>
                <a:lnTo>
                  <a:pt x="109" y="181"/>
                </a:lnTo>
                <a:lnTo>
                  <a:pt x="100" y="182"/>
                </a:lnTo>
                <a:lnTo>
                  <a:pt x="91" y="182"/>
                </a:lnTo>
                <a:lnTo>
                  <a:pt x="91" y="182"/>
                </a:lnTo>
                <a:lnTo>
                  <a:pt x="81" y="182"/>
                </a:lnTo>
                <a:lnTo>
                  <a:pt x="72" y="181"/>
                </a:lnTo>
                <a:lnTo>
                  <a:pt x="64" y="178"/>
                </a:lnTo>
                <a:lnTo>
                  <a:pt x="56" y="176"/>
                </a:lnTo>
                <a:lnTo>
                  <a:pt x="48" y="172"/>
                </a:lnTo>
                <a:lnTo>
                  <a:pt x="40" y="166"/>
                </a:lnTo>
                <a:lnTo>
                  <a:pt x="33" y="161"/>
                </a:lnTo>
                <a:lnTo>
                  <a:pt x="26" y="156"/>
                </a:lnTo>
                <a:lnTo>
                  <a:pt x="21" y="149"/>
                </a:lnTo>
                <a:lnTo>
                  <a:pt x="16" y="142"/>
                </a:lnTo>
                <a:lnTo>
                  <a:pt x="10" y="134"/>
                </a:lnTo>
                <a:lnTo>
                  <a:pt x="6" y="126"/>
                </a:lnTo>
                <a:lnTo>
                  <a:pt x="4" y="118"/>
                </a:lnTo>
                <a:lnTo>
                  <a:pt x="1" y="110"/>
                </a:lnTo>
                <a:lnTo>
                  <a:pt x="0" y="101"/>
                </a:lnTo>
                <a:lnTo>
                  <a:pt x="0" y="91"/>
                </a:lnTo>
                <a:lnTo>
                  <a:pt x="0" y="91"/>
                </a:lnTo>
                <a:lnTo>
                  <a:pt x="0" y="82"/>
                </a:lnTo>
                <a:lnTo>
                  <a:pt x="1" y="73"/>
                </a:lnTo>
                <a:lnTo>
                  <a:pt x="4" y="65"/>
                </a:lnTo>
                <a:lnTo>
                  <a:pt x="6" y="56"/>
                </a:lnTo>
                <a:lnTo>
                  <a:pt x="10" y="48"/>
                </a:lnTo>
                <a:lnTo>
                  <a:pt x="16" y="40"/>
                </a:lnTo>
                <a:lnTo>
                  <a:pt x="21" y="34"/>
                </a:lnTo>
                <a:lnTo>
                  <a:pt x="26" y="27"/>
                </a:lnTo>
                <a:lnTo>
                  <a:pt x="33" y="22"/>
                </a:lnTo>
                <a:lnTo>
                  <a:pt x="40" y="16"/>
                </a:lnTo>
                <a:lnTo>
                  <a:pt x="48" y="11"/>
                </a:lnTo>
                <a:lnTo>
                  <a:pt x="56" y="7"/>
                </a:lnTo>
                <a:lnTo>
                  <a:pt x="64" y="4"/>
                </a:lnTo>
                <a:lnTo>
                  <a:pt x="72" y="2"/>
                </a:lnTo>
                <a:lnTo>
                  <a:pt x="81" y="0"/>
                </a:lnTo>
                <a:lnTo>
                  <a:pt x="91" y="0"/>
                </a:lnTo>
                <a:lnTo>
                  <a:pt x="91" y="0"/>
                </a:lnTo>
                <a:lnTo>
                  <a:pt x="100" y="0"/>
                </a:lnTo>
                <a:lnTo>
                  <a:pt x="109" y="2"/>
                </a:lnTo>
                <a:lnTo>
                  <a:pt x="118" y="4"/>
                </a:lnTo>
                <a:lnTo>
                  <a:pt x="126" y="7"/>
                </a:lnTo>
                <a:lnTo>
                  <a:pt x="134" y="11"/>
                </a:lnTo>
                <a:lnTo>
                  <a:pt x="142" y="16"/>
                </a:lnTo>
                <a:lnTo>
                  <a:pt x="148" y="22"/>
                </a:lnTo>
                <a:lnTo>
                  <a:pt x="155" y="27"/>
                </a:lnTo>
                <a:lnTo>
                  <a:pt x="160" y="34"/>
                </a:lnTo>
                <a:lnTo>
                  <a:pt x="166" y="40"/>
                </a:lnTo>
                <a:lnTo>
                  <a:pt x="171" y="48"/>
                </a:lnTo>
                <a:lnTo>
                  <a:pt x="175" y="56"/>
                </a:lnTo>
                <a:lnTo>
                  <a:pt x="178" y="65"/>
                </a:lnTo>
                <a:lnTo>
                  <a:pt x="181" y="73"/>
                </a:lnTo>
                <a:lnTo>
                  <a:pt x="182" y="82"/>
                </a:lnTo>
                <a:lnTo>
                  <a:pt x="182" y="91"/>
                </a:lnTo>
                <a:lnTo>
                  <a:pt x="182" y="91"/>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93" name="Freeform 2262"/>
          <p:cNvSpPr>
            <a:spLocks/>
          </p:cNvSpPr>
          <p:nvPr/>
        </p:nvSpPr>
        <p:spPr bwMode="auto">
          <a:xfrm>
            <a:off x="5461002" y="1981203"/>
            <a:ext cx="71967" cy="74084"/>
          </a:xfrm>
          <a:custGeom>
            <a:avLst/>
            <a:gdLst>
              <a:gd name="T0" fmla="*/ 0 w 70"/>
              <a:gd name="T1" fmla="*/ 69 h 69"/>
              <a:gd name="T2" fmla="*/ 0 w 70"/>
              <a:gd name="T3" fmla="*/ 69 h 69"/>
              <a:gd name="T4" fmla="*/ 1 w 70"/>
              <a:gd name="T5" fmla="*/ 56 h 69"/>
              <a:gd name="T6" fmla="*/ 5 w 70"/>
              <a:gd name="T7" fmla="*/ 43 h 69"/>
              <a:gd name="T8" fmla="*/ 12 w 70"/>
              <a:gd name="T9" fmla="*/ 30 h 69"/>
              <a:gd name="T10" fmla="*/ 20 w 70"/>
              <a:gd name="T11" fmla="*/ 20 h 69"/>
              <a:gd name="T12" fmla="*/ 31 w 70"/>
              <a:gd name="T13" fmla="*/ 12 h 69"/>
              <a:gd name="T14" fmla="*/ 43 w 70"/>
              <a:gd name="T15" fmla="*/ 5 h 69"/>
              <a:gd name="T16" fmla="*/ 56 w 70"/>
              <a:gd name="T17" fmla="*/ 1 h 69"/>
              <a:gd name="T18" fmla="*/ 70 w 70"/>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69"/>
                </a:moveTo>
                <a:lnTo>
                  <a:pt x="0" y="69"/>
                </a:lnTo>
                <a:lnTo>
                  <a:pt x="1" y="56"/>
                </a:lnTo>
                <a:lnTo>
                  <a:pt x="5" y="43"/>
                </a:lnTo>
                <a:lnTo>
                  <a:pt x="12" y="30"/>
                </a:lnTo>
                <a:lnTo>
                  <a:pt x="20" y="20"/>
                </a:lnTo>
                <a:lnTo>
                  <a:pt x="31" y="12"/>
                </a:lnTo>
                <a:lnTo>
                  <a:pt x="43" y="5"/>
                </a:lnTo>
                <a:lnTo>
                  <a:pt x="56" y="1"/>
                </a:lnTo>
                <a:lnTo>
                  <a:pt x="7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4" name="Freeform 2263"/>
          <p:cNvSpPr>
            <a:spLocks/>
          </p:cNvSpPr>
          <p:nvPr/>
        </p:nvSpPr>
        <p:spPr bwMode="auto">
          <a:xfrm>
            <a:off x="1102784" y="2321986"/>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5" name="Freeform 2264"/>
          <p:cNvSpPr>
            <a:spLocks/>
          </p:cNvSpPr>
          <p:nvPr/>
        </p:nvSpPr>
        <p:spPr bwMode="auto">
          <a:xfrm>
            <a:off x="1193802" y="2518835"/>
            <a:ext cx="328084" cy="124884"/>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 name="T44" fmla="*/ 43 w 311"/>
              <a:gd name="T45"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lnTo>
                  <a:pt x="43" y="0"/>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6" name="Freeform 2265"/>
          <p:cNvSpPr>
            <a:spLocks/>
          </p:cNvSpPr>
          <p:nvPr/>
        </p:nvSpPr>
        <p:spPr bwMode="auto">
          <a:xfrm>
            <a:off x="1193802" y="2518835"/>
            <a:ext cx="328084" cy="124884"/>
          </a:xfrm>
          <a:custGeom>
            <a:avLst/>
            <a:gdLst>
              <a:gd name="T0" fmla="*/ 43 w 311"/>
              <a:gd name="T1" fmla="*/ 0 h 118"/>
              <a:gd name="T2" fmla="*/ 38 w 311"/>
              <a:gd name="T3" fmla="*/ 0 h 118"/>
              <a:gd name="T4" fmla="*/ 0 w 311"/>
              <a:gd name="T5" fmla="*/ 69 h 118"/>
              <a:gd name="T6" fmla="*/ 0 w 311"/>
              <a:gd name="T7" fmla="*/ 75 h 118"/>
              <a:gd name="T8" fmla="*/ 97 w 311"/>
              <a:gd name="T9" fmla="*/ 75 h 118"/>
              <a:gd name="T10" fmla="*/ 97 w 311"/>
              <a:gd name="T11" fmla="*/ 107 h 118"/>
              <a:gd name="T12" fmla="*/ 97 w 311"/>
              <a:gd name="T13" fmla="*/ 107 h 118"/>
              <a:gd name="T14" fmla="*/ 98 w 311"/>
              <a:gd name="T15" fmla="*/ 111 h 118"/>
              <a:gd name="T16" fmla="*/ 99 w 311"/>
              <a:gd name="T17" fmla="*/ 115 h 118"/>
              <a:gd name="T18" fmla="*/ 103 w 311"/>
              <a:gd name="T19" fmla="*/ 116 h 118"/>
              <a:gd name="T20" fmla="*/ 107 w 311"/>
              <a:gd name="T21" fmla="*/ 118 h 118"/>
              <a:gd name="T22" fmla="*/ 204 w 311"/>
              <a:gd name="T23" fmla="*/ 118 h 118"/>
              <a:gd name="T24" fmla="*/ 204 w 311"/>
              <a:gd name="T25" fmla="*/ 118 h 118"/>
              <a:gd name="T26" fmla="*/ 208 w 311"/>
              <a:gd name="T27" fmla="*/ 116 h 118"/>
              <a:gd name="T28" fmla="*/ 212 w 311"/>
              <a:gd name="T29" fmla="*/ 115 h 118"/>
              <a:gd name="T30" fmla="*/ 213 w 311"/>
              <a:gd name="T31" fmla="*/ 111 h 118"/>
              <a:gd name="T32" fmla="*/ 215 w 311"/>
              <a:gd name="T33" fmla="*/ 107 h 118"/>
              <a:gd name="T34" fmla="*/ 215 w 311"/>
              <a:gd name="T35" fmla="*/ 75 h 118"/>
              <a:gd name="T36" fmla="*/ 311 w 311"/>
              <a:gd name="T37" fmla="*/ 75 h 118"/>
              <a:gd name="T38" fmla="*/ 311 w 311"/>
              <a:gd name="T39" fmla="*/ 69 h 118"/>
              <a:gd name="T40" fmla="*/ 274 w 311"/>
              <a:gd name="T41" fmla="*/ 0 h 118"/>
              <a:gd name="T42" fmla="*/ 268 w 311"/>
              <a:gd name="T4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1" h="118">
                <a:moveTo>
                  <a:pt x="43" y="0"/>
                </a:moveTo>
                <a:lnTo>
                  <a:pt x="38" y="0"/>
                </a:lnTo>
                <a:lnTo>
                  <a:pt x="0" y="69"/>
                </a:lnTo>
                <a:lnTo>
                  <a:pt x="0" y="75"/>
                </a:lnTo>
                <a:lnTo>
                  <a:pt x="97" y="75"/>
                </a:lnTo>
                <a:lnTo>
                  <a:pt x="97" y="107"/>
                </a:lnTo>
                <a:lnTo>
                  <a:pt x="97" y="107"/>
                </a:lnTo>
                <a:lnTo>
                  <a:pt x="98" y="111"/>
                </a:lnTo>
                <a:lnTo>
                  <a:pt x="99" y="115"/>
                </a:lnTo>
                <a:lnTo>
                  <a:pt x="103" y="116"/>
                </a:lnTo>
                <a:lnTo>
                  <a:pt x="107" y="118"/>
                </a:lnTo>
                <a:lnTo>
                  <a:pt x="204" y="118"/>
                </a:lnTo>
                <a:lnTo>
                  <a:pt x="204" y="118"/>
                </a:lnTo>
                <a:lnTo>
                  <a:pt x="208" y="116"/>
                </a:lnTo>
                <a:lnTo>
                  <a:pt x="212" y="115"/>
                </a:lnTo>
                <a:lnTo>
                  <a:pt x="213" y="111"/>
                </a:lnTo>
                <a:lnTo>
                  <a:pt x="215" y="107"/>
                </a:lnTo>
                <a:lnTo>
                  <a:pt x="215" y="75"/>
                </a:lnTo>
                <a:lnTo>
                  <a:pt x="311" y="75"/>
                </a:lnTo>
                <a:lnTo>
                  <a:pt x="311" y="69"/>
                </a:lnTo>
                <a:lnTo>
                  <a:pt x="274" y="0"/>
                </a:lnTo>
                <a:lnTo>
                  <a:pt x="26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7" name="Freeform 2266"/>
          <p:cNvSpPr>
            <a:spLocks/>
          </p:cNvSpPr>
          <p:nvPr/>
        </p:nvSpPr>
        <p:spPr bwMode="auto">
          <a:xfrm>
            <a:off x="1261536" y="2417237"/>
            <a:ext cx="192617" cy="226484"/>
          </a:xfrm>
          <a:custGeom>
            <a:avLst/>
            <a:gdLst>
              <a:gd name="T0" fmla="*/ 183 w 183"/>
              <a:gd name="T1" fmla="*/ 215 h 215"/>
              <a:gd name="T2" fmla="*/ 0 w 183"/>
              <a:gd name="T3" fmla="*/ 215 h 215"/>
              <a:gd name="T4" fmla="*/ 0 w 183"/>
              <a:gd name="T5" fmla="*/ 0 h 215"/>
              <a:gd name="T6" fmla="*/ 151 w 183"/>
              <a:gd name="T7" fmla="*/ 0 h 215"/>
              <a:gd name="T8" fmla="*/ 183 w 183"/>
              <a:gd name="T9" fmla="*/ 32 h 215"/>
              <a:gd name="T10" fmla="*/ 183 w 183"/>
              <a:gd name="T11" fmla="*/ 215 h 215"/>
            </a:gdLst>
            <a:ahLst/>
            <a:cxnLst>
              <a:cxn ang="0">
                <a:pos x="T0" y="T1"/>
              </a:cxn>
              <a:cxn ang="0">
                <a:pos x="T2" y="T3"/>
              </a:cxn>
              <a:cxn ang="0">
                <a:pos x="T4" y="T5"/>
              </a:cxn>
              <a:cxn ang="0">
                <a:pos x="T6" y="T7"/>
              </a:cxn>
              <a:cxn ang="0">
                <a:pos x="T8" y="T9"/>
              </a:cxn>
              <a:cxn ang="0">
                <a:pos x="T10" y="T11"/>
              </a:cxn>
            </a:cxnLst>
            <a:rect l="0" t="0" r="r" b="b"/>
            <a:pathLst>
              <a:path w="183" h="215">
                <a:moveTo>
                  <a:pt x="183" y="215"/>
                </a:moveTo>
                <a:lnTo>
                  <a:pt x="0" y="215"/>
                </a:lnTo>
                <a:lnTo>
                  <a:pt x="0" y="0"/>
                </a:lnTo>
                <a:lnTo>
                  <a:pt x="151" y="0"/>
                </a:lnTo>
                <a:lnTo>
                  <a:pt x="183" y="32"/>
                </a:lnTo>
                <a:lnTo>
                  <a:pt x="183" y="2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8" name="Freeform 2267"/>
          <p:cNvSpPr>
            <a:spLocks/>
          </p:cNvSpPr>
          <p:nvPr/>
        </p:nvSpPr>
        <p:spPr bwMode="auto">
          <a:xfrm>
            <a:off x="1261536" y="2417237"/>
            <a:ext cx="192617" cy="158751"/>
          </a:xfrm>
          <a:custGeom>
            <a:avLst/>
            <a:gdLst>
              <a:gd name="T0" fmla="*/ 0 w 183"/>
              <a:gd name="T1" fmla="*/ 150 h 150"/>
              <a:gd name="T2" fmla="*/ 0 w 183"/>
              <a:gd name="T3" fmla="*/ 0 h 150"/>
              <a:gd name="T4" fmla="*/ 151 w 183"/>
              <a:gd name="T5" fmla="*/ 0 h 150"/>
              <a:gd name="T6" fmla="*/ 183 w 183"/>
              <a:gd name="T7" fmla="*/ 32 h 150"/>
              <a:gd name="T8" fmla="*/ 183 w 183"/>
              <a:gd name="T9" fmla="*/ 150 h 150"/>
            </a:gdLst>
            <a:ahLst/>
            <a:cxnLst>
              <a:cxn ang="0">
                <a:pos x="T0" y="T1"/>
              </a:cxn>
              <a:cxn ang="0">
                <a:pos x="T2" y="T3"/>
              </a:cxn>
              <a:cxn ang="0">
                <a:pos x="T4" y="T5"/>
              </a:cxn>
              <a:cxn ang="0">
                <a:pos x="T6" y="T7"/>
              </a:cxn>
              <a:cxn ang="0">
                <a:pos x="T8" y="T9"/>
              </a:cxn>
            </a:cxnLst>
            <a:rect l="0" t="0" r="r" b="b"/>
            <a:pathLst>
              <a:path w="183" h="150">
                <a:moveTo>
                  <a:pt x="0" y="150"/>
                </a:moveTo>
                <a:lnTo>
                  <a:pt x="0" y="0"/>
                </a:lnTo>
                <a:lnTo>
                  <a:pt x="151" y="0"/>
                </a:lnTo>
                <a:lnTo>
                  <a:pt x="183" y="32"/>
                </a:lnTo>
                <a:lnTo>
                  <a:pt x="183" y="15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99" name="Freeform 2268"/>
          <p:cNvSpPr>
            <a:spLocks/>
          </p:cNvSpPr>
          <p:nvPr/>
        </p:nvSpPr>
        <p:spPr bwMode="auto">
          <a:xfrm>
            <a:off x="1193802" y="2599269"/>
            <a:ext cx="328084" cy="114300"/>
          </a:xfrm>
          <a:custGeom>
            <a:avLst/>
            <a:gdLst>
              <a:gd name="T0" fmla="*/ 215 w 311"/>
              <a:gd name="T1" fmla="*/ 32 h 107"/>
              <a:gd name="T2" fmla="*/ 215 w 311"/>
              <a:gd name="T3" fmla="*/ 32 h 107"/>
              <a:gd name="T4" fmla="*/ 213 w 311"/>
              <a:gd name="T5" fmla="*/ 36 h 107"/>
              <a:gd name="T6" fmla="*/ 212 w 311"/>
              <a:gd name="T7" fmla="*/ 40 h 107"/>
              <a:gd name="T8" fmla="*/ 208 w 311"/>
              <a:gd name="T9" fmla="*/ 41 h 107"/>
              <a:gd name="T10" fmla="*/ 204 w 311"/>
              <a:gd name="T11" fmla="*/ 43 h 107"/>
              <a:gd name="T12" fmla="*/ 107 w 311"/>
              <a:gd name="T13" fmla="*/ 43 h 107"/>
              <a:gd name="T14" fmla="*/ 107 w 311"/>
              <a:gd name="T15" fmla="*/ 43 h 107"/>
              <a:gd name="T16" fmla="*/ 103 w 311"/>
              <a:gd name="T17" fmla="*/ 41 h 107"/>
              <a:gd name="T18" fmla="*/ 99 w 311"/>
              <a:gd name="T19" fmla="*/ 40 h 107"/>
              <a:gd name="T20" fmla="*/ 98 w 311"/>
              <a:gd name="T21" fmla="*/ 36 h 107"/>
              <a:gd name="T22" fmla="*/ 97 w 311"/>
              <a:gd name="T23" fmla="*/ 32 h 107"/>
              <a:gd name="T24" fmla="*/ 97 w 311"/>
              <a:gd name="T25" fmla="*/ 0 h 107"/>
              <a:gd name="T26" fmla="*/ 0 w 311"/>
              <a:gd name="T27" fmla="*/ 0 h 107"/>
              <a:gd name="T28" fmla="*/ 0 w 311"/>
              <a:gd name="T29" fmla="*/ 96 h 107"/>
              <a:gd name="T30" fmla="*/ 0 w 311"/>
              <a:gd name="T31" fmla="*/ 96 h 107"/>
              <a:gd name="T32" fmla="*/ 1 w 311"/>
              <a:gd name="T33" fmla="*/ 100 h 107"/>
              <a:gd name="T34" fmla="*/ 3 w 311"/>
              <a:gd name="T35" fmla="*/ 104 h 107"/>
              <a:gd name="T36" fmla="*/ 7 w 311"/>
              <a:gd name="T37" fmla="*/ 106 h 107"/>
              <a:gd name="T38" fmla="*/ 11 w 311"/>
              <a:gd name="T39" fmla="*/ 107 h 107"/>
              <a:gd name="T40" fmla="*/ 300 w 311"/>
              <a:gd name="T41" fmla="*/ 107 h 107"/>
              <a:gd name="T42" fmla="*/ 300 w 311"/>
              <a:gd name="T43" fmla="*/ 107 h 107"/>
              <a:gd name="T44" fmla="*/ 304 w 311"/>
              <a:gd name="T45" fmla="*/ 106 h 107"/>
              <a:gd name="T46" fmla="*/ 308 w 311"/>
              <a:gd name="T47" fmla="*/ 104 h 107"/>
              <a:gd name="T48" fmla="*/ 310 w 311"/>
              <a:gd name="T49" fmla="*/ 100 h 107"/>
              <a:gd name="T50" fmla="*/ 311 w 311"/>
              <a:gd name="T51" fmla="*/ 96 h 107"/>
              <a:gd name="T52" fmla="*/ 311 w 311"/>
              <a:gd name="T53" fmla="*/ 0 h 107"/>
              <a:gd name="T54" fmla="*/ 215 w 311"/>
              <a:gd name="T55" fmla="*/ 0 h 107"/>
              <a:gd name="T56" fmla="*/ 215 w 311"/>
              <a:gd name="T57" fmla="*/ 3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1" h="107">
                <a:moveTo>
                  <a:pt x="215" y="32"/>
                </a:moveTo>
                <a:lnTo>
                  <a:pt x="215" y="32"/>
                </a:lnTo>
                <a:lnTo>
                  <a:pt x="213" y="36"/>
                </a:lnTo>
                <a:lnTo>
                  <a:pt x="212" y="40"/>
                </a:lnTo>
                <a:lnTo>
                  <a:pt x="208" y="41"/>
                </a:lnTo>
                <a:lnTo>
                  <a:pt x="204" y="43"/>
                </a:lnTo>
                <a:lnTo>
                  <a:pt x="107" y="43"/>
                </a:lnTo>
                <a:lnTo>
                  <a:pt x="107" y="43"/>
                </a:lnTo>
                <a:lnTo>
                  <a:pt x="103" y="41"/>
                </a:lnTo>
                <a:lnTo>
                  <a:pt x="99" y="40"/>
                </a:lnTo>
                <a:lnTo>
                  <a:pt x="98" y="36"/>
                </a:lnTo>
                <a:lnTo>
                  <a:pt x="97" y="32"/>
                </a:lnTo>
                <a:lnTo>
                  <a:pt x="97" y="0"/>
                </a:lnTo>
                <a:lnTo>
                  <a:pt x="0" y="0"/>
                </a:lnTo>
                <a:lnTo>
                  <a:pt x="0" y="96"/>
                </a:lnTo>
                <a:lnTo>
                  <a:pt x="0" y="96"/>
                </a:lnTo>
                <a:lnTo>
                  <a:pt x="1" y="100"/>
                </a:lnTo>
                <a:lnTo>
                  <a:pt x="3" y="104"/>
                </a:lnTo>
                <a:lnTo>
                  <a:pt x="7" y="106"/>
                </a:lnTo>
                <a:lnTo>
                  <a:pt x="11" y="107"/>
                </a:lnTo>
                <a:lnTo>
                  <a:pt x="300" y="107"/>
                </a:lnTo>
                <a:lnTo>
                  <a:pt x="300" y="107"/>
                </a:lnTo>
                <a:lnTo>
                  <a:pt x="304" y="106"/>
                </a:lnTo>
                <a:lnTo>
                  <a:pt x="308" y="104"/>
                </a:lnTo>
                <a:lnTo>
                  <a:pt x="310" y="100"/>
                </a:lnTo>
                <a:lnTo>
                  <a:pt x="311" y="96"/>
                </a:lnTo>
                <a:lnTo>
                  <a:pt x="311" y="0"/>
                </a:lnTo>
                <a:lnTo>
                  <a:pt x="215" y="0"/>
                </a:lnTo>
                <a:lnTo>
                  <a:pt x="215" y="32"/>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0" name="Line 2269"/>
          <p:cNvSpPr>
            <a:spLocks noChangeShapeType="1"/>
          </p:cNvSpPr>
          <p:nvPr/>
        </p:nvSpPr>
        <p:spPr bwMode="auto">
          <a:xfrm>
            <a:off x="1339851" y="2484968"/>
            <a:ext cx="33867"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1" name="Line 2270"/>
          <p:cNvSpPr>
            <a:spLocks noChangeShapeType="1"/>
          </p:cNvSpPr>
          <p:nvPr/>
        </p:nvSpPr>
        <p:spPr bwMode="auto">
          <a:xfrm>
            <a:off x="1305985" y="2518835"/>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2" name="Line 2271"/>
          <p:cNvSpPr>
            <a:spLocks noChangeShapeType="1"/>
          </p:cNvSpPr>
          <p:nvPr/>
        </p:nvSpPr>
        <p:spPr bwMode="auto">
          <a:xfrm>
            <a:off x="1305985" y="2552701"/>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3" name="Freeform 2272"/>
          <p:cNvSpPr>
            <a:spLocks/>
          </p:cNvSpPr>
          <p:nvPr/>
        </p:nvSpPr>
        <p:spPr bwMode="auto">
          <a:xfrm>
            <a:off x="1420284" y="2417235"/>
            <a:ext cx="33867" cy="33867"/>
          </a:xfrm>
          <a:custGeom>
            <a:avLst/>
            <a:gdLst>
              <a:gd name="T0" fmla="*/ 0 w 32"/>
              <a:gd name="T1" fmla="*/ 0 h 32"/>
              <a:gd name="T2" fmla="*/ 0 w 32"/>
              <a:gd name="T3" fmla="*/ 32 h 32"/>
              <a:gd name="T4" fmla="*/ 32 w 32"/>
              <a:gd name="T5" fmla="*/ 32 h 32"/>
              <a:gd name="T6" fmla="*/ 0 w 32"/>
              <a:gd name="T7" fmla="*/ 0 h 32"/>
            </a:gdLst>
            <a:ahLst/>
            <a:cxnLst>
              <a:cxn ang="0">
                <a:pos x="T0" y="T1"/>
              </a:cxn>
              <a:cxn ang="0">
                <a:pos x="T2" y="T3"/>
              </a:cxn>
              <a:cxn ang="0">
                <a:pos x="T4" y="T5"/>
              </a:cxn>
              <a:cxn ang="0">
                <a:pos x="T6" y="T7"/>
              </a:cxn>
            </a:cxnLst>
            <a:rect l="0" t="0" r="r" b="b"/>
            <a:pathLst>
              <a:path w="32" h="32">
                <a:moveTo>
                  <a:pt x="0" y="0"/>
                </a:moveTo>
                <a:lnTo>
                  <a:pt x="0" y="32"/>
                </a:lnTo>
                <a:lnTo>
                  <a:pt x="32" y="32"/>
                </a:lnTo>
                <a:lnTo>
                  <a:pt x="0" y="0"/>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4" name="Freeform 2273"/>
          <p:cNvSpPr>
            <a:spLocks/>
          </p:cNvSpPr>
          <p:nvPr/>
        </p:nvSpPr>
        <p:spPr bwMode="auto">
          <a:xfrm>
            <a:off x="579967" y="2315635"/>
            <a:ext cx="510117" cy="510117"/>
          </a:xfrm>
          <a:custGeom>
            <a:avLst/>
            <a:gdLst>
              <a:gd name="T0" fmla="*/ 483 w 483"/>
              <a:gd name="T1" fmla="*/ 241 h 482"/>
              <a:gd name="T2" fmla="*/ 477 w 483"/>
              <a:gd name="T3" fmla="*/ 193 h 482"/>
              <a:gd name="T4" fmla="*/ 464 w 483"/>
              <a:gd name="T5" fmla="*/ 147 h 482"/>
              <a:gd name="T6" fmla="*/ 441 w 483"/>
              <a:gd name="T7" fmla="*/ 106 h 482"/>
              <a:gd name="T8" fmla="*/ 412 w 483"/>
              <a:gd name="T9" fmla="*/ 71 h 482"/>
              <a:gd name="T10" fmla="*/ 377 w 483"/>
              <a:gd name="T11" fmla="*/ 41 h 482"/>
              <a:gd name="T12" fmla="*/ 335 w 483"/>
              <a:gd name="T13" fmla="*/ 19 h 482"/>
              <a:gd name="T14" fmla="*/ 290 w 483"/>
              <a:gd name="T15" fmla="*/ 5 h 482"/>
              <a:gd name="T16" fmla="*/ 241 w 483"/>
              <a:gd name="T17" fmla="*/ 0 h 482"/>
              <a:gd name="T18" fmla="*/ 217 w 483"/>
              <a:gd name="T19" fmla="*/ 1 h 482"/>
              <a:gd name="T20" fmla="*/ 169 w 483"/>
              <a:gd name="T21" fmla="*/ 11 h 482"/>
              <a:gd name="T22" fmla="*/ 126 w 483"/>
              <a:gd name="T23" fmla="*/ 29 h 482"/>
              <a:gd name="T24" fmla="*/ 88 w 483"/>
              <a:gd name="T25" fmla="*/ 55 h 482"/>
              <a:gd name="T26" fmla="*/ 55 w 483"/>
              <a:gd name="T27" fmla="*/ 88 h 482"/>
              <a:gd name="T28" fmla="*/ 29 w 483"/>
              <a:gd name="T29" fmla="*/ 126 h 482"/>
              <a:gd name="T30" fmla="*/ 11 w 483"/>
              <a:gd name="T31" fmla="*/ 169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1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9"/>
                </a:lnTo>
                <a:lnTo>
                  <a:pt x="464" y="147"/>
                </a:lnTo>
                <a:lnTo>
                  <a:pt x="453" y="126"/>
                </a:lnTo>
                <a:lnTo>
                  <a:pt x="441" y="106"/>
                </a:lnTo>
                <a:lnTo>
                  <a:pt x="428" y="88"/>
                </a:lnTo>
                <a:lnTo>
                  <a:pt x="412" y="71"/>
                </a:lnTo>
                <a:lnTo>
                  <a:pt x="394" y="55"/>
                </a:lnTo>
                <a:lnTo>
                  <a:pt x="377" y="41"/>
                </a:lnTo>
                <a:lnTo>
                  <a:pt x="357" y="29"/>
                </a:lnTo>
                <a:lnTo>
                  <a:pt x="335" y="19"/>
                </a:lnTo>
                <a:lnTo>
                  <a:pt x="314" y="11"/>
                </a:lnTo>
                <a:lnTo>
                  <a:pt x="290" y="5"/>
                </a:lnTo>
                <a:lnTo>
                  <a:pt x="265" y="1"/>
                </a:lnTo>
                <a:lnTo>
                  <a:pt x="241" y="0"/>
                </a:lnTo>
                <a:lnTo>
                  <a:pt x="241" y="0"/>
                </a:lnTo>
                <a:lnTo>
                  <a:pt x="217" y="1"/>
                </a:lnTo>
                <a:lnTo>
                  <a:pt x="193" y="5"/>
                </a:lnTo>
                <a:lnTo>
                  <a:pt x="169" y="11"/>
                </a:lnTo>
                <a:lnTo>
                  <a:pt x="147" y="19"/>
                </a:lnTo>
                <a:lnTo>
                  <a:pt x="126" y="29"/>
                </a:lnTo>
                <a:lnTo>
                  <a:pt x="106" y="41"/>
                </a:lnTo>
                <a:lnTo>
                  <a:pt x="88" y="55"/>
                </a:lnTo>
                <a:lnTo>
                  <a:pt x="71" y="71"/>
                </a:lnTo>
                <a:lnTo>
                  <a:pt x="55" y="88"/>
                </a:lnTo>
                <a:lnTo>
                  <a:pt x="42" y="106"/>
                </a:lnTo>
                <a:lnTo>
                  <a:pt x="29" y="126"/>
                </a:lnTo>
                <a:lnTo>
                  <a:pt x="19" y="147"/>
                </a:lnTo>
                <a:lnTo>
                  <a:pt x="11" y="169"/>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1"/>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1"/>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5" name="Freeform 2274"/>
          <p:cNvSpPr>
            <a:spLocks/>
          </p:cNvSpPr>
          <p:nvPr/>
        </p:nvSpPr>
        <p:spPr bwMode="auto">
          <a:xfrm>
            <a:off x="766234" y="2406654"/>
            <a:ext cx="205317" cy="260351"/>
          </a:xfrm>
          <a:custGeom>
            <a:avLst/>
            <a:gdLst>
              <a:gd name="T0" fmla="*/ 193 w 193"/>
              <a:gd name="T1" fmla="*/ 246 h 246"/>
              <a:gd name="T2" fmla="*/ 0 w 193"/>
              <a:gd name="T3" fmla="*/ 246 h 246"/>
              <a:gd name="T4" fmla="*/ 0 w 193"/>
              <a:gd name="T5" fmla="*/ 0 h 246"/>
              <a:gd name="T6" fmla="*/ 139 w 193"/>
              <a:gd name="T7" fmla="*/ 0 h 246"/>
              <a:gd name="T8" fmla="*/ 193 w 193"/>
              <a:gd name="T9" fmla="*/ 53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3"/>
                </a:lnTo>
                <a:lnTo>
                  <a:pt x="193" y="246"/>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6" name="Freeform 2275"/>
          <p:cNvSpPr>
            <a:spLocks/>
          </p:cNvSpPr>
          <p:nvPr/>
        </p:nvSpPr>
        <p:spPr bwMode="auto">
          <a:xfrm>
            <a:off x="698500" y="2474387"/>
            <a:ext cx="205317" cy="260351"/>
          </a:xfrm>
          <a:custGeom>
            <a:avLst/>
            <a:gdLst>
              <a:gd name="T0" fmla="*/ 193 w 193"/>
              <a:gd name="T1" fmla="*/ 246 h 246"/>
              <a:gd name="T2" fmla="*/ 0 w 193"/>
              <a:gd name="T3" fmla="*/ 246 h 246"/>
              <a:gd name="T4" fmla="*/ 0 w 193"/>
              <a:gd name="T5" fmla="*/ 0 h 246"/>
              <a:gd name="T6" fmla="*/ 139 w 193"/>
              <a:gd name="T7" fmla="*/ 0 h 246"/>
              <a:gd name="T8" fmla="*/ 193 w 193"/>
              <a:gd name="T9" fmla="*/ 54 h 246"/>
              <a:gd name="T10" fmla="*/ 193 w 193"/>
              <a:gd name="T11" fmla="*/ 246 h 246"/>
            </a:gdLst>
            <a:ahLst/>
            <a:cxnLst>
              <a:cxn ang="0">
                <a:pos x="T0" y="T1"/>
              </a:cxn>
              <a:cxn ang="0">
                <a:pos x="T2" y="T3"/>
              </a:cxn>
              <a:cxn ang="0">
                <a:pos x="T4" y="T5"/>
              </a:cxn>
              <a:cxn ang="0">
                <a:pos x="T6" y="T7"/>
              </a:cxn>
              <a:cxn ang="0">
                <a:pos x="T8" y="T9"/>
              </a:cxn>
              <a:cxn ang="0">
                <a:pos x="T10" y="T11"/>
              </a:cxn>
            </a:cxnLst>
            <a:rect l="0" t="0" r="r" b="b"/>
            <a:pathLst>
              <a:path w="193" h="246">
                <a:moveTo>
                  <a:pt x="193" y="246"/>
                </a:moveTo>
                <a:lnTo>
                  <a:pt x="0" y="246"/>
                </a:lnTo>
                <a:lnTo>
                  <a:pt x="0" y="0"/>
                </a:lnTo>
                <a:lnTo>
                  <a:pt x="139" y="0"/>
                </a:lnTo>
                <a:lnTo>
                  <a:pt x="193" y="54"/>
                </a:lnTo>
                <a:lnTo>
                  <a:pt x="193" y="24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7" name="Freeform 2276"/>
          <p:cNvSpPr>
            <a:spLocks/>
          </p:cNvSpPr>
          <p:nvPr/>
        </p:nvSpPr>
        <p:spPr bwMode="auto">
          <a:xfrm>
            <a:off x="846669" y="2474386"/>
            <a:ext cx="57151" cy="57151"/>
          </a:xfrm>
          <a:custGeom>
            <a:avLst/>
            <a:gdLst>
              <a:gd name="T0" fmla="*/ 0 w 54"/>
              <a:gd name="T1" fmla="*/ 0 h 54"/>
              <a:gd name="T2" fmla="*/ 0 w 54"/>
              <a:gd name="T3" fmla="*/ 54 h 54"/>
              <a:gd name="T4" fmla="*/ 54 w 54"/>
              <a:gd name="T5" fmla="*/ 54 h 54"/>
              <a:gd name="T6" fmla="*/ 0 w 54"/>
              <a:gd name="T7" fmla="*/ 0 h 54"/>
            </a:gdLst>
            <a:ahLst/>
            <a:cxnLst>
              <a:cxn ang="0">
                <a:pos x="T0" y="T1"/>
              </a:cxn>
              <a:cxn ang="0">
                <a:pos x="T2" y="T3"/>
              </a:cxn>
              <a:cxn ang="0">
                <a:pos x="T4" y="T5"/>
              </a:cxn>
              <a:cxn ang="0">
                <a:pos x="T6" y="T7"/>
              </a:cxn>
            </a:cxnLst>
            <a:rect l="0" t="0" r="r" b="b"/>
            <a:pathLst>
              <a:path w="54" h="54">
                <a:moveTo>
                  <a:pt x="0" y="0"/>
                </a:moveTo>
                <a:lnTo>
                  <a:pt x="0" y="54"/>
                </a:lnTo>
                <a:lnTo>
                  <a:pt x="54" y="54"/>
                </a:lnTo>
                <a:lnTo>
                  <a:pt x="0" y="0"/>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08" name="Freeform 2277"/>
          <p:cNvSpPr>
            <a:spLocks/>
          </p:cNvSpPr>
          <p:nvPr/>
        </p:nvSpPr>
        <p:spPr bwMode="auto">
          <a:xfrm>
            <a:off x="766234" y="2406654"/>
            <a:ext cx="205317" cy="260351"/>
          </a:xfrm>
          <a:custGeom>
            <a:avLst/>
            <a:gdLst>
              <a:gd name="T0" fmla="*/ 150 w 193"/>
              <a:gd name="T1" fmla="*/ 246 h 246"/>
              <a:gd name="T2" fmla="*/ 193 w 193"/>
              <a:gd name="T3" fmla="*/ 246 h 246"/>
              <a:gd name="T4" fmla="*/ 193 w 193"/>
              <a:gd name="T5" fmla="*/ 53 h 246"/>
              <a:gd name="T6" fmla="*/ 139 w 193"/>
              <a:gd name="T7" fmla="*/ 0 h 246"/>
              <a:gd name="T8" fmla="*/ 0 w 193"/>
              <a:gd name="T9" fmla="*/ 0 h 246"/>
              <a:gd name="T10" fmla="*/ 0 w 193"/>
              <a:gd name="T11" fmla="*/ 42 h 246"/>
            </a:gdLst>
            <a:ahLst/>
            <a:cxnLst>
              <a:cxn ang="0">
                <a:pos x="T0" y="T1"/>
              </a:cxn>
              <a:cxn ang="0">
                <a:pos x="T2" y="T3"/>
              </a:cxn>
              <a:cxn ang="0">
                <a:pos x="T4" y="T5"/>
              </a:cxn>
              <a:cxn ang="0">
                <a:pos x="T6" y="T7"/>
              </a:cxn>
              <a:cxn ang="0">
                <a:pos x="T8" y="T9"/>
              </a:cxn>
              <a:cxn ang="0">
                <a:pos x="T10" y="T11"/>
              </a:cxn>
            </a:cxnLst>
            <a:rect l="0" t="0" r="r" b="b"/>
            <a:pathLst>
              <a:path w="193" h="246">
                <a:moveTo>
                  <a:pt x="150" y="246"/>
                </a:moveTo>
                <a:lnTo>
                  <a:pt x="193" y="246"/>
                </a:lnTo>
                <a:lnTo>
                  <a:pt x="193" y="53"/>
                </a:lnTo>
                <a:lnTo>
                  <a:pt x="139" y="0"/>
                </a:lnTo>
                <a:lnTo>
                  <a:pt x="0" y="0"/>
                </a:lnTo>
                <a:lnTo>
                  <a:pt x="0" y="4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09" name="Freeform 2278"/>
          <p:cNvSpPr>
            <a:spLocks/>
          </p:cNvSpPr>
          <p:nvPr/>
        </p:nvSpPr>
        <p:spPr bwMode="auto">
          <a:xfrm>
            <a:off x="914401" y="2406654"/>
            <a:ext cx="57151" cy="57151"/>
          </a:xfrm>
          <a:custGeom>
            <a:avLst/>
            <a:gdLst>
              <a:gd name="T0" fmla="*/ 0 w 54"/>
              <a:gd name="T1" fmla="*/ 0 h 53"/>
              <a:gd name="T2" fmla="*/ 0 w 54"/>
              <a:gd name="T3" fmla="*/ 53 h 53"/>
              <a:gd name="T4" fmla="*/ 54 w 54"/>
              <a:gd name="T5" fmla="*/ 53 h 53"/>
              <a:gd name="T6" fmla="*/ 0 w 54"/>
              <a:gd name="T7" fmla="*/ 0 h 53"/>
            </a:gdLst>
            <a:ahLst/>
            <a:cxnLst>
              <a:cxn ang="0">
                <a:pos x="T0" y="T1"/>
              </a:cxn>
              <a:cxn ang="0">
                <a:pos x="T2" y="T3"/>
              </a:cxn>
              <a:cxn ang="0">
                <a:pos x="T4" y="T5"/>
              </a:cxn>
              <a:cxn ang="0">
                <a:pos x="T6" y="T7"/>
              </a:cxn>
            </a:cxnLst>
            <a:rect l="0" t="0" r="r" b="b"/>
            <a:pathLst>
              <a:path w="54" h="53">
                <a:moveTo>
                  <a:pt x="0" y="0"/>
                </a:moveTo>
                <a:lnTo>
                  <a:pt x="0" y="53"/>
                </a:lnTo>
                <a:lnTo>
                  <a:pt x="54" y="53"/>
                </a:lnTo>
                <a:lnTo>
                  <a:pt x="0" y="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0" name="Freeform 2279"/>
          <p:cNvSpPr>
            <a:spLocks/>
          </p:cNvSpPr>
          <p:nvPr/>
        </p:nvSpPr>
        <p:spPr bwMode="auto">
          <a:xfrm>
            <a:off x="1623486" y="2321986"/>
            <a:ext cx="512233"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911" name="Group 2910"/>
          <p:cNvGrpSpPr/>
          <p:nvPr/>
        </p:nvGrpSpPr>
        <p:grpSpPr>
          <a:xfrm>
            <a:off x="1714501" y="2468037"/>
            <a:ext cx="330200" cy="215900"/>
            <a:chOff x="1285875" y="1851026"/>
            <a:chExt cx="247650" cy="161925"/>
          </a:xfrm>
        </p:grpSpPr>
        <p:sp>
          <p:nvSpPr>
            <p:cNvPr id="2912"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3"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4"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5"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916" name="Freeform 2284"/>
          <p:cNvSpPr>
            <a:spLocks/>
          </p:cNvSpPr>
          <p:nvPr/>
        </p:nvSpPr>
        <p:spPr bwMode="auto">
          <a:xfrm>
            <a:off x="2146300" y="2321986"/>
            <a:ext cx="510117"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7" name="Freeform 2285"/>
          <p:cNvSpPr>
            <a:spLocks/>
          </p:cNvSpPr>
          <p:nvPr/>
        </p:nvSpPr>
        <p:spPr bwMode="auto">
          <a:xfrm>
            <a:off x="2247900" y="2423586"/>
            <a:ext cx="306917" cy="306917"/>
          </a:xfrm>
          <a:custGeom>
            <a:avLst/>
            <a:gdLst>
              <a:gd name="T0" fmla="*/ 290 w 290"/>
              <a:gd name="T1" fmla="*/ 144 h 289"/>
              <a:gd name="T2" fmla="*/ 287 w 290"/>
              <a:gd name="T3" fmla="*/ 174 h 289"/>
              <a:gd name="T4" fmla="*/ 279 w 290"/>
              <a:gd name="T5" fmla="*/ 201 h 289"/>
              <a:gd name="T6" fmla="*/ 266 w 290"/>
              <a:gd name="T7" fmla="*/ 225 h 289"/>
              <a:gd name="T8" fmla="*/ 247 w 290"/>
              <a:gd name="T9" fmla="*/ 246 h 289"/>
              <a:gd name="T10" fmla="*/ 226 w 290"/>
              <a:gd name="T11" fmla="*/ 265 h 289"/>
              <a:gd name="T12" fmla="*/ 201 w 290"/>
              <a:gd name="T13" fmla="*/ 278 h 289"/>
              <a:gd name="T14" fmla="*/ 175 w 290"/>
              <a:gd name="T15" fmla="*/ 286 h 289"/>
              <a:gd name="T16" fmla="*/ 145 w 290"/>
              <a:gd name="T17" fmla="*/ 289 h 289"/>
              <a:gd name="T18" fmla="*/ 130 w 290"/>
              <a:gd name="T19" fmla="*/ 288 h 289"/>
              <a:gd name="T20" fmla="*/ 102 w 290"/>
              <a:gd name="T21" fmla="*/ 282 h 289"/>
              <a:gd name="T22" fmla="*/ 77 w 290"/>
              <a:gd name="T23" fmla="*/ 272 h 289"/>
              <a:gd name="T24" fmla="*/ 53 w 290"/>
              <a:gd name="T25" fmla="*/ 256 h 289"/>
              <a:gd name="T26" fmla="*/ 34 w 290"/>
              <a:gd name="T27" fmla="*/ 237 h 289"/>
              <a:gd name="T28" fmla="*/ 18 w 290"/>
              <a:gd name="T29" fmla="*/ 213 h 289"/>
              <a:gd name="T30" fmla="*/ 7 w 290"/>
              <a:gd name="T31" fmla="*/ 187 h 289"/>
              <a:gd name="T32" fmla="*/ 2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5 w 290"/>
              <a:gd name="T45" fmla="*/ 24 h 289"/>
              <a:gd name="T46" fmla="*/ 89 w 290"/>
              <a:gd name="T47" fmla="*/ 10 h 289"/>
              <a:gd name="T48" fmla="*/ 116 w 290"/>
              <a:gd name="T49" fmla="*/ 2 h 289"/>
              <a:gd name="T50" fmla="*/ 145 w 290"/>
              <a:gd name="T51" fmla="*/ 0 h 289"/>
              <a:gd name="T52" fmla="*/ 160 w 290"/>
              <a:gd name="T53" fmla="*/ 1 h 289"/>
              <a:gd name="T54" fmla="*/ 188 w 290"/>
              <a:gd name="T55" fmla="*/ 6 h 289"/>
              <a:gd name="T56" fmla="*/ 213 w 290"/>
              <a:gd name="T57" fmla="*/ 17 h 289"/>
              <a:gd name="T58" fmla="*/ 238 w 290"/>
              <a:gd name="T59" fmla="*/ 33 h 289"/>
              <a:gd name="T60" fmla="*/ 256 w 290"/>
              <a:gd name="T61" fmla="*/ 52 h 289"/>
              <a:gd name="T62" fmla="*/ 272 w 290"/>
              <a:gd name="T63" fmla="*/ 76 h 289"/>
              <a:gd name="T64" fmla="*/ 283 w 290"/>
              <a:gd name="T65" fmla="*/ 102 h 289"/>
              <a:gd name="T66" fmla="*/ 289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9" y="159"/>
                </a:lnTo>
                <a:lnTo>
                  <a:pt x="287" y="174"/>
                </a:lnTo>
                <a:lnTo>
                  <a:pt x="283" y="187"/>
                </a:lnTo>
                <a:lnTo>
                  <a:pt x="279" y="201"/>
                </a:lnTo>
                <a:lnTo>
                  <a:pt x="272" y="213"/>
                </a:lnTo>
                <a:lnTo>
                  <a:pt x="266" y="225"/>
                </a:lnTo>
                <a:lnTo>
                  <a:pt x="256" y="237"/>
                </a:lnTo>
                <a:lnTo>
                  <a:pt x="247" y="246"/>
                </a:lnTo>
                <a:lnTo>
                  <a:pt x="238" y="256"/>
                </a:lnTo>
                <a:lnTo>
                  <a:pt x="226" y="265"/>
                </a:lnTo>
                <a:lnTo>
                  <a:pt x="213" y="272"/>
                </a:lnTo>
                <a:lnTo>
                  <a:pt x="201" y="278"/>
                </a:lnTo>
                <a:lnTo>
                  <a:pt x="188" y="282"/>
                </a:lnTo>
                <a:lnTo>
                  <a:pt x="175" y="286"/>
                </a:lnTo>
                <a:lnTo>
                  <a:pt x="160" y="288"/>
                </a:lnTo>
                <a:lnTo>
                  <a:pt x="145" y="289"/>
                </a:lnTo>
                <a:lnTo>
                  <a:pt x="145" y="289"/>
                </a:lnTo>
                <a:lnTo>
                  <a:pt x="130" y="288"/>
                </a:lnTo>
                <a:lnTo>
                  <a:pt x="116" y="286"/>
                </a:lnTo>
                <a:lnTo>
                  <a:pt x="102" y="282"/>
                </a:lnTo>
                <a:lnTo>
                  <a:pt x="89" y="278"/>
                </a:lnTo>
                <a:lnTo>
                  <a:pt x="77" y="272"/>
                </a:lnTo>
                <a:lnTo>
                  <a:pt x="65" y="265"/>
                </a:lnTo>
                <a:lnTo>
                  <a:pt x="53" y="256"/>
                </a:lnTo>
                <a:lnTo>
                  <a:pt x="43" y="246"/>
                </a:lnTo>
                <a:lnTo>
                  <a:pt x="34" y="237"/>
                </a:lnTo>
                <a:lnTo>
                  <a:pt x="24" y="225"/>
                </a:lnTo>
                <a:lnTo>
                  <a:pt x="18" y="213"/>
                </a:lnTo>
                <a:lnTo>
                  <a:pt x="11" y="201"/>
                </a:lnTo>
                <a:lnTo>
                  <a:pt x="7" y="187"/>
                </a:lnTo>
                <a:lnTo>
                  <a:pt x="3" y="174"/>
                </a:lnTo>
                <a:lnTo>
                  <a:pt x="2" y="159"/>
                </a:lnTo>
                <a:lnTo>
                  <a:pt x="0" y="144"/>
                </a:lnTo>
                <a:lnTo>
                  <a:pt x="0" y="144"/>
                </a:lnTo>
                <a:lnTo>
                  <a:pt x="2" y="130"/>
                </a:lnTo>
                <a:lnTo>
                  <a:pt x="3" y="115"/>
                </a:lnTo>
                <a:lnTo>
                  <a:pt x="7" y="102"/>
                </a:lnTo>
                <a:lnTo>
                  <a:pt x="11" y="88"/>
                </a:lnTo>
                <a:lnTo>
                  <a:pt x="18" y="76"/>
                </a:lnTo>
                <a:lnTo>
                  <a:pt x="24" y="64"/>
                </a:lnTo>
                <a:lnTo>
                  <a:pt x="34" y="52"/>
                </a:lnTo>
                <a:lnTo>
                  <a:pt x="43" y="43"/>
                </a:lnTo>
                <a:lnTo>
                  <a:pt x="53" y="33"/>
                </a:lnTo>
                <a:lnTo>
                  <a:pt x="65" y="24"/>
                </a:lnTo>
                <a:lnTo>
                  <a:pt x="77" y="17"/>
                </a:lnTo>
                <a:lnTo>
                  <a:pt x="89" y="10"/>
                </a:lnTo>
                <a:lnTo>
                  <a:pt x="102" y="6"/>
                </a:lnTo>
                <a:lnTo>
                  <a:pt x="116" y="2"/>
                </a:lnTo>
                <a:lnTo>
                  <a:pt x="130" y="1"/>
                </a:lnTo>
                <a:lnTo>
                  <a:pt x="145" y="0"/>
                </a:lnTo>
                <a:lnTo>
                  <a:pt x="145" y="0"/>
                </a:lnTo>
                <a:lnTo>
                  <a:pt x="160" y="1"/>
                </a:lnTo>
                <a:lnTo>
                  <a:pt x="175" y="2"/>
                </a:lnTo>
                <a:lnTo>
                  <a:pt x="188" y="6"/>
                </a:lnTo>
                <a:lnTo>
                  <a:pt x="201" y="10"/>
                </a:lnTo>
                <a:lnTo>
                  <a:pt x="213" y="17"/>
                </a:lnTo>
                <a:lnTo>
                  <a:pt x="226" y="24"/>
                </a:lnTo>
                <a:lnTo>
                  <a:pt x="238" y="33"/>
                </a:lnTo>
                <a:lnTo>
                  <a:pt x="247" y="43"/>
                </a:lnTo>
                <a:lnTo>
                  <a:pt x="256" y="52"/>
                </a:lnTo>
                <a:lnTo>
                  <a:pt x="266" y="64"/>
                </a:lnTo>
                <a:lnTo>
                  <a:pt x="272" y="76"/>
                </a:lnTo>
                <a:lnTo>
                  <a:pt x="279" y="88"/>
                </a:lnTo>
                <a:lnTo>
                  <a:pt x="283" y="102"/>
                </a:lnTo>
                <a:lnTo>
                  <a:pt x="287" y="115"/>
                </a:lnTo>
                <a:lnTo>
                  <a:pt x="289" y="130"/>
                </a:lnTo>
                <a:lnTo>
                  <a:pt x="290" y="144"/>
                </a:lnTo>
                <a:lnTo>
                  <a:pt x="290" y="14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8" name="Freeform 2286"/>
          <p:cNvSpPr>
            <a:spLocks/>
          </p:cNvSpPr>
          <p:nvPr/>
        </p:nvSpPr>
        <p:spPr bwMode="auto">
          <a:xfrm>
            <a:off x="2271186" y="2446870"/>
            <a:ext cx="131233" cy="260351"/>
          </a:xfrm>
          <a:custGeom>
            <a:avLst/>
            <a:gdLst>
              <a:gd name="T0" fmla="*/ 0 w 123"/>
              <a:gd name="T1" fmla="*/ 123 h 247"/>
              <a:gd name="T2" fmla="*/ 0 w 123"/>
              <a:gd name="T3" fmla="*/ 123 h 247"/>
              <a:gd name="T4" fmla="*/ 0 w 123"/>
              <a:gd name="T5" fmla="*/ 135 h 247"/>
              <a:gd name="T6" fmla="*/ 2 w 123"/>
              <a:gd name="T7" fmla="*/ 149 h 247"/>
              <a:gd name="T8" fmla="*/ 5 w 123"/>
              <a:gd name="T9" fmla="*/ 160 h 247"/>
              <a:gd name="T10" fmla="*/ 9 w 123"/>
              <a:gd name="T11" fmla="*/ 172 h 247"/>
              <a:gd name="T12" fmla="*/ 15 w 123"/>
              <a:gd name="T13" fmla="*/ 182 h 247"/>
              <a:gd name="T14" fmla="*/ 21 w 123"/>
              <a:gd name="T15" fmla="*/ 192 h 247"/>
              <a:gd name="T16" fmla="*/ 28 w 123"/>
              <a:gd name="T17" fmla="*/ 202 h 247"/>
              <a:gd name="T18" fmla="*/ 36 w 123"/>
              <a:gd name="T19" fmla="*/ 210 h 247"/>
              <a:gd name="T20" fmla="*/ 44 w 123"/>
              <a:gd name="T21" fmla="*/ 219 h 247"/>
              <a:gd name="T22" fmla="*/ 55 w 123"/>
              <a:gd name="T23" fmla="*/ 225 h 247"/>
              <a:gd name="T24" fmla="*/ 64 w 123"/>
              <a:gd name="T25" fmla="*/ 232 h 247"/>
              <a:gd name="T26" fmla="*/ 75 w 123"/>
              <a:gd name="T27" fmla="*/ 237 h 247"/>
              <a:gd name="T28" fmla="*/ 87 w 123"/>
              <a:gd name="T29" fmla="*/ 241 h 247"/>
              <a:gd name="T30" fmla="*/ 98 w 123"/>
              <a:gd name="T31" fmla="*/ 244 h 247"/>
              <a:gd name="T32" fmla="*/ 111 w 123"/>
              <a:gd name="T33" fmla="*/ 247 h 247"/>
              <a:gd name="T34" fmla="*/ 123 w 123"/>
              <a:gd name="T35" fmla="*/ 247 h 247"/>
              <a:gd name="T36" fmla="*/ 123 w 123"/>
              <a:gd name="T37" fmla="*/ 0 h 247"/>
              <a:gd name="T38" fmla="*/ 123 w 123"/>
              <a:gd name="T39" fmla="*/ 0 h 247"/>
              <a:gd name="T40" fmla="*/ 111 w 123"/>
              <a:gd name="T41" fmla="*/ 0 h 247"/>
              <a:gd name="T42" fmla="*/ 98 w 123"/>
              <a:gd name="T43" fmla="*/ 3 h 247"/>
              <a:gd name="T44" fmla="*/ 87 w 123"/>
              <a:gd name="T45" fmla="*/ 5 h 247"/>
              <a:gd name="T46" fmla="*/ 75 w 123"/>
              <a:gd name="T47" fmla="*/ 10 h 247"/>
              <a:gd name="T48" fmla="*/ 64 w 123"/>
              <a:gd name="T49" fmla="*/ 15 h 247"/>
              <a:gd name="T50" fmla="*/ 55 w 123"/>
              <a:gd name="T51" fmla="*/ 22 h 247"/>
              <a:gd name="T52" fmla="*/ 44 w 123"/>
              <a:gd name="T53" fmla="*/ 28 h 247"/>
              <a:gd name="T54" fmla="*/ 36 w 123"/>
              <a:gd name="T55" fmla="*/ 36 h 247"/>
              <a:gd name="T56" fmla="*/ 28 w 123"/>
              <a:gd name="T57" fmla="*/ 44 h 247"/>
              <a:gd name="T58" fmla="*/ 21 w 123"/>
              <a:gd name="T59" fmla="*/ 55 h 247"/>
              <a:gd name="T60" fmla="*/ 15 w 123"/>
              <a:gd name="T61" fmla="*/ 64 h 247"/>
              <a:gd name="T62" fmla="*/ 9 w 123"/>
              <a:gd name="T63" fmla="*/ 75 h 247"/>
              <a:gd name="T64" fmla="*/ 5 w 123"/>
              <a:gd name="T65" fmla="*/ 87 h 247"/>
              <a:gd name="T66" fmla="*/ 2 w 123"/>
              <a:gd name="T67" fmla="*/ 98 h 247"/>
              <a:gd name="T68" fmla="*/ 0 w 123"/>
              <a:gd name="T69" fmla="*/ 111 h 247"/>
              <a:gd name="T70" fmla="*/ 0 w 123"/>
              <a:gd name="T71" fmla="*/ 123 h 247"/>
              <a:gd name="T72" fmla="*/ 0 w 123"/>
              <a:gd name="T73"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123"/>
                </a:moveTo>
                <a:lnTo>
                  <a:pt x="0" y="123"/>
                </a:lnTo>
                <a:lnTo>
                  <a:pt x="0" y="135"/>
                </a:lnTo>
                <a:lnTo>
                  <a:pt x="2" y="149"/>
                </a:lnTo>
                <a:lnTo>
                  <a:pt x="5" y="160"/>
                </a:lnTo>
                <a:lnTo>
                  <a:pt x="9" y="172"/>
                </a:lnTo>
                <a:lnTo>
                  <a:pt x="15" y="182"/>
                </a:lnTo>
                <a:lnTo>
                  <a:pt x="21" y="192"/>
                </a:lnTo>
                <a:lnTo>
                  <a:pt x="28" y="202"/>
                </a:lnTo>
                <a:lnTo>
                  <a:pt x="36" y="210"/>
                </a:lnTo>
                <a:lnTo>
                  <a:pt x="44" y="219"/>
                </a:lnTo>
                <a:lnTo>
                  <a:pt x="55" y="225"/>
                </a:lnTo>
                <a:lnTo>
                  <a:pt x="64" y="232"/>
                </a:lnTo>
                <a:lnTo>
                  <a:pt x="75" y="237"/>
                </a:lnTo>
                <a:lnTo>
                  <a:pt x="87" y="241"/>
                </a:lnTo>
                <a:lnTo>
                  <a:pt x="98" y="244"/>
                </a:lnTo>
                <a:lnTo>
                  <a:pt x="111" y="247"/>
                </a:lnTo>
                <a:lnTo>
                  <a:pt x="123" y="247"/>
                </a:lnTo>
                <a:lnTo>
                  <a:pt x="123" y="0"/>
                </a:lnTo>
                <a:lnTo>
                  <a:pt x="123" y="0"/>
                </a:lnTo>
                <a:lnTo>
                  <a:pt x="111" y="0"/>
                </a:lnTo>
                <a:lnTo>
                  <a:pt x="98" y="3"/>
                </a:lnTo>
                <a:lnTo>
                  <a:pt x="87" y="5"/>
                </a:lnTo>
                <a:lnTo>
                  <a:pt x="75" y="10"/>
                </a:lnTo>
                <a:lnTo>
                  <a:pt x="64" y="15"/>
                </a:lnTo>
                <a:lnTo>
                  <a:pt x="55" y="22"/>
                </a:lnTo>
                <a:lnTo>
                  <a:pt x="44" y="28"/>
                </a:lnTo>
                <a:lnTo>
                  <a:pt x="36" y="36"/>
                </a:lnTo>
                <a:lnTo>
                  <a:pt x="28" y="44"/>
                </a:lnTo>
                <a:lnTo>
                  <a:pt x="21" y="55"/>
                </a:lnTo>
                <a:lnTo>
                  <a:pt x="15" y="64"/>
                </a:lnTo>
                <a:lnTo>
                  <a:pt x="9" y="75"/>
                </a:lnTo>
                <a:lnTo>
                  <a:pt x="5" y="87"/>
                </a:lnTo>
                <a:lnTo>
                  <a:pt x="2" y="98"/>
                </a:lnTo>
                <a:lnTo>
                  <a:pt x="0" y="111"/>
                </a:lnTo>
                <a:lnTo>
                  <a:pt x="0" y="123"/>
                </a:lnTo>
                <a:lnTo>
                  <a:pt x="0" y="123"/>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19" name="Freeform 2287"/>
          <p:cNvSpPr>
            <a:spLocks/>
          </p:cNvSpPr>
          <p:nvPr/>
        </p:nvSpPr>
        <p:spPr bwMode="auto">
          <a:xfrm>
            <a:off x="2402418" y="2446870"/>
            <a:ext cx="129117" cy="260351"/>
          </a:xfrm>
          <a:custGeom>
            <a:avLst/>
            <a:gdLst>
              <a:gd name="T0" fmla="*/ 0 w 123"/>
              <a:gd name="T1" fmla="*/ 0 h 247"/>
              <a:gd name="T2" fmla="*/ 0 w 123"/>
              <a:gd name="T3" fmla="*/ 247 h 247"/>
              <a:gd name="T4" fmla="*/ 0 w 123"/>
              <a:gd name="T5" fmla="*/ 247 h 247"/>
              <a:gd name="T6" fmla="*/ 12 w 123"/>
              <a:gd name="T7" fmla="*/ 247 h 247"/>
              <a:gd name="T8" fmla="*/ 26 w 123"/>
              <a:gd name="T9" fmla="*/ 244 h 247"/>
              <a:gd name="T10" fmla="*/ 36 w 123"/>
              <a:gd name="T11" fmla="*/ 241 h 247"/>
              <a:gd name="T12" fmla="*/ 48 w 123"/>
              <a:gd name="T13" fmla="*/ 237 h 247"/>
              <a:gd name="T14" fmla="*/ 59 w 123"/>
              <a:gd name="T15" fmla="*/ 232 h 247"/>
              <a:gd name="T16" fmla="*/ 68 w 123"/>
              <a:gd name="T17" fmla="*/ 225 h 247"/>
              <a:gd name="T18" fmla="*/ 79 w 123"/>
              <a:gd name="T19" fmla="*/ 219 h 247"/>
              <a:gd name="T20" fmla="*/ 87 w 123"/>
              <a:gd name="T21" fmla="*/ 210 h 247"/>
              <a:gd name="T22" fmla="*/ 95 w 123"/>
              <a:gd name="T23" fmla="*/ 202 h 247"/>
              <a:gd name="T24" fmla="*/ 102 w 123"/>
              <a:gd name="T25" fmla="*/ 192 h 247"/>
              <a:gd name="T26" fmla="*/ 109 w 123"/>
              <a:gd name="T27" fmla="*/ 182 h 247"/>
              <a:gd name="T28" fmla="*/ 114 w 123"/>
              <a:gd name="T29" fmla="*/ 172 h 247"/>
              <a:gd name="T30" fmla="*/ 118 w 123"/>
              <a:gd name="T31" fmla="*/ 160 h 247"/>
              <a:gd name="T32" fmla="*/ 121 w 123"/>
              <a:gd name="T33" fmla="*/ 149 h 247"/>
              <a:gd name="T34" fmla="*/ 123 w 123"/>
              <a:gd name="T35" fmla="*/ 135 h 247"/>
              <a:gd name="T36" fmla="*/ 123 w 123"/>
              <a:gd name="T37" fmla="*/ 123 h 247"/>
              <a:gd name="T38" fmla="*/ 123 w 123"/>
              <a:gd name="T39" fmla="*/ 123 h 247"/>
              <a:gd name="T40" fmla="*/ 123 w 123"/>
              <a:gd name="T41" fmla="*/ 111 h 247"/>
              <a:gd name="T42" fmla="*/ 121 w 123"/>
              <a:gd name="T43" fmla="*/ 98 h 247"/>
              <a:gd name="T44" fmla="*/ 118 w 123"/>
              <a:gd name="T45" fmla="*/ 87 h 247"/>
              <a:gd name="T46" fmla="*/ 114 w 123"/>
              <a:gd name="T47" fmla="*/ 75 h 247"/>
              <a:gd name="T48" fmla="*/ 109 w 123"/>
              <a:gd name="T49" fmla="*/ 64 h 247"/>
              <a:gd name="T50" fmla="*/ 102 w 123"/>
              <a:gd name="T51" fmla="*/ 55 h 247"/>
              <a:gd name="T52" fmla="*/ 95 w 123"/>
              <a:gd name="T53" fmla="*/ 44 h 247"/>
              <a:gd name="T54" fmla="*/ 87 w 123"/>
              <a:gd name="T55" fmla="*/ 36 h 247"/>
              <a:gd name="T56" fmla="*/ 79 w 123"/>
              <a:gd name="T57" fmla="*/ 28 h 247"/>
              <a:gd name="T58" fmla="*/ 68 w 123"/>
              <a:gd name="T59" fmla="*/ 22 h 247"/>
              <a:gd name="T60" fmla="*/ 59 w 123"/>
              <a:gd name="T61" fmla="*/ 15 h 247"/>
              <a:gd name="T62" fmla="*/ 48 w 123"/>
              <a:gd name="T63" fmla="*/ 10 h 247"/>
              <a:gd name="T64" fmla="*/ 36 w 123"/>
              <a:gd name="T65" fmla="*/ 5 h 247"/>
              <a:gd name="T66" fmla="*/ 26 w 123"/>
              <a:gd name="T67" fmla="*/ 3 h 247"/>
              <a:gd name="T68" fmla="*/ 12 w 123"/>
              <a:gd name="T69" fmla="*/ 0 h 247"/>
              <a:gd name="T70" fmla="*/ 0 w 123"/>
              <a:gd name="T71" fmla="*/ 0 h 247"/>
              <a:gd name="T72" fmla="*/ 0 w 123"/>
              <a:gd name="T7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247">
                <a:moveTo>
                  <a:pt x="0" y="0"/>
                </a:moveTo>
                <a:lnTo>
                  <a:pt x="0" y="247"/>
                </a:lnTo>
                <a:lnTo>
                  <a:pt x="0" y="247"/>
                </a:lnTo>
                <a:lnTo>
                  <a:pt x="12" y="247"/>
                </a:lnTo>
                <a:lnTo>
                  <a:pt x="26" y="244"/>
                </a:lnTo>
                <a:lnTo>
                  <a:pt x="36" y="241"/>
                </a:lnTo>
                <a:lnTo>
                  <a:pt x="48" y="237"/>
                </a:lnTo>
                <a:lnTo>
                  <a:pt x="59" y="232"/>
                </a:lnTo>
                <a:lnTo>
                  <a:pt x="68" y="225"/>
                </a:lnTo>
                <a:lnTo>
                  <a:pt x="79" y="219"/>
                </a:lnTo>
                <a:lnTo>
                  <a:pt x="87" y="210"/>
                </a:lnTo>
                <a:lnTo>
                  <a:pt x="95" y="202"/>
                </a:lnTo>
                <a:lnTo>
                  <a:pt x="102" y="192"/>
                </a:lnTo>
                <a:lnTo>
                  <a:pt x="109" y="182"/>
                </a:lnTo>
                <a:lnTo>
                  <a:pt x="114" y="172"/>
                </a:lnTo>
                <a:lnTo>
                  <a:pt x="118" y="160"/>
                </a:lnTo>
                <a:lnTo>
                  <a:pt x="121" y="149"/>
                </a:lnTo>
                <a:lnTo>
                  <a:pt x="123" y="135"/>
                </a:lnTo>
                <a:lnTo>
                  <a:pt x="123" y="123"/>
                </a:lnTo>
                <a:lnTo>
                  <a:pt x="123" y="123"/>
                </a:lnTo>
                <a:lnTo>
                  <a:pt x="123" y="111"/>
                </a:lnTo>
                <a:lnTo>
                  <a:pt x="121" y="98"/>
                </a:lnTo>
                <a:lnTo>
                  <a:pt x="118" y="87"/>
                </a:lnTo>
                <a:lnTo>
                  <a:pt x="114" y="75"/>
                </a:lnTo>
                <a:lnTo>
                  <a:pt x="109" y="64"/>
                </a:lnTo>
                <a:lnTo>
                  <a:pt x="102" y="55"/>
                </a:lnTo>
                <a:lnTo>
                  <a:pt x="95" y="44"/>
                </a:lnTo>
                <a:lnTo>
                  <a:pt x="87" y="36"/>
                </a:lnTo>
                <a:lnTo>
                  <a:pt x="79" y="28"/>
                </a:lnTo>
                <a:lnTo>
                  <a:pt x="68" y="22"/>
                </a:lnTo>
                <a:lnTo>
                  <a:pt x="59" y="15"/>
                </a:lnTo>
                <a:lnTo>
                  <a:pt x="48" y="10"/>
                </a:lnTo>
                <a:lnTo>
                  <a:pt x="36" y="5"/>
                </a:lnTo>
                <a:lnTo>
                  <a:pt x="26" y="3"/>
                </a:lnTo>
                <a:lnTo>
                  <a:pt x="12" y="0"/>
                </a:lnTo>
                <a:lnTo>
                  <a:pt x="0" y="0"/>
                </a:lnTo>
                <a:lnTo>
                  <a:pt x="0"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20" name="Line 2288"/>
          <p:cNvSpPr>
            <a:spLocks noChangeShapeType="1"/>
          </p:cNvSpPr>
          <p:nvPr/>
        </p:nvSpPr>
        <p:spPr bwMode="auto">
          <a:xfrm flipH="1" flipV="1">
            <a:off x="2402419" y="2660654"/>
            <a:ext cx="38100" cy="4021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1" name="Line 2289"/>
          <p:cNvSpPr>
            <a:spLocks noChangeShapeType="1"/>
          </p:cNvSpPr>
          <p:nvPr/>
        </p:nvSpPr>
        <p:spPr bwMode="auto">
          <a:xfrm flipH="1" flipV="1">
            <a:off x="2402419" y="2626787"/>
            <a:ext cx="61384" cy="635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2" name="Line 2290"/>
          <p:cNvSpPr>
            <a:spLocks noChangeShapeType="1"/>
          </p:cNvSpPr>
          <p:nvPr/>
        </p:nvSpPr>
        <p:spPr bwMode="auto">
          <a:xfrm flipH="1" flipV="1">
            <a:off x="2402418" y="2592919"/>
            <a:ext cx="82551" cy="8466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3" name="Line 2291"/>
          <p:cNvSpPr>
            <a:spLocks noChangeShapeType="1"/>
          </p:cNvSpPr>
          <p:nvPr/>
        </p:nvSpPr>
        <p:spPr bwMode="auto">
          <a:xfrm flipH="1" flipV="1">
            <a:off x="2402419" y="2559052"/>
            <a:ext cx="99484" cy="1016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4" name="Line 2292"/>
          <p:cNvSpPr>
            <a:spLocks noChangeShapeType="1"/>
          </p:cNvSpPr>
          <p:nvPr/>
        </p:nvSpPr>
        <p:spPr bwMode="auto">
          <a:xfrm flipH="1" flipV="1">
            <a:off x="2402419" y="2525187"/>
            <a:ext cx="114300" cy="1143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5" name="Line 2293"/>
          <p:cNvSpPr>
            <a:spLocks noChangeShapeType="1"/>
          </p:cNvSpPr>
          <p:nvPr/>
        </p:nvSpPr>
        <p:spPr bwMode="auto">
          <a:xfrm flipH="1" flipV="1">
            <a:off x="2402419" y="2491319"/>
            <a:ext cx="124884" cy="124884"/>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6" name="Line 2294"/>
          <p:cNvSpPr>
            <a:spLocks noChangeShapeType="1"/>
          </p:cNvSpPr>
          <p:nvPr/>
        </p:nvSpPr>
        <p:spPr bwMode="auto">
          <a:xfrm flipH="1" flipV="1">
            <a:off x="2402418" y="2457454"/>
            <a:ext cx="129117" cy="131233"/>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7" name="Line 2295"/>
          <p:cNvSpPr>
            <a:spLocks noChangeShapeType="1"/>
          </p:cNvSpPr>
          <p:nvPr/>
        </p:nvSpPr>
        <p:spPr bwMode="auto">
          <a:xfrm flipH="1" flipV="1">
            <a:off x="2427819" y="2448987"/>
            <a:ext cx="101600" cy="1016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28" name="Freeform 2296"/>
          <p:cNvSpPr>
            <a:spLocks/>
          </p:cNvSpPr>
          <p:nvPr/>
        </p:nvSpPr>
        <p:spPr bwMode="auto">
          <a:xfrm>
            <a:off x="2669118" y="2321986"/>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929" name="Group 2928"/>
          <p:cNvGrpSpPr/>
          <p:nvPr/>
        </p:nvGrpSpPr>
        <p:grpSpPr>
          <a:xfrm>
            <a:off x="2770718" y="2423586"/>
            <a:ext cx="306917" cy="306917"/>
            <a:chOff x="2078038" y="1817689"/>
            <a:chExt cx="230188" cy="230188"/>
          </a:xfrm>
        </p:grpSpPr>
        <p:sp>
          <p:nvSpPr>
            <p:cNvPr id="2930"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1"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2"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33"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34"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5"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6"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37"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8"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9"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0"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1"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2"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3"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4"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5"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46"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947" name="Freeform 2314"/>
          <p:cNvSpPr>
            <a:spLocks/>
          </p:cNvSpPr>
          <p:nvPr/>
        </p:nvSpPr>
        <p:spPr bwMode="auto">
          <a:xfrm>
            <a:off x="3189818" y="2321986"/>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8" name="Freeform 2315"/>
          <p:cNvSpPr>
            <a:spLocks/>
          </p:cNvSpPr>
          <p:nvPr/>
        </p:nvSpPr>
        <p:spPr bwMode="auto">
          <a:xfrm>
            <a:off x="3280835" y="2434170"/>
            <a:ext cx="330200" cy="226484"/>
          </a:xfrm>
          <a:custGeom>
            <a:avLst/>
            <a:gdLst>
              <a:gd name="T0" fmla="*/ 268 w 311"/>
              <a:gd name="T1" fmla="*/ 90 h 215"/>
              <a:gd name="T2" fmla="*/ 268 w 311"/>
              <a:gd name="T3" fmla="*/ 81 h 215"/>
              <a:gd name="T4" fmla="*/ 267 w 311"/>
              <a:gd name="T5" fmla="*/ 65 h 215"/>
              <a:gd name="T6" fmla="*/ 255 w 311"/>
              <a:gd name="T7" fmla="*/ 35 h 215"/>
              <a:gd name="T8" fmla="*/ 233 w 311"/>
              <a:gd name="T9" fmla="*/ 14 h 215"/>
              <a:gd name="T10" fmla="*/ 204 w 311"/>
              <a:gd name="T11" fmla="*/ 2 h 215"/>
              <a:gd name="T12" fmla="*/ 188 w 311"/>
              <a:gd name="T13" fmla="*/ 0 h 215"/>
              <a:gd name="T14" fmla="*/ 176 w 311"/>
              <a:gd name="T15" fmla="*/ 2 h 215"/>
              <a:gd name="T16" fmla="*/ 152 w 311"/>
              <a:gd name="T17" fmla="*/ 8 h 215"/>
              <a:gd name="T18" fmla="*/ 133 w 311"/>
              <a:gd name="T19" fmla="*/ 23 h 215"/>
              <a:gd name="T20" fmla="*/ 118 w 311"/>
              <a:gd name="T21" fmla="*/ 42 h 215"/>
              <a:gd name="T22" fmla="*/ 113 w 311"/>
              <a:gd name="T23" fmla="*/ 53 h 215"/>
              <a:gd name="T24" fmla="*/ 101 w 311"/>
              <a:gd name="T25" fmla="*/ 46 h 215"/>
              <a:gd name="T26" fmla="*/ 86 w 311"/>
              <a:gd name="T27" fmla="*/ 43 h 215"/>
              <a:gd name="T28" fmla="*/ 78 w 311"/>
              <a:gd name="T29" fmla="*/ 45 h 215"/>
              <a:gd name="T30" fmla="*/ 62 w 311"/>
              <a:gd name="T31" fmla="*/ 50 h 215"/>
              <a:gd name="T32" fmla="*/ 50 w 311"/>
              <a:gd name="T33" fmla="*/ 62 h 215"/>
              <a:gd name="T34" fmla="*/ 44 w 311"/>
              <a:gd name="T35" fmla="*/ 78 h 215"/>
              <a:gd name="T36" fmla="*/ 43 w 311"/>
              <a:gd name="T37" fmla="*/ 86 h 215"/>
              <a:gd name="T38" fmla="*/ 43 w 311"/>
              <a:gd name="T39" fmla="*/ 90 h 215"/>
              <a:gd name="T40" fmla="*/ 26 w 311"/>
              <a:gd name="T41" fmla="*/ 100 h 215"/>
              <a:gd name="T42" fmla="*/ 12 w 311"/>
              <a:gd name="T43" fmla="*/ 113 h 215"/>
              <a:gd name="T44" fmla="*/ 3 w 311"/>
              <a:gd name="T45" fmla="*/ 130 h 215"/>
              <a:gd name="T46" fmla="*/ 0 w 311"/>
              <a:gd name="T47" fmla="*/ 150 h 215"/>
              <a:gd name="T48" fmla="*/ 1 w 311"/>
              <a:gd name="T49" fmla="*/ 164 h 215"/>
              <a:gd name="T50" fmla="*/ 11 w 311"/>
              <a:gd name="T51" fmla="*/ 187 h 215"/>
              <a:gd name="T52" fmla="*/ 28 w 311"/>
              <a:gd name="T53" fmla="*/ 204 h 215"/>
              <a:gd name="T54" fmla="*/ 51 w 311"/>
              <a:gd name="T55" fmla="*/ 213 h 215"/>
              <a:gd name="T56" fmla="*/ 75 w 311"/>
              <a:gd name="T57" fmla="*/ 215 h 215"/>
              <a:gd name="T58" fmla="*/ 236 w 311"/>
              <a:gd name="T59" fmla="*/ 183 h 215"/>
              <a:gd name="T60" fmla="*/ 247 w 311"/>
              <a:gd name="T61" fmla="*/ 215 h 215"/>
              <a:gd name="T62" fmla="*/ 260 w 311"/>
              <a:gd name="T63" fmla="*/ 213 h 215"/>
              <a:gd name="T64" fmla="*/ 283 w 311"/>
              <a:gd name="T65" fmla="*/ 204 h 215"/>
              <a:gd name="T66" fmla="*/ 300 w 311"/>
              <a:gd name="T67" fmla="*/ 187 h 215"/>
              <a:gd name="T68" fmla="*/ 310 w 311"/>
              <a:gd name="T69" fmla="*/ 164 h 215"/>
              <a:gd name="T70" fmla="*/ 311 w 311"/>
              <a:gd name="T71" fmla="*/ 150 h 215"/>
              <a:gd name="T72" fmla="*/ 308 w 311"/>
              <a:gd name="T73" fmla="*/ 130 h 215"/>
              <a:gd name="T74" fmla="*/ 299 w 311"/>
              <a:gd name="T75" fmla="*/ 113 h 215"/>
              <a:gd name="T76" fmla="*/ 286 w 311"/>
              <a:gd name="T77" fmla="*/ 100 h 215"/>
              <a:gd name="T78" fmla="*/ 268 w 311"/>
              <a:gd name="T79" fmla="*/ 9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1" h="215">
                <a:moveTo>
                  <a:pt x="268" y="90"/>
                </a:moveTo>
                <a:lnTo>
                  <a:pt x="268" y="90"/>
                </a:lnTo>
                <a:lnTo>
                  <a:pt x="268" y="81"/>
                </a:lnTo>
                <a:lnTo>
                  <a:pt x="268" y="81"/>
                </a:lnTo>
                <a:lnTo>
                  <a:pt x="268" y="73"/>
                </a:lnTo>
                <a:lnTo>
                  <a:pt x="267" y="65"/>
                </a:lnTo>
                <a:lnTo>
                  <a:pt x="262" y="50"/>
                </a:lnTo>
                <a:lnTo>
                  <a:pt x="255" y="35"/>
                </a:lnTo>
                <a:lnTo>
                  <a:pt x="244" y="25"/>
                </a:lnTo>
                <a:lnTo>
                  <a:pt x="233" y="14"/>
                </a:lnTo>
                <a:lnTo>
                  <a:pt x="219" y="7"/>
                </a:lnTo>
                <a:lnTo>
                  <a:pt x="204" y="2"/>
                </a:lnTo>
                <a:lnTo>
                  <a:pt x="196" y="0"/>
                </a:lnTo>
                <a:lnTo>
                  <a:pt x="188" y="0"/>
                </a:lnTo>
                <a:lnTo>
                  <a:pt x="188" y="0"/>
                </a:lnTo>
                <a:lnTo>
                  <a:pt x="176" y="2"/>
                </a:lnTo>
                <a:lnTo>
                  <a:pt x="164" y="4"/>
                </a:lnTo>
                <a:lnTo>
                  <a:pt x="152" y="8"/>
                </a:lnTo>
                <a:lnTo>
                  <a:pt x="141" y="15"/>
                </a:lnTo>
                <a:lnTo>
                  <a:pt x="133" y="23"/>
                </a:lnTo>
                <a:lnTo>
                  <a:pt x="125" y="31"/>
                </a:lnTo>
                <a:lnTo>
                  <a:pt x="118" y="42"/>
                </a:lnTo>
                <a:lnTo>
                  <a:pt x="113" y="53"/>
                </a:lnTo>
                <a:lnTo>
                  <a:pt x="113" y="53"/>
                </a:lnTo>
                <a:lnTo>
                  <a:pt x="107" y="49"/>
                </a:lnTo>
                <a:lnTo>
                  <a:pt x="101" y="46"/>
                </a:lnTo>
                <a:lnTo>
                  <a:pt x="94" y="43"/>
                </a:lnTo>
                <a:lnTo>
                  <a:pt x="86" y="43"/>
                </a:lnTo>
                <a:lnTo>
                  <a:pt x="86" y="43"/>
                </a:lnTo>
                <a:lnTo>
                  <a:pt x="78" y="45"/>
                </a:lnTo>
                <a:lnTo>
                  <a:pt x="70" y="47"/>
                </a:lnTo>
                <a:lnTo>
                  <a:pt x="62" y="50"/>
                </a:lnTo>
                <a:lnTo>
                  <a:pt x="55" y="55"/>
                </a:lnTo>
                <a:lnTo>
                  <a:pt x="50" y="62"/>
                </a:lnTo>
                <a:lnTo>
                  <a:pt x="47" y="70"/>
                </a:lnTo>
                <a:lnTo>
                  <a:pt x="44" y="78"/>
                </a:lnTo>
                <a:lnTo>
                  <a:pt x="43" y="86"/>
                </a:lnTo>
                <a:lnTo>
                  <a:pt x="43" y="86"/>
                </a:lnTo>
                <a:lnTo>
                  <a:pt x="43" y="90"/>
                </a:lnTo>
                <a:lnTo>
                  <a:pt x="43" y="90"/>
                </a:lnTo>
                <a:lnTo>
                  <a:pt x="34" y="94"/>
                </a:lnTo>
                <a:lnTo>
                  <a:pt x="26" y="100"/>
                </a:lnTo>
                <a:lnTo>
                  <a:pt x="19" y="105"/>
                </a:lnTo>
                <a:lnTo>
                  <a:pt x="12" y="113"/>
                </a:lnTo>
                <a:lnTo>
                  <a:pt x="7" y="121"/>
                </a:lnTo>
                <a:lnTo>
                  <a:pt x="3" y="130"/>
                </a:lnTo>
                <a:lnTo>
                  <a:pt x="1" y="140"/>
                </a:lnTo>
                <a:lnTo>
                  <a:pt x="0" y="150"/>
                </a:lnTo>
                <a:lnTo>
                  <a:pt x="0" y="150"/>
                </a:lnTo>
                <a:lnTo>
                  <a:pt x="1" y="164"/>
                </a:lnTo>
                <a:lnTo>
                  <a:pt x="6" y="176"/>
                </a:lnTo>
                <a:lnTo>
                  <a:pt x="11" y="187"/>
                </a:lnTo>
                <a:lnTo>
                  <a:pt x="19" y="196"/>
                </a:lnTo>
                <a:lnTo>
                  <a:pt x="28" y="204"/>
                </a:lnTo>
                <a:lnTo>
                  <a:pt x="39" y="209"/>
                </a:lnTo>
                <a:lnTo>
                  <a:pt x="51" y="213"/>
                </a:lnTo>
                <a:lnTo>
                  <a:pt x="64" y="215"/>
                </a:lnTo>
                <a:lnTo>
                  <a:pt x="75" y="215"/>
                </a:lnTo>
                <a:lnTo>
                  <a:pt x="75" y="183"/>
                </a:lnTo>
                <a:lnTo>
                  <a:pt x="236" y="183"/>
                </a:lnTo>
                <a:lnTo>
                  <a:pt x="236" y="215"/>
                </a:lnTo>
                <a:lnTo>
                  <a:pt x="247" y="215"/>
                </a:lnTo>
                <a:lnTo>
                  <a:pt x="247" y="215"/>
                </a:lnTo>
                <a:lnTo>
                  <a:pt x="260" y="213"/>
                </a:lnTo>
                <a:lnTo>
                  <a:pt x="272" y="209"/>
                </a:lnTo>
                <a:lnTo>
                  <a:pt x="283" y="204"/>
                </a:lnTo>
                <a:lnTo>
                  <a:pt x="292" y="196"/>
                </a:lnTo>
                <a:lnTo>
                  <a:pt x="300" y="187"/>
                </a:lnTo>
                <a:lnTo>
                  <a:pt x="306" y="176"/>
                </a:lnTo>
                <a:lnTo>
                  <a:pt x="310" y="164"/>
                </a:lnTo>
                <a:lnTo>
                  <a:pt x="311" y="150"/>
                </a:lnTo>
                <a:lnTo>
                  <a:pt x="311" y="150"/>
                </a:lnTo>
                <a:lnTo>
                  <a:pt x="310" y="140"/>
                </a:lnTo>
                <a:lnTo>
                  <a:pt x="308" y="130"/>
                </a:lnTo>
                <a:lnTo>
                  <a:pt x="304" y="121"/>
                </a:lnTo>
                <a:lnTo>
                  <a:pt x="299" y="113"/>
                </a:lnTo>
                <a:lnTo>
                  <a:pt x="292" y="105"/>
                </a:lnTo>
                <a:lnTo>
                  <a:pt x="286" y="100"/>
                </a:lnTo>
                <a:lnTo>
                  <a:pt x="276" y="94"/>
                </a:lnTo>
                <a:lnTo>
                  <a:pt x="268" y="90"/>
                </a:lnTo>
                <a:lnTo>
                  <a:pt x="268" y="9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49" name="Freeform 2316"/>
          <p:cNvSpPr>
            <a:spLocks/>
          </p:cNvSpPr>
          <p:nvPr/>
        </p:nvSpPr>
        <p:spPr bwMode="auto">
          <a:xfrm>
            <a:off x="3541185" y="2525186"/>
            <a:ext cx="69851" cy="67733"/>
          </a:xfrm>
          <a:custGeom>
            <a:avLst/>
            <a:gdLst>
              <a:gd name="T0" fmla="*/ 0 w 64"/>
              <a:gd name="T1" fmla="*/ 0 h 64"/>
              <a:gd name="T2" fmla="*/ 0 w 64"/>
              <a:gd name="T3" fmla="*/ 0 h 64"/>
              <a:gd name="T4" fmla="*/ 13 w 64"/>
              <a:gd name="T5" fmla="*/ 1 h 64"/>
              <a:gd name="T6" fmla="*/ 25 w 64"/>
              <a:gd name="T7" fmla="*/ 6 h 64"/>
              <a:gd name="T8" fmla="*/ 36 w 64"/>
              <a:gd name="T9" fmla="*/ 11 h 64"/>
              <a:gd name="T10" fmla="*/ 45 w 64"/>
              <a:gd name="T11" fmla="*/ 19 h 64"/>
              <a:gd name="T12" fmla="*/ 53 w 64"/>
              <a:gd name="T13" fmla="*/ 28 h 64"/>
              <a:gd name="T14" fmla="*/ 59 w 64"/>
              <a:gd name="T15" fmla="*/ 39 h 64"/>
              <a:gd name="T16" fmla="*/ 63 w 64"/>
              <a:gd name="T17" fmla="*/ 51 h 64"/>
              <a:gd name="T18" fmla="*/ 64 w 64"/>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0"/>
                </a:moveTo>
                <a:lnTo>
                  <a:pt x="0" y="0"/>
                </a:lnTo>
                <a:lnTo>
                  <a:pt x="13" y="1"/>
                </a:lnTo>
                <a:lnTo>
                  <a:pt x="25" y="6"/>
                </a:lnTo>
                <a:lnTo>
                  <a:pt x="36" y="11"/>
                </a:lnTo>
                <a:lnTo>
                  <a:pt x="45" y="19"/>
                </a:lnTo>
                <a:lnTo>
                  <a:pt x="53" y="28"/>
                </a:lnTo>
                <a:lnTo>
                  <a:pt x="59" y="39"/>
                </a:lnTo>
                <a:lnTo>
                  <a:pt x="63" y="51"/>
                </a:lnTo>
                <a:lnTo>
                  <a:pt x="64" y="64"/>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0" name="Freeform 2317"/>
          <p:cNvSpPr>
            <a:spLocks/>
          </p:cNvSpPr>
          <p:nvPr/>
        </p:nvSpPr>
        <p:spPr bwMode="auto">
          <a:xfrm>
            <a:off x="3280834" y="2525186"/>
            <a:ext cx="67733" cy="67733"/>
          </a:xfrm>
          <a:custGeom>
            <a:avLst/>
            <a:gdLst>
              <a:gd name="T0" fmla="*/ 0 w 64"/>
              <a:gd name="T1" fmla="*/ 64 h 64"/>
              <a:gd name="T2" fmla="*/ 0 w 64"/>
              <a:gd name="T3" fmla="*/ 64 h 64"/>
              <a:gd name="T4" fmla="*/ 1 w 64"/>
              <a:gd name="T5" fmla="*/ 51 h 64"/>
              <a:gd name="T6" fmla="*/ 6 w 64"/>
              <a:gd name="T7" fmla="*/ 39 h 64"/>
              <a:gd name="T8" fmla="*/ 11 w 64"/>
              <a:gd name="T9" fmla="*/ 28 h 64"/>
              <a:gd name="T10" fmla="*/ 19 w 64"/>
              <a:gd name="T11" fmla="*/ 19 h 64"/>
              <a:gd name="T12" fmla="*/ 28 w 64"/>
              <a:gd name="T13" fmla="*/ 11 h 64"/>
              <a:gd name="T14" fmla="*/ 39 w 64"/>
              <a:gd name="T15" fmla="*/ 6 h 64"/>
              <a:gd name="T16" fmla="*/ 51 w 64"/>
              <a:gd name="T17" fmla="*/ 1 h 64"/>
              <a:gd name="T18" fmla="*/ 64 w 64"/>
              <a:gd name="T1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0" y="64"/>
                </a:moveTo>
                <a:lnTo>
                  <a:pt x="0" y="64"/>
                </a:lnTo>
                <a:lnTo>
                  <a:pt x="1" y="51"/>
                </a:lnTo>
                <a:lnTo>
                  <a:pt x="6" y="39"/>
                </a:lnTo>
                <a:lnTo>
                  <a:pt x="11" y="28"/>
                </a:lnTo>
                <a:lnTo>
                  <a:pt x="19" y="19"/>
                </a:lnTo>
                <a:lnTo>
                  <a:pt x="28" y="11"/>
                </a:lnTo>
                <a:lnTo>
                  <a:pt x="39" y="6"/>
                </a:lnTo>
                <a:lnTo>
                  <a:pt x="51" y="1"/>
                </a:lnTo>
                <a:lnTo>
                  <a:pt x="6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1" name="Freeform 2318"/>
          <p:cNvSpPr>
            <a:spLocks/>
          </p:cNvSpPr>
          <p:nvPr/>
        </p:nvSpPr>
        <p:spPr bwMode="auto">
          <a:xfrm>
            <a:off x="3371852" y="2480737"/>
            <a:ext cx="40217" cy="23284"/>
          </a:xfrm>
          <a:custGeom>
            <a:avLst/>
            <a:gdLst>
              <a:gd name="T0" fmla="*/ 0 w 37"/>
              <a:gd name="T1" fmla="*/ 0 h 23"/>
              <a:gd name="T2" fmla="*/ 0 w 37"/>
              <a:gd name="T3" fmla="*/ 0 h 23"/>
              <a:gd name="T4" fmla="*/ 7 w 37"/>
              <a:gd name="T5" fmla="*/ 0 h 23"/>
              <a:gd name="T6" fmla="*/ 12 w 37"/>
              <a:gd name="T7" fmla="*/ 2 h 23"/>
              <a:gd name="T8" fmla="*/ 23 w 37"/>
              <a:gd name="T9" fmla="*/ 7 h 23"/>
              <a:gd name="T10" fmla="*/ 31 w 37"/>
              <a:gd name="T11" fmla="*/ 14 h 23"/>
              <a:gd name="T12" fmla="*/ 37 w 37"/>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37" h="23">
                <a:moveTo>
                  <a:pt x="0" y="0"/>
                </a:moveTo>
                <a:lnTo>
                  <a:pt x="0" y="0"/>
                </a:lnTo>
                <a:lnTo>
                  <a:pt x="7" y="0"/>
                </a:lnTo>
                <a:lnTo>
                  <a:pt x="12" y="2"/>
                </a:lnTo>
                <a:lnTo>
                  <a:pt x="23" y="7"/>
                </a:lnTo>
                <a:lnTo>
                  <a:pt x="31" y="14"/>
                </a:lnTo>
                <a:lnTo>
                  <a:pt x="37" y="2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2" name="Rectangle 2319"/>
          <p:cNvSpPr>
            <a:spLocks noChangeArrowheads="1"/>
          </p:cNvSpPr>
          <p:nvPr/>
        </p:nvSpPr>
        <p:spPr bwMode="auto">
          <a:xfrm>
            <a:off x="3361268" y="2626787"/>
            <a:ext cx="169333" cy="10371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3" name="Line 2320"/>
          <p:cNvSpPr>
            <a:spLocks noChangeShapeType="1"/>
          </p:cNvSpPr>
          <p:nvPr/>
        </p:nvSpPr>
        <p:spPr bwMode="auto">
          <a:xfrm>
            <a:off x="3337986" y="2626785"/>
            <a:ext cx="215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4" name="Line 2321"/>
          <p:cNvSpPr>
            <a:spLocks noChangeShapeType="1"/>
          </p:cNvSpPr>
          <p:nvPr/>
        </p:nvSpPr>
        <p:spPr bwMode="auto">
          <a:xfrm>
            <a:off x="3395135" y="2694519"/>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5" name="Line 2322"/>
          <p:cNvSpPr>
            <a:spLocks noChangeShapeType="1"/>
          </p:cNvSpPr>
          <p:nvPr/>
        </p:nvSpPr>
        <p:spPr bwMode="auto">
          <a:xfrm>
            <a:off x="3395135" y="2660652"/>
            <a:ext cx="101600" cy="0"/>
          </a:xfrm>
          <a:prstGeom prst="line">
            <a:avLst/>
          </a:prstGeom>
          <a:noFill/>
          <a:ln w="5">
            <a:solidFill>
              <a:srgbClr val="5B687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56" name="Freeform 2323"/>
          <p:cNvSpPr>
            <a:spLocks/>
          </p:cNvSpPr>
          <p:nvPr/>
        </p:nvSpPr>
        <p:spPr bwMode="auto">
          <a:xfrm>
            <a:off x="3712634" y="2321986"/>
            <a:ext cx="510117"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57" name="Freeform 2324"/>
          <p:cNvSpPr>
            <a:spLocks/>
          </p:cNvSpPr>
          <p:nvPr/>
        </p:nvSpPr>
        <p:spPr bwMode="auto">
          <a:xfrm>
            <a:off x="3814235" y="2626787"/>
            <a:ext cx="103717" cy="103717"/>
          </a:xfrm>
          <a:custGeom>
            <a:avLst/>
            <a:gdLst>
              <a:gd name="T0" fmla="*/ 7 w 98"/>
              <a:gd name="T1" fmla="*/ 91 h 98"/>
              <a:gd name="T2" fmla="*/ 7 w 98"/>
              <a:gd name="T3" fmla="*/ 91 h 98"/>
              <a:gd name="T4" fmla="*/ 7 w 98"/>
              <a:gd name="T5" fmla="*/ 91 h 98"/>
              <a:gd name="T6" fmla="*/ 4 w 98"/>
              <a:gd name="T7" fmla="*/ 89 h 98"/>
              <a:gd name="T8" fmla="*/ 1 w 98"/>
              <a:gd name="T9" fmla="*/ 85 h 98"/>
              <a:gd name="T10" fmla="*/ 0 w 98"/>
              <a:gd name="T11" fmla="*/ 77 h 98"/>
              <a:gd name="T12" fmla="*/ 1 w 98"/>
              <a:gd name="T13" fmla="*/ 69 h 98"/>
              <a:gd name="T14" fmla="*/ 4 w 98"/>
              <a:gd name="T15" fmla="*/ 65 h 98"/>
              <a:gd name="T16" fmla="*/ 7 w 98"/>
              <a:gd name="T17" fmla="*/ 62 h 98"/>
              <a:gd name="T18" fmla="*/ 67 w 98"/>
              <a:gd name="T19" fmla="*/ 0 h 98"/>
              <a:gd name="T20" fmla="*/ 98 w 98"/>
              <a:gd name="T21" fmla="*/ 31 h 98"/>
              <a:gd name="T22" fmla="*/ 36 w 98"/>
              <a:gd name="T23" fmla="*/ 91 h 98"/>
              <a:gd name="T24" fmla="*/ 36 w 98"/>
              <a:gd name="T25" fmla="*/ 91 h 98"/>
              <a:gd name="T26" fmla="*/ 34 w 98"/>
              <a:gd name="T27" fmla="*/ 94 h 98"/>
              <a:gd name="T28" fmla="*/ 30 w 98"/>
              <a:gd name="T29" fmla="*/ 97 h 98"/>
              <a:gd name="T30" fmla="*/ 22 w 98"/>
              <a:gd name="T31" fmla="*/ 98 h 98"/>
              <a:gd name="T32" fmla="*/ 14 w 98"/>
              <a:gd name="T33" fmla="*/ 97 h 98"/>
              <a:gd name="T34" fmla="*/ 10 w 98"/>
              <a:gd name="T35" fmla="*/ 94 h 98"/>
              <a:gd name="T36" fmla="*/ 7 w 98"/>
              <a:gd name="T37" fmla="*/ 91 h 98"/>
              <a:gd name="T38" fmla="*/ 7 w 98"/>
              <a:gd name="T39" fmla="*/ 91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8" h="98">
                <a:moveTo>
                  <a:pt x="7" y="91"/>
                </a:moveTo>
                <a:lnTo>
                  <a:pt x="7" y="91"/>
                </a:lnTo>
                <a:lnTo>
                  <a:pt x="7" y="91"/>
                </a:lnTo>
                <a:lnTo>
                  <a:pt x="4" y="89"/>
                </a:lnTo>
                <a:lnTo>
                  <a:pt x="1" y="85"/>
                </a:lnTo>
                <a:lnTo>
                  <a:pt x="0" y="77"/>
                </a:lnTo>
                <a:lnTo>
                  <a:pt x="1" y="69"/>
                </a:lnTo>
                <a:lnTo>
                  <a:pt x="4" y="65"/>
                </a:lnTo>
                <a:lnTo>
                  <a:pt x="7" y="62"/>
                </a:lnTo>
                <a:lnTo>
                  <a:pt x="67" y="0"/>
                </a:lnTo>
                <a:lnTo>
                  <a:pt x="98" y="31"/>
                </a:lnTo>
                <a:lnTo>
                  <a:pt x="36" y="91"/>
                </a:lnTo>
                <a:lnTo>
                  <a:pt x="36" y="91"/>
                </a:lnTo>
                <a:lnTo>
                  <a:pt x="34" y="94"/>
                </a:lnTo>
                <a:lnTo>
                  <a:pt x="30" y="97"/>
                </a:lnTo>
                <a:lnTo>
                  <a:pt x="22" y="98"/>
                </a:lnTo>
                <a:lnTo>
                  <a:pt x="14" y="97"/>
                </a:lnTo>
                <a:lnTo>
                  <a:pt x="10" y="94"/>
                </a:lnTo>
                <a:lnTo>
                  <a:pt x="7" y="91"/>
                </a:lnTo>
                <a:lnTo>
                  <a:pt x="7" y="91"/>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8" name="Freeform 2325"/>
          <p:cNvSpPr>
            <a:spLocks/>
          </p:cNvSpPr>
          <p:nvPr/>
        </p:nvSpPr>
        <p:spPr bwMode="auto">
          <a:xfrm>
            <a:off x="3886201" y="2446869"/>
            <a:ext cx="211667" cy="211667"/>
          </a:xfrm>
          <a:custGeom>
            <a:avLst/>
            <a:gdLst>
              <a:gd name="T0" fmla="*/ 31 w 201"/>
              <a:gd name="T1" fmla="*/ 201 h 201"/>
              <a:gd name="T2" fmla="*/ 0 w 201"/>
              <a:gd name="T3" fmla="*/ 170 h 201"/>
              <a:gd name="T4" fmla="*/ 165 w 201"/>
              <a:gd name="T5" fmla="*/ 7 h 201"/>
              <a:gd name="T6" fmla="*/ 165 w 201"/>
              <a:gd name="T7" fmla="*/ 7 h 201"/>
              <a:gd name="T8" fmla="*/ 168 w 201"/>
              <a:gd name="T9" fmla="*/ 4 h 201"/>
              <a:gd name="T10" fmla="*/ 172 w 201"/>
              <a:gd name="T11" fmla="*/ 1 h 201"/>
              <a:gd name="T12" fmla="*/ 180 w 201"/>
              <a:gd name="T13" fmla="*/ 0 h 201"/>
              <a:gd name="T14" fmla="*/ 188 w 201"/>
              <a:gd name="T15" fmla="*/ 1 h 201"/>
              <a:gd name="T16" fmla="*/ 192 w 201"/>
              <a:gd name="T17" fmla="*/ 4 h 201"/>
              <a:gd name="T18" fmla="*/ 195 w 201"/>
              <a:gd name="T19" fmla="*/ 7 h 201"/>
              <a:gd name="T20" fmla="*/ 195 w 201"/>
              <a:gd name="T21" fmla="*/ 7 h 201"/>
              <a:gd name="T22" fmla="*/ 195 w 201"/>
              <a:gd name="T23" fmla="*/ 7 h 201"/>
              <a:gd name="T24" fmla="*/ 197 w 201"/>
              <a:gd name="T25" fmla="*/ 10 h 201"/>
              <a:gd name="T26" fmla="*/ 200 w 201"/>
              <a:gd name="T27" fmla="*/ 14 h 201"/>
              <a:gd name="T28" fmla="*/ 201 w 201"/>
              <a:gd name="T29" fmla="*/ 22 h 201"/>
              <a:gd name="T30" fmla="*/ 200 w 201"/>
              <a:gd name="T31" fmla="*/ 30 h 201"/>
              <a:gd name="T32" fmla="*/ 197 w 201"/>
              <a:gd name="T33" fmla="*/ 34 h 201"/>
              <a:gd name="T34" fmla="*/ 195 w 201"/>
              <a:gd name="T35" fmla="*/ 36 h 201"/>
              <a:gd name="T36" fmla="*/ 31 w 201"/>
              <a:gd name="T3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1" h="201">
                <a:moveTo>
                  <a:pt x="31" y="201"/>
                </a:moveTo>
                <a:lnTo>
                  <a:pt x="0" y="170"/>
                </a:lnTo>
                <a:lnTo>
                  <a:pt x="165" y="7"/>
                </a:lnTo>
                <a:lnTo>
                  <a:pt x="165" y="7"/>
                </a:lnTo>
                <a:lnTo>
                  <a:pt x="168" y="4"/>
                </a:lnTo>
                <a:lnTo>
                  <a:pt x="172" y="1"/>
                </a:lnTo>
                <a:lnTo>
                  <a:pt x="180" y="0"/>
                </a:lnTo>
                <a:lnTo>
                  <a:pt x="188" y="1"/>
                </a:lnTo>
                <a:lnTo>
                  <a:pt x="192" y="4"/>
                </a:lnTo>
                <a:lnTo>
                  <a:pt x="195" y="7"/>
                </a:lnTo>
                <a:lnTo>
                  <a:pt x="195" y="7"/>
                </a:lnTo>
                <a:lnTo>
                  <a:pt x="195" y="7"/>
                </a:lnTo>
                <a:lnTo>
                  <a:pt x="197" y="10"/>
                </a:lnTo>
                <a:lnTo>
                  <a:pt x="200" y="14"/>
                </a:lnTo>
                <a:lnTo>
                  <a:pt x="201" y="22"/>
                </a:lnTo>
                <a:lnTo>
                  <a:pt x="200" y="30"/>
                </a:lnTo>
                <a:lnTo>
                  <a:pt x="197" y="34"/>
                </a:lnTo>
                <a:lnTo>
                  <a:pt x="195" y="36"/>
                </a:lnTo>
                <a:lnTo>
                  <a:pt x="31" y="201"/>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59" name="Freeform 2326"/>
          <p:cNvSpPr>
            <a:spLocks/>
          </p:cNvSpPr>
          <p:nvPr/>
        </p:nvSpPr>
        <p:spPr bwMode="auto">
          <a:xfrm>
            <a:off x="3894667" y="2667003"/>
            <a:ext cx="6351" cy="6351"/>
          </a:xfrm>
          <a:custGeom>
            <a:avLst/>
            <a:gdLst>
              <a:gd name="T0" fmla="*/ 0 w 7"/>
              <a:gd name="T1" fmla="*/ 0 h 7"/>
              <a:gd name="T2" fmla="*/ 7 w 7"/>
              <a:gd name="T3" fmla="*/ 7 h 7"/>
              <a:gd name="T4" fmla="*/ 0 w 7"/>
              <a:gd name="T5" fmla="*/ 0 h 7"/>
            </a:gdLst>
            <a:ahLst/>
            <a:cxnLst>
              <a:cxn ang="0">
                <a:pos x="T0" y="T1"/>
              </a:cxn>
              <a:cxn ang="0">
                <a:pos x="T2" y="T3"/>
              </a:cxn>
              <a:cxn ang="0">
                <a:pos x="T4" y="T5"/>
              </a:cxn>
            </a:cxnLst>
            <a:rect l="0" t="0" r="r" b="b"/>
            <a:pathLst>
              <a:path w="7" h="7">
                <a:moveTo>
                  <a:pt x="0" y="0"/>
                </a:moveTo>
                <a:lnTo>
                  <a:pt x="7"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0" name="Line 2327"/>
          <p:cNvSpPr>
            <a:spLocks noChangeShapeType="1"/>
          </p:cNvSpPr>
          <p:nvPr/>
        </p:nvSpPr>
        <p:spPr bwMode="auto">
          <a:xfrm>
            <a:off x="3894667" y="2667003"/>
            <a:ext cx="6351"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1" name="Freeform 2328"/>
          <p:cNvSpPr>
            <a:spLocks/>
          </p:cNvSpPr>
          <p:nvPr/>
        </p:nvSpPr>
        <p:spPr bwMode="auto">
          <a:xfrm>
            <a:off x="3877733" y="2681819"/>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2" name="Line 2329"/>
          <p:cNvSpPr>
            <a:spLocks noChangeShapeType="1"/>
          </p:cNvSpPr>
          <p:nvPr/>
        </p:nvSpPr>
        <p:spPr bwMode="auto">
          <a:xfrm>
            <a:off x="3877733" y="2681819"/>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3" name="Freeform 2330"/>
          <p:cNvSpPr>
            <a:spLocks/>
          </p:cNvSpPr>
          <p:nvPr/>
        </p:nvSpPr>
        <p:spPr bwMode="auto">
          <a:xfrm>
            <a:off x="3860800" y="2698752"/>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4" name="Line 2331"/>
          <p:cNvSpPr>
            <a:spLocks noChangeShapeType="1"/>
          </p:cNvSpPr>
          <p:nvPr/>
        </p:nvSpPr>
        <p:spPr bwMode="auto">
          <a:xfrm>
            <a:off x="3860800" y="2698752"/>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5" name="Freeform 2332"/>
          <p:cNvSpPr>
            <a:spLocks/>
          </p:cNvSpPr>
          <p:nvPr/>
        </p:nvSpPr>
        <p:spPr bwMode="auto">
          <a:xfrm>
            <a:off x="3845985" y="2715687"/>
            <a:ext cx="6351" cy="6351"/>
          </a:xfrm>
          <a:custGeom>
            <a:avLst/>
            <a:gdLst>
              <a:gd name="T0" fmla="*/ 0 w 6"/>
              <a:gd name="T1" fmla="*/ 0 h 6"/>
              <a:gd name="T2" fmla="*/ 6 w 6"/>
              <a:gd name="T3" fmla="*/ 6 h 6"/>
              <a:gd name="T4" fmla="*/ 0 w 6"/>
              <a:gd name="T5" fmla="*/ 0 h 6"/>
            </a:gdLst>
            <a:ahLst/>
            <a:cxnLst>
              <a:cxn ang="0">
                <a:pos x="T0" y="T1"/>
              </a:cxn>
              <a:cxn ang="0">
                <a:pos x="T2" y="T3"/>
              </a:cxn>
              <a:cxn ang="0">
                <a:pos x="T4" y="T5"/>
              </a:cxn>
            </a:cxnLst>
            <a:rect l="0" t="0" r="r" b="b"/>
            <a:pathLst>
              <a:path w="6" h="6">
                <a:moveTo>
                  <a:pt x="0" y="0"/>
                </a:moveTo>
                <a:lnTo>
                  <a:pt x="6" y="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6" name="Line 2333"/>
          <p:cNvSpPr>
            <a:spLocks noChangeShapeType="1"/>
          </p:cNvSpPr>
          <p:nvPr/>
        </p:nvSpPr>
        <p:spPr bwMode="auto">
          <a:xfrm>
            <a:off x="3845985" y="2715687"/>
            <a:ext cx="6351"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7" name="Freeform 2334"/>
          <p:cNvSpPr>
            <a:spLocks/>
          </p:cNvSpPr>
          <p:nvPr/>
        </p:nvSpPr>
        <p:spPr bwMode="auto">
          <a:xfrm>
            <a:off x="3869267" y="2643719"/>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8" name="Line 2335"/>
          <p:cNvSpPr>
            <a:spLocks noChangeShapeType="1"/>
          </p:cNvSpPr>
          <p:nvPr/>
        </p:nvSpPr>
        <p:spPr bwMode="auto">
          <a:xfrm>
            <a:off x="3869267" y="2643719"/>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69" name="Freeform 2336"/>
          <p:cNvSpPr>
            <a:spLocks/>
          </p:cNvSpPr>
          <p:nvPr/>
        </p:nvSpPr>
        <p:spPr bwMode="auto">
          <a:xfrm>
            <a:off x="3854453" y="2658535"/>
            <a:ext cx="6351" cy="8467"/>
          </a:xfrm>
          <a:custGeom>
            <a:avLst/>
            <a:gdLst>
              <a:gd name="T0" fmla="*/ 0 w 6"/>
              <a:gd name="T1" fmla="*/ 0 h 8"/>
              <a:gd name="T2" fmla="*/ 6 w 6"/>
              <a:gd name="T3" fmla="*/ 8 h 8"/>
              <a:gd name="T4" fmla="*/ 0 w 6"/>
              <a:gd name="T5" fmla="*/ 0 h 8"/>
            </a:gdLst>
            <a:ahLst/>
            <a:cxnLst>
              <a:cxn ang="0">
                <a:pos x="T0" y="T1"/>
              </a:cxn>
              <a:cxn ang="0">
                <a:pos x="T2" y="T3"/>
              </a:cxn>
              <a:cxn ang="0">
                <a:pos x="T4" y="T5"/>
              </a:cxn>
            </a:cxnLst>
            <a:rect l="0" t="0" r="r" b="b"/>
            <a:pathLst>
              <a:path w="6" h="8">
                <a:moveTo>
                  <a:pt x="0" y="0"/>
                </a:moveTo>
                <a:lnTo>
                  <a:pt x="6"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0" name="Line 2337"/>
          <p:cNvSpPr>
            <a:spLocks noChangeShapeType="1"/>
          </p:cNvSpPr>
          <p:nvPr/>
        </p:nvSpPr>
        <p:spPr bwMode="auto">
          <a:xfrm>
            <a:off x="3854453" y="2658535"/>
            <a:ext cx="6351"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1" name="Freeform 2338"/>
          <p:cNvSpPr>
            <a:spLocks/>
          </p:cNvSpPr>
          <p:nvPr/>
        </p:nvSpPr>
        <p:spPr bwMode="auto">
          <a:xfrm>
            <a:off x="3837517" y="2675469"/>
            <a:ext cx="8467" cy="6351"/>
          </a:xfrm>
          <a:custGeom>
            <a:avLst/>
            <a:gdLst>
              <a:gd name="T0" fmla="*/ 0 w 8"/>
              <a:gd name="T1" fmla="*/ 0 h 7"/>
              <a:gd name="T2" fmla="*/ 8 w 8"/>
              <a:gd name="T3" fmla="*/ 7 h 7"/>
              <a:gd name="T4" fmla="*/ 0 w 8"/>
              <a:gd name="T5" fmla="*/ 0 h 7"/>
            </a:gdLst>
            <a:ahLst/>
            <a:cxnLst>
              <a:cxn ang="0">
                <a:pos x="T0" y="T1"/>
              </a:cxn>
              <a:cxn ang="0">
                <a:pos x="T2" y="T3"/>
              </a:cxn>
              <a:cxn ang="0">
                <a:pos x="T4" y="T5"/>
              </a:cxn>
            </a:cxnLst>
            <a:rect l="0" t="0" r="r" b="b"/>
            <a:pathLst>
              <a:path w="8" h="7">
                <a:moveTo>
                  <a:pt x="0" y="0"/>
                </a:moveTo>
                <a:lnTo>
                  <a:pt x="8" y="7"/>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2" name="Line 2339"/>
          <p:cNvSpPr>
            <a:spLocks noChangeShapeType="1"/>
          </p:cNvSpPr>
          <p:nvPr/>
        </p:nvSpPr>
        <p:spPr bwMode="auto">
          <a:xfrm>
            <a:off x="3837517" y="2675469"/>
            <a:ext cx="8467" cy="63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3" name="Freeform 2340"/>
          <p:cNvSpPr>
            <a:spLocks/>
          </p:cNvSpPr>
          <p:nvPr/>
        </p:nvSpPr>
        <p:spPr bwMode="auto">
          <a:xfrm>
            <a:off x="3820584" y="2690285"/>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4" name="Line 2341"/>
          <p:cNvSpPr>
            <a:spLocks noChangeShapeType="1"/>
          </p:cNvSpPr>
          <p:nvPr/>
        </p:nvSpPr>
        <p:spPr bwMode="auto">
          <a:xfrm>
            <a:off x="3820584" y="2690285"/>
            <a:ext cx="8467" cy="84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5" name="Line 2342"/>
          <p:cNvSpPr>
            <a:spLocks noChangeShapeType="1"/>
          </p:cNvSpPr>
          <p:nvPr/>
        </p:nvSpPr>
        <p:spPr bwMode="auto">
          <a:xfrm flipH="1">
            <a:off x="3901019" y="2468037"/>
            <a:ext cx="173567" cy="175684"/>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6" name="Freeform 2343"/>
          <p:cNvSpPr>
            <a:spLocks/>
          </p:cNvSpPr>
          <p:nvPr/>
        </p:nvSpPr>
        <p:spPr bwMode="auto">
          <a:xfrm>
            <a:off x="3877735" y="2618321"/>
            <a:ext cx="46567" cy="48684"/>
          </a:xfrm>
          <a:custGeom>
            <a:avLst/>
            <a:gdLst>
              <a:gd name="T0" fmla="*/ 0 w 46"/>
              <a:gd name="T1" fmla="*/ 0 h 45"/>
              <a:gd name="T2" fmla="*/ 46 w 46"/>
              <a:gd name="T3" fmla="*/ 45 h 45"/>
              <a:gd name="T4" fmla="*/ 0 w 46"/>
              <a:gd name="T5" fmla="*/ 0 h 45"/>
            </a:gdLst>
            <a:ahLst/>
            <a:cxnLst>
              <a:cxn ang="0">
                <a:pos x="T0" y="T1"/>
              </a:cxn>
              <a:cxn ang="0">
                <a:pos x="T2" y="T3"/>
              </a:cxn>
              <a:cxn ang="0">
                <a:pos x="T4" y="T5"/>
              </a:cxn>
            </a:cxnLst>
            <a:rect l="0" t="0" r="r" b="b"/>
            <a:pathLst>
              <a:path w="46" h="45">
                <a:moveTo>
                  <a:pt x="0" y="0"/>
                </a:moveTo>
                <a:lnTo>
                  <a:pt x="46" y="45"/>
                </a:lnTo>
                <a:lnTo>
                  <a:pt x="0" y="0"/>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7" name="Line 2344"/>
          <p:cNvSpPr>
            <a:spLocks noChangeShapeType="1"/>
          </p:cNvSpPr>
          <p:nvPr/>
        </p:nvSpPr>
        <p:spPr bwMode="auto">
          <a:xfrm>
            <a:off x="3877735" y="2618321"/>
            <a:ext cx="46567" cy="486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8" name="Line 2345"/>
          <p:cNvSpPr>
            <a:spLocks noChangeShapeType="1"/>
          </p:cNvSpPr>
          <p:nvPr/>
        </p:nvSpPr>
        <p:spPr bwMode="auto">
          <a:xfrm flipH="1" flipV="1">
            <a:off x="3871386" y="2588686"/>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79" name="Line 2346"/>
          <p:cNvSpPr>
            <a:spLocks noChangeShapeType="1"/>
          </p:cNvSpPr>
          <p:nvPr/>
        </p:nvSpPr>
        <p:spPr bwMode="auto">
          <a:xfrm flipH="1" flipV="1">
            <a:off x="3881969" y="2559054"/>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0" name="Line 2347"/>
          <p:cNvSpPr>
            <a:spLocks noChangeShapeType="1"/>
          </p:cNvSpPr>
          <p:nvPr/>
        </p:nvSpPr>
        <p:spPr bwMode="auto">
          <a:xfrm flipH="1" flipV="1">
            <a:off x="3911601" y="2548470"/>
            <a:ext cx="4233"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1" name="Line 2348"/>
          <p:cNvSpPr>
            <a:spLocks noChangeShapeType="1"/>
          </p:cNvSpPr>
          <p:nvPr/>
        </p:nvSpPr>
        <p:spPr bwMode="auto">
          <a:xfrm flipH="1" flipV="1">
            <a:off x="3922185" y="2518836"/>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2" name="Line 2349"/>
          <p:cNvSpPr>
            <a:spLocks noChangeShapeType="1"/>
          </p:cNvSpPr>
          <p:nvPr/>
        </p:nvSpPr>
        <p:spPr bwMode="auto">
          <a:xfrm flipH="1" flipV="1">
            <a:off x="3949701" y="2508254"/>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3" name="Line 2350"/>
          <p:cNvSpPr>
            <a:spLocks noChangeShapeType="1"/>
          </p:cNvSpPr>
          <p:nvPr/>
        </p:nvSpPr>
        <p:spPr bwMode="auto">
          <a:xfrm flipH="1" flipV="1">
            <a:off x="3962402" y="2480737"/>
            <a:ext cx="12700" cy="127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4" name="Line 2351"/>
          <p:cNvSpPr>
            <a:spLocks noChangeShapeType="1"/>
          </p:cNvSpPr>
          <p:nvPr/>
        </p:nvSpPr>
        <p:spPr bwMode="auto">
          <a:xfrm flipH="1" flipV="1">
            <a:off x="3989919" y="2468035"/>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5" name="Line 2352"/>
          <p:cNvSpPr>
            <a:spLocks noChangeShapeType="1"/>
          </p:cNvSpPr>
          <p:nvPr/>
        </p:nvSpPr>
        <p:spPr bwMode="auto">
          <a:xfrm flipH="1" flipV="1">
            <a:off x="4002619" y="2440521"/>
            <a:ext cx="12700"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6" name="Line 2353"/>
          <p:cNvSpPr>
            <a:spLocks noChangeShapeType="1"/>
          </p:cNvSpPr>
          <p:nvPr/>
        </p:nvSpPr>
        <p:spPr bwMode="auto">
          <a:xfrm flipH="1" flipV="1">
            <a:off x="4030134" y="2429937"/>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7" name="Line 2354"/>
          <p:cNvSpPr>
            <a:spLocks noChangeShapeType="1"/>
          </p:cNvSpPr>
          <p:nvPr/>
        </p:nvSpPr>
        <p:spPr bwMode="auto">
          <a:xfrm flipH="1" flipV="1">
            <a:off x="4053418" y="2406654"/>
            <a:ext cx="4233"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8" name="Line 2355"/>
          <p:cNvSpPr>
            <a:spLocks noChangeShapeType="1"/>
          </p:cNvSpPr>
          <p:nvPr/>
        </p:nvSpPr>
        <p:spPr bwMode="auto">
          <a:xfrm flipV="1">
            <a:off x="4085167" y="2410885"/>
            <a:ext cx="2117" cy="84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89" name="Line 2356"/>
          <p:cNvSpPr>
            <a:spLocks noChangeShapeType="1"/>
          </p:cNvSpPr>
          <p:nvPr/>
        </p:nvSpPr>
        <p:spPr bwMode="auto">
          <a:xfrm flipV="1">
            <a:off x="4108453" y="2417237"/>
            <a:ext cx="12700"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0" name="Line 2357"/>
          <p:cNvSpPr>
            <a:spLocks noChangeShapeType="1"/>
          </p:cNvSpPr>
          <p:nvPr/>
        </p:nvSpPr>
        <p:spPr bwMode="auto">
          <a:xfrm flipV="1">
            <a:off x="4123267" y="2451104"/>
            <a:ext cx="8467"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1" name="Line 2358"/>
          <p:cNvSpPr>
            <a:spLocks noChangeShapeType="1"/>
          </p:cNvSpPr>
          <p:nvPr/>
        </p:nvSpPr>
        <p:spPr bwMode="auto">
          <a:xfrm>
            <a:off x="4123269" y="2480736"/>
            <a:ext cx="14817"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2" name="Line 2359"/>
          <p:cNvSpPr>
            <a:spLocks noChangeShapeType="1"/>
          </p:cNvSpPr>
          <p:nvPr/>
        </p:nvSpPr>
        <p:spPr bwMode="auto">
          <a:xfrm flipH="1" flipV="1">
            <a:off x="3949701" y="2667003"/>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3" name="Line 2360"/>
          <p:cNvSpPr>
            <a:spLocks noChangeShapeType="1"/>
          </p:cNvSpPr>
          <p:nvPr/>
        </p:nvSpPr>
        <p:spPr bwMode="auto">
          <a:xfrm flipH="1" flipV="1">
            <a:off x="3970869" y="2647954"/>
            <a:ext cx="12700" cy="1270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4" name="Line 2361"/>
          <p:cNvSpPr>
            <a:spLocks noChangeShapeType="1"/>
          </p:cNvSpPr>
          <p:nvPr/>
        </p:nvSpPr>
        <p:spPr bwMode="auto">
          <a:xfrm flipH="1" flipV="1">
            <a:off x="3989919" y="2626786"/>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5" name="Line 2362"/>
          <p:cNvSpPr>
            <a:spLocks noChangeShapeType="1"/>
          </p:cNvSpPr>
          <p:nvPr/>
        </p:nvSpPr>
        <p:spPr bwMode="auto">
          <a:xfrm flipH="1" flipV="1">
            <a:off x="4011086" y="2607737"/>
            <a:ext cx="12700"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6" name="Line 2363"/>
          <p:cNvSpPr>
            <a:spLocks noChangeShapeType="1"/>
          </p:cNvSpPr>
          <p:nvPr/>
        </p:nvSpPr>
        <p:spPr bwMode="auto">
          <a:xfrm flipH="1" flipV="1">
            <a:off x="4030134" y="2588686"/>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7" name="Line 2364"/>
          <p:cNvSpPr>
            <a:spLocks noChangeShapeType="1"/>
          </p:cNvSpPr>
          <p:nvPr/>
        </p:nvSpPr>
        <p:spPr bwMode="auto">
          <a:xfrm flipH="1" flipV="1">
            <a:off x="4049185" y="2567520"/>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8" name="Line 2365"/>
          <p:cNvSpPr>
            <a:spLocks noChangeShapeType="1"/>
          </p:cNvSpPr>
          <p:nvPr/>
        </p:nvSpPr>
        <p:spPr bwMode="auto">
          <a:xfrm flipH="1" flipV="1">
            <a:off x="4070352" y="2548470"/>
            <a:ext cx="4233"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999" name="Line 2366"/>
          <p:cNvSpPr>
            <a:spLocks noChangeShapeType="1"/>
          </p:cNvSpPr>
          <p:nvPr/>
        </p:nvSpPr>
        <p:spPr bwMode="auto">
          <a:xfrm flipH="1" flipV="1">
            <a:off x="4089402" y="2527304"/>
            <a:ext cx="14817" cy="1481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0" name="Line 2367"/>
          <p:cNvSpPr>
            <a:spLocks noChangeShapeType="1"/>
          </p:cNvSpPr>
          <p:nvPr/>
        </p:nvSpPr>
        <p:spPr bwMode="auto">
          <a:xfrm flipH="1" flipV="1">
            <a:off x="4108453" y="2508254"/>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1" name="Freeform 2368"/>
          <p:cNvSpPr>
            <a:spLocks/>
          </p:cNvSpPr>
          <p:nvPr/>
        </p:nvSpPr>
        <p:spPr bwMode="auto">
          <a:xfrm>
            <a:off x="4233336" y="2321986"/>
            <a:ext cx="512233"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2" name="Freeform 2369"/>
          <p:cNvSpPr>
            <a:spLocks/>
          </p:cNvSpPr>
          <p:nvPr/>
        </p:nvSpPr>
        <p:spPr bwMode="auto">
          <a:xfrm>
            <a:off x="4567769" y="2457452"/>
            <a:ext cx="40217" cy="42333"/>
          </a:xfrm>
          <a:custGeom>
            <a:avLst/>
            <a:gdLst>
              <a:gd name="T0" fmla="*/ 0 w 39"/>
              <a:gd name="T1" fmla="*/ 40 h 40"/>
              <a:gd name="T2" fmla="*/ 39 w 39"/>
              <a:gd name="T3" fmla="*/ 0 h 40"/>
              <a:gd name="T4" fmla="*/ 0 w 39"/>
              <a:gd name="T5" fmla="*/ 40 h 40"/>
            </a:gdLst>
            <a:ahLst/>
            <a:cxnLst>
              <a:cxn ang="0">
                <a:pos x="T0" y="T1"/>
              </a:cxn>
              <a:cxn ang="0">
                <a:pos x="T2" y="T3"/>
              </a:cxn>
              <a:cxn ang="0">
                <a:pos x="T4" y="T5"/>
              </a:cxn>
            </a:cxnLst>
            <a:rect l="0" t="0" r="r" b="b"/>
            <a:pathLst>
              <a:path w="39" h="40">
                <a:moveTo>
                  <a:pt x="0" y="40"/>
                </a:moveTo>
                <a:lnTo>
                  <a:pt x="39" y="0"/>
                </a:lnTo>
                <a:lnTo>
                  <a:pt x="0" y="4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3" name="Line 2370"/>
          <p:cNvSpPr>
            <a:spLocks noChangeShapeType="1"/>
          </p:cNvSpPr>
          <p:nvPr/>
        </p:nvSpPr>
        <p:spPr bwMode="auto">
          <a:xfrm flipV="1">
            <a:off x="4567769" y="2457452"/>
            <a:ext cx="40217" cy="423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4" name="Line 2371"/>
          <p:cNvSpPr>
            <a:spLocks noChangeShapeType="1"/>
          </p:cNvSpPr>
          <p:nvPr/>
        </p:nvSpPr>
        <p:spPr bwMode="auto">
          <a:xfrm>
            <a:off x="4633386" y="2480736"/>
            <a:ext cx="4233"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5" name="Line 2372"/>
          <p:cNvSpPr>
            <a:spLocks noChangeShapeType="1"/>
          </p:cNvSpPr>
          <p:nvPr/>
        </p:nvSpPr>
        <p:spPr bwMode="auto">
          <a:xfrm flipV="1">
            <a:off x="4631269" y="2429937"/>
            <a:ext cx="6351" cy="42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6" name="Line 2373"/>
          <p:cNvSpPr>
            <a:spLocks noChangeShapeType="1"/>
          </p:cNvSpPr>
          <p:nvPr/>
        </p:nvSpPr>
        <p:spPr bwMode="auto">
          <a:xfrm flipH="1" flipV="1">
            <a:off x="4580467" y="2429935"/>
            <a:ext cx="6351"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7" name="Line 2374"/>
          <p:cNvSpPr>
            <a:spLocks noChangeShapeType="1"/>
          </p:cNvSpPr>
          <p:nvPr/>
        </p:nvSpPr>
        <p:spPr bwMode="auto">
          <a:xfrm>
            <a:off x="4607984" y="2489201"/>
            <a:ext cx="0" cy="84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8" name="Line 2375"/>
          <p:cNvSpPr>
            <a:spLocks noChangeShapeType="1"/>
          </p:cNvSpPr>
          <p:nvPr/>
        </p:nvSpPr>
        <p:spPr bwMode="auto">
          <a:xfrm flipH="1">
            <a:off x="4569884" y="2457452"/>
            <a:ext cx="8467"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09" name="Line 2376"/>
          <p:cNvSpPr>
            <a:spLocks noChangeShapeType="1"/>
          </p:cNvSpPr>
          <p:nvPr/>
        </p:nvSpPr>
        <p:spPr bwMode="auto">
          <a:xfrm flipV="1">
            <a:off x="4607984" y="2417235"/>
            <a:ext cx="0" cy="84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0" name="Line 2377"/>
          <p:cNvSpPr>
            <a:spLocks noChangeShapeType="1"/>
          </p:cNvSpPr>
          <p:nvPr/>
        </p:nvSpPr>
        <p:spPr bwMode="auto">
          <a:xfrm>
            <a:off x="4641851" y="2457452"/>
            <a:ext cx="8467"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1" name="Freeform 2378"/>
          <p:cNvSpPr>
            <a:spLocks/>
          </p:cNvSpPr>
          <p:nvPr/>
        </p:nvSpPr>
        <p:spPr bwMode="auto">
          <a:xfrm>
            <a:off x="4483101" y="2470154"/>
            <a:ext cx="114300" cy="114300"/>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 name="T44" fmla="*/ 0 w 107"/>
              <a:gd name="T45" fmla="*/ 2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lnTo>
                  <a:pt x="0" y="24"/>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12" name="Freeform 2379"/>
          <p:cNvSpPr>
            <a:spLocks/>
          </p:cNvSpPr>
          <p:nvPr/>
        </p:nvSpPr>
        <p:spPr bwMode="auto">
          <a:xfrm>
            <a:off x="4483101" y="2470154"/>
            <a:ext cx="114300" cy="114300"/>
          </a:xfrm>
          <a:custGeom>
            <a:avLst/>
            <a:gdLst>
              <a:gd name="T0" fmla="*/ 0 w 107"/>
              <a:gd name="T1" fmla="*/ 24 h 107"/>
              <a:gd name="T2" fmla="*/ 20 w 107"/>
              <a:gd name="T3" fmla="*/ 4 h 107"/>
              <a:gd name="T4" fmla="*/ 20 w 107"/>
              <a:gd name="T5" fmla="*/ 4 h 107"/>
              <a:gd name="T6" fmla="*/ 24 w 107"/>
              <a:gd name="T7" fmla="*/ 1 h 107"/>
              <a:gd name="T8" fmla="*/ 29 w 107"/>
              <a:gd name="T9" fmla="*/ 0 h 107"/>
              <a:gd name="T10" fmla="*/ 36 w 107"/>
              <a:gd name="T11" fmla="*/ 1 h 107"/>
              <a:gd name="T12" fmla="*/ 44 w 107"/>
              <a:gd name="T13" fmla="*/ 4 h 107"/>
              <a:gd name="T14" fmla="*/ 53 w 107"/>
              <a:gd name="T15" fmla="*/ 7 h 107"/>
              <a:gd name="T16" fmla="*/ 61 w 107"/>
              <a:gd name="T17" fmla="*/ 12 h 107"/>
              <a:gd name="T18" fmla="*/ 71 w 107"/>
              <a:gd name="T19" fmla="*/ 20 h 107"/>
              <a:gd name="T20" fmla="*/ 79 w 107"/>
              <a:gd name="T21" fmla="*/ 28 h 107"/>
              <a:gd name="T22" fmla="*/ 79 w 107"/>
              <a:gd name="T23" fmla="*/ 28 h 107"/>
              <a:gd name="T24" fmla="*/ 79 w 107"/>
              <a:gd name="T25" fmla="*/ 28 h 107"/>
              <a:gd name="T26" fmla="*/ 87 w 107"/>
              <a:gd name="T27" fmla="*/ 36 h 107"/>
              <a:gd name="T28" fmla="*/ 94 w 107"/>
              <a:gd name="T29" fmla="*/ 45 h 107"/>
              <a:gd name="T30" fmla="*/ 99 w 107"/>
              <a:gd name="T31" fmla="*/ 53 h 107"/>
              <a:gd name="T32" fmla="*/ 103 w 107"/>
              <a:gd name="T33" fmla="*/ 63 h 107"/>
              <a:gd name="T34" fmla="*/ 106 w 107"/>
              <a:gd name="T35" fmla="*/ 70 h 107"/>
              <a:gd name="T36" fmla="*/ 107 w 107"/>
              <a:gd name="T37" fmla="*/ 76 h 107"/>
              <a:gd name="T38" fmla="*/ 106 w 107"/>
              <a:gd name="T39" fmla="*/ 83 h 107"/>
              <a:gd name="T40" fmla="*/ 103 w 107"/>
              <a:gd name="T41" fmla="*/ 87 h 107"/>
              <a:gd name="T42" fmla="*/ 83 w 107"/>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7" h="107">
                <a:moveTo>
                  <a:pt x="0" y="24"/>
                </a:moveTo>
                <a:lnTo>
                  <a:pt x="20" y="4"/>
                </a:lnTo>
                <a:lnTo>
                  <a:pt x="20" y="4"/>
                </a:lnTo>
                <a:lnTo>
                  <a:pt x="24" y="1"/>
                </a:lnTo>
                <a:lnTo>
                  <a:pt x="29" y="0"/>
                </a:lnTo>
                <a:lnTo>
                  <a:pt x="36" y="1"/>
                </a:lnTo>
                <a:lnTo>
                  <a:pt x="44" y="4"/>
                </a:lnTo>
                <a:lnTo>
                  <a:pt x="53" y="7"/>
                </a:lnTo>
                <a:lnTo>
                  <a:pt x="61" y="12"/>
                </a:lnTo>
                <a:lnTo>
                  <a:pt x="71" y="20"/>
                </a:lnTo>
                <a:lnTo>
                  <a:pt x="79" y="28"/>
                </a:lnTo>
                <a:lnTo>
                  <a:pt x="79" y="28"/>
                </a:lnTo>
                <a:lnTo>
                  <a:pt x="79" y="28"/>
                </a:lnTo>
                <a:lnTo>
                  <a:pt x="87" y="36"/>
                </a:lnTo>
                <a:lnTo>
                  <a:pt x="94" y="45"/>
                </a:lnTo>
                <a:lnTo>
                  <a:pt x="99" y="53"/>
                </a:lnTo>
                <a:lnTo>
                  <a:pt x="103" y="63"/>
                </a:lnTo>
                <a:lnTo>
                  <a:pt x="106" y="70"/>
                </a:lnTo>
                <a:lnTo>
                  <a:pt x="107" y="76"/>
                </a:lnTo>
                <a:lnTo>
                  <a:pt x="106" y="83"/>
                </a:lnTo>
                <a:lnTo>
                  <a:pt x="103" y="87"/>
                </a:lnTo>
                <a:lnTo>
                  <a:pt x="83" y="10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3" name="Line 2380"/>
          <p:cNvSpPr>
            <a:spLocks noChangeShapeType="1"/>
          </p:cNvSpPr>
          <p:nvPr/>
        </p:nvSpPr>
        <p:spPr bwMode="auto">
          <a:xfrm flipV="1">
            <a:off x="4506384" y="2489203"/>
            <a:ext cx="16933" cy="16933"/>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4" name="Freeform 2381"/>
          <p:cNvSpPr>
            <a:spLocks/>
          </p:cNvSpPr>
          <p:nvPr/>
        </p:nvSpPr>
        <p:spPr bwMode="auto">
          <a:xfrm>
            <a:off x="4324353" y="2491321"/>
            <a:ext cx="249767" cy="249767"/>
          </a:xfrm>
          <a:custGeom>
            <a:avLst/>
            <a:gdLst>
              <a:gd name="T0" fmla="*/ 236 w 236"/>
              <a:gd name="T1" fmla="*/ 118 h 236"/>
              <a:gd name="T2" fmla="*/ 233 w 236"/>
              <a:gd name="T3" fmla="*/ 142 h 236"/>
              <a:gd name="T4" fmla="*/ 226 w 236"/>
              <a:gd name="T5" fmla="*/ 163 h 236"/>
              <a:gd name="T6" fmla="*/ 215 w 236"/>
              <a:gd name="T7" fmla="*/ 184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7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3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4"/>
                </a:lnTo>
                <a:lnTo>
                  <a:pt x="209" y="193"/>
                </a:lnTo>
                <a:lnTo>
                  <a:pt x="201" y="201"/>
                </a:lnTo>
                <a:lnTo>
                  <a:pt x="193" y="209"/>
                </a:lnTo>
                <a:lnTo>
                  <a:pt x="183" y="216"/>
                </a:lnTo>
                <a:lnTo>
                  <a:pt x="174" y="221"/>
                </a:lnTo>
                <a:lnTo>
                  <a:pt x="163" y="226"/>
                </a:lnTo>
                <a:lnTo>
                  <a:pt x="153"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7" y="193"/>
                </a:lnTo>
                <a:lnTo>
                  <a:pt x="20" y="184"/>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7"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3"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15" name="Freeform 2382"/>
          <p:cNvSpPr>
            <a:spLocks/>
          </p:cNvSpPr>
          <p:nvPr/>
        </p:nvSpPr>
        <p:spPr bwMode="auto">
          <a:xfrm>
            <a:off x="4483101" y="2681821"/>
            <a:ext cx="40217" cy="29633"/>
          </a:xfrm>
          <a:custGeom>
            <a:avLst/>
            <a:gdLst>
              <a:gd name="T0" fmla="*/ 39 w 39"/>
              <a:gd name="T1" fmla="*/ 0 h 27"/>
              <a:gd name="T2" fmla="*/ 39 w 39"/>
              <a:gd name="T3" fmla="*/ 0 h 27"/>
              <a:gd name="T4" fmla="*/ 31 w 39"/>
              <a:gd name="T5" fmla="*/ 8 h 27"/>
              <a:gd name="T6" fmla="*/ 22 w 39"/>
              <a:gd name="T7" fmla="*/ 16 h 27"/>
              <a:gd name="T8" fmla="*/ 11 w 39"/>
              <a:gd name="T9" fmla="*/ 21 h 27"/>
              <a:gd name="T10" fmla="*/ 0 w 39"/>
              <a:gd name="T11" fmla="*/ 27 h 27"/>
            </a:gdLst>
            <a:ahLst/>
            <a:cxnLst>
              <a:cxn ang="0">
                <a:pos x="T0" y="T1"/>
              </a:cxn>
              <a:cxn ang="0">
                <a:pos x="T2" y="T3"/>
              </a:cxn>
              <a:cxn ang="0">
                <a:pos x="T4" y="T5"/>
              </a:cxn>
              <a:cxn ang="0">
                <a:pos x="T6" y="T7"/>
              </a:cxn>
              <a:cxn ang="0">
                <a:pos x="T8" y="T9"/>
              </a:cxn>
              <a:cxn ang="0">
                <a:pos x="T10" y="T11"/>
              </a:cxn>
            </a:cxnLst>
            <a:rect l="0" t="0" r="r" b="b"/>
            <a:pathLst>
              <a:path w="39" h="27">
                <a:moveTo>
                  <a:pt x="39" y="0"/>
                </a:moveTo>
                <a:lnTo>
                  <a:pt x="39" y="0"/>
                </a:lnTo>
                <a:lnTo>
                  <a:pt x="31" y="8"/>
                </a:lnTo>
                <a:lnTo>
                  <a:pt x="22" y="16"/>
                </a:lnTo>
                <a:lnTo>
                  <a:pt x="11" y="21"/>
                </a:lnTo>
                <a:lnTo>
                  <a:pt x="0" y="2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6" name="Freeform 2383"/>
          <p:cNvSpPr>
            <a:spLocks/>
          </p:cNvSpPr>
          <p:nvPr/>
        </p:nvSpPr>
        <p:spPr bwMode="auto">
          <a:xfrm>
            <a:off x="4349753" y="2514603"/>
            <a:ext cx="99484" cy="88900"/>
          </a:xfrm>
          <a:custGeom>
            <a:avLst/>
            <a:gdLst>
              <a:gd name="T0" fmla="*/ 0 w 96"/>
              <a:gd name="T1" fmla="*/ 83 h 83"/>
              <a:gd name="T2" fmla="*/ 0 w 96"/>
              <a:gd name="T3" fmla="*/ 83 h 83"/>
              <a:gd name="T4" fmla="*/ 2 w 96"/>
              <a:gd name="T5" fmla="*/ 73 h 83"/>
              <a:gd name="T6" fmla="*/ 5 w 96"/>
              <a:gd name="T7" fmla="*/ 65 h 83"/>
              <a:gd name="T8" fmla="*/ 11 w 96"/>
              <a:gd name="T9" fmla="*/ 49 h 83"/>
              <a:gd name="T10" fmla="*/ 21 w 96"/>
              <a:gd name="T11" fmla="*/ 36 h 83"/>
              <a:gd name="T12" fmla="*/ 33 w 96"/>
              <a:gd name="T13" fmla="*/ 24 h 83"/>
              <a:gd name="T14" fmla="*/ 46 w 96"/>
              <a:gd name="T15" fmla="*/ 13 h 83"/>
              <a:gd name="T16" fmla="*/ 61 w 96"/>
              <a:gd name="T17" fmla="*/ 6 h 83"/>
              <a:gd name="T18" fmla="*/ 78 w 96"/>
              <a:gd name="T19" fmla="*/ 1 h 83"/>
              <a:gd name="T20" fmla="*/ 86 w 96"/>
              <a:gd name="T21" fmla="*/ 0 h 83"/>
              <a:gd name="T22" fmla="*/ 96 w 96"/>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83">
                <a:moveTo>
                  <a:pt x="0" y="83"/>
                </a:moveTo>
                <a:lnTo>
                  <a:pt x="0" y="83"/>
                </a:lnTo>
                <a:lnTo>
                  <a:pt x="2" y="73"/>
                </a:lnTo>
                <a:lnTo>
                  <a:pt x="5" y="65"/>
                </a:lnTo>
                <a:lnTo>
                  <a:pt x="11" y="49"/>
                </a:lnTo>
                <a:lnTo>
                  <a:pt x="21" y="36"/>
                </a:lnTo>
                <a:lnTo>
                  <a:pt x="33" y="24"/>
                </a:lnTo>
                <a:lnTo>
                  <a:pt x="46" y="13"/>
                </a:lnTo>
                <a:lnTo>
                  <a:pt x="61" y="6"/>
                </a:lnTo>
                <a:lnTo>
                  <a:pt x="78" y="1"/>
                </a:lnTo>
                <a:lnTo>
                  <a:pt x="86" y="0"/>
                </a:lnTo>
                <a:lnTo>
                  <a:pt x="96"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17" name="Freeform 2384"/>
          <p:cNvSpPr>
            <a:spLocks/>
          </p:cNvSpPr>
          <p:nvPr/>
        </p:nvSpPr>
        <p:spPr bwMode="auto">
          <a:xfrm>
            <a:off x="4756151" y="2321986"/>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018" name="Group 3017"/>
          <p:cNvGrpSpPr/>
          <p:nvPr/>
        </p:nvGrpSpPr>
        <p:grpSpPr>
          <a:xfrm>
            <a:off x="4904319" y="2410887"/>
            <a:ext cx="215900" cy="330200"/>
            <a:chOff x="3678238" y="1808164"/>
            <a:chExt cx="161925" cy="247650"/>
          </a:xfrm>
        </p:grpSpPr>
        <p:sp>
          <p:nvSpPr>
            <p:cNvPr id="3019" name="Freeform 2385"/>
            <p:cNvSpPr>
              <a:spLocks/>
            </p:cNvSpPr>
            <p:nvPr/>
          </p:nvSpPr>
          <p:spPr bwMode="auto">
            <a:xfrm>
              <a:off x="3678238" y="1808164"/>
              <a:ext cx="96838" cy="103188"/>
            </a:xfrm>
            <a:custGeom>
              <a:avLst/>
              <a:gdLst>
                <a:gd name="T0" fmla="*/ 101 w 123"/>
                <a:gd name="T1" fmla="*/ 129 h 129"/>
                <a:gd name="T2" fmla="*/ 0 w 123"/>
                <a:gd name="T3" fmla="*/ 96 h 129"/>
                <a:gd name="T4" fmla="*/ 45 w 123"/>
                <a:gd name="T5" fmla="*/ 0 h 129"/>
                <a:gd name="T6" fmla="*/ 123 w 123"/>
                <a:gd name="T7" fmla="*/ 48 h 129"/>
                <a:gd name="T8" fmla="*/ 101 w 123"/>
                <a:gd name="T9" fmla="*/ 129 h 129"/>
              </a:gdLst>
              <a:ahLst/>
              <a:cxnLst>
                <a:cxn ang="0">
                  <a:pos x="T0" y="T1"/>
                </a:cxn>
                <a:cxn ang="0">
                  <a:pos x="T2" y="T3"/>
                </a:cxn>
                <a:cxn ang="0">
                  <a:pos x="T4" y="T5"/>
                </a:cxn>
                <a:cxn ang="0">
                  <a:pos x="T6" y="T7"/>
                </a:cxn>
                <a:cxn ang="0">
                  <a:pos x="T8" y="T9"/>
                </a:cxn>
              </a:cxnLst>
              <a:rect l="0" t="0" r="r" b="b"/>
              <a:pathLst>
                <a:path w="123" h="129">
                  <a:moveTo>
                    <a:pt x="101" y="129"/>
                  </a:moveTo>
                  <a:lnTo>
                    <a:pt x="0" y="96"/>
                  </a:lnTo>
                  <a:lnTo>
                    <a:pt x="45" y="0"/>
                  </a:lnTo>
                  <a:lnTo>
                    <a:pt x="123" y="48"/>
                  </a:lnTo>
                  <a:lnTo>
                    <a:pt x="101" y="129"/>
                  </a:lnTo>
                  <a:close/>
                </a:path>
              </a:pathLst>
            </a:custGeom>
            <a:solidFill>
              <a:srgbClr val="DD5089"/>
            </a:solidFill>
            <a:ln w="5">
              <a:solidFill>
                <a:srgbClr val="2A21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0" name="Freeform 2386"/>
            <p:cNvSpPr>
              <a:spLocks/>
            </p:cNvSpPr>
            <p:nvPr/>
          </p:nvSpPr>
          <p:spPr bwMode="auto">
            <a:xfrm>
              <a:off x="3690938" y="1920876"/>
              <a:ext cx="134938" cy="134938"/>
            </a:xfrm>
            <a:custGeom>
              <a:avLst/>
              <a:gdLst>
                <a:gd name="T0" fmla="*/ 85 w 170"/>
                <a:gd name="T1" fmla="*/ 12 h 169"/>
                <a:gd name="T2" fmla="*/ 98 w 170"/>
                <a:gd name="T3" fmla="*/ 0 h 169"/>
                <a:gd name="T4" fmla="*/ 106 w 170"/>
                <a:gd name="T5" fmla="*/ 15 h 169"/>
                <a:gd name="T6" fmla="*/ 120 w 170"/>
                <a:gd name="T7" fmla="*/ 7 h 169"/>
                <a:gd name="T8" fmla="*/ 124 w 170"/>
                <a:gd name="T9" fmla="*/ 24 h 169"/>
                <a:gd name="T10" fmla="*/ 142 w 170"/>
                <a:gd name="T11" fmla="*/ 20 h 169"/>
                <a:gd name="T12" fmla="*/ 140 w 170"/>
                <a:gd name="T13" fmla="*/ 38 h 169"/>
                <a:gd name="T14" fmla="*/ 156 w 170"/>
                <a:gd name="T15" fmla="*/ 39 h 169"/>
                <a:gd name="T16" fmla="*/ 151 w 170"/>
                <a:gd name="T17" fmla="*/ 55 h 169"/>
                <a:gd name="T18" fmla="*/ 167 w 170"/>
                <a:gd name="T19" fmla="*/ 60 h 169"/>
                <a:gd name="T20" fmla="*/ 156 w 170"/>
                <a:gd name="T21" fmla="*/ 74 h 169"/>
                <a:gd name="T22" fmla="*/ 170 w 170"/>
                <a:gd name="T23" fmla="*/ 84 h 169"/>
                <a:gd name="T24" fmla="*/ 156 w 170"/>
                <a:gd name="T25" fmla="*/ 95 h 169"/>
                <a:gd name="T26" fmla="*/ 167 w 170"/>
                <a:gd name="T27" fmla="*/ 109 h 169"/>
                <a:gd name="T28" fmla="*/ 151 w 170"/>
                <a:gd name="T29" fmla="*/ 115 h 169"/>
                <a:gd name="T30" fmla="*/ 156 w 170"/>
                <a:gd name="T31" fmla="*/ 130 h 169"/>
                <a:gd name="T32" fmla="*/ 140 w 170"/>
                <a:gd name="T33" fmla="*/ 133 h 169"/>
                <a:gd name="T34" fmla="*/ 142 w 170"/>
                <a:gd name="T35" fmla="*/ 149 h 169"/>
                <a:gd name="T36" fmla="*/ 124 w 170"/>
                <a:gd name="T37" fmla="*/ 146 h 169"/>
                <a:gd name="T38" fmla="*/ 120 w 170"/>
                <a:gd name="T39" fmla="*/ 162 h 169"/>
                <a:gd name="T40" fmla="*/ 106 w 170"/>
                <a:gd name="T41" fmla="*/ 154 h 169"/>
                <a:gd name="T42" fmla="*/ 98 w 170"/>
                <a:gd name="T43" fmla="*/ 169 h 169"/>
                <a:gd name="T44" fmla="*/ 85 w 170"/>
                <a:gd name="T45" fmla="*/ 157 h 169"/>
                <a:gd name="T46" fmla="*/ 73 w 170"/>
                <a:gd name="T47" fmla="*/ 169 h 169"/>
                <a:gd name="T48" fmla="*/ 65 w 170"/>
                <a:gd name="T49" fmla="*/ 154 h 169"/>
                <a:gd name="T50" fmla="*/ 51 w 170"/>
                <a:gd name="T51" fmla="*/ 162 h 169"/>
                <a:gd name="T52" fmla="*/ 47 w 170"/>
                <a:gd name="T53" fmla="*/ 146 h 169"/>
                <a:gd name="T54" fmla="*/ 29 w 170"/>
                <a:gd name="T55" fmla="*/ 149 h 169"/>
                <a:gd name="T56" fmla="*/ 30 w 170"/>
                <a:gd name="T57" fmla="*/ 133 h 169"/>
                <a:gd name="T58" fmla="*/ 13 w 170"/>
                <a:gd name="T59" fmla="*/ 130 h 169"/>
                <a:gd name="T60" fmla="*/ 20 w 170"/>
                <a:gd name="T61" fmla="*/ 115 h 169"/>
                <a:gd name="T62" fmla="*/ 4 w 170"/>
                <a:gd name="T63" fmla="*/ 109 h 169"/>
                <a:gd name="T64" fmla="*/ 13 w 170"/>
                <a:gd name="T65" fmla="*/ 95 h 169"/>
                <a:gd name="T66" fmla="*/ 0 w 170"/>
                <a:gd name="T67" fmla="*/ 84 h 169"/>
                <a:gd name="T68" fmla="*/ 13 w 170"/>
                <a:gd name="T69" fmla="*/ 74 h 169"/>
                <a:gd name="T70" fmla="*/ 4 w 170"/>
                <a:gd name="T71" fmla="*/ 60 h 169"/>
                <a:gd name="T72" fmla="*/ 20 w 170"/>
                <a:gd name="T73" fmla="*/ 55 h 169"/>
                <a:gd name="T74" fmla="*/ 13 w 170"/>
                <a:gd name="T75" fmla="*/ 39 h 169"/>
                <a:gd name="T76" fmla="*/ 30 w 170"/>
                <a:gd name="T77" fmla="*/ 38 h 169"/>
                <a:gd name="T78" fmla="*/ 29 w 170"/>
                <a:gd name="T79" fmla="*/ 20 h 169"/>
                <a:gd name="T80" fmla="*/ 47 w 170"/>
                <a:gd name="T81" fmla="*/ 24 h 169"/>
                <a:gd name="T82" fmla="*/ 51 w 170"/>
                <a:gd name="T83" fmla="*/ 7 h 169"/>
                <a:gd name="T84" fmla="*/ 65 w 170"/>
                <a:gd name="T85" fmla="*/ 15 h 169"/>
                <a:gd name="T86" fmla="*/ 73 w 170"/>
                <a:gd name="T87" fmla="*/ 0 h 169"/>
                <a:gd name="T88" fmla="*/ 85 w 170"/>
                <a:gd name="T89" fmla="*/ 12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0" h="169">
                  <a:moveTo>
                    <a:pt x="85" y="12"/>
                  </a:moveTo>
                  <a:lnTo>
                    <a:pt x="98" y="0"/>
                  </a:lnTo>
                  <a:lnTo>
                    <a:pt x="106" y="15"/>
                  </a:lnTo>
                  <a:lnTo>
                    <a:pt x="120" y="7"/>
                  </a:lnTo>
                  <a:lnTo>
                    <a:pt x="124" y="24"/>
                  </a:lnTo>
                  <a:lnTo>
                    <a:pt x="142" y="20"/>
                  </a:lnTo>
                  <a:lnTo>
                    <a:pt x="140" y="38"/>
                  </a:lnTo>
                  <a:lnTo>
                    <a:pt x="156" y="39"/>
                  </a:lnTo>
                  <a:lnTo>
                    <a:pt x="151" y="55"/>
                  </a:lnTo>
                  <a:lnTo>
                    <a:pt x="167" y="60"/>
                  </a:lnTo>
                  <a:lnTo>
                    <a:pt x="156" y="74"/>
                  </a:lnTo>
                  <a:lnTo>
                    <a:pt x="170" y="84"/>
                  </a:lnTo>
                  <a:lnTo>
                    <a:pt x="156" y="95"/>
                  </a:lnTo>
                  <a:lnTo>
                    <a:pt x="167" y="109"/>
                  </a:lnTo>
                  <a:lnTo>
                    <a:pt x="151" y="115"/>
                  </a:lnTo>
                  <a:lnTo>
                    <a:pt x="156" y="130"/>
                  </a:lnTo>
                  <a:lnTo>
                    <a:pt x="140" y="133"/>
                  </a:lnTo>
                  <a:lnTo>
                    <a:pt x="142" y="149"/>
                  </a:lnTo>
                  <a:lnTo>
                    <a:pt x="124" y="146"/>
                  </a:lnTo>
                  <a:lnTo>
                    <a:pt x="120" y="162"/>
                  </a:lnTo>
                  <a:lnTo>
                    <a:pt x="106" y="154"/>
                  </a:lnTo>
                  <a:lnTo>
                    <a:pt x="98" y="169"/>
                  </a:lnTo>
                  <a:lnTo>
                    <a:pt x="85" y="157"/>
                  </a:lnTo>
                  <a:lnTo>
                    <a:pt x="73" y="169"/>
                  </a:lnTo>
                  <a:lnTo>
                    <a:pt x="65" y="154"/>
                  </a:lnTo>
                  <a:lnTo>
                    <a:pt x="51" y="162"/>
                  </a:lnTo>
                  <a:lnTo>
                    <a:pt x="47" y="146"/>
                  </a:lnTo>
                  <a:lnTo>
                    <a:pt x="29" y="149"/>
                  </a:lnTo>
                  <a:lnTo>
                    <a:pt x="30" y="133"/>
                  </a:lnTo>
                  <a:lnTo>
                    <a:pt x="13" y="130"/>
                  </a:lnTo>
                  <a:lnTo>
                    <a:pt x="20" y="115"/>
                  </a:lnTo>
                  <a:lnTo>
                    <a:pt x="4" y="109"/>
                  </a:lnTo>
                  <a:lnTo>
                    <a:pt x="13" y="95"/>
                  </a:lnTo>
                  <a:lnTo>
                    <a:pt x="0" y="84"/>
                  </a:lnTo>
                  <a:lnTo>
                    <a:pt x="13" y="74"/>
                  </a:lnTo>
                  <a:lnTo>
                    <a:pt x="4" y="60"/>
                  </a:lnTo>
                  <a:lnTo>
                    <a:pt x="20" y="55"/>
                  </a:lnTo>
                  <a:lnTo>
                    <a:pt x="13" y="39"/>
                  </a:lnTo>
                  <a:lnTo>
                    <a:pt x="30" y="38"/>
                  </a:lnTo>
                  <a:lnTo>
                    <a:pt x="29" y="20"/>
                  </a:lnTo>
                  <a:lnTo>
                    <a:pt x="47" y="24"/>
                  </a:lnTo>
                  <a:lnTo>
                    <a:pt x="51" y="7"/>
                  </a:lnTo>
                  <a:lnTo>
                    <a:pt x="65" y="15"/>
                  </a:lnTo>
                  <a:lnTo>
                    <a:pt x="73" y="0"/>
                  </a:lnTo>
                  <a:lnTo>
                    <a:pt x="85" y="1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1" name="Freeform 2387"/>
            <p:cNvSpPr>
              <a:spLocks/>
            </p:cNvSpPr>
            <p:nvPr/>
          </p:nvSpPr>
          <p:spPr bwMode="auto">
            <a:xfrm>
              <a:off x="3716338" y="1944689"/>
              <a:ext cx="85725" cy="79375"/>
            </a:xfrm>
            <a:custGeom>
              <a:avLst/>
              <a:gdLst>
                <a:gd name="T0" fmla="*/ 53 w 107"/>
                <a:gd name="T1" fmla="*/ 84 h 101"/>
                <a:gd name="T2" fmla="*/ 86 w 107"/>
                <a:gd name="T3" fmla="*/ 101 h 101"/>
                <a:gd name="T4" fmla="*/ 78 w 107"/>
                <a:gd name="T5" fmla="*/ 66 h 101"/>
                <a:gd name="T6" fmla="*/ 107 w 107"/>
                <a:gd name="T7" fmla="*/ 39 h 101"/>
                <a:gd name="T8" fmla="*/ 68 w 107"/>
                <a:gd name="T9" fmla="*/ 38 h 101"/>
                <a:gd name="T10" fmla="*/ 53 w 107"/>
                <a:gd name="T11" fmla="*/ 0 h 101"/>
                <a:gd name="T12" fmla="*/ 39 w 107"/>
                <a:gd name="T13" fmla="*/ 38 h 101"/>
                <a:gd name="T14" fmla="*/ 0 w 107"/>
                <a:gd name="T15" fmla="*/ 39 h 101"/>
                <a:gd name="T16" fmla="*/ 29 w 107"/>
                <a:gd name="T17" fmla="*/ 66 h 101"/>
                <a:gd name="T18" fmla="*/ 20 w 107"/>
                <a:gd name="T19" fmla="*/ 101 h 101"/>
                <a:gd name="T20" fmla="*/ 53 w 107"/>
                <a:gd name="T21" fmla="*/ 8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101">
                  <a:moveTo>
                    <a:pt x="53" y="84"/>
                  </a:moveTo>
                  <a:lnTo>
                    <a:pt x="86" y="101"/>
                  </a:lnTo>
                  <a:lnTo>
                    <a:pt x="78" y="66"/>
                  </a:lnTo>
                  <a:lnTo>
                    <a:pt x="107" y="39"/>
                  </a:lnTo>
                  <a:lnTo>
                    <a:pt x="68" y="38"/>
                  </a:lnTo>
                  <a:lnTo>
                    <a:pt x="53" y="0"/>
                  </a:lnTo>
                  <a:lnTo>
                    <a:pt x="39" y="38"/>
                  </a:lnTo>
                  <a:lnTo>
                    <a:pt x="0" y="39"/>
                  </a:lnTo>
                  <a:lnTo>
                    <a:pt x="29" y="66"/>
                  </a:lnTo>
                  <a:lnTo>
                    <a:pt x="20" y="101"/>
                  </a:lnTo>
                  <a:lnTo>
                    <a:pt x="53" y="8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2" name="Line 2388"/>
            <p:cNvSpPr>
              <a:spLocks noChangeShapeType="1"/>
            </p:cNvSpPr>
            <p:nvPr/>
          </p:nvSpPr>
          <p:spPr bwMode="auto">
            <a:xfrm flipH="1">
              <a:off x="3733800" y="1878014"/>
              <a:ext cx="9525" cy="238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23" name="Line 2389"/>
            <p:cNvSpPr>
              <a:spLocks noChangeShapeType="1"/>
            </p:cNvSpPr>
            <p:nvPr/>
          </p:nvSpPr>
          <p:spPr bwMode="auto">
            <a:xfrm flipH="1">
              <a:off x="3706813" y="1844676"/>
              <a:ext cx="22225" cy="49213"/>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24" name="Freeform 2390"/>
            <p:cNvSpPr>
              <a:spLocks/>
            </p:cNvSpPr>
            <p:nvPr/>
          </p:nvSpPr>
          <p:spPr bwMode="auto">
            <a:xfrm>
              <a:off x="3714750" y="1808164"/>
              <a:ext cx="125413" cy="103188"/>
            </a:xfrm>
            <a:custGeom>
              <a:avLst/>
              <a:gdLst>
                <a:gd name="T0" fmla="*/ 158 w 158"/>
                <a:gd name="T1" fmla="*/ 96 h 129"/>
                <a:gd name="T2" fmla="*/ 56 w 158"/>
                <a:gd name="T3" fmla="*/ 129 h 129"/>
                <a:gd name="T4" fmla="*/ 0 w 158"/>
                <a:gd name="T5" fmla="*/ 0 h 129"/>
                <a:gd name="T6" fmla="*/ 115 w 158"/>
                <a:gd name="T7" fmla="*/ 0 h 129"/>
                <a:gd name="T8" fmla="*/ 158 w 158"/>
                <a:gd name="T9" fmla="*/ 96 h 129"/>
              </a:gdLst>
              <a:ahLst/>
              <a:cxnLst>
                <a:cxn ang="0">
                  <a:pos x="T0" y="T1"/>
                </a:cxn>
                <a:cxn ang="0">
                  <a:pos x="T2" y="T3"/>
                </a:cxn>
                <a:cxn ang="0">
                  <a:pos x="T4" y="T5"/>
                </a:cxn>
                <a:cxn ang="0">
                  <a:pos x="T6" y="T7"/>
                </a:cxn>
                <a:cxn ang="0">
                  <a:pos x="T8" y="T9"/>
                </a:cxn>
              </a:cxnLst>
              <a:rect l="0" t="0" r="r" b="b"/>
              <a:pathLst>
                <a:path w="158" h="129">
                  <a:moveTo>
                    <a:pt x="158" y="96"/>
                  </a:moveTo>
                  <a:lnTo>
                    <a:pt x="56" y="129"/>
                  </a:lnTo>
                  <a:lnTo>
                    <a:pt x="0" y="0"/>
                  </a:lnTo>
                  <a:lnTo>
                    <a:pt x="115" y="0"/>
                  </a:lnTo>
                  <a:lnTo>
                    <a:pt x="158" y="96"/>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25" name="Freeform 2391"/>
            <p:cNvSpPr>
              <a:spLocks/>
            </p:cNvSpPr>
            <p:nvPr/>
          </p:nvSpPr>
          <p:spPr bwMode="auto">
            <a:xfrm>
              <a:off x="3743325" y="1808164"/>
              <a:ext cx="41275" cy="93663"/>
            </a:xfrm>
            <a:custGeom>
              <a:avLst/>
              <a:gdLst>
                <a:gd name="T0" fmla="*/ 0 w 52"/>
                <a:gd name="T1" fmla="*/ 0 h 117"/>
                <a:gd name="T2" fmla="*/ 52 w 52"/>
                <a:gd name="T3" fmla="*/ 117 h 117"/>
                <a:gd name="T4" fmla="*/ 0 w 52"/>
                <a:gd name="T5" fmla="*/ 0 h 117"/>
              </a:gdLst>
              <a:ahLst/>
              <a:cxnLst>
                <a:cxn ang="0">
                  <a:pos x="T0" y="T1"/>
                </a:cxn>
                <a:cxn ang="0">
                  <a:pos x="T2" y="T3"/>
                </a:cxn>
                <a:cxn ang="0">
                  <a:pos x="T4" y="T5"/>
                </a:cxn>
              </a:cxnLst>
              <a:rect l="0" t="0" r="r" b="b"/>
              <a:pathLst>
                <a:path w="52" h="117">
                  <a:moveTo>
                    <a:pt x="0" y="0"/>
                  </a:moveTo>
                  <a:lnTo>
                    <a:pt x="52" y="117"/>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6" name="Line 2392"/>
            <p:cNvSpPr>
              <a:spLocks noChangeShapeType="1"/>
            </p:cNvSpPr>
            <p:nvPr/>
          </p:nvSpPr>
          <p:spPr bwMode="auto">
            <a:xfrm>
              <a:off x="3743325" y="1808164"/>
              <a:ext cx="41275" cy="93663"/>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27" name="Freeform 2393"/>
            <p:cNvSpPr>
              <a:spLocks/>
            </p:cNvSpPr>
            <p:nvPr/>
          </p:nvSpPr>
          <p:spPr bwMode="auto">
            <a:xfrm>
              <a:off x="3775075" y="1808164"/>
              <a:ext cx="38100" cy="84138"/>
            </a:xfrm>
            <a:custGeom>
              <a:avLst/>
              <a:gdLst>
                <a:gd name="T0" fmla="*/ 0 w 48"/>
                <a:gd name="T1" fmla="*/ 0 h 106"/>
                <a:gd name="T2" fmla="*/ 48 w 48"/>
                <a:gd name="T3" fmla="*/ 106 h 106"/>
                <a:gd name="T4" fmla="*/ 0 w 48"/>
                <a:gd name="T5" fmla="*/ 0 h 106"/>
              </a:gdLst>
              <a:ahLst/>
              <a:cxnLst>
                <a:cxn ang="0">
                  <a:pos x="T0" y="T1"/>
                </a:cxn>
                <a:cxn ang="0">
                  <a:pos x="T2" y="T3"/>
                </a:cxn>
                <a:cxn ang="0">
                  <a:pos x="T4" y="T5"/>
                </a:cxn>
              </a:cxnLst>
              <a:rect l="0" t="0" r="r" b="b"/>
              <a:pathLst>
                <a:path w="48" h="106">
                  <a:moveTo>
                    <a:pt x="0" y="0"/>
                  </a:moveTo>
                  <a:lnTo>
                    <a:pt x="48" y="106"/>
                  </a:lnTo>
                  <a:lnTo>
                    <a:pt x="0" y="0"/>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8" name="Line 2394"/>
            <p:cNvSpPr>
              <a:spLocks noChangeShapeType="1"/>
            </p:cNvSpPr>
            <p:nvPr/>
          </p:nvSpPr>
          <p:spPr bwMode="auto">
            <a:xfrm>
              <a:off x="3775075" y="1808164"/>
              <a:ext cx="38100" cy="841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29" name="Freeform 2395"/>
          <p:cNvSpPr>
            <a:spLocks/>
          </p:cNvSpPr>
          <p:nvPr/>
        </p:nvSpPr>
        <p:spPr bwMode="auto">
          <a:xfrm>
            <a:off x="5278967" y="2321986"/>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30" name="Freeform 2396"/>
          <p:cNvSpPr>
            <a:spLocks/>
          </p:cNvSpPr>
          <p:nvPr/>
        </p:nvSpPr>
        <p:spPr bwMode="auto">
          <a:xfrm>
            <a:off x="5522386" y="2410887"/>
            <a:ext cx="23284" cy="35984"/>
          </a:xfrm>
          <a:custGeom>
            <a:avLst/>
            <a:gdLst>
              <a:gd name="T0" fmla="*/ 0 w 21"/>
              <a:gd name="T1" fmla="*/ 21 h 32"/>
              <a:gd name="T2" fmla="*/ 0 w 21"/>
              <a:gd name="T3" fmla="*/ 11 h 32"/>
              <a:gd name="T4" fmla="*/ 0 w 21"/>
              <a:gd name="T5" fmla="*/ 11 h 32"/>
              <a:gd name="T6" fmla="*/ 1 w 21"/>
              <a:gd name="T7" fmla="*/ 7 h 32"/>
              <a:gd name="T8" fmla="*/ 3 w 21"/>
              <a:gd name="T9" fmla="*/ 3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3 h 32"/>
              <a:gd name="T22" fmla="*/ 20 w 21"/>
              <a:gd name="T23" fmla="*/ 7 h 32"/>
              <a:gd name="T24" fmla="*/ 21 w 21"/>
              <a:gd name="T25" fmla="*/ 11 h 32"/>
              <a:gd name="T26" fmla="*/ 21 w 21"/>
              <a:gd name="T27" fmla="*/ 21 h 32"/>
              <a:gd name="T28" fmla="*/ 21 w 21"/>
              <a:gd name="T29" fmla="*/ 21 h 32"/>
              <a:gd name="T30" fmla="*/ 20 w 21"/>
              <a:gd name="T31" fmla="*/ 25 h 32"/>
              <a:gd name="T32" fmla="*/ 19 w 21"/>
              <a:gd name="T33" fmla="*/ 29 h 32"/>
              <a:gd name="T34" fmla="*/ 15 w 21"/>
              <a:gd name="T35" fmla="*/ 31 h 32"/>
              <a:gd name="T36" fmla="*/ 11 w 21"/>
              <a:gd name="T37" fmla="*/ 32 h 32"/>
              <a:gd name="T38" fmla="*/ 11 w 21"/>
              <a:gd name="T39" fmla="*/ 32 h 32"/>
              <a:gd name="T40" fmla="*/ 11 w 21"/>
              <a:gd name="T41" fmla="*/ 32 h 32"/>
              <a:gd name="T42" fmla="*/ 7 w 21"/>
              <a:gd name="T43" fmla="*/ 31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1"/>
                </a:lnTo>
                <a:lnTo>
                  <a:pt x="0" y="11"/>
                </a:lnTo>
                <a:lnTo>
                  <a:pt x="1" y="7"/>
                </a:lnTo>
                <a:lnTo>
                  <a:pt x="3" y="3"/>
                </a:lnTo>
                <a:lnTo>
                  <a:pt x="7" y="1"/>
                </a:lnTo>
                <a:lnTo>
                  <a:pt x="11" y="0"/>
                </a:lnTo>
                <a:lnTo>
                  <a:pt x="11" y="0"/>
                </a:lnTo>
                <a:lnTo>
                  <a:pt x="11" y="0"/>
                </a:lnTo>
                <a:lnTo>
                  <a:pt x="15" y="1"/>
                </a:lnTo>
                <a:lnTo>
                  <a:pt x="19" y="3"/>
                </a:lnTo>
                <a:lnTo>
                  <a:pt x="20" y="7"/>
                </a:lnTo>
                <a:lnTo>
                  <a:pt x="21" y="11"/>
                </a:lnTo>
                <a:lnTo>
                  <a:pt x="21" y="21"/>
                </a:lnTo>
                <a:lnTo>
                  <a:pt x="21" y="21"/>
                </a:lnTo>
                <a:lnTo>
                  <a:pt x="20" y="25"/>
                </a:lnTo>
                <a:lnTo>
                  <a:pt x="19" y="29"/>
                </a:lnTo>
                <a:lnTo>
                  <a:pt x="15" y="31"/>
                </a:lnTo>
                <a:lnTo>
                  <a:pt x="11" y="32"/>
                </a:lnTo>
                <a:lnTo>
                  <a:pt x="11" y="32"/>
                </a:lnTo>
                <a:lnTo>
                  <a:pt x="11" y="32"/>
                </a:lnTo>
                <a:lnTo>
                  <a:pt x="7" y="31"/>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1" name="Freeform 2397"/>
          <p:cNvSpPr>
            <a:spLocks/>
          </p:cNvSpPr>
          <p:nvPr/>
        </p:nvSpPr>
        <p:spPr bwMode="auto">
          <a:xfrm>
            <a:off x="5522386" y="2707219"/>
            <a:ext cx="23284" cy="33867"/>
          </a:xfrm>
          <a:custGeom>
            <a:avLst/>
            <a:gdLst>
              <a:gd name="T0" fmla="*/ 0 w 21"/>
              <a:gd name="T1" fmla="*/ 21 h 32"/>
              <a:gd name="T2" fmla="*/ 0 w 21"/>
              <a:gd name="T3" fmla="*/ 10 h 32"/>
              <a:gd name="T4" fmla="*/ 0 w 21"/>
              <a:gd name="T5" fmla="*/ 10 h 32"/>
              <a:gd name="T6" fmla="*/ 1 w 21"/>
              <a:gd name="T7" fmla="*/ 6 h 32"/>
              <a:gd name="T8" fmla="*/ 3 w 21"/>
              <a:gd name="T9" fmla="*/ 2 h 32"/>
              <a:gd name="T10" fmla="*/ 7 w 21"/>
              <a:gd name="T11" fmla="*/ 1 h 32"/>
              <a:gd name="T12" fmla="*/ 11 w 21"/>
              <a:gd name="T13" fmla="*/ 0 h 32"/>
              <a:gd name="T14" fmla="*/ 11 w 21"/>
              <a:gd name="T15" fmla="*/ 0 h 32"/>
              <a:gd name="T16" fmla="*/ 11 w 21"/>
              <a:gd name="T17" fmla="*/ 0 h 32"/>
              <a:gd name="T18" fmla="*/ 15 w 21"/>
              <a:gd name="T19" fmla="*/ 1 h 32"/>
              <a:gd name="T20" fmla="*/ 19 w 21"/>
              <a:gd name="T21" fmla="*/ 2 h 32"/>
              <a:gd name="T22" fmla="*/ 20 w 21"/>
              <a:gd name="T23" fmla="*/ 6 h 32"/>
              <a:gd name="T24" fmla="*/ 21 w 21"/>
              <a:gd name="T25" fmla="*/ 10 h 32"/>
              <a:gd name="T26" fmla="*/ 21 w 21"/>
              <a:gd name="T27" fmla="*/ 21 h 32"/>
              <a:gd name="T28" fmla="*/ 21 w 21"/>
              <a:gd name="T29" fmla="*/ 21 h 32"/>
              <a:gd name="T30" fmla="*/ 20 w 21"/>
              <a:gd name="T31" fmla="*/ 25 h 32"/>
              <a:gd name="T32" fmla="*/ 19 w 21"/>
              <a:gd name="T33" fmla="*/ 29 h 32"/>
              <a:gd name="T34" fmla="*/ 15 w 21"/>
              <a:gd name="T35" fmla="*/ 30 h 32"/>
              <a:gd name="T36" fmla="*/ 11 w 21"/>
              <a:gd name="T37" fmla="*/ 32 h 32"/>
              <a:gd name="T38" fmla="*/ 11 w 21"/>
              <a:gd name="T39" fmla="*/ 32 h 32"/>
              <a:gd name="T40" fmla="*/ 11 w 21"/>
              <a:gd name="T41" fmla="*/ 32 h 32"/>
              <a:gd name="T42" fmla="*/ 7 w 21"/>
              <a:gd name="T43" fmla="*/ 30 h 32"/>
              <a:gd name="T44" fmla="*/ 3 w 21"/>
              <a:gd name="T45" fmla="*/ 29 h 32"/>
              <a:gd name="T46" fmla="*/ 1 w 21"/>
              <a:gd name="T47" fmla="*/ 25 h 32"/>
              <a:gd name="T48" fmla="*/ 0 w 21"/>
              <a:gd name="T49" fmla="*/ 21 h 32"/>
              <a:gd name="T50" fmla="*/ 0 w 21"/>
              <a:gd name="T51" fmla="*/ 2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 h="32">
                <a:moveTo>
                  <a:pt x="0" y="21"/>
                </a:moveTo>
                <a:lnTo>
                  <a:pt x="0" y="10"/>
                </a:lnTo>
                <a:lnTo>
                  <a:pt x="0" y="10"/>
                </a:lnTo>
                <a:lnTo>
                  <a:pt x="1" y="6"/>
                </a:lnTo>
                <a:lnTo>
                  <a:pt x="3" y="2"/>
                </a:lnTo>
                <a:lnTo>
                  <a:pt x="7" y="1"/>
                </a:lnTo>
                <a:lnTo>
                  <a:pt x="11" y="0"/>
                </a:lnTo>
                <a:lnTo>
                  <a:pt x="11" y="0"/>
                </a:lnTo>
                <a:lnTo>
                  <a:pt x="11" y="0"/>
                </a:lnTo>
                <a:lnTo>
                  <a:pt x="15" y="1"/>
                </a:lnTo>
                <a:lnTo>
                  <a:pt x="19" y="2"/>
                </a:lnTo>
                <a:lnTo>
                  <a:pt x="20" y="6"/>
                </a:lnTo>
                <a:lnTo>
                  <a:pt x="21" y="10"/>
                </a:lnTo>
                <a:lnTo>
                  <a:pt x="21" y="21"/>
                </a:lnTo>
                <a:lnTo>
                  <a:pt x="21" y="21"/>
                </a:lnTo>
                <a:lnTo>
                  <a:pt x="20" y="25"/>
                </a:lnTo>
                <a:lnTo>
                  <a:pt x="19" y="29"/>
                </a:lnTo>
                <a:lnTo>
                  <a:pt x="15" y="30"/>
                </a:lnTo>
                <a:lnTo>
                  <a:pt x="11" y="32"/>
                </a:lnTo>
                <a:lnTo>
                  <a:pt x="11" y="32"/>
                </a:lnTo>
                <a:lnTo>
                  <a:pt x="11" y="32"/>
                </a:lnTo>
                <a:lnTo>
                  <a:pt x="7" y="30"/>
                </a:lnTo>
                <a:lnTo>
                  <a:pt x="3" y="29"/>
                </a:lnTo>
                <a:lnTo>
                  <a:pt x="1" y="25"/>
                </a:lnTo>
                <a:lnTo>
                  <a:pt x="0" y="21"/>
                </a:lnTo>
                <a:lnTo>
                  <a:pt x="0" y="2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2" name="Line 2398"/>
          <p:cNvSpPr>
            <a:spLocks noChangeShapeType="1"/>
          </p:cNvSpPr>
          <p:nvPr/>
        </p:nvSpPr>
        <p:spPr bwMode="auto">
          <a:xfrm>
            <a:off x="5532967" y="2446870"/>
            <a:ext cx="0" cy="211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3" name="Line 2399"/>
          <p:cNvSpPr>
            <a:spLocks noChangeShapeType="1"/>
          </p:cNvSpPr>
          <p:nvPr/>
        </p:nvSpPr>
        <p:spPr bwMode="auto">
          <a:xfrm>
            <a:off x="5532967" y="2683937"/>
            <a:ext cx="0" cy="23284"/>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4" name="Line 2400"/>
          <p:cNvSpPr>
            <a:spLocks noChangeShapeType="1"/>
          </p:cNvSpPr>
          <p:nvPr/>
        </p:nvSpPr>
        <p:spPr bwMode="auto">
          <a:xfrm>
            <a:off x="5532967" y="2616201"/>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5" name="Line 2401"/>
          <p:cNvSpPr>
            <a:spLocks noChangeShapeType="1"/>
          </p:cNvSpPr>
          <p:nvPr/>
        </p:nvSpPr>
        <p:spPr bwMode="auto">
          <a:xfrm>
            <a:off x="5532967" y="2491319"/>
            <a:ext cx="0" cy="444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6" name="Freeform 2402"/>
          <p:cNvSpPr>
            <a:spLocks/>
          </p:cNvSpPr>
          <p:nvPr/>
        </p:nvSpPr>
        <p:spPr bwMode="auto">
          <a:xfrm>
            <a:off x="5664200" y="2565403"/>
            <a:ext cx="33867" cy="23284"/>
          </a:xfrm>
          <a:custGeom>
            <a:avLst/>
            <a:gdLst>
              <a:gd name="T0" fmla="*/ 11 w 32"/>
              <a:gd name="T1" fmla="*/ 0 h 21"/>
              <a:gd name="T2" fmla="*/ 21 w 32"/>
              <a:gd name="T3" fmla="*/ 0 h 21"/>
              <a:gd name="T4" fmla="*/ 21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1 w 32"/>
              <a:gd name="T25" fmla="*/ 21 h 21"/>
              <a:gd name="T26" fmla="*/ 11 w 32"/>
              <a:gd name="T27" fmla="*/ 21 h 21"/>
              <a:gd name="T28" fmla="*/ 11 w 32"/>
              <a:gd name="T29" fmla="*/ 21 h 21"/>
              <a:gd name="T30" fmla="*/ 7 w 32"/>
              <a:gd name="T31" fmla="*/ 20 h 21"/>
              <a:gd name="T32" fmla="*/ 3 w 32"/>
              <a:gd name="T33" fmla="*/ 18 h 21"/>
              <a:gd name="T34" fmla="*/ 1 w 32"/>
              <a:gd name="T35" fmla="*/ 14 h 21"/>
              <a:gd name="T36" fmla="*/ 0 w 32"/>
              <a:gd name="T37" fmla="*/ 10 h 21"/>
              <a:gd name="T38" fmla="*/ 0 w 32"/>
              <a:gd name="T39" fmla="*/ 10 h 21"/>
              <a:gd name="T40" fmla="*/ 0 w 32"/>
              <a:gd name="T41" fmla="*/ 10 h 21"/>
              <a:gd name="T42" fmla="*/ 1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1" y="0"/>
                </a:lnTo>
                <a:lnTo>
                  <a:pt x="21" y="0"/>
                </a:lnTo>
                <a:lnTo>
                  <a:pt x="26" y="1"/>
                </a:lnTo>
                <a:lnTo>
                  <a:pt x="30" y="2"/>
                </a:lnTo>
                <a:lnTo>
                  <a:pt x="31" y="6"/>
                </a:lnTo>
                <a:lnTo>
                  <a:pt x="32" y="10"/>
                </a:lnTo>
                <a:lnTo>
                  <a:pt x="32" y="10"/>
                </a:lnTo>
                <a:lnTo>
                  <a:pt x="32" y="10"/>
                </a:lnTo>
                <a:lnTo>
                  <a:pt x="31" y="14"/>
                </a:lnTo>
                <a:lnTo>
                  <a:pt x="30" y="18"/>
                </a:lnTo>
                <a:lnTo>
                  <a:pt x="26" y="20"/>
                </a:lnTo>
                <a:lnTo>
                  <a:pt x="21" y="21"/>
                </a:lnTo>
                <a:lnTo>
                  <a:pt x="11" y="21"/>
                </a:lnTo>
                <a:lnTo>
                  <a:pt x="11" y="21"/>
                </a:lnTo>
                <a:lnTo>
                  <a:pt x="7" y="20"/>
                </a:lnTo>
                <a:lnTo>
                  <a:pt x="3" y="18"/>
                </a:lnTo>
                <a:lnTo>
                  <a:pt x="1" y="14"/>
                </a:lnTo>
                <a:lnTo>
                  <a:pt x="0" y="10"/>
                </a:lnTo>
                <a:lnTo>
                  <a:pt x="0" y="10"/>
                </a:lnTo>
                <a:lnTo>
                  <a:pt x="0" y="10"/>
                </a:lnTo>
                <a:lnTo>
                  <a:pt x="1"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7" name="Freeform 2403"/>
          <p:cNvSpPr>
            <a:spLocks/>
          </p:cNvSpPr>
          <p:nvPr/>
        </p:nvSpPr>
        <p:spPr bwMode="auto">
          <a:xfrm>
            <a:off x="5369984" y="2565403"/>
            <a:ext cx="33867" cy="23284"/>
          </a:xfrm>
          <a:custGeom>
            <a:avLst/>
            <a:gdLst>
              <a:gd name="T0" fmla="*/ 11 w 32"/>
              <a:gd name="T1" fmla="*/ 0 h 21"/>
              <a:gd name="T2" fmla="*/ 22 w 32"/>
              <a:gd name="T3" fmla="*/ 0 h 21"/>
              <a:gd name="T4" fmla="*/ 22 w 32"/>
              <a:gd name="T5" fmla="*/ 0 h 21"/>
              <a:gd name="T6" fmla="*/ 26 w 32"/>
              <a:gd name="T7" fmla="*/ 1 h 21"/>
              <a:gd name="T8" fmla="*/ 30 w 32"/>
              <a:gd name="T9" fmla="*/ 2 h 21"/>
              <a:gd name="T10" fmla="*/ 31 w 32"/>
              <a:gd name="T11" fmla="*/ 6 h 21"/>
              <a:gd name="T12" fmla="*/ 32 w 32"/>
              <a:gd name="T13" fmla="*/ 10 h 21"/>
              <a:gd name="T14" fmla="*/ 32 w 32"/>
              <a:gd name="T15" fmla="*/ 10 h 21"/>
              <a:gd name="T16" fmla="*/ 32 w 32"/>
              <a:gd name="T17" fmla="*/ 10 h 21"/>
              <a:gd name="T18" fmla="*/ 31 w 32"/>
              <a:gd name="T19" fmla="*/ 14 h 21"/>
              <a:gd name="T20" fmla="*/ 30 w 32"/>
              <a:gd name="T21" fmla="*/ 18 h 21"/>
              <a:gd name="T22" fmla="*/ 26 w 32"/>
              <a:gd name="T23" fmla="*/ 20 h 21"/>
              <a:gd name="T24" fmla="*/ 22 w 32"/>
              <a:gd name="T25" fmla="*/ 21 h 21"/>
              <a:gd name="T26" fmla="*/ 11 w 32"/>
              <a:gd name="T27" fmla="*/ 21 h 21"/>
              <a:gd name="T28" fmla="*/ 11 w 32"/>
              <a:gd name="T29" fmla="*/ 21 h 21"/>
              <a:gd name="T30" fmla="*/ 7 w 32"/>
              <a:gd name="T31" fmla="*/ 20 h 21"/>
              <a:gd name="T32" fmla="*/ 3 w 32"/>
              <a:gd name="T33" fmla="*/ 18 h 21"/>
              <a:gd name="T34" fmla="*/ 2 w 32"/>
              <a:gd name="T35" fmla="*/ 14 h 21"/>
              <a:gd name="T36" fmla="*/ 0 w 32"/>
              <a:gd name="T37" fmla="*/ 10 h 21"/>
              <a:gd name="T38" fmla="*/ 0 w 32"/>
              <a:gd name="T39" fmla="*/ 10 h 21"/>
              <a:gd name="T40" fmla="*/ 0 w 32"/>
              <a:gd name="T41" fmla="*/ 10 h 21"/>
              <a:gd name="T42" fmla="*/ 2 w 32"/>
              <a:gd name="T43" fmla="*/ 6 h 21"/>
              <a:gd name="T44" fmla="*/ 3 w 32"/>
              <a:gd name="T45" fmla="*/ 2 h 21"/>
              <a:gd name="T46" fmla="*/ 7 w 32"/>
              <a:gd name="T47" fmla="*/ 1 h 21"/>
              <a:gd name="T48" fmla="*/ 11 w 32"/>
              <a:gd name="T49" fmla="*/ 0 h 21"/>
              <a:gd name="T50" fmla="*/ 11 w 32"/>
              <a:gd name="T5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1">
                <a:moveTo>
                  <a:pt x="11" y="0"/>
                </a:moveTo>
                <a:lnTo>
                  <a:pt x="22" y="0"/>
                </a:lnTo>
                <a:lnTo>
                  <a:pt x="22" y="0"/>
                </a:lnTo>
                <a:lnTo>
                  <a:pt x="26" y="1"/>
                </a:lnTo>
                <a:lnTo>
                  <a:pt x="30" y="2"/>
                </a:lnTo>
                <a:lnTo>
                  <a:pt x="31" y="6"/>
                </a:lnTo>
                <a:lnTo>
                  <a:pt x="32" y="10"/>
                </a:lnTo>
                <a:lnTo>
                  <a:pt x="32" y="10"/>
                </a:lnTo>
                <a:lnTo>
                  <a:pt x="32" y="10"/>
                </a:lnTo>
                <a:lnTo>
                  <a:pt x="31" y="14"/>
                </a:lnTo>
                <a:lnTo>
                  <a:pt x="30" y="18"/>
                </a:lnTo>
                <a:lnTo>
                  <a:pt x="26" y="20"/>
                </a:lnTo>
                <a:lnTo>
                  <a:pt x="22" y="21"/>
                </a:lnTo>
                <a:lnTo>
                  <a:pt x="11" y="21"/>
                </a:lnTo>
                <a:lnTo>
                  <a:pt x="11" y="21"/>
                </a:lnTo>
                <a:lnTo>
                  <a:pt x="7" y="20"/>
                </a:lnTo>
                <a:lnTo>
                  <a:pt x="3" y="18"/>
                </a:lnTo>
                <a:lnTo>
                  <a:pt x="2" y="14"/>
                </a:lnTo>
                <a:lnTo>
                  <a:pt x="0" y="10"/>
                </a:lnTo>
                <a:lnTo>
                  <a:pt x="0" y="10"/>
                </a:lnTo>
                <a:lnTo>
                  <a:pt x="0" y="10"/>
                </a:lnTo>
                <a:lnTo>
                  <a:pt x="2" y="6"/>
                </a:lnTo>
                <a:lnTo>
                  <a:pt x="3" y="2"/>
                </a:lnTo>
                <a:lnTo>
                  <a:pt x="7" y="1"/>
                </a:lnTo>
                <a:lnTo>
                  <a:pt x="11" y="0"/>
                </a:lnTo>
                <a:lnTo>
                  <a:pt x="1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38" name="Line 2404"/>
          <p:cNvSpPr>
            <a:spLocks noChangeShapeType="1"/>
          </p:cNvSpPr>
          <p:nvPr/>
        </p:nvSpPr>
        <p:spPr bwMode="auto">
          <a:xfrm flipH="1">
            <a:off x="5403853" y="2575985"/>
            <a:ext cx="21167"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39" name="Line 2405"/>
          <p:cNvSpPr>
            <a:spLocks noChangeShapeType="1"/>
          </p:cNvSpPr>
          <p:nvPr/>
        </p:nvSpPr>
        <p:spPr bwMode="auto">
          <a:xfrm flipH="1">
            <a:off x="5448301" y="2575985"/>
            <a:ext cx="46567"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0" name="Line 2406"/>
          <p:cNvSpPr>
            <a:spLocks noChangeShapeType="1"/>
          </p:cNvSpPr>
          <p:nvPr/>
        </p:nvSpPr>
        <p:spPr bwMode="auto">
          <a:xfrm flipH="1">
            <a:off x="5573185" y="2575985"/>
            <a:ext cx="46567"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1" name="Line 2407"/>
          <p:cNvSpPr>
            <a:spLocks noChangeShapeType="1"/>
          </p:cNvSpPr>
          <p:nvPr/>
        </p:nvSpPr>
        <p:spPr bwMode="auto">
          <a:xfrm flipH="1">
            <a:off x="5640919" y="2575985"/>
            <a:ext cx="23284"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2" name="Freeform 2408"/>
          <p:cNvSpPr>
            <a:spLocks/>
          </p:cNvSpPr>
          <p:nvPr/>
        </p:nvSpPr>
        <p:spPr bwMode="auto">
          <a:xfrm>
            <a:off x="5623985" y="2457453"/>
            <a:ext cx="29633" cy="29633"/>
          </a:xfrm>
          <a:custGeom>
            <a:avLst/>
            <a:gdLst>
              <a:gd name="T0" fmla="*/ 3 w 28"/>
              <a:gd name="T1" fmla="*/ 11 h 28"/>
              <a:gd name="T2" fmla="*/ 11 w 28"/>
              <a:gd name="T3" fmla="*/ 3 h 28"/>
              <a:gd name="T4" fmla="*/ 11 w 28"/>
              <a:gd name="T5" fmla="*/ 3 h 28"/>
              <a:gd name="T6" fmla="*/ 14 w 28"/>
              <a:gd name="T7" fmla="*/ 0 h 28"/>
              <a:gd name="T8" fmla="*/ 18 w 28"/>
              <a:gd name="T9" fmla="*/ 0 h 28"/>
              <a:gd name="T10" fmla="*/ 22 w 28"/>
              <a:gd name="T11" fmla="*/ 0 h 28"/>
              <a:gd name="T12" fmla="*/ 26 w 28"/>
              <a:gd name="T13" fmla="*/ 3 h 28"/>
              <a:gd name="T14" fmla="*/ 26 w 28"/>
              <a:gd name="T15" fmla="*/ 3 h 28"/>
              <a:gd name="T16" fmla="*/ 26 w 28"/>
              <a:gd name="T17" fmla="*/ 3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3"/>
                </a:lnTo>
                <a:lnTo>
                  <a:pt x="11" y="3"/>
                </a:lnTo>
                <a:lnTo>
                  <a:pt x="14" y="0"/>
                </a:lnTo>
                <a:lnTo>
                  <a:pt x="18" y="0"/>
                </a:lnTo>
                <a:lnTo>
                  <a:pt x="22" y="0"/>
                </a:lnTo>
                <a:lnTo>
                  <a:pt x="26" y="3"/>
                </a:lnTo>
                <a:lnTo>
                  <a:pt x="26" y="3"/>
                </a:lnTo>
                <a:lnTo>
                  <a:pt x="26" y="3"/>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3" name="Freeform 2409"/>
          <p:cNvSpPr>
            <a:spLocks/>
          </p:cNvSpPr>
          <p:nvPr/>
        </p:nvSpPr>
        <p:spPr bwMode="auto">
          <a:xfrm>
            <a:off x="5414436" y="2664888"/>
            <a:ext cx="29633" cy="29633"/>
          </a:xfrm>
          <a:custGeom>
            <a:avLst/>
            <a:gdLst>
              <a:gd name="T0" fmla="*/ 3 w 28"/>
              <a:gd name="T1" fmla="*/ 11 h 28"/>
              <a:gd name="T2" fmla="*/ 11 w 28"/>
              <a:gd name="T3" fmla="*/ 2 h 28"/>
              <a:gd name="T4" fmla="*/ 11 w 28"/>
              <a:gd name="T5" fmla="*/ 2 h 28"/>
              <a:gd name="T6" fmla="*/ 14 w 28"/>
              <a:gd name="T7" fmla="*/ 0 h 28"/>
              <a:gd name="T8" fmla="*/ 18 w 28"/>
              <a:gd name="T9" fmla="*/ 0 h 28"/>
              <a:gd name="T10" fmla="*/ 22 w 28"/>
              <a:gd name="T11" fmla="*/ 0 h 28"/>
              <a:gd name="T12" fmla="*/ 26 w 28"/>
              <a:gd name="T13" fmla="*/ 2 h 28"/>
              <a:gd name="T14" fmla="*/ 26 w 28"/>
              <a:gd name="T15" fmla="*/ 2 h 28"/>
              <a:gd name="T16" fmla="*/ 26 w 28"/>
              <a:gd name="T17" fmla="*/ 2 h 28"/>
              <a:gd name="T18" fmla="*/ 28 w 28"/>
              <a:gd name="T19" fmla="*/ 7 h 28"/>
              <a:gd name="T20" fmla="*/ 28 w 28"/>
              <a:gd name="T21" fmla="*/ 11 h 28"/>
              <a:gd name="T22" fmla="*/ 28 w 28"/>
              <a:gd name="T23" fmla="*/ 15 h 28"/>
              <a:gd name="T24" fmla="*/ 26 w 28"/>
              <a:gd name="T25" fmla="*/ 17 h 28"/>
              <a:gd name="T26" fmla="*/ 18 w 28"/>
              <a:gd name="T27" fmla="*/ 25 h 28"/>
              <a:gd name="T28" fmla="*/ 18 w 28"/>
              <a:gd name="T29" fmla="*/ 25 h 28"/>
              <a:gd name="T30" fmla="*/ 15 w 28"/>
              <a:gd name="T31" fmla="*/ 28 h 28"/>
              <a:gd name="T32" fmla="*/ 11 w 28"/>
              <a:gd name="T33" fmla="*/ 28 h 28"/>
              <a:gd name="T34" fmla="*/ 7 w 28"/>
              <a:gd name="T35" fmla="*/ 28 h 28"/>
              <a:gd name="T36" fmla="*/ 3 w 28"/>
              <a:gd name="T37" fmla="*/ 25 h 28"/>
              <a:gd name="T38" fmla="*/ 3 w 28"/>
              <a:gd name="T39" fmla="*/ 25 h 28"/>
              <a:gd name="T40" fmla="*/ 3 w 28"/>
              <a:gd name="T41" fmla="*/ 25 h 28"/>
              <a:gd name="T42" fmla="*/ 0 w 28"/>
              <a:gd name="T43" fmla="*/ 21 h 28"/>
              <a:gd name="T44" fmla="*/ 0 w 28"/>
              <a:gd name="T45" fmla="*/ 17 h 28"/>
              <a:gd name="T46" fmla="*/ 0 w 28"/>
              <a:gd name="T47" fmla="*/ 13 h 28"/>
              <a:gd name="T48" fmla="*/ 3 w 28"/>
              <a:gd name="T49" fmla="*/ 11 h 28"/>
              <a:gd name="T50" fmla="*/ 3 w 28"/>
              <a:gd name="T51" fmla="*/ 1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3" y="11"/>
                </a:moveTo>
                <a:lnTo>
                  <a:pt x="11" y="2"/>
                </a:lnTo>
                <a:lnTo>
                  <a:pt x="11" y="2"/>
                </a:lnTo>
                <a:lnTo>
                  <a:pt x="14" y="0"/>
                </a:lnTo>
                <a:lnTo>
                  <a:pt x="18" y="0"/>
                </a:lnTo>
                <a:lnTo>
                  <a:pt x="22" y="0"/>
                </a:lnTo>
                <a:lnTo>
                  <a:pt x="26" y="2"/>
                </a:lnTo>
                <a:lnTo>
                  <a:pt x="26" y="2"/>
                </a:lnTo>
                <a:lnTo>
                  <a:pt x="26" y="2"/>
                </a:lnTo>
                <a:lnTo>
                  <a:pt x="28" y="7"/>
                </a:lnTo>
                <a:lnTo>
                  <a:pt x="28" y="11"/>
                </a:lnTo>
                <a:lnTo>
                  <a:pt x="28" y="15"/>
                </a:lnTo>
                <a:lnTo>
                  <a:pt x="26" y="17"/>
                </a:lnTo>
                <a:lnTo>
                  <a:pt x="18" y="25"/>
                </a:lnTo>
                <a:lnTo>
                  <a:pt x="18" y="25"/>
                </a:lnTo>
                <a:lnTo>
                  <a:pt x="15" y="28"/>
                </a:lnTo>
                <a:lnTo>
                  <a:pt x="11" y="28"/>
                </a:lnTo>
                <a:lnTo>
                  <a:pt x="7" y="28"/>
                </a:lnTo>
                <a:lnTo>
                  <a:pt x="3" y="25"/>
                </a:lnTo>
                <a:lnTo>
                  <a:pt x="3" y="25"/>
                </a:lnTo>
                <a:lnTo>
                  <a:pt x="3" y="25"/>
                </a:lnTo>
                <a:lnTo>
                  <a:pt x="0" y="21"/>
                </a:lnTo>
                <a:lnTo>
                  <a:pt x="0" y="17"/>
                </a:lnTo>
                <a:lnTo>
                  <a:pt x="0" y="13"/>
                </a:lnTo>
                <a:lnTo>
                  <a:pt x="3" y="11"/>
                </a:lnTo>
                <a:lnTo>
                  <a:pt x="3"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4" name="Line 2410"/>
          <p:cNvSpPr>
            <a:spLocks noChangeShapeType="1"/>
          </p:cNvSpPr>
          <p:nvPr/>
        </p:nvSpPr>
        <p:spPr bwMode="auto">
          <a:xfrm flipH="1">
            <a:off x="5441952" y="2652187"/>
            <a:ext cx="14817"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5" name="Line 2411"/>
          <p:cNvSpPr>
            <a:spLocks noChangeShapeType="1"/>
          </p:cNvSpPr>
          <p:nvPr/>
        </p:nvSpPr>
        <p:spPr bwMode="auto">
          <a:xfrm flipV="1">
            <a:off x="5473702" y="2605621"/>
            <a:ext cx="31751" cy="296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6" name="Line 2412"/>
          <p:cNvSpPr>
            <a:spLocks noChangeShapeType="1"/>
          </p:cNvSpPr>
          <p:nvPr/>
        </p:nvSpPr>
        <p:spPr bwMode="auto">
          <a:xfrm flipV="1">
            <a:off x="5562602" y="2516721"/>
            <a:ext cx="31751" cy="317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7" name="Line 2413"/>
          <p:cNvSpPr>
            <a:spLocks noChangeShapeType="1"/>
          </p:cNvSpPr>
          <p:nvPr/>
        </p:nvSpPr>
        <p:spPr bwMode="auto">
          <a:xfrm flipV="1">
            <a:off x="5611285" y="2484969"/>
            <a:ext cx="14817"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48" name="Freeform 2415"/>
          <p:cNvSpPr>
            <a:spLocks/>
          </p:cNvSpPr>
          <p:nvPr/>
        </p:nvSpPr>
        <p:spPr bwMode="auto">
          <a:xfrm>
            <a:off x="5623985" y="2664885"/>
            <a:ext cx="29633" cy="29633"/>
          </a:xfrm>
          <a:custGeom>
            <a:avLst/>
            <a:gdLst>
              <a:gd name="T0" fmla="*/ 18 w 28"/>
              <a:gd name="T1" fmla="*/ 2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2 h 28"/>
              <a:gd name="T38" fmla="*/ 3 w 28"/>
              <a:gd name="T39" fmla="*/ 2 h 28"/>
              <a:gd name="T40" fmla="*/ 3 w 28"/>
              <a:gd name="T41" fmla="*/ 2 h 28"/>
              <a:gd name="T42" fmla="*/ 7 w 28"/>
              <a:gd name="T43" fmla="*/ 0 h 28"/>
              <a:gd name="T44" fmla="*/ 11 w 28"/>
              <a:gd name="T45" fmla="*/ 0 h 28"/>
              <a:gd name="T46" fmla="*/ 15 w 28"/>
              <a:gd name="T47" fmla="*/ 0 h 28"/>
              <a:gd name="T48" fmla="*/ 18 w 28"/>
              <a:gd name="T49" fmla="*/ 2 h 28"/>
              <a:gd name="T50" fmla="*/ 18 w 28"/>
              <a:gd name="T5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2"/>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2"/>
                </a:lnTo>
                <a:lnTo>
                  <a:pt x="3" y="2"/>
                </a:lnTo>
                <a:lnTo>
                  <a:pt x="3" y="2"/>
                </a:lnTo>
                <a:lnTo>
                  <a:pt x="7" y="0"/>
                </a:lnTo>
                <a:lnTo>
                  <a:pt x="11" y="0"/>
                </a:lnTo>
                <a:lnTo>
                  <a:pt x="15" y="0"/>
                </a:lnTo>
                <a:lnTo>
                  <a:pt x="18" y="2"/>
                </a:lnTo>
                <a:lnTo>
                  <a:pt x="18" y="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49" name="Freeform 2416"/>
          <p:cNvSpPr>
            <a:spLocks/>
          </p:cNvSpPr>
          <p:nvPr/>
        </p:nvSpPr>
        <p:spPr bwMode="auto">
          <a:xfrm>
            <a:off x="5414436" y="2457452"/>
            <a:ext cx="29633" cy="29633"/>
          </a:xfrm>
          <a:custGeom>
            <a:avLst/>
            <a:gdLst>
              <a:gd name="T0" fmla="*/ 18 w 28"/>
              <a:gd name="T1" fmla="*/ 3 h 28"/>
              <a:gd name="T2" fmla="*/ 26 w 28"/>
              <a:gd name="T3" fmla="*/ 11 h 28"/>
              <a:gd name="T4" fmla="*/ 26 w 28"/>
              <a:gd name="T5" fmla="*/ 11 h 28"/>
              <a:gd name="T6" fmla="*/ 28 w 28"/>
              <a:gd name="T7" fmla="*/ 13 h 28"/>
              <a:gd name="T8" fmla="*/ 28 w 28"/>
              <a:gd name="T9" fmla="*/ 17 h 28"/>
              <a:gd name="T10" fmla="*/ 28 w 28"/>
              <a:gd name="T11" fmla="*/ 21 h 28"/>
              <a:gd name="T12" fmla="*/ 26 w 28"/>
              <a:gd name="T13" fmla="*/ 25 h 28"/>
              <a:gd name="T14" fmla="*/ 26 w 28"/>
              <a:gd name="T15" fmla="*/ 25 h 28"/>
              <a:gd name="T16" fmla="*/ 26 w 28"/>
              <a:gd name="T17" fmla="*/ 25 h 28"/>
              <a:gd name="T18" fmla="*/ 22 w 28"/>
              <a:gd name="T19" fmla="*/ 28 h 28"/>
              <a:gd name="T20" fmla="*/ 18 w 28"/>
              <a:gd name="T21" fmla="*/ 28 h 28"/>
              <a:gd name="T22" fmla="*/ 14 w 28"/>
              <a:gd name="T23" fmla="*/ 28 h 28"/>
              <a:gd name="T24" fmla="*/ 11 w 28"/>
              <a:gd name="T25" fmla="*/ 25 h 28"/>
              <a:gd name="T26" fmla="*/ 3 w 28"/>
              <a:gd name="T27" fmla="*/ 17 h 28"/>
              <a:gd name="T28" fmla="*/ 3 w 28"/>
              <a:gd name="T29" fmla="*/ 17 h 28"/>
              <a:gd name="T30" fmla="*/ 0 w 28"/>
              <a:gd name="T31" fmla="*/ 15 h 28"/>
              <a:gd name="T32" fmla="*/ 0 w 28"/>
              <a:gd name="T33" fmla="*/ 11 h 28"/>
              <a:gd name="T34" fmla="*/ 0 w 28"/>
              <a:gd name="T35" fmla="*/ 7 h 28"/>
              <a:gd name="T36" fmla="*/ 3 w 28"/>
              <a:gd name="T37" fmla="*/ 3 h 28"/>
              <a:gd name="T38" fmla="*/ 3 w 28"/>
              <a:gd name="T39" fmla="*/ 3 h 28"/>
              <a:gd name="T40" fmla="*/ 3 w 28"/>
              <a:gd name="T41" fmla="*/ 3 h 28"/>
              <a:gd name="T42" fmla="*/ 7 w 28"/>
              <a:gd name="T43" fmla="*/ 0 h 28"/>
              <a:gd name="T44" fmla="*/ 11 w 28"/>
              <a:gd name="T45" fmla="*/ 0 h 28"/>
              <a:gd name="T46" fmla="*/ 15 w 28"/>
              <a:gd name="T47" fmla="*/ 0 h 28"/>
              <a:gd name="T48" fmla="*/ 18 w 28"/>
              <a:gd name="T49" fmla="*/ 3 h 28"/>
              <a:gd name="T50" fmla="*/ 18 w 28"/>
              <a:gd name="T51" fmla="*/ 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 h="28">
                <a:moveTo>
                  <a:pt x="18" y="3"/>
                </a:moveTo>
                <a:lnTo>
                  <a:pt x="26" y="11"/>
                </a:lnTo>
                <a:lnTo>
                  <a:pt x="26" y="11"/>
                </a:lnTo>
                <a:lnTo>
                  <a:pt x="28" y="13"/>
                </a:lnTo>
                <a:lnTo>
                  <a:pt x="28" y="17"/>
                </a:lnTo>
                <a:lnTo>
                  <a:pt x="28" y="21"/>
                </a:lnTo>
                <a:lnTo>
                  <a:pt x="26" y="25"/>
                </a:lnTo>
                <a:lnTo>
                  <a:pt x="26" y="25"/>
                </a:lnTo>
                <a:lnTo>
                  <a:pt x="26" y="25"/>
                </a:lnTo>
                <a:lnTo>
                  <a:pt x="22" y="28"/>
                </a:lnTo>
                <a:lnTo>
                  <a:pt x="18" y="28"/>
                </a:lnTo>
                <a:lnTo>
                  <a:pt x="14" y="28"/>
                </a:lnTo>
                <a:lnTo>
                  <a:pt x="11" y="25"/>
                </a:lnTo>
                <a:lnTo>
                  <a:pt x="3" y="17"/>
                </a:lnTo>
                <a:lnTo>
                  <a:pt x="3" y="17"/>
                </a:lnTo>
                <a:lnTo>
                  <a:pt x="0" y="15"/>
                </a:lnTo>
                <a:lnTo>
                  <a:pt x="0" y="11"/>
                </a:lnTo>
                <a:lnTo>
                  <a:pt x="0" y="7"/>
                </a:lnTo>
                <a:lnTo>
                  <a:pt x="3" y="3"/>
                </a:lnTo>
                <a:lnTo>
                  <a:pt x="3" y="3"/>
                </a:lnTo>
                <a:lnTo>
                  <a:pt x="3" y="3"/>
                </a:lnTo>
                <a:lnTo>
                  <a:pt x="7" y="0"/>
                </a:lnTo>
                <a:lnTo>
                  <a:pt x="11" y="0"/>
                </a:lnTo>
                <a:lnTo>
                  <a:pt x="15" y="0"/>
                </a:lnTo>
                <a:lnTo>
                  <a:pt x="18" y="3"/>
                </a:lnTo>
                <a:lnTo>
                  <a:pt x="18" y="3"/>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0" name="Line 2417"/>
          <p:cNvSpPr>
            <a:spLocks noChangeShapeType="1"/>
          </p:cNvSpPr>
          <p:nvPr/>
        </p:nvSpPr>
        <p:spPr bwMode="auto">
          <a:xfrm flipH="1" flipV="1">
            <a:off x="5611285" y="2652184"/>
            <a:ext cx="14817"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1" name="Line 2418"/>
          <p:cNvSpPr>
            <a:spLocks noChangeShapeType="1"/>
          </p:cNvSpPr>
          <p:nvPr/>
        </p:nvSpPr>
        <p:spPr bwMode="auto">
          <a:xfrm>
            <a:off x="5562602" y="2605620"/>
            <a:ext cx="31751" cy="296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2" name="Line 2419"/>
          <p:cNvSpPr>
            <a:spLocks noChangeShapeType="1"/>
          </p:cNvSpPr>
          <p:nvPr/>
        </p:nvSpPr>
        <p:spPr bwMode="auto">
          <a:xfrm flipH="1" flipV="1">
            <a:off x="5441952" y="2484969"/>
            <a:ext cx="14817"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3" name="Line 2420"/>
          <p:cNvSpPr>
            <a:spLocks noChangeShapeType="1"/>
          </p:cNvSpPr>
          <p:nvPr/>
        </p:nvSpPr>
        <p:spPr bwMode="auto">
          <a:xfrm>
            <a:off x="5473702" y="2516719"/>
            <a:ext cx="31751" cy="31751"/>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54" name="Freeform 2421"/>
          <p:cNvSpPr>
            <a:spLocks noEditPoints="1"/>
          </p:cNvSpPr>
          <p:nvPr/>
        </p:nvSpPr>
        <p:spPr bwMode="auto">
          <a:xfrm>
            <a:off x="5425019" y="2468037"/>
            <a:ext cx="215900" cy="215900"/>
          </a:xfrm>
          <a:custGeom>
            <a:avLst/>
            <a:gdLst>
              <a:gd name="T0" fmla="*/ 102 w 204"/>
              <a:gd name="T1" fmla="*/ 0 h 203"/>
              <a:gd name="T2" fmla="*/ 82 w 204"/>
              <a:gd name="T3" fmla="*/ 2 h 203"/>
              <a:gd name="T4" fmla="*/ 62 w 204"/>
              <a:gd name="T5" fmla="*/ 8 h 203"/>
              <a:gd name="T6" fmla="*/ 45 w 204"/>
              <a:gd name="T7" fmla="*/ 17 h 203"/>
              <a:gd name="T8" fmla="*/ 29 w 204"/>
              <a:gd name="T9" fmla="*/ 29 h 203"/>
              <a:gd name="T10" fmla="*/ 17 w 204"/>
              <a:gd name="T11" fmla="*/ 45 h 203"/>
              <a:gd name="T12" fmla="*/ 8 w 204"/>
              <a:gd name="T13" fmla="*/ 61 h 203"/>
              <a:gd name="T14" fmla="*/ 3 w 204"/>
              <a:gd name="T15" fmla="*/ 81 h 203"/>
              <a:gd name="T16" fmla="*/ 0 w 204"/>
              <a:gd name="T17" fmla="*/ 101 h 203"/>
              <a:gd name="T18" fmla="*/ 0 w 204"/>
              <a:gd name="T19" fmla="*/ 112 h 203"/>
              <a:gd name="T20" fmla="*/ 4 w 204"/>
              <a:gd name="T21" fmla="*/ 132 h 203"/>
              <a:gd name="T22" fmla="*/ 12 w 204"/>
              <a:gd name="T23" fmla="*/ 150 h 203"/>
              <a:gd name="T24" fmla="*/ 23 w 204"/>
              <a:gd name="T25" fmla="*/ 166 h 203"/>
              <a:gd name="T26" fmla="*/ 37 w 204"/>
              <a:gd name="T27" fmla="*/ 180 h 203"/>
              <a:gd name="T28" fmla="*/ 53 w 204"/>
              <a:gd name="T29" fmla="*/ 191 h 203"/>
              <a:gd name="T30" fmla="*/ 71 w 204"/>
              <a:gd name="T31" fmla="*/ 199 h 203"/>
              <a:gd name="T32" fmla="*/ 91 w 204"/>
              <a:gd name="T33" fmla="*/ 203 h 203"/>
              <a:gd name="T34" fmla="*/ 102 w 204"/>
              <a:gd name="T35" fmla="*/ 203 h 203"/>
              <a:gd name="T36" fmla="*/ 122 w 204"/>
              <a:gd name="T37" fmla="*/ 201 h 203"/>
              <a:gd name="T38" fmla="*/ 142 w 204"/>
              <a:gd name="T39" fmla="*/ 195 h 203"/>
              <a:gd name="T40" fmla="*/ 158 w 204"/>
              <a:gd name="T41" fmla="*/ 186 h 203"/>
              <a:gd name="T42" fmla="*/ 174 w 204"/>
              <a:gd name="T43" fmla="*/ 174 h 203"/>
              <a:gd name="T44" fmla="*/ 186 w 204"/>
              <a:gd name="T45" fmla="*/ 158 h 203"/>
              <a:gd name="T46" fmla="*/ 196 w 204"/>
              <a:gd name="T47" fmla="*/ 142 h 203"/>
              <a:gd name="T48" fmla="*/ 201 w 204"/>
              <a:gd name="T49" fmla="*/ 121 h 203"/>
              <a:gd name="T50" fmla="*/ 204 w 204"/>
              <a:gd name="T51" fmla="*/ 101 h 203"/>
              <a:gd name="T52" fmla="*/ 204 w 204"/>
              <a:gd name="T53" fmla="*/ 91 h 203"/>
              <a:gd name="T54" fmla="*/ 200 w 204"/>
              <a:gd name="T55" fmla="*/ 71 h 203"/>
              <a:gd name="T56" fmla="*/ 192 w 204"/>
              <a:gd name="T57" fmla="*/ 53 h 203"/>
              <a:gd name="T58" fmla="*/ 181 w 204"/>
              <a:gd name="T59" fmla="*/ 37 h 203"/>
              <a:gd name="T60" fmla="*/ 166 w 204"/>
              <a:gd name="T61" fmla="*/ 22 h 203"/>
              <a:gd name="T62" fmla="*/ 150 w 204"/>
              <a:gd name="T63" fmla="*/ 12 h 203"/>
              <a:gd name="T64" fmla="*/ 133 w 204"/>
              <a:gd name="T65" fmla="*/ 4 h 203"/>
              <a:gd name="T66" fmla="*/ 112 w 204"/>
              <a:gd name="T67" fmla="*/ 0 h 203"/>
              <a:gd name="T68" fmla="*/ 102 w 204"/>
              <a:gd name="T69" fmla="*/ 0 h 203"/>
              <a:gd name="T70" fmla="*/ 102 w 204"/>
              <a:gd name="T71" fmla="*/ 182 h 203"/>
              <a:gd name="T72" fmla="*/ 86 w 204"/>
              <a:gd name="T73" fmla="*/ 180 h 203"/>
              <a:gd name="T74" fmla="*/ 56 w 204"/>
              <a:gd name="T75" fmla="*/ 168 h 203"/>
              <a:gd name="T76" fmla="*/ 35 w 204"/>
              <a:gd name="T77" fmla="*/ 147 h 203"/>
              <a:gd name="T78" fmla="*/ 23 w 204"/>
              <a:gd name="T79" fmla="*/ 117 h 203"/>
              <a:gd name="T80" fmla="*/ 21 w 204"/>
              <a:gd name="T81" fmla="*/ 101 h 203"/>
              <a:gd name="T82" fmla="*/ 21 w 204"/>
              <a:gd name="T83" fmla="*/ 93 h 203"/>
              <a:gd name="T84" fmla="*/ 28 w 204"/>
              <a:gd name="T85" fmla="*/ 71 h 203"/>
              <a:gd name="T86" fmla="*/ 45 w 204"/>
              <a:gd name="T87" fmla="*/ 45 h 203"/>
              <a:gd name="T88" fmla="*/ 71 w 204"/>
              <a:gd name="T89" fmla="*/ 28 h 203"/>
              <a:gd name="T90" fmla="*/ 94 w 204"/>
              <a:gd name="T91" fmla="*/ 21 h 203"/>
              <a:gd name="T92" fmla="*/ 102 w 204"/>
              <a:gd name="T93" fmla="*/ 21 h 203"/>
              <a:gd name="T94" fmla="*/ 118 w 204"/>
              <a:gd name="T95" fmla="*/ 22 h 203"/>
              <a:gd name="T96" fmla="*/ 147 w 204"/>
              <a:gd name="T97" fmla="*/ 34 h 203"/>
              <a:gd name="T98" fmla="*/ 169 w 204"/>
              <a:gd name="T99" fmla="*/ 56 h 203"/>
              <a:gd name="T100" fmla="*/ 181 w 204"/>
              <a:gd name="T101" fmla="*/ 85 h 203"/>
              <a:gd name="T102" fmla="*/ 182 w 204"/>
              <a:gd name="T103" fmla="*/ 101 h 203"/>
              <a:gd name="T104" fmla="*/ 182 w 204"/>
              <a:gd name="T105" fmla="*/ 109 h 203"/>
              <a:gd name="T106" fmla="*/ 175 w 204"/>
              <a:gd name="T107" fmla="*/ 132 h 203"/>
              <a:gd name="T108" fmla="*/ 158 w 204"/>
              <a:gd name="T109" fmla="*/ 158 h 203"/>
              <a:gd name="T110" fmla="*/ 133 w 204"/>
              <a:gd name="T111" fmla="*/ 175 h 203"/>
              <a:gd name="T112" fmla="*/ 110 w 204"/>
              <a:gd name="T113" fmla="*/ 182 h 203"/>
              <a:gd name="T114" fmla="*/ 102 w 204"/>
              <a:gd name="T115" fmla="*/ 18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4" h="203">
                <a:moveTo>
                  <a:pt x="102" y="0"/>
                </a:moveTo>
                <a:lnTo>
                  <a:pt x="102" y="0"/>
                </a:lnTo>
                <a:lnTo>
                  <a:pt x="91" y="0"/>
                </a:lnTo>
                <a:lnTo>
                  <a:pt x="82" y="2"/>
                </a:lnTo>
                <a:lnTo>
                  <a:pt x="71" y="4"/>
                </a:lnTo>
                <a:lnTo>
                  <a:pt x="62" y="8"/>
                </a:lnTo>
                <a:lnTo>
                  <a:pt x="53" y="12"/>
                </a:lnTo>
                <a:lnTo>
                  <a:pt x="45" y="17"/>
                </a:lnTo>
                <a:lnTo>
                  <a:pt x="37" y="22"/>
                </a:lnTo>
                <a:lnTo>
                  <a:pt x="29" y="29"/>
                </a:lnTo>
                <a:lnTo>
                  <a:pt x="23" y="37"/>
                </a:lnTo>
                <a:lnTo>
                  <a:pt x="17" y="45"/>
                </a:lnTo>
                <a:lnTo>
                  <a:pt x="12" y="53"/>
                </a:lnTo>
                <a:lnTo>
                  <a:pt x="8" y="61"/>
                </a:lnTo>
                <a:lnTo>
                  <a:pt x="4" y="71"/>
                </a:lnTo>
                <a:lnTo>
                  <a:pt x="3" y="81"/>
                </a:lnTo>
                <a:lnTo>
                  <a:pt x="0" y="91"/>
                </a:lnTo>
                <a:lnTo>
                  <a:pt x="0" y="101"/>
                </a:lnTo>
                <a:lnTo>
                  <a:pt x="0" y="101"/>
                </a:lnTo>
                <a:lnTo>
                  <a:pt x="0" y="112"/>
                </a:lnTo>
                <a:lnTo>
                  <a:pt x="3" y="121"/>
                </a:lnTo>
                <a:lnTo>
                  <a:pt x="4" y="132"/>
                </a:lnTo>
                <a:lnTo>
                  <a:pt x="8" y="142"/>
                </a:lnTo>
                <a:lnTo>
                  <a:pt x="12" y="150"/>
                </a:lnTo>
                <a:lnTo>
                  <a:pt x="17" y="158"/>
                </a:lnTo>
                <a:lnTo>
                  <a:pt x="23" y="166"/>
                </a:lnTo>
                <a:lnTo>
                  <a:pt x="29" y="174"/>
                </a:lnTo>
                <a:lnTo>
                  <a:pt x="37" y="180"/>
                </a:lnTo>
                <a:lnTo>
                  <a:pt x="45" y="186"/>
                </a:lnTo>
                <a:lnTo>
                  <a:pt x="53" y="191"/>
                </a:lnTo>
                <a:lnTo>
                  <a:pt x="62" y="195"/>
                </a:lnTo>
                <a:lnTo>
                  <a:pt x="71" y="199"/>
                </a:lnTo>
                <a:lnTo>
                  <a:pt x="82" y="201"/>
                </a:lnTo>
                <a:lnTo>
                  <a:pt x="91" y="203"/>
                </a:lnTo>
                <a:lnTo>
                  <a:pt x="102" y="203"/>
                </a:lnTo>
                <a:lnTo>
                  <a:pt x="102" y="203"/>
                </a:lnTo>
                <a:lnTo>
                  <a:pt x="112" y="203"/>
                </a:lnTo>
                <a:lnTo>
                  <a:pt x="122" y="201"/>
                </a:lnTo>
                <a:lnTo>
                  <a:pt x="133" y="199"/>
                </a:lnTo>
                <a:lnTo>
                  <a:pt x="142" y="195"/>
                </a:lnTo>
                <a:lnTo>
                  <a:pt x="150" y="191"/>
                </a:lnTo>
                <a:lnTo>
                  <a:pt x="158" y="186"/>
                </a:lnTo>
                <a:lnTo>
                  <a:pt x="166" y="180"/>
                </a:lnTo>
                <a:lnTo>
                  <a:pt x="174" y="174"/>
                </a:lnTo>
                <a:lnTo>
                  <a:pt x="181" y="166"/>
                </a:lnTo>
                <a:lnTo>
                  <a:pt x="186" y="158"/>
                </a:lnTo>
                <a:lnTo>
                  <a:pt x="192" y="150"/>
                </a:lnTo>
                <a:lnTo>
                  <a:pt x="196" y="142"/>
                </a:lnTo>
                <a:lnTo>
                  <a:pt x="200" y="132"/>
                </a:lnTo>
                <a:lnTo>
                  <a:pt x="201" y="121"/>
                </a:lnTo>
                <a:lnTo>
                  <a:pt x="204" y="112"/>
                </a:lnTo>
                <a:lnTo>
                  <a:pt x="204" y="101"/>
                </a:lnTo>
                <a:lnTo>
                  <a:pt x="204" y="101"/>
                </a:lnTo>
                <a:lnTo>
                  <a:pt x="204" y="91"/>
                </a:lnTo>
                <a:lnTo>
                  <a:pt x="201" y="81"/>
                </a:lnTo>
                <a:lnTo>
                  <a:pt x="200" y="71"/>
                </a:lnTo>
                <a:lnTo>
                  <a:pt x="196" y="61"/>
                </a:lnTo>
                <a:lnTo>
                  <a:pt x="192" y="53"/>
                </a:lnTo>
                <a:lnTo>
                  <a:pt x="186" y="45"/>
                </a:lnTo>
                <a:lnTo>
                  <a:pt x="181" y="37"/>
                </a:lnTo>
                <a:lnTo>
                  <a:pt x="174" y="29"/>
                </a:lnTo>
                <a:lnTo>
                  <a:pt x="166" y="22"/>
                </a:lnTo>
                <a:lnTo>
                  <a:pt x="158" y="17"/>
                </a:lnTo>
                <a:lnTo>
                  <a:pt x="150" y="12"/>
                </a:lnTo>
                <a:lnTo>
                  <a:pt x="142" y="8"/>
                </a:lnTo>
                <a:lnTo>
                  <a:pt x="133" y="4"/>
                </a:lnTo>
                <a:lnTo>
                  <a:pt x="122" y="2"/>
                </a:lnTo>
                <a:lnTo>
                  <a:pt x="112" y="0"/>
                </a:lnTo>
                <a:lnTo>
                  <a:pt x="102" y="0"/>
                </a:lnTo>
                <a:lnTo>
                  <a:pt x="102" y="0"/>
                </a:lnTo>
                <a:close/>
                <a:moveTo>
                  <a:pt x="102" y="182"/>
                </a:moveTo>
                <a:lnTo>
                  <a:pt x="102" y="182"/>
                </a:lnTo>
                <a:lnTo>
                  <a:pt x="94" y="182"/>
                </a:lnTo>
                <a:lnTo>
                  <a:pt x="86" y="180"/>
                </a:lnTo>
                <a:lnTo>
                  <a:pt x="71" y="175"/>
                </a:lnTo>
                <a:lnTo>
                  <a:pt x="56" y="168"/>
                </a:lnTo>
                <a:lnTo>
                  <a:pt x="45" y="158"/>
                </a:lnTo>
                <a:lnTo>
                  <a:pt x="35" y="147"/>
                </a:lnTo>
                <a:lnTo>
                  <a:pt x="28" y="132"/>
                </a:lnTo>
                <a:lnTo>
                  <a:pt x="23" y="117"/>
                </a:lnTo>
                <a:lnTo>
                  <a:pt x="21" y="109"/>
                </a:lnTo>
                <a:lnTo>
                  <a:pt x="21" y="101"/>
                </a:lnTo>
                <a:lnTo>
                  <a:pt x="21" y="101"/>
                </a:lnTo>
                <a:lnTo>
                  <a:pt x="21" y="93"/>
                </a:lnTo>
                <a:lnTo>
                  <a:pt x="23" y="85"/>
                </a:lnTo>
                <a:lnTo>
                  <a:pt x="28" y="71"/>
                </a:lnTo>
                <a:lnTo>
                  <a:pt x="35" y="56"/>
                </a:lnTo>
                <a:lnTo>
                  <a:pt x="45" y="45"/>
                </a:lnTo>
                <a:lnTo>
                  <a:pt x="56" y="34"/>
                </a:lnTo>
                <a:lnTo>
                  <a:pt x="71" y="28"/>
                </a:lnTo>
                <a:lnTo>
                  <a:pt x="86" y="22"/>
                </a:lnTo>
                <a:lnTo>
                  <a:pt x="94" y="21"/>
                </a:lnTo>
                <a:lnTo>
                  <a:pt x="102" y="21"/>
                </a:lnTo>
                <a:lnTo>
                  <a:pt x="102" y="21"/>
                </a:lnTo>
                <a:lnTo>
                  <a:pt x="110" y="21"/>
                </a:lnTo>
                <a:lnTo>
                  <a:pt x="118" y="22"/>
                </a:lnTo>
                <a:lnTo>
                  <a:pt x="133" y="28"/>
                </a:lnTo>
                <a:lnTo>
                  <a:pt x="147" y="34"/>
                </a:lnTo>
                <a:lnTo>
                  <a:pt x="158" y="45"/>
                </a:lnTo>
                <a:lnTo>
                  <a:pt x="169" y="56"/>
                </a:lnTo>
                <a:lnTo>
                  <a:pt x="175" y="71"/>
                </a:lnTo>
                <a:lnTo>
                  <a:pt x="181" y="85"/>
                </a:lnTo>
                <a:lnTo>
                  <a:pt x="182" y="93"/>
                </a:lnTo>
                <a:lnTo>
                  <a:pt x="182" y="101"/>
                </a:lnTo>
                <a:lnTo>
                  <a:pt x="182" y="101"/>
                </a:lnTo>
                <a:lnTo>
                  <a:pt x="182" y="109"/>
                </a:lnTo>
                <a:lnTo>
                  <a:pt x="181" y="117"/>
                </a:lnTo>
                <a:lnTo>
                  <a:pt x="175" y="132"/>
                </a:lnTo>
                <a:lnTo>
                  <a:pt x="169" y="147"/>
                </a:lnTo>
                <a:lnTo>
                  <a:pt x="158" y="158"/>
                </a:lnTo>
                <a:lnTo>
                  <a:pt x="147" y="168"/>
                </a:lnTo>
                <a:lnTo>
                  <a:pt x="133" y="175"/>
                </a:lnTo>
                <a:lnTo>
                  <a:pt x="118" y="180"/>
                </a:lnTo>
                <a:lnTo>
                  <a:pt x="110" y="182"/>
                </a:lnTo>
                <a:lnTo>
                  <a:pt x="102" y="182"/>
                </a:lnTo>
                <a:lnTo>
                  <a:pt x="102" y="18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5" name="Freeform 2422"/>
          <p:cNvSpPr>
            <a:spLocks noEditPoints="1"/>
          </p:cNvSpPr>
          <p:nvPr/>
        </p:nvSpPr>
        <p:spPr bwMode="auto">
          <a:xfrm>
            <a:off x="5494867" y="2535769"/>
            <a:ext cx="78317" cy="80433"/>
          </a:xfrm>
          <a:custGeom>
            <a:avLst/>
            <a:gdLst>
              <a:gd name="T0" fmla="*/ 38 w 75"/>
              <a:gd name="T1" fmla="*/ 0 h 75"/>
              <a:gd name="T2" fmla="*/ 38 w 75"/>
              <a:gd name="T3" fmla="*/ 0 h 75"/>
              <a:gd name="T4" fmla="*/ 30 w 75"/>
              <a:gd name="T5" fmla="*/ 1 h 75"/>
              <a:gd name="T6" fmla="*/ 23 w 75"/>
              <a:gd name="T7" fmla="*/ 3 h 75"/>
              <a:gd name="T8" fmla="*/ 16 w 75"/>
              <a:gd name="T9" fmla="*/ 7 h 75"/>
              <a:gd name="T10" fmla="*/ 11 w 75"/>
              <a:gd name="T11" fmla="*/ 11 h 75"/>
              <a:gd name="T12" fmla="*/ 7 w 75"/>
              <a:gd name="T13" fmla="*/ 16 h 75"/>
              <a:gd name="T14" fmla="*/ 3 w 75"/>
              <a:gd name="T15" fmla="*/ 23 h 75"/>
              <a:gd name="T16" fmla="*/ 2 w 75"/>
              <a:gd name="T17" fmla="*/ 29 h 75"/>
              <a:gd name="T18" fmla="*/ 0 w 75"/>
              <a:gd name="T19" fmla="*/ 37 h 75"/>
              <a:gd name="T20" fmla="*/ 0 w 75"/>
              <a:gd name="T21" fmla="*/ 37 h 75"/>
              <a:gd name="T22" fmla="*/ 2 w 75"/>
              <a:gd name="T23" fmla="*/ 45 h 75"/>
              <a:gd name="T24" fmla="*/ 3 w 75"/>
              <a:gd name="T25" fmla="*/ 52 h 75"/>
              <a:gd name="T26" fmla="*/ 7 w 75"/>
              <a:gd name="T27" fmla="*/ 59 h 75"/>
              <a:gd name="T28" fmla="*/ 11 w 75"/>
              <a:gd name="T29" fmla="*/ 64 h 75"/>
              <a:gd name="T30" fmla="*/ 16 w 75"/>
              <a:gd name="T31" fmla="*/ 68 h 75"/>
              <a:gd name="T32" fmla="*/ 23 w 75"/>
              <a:gd name="T33" fmla="*/ 72 h 75"/>
              <a:gd name="T34" fmla="*/ 30 w 75"/>
              <a:gd name="T35" fmla="*/ 74 h 75"/>
              <a:gd name="T36" fmla="*/ 38 w 75"/>
              <a:gd name="T37" fmla="*/ 75 h 75"/>
              <a:gd name="T38" fmla="*/ 38 w 75"/>
              <a:gd name="T39" fmla="*/ 75 h 75"/>
              <a:gd name="T40" fmla="*/ 46 w 75"/>
              <a:gd name="T41" fmla="*/ 74 h 75"/>
              <a:gd name="T42" fmla="*/ 52 w 75"/>
              <a:gd name="T43" fmla="*/ 72 h 75"/>
              <a:gd name="T44" fmla="*/ 59 w 75"/>
              <a:gd name="T45" fmla="*/ 68 h 75"/>
              <a:gd name="T46" fmla="*/ 65 w 75"/>
              <a:gd name="T47" fmla="*/ 64 h 75"/>
              <a:gd name="T48" fmla="*/ 69 w 75"/>
              <a:gd name="T49" fmla="*/ 59 h 75"/>
              <a:gd name="T50" fmla="*/ 73 w 75"/>
              <a:gd name="T51" fmla="*/ 52 h 75"/>
              <a:gd name="T52" fmla="*/ 74 w 75"/>
              <a:gd name="T53" fmla="*/ 45 h 75"/>
              <a:gd name="T54" fmla="*/ 75 w 75"/>
              <a:gd name="T55" fmla="*/ 37 h 75"/>
              <a:gd name="T56" fmla="*/ 75 w 75"/>
              <a:gd name="T57" fmla="*/ 37 h 75"/>
              <a:gd name="T58" fmla="*/ 74 w 75"/>
              <a:gd name="T59" fmla="*/ 29 h 75"/>
              <a:gd name="T60" fmla="*/ 73 w 75"/>
              <a:gd name="T61" fmla="*/ 23 h 75"/>
              <a:gd name="T62" fmla="*/ 69 w 75"/>
              <a:gd name="T63" fmla="*/ 16 h 75"/>
              <a:gd name="T64" fmla="*/ 65 w 75"/>
              <a:gd name="T65" fmla="*/ 11 h 75"/>
              <a:gd name="T66" fmla="*/ 59 w 75"/>
              <a:gd name="T67" fmla="*/ 7 h 75"/>
              <a:gd name="T68" fmla="*/ 52 w 75"/>
              <a:gd name="T69" fmla="*/ 3 h 75"/>
              <a:gd name="T70" fmla="*/ 46 w 75"/>
              <a:gd name="T71" fmla="*/ 1 h 75"/>
              <a:gd name="T72" fmla="*/ 38 w 75"/>
              <a:gd name="T73" fmla="*/ 0 h 75"/>
              <a:gd name="T74" fmla="*/ 38 w 75"/>
              <a:gd name="T75" fmla="*/ 0 h 75"/>
              <a:gd name="T76" fmla="*/ 38 w 75"/>
              <a:gd name="T77" fmla="*/ 53 h 75"/>
              <a:gd name="T78" fmla="*/ 38 w 75"/>
              <a:gd name="T79" fmla="*/ 53 h 75"/>
              <a:gd name="T80" fmla="*/ 31 w 75"/>
              <a:gd name="T81" fmla="*/ 52 h 75"/>
              <a:gd name="T82" fmla="*/ 27 w 75"/>
              <a:gd name="T83" fmla="*/ 48 h 75"/>
              <a:gd name="T84" fmla="*/ 23 w 75"/>
              <a:gd name="T85" fmla="*/ 44 h 75"/>
              <a:gd name="T86" fmla="*/ 22 w 75"/>
              <a:gd name="T87" fmla="*/ 37 h 75"/>
              <a:gd name="T88" fmla="*/ 22 w 75"/>
              <a:gd name="T89" fmla="*/ 37 h 75"/>
              <a:gd name="T90" fmla="*/ 23 w 75"/>
              <a:gd name="T91" fmla="*/ 31 h 75"/>
              <a:gd name="T92" fmla="*/ 27 w 75"/>
              <a:gd name="T93" fmla="*/ 27 h 75"/>
              <a:gd name="T94" fmla="*/ 31 w 75"/>
              <a:gd name="T95" fmla="*/ 23 h 75"/>
              <a:gd name="T96" fmla="*/ 38 w 75"/>
              <a:gd name="T97" fmla="*/ 21 h 75"/>
              <a:gd name="T98" fmla="*/ 38 w 75"/>
              <a:gd name="T99" fmla="*/ 21 h 75"/>
              <a:gd name="T100" fmla="*/ 44 w 75"/>
              <a:gd name="T101" fmla="*/ 23 h 75"/>
              <a:gd name="T102" fmla="*/ 48 w 75"/>
              <a:gd name="T103" fmla="*/ 27 h 75"/>
              <a:gd name="T104" fmla="*/ 52 w 75"/>
              <a:gd name="T105" fmla="*/ 31 h 75"/>
              <a:gd name="T106" fmla="*/ 54 w 75"/>
              <a:gd name="T107" fmla="*/ 37 h 75"/>
              <a:gd name="T108" fmla="*/ 54 w 75"/>
              <a:gd name="T109" fmla="*/ 37 h 75"/>
              <a:gd name="T110" fmla="*/ 52 w 75"/>
              <a:gd name="T111" fmla="*/ 44 h 75"/>
              <a:gd name="T112" fmla="*/ 48 w 75"/>
              <a:gd name="T113" fmla="*/ 48 h 75"/>
              <a:gd name="T114" fmla="*/ 44 w 75"/>
              <a:gd name="T115" fmla="*/ 52 h 75"/>
              <a:gd name="T116" fmla="*/ 38 w 75"/>
              <a:gd name="T117" fmla="*/ 53 h 75"/>
              <a:gd name="T118" fmla="*/ 38 w 75"/>
              <a:gd name="T119" fmla="*/ 5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5" h="75">
                <a:moveTo>
                  <a:pt x="38" y="0"/>
                </a:moveTo>
                <a:lnTo>
                  <a:pt x="38" y="0"/>
                </a:lnTo>
                <a:lnTo>
                  <a:pt x="30" y="1"/>
                </a:lnTo>
                <a:lnTo>
                  <a:pt x="23" y="3"/>
                </a:lnTo>
                <a:lnTo>
                  <a:pt x="16" y="7"/>
                </a:lnTo>
                <a:lnTo>
                  <a:pt x="11" y="11"/>
                </a:lnTo>
                <a:lnTo>
                  <a:pt x="7" y="16"/>
                </a:lnTo>
                <a:lnTo>
                  <a:pt x="3" y="23"/>
                </a:lnTo>
                <a:lnTo>
                  <a:pt x="2" y="29"/>
                </a:lnTo>
                <a:lnTo>
                  <a:pt x="0" y="37"/>
                </a:lnTo>
                <a:lnTo>
                  <a:pt x="0" y="37"/>
                </a:lnTo>
                <a:lnTo>
                  <a:pt x="2" y="45"/>
                </a:lnTo>
                <a:lnTo>
                  <a:pt x="3" y="52"/>
                </a:lnTo>
                <a:lnTo>
                  <a:pt x="7" y="59"/>
                </a:lnTo>
                <a:lnTo>
                  <a:pt x="11" y="64"/>
                </a:lnTo>
                <a:lnTo>
                  <a:pt x="16" y="68"/>
                </a:lnTo>
                <a:lnTo>
                  <a:pt x="23" y="72"/>
                </a:lnTo>
                <a:lnTo>
                  <a:pt x="30" y="74"/>
                </a:lnTo>
                <a:lnTo>
                  <a:pt x="38" y="75"/>
                </a:lnTo>
                <a:lnTo>
                  <a:pt x="38" y="75"/>
                </a:lnTo>
                <a:lnTo>
                  <a:pt x="46" y="74"/>
                </a:lnTo>
                <a:lnTo>
                  <a:pt x="52" y="72"/>
                </a:lnTo>
                <a:lnTo>
                  <a:pt x="59" y="68"/>
                </a:lnTo>
                <a:lnTo>
                  <a:pt x="65" y="64"/>
                </a:lnTo>
                <a:lnTo>
                  <a:pt x="69" y="59"/>
                </a:lnTo>
                <a:lnTo>
                  <a:pt x="73" y="52"/>
                </a:lnTo>
                <a:lnTo>
                  <a:pt x="74" y="45"/>
                </a:lnTo>
                <a:lnTo>
                  <a:pt x="75" y="37"/>
                </a:lnTo>
                <a:lnTo>
                  <a:pt x="75" y="37"/>
                </a:lnTo>
                <a:lnTo>
                  <a:pt x="74" y="29"/>
                </a:lnTo>
                <a:lnTo>
                  <a:pt x="73" y="23"/>
                </a:lnTo>
                <a:lnTo>
                  <a:pt x="69" y="16"/>
                </a:lnTo>
                <a:lnTo>
                  <a:pt x="65" y="11"/>
                </a:lnTo>
                <a:lnTo>
                  <a:pt x="59" y="7"/>
                </a:lnTo>
                <a:lnTo>
                  <a:pt x="52" y="3"/>
                </a:lnTo>
                <a:lnTo>
                  <a:pt x="46" y="1"/>
                </a:lnTo>
                <a:lnTo>
                  <a:pt x="38" y="0"/>
                </a:lnTo>
                <a:lnTo>
                  <a:pt x="38" y="0"/>
                </a:lnTo>
                <a:close/>
                <a:moveTo>
                  <a:pt x="38" y="53"/>
                </a:moveTo>
                <a:lnTo>
                  <a:pt x="38" y="53"/>
                </a:lnTo>
                <a:lnTo>
                  <a:pt x="31" y="52"/>
                </a:lnTo>
                <a:lnTo>
                  <a:pt x="27" y="48"/>
                </a:lnTo>
                <a:lnTo>
                  <a:pt x="23" y="44"/>
                </a:lnTo>
                <a:lnTo>
                  <a:pt x="22" y="37"/>
                </a:lnTo>
                <a:lnTo>
                  <a:pt x="22" y="37"/>
                </a:lnTo>
                <a:lnTo>
                  <a:pt x="23" y="31"/>
                </a:lnTo>
                <a:lnTo>
                  <a:pt x="27" y="27"/>
                </a:lnTo>
                <a:lnTo>
                  <a:pt x="31" y="23"/>
                </a:lnTo>
                <a:lnTo>
                  <a:pt x="38" y="21"/>
                </a:lnTo>
                <a:lnTo>
                  <a:pt x="38" y="21"/>
                </a:lnTo>
                <a:lnTo>
                  <a:pt x="44" y="23"/>
                </a:lnTo>
                <a:lnTo>
                  <a:pt x="48" y="27"/>
                </a:lnTo>
                <a:lnTo>
                  <a:pt x="52" y="31"/>
                </a:lnTo>
                <a:lnTo>
                  <a:pt x="54" y="37"/>
                </a:lnTo>
                <a:lnTo>
                  <a:pt x="54" y="37"/>
                </a:lnTo>
                <a:lnTo>
                  <a:pt x="52" y="44"/>
                </a:lnTo>
                <a:lnTo>
                  <a:pt x="48" y="48"/>
                </a:lnTo>
                <a:lnTo>
                  <a:pt x="44" y="52"/>
                </a:lnTo>
                <a:lnTo>
                  <a:pt x="38" y="53"/>
                </a:lnTo>
                <a:lnTo>
                  <a:pt x="38" y="5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56" name="Freeform 2423"/>
          <p:cNvSpPr>
            <a:spLocks/>
          </p:cNvSpPr>
          <p:nvPr/>
        </p:nvSpPr>
        <p:spPr bwMode="auto">
          <a:xfrm>
            <a:off x="579967"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057" name="Group 3056"/>
          <p:cNvGrpSpPr/>
          <p:nvPr/>
        </p:nvGrpSpPr>
        <p:grpSpPr>
          <a:xfrm>
            <a:off x="721786" y="2940053"/>
            <a:ext cx="226484" cy="328084"/>
            <a:chOff x="541338" y="2205038"/>
            <a:chExt cx="169863" cy="246063"/>
          </a:xfrm>
        </p:grpSpPr>
        <p:sp>
          <p:nvSpPr>
            <p:cNvPr id="3058"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59"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0"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1"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2"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063" name="Freeform 2429"/>
          <p:cNvSpPr>
            <a:spLocks/>
          </p:cNvSpPr>
          <p:nvPr/>
        </p:nvSpPr>
        <p:spPr bwMode="auto">
          <a:xfrm>
            <a:off x="1102784"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64" name="Freeform 2430"/>
          <p:cNvSpPr>
            <a:spLocks/>
          </p:cNvSpPr>
          <p:nvPr/>
        </p:nvSpPr>
        <p:spPr bwMode="auto">
          <a:xfrm>
            <a:off x="1204384" y="2944284"/>
            <a:ext cx="306917" cy="306917"/>
          </a:xfrm>
          <a:custGeom>
            <a:avLst/>
            <a:gdLst>
              <a:gd name="T0" fmla="*/ 193 w 289"/>
              <a:gd name="T1" fmla="*/ 32 h 289"/>
              <a:gd name="T2" fmla="*/ 96 w 289"/>
              <a:gd name="T3" fmla="*/ 0 h 289"/>
              <a:gd name="T4" fmla="*/ 0 w 289"/>
              <a:gd name="T5" fmla="*/ 32 h 289"/>
              <a:gd name="T6" fmla="*/ 0 w 289"/>
              <a:gd name="T7" fmla="*/ 289 h 289"/>
              <a:gd name="T8" fmla="*/ 96 w 289"/>
              <a:gd name="T9" fmla="*/ 257 h 289"/>
              <a:gd name="T10" fmla="*/ 193 w 289"/>
              <a:gd name="T11" fmla="*/ 289 h 289"/>
              <a:gd name="T12" fmla="*/ 289 w 289"/>
              <a:gd name="T13" fmla="*/ 257 h 289"/>
              <a:gd name="T14" fmla="*/ 289 w 289"/>
              <a:gd name="T15" fmla="*/ 0 h 289"/>
              <a:gd name="T16" fmla="*/ 193 w 289"/>
              <a:gd name="T17" fmla="*/ 32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289">
                <a:moveTo>
                  <a:pt x="193" y="32"/>
                </a:moveTo>
                <a:lnTo>
                  <a:pt x="96" y="0"/>
                </a:lnTo>
                <a:lnTo>
                  <a:pt x="0" y="32"/>
                </a:lnTo>
                <a:lnTo>
                  <a:pt x="0" y="289"/>
                </a:lnTo>
                <a:lnTo>
                  <a:pt x="96" y="257"/>
                </a:lnTo>
                <a:lnTo>
                  <a:pt x="193" y="289"/>
                </a:lnTo>
                <a:lnTo>
                  <a:pt x="289" y="257"/>
                </a:lnTo>
                <a:lnTo>
                  <a:pt x="289" y="0"/>
                </a:lnTo>
                <a:lnTo>
                  <a:pt x="193" y="32"/>
                </a:lnTo>
                <a:close/>
              </a:path>
            </a:pathLst>
          </a:custGeom>
          <a:solidFill>
            <a:srgbClr val="F0EFD2"/>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65" name="Line 2431"/>
          <p:cNvSpPr>
            <a:spLocks noChangeShapeType="1"/>
          </p:cNvSpPr>
          <p:nvPr/>
        </p:nvSpPr>
        <p:spPr bwMode="auto">
          <a:xfrm>
            <a:off x="1441451" y="31072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6" name="Line 2432"/>
          <p:cNvSpPr>
            <a:spLocks noChangeShapeType="1"/>
          </p:cNvSpPr>
          <p:nvPr/>
        </p:nvSpPr>
        <p:spPr bwMode="auto">
          <a:xfrm>
            <a:off x="1441451" y="30839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7" name="Line 2433"/>
          <p:cNvSpPr>
            <a:spLocks noChangeShapeType="1"/>
          </p:cNvSpPr>
          <p:nvPr/>
        </p:nvSpPr>
        <p:spPr bwMode="auto">
          <a:xfrm>
            <a:off x="1435100" y="30607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8" name="Line 2434"/>
          <p:cNvSpPr>
            <a:spLocks noChangeShapeType="1"/>
          </p:cNvSpPr>
          <p:nvPr/>
        </p:nvSpPr>
        <p:spPr bwMode="auto">
          <a:xfrm>
            <a:off x="1424517" y="30437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69" name="Line 2435"/>
          <p:cNvSpPr>
            <a:spLocks noChangeShapeType="1"/>
          </p:cNvSpPr>
          <p:nvPr/>
        </p:nvSpPr>
        <p:spPr bwMode="auto">
          <a:xfrm>
            <a:off x="1403351" y="30353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0" name="Line 2436"/>
          <p:cNvSpPr>
            <a:spLocks noChangeShapeType="1"/>
          </p:cNvSpPr>
          <p:nvPr/>
        </p:nvSpPr>
        <p:spPr bwMode="auto">
          <a:xfrm>
            <a:off x="1384300" y="30480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1" name="Line 2437"/>
          <p:cNvSpPr>
            <a:spLocks noChangeShapeType="1"/>
          </p:cNvSpPr>
          <p:nvPr/>
        </p:nvSpPr>
        <p:spPr bwMode="auto">
          <a:xfrm>
            <a:off x="1373717" y="30670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2" name="Line 2438"/>
          <p:cNvSpPr>
            <a:spLocks noChangeShapeType="1"/>
          </p:cNvSpPr>
          <p:nvPr/>
        </p:nvSpPr>
        <p:spPr bwMode="auto">
          <a:xfrm>
            <a:off x="1365251" y="3088217"/>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3" name="Line 2439"/>
          <p:cNvSpPr>
            <a:spLocks noChangeShapeType="1"/>
          </p:cNvSpPr>
          <p:nvPr/>
        </p:nvSpPr>
        <p:spPr bwMode="auto">
          <a:xfrm>
            <a:off x="1358900" y="31093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4" name="Line 2440"/>
          <p:cNvSpPr>
            <a:spLocks noChangeShapeType="1"/>
          </p:cNvSpPr>
          <p:nvPr/>
        </p:nvSpPr>
        <p:spPr bwMode="auto">
          <a:xfrm>
            <a:off x="1348317" y="31305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5" name="Line 2441"/>
          <p:cNvSpPr>
            <a:spLocks noChangeShapeType="1"/>
          </p:cNvSpPr>
          <p:nvPr/>
        </p:nvSpPr>
        <p:spPr bwMode="auto">
          <a:xfrm>
            <a:off x="1335617" y="31474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6" name="Line 2442"/>
          <p:cNvSpPr>
            <a:spLocks noChangeShapeType="1"/>
          </p:cNvSpPr>
          <p:nvPr/>
        </p:nvSpPr>
        <p:spPr bwMode="auto">
          <a:xfrm>
            <a:off x="1312333" y="31559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7" name="Line 2443"/>
          <p:cNvSpPr>
            <a:spLocks noChangeShapeType="1"/>
          </p:cNvSpPr>
          <p:nvPr/>
        </p:nvSpPr>
        <p:spPr bwMode="auto">
          <a:xfrm>
            <a:off x="1293284" y="31453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8" name="Line 2444"/>
          <p:cNvSpPr>
            <a:spLocks noChangeShapeType="1"/>
          </p:cNvSpPr>
          <p:nvPr/>
        </p:nvSpPr>
        <p:spPr bwMode="auto">
          <a:xfrm>
            <a:off x="1280584" y="3126317"/>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79" name="Line 2445"/>
          <p:cNvSpPr>
            <a:spLocks noChangeShapeType="1"/>
          </p:cNvSpPr>
          <p:nvPr/>
        </p:nvSpPr>
        <p:spPr bwMode="auto">
          <a:xfrm>
            <a:off x="1270000" y="31051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0" name="Line 2446"/>
          <p:cNvSpPr>
            <a:spLocks noChangeShapeType="1"/>
          </p:cNvSpPr>
          <p:nvPr/>
        </p:nvSpPr>
        <p:spPr bwMode="auto">
          <a:xfrm>
            <a:off x="1265767" y="3083984"/>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1" name="Line 2447"/>
          <p:cNvSpPr>
            <a:spLocks noChangeShapeType="1"/>
          </p:cNvSpPr>
          <p:nvPr/>
        </p:nvSpPr>
        <p:spPr bwMode="auto">
          <a:xfrm>
            <a:off x="1261533" y="30607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2" name="Line 2448"/>
          <p:cNvSpPr>
            <a:spLocks noChangeShapeType="1"/>
          </p:cNvSpPr>
          <p:nvPr/>
        </p:nvSpPr>
        <p:spPr bwMode="auto">
          <a:xfrm>
            <a:off x="1261533" y="303106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3" name="Line 2449"/>
          <p:cNvSpPr>
            <a:spLocks noChangeShapeType="1"/>
          </p:cNvSpPr>
          <p:nvPr/>
        </p:nvSpPr>
        <p:spPr bwMode="auto">
          <a:xfrm flipH="1">
            <a:off x="1420284" y="3126319"/>
            <a:ext cx="44451" cy="46567"/>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4" name="Line 2450"/>
          <p:cNvSpPr>
            <a:spLocks noChangeShapeType="1"/>
          </p:cNvSpPr>
          <p:nvPr/>
        </p:nvSpPr>
        <p:spPr bwMode="auto">
          <a:xfrm>
            <a:off x="1420284" y="3126319"/>
            <a:ext cx="44451" cy="46567"/>
          </a:xfrm>
          <a:prstGeom prst="line">
            <a:avLst/>
          </a:prstGeom>
          <a:noFill/>
          <a:ln w="5">
            <a:solidFill>
              <a:srgbClr val="E1574C"/>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85" name="Freeform 2451"/>
          <p:cNvSpPr>
            <a:spLocks/>
          </p:cNvSpPr>
          <p:nvPr/>
        </p:nvSpPr>
        <p:spPr bwMode="auto">
          <a:xfrm>
            <a:off x="1623486" y="2842684"/>
            <a:ext cx="512233"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6" name="Freeform 2452"/>
          <p:cNvSpPr>
            <a:spLocks/>
          </p:cNvSpPr>
          <p:nvPr/>
        </p:nvSpPr>
        <p:spPr bwMode="auto">
          <a:xfrm>
            <a:off x="1727200" y="2944284"/>
            <a:ext cx="304800" cy="306917"/>
          </a:xfrm>
          <a:custGeom>
            <a:avLst/>
            <a:gdLst>
              <a:gd name="T0" fmla="*/ 290 w 290"/>
              <a:gd name="T1" fmla="*/ 144 h 289"/>
              <a:gd name="T2" fmla="*/ 287 w 290"/>
              <a:gd name="T3" fmla="*/ 174 h 289"/>
              <a:gd name="T4" fmla="*/ 279 w 290"/>
              <a:gd name="T5" fmla="*/ 201 h 289"/>
              <a:gd name="T6" fmla="*/ 265 w 290"/>
              <a:gd name="T7" fmla="*/ 225 h 289"/>
              <a:gd name="T8" fmla="*/ 247 w 290"/>
              <a:gd name="T9" fmla="*/ 246 h 289"/>
              <a:gd name="T10" fmla="*/ 225 w 290"/>
              <a:gd name="T11" fmla="*/ 265 h 289"/>
              <a:gd name="T12" fmla="*/ 201 w 290"/>
              <a:gd name="T13" fmla="*/ 278 h 289"/>
              <a:gd name="T14" fmla="*/ 174 w 290"/>
              <a:gd name="T15" fmla="*/ 286 h 289"/>
              <a:gd name="T16" fmla="*/ 145 w 290"/>
              <a:gd name="T17" fmla="*/ 289 h 289"/>
              <a:gd name="T18" fmla="*/ 130 w 290"/>
              <a:gd name="T19" fmla="*/ 288 h 289"/>
              <a:gd name="T20" fmla="*/ 102 w 290"/>
              <a:gd name="T21" fmla="*/ 282 h 289"/>
              <a:gd name="T22" fmla="*/ 76 w 290"/>
              <a:gd name="T23" fmla="*/ 272 h 289"/>
              <a:gd name="T24" fmla="*/ 52 w 290"/>
              <a:gd name="T25" fmla="*/ 256 h 289"/>
              <a:gd name="T26" fmla="*/ 34 w 290"/>
              <a:gd name="T27" fmla="*/ 237 h 289"/>
              <a:gd name="T28" fmla="*/ 17 w 290"/>
              <a:gd name="T29" fmla="*/ 213 h 289"/>
              <a:gd name="T30" fmla="*/ 7 w 290"/>
              <a:gd name="T31" fmla="*/ 187 h 289"/>
              <a:gd name="T32" fmla="*/ 1 w 290"/>
              <a:gd name="T33" fmla="*/ 159 h 289"/>
              <a:gd name="T34" fmla="*/ 0 w 290"/>
              <a:gd name="T35" fmla="*/ 144 h 289"/>
              <a:gd name="T36" fmla="*/ 3 w 290"/>
              <a:gd name="T37" fmla="*/ 115 h 289"/>
              <a:gd name="T38" fmla="*/ 11 w 290"/>
              <a:gd name="T39" fmla="*/ 88 h 289"/>
              <a:gd name="T40" fmla="*/ 24 w 290"/>
              <a:gd name="T41" fmla="*/ 64 h 289"/>
              <a:gd name="T42" fmla="*/ 43 w 290"/>
              <a:gd name="T43" fmla="*/ 43 h 289"/>
              <a:gd name="T44" fmla="*/ 64 w 290"/>
              <a:gd name="T45" fmla="*/ 24 h 289"/>
              <a:gd name="T46" fmla="*/ 89 w 290"/>
              <a:gd name="T47" fmla="*/ 10 h 289"/>
              <a:gd name="T48" fmla="*/ 115 w 290"/>
              <a:gd name="T49" fmla="*/ 2 h 289"/>
              <a:gd name="T50" fmla="*/ 145 w 290"/>
              <a:gd name="T51" fmla="*/ 0 h 289"/>
              <a:gd name="T52" fmla="*/ 160 w 290"/>
              <a:gd name="T53" fmla="*/ 1 h 289"/>
              <a:gd name="T54" fmla="*/ 188 w 290"/>
              <a:gd name="T55" fmla="*/ 6 h 289"/>
              <a:gd name="T56" fmla="*/ 213 w 290"/>
              <a:gd name="T57" fmla="*/ 17 h 289"/>
              <a:gd name="T58" fmla="*/ 237 w 290"/>
              <a:gd name="T59" fmla="*/ 33 h 289"/>
              <a:gd name="T60" fmla="*/ 256 w 290"/>
              <a:gd name="T61" fmla="*/ 52 h 289"/>
              <a:gd name="T62" fmla="*/ 272 w 290"/>
              <a:gd name="T63" fmla="*/ 76 h 289"/>
              <a:gd name="T64" fmla="*/ 283 w 290"/>
              <a:gd name="T65" fmla="*/ 102 h 289"/>
              <a:gd name="T66" fmla="*/ 288 w 290"/>
              <a:gd name="T67" fmla="*/ 130 h 289"/>
              <a:gd name="T68" fmla="*/ 290 w 290"/>
              <a:gd name="T69" fmla="*/ 14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289">
                <a:moveTo>
                  <a:pt x="290" y="144"/>
                </a:moveTo>
                <a:lnTo>
                  <a:pt x="290" y="144"/>
                </a:lnTo>
                <a:lnTo>
                  <a:pt x="288" y="159"/>
                </a:lnTo>
                <a:lnTo>
                  <a:pt x="287" y="174"/>
                </a:lnTo>
                <a:lnTo>
                  <a:pt x="283" y="187"/>
                </a:lnTo>
                <a:lnTo>
                  <a:pt x="279" y="201"/>
                </a:lnTo>
                <a:lnTo>
                  <a:pt x="272" y="213"/>
                </a:lnTo>
                <a:lnTo>
                  <a:pt x="265" y="225"/>
                </a:lnTo>
                <a:lnTo>
                  <a:pt x="256" y="237"/>
                </a:lnTo>
                <a:lnTo>
                  <a:pt x="247" y="246"/>
                </a:lnTo>
                <a:lnTo>
                  <a:pt x="237" y="256"/>
                </a:lnTo>
                <a:lnTo>
                  <a:pt x="225" y="265"/>
                </a:lnTo>
                <a:lnTo>
                  <a:pt x="213" y="272"/>
                </a:lnTo>
                <a:lnTo>
                  <a:pt x="201" y="278"/>
                </a:lnTo>
                <a:lnTo>
                  <a:pt x="188" y="282"/>
                </a:lnTo>
                <a:lnTo>
                  <a:pt x="174" y="286"/>
                </a:lnTo>
                <a:lnTo>
                  <a:pt x="160" y="288"/>
                </a:lnTo>
                <a:lnTo>
                  <a:pt x="145" y="289"/>
                </a:lnTo>
                <a:lnTo>
                  <a:pt x="145" y="289"/>
                </a:lnTo>
                <a:lnTo>
                  <a:pt x="130" y="288"/>
                </a:lnTo>
                <a:lnTo>
                  <a:pt x="115" y="286"/>
                </a:lnTo>
                <a:lnTo>
                  <a:pt x="102" y="282"/>
                </a:lnTo>
                <a:lnTo>
                  <a:pt x="89" y="278"/>
                </a:lnTo>
                <a:lnTo>
                  <a:pt x="76" y="272"/>
                </a:lnTo>
                <a:lnTo>
                  <a:pt x="64" y="265"/>
                </a:lnTo>
                <a:lnTo>
                  <a:pt x="52" y="256"/>
                </a:lnTo>
                <a:lnTo>
                  <a:pt x="43" y="246"/>
                </a:lnTo>
                <a:lnTo>
                  <a:pt x="34" y="237"/>
                </a:lnTo>
                <a:lnTo>
                  <a:pt x="24" y="225"/>
                </a:lnTo>
                <a:lnTo>
                  <a:pt x="17" y="213"/>
                </a:lnTo>
                <a:lnTo>
                  <a:pt x="11" y="201"/>
                </a:lnTo>
                <a:lnTo>
                  <a:pt x="7" y="187"/>
                </a:lnTo>
                <a:lnTo>
                  <a:pt x="3" y="174"/>
                </a:lnTo>
                <a:lnTo>
                  <a:pt x="1" y="159"/>
                </a:lnTo>
                <a:lnTo>
                  <a:pt x="0" y="144"/>
                </a:lnTo>
                <a:lnTo>
                  <a:pt x="0" y="144"/>
                </a:lnTo>
                <a:lnTo>
                  <a:pt x="1" y="130"/>
                </a:lnTo>
                <a:lnTo>
                  <a:pt x="3" y="115"/>
                </a:lnTo>
                <a:lnTo>
                  <a:pt x="7" y="102"/>
                </a:lnTo>
                <a:lnTo>
                  <a:pt x="11" y="88"/>
                </a:lnTo>
                <a:lnTo>
                  <a:pt x="17" y="76"/>
                </a:lnTo>
                <a:lnTo>
                  <a:pt x="24" y="64"/>
                </a:lnTo>
                <a:lnTo>
                  <a:pt x="34" y="52"/>
                </a:lnTo>
                <a:lnTo>
                  <a:pt x="43" y="43"/>
                </a:lnTo>
                <a:lnTo>
                  <a:pt x="52" y="33"/>
                </a:lnTo>
                <a:lnTo>
                  <a:pt x="64" y="24"/>
                </a:lnTo>
                <a:lnTo>
                  <a:pt x="76" y="17"/>
                </a:lnTo>
                <a:lnTo>
                  <a:pt x="89" y="10"/>
                </a:lnTo>
                <a:lnTo>
                  <a:pt x="102" y="6"/>
                </a:lnTo>
                <a:lnTo>
                  <a:pt x="115" y="2"/>
                </a:lnTo>
                <a:lnTo>
                  <a:pt x="130" y="1"/>
                </a:lnTo>
                <a:lnTo>
                  <a:pt x="145" y="0"/>
                </a:lnTo>
                <a:lnTo>
                  <a:pt x="145" y="0"/>
                </a:lnTo>
                <a:lnTo>
                  <a:pt x="160" y="1"/>
                </a:lnTo>
                <a:lnTo>
                  <a:pt x="174" y="2"/>
                </a:lnTo>
                <a:lnTo>
                  <a:pt x="188" y="6"/>
                </a:lnTo>
                <a:lnTo>
                  <a:pt x="201" y="10"/>
                </a:lnTo>
                <a:lnTo>
                  <a:pt x="213" y="17"/>
                </a:lnTo>
                <a:lnTo>
                  <a:pt x="225" y="24"/>
                </a:lnTo>
                <a:lnTo>
                  <a:pt x="237" y="33"/>
                </a:lnTo>
                <a:lnTo>
                  <a:pt x="247" y="43"/>
                </a:lnTo>
                <a:lnTo>
                  <a:pt x="256" y="52"/>
                </a:lnTo>
                <a:lnTo>
                  <a:pt x="265" y="64"/>
                </a:lnTo>
                <a:lnTo>
                  <a:pt x="272" y="76"/>
                </a:lnTo>
                <a:lnTo>
                  <a:pt x="279" y="88"/>
                </a:lnTo>
                <a:lnTo>
                  <a:pt x="283" y="102"/>
                </a:lnTo>
                <a:lnTo>
                  <a:pt x="287" y="115"/>
                </a:lnTo>
                <a:lnTo>
                  <a:pt x="288" y="130"/>
                </a:lnTo>
                <a:lnTo>
                  <a:pt x="290" y="144"/>
                </a:lnTo>
                <a:lnTo>
                  <a:pt x="290" y="14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087" name="Freeform 2453"/>
          <p:cNvSpPr>
            <a:spLocks/>
          </p:cNvSpPr>
          <p:nvPr/>
        </p:nvSpPr>
        <p:spPr bwMode="auto">
          <a:xfrm>
            <a:off x="1771653" y="2990853"/>
            <a:ext cx="215900" cy="215900"/>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8" name="Freeform 2454"/>
          <p:cNvSpPr>
            <a:spLocks/>
          </p:cNvSpPr>
          <p:nvPr/>
        </p:nvSpPr>
        <p:spPr bwMode="auto">
          <a:xfrm>
            <a:off x="1775886" y="3103035"/>
            <a:ext cx="207433" cy="103717"/>
          </a:xfrm>
          <a:custGeom>
            <a:avLst/>
            <a:gdLst>
              <a:gd name="T0" fmla="*/ 176 w 196"/>
              <a:gd name="T1" fmla="*/ 13 h 96"/>
              <a:gd name="T2" fmla="*/ 162 w 196"/>
              <a:gd name="T3" fmla="*/ 0 h 96"/>
              <a:gd name="T4" fmla="*/ 149 w 196"/>
              <a:gd name="T5" fmla="*/ 13 h 96"/>
              <a:gd name="T6" fmla="*/ 149 w 196"/>
              <a:gd name="T7" fmla="*/ 13 h 96"/>
              <a:gd name="T8" fmla="*/ 145 w 196"/>
              <a:gd name="T9" fmla="*/ 16 h 96"/>
              <a:gd name="T10" fmla="*/ 141 w 196"/>
              <a:gd name="T11" fmla="*/ 19 h 96"/>
              <a:gd name="T12" fmla="*/ 135 w 196"/>
              <a:gd name="T13" fmla="*/ 20 h 96"/>
              <a:gd name="T14" fmla="*/ 130 w 196"/>
              <a:gd name="T15" fmla="*/ 21 h 96"/>
              <a:gd name="T16" fmla="*/ 125 w 196"/>
              <a:gd name="T17" fmla="*/ 20 h 96"/>
              <a:gd name="T18" fmla="*/ 119 w 196"/>
              <a:gd name="T19" fmla="*/ 19 h 96"/>
              <a:gd name="T20" fmla="*/ 115 w 196"/>
              <a:gd name="T21" fmla="*/ 16 h 96"/>
              <a:gd name="T22" fmla="*/ 111 w 196"/>
              <a:gd name="T23" fmla="*/ 13 h 96"/>
              <a:gd name="T24" fmla="*/ 98 w 196"/>
              <a:gd name="T25" fmla="*/ 0 h 96"/>
              <a:gd name="T26" fmla="*/ 84 w 196"/>
              <a:gd name="T27" fmla="*/ 13 h 96"/>
              <a:gd name="T28" fmla="*/ 84 w 196"/>
              <a:gd name="T29" fmla="*/ 13 h 96"/>
              <a:gd name="T30" fmla="*/ 80 w 196"/>
              <a:gd name="T31" fmla="*/ 16 h 96"/>
              <a:gd name="T32" fmla="*/ 76 w 196"/>
              <a:gd name="T33" fmla="*/ 19 h 96"/>
              <a:gd name="T34" fmla="*/ 71 w 196"/>
              <a:gd name="T35" fmla="*/ 20 h 96"/>
              <a:gd name="T36" fmla="*/ 66 w 196"/>
              <a:gd name="T37" fmla="*/ 21 h 96"/>
              <a:gd name="T38" fmla="*/ 60 w 196"/>
              <a:gd name="T39" fmla="*/ 20 h 96"/>
              <a:gd name="T40" fmla="*/ 55 w 196"/>
              <a:gd name="T41" fmla="*/ 19 h 96"/>
              <a:gd name="T42" fmla="*/ 51 w 196"/>
              <a:gd name="T43" fmla="*/ 16 h 96"/>
              <a:gd name="T44" fmla="*/ 47 w 196"/>
              <a:gd name="T45" fmla="*/ 13 h 96"/>
              <a:gd name="T46" fmla="*/ 33 w 196"/>
              <a:gd name="T47" fmla="*/ 0 h 96"/>
              <a:gd name="T48" fmla="*/ 20 w 196"/>
              <a:gd name="T49" fmla="*/ 13 h 96"/>
              <a:gd name="T50" fmla="*/ 20 w 196"/>
              <a:gd name="T51" fmla="*/ 13 h 96"/>
              <a:gd name="T52" fmla="*/ 16 w 196"/>
              <a:gd name="T53" fmla="*/ 17 h 96"/>
              <a:gd name="T54" fmla="*/ 11 w 196"/>
              <a:gd name="T55" fmla="*/ 19 h 96"/>
              <a:gd name="T56" fmla="*/ 5 w 196"/>
              <a:gd name="T57" fmla="*/ 20 h 96"/>
              <a:gd name="T58" fmla="*/ 0 w 196"/>
              <a:gd name="T59" fmla="*/ 21 h 96"/>
              <a:gd name="T60" fmla="*/ 0 w 196"/>
              <a:gd name="T61" fmla="*/ 21 h 96"/>
              <a:gd name="T62" fmla="*/ 5 w 196"/>
              <a:gd name="T63" fmla="*/ 36 h 96"/>
              <a:gd name="T64" fmla="*/ 13 w 196"/>
              <a:gd name="T65" fmla="*/ 51 h 96"/>
              <a:gd name="T66" fmla="*/ 23 w 196"/>
              <a:gd name="T67" fmla="*/ 64 h 96"/>
              <a:gd name="T68" fmla="*/ 35 w 196"/>
              <a:gd name="T69" fmla="*/ 75 h 96"/>
              <a:gd name="T70" fmla="*/ 50 w 196"/>
              <a:gd name="T71" fmla="*/ 84 h 96"/>
              <a:gd name="T72" fmla="*/ 64 w 196"/>
              <a:gd name="T73" fmla="*/ 91 h 96"/>
              <a:gd name="T74" fmla="*/ 80 w 196"/>
              <a:gd name="T75" fmla="*/ 95 h 96"/>
              <a:gd name="T76" fmla="*/ 98 w 196"/>
              <a:gd name="T77" fmla="*/ 96 h 96"/>
              <a:gd name="T78" fmla="*/ 98 w 196"/>
              <a:gd name="T79" fmla="*/ 96 h 96"/>
              <a:gd name="T80" fmla="*/ 115 w 196"/>
              <a:gd name="T81" fmla="*/ 95 h 96"/>
              <a:gd name="T82" fmla="*/ 131 w 196"/>
              <a:gd name="T83" fmla="*/ 91 h 96"/>
              <a:gd name="T84" fmla="*/ 146 w 196"/>
              <a:gd name="T85" fmla="*/ 84 h 96"/>
              <a:gd name="T86" fmla="*/ 161 w 196"/>
              <a:gd name="T87" fmla="*/ 75 h 96"/>
              <a:gd name="T88" fmla="*/ 173 w 196"/>
              <a:gd name="T89" fmla="*/ 64 h 96"/>
              <a:gd name="T90" fmla="*/ 182 w 196"/>
              <a:gd name="T91" fmla="*/ 51 h 96"/>
              <a:gd name="T92" fmla="*/ 190 w 196"/>
              <a:gd name="T93" fmla="*/ 36 h 96"/>
              <a:gd name="T94" fmla="*/ 196 w 196"/>
              <a:gd name="T95" fmla="*/ 21 h 96"/>
              <a:gd name="T96" fmla="*/ 196 w 196"/>
              <a:gd name="T97" fmla="*/ 21 h 96"/>
              <a:gd name="T98" fmla="*/ 190 w 196"/>
              <a:gd name="T99" fmla="*/ 20 h 96"/>
              <a:gd name="T100" fmla="*/ 185 w 196"/>
              <a:gd name="T101" fmla="*/ 19 h 96"/>
              <a:gd name="T102" fmla="*/ 180 w 196"/>
              <a:gd name="T103" fmla="*/ 17 h 96"/>
              <a:gd name="T104" fmla="*/ 176 w 196"/>
              <a:gd name="T105" fmla="*/ 13 h 96"/>
              <a:gd name="T106" fmla="*/ 176 w 196"/>
              <a:gd name="T107" fmla="*/ 1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96">
                <a:moveTo>
                  <a:pt x="176" y="13"/>
                </a:move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0" y="21"/>
                </a:lnTo>
                <a:lnTo>
                  <a:pt x="5" y="36"/>
                </a:lnTo>
                <a:lnTo>
                  <a:pt x="13" y="51"/>
                </a:lnTo>
                <a:lnTo>
                  <a:pt x="23" y="64"/>
                </a:lnTo>
                <a:lnTo>
                  <a:pt x="35" y="75"/>
                </a:lnTo>
                <a:lnTo>
                  <a:pt x="50" y="84"/>
                </a:lnTo>
                <a:lnTo>
                  <a:pt x="64" y="91"/>
                </a:lnTo>
                <a:lnTo>
                  <a:pt x="80" y="95"/>
                </a:lnTo>
                <a:lnTo>
                  <a:pt x="98" y="96"/>
                </a:lnTo>
                <a:lnTo>
                  <a:pt x="98" y="96"/>
                </a:lnTo>
                <a:lnTo>
                  <a:pt x="115" y="95"/>
                </a:lnTo>
                <a:lnTo>
                  <a:pt x="131" y="91"/>
                </a:lnTo>
                <a:lnTo>
                  <a:pt x="146" y="84"/>
                </a:lnTo>
                <a:lnTo>
                  <a:pt x="161" y="75"/>
                </a:lnTo>
                <a:lnTo>
                  <a:pt x="173" y="64"/>
                </a:lnTo>
                <a:lnTo>
                  <a:pt x="182" y="51"/>
                </a:lnTo>
                <a:lnTo>
                  <a:pt x="190" y="36"/>
                </a:lnTo>
                <a:lnTo>
                  <a:pt x="196" y="21"/>
                </a:lnTo>
                <a:lnTo>
                  <a:pt x="196" y="21"/>
                </a:lnTo>
                <a:lnTo>
                  <a:pt x="190" y="20"/>
                </a:lnTo>
                <a:lnTo>
                  <a:pt x="185" y="19"/>
                </a:lnTo>
                <a:lnTo>
                  <a:pt x="180" y="17"/>
                </a:lnTo>
                <a:lnTo>
                  <a:pt x="176" y="13"/>
                </a:lnTo>
                <a:lnTo>
                  <a:pt x="176" y="13"/>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9" name="Freeform 2455"/>
          <p:cNvSpPr>
            <a:spLocks/>
          </p:cNvSpPr>
          <p:nvPr/>
        </p:nvSpPr>
        <p:spPr bwMode="auto">
          <a:xfrm>
            <a:off x="1771653" y="2990853"/>
            <a:ext cx="215900" cy="215900"/>
          </a:xfrm>
          <a:custGeom>
            <a:avLst/>
            <a:gdLst>
              <a:gd name="T0" fmla="*/ 204 w 204"/>
              <a:gd name="T1" fmla="*/ 101 h 203"/>
              <a:gd name="T2" fmla="*/ 201 w 204"/>
              <a:gd name="T3" fmla="*/ 122 h 203"/>
              <a:gd name="T4" fmla="*/ 196 w 204"/>
              <a:gd name="T5" fmla="*/ 142 h 203"/>
              <a:gd name="T6" fmla="*/ 186 w 204"/>
              <a:gd name="T7" fmla="*/ 158 h 203"/>
              <a:gd name="T8" fmla="*/ 174 w 204"/>
              <a:gd name="T9" fmla="*/ 174 h 203"/>
              <a:gd name="T10" fmla="*/ 158 w 204"/>
              <a:gd name="T11" fmla="*/ 186 h 203"/>
              <a:gd name="T12" fmla="*/ 142 w 204"/>
              <a:gd name="T13" fmla="*/ 195 h 203"/>
              <a:gd name="T14" fmla="*/ 122 w 204"/>
              <a:gd name="T15" fmla="*/ 201 h 203"/>
              <a:gd name="T16" fmla="*/ 102 w 204"/>
              <a:gd name="T17" fmla="*/ 203 h 203"/>
              <a:gd name="T18" fmla="*/ 91 w 204"/>
              <a:gd name="T19" fmla="*/ 203 h 203"/>
              <a:gd name="T20" fmla="*/ 71 w 204"/>
              <a:gd name="T21" fmla="*/ 199 h 203"/>
              <a:gd name="T22" fmla="*/ 54 w 204"/>
              <a:gd name="T23" fmla="*/ 191 h 203"/>
              <a:gd name="T24" fmla="*/ 37 w 204"/>
              <a:gd name="T25" fmla="*/ 181 h 203"/>
              <a:gd name="T26" fmla="*/ 23 w 204"/>
              <a:gd name="T27" fmla="*/ 166 h 203"/>
              <a:gd name="T28" fmla="*/ 12 w 204"/>
              <a:gd name="T29" fmla="*/ 150 h 203"/>
              <a:gd name="T30" fmla="*/ 4 w 204"/>
              <a:gd name="T31" fmla="*/ 132 h 203"/>
              <a:gd name="T32" fmla="*/ 0 w 204"/>
              <a:gd name="T33" fmla="*/ 112 h 203"/>
              <a:gd name="T34" fmla="*/ 0 w 204"/>
              <a:gd name="T35" fmla="*/ 101 h 203"/>
              <a:gd name="T36" fmla="*/ 3 w 204"/>
              <a:gd name="T37" fmla="*/ 81 h 203"/>
              <a:gd name="T38" fmla="*/ 8 w 204"/>
              <a:gd name="T39" fmla="*/ 61 h 203"/>
              <a:gd name="T40" fmla="*/ 17 w 204"/>
              <a:gd name="T41" fmla="*/ 45 h 203"/>
              <a:gd name="T42" fmla="*/ 29 w 204"/>
              <a:gd name="T43" fmla="*/ 29 h 203"/>
              <a:gd name="T44" fmla="*/ 46 w 204"/>
              <a:gd name="T45" fmla="*/ 17 h 203"/>
              <a:gd name="T46" fmla="*/ 62 w 204"/>
              <a:gd name="T47" fmla="*/ 8 h 203"/>
              <a:gd name="T48" fmla="*/ 82 w 204"/>
              <a:gd name="T49" fmla="*/ 2 h 203"/>
              <a:gd name="T50" fmla="*/ 102 w 204"/>
              <a:gd name="T51" fmla="*/ 0 h 203"/>
              <a:gd name="T52" fmla="*/ 113 w 204"/>
              <a:gd name="T53" fmla="*/ 0 h 203"/>
              <a:gd name="T54" fmla="*/ 133 w 204"/>
              <a:gd name="T55" fmla="*/ 4 h 203"/>
              <a:gd name="T56" fmla="*/ 150 w 204"/>
              <a:gd name="T57" fmla="*/ 12 h 203"/>
              <a:gd name="T58" fmla="*/ 166 w 204"/>
              <a:gd name="T59" fmla="*/ 22 h 203"/>
              <a:gd name="T60" fmla="*/ 181 w 204"/>
              <a:gd name="T61" fmla="*/ 37 h 203"/>
              <a:gd name="T62" fmla="*/ 192 w 204"/>
              <a:gd name="T63" fmla="*/ 53 h 203"/>
              <a:gd name="T64" fmla="*/ 200 w 204"/>
              <a:gd name="T65" fmla="*/ 71 h 203"/>
              <a:gd name="T66" fmla="*/ 204 w 204"/>
              <a:gd name="T67" fmla="*/ 91 h 203"/>
              <a:gd name="T68" fmla="*/ 204 w 204"/>
              <a:gd name="T69"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204" y="101"/>
                </a:moveTo>
                <a:lnTo>
                  <a:pt x="204" y="101"/>
                </a:lnTo>
                <a:lnTo>
                  <a:pt x="204" y="112"/>
                </a:lnTo>
                <a:lnTo>
                  <a:pt x="201" y="122"/>
                </a:lnTo>
                <a:lnTo>
                  <a:pt x="200" y="132"/>
                </a:lnTo>
                <a:lnTo>
                  <a:pt x="196" y="142"/>
                </a:lnTo>
                <a:lnTo>
                  <a:pt x="192" y="150"/>
                </a:lnTo>
                <a:lnTo>
                  <a:pt x="186" y="158"/>
                </a:lnTo>
                <a:lnTo>
                  <a:pt x="181" y="166"/>
                </a:lnTo>
                <a:lnTo>
                  <a:pt x="174" y="174"/>
                </a:lnTo>
                <a:lnTo>
                  <a:pt x="166" y="181"/>
                </a:lnTo>
                <a:lnTo>
                  <a:pt x="158" y="186"/>
                </a:lnTo>
                <a:lnTo>
                  <a:pt x="150" y="191"/>
                </a:lnTo>
                <a:lnTo>
                  <a:pt x="142" y="195"/>
                </a:lnTo>
                <a:lnTo>
                  <a:pt x="133" y="199"/>
                </a:lnTo>
                <a:lnTo>
                  <a:pt x="122" y="201"/>
                </a:lnTo>
                <a:lnTo>
                  <a:pt x="113" y="203"/>
                </a:lnTo>
                <a:lnTo>
                  <a:pt x="102" y="203"/>
                </a:lnTo>
                <a:lnTo>
                  <a:pt x="102" y="203"/>
                </a:lnTo>
                <a:lnTo>
                  <a:pt x="91" y="203"/>
                </a:lnTo>
                <a:lnTo>
                  <a:pt x="82" y="201"/>
                </a:lnTo>
                <a:lnTo>
                  <a:pt x="71" y="199"/>
                </a:lnTo>
                <a:lnTo>
                  <a:pt x="62" y="195"/>
                </a:lnTo>
                <a:lnTo>
                  <a:pt x="54" y="191"/>
                </a:lnTo>
                <a:lnTo>
                  <a:pt x="46" y="186"/>
                </a:lnTo>
                <a:lnTo>
                  <a:pt x="37" y="181"/>
                </a:lnTo>
                <a:lnTo>
                  <a:pt x="29" y="174"/>
                </a:lnTo>
                <a:lnTo>
                  <a:pt x="23" y="166"/>
                </a:lnTo>
                <a:lnTo>
                  <a:pt x="17" y="158"/>
                </a:lnTo>
                <a:lnTo>
                  <a:pt x="12" y="150"/>
                </a:lnTo>
                <a:lnTo>
                  <a:pt x="8" y="142"/>
                </a:lnTo>
                <a:lnTo>
                  <a:pt x="4" y="132"/>
                </a:lnTo>
                <a:lnTo>
                  <a:pt x="3" y="122"/>
                </a:lnTo>
                <a:lnTo>
                  <a:pt x="0" y="112"/>
                </a:lnTo>
                <a:lnTo>
                  <a:pt x="0" y="101"/>
                </a:lnTo>
                <a:lnTo>
                  <a:pt x="0" y="101"/>
                </a:lnTo>
                <a:lnTo>
                  <a:pt x="0" y="91"/>
                </a:lnTo>
                <a:lnTo>
                  <a:pt x="3" y="81"/>
                </a:lnTo>
                <a:lnTo>
                  <a:pt x="4" y="71"/>
                </a:lnTo>
                <a:lnTo>
                  <a:pt x="8" y="61"/>
                </a:lnTo>
                <a:lnTo>
                  <a:pt x="12" y="53"/>
                </a:lnTo>
                <a:lnTo>
                  <a:pt x="17" y="45"/>
                </a:lnTo>
                <a:lnTo>
                  <a:pt x="23" y="37"/>
                </a:lnTo>
                <a:lnTo>
                  <a:pt x="29" y="29"/>
                </a:lnTo>
                <a:lnTo>
                  <a:pt x="37" y="22"/>
                </a:lnTo>
                <a:lnTo>
                  <a:pt x="46" y="17"/>
                </a:lnTo>
                <a:lnTo>
                  <a:pt x="54" y="12"/>
                </a:lnTo>
                <a:lnTo>
                  <a:pt x="62" y="8"/>
                </a:lnTo>
                <a:lnTo>
                  <a:pt x="71" y="4"/>
                </a:lnTo>
                <a:lnTo>
                  <a:pt x="82" y="2"/>
                </a:lnTo>
                <a:lnTo>
                  <a:pt x="91" y="0"/>
                </a:lnTo>
                <a:lnTo>
                  <a:pt x="102" y="0"/>
                </a:lnTo>
                <a:lnTo>
                  <a:pt x="102" y="0"/>
                </a:lnTo>
                <a:lnTo>
                  <a:pt x="113" y="0"/>
                </a:lnTo>
                <a:lnTo>
                  <a:pt x="122" y="2"/>
                </a:lnTo>
                <a:lnTo>
                  <a:pt x="133" y="4"/>
                </a:lnTo>
                <a:lnTo>
                  <a:pt x="142" y="8"/>
                </a:lnTo>
                <a:lnTo>
                  <a:pt x="150" y="12"/>
                </a:lnTo>
                <a:lnTo>
                  <a:pt x="158" y="17"/>
                </a:lnTo>
                <a:lnTo>
                  <a:pt x="166" y="22"/>
                </a:lnTo>
                <a:lnTo>
                  <a:pt x="174" y="29"/>
                </a:lnTo>
                <a:lnTo>
                  <a:pt x="181" y="37"/>
                </a:lnTo>
                <a:lnTo>
                  <a:pt x="186" y="45"/>
                </a:lnTo>
                <a:lnTo>
                  <a:pt x="192" y="53"/>
                </a:lnTo>
                <a:lnTo>
                  <a:pt x="196" y="61"/>
                </a:lnTo>
                <a:lnTo>
                  <a:pt x="200" y="71"/>
                </a:lnTo>
                <a:lnTo>
                  <a:pt x="201" y="81"/>
                </a:lnTo>
                <a:lnTo>
                  <a:pt x="204" y="91"/>
                </a:lnTo>
                <a:lnTo>
                  <a:pt x="204" y="101"/>
                </a:lnTo>
                <a:lnTo>
                  <a:pt x="204" y="10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0" name="Line 2456"/>
          <p:cNvSpPr>
            <a:spLocks noChangeShapeType="1"/>
          </p:cNvSpPr>
          <p:nvPr/>
        </p:nvSpPr>
        <p:spPr bwMode="auto">
          <a:xfrm>
            <a:off x="1879600" y="29675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1" name="Line 2457"/>
          <p:cNvSpPr>
            <a:spLocks noChangeShapeType="1"/>
          </p:cNvSpPr>
          <p:nvPr/>
        </p:nvSpPr>
        <p:spPr bwMode="auto">
          <a:xfrm>
            <a:off x="1879600" y="32279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2" name="Line 2458"/>
          <p:cNvSpPr>
            <a:spLocks noChangeShapeType="1"/>
          </p:cNvSpPr>
          <p:nvPr/>
        </p:nvSpPr>
        <p:spPr bwMode="auto">
          <a:xfrm>
            <a:off x="2010833" y="30988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3" name="Line 2459"/>
          <p:cNvSpPr>
            <a:spLocks noChangeShapeType="1"/>
          </p:cNvSpPr>
          <p:nvPr/>
        </p:nvSpPr>
        <p:spPr bwMode="auto">
          <a:xfrm>
            <a:off x="1748367" y="30988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4" name="Line 2460"/>
          <p:cNvSpPr>
            <a:spLocks noChangeShapeType="1"/>
          </p:cNvSpPr>
          <p:nvPr/>
        </p:nvSpPr>
        <p:spPr bwMode="auto">
          <a:xfrm>
            <a:off x="1970617" y="30056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5" name="Line 2461"/>
          <p:cNvSpPr>
            <a:spLocks noChangeShapeType="1"/>
          </p:cNvSpPr>
          <p:nvPr/>
        </p:nvSpPr>
        <p:spPr bwMode="auto">
          <a:xfrm>
            <a:off x="1786467" y="3189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6" name="Line 2462"/>
          <p:cNvSpPr>
            <a:spLocks noChangeShapeType="1"/>
          </p:cNvSpPr>
          <p:nvPr/>
        </p:nvSpPr>
        <p:spPr bwMode="auto">
          <a:xfrm>
            <a:off x="1970617" y="3189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7" name="Line 2463"/>
          <p:cNvSpPr>
            <a:spLocks noChangeShapeType="1"/>
          </p:cNvSpPr>
          <p:nvPr/>
        </p:nvSpPr>
        <p:spPr bwMode="auto">
          <a:xfrm>
            <a:off x="1786467" y="30056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98" name="Freeform 2464"/>
          <p:cNvSpPr>
            <a:spLocks/>
          </p:cNvSpPr>
          <p:nvPr/>
        </p:nvSpPr>
        <p:spPr bwMode="auto">
          <a:xfrm>
            <a:off x="1775886" y="3103037"/>
            <a:ext cx="207433" cy="23284"/>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 name="T70" fmla="*/ 196 w 196"/>
              <a:gd name="T7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lnTo>
                  <a:pt x="196" y="2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99" name="Freeform 2465"/>
          <p:cNvSpPr>
            <a:spLocks/>
          </p:cNvSpPr>
          <p:nvPr/>
        </p:nvSpPr>
        <p:spPr bwMode="auto">
          <a:xfrm>
            <a:off x="1775886" y="3103037"/>
            <a:ext cx="207433" cy="23284"/>
          </a:xfrm>
          <a:custGeom>
            <a:avLst/>
            <a:gdLst>
              <a:gd name="T0" fmla="*/ 196 w 196"/>
              <a:gd name="T1" fmla="*/ 21 h 21"/>
              <a:gd name="T2" fmla="*/ 196 w 196"/>
              <a:gd name="T3" fmla="*/ 21 h 21"/>
              <a:gd name="T4" fmla="*/ 190 w 196"/>
              <a:gd name="T5" fmla="*/ 20 h 21"/>
              <a:gd name="T6" fmla="*/ 185 w 196"/>
              <a:gd name="T7" fmla="*/ 19 h 21"/>
              <a:gd name="T8" fmla="*/ 180 w 196"/>
              <a:gd name="T9" fmla="*/ 17 h 21"/>
              <a:gd name="T10" fmla="*/ 176 w 196"/>
              <a:gd name="T11" fmla="*/ 13 h 21"/>
              <a:gd name="T12" fmla="*/ 162 w 196"/>
              <a:gd name="T13" fmla="*/ 0 h 21"/>
              <a:gd name="T14" fmla="*/ 149 w 196"/>
              <a:gd name="T15" fmla="*/ 13 h 21"/>
              <a:gd name="T16" fmla="*/ 149 w 196"/>
              <a:gd name="T17" fmla="*/ 13 h 21"/>
              <a:gd name="T18" fmla="*/ 145 w 196"/>
              <a:gd name="T19" fmla="*/ 16 h 21"/>
              <a:gd name="T20" fmla="*/ 141 w 196"/>
              <a:gd name="T21" fmla="*/ 19 h 21"/>
              <a:gd name="T22" fmla="*/ 135 w 196"/>
              <a:gd name="T23" fmla="*/ 20 h 21"/>
              <a:gd name="T24" fmla="*/ 130 w 196"/>
              <a:gd name="T25" fmla="*/ 21 h 21"/>
              <a:gd name="T26" fmla="*/ 125 w 196"/>
              <a:gd name="T27" fmla="*/ 20 h 21"/>
              <a:gd name="T28" fmla="*/ 119 w 196"/>
              <a:gd name="T29" fmla="*/ 19 h 21"/>
              <a:gd name="T30" fmla="*/ 115 w 196"/>
              <a:gd name="T31" fmla="*/ 16 h 21"/>
              <a:gd name="T32" fmla="*/ 111 w 196"/>
              <a:gd name="T33" fmla="*/ 13 h 21"/>
              <a:gd name="T34" fmla="*/ 98 w 196"/>
              <a:gd name="T35" fmla="*/ 0 h 21"/>
              <a:gd name="T36" fmla="*/ 84 w 196"/>
              <a:gd name="T37" fmla="*/ 13 h 21"/>
              <a:gd name="T38" fmla="*/ 84 w 196"/>
              <a:gd name="T39" fmla="*/ 13 h 21"/>
              <a:gd name="T40" fmla="*/ 80 w 196"/>
              <a:gd name="T41" fmla="*/ 16 h 21"/>
              <a:gd name="T42" fmla="*/ 76 w 196"/>
              <a:gd name="T43" fmla="*/ 19 h 21"/>
              <a:gd name="T44" fmla="*/ 71 w 196"/>
              <a:gd name="T45" fmla="*/ 20 h 21"/>
              <a:gd name="T46" fmla="*/ 66 w 196"/>
              <a:gd name="T47" fmla="*/ 21 h 21"/>
              <a:gd name="T48" fmla="*/ 60 w 196"/>
              <a:gd name="T49" fmla="*/ 20 h 21"/>
              <a:gd name="T50" fmla="*/ 55 w 196"/>
              <a:gd name="T51" fmla="*/ 19 h 21"/>
              <a:gd name="T52" fmla="*/ 51 w 196"/>
              <a:gd name="T53" fmla="*/ 16 h 21"/>
              <a:gd name="T54" fmla="*/ 47 w 196"/>
              <a:gd name="T55" fmla="*/ 13 h 21"/>
              <a:gd name="T56" fmla="*/ 33 w 196"/>
              <a:gd name="T57" fmla="*/ 0 h 21"/>
              <a:gd name="T58" fmla="*/ 20 w 196"/>
              <a:gd name="T59" fmla="*/ 13 h 21"/>
              <a:gd name="T60" fmla="*/ 20 w 196"/>
              <a:gd name="T61" fmla="*/ 13 h 21"/>
              <a:gd name="T62" fmla="*/ 16 w 196"/>
              <a:gd name="T63" fmla="*/ 17 h 21"/>
              <a:gd name="T64" fmla="*/ 11 w 196"/>
              <a:gd name="T65" fmla="*/ 19 h 21"/>
              <a:gd name="T66" fmla="*/ 5 w 196"/>
              <a:gd name="T67" fmla="*/ 20 h 21"/>
              <a:gd name="T68" fmla="*/ 0 w 196"/>
              <a:gd name="T6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6" h="21">
                <a:moveTo>
                  <a:pt x="196" y="21"/>
                </a:moveTo>
                <a:lnTo>
                  <a:pt x="196" y="21"/>
                </a:lnTo>
                <a:lnTo>
                  <a:pt x="190" y="20"/>
                </a:lnTo>
                <a:lnTo>
                  <a:pt x="185" y="19"/>
                </a:lnTo>
                <a:lnTo>
                  <a:pt x="180" y="17"/>
                </a:lnTo>
                <a:lnTo>
                  <a:pt x="176" y="13"/>
                </a:lnTo>
                <a:lnTo>
                  <a:pt x="162" y="0"/>
                </a:lnTo>
                <a:lnTo>
                  <a:pt x="149" y="13"/>
                </a:lnTo>
                <a:lnTo>
                  <a:pt x="149" y="13"/>
                </a:lnTo>
                <a:lnTo>
                  <a:pt x="145" y="16"/>
                </a:lnTo>
                <a:lnTo>
                  <a:pt x="141" y="19"/>
                </a:lnTo>
                <a:lnTo>
                  <a:pt x="135" y="20"/>
                </a:lnTo>
                <a:lnTo>
                  <a:pt x="130" y="21"/>
                </a:lnTo>
                <a:lnTo>
                  <a:pt x="125" y="20"/>
                </a:lnTo>
                <a:lnTo>
                  <a:pt x="119" y="19"/>
                </a:lnTo>
                <a:lnTo>
                  <a:pt x="115" y="16"/>
                </a:lnTo>
                <a:lnTo>
                  <a:pt x="111" y="13"/>
                </a:lnTo>
                <a:lnTo>
                  <a:pt x="98" y="0"/>
                </a:lnTo>
                <a:lnTo>
                  <a:pt x="84" y="13"/>
                </a:lnTo>
                <a:lnTo>
                  <a:pt x="84" y="13"/>
                </a:lnTo>
                <a:lnTo>
                  <a:pt x="80" y="16"/>
                </a:lnTo>
                <a:lnTo>
                  <a:pt x="76" y="19"/>
                </a:lnTo>
                <a:lnTo>
                  <a:pt x="71" y="20"/>
                </a:lnTo>
                <a:lnTo>
                  <a:pt x="66" y="21"/>
                </a:lnTo>
                <a:lnTo>
                  <a:pt x="60" y="20"/>
                </a:lnTo>
                <a:lnTo>
                  <a:pt x="55" y="19"/>
                </a:lnTo>
                <a:lnTo>
                  <a:pt x="51" y="16"/>
                </a:lnTo>
                <a:lnTo>
                  <a:pt x="47" y="13"/>
                </a:lnTo>
                <a:lnTo>
                  <a:pt x="33" y="0"/>
                </a:lnTo>
                <a:lnTo>
                  <a:pt x="20" y="13"/>
                </a:lnTo>
                <a:lnTo>
                  <a:pt x="20" y="13"/>
                </a:lnTo>
                <a:lnTo>
                  <a:pt x="16" y="17"/>
                </a:lnTo>
                <a:lnTo>
                  <a:pt x="11" y="19"/>
                </a:lnTo>
                <a:lnTo>
                  <a:pt x="5" y="20"/>
                </a:lnTo>
                <a:lnTo>
                  <a:pt x="0"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0" name="Freeform 2466"/>
          <p:cNvSpPr>
            <a:spLocks/>
          </p:cNvSpPr>
          <p:nvPr/>
        </p:nvSpPr>
        <p:spPr bwMode="auto">
          <a:xfrm>
            <a:off x="2146300" y="2842684"/>
            <a:ext cx="510117"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1" name="Freeform 2467"/>
          <p:cNvSpPr>
            <a:spLocks/>
          </p:cNvSpPr>
          <p:nvPr/>
        </p:nvSpPr>
        <p:spPr bwMode="auto">
          <a:xfrm>
            <a:off x="2237318" y="2978151"/>
            <a:ext cx="67733" cy="239184"/>
          </a:xfrm>
          <a:custGeom>
            <a:avLst/>
            <a:gdLst>
              <a:gd name="T0" fmla="*/ 64 w 64"/>
              <a:gd name="T1" fmla="*/ 0 h 225"/>
              <a:gd name="T2" fmla="*/ 64 w 64"/>
              <a:gd name="T3" fmla="*/ 225 h 225"/>
              <a:gd name="T4" fmla="*/ 10 w 64"/>
              <a:gd name="T5" fmla="*/ 225 h 225"/>
              <a:gd name="T6" fmla="*/ 10 w 64"/>
              <a:gd name="T7" fmla="*/ 225 h 225"/>
              <a:gd name="T8" fmla="*/ 6 w 64"/>
              <a:gd name="T9" fmla="*/ 224 h 225"/>
              <a:gd name="T10" fmla="*/ 2 w 64"/>
              <a:gd name="T11" fmla="*/ 222 h 225"/>
              <a:gd name="T12" fmla="*/ 1 w 64"/>
              <a:gd name="T13" fmla="*/ 218 h 225"/>
              <a:gd name="T14" fmla="*/ 0 w 64"/>
              <a:gd name="T15" fmla="*/ 214 h 225"/>
              <a:gd name="T16" fmla="*/ 0 w 64"/>
              <a:gd name="T17" fmla="*/ 11 h 225"/>
              <a:gd name="T18" fmla="*/ 0 w 64"/>
              <a:gd name="T19" fmla="*/ 11 h 225"/>
              <a:gd name="T20" fmla="*/ 1 w 64"/>
              <a:gd name="T21" fmla="*/ 7 h 225"/>
              <a:gd name="T22" fmla="*/ 2 w 64"/>
              <a:gd name="T23" fmla="*/ 3 h 225"/>
              <a:gd name="T24" fmla="*/ 6 w 64"/>
              <a:gd name="T25" fmla="*/ 1 h 225"/>
              <a:gd name="T26" fmla="*/ 10 w 64"/>
              <a:gd name="T27" fmla="*/ 0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64" y="225"/>
                </a:lnTo>
                <a:lnTo>
                  <a:pt x="10" y="225"/>
                </a:lnTo>
                <a:lnTo>
                  <a:pt x="10" y="225"/>
                </a:lnTo>
                <a:lnTo>
                  <a:pt x="6" y="224"/>
                </a:lnTo>
                <a:lnTo>
                  <a:pt x="2" y="222"/>
                </a:lnTo>
                <a:lnTo>
                  <a:pt x="1" y="218"/>
                </a:lnTo>
                <a:lnTo>
                  <a:pt x="0" y="214"/>
                </a:lnTo>
                <a:lnTo>
                  <a:pt x="0" y="11"/>
                </a:lnTo>
                <a:lnTo>
                  <a:pt x="0" y="11"/>
                </a:lnTo>
                <a:lnTo>
                  <a:pt x="1" y="7"/>
                </a:lnTo>
                <a:lnTo>
                  <a:pt x="2" y="3"/>
                </a:lnTo>
                <a:lnTo>
                  <a:pt x="6" y="1"/>
                </a:lnTo>
                <a:lnTo>
                  <a:pt x="10" y="0"/>
                </a:lnTo>
                <a:lnTo>
                  <a:pt x="64"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2" name="Freeform 2468"/>
          <p:cNvSpPr>
            <a:spLocks/>
          </p:cNvSpPr>
          <p:nvPr/>
        </p:nvSpPr>
        <p:spPr bwMode="auto">
          <a:xfrm>
            <a:off x="2305053" y="2933703"/>
            <a:ext cx="260351" cy="328084"/>
          </a:xfrm>
          <a:custGeom>
            <a:avLst/>
            <a:gdLst>
              <a:gd name="T0" fmla="*/ 247 w 247"/>
              <a:gd name="T1" fmla="*/ 54 h 311"/>
              <a:gd name="T2" fmla="*/ 247 w 247"/>
              <a:gd name="T3" fmla="*/ 257 h 311"/>
              <a:gd name="T4" fmla="*/ 247 w 247"/>
              <a:gd name="T5" fmla="*/ 257 h 311"/>
              <a:gd name="T6" fmla="*/ 245 w 247"/>
              <a:gd name="T7" fmla="*/ 261 h 311"/>
              <a:gd name="T8" fmla="*/ 244 w 247"/>
              <a:gd name="T9" fmla="*/ 265 h 311"/>
              <a:gd name="T10" fmla="*/ 240 w 247"/>
              <a:gd name="T11" fmla="*/ 267 h 311"/>
              <a:gd name="T12" fmla="*/ 236 w 247"/>
              <a:gd name="T13" fmla="*/ 268 h 311"/>
              <a:gd name="T14" fmla="*/ 54 w 247"/>
              <a:gd name="T15" fmla="*/ 268 h 311"/>
              <a:gd name="T16" fmla="*/ 0 w 247"/>
              <a:gd name="T17" fmla="*/ 311 h 311"/>
              <a:gd name="T18" fmla="*/ 0 w 247"/>
              <a:gd name="T19" fmla="*/ 268 h 311"/>
              <a:gd name="T20" fmla="*/ 0 w 247"/>
              <a:gd name="T21" fmla="*/ 43 h 311"/>
              <a:gd name="T22" fmla="*/ 0 w 247"/>
              <a:gd name="T23" fmla="*/ 0 h 311"/>
              <a:gd name="T24" fmla="*/ 54 w 247"/>
              <a:gd name="T25" fmla="*/ 43 h 311"/>
              <a:gd name="T26" fmla="*/ 236 w 247"/>
              <a:gd name="T27" fmla="*/ 43 h 311"/>
              <a:gd name="T28" fmla="*/ 236 w 247"/>
              <a:gd name="T29" fmla="*/ 43 h 311"/>
              <a:gd name="T30" fmla="*/ 240 w 247"/>
              <a:gd name="T31" fmla="*/ 44 h 311"/>
              <a:gd name="T32" fmla="*/ 244 w 247"/>
              <a:gd name="T33" fmla="*/ 46 h 311"/>
              <a:gd name="T34" fmla="*/ 245 w 247"/>
              <a:gd name="T35" fmla="*/ 50 h 311"/>
              <a:gd name="T36" fmla="*/ 247 w 247"/>
              <a:gd name="T37" fmla="*/ 54 h 311"/>
              <a:gd name="T38" fmla="*/ 247 w 247"/>
              <a:gd name="T39" fmla="*/ 54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7" h="311">
                <a:moveTo>
                  <a:pt x="247" y="54"/>
                </a:moveTo>
                <a:lnTo>
                  <a:pt x="247" y="257"/>
                </a:lnTo>
                <a:lnTo>
                  <a:pt x="247" y="257"/>
                </a:lnTo>
                <a:lnTo>
                  <a:pt x="245" y="261"/>
                </a:lnTo>
                <a:lnTo>
                  <a:pt x="244" y="265"/>
                </a:lnTo>
                <a:lnTo>
                  <a:pt x="240" y="267"/>
                </a:lnTo>
                <a:lnTo>
                  <a:pt x="236" y="268"/>
                </a:lnTo>
                <a:lnTo>
                  <a:pt x="54" y="268"/>
                </a:lnTo>
                <a:lnTo>
                  <a:pt x="0" y="311"/>
                </a:lnTo>
                <a:lnTo>
                  <a:pt x="0" y="268"/>
                </a:lnTo>
                <a:lnTo>
                  <a:pt x="0" y="43"/>
                </a:lnTo>
                <a:lnTo>
                  <a:pt x="0" y="0"/>
                </a:lnTo>
                <a:lnTo>
                  <a:pt x="54" y="43"/>
                </a:lnTo>
                <a:lnTo>
                  <a:pt x="236" y="43"/>
                </a:lnTo>
                <a:lnTo>
                  <a:pt x="236" y="43"/>
                </a:lnTo>
                <a:lnTo>
                  <a:pt x="240" y="44"/>
                </a:lnTo>
                <a:lnTo>
                  <a:pt x="244" y="46"/>
                </a:lnTo>
                <a:lnTo>
                  <a:pt x="245" y="50"/>
                </a:lnTo>
                <a:lnTo>
                  <a:pt x="247" y="54"/>
                </a:lnTo>
                <a:lnTo>
                  <a:pt x="247"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3" name="Freeform 2469"/>
          <p:cNvSpPr>
            <a:spLocks/>
          </p:cNvSpPr>
          <p:nvPr/>
        </p:nvSpPr>
        <p:spPr bwMode="auto">
          <a:xfrm>
            <a:off x="2237318" y="2978151"/>
            <a:ext cx="67733" cy="239184"/>
          </a:xfrm>
          <a:custGeom>
            <a:avLst/>
            <a:gdLst>
              <a:gd name="T0" fmla="*/ 64 w 64"/>
              <a:gd name="T1" fmla="*/ 0 h 225"/>
              <a:gd name="T2" fmla="*/ 10 w 64"/>
              <a:gd name="T3" fmla="*/ 0 h 225"/>
              <a:gd name="T4" fmla="*/ 10 w 64"/>
              <a:gd name="T5" fmla="*/ 0 h 225"/>
              <a:gd name="T6" fmla="*/ 6 w 64"/>
              <a:gd name="T7" fmla="*/ 1 h 225"/>
              <a:gd name="T8" fmla="*/ 2 w 64"/>
              <a:gd name="T9" fmla="*/ 3 h 225"/>
              <a:gd name="T10" fmla="*/ 1 w 64"/>
              <a:gd name="T11" fmla="*/ 7 h 225"/>
              <a:gd name="T12" fmla="*/ 0 w 64"/>
              <a:gd name="T13" fmla="*/ 11 h 225"/>
              <a:gd name="T14" fmla="*/ 0 w 64"/>
              <a:gd name="T15" fmla="*/ 214 h 225"/>
              <a:gd name="T16" fmla="*/ 0 w 64"/>
              <a:gd name="T17" fmla="*/ 214 h 225"/>
              <a:gd name="T18" fmla="*/ 1 w 64"/>
              <a:gd name="T19" fmla="*/ 218 h 225"/>
              <a:gd name="T20" fmla="*/ 2 w 64"/>
              <a:gd name="T21" fmla="*/ 222 h 225"/>
              <a:gd name="T22" fmla="*/ 6 w 64"/>
              <a:gd name="T23" fmla="*/ 224 h 225"/>
              <a:gd name="T24" fmla="*/ 10 w 64"/>
              <a:gd name="T25" fmla="*/ 225 h 225"/>
              <a:gd name="T26" fmla="*/ 64 w 64"/>
              <a:gd name="T27" fmla="*/ 225 h 225"/>
              <a:gd name="T28" fmla="*/ 64 w 64"/>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25">
                <a:moveTo>
                  <a:pt x="64" y="0"/>
                </a:moveTo>
                <a:lnTo>
                  <a:pt x="10" y="0"/>
                </a:lnTo>
                <a:lnTo>
                  <a:pt x="10" y="0"/>
                </a:lnTo>
                <a:lnTo>
                  <a:pt x="6" y="1"/>
                </a:lnTo>
                <a:lnTo>
                  <a:pt x="2" y="3"/>
                </a:lnTo>
                <a:lnTo>
                  <a:pt x="1" y="7"/>
                </a:lnTo>
                <a:lnTo>
                  <a:pt x="0" y="11"/>
                </a:lnTo>
                <a:lnTo>
                  <a:pt x="0" y="214"/>
                </a:lnTo>
                <a:lnTo>
                  <a:pt x="0" y="214"/>
                </a:lnTo>
                <a:lnTo>
                  <a:pt x="1" y="218"/>
                </a:lnTo>
                <a:lnTo>
                  <a:pt x="2" y="222"/>
                </a:lnTo>
                <a:lnTo>
                  <a:pt x="6" y="224"/>
                </a:lnTo>
                <a:lnTo>
                  <a:pt x="10" y="225"/>
                </a:lnTo>
                <a:lnTo>
                  <a:pt x="64" y="225"/>
                </a:lnTo>
                <a:lnTo>
                  <a:pt x="64" y="0"/>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4" name="Freeform 2470"/>
          <p:cNvSpPr>
            <a:spLocks/>
          </p:cNvSpPr>
          <p:nvPr/>
        </p:nvSpPr>
        <p:spPr bwMode="auto">
          <a:xfrm>
            <a:off x="2305053" y="2933703"/>
            <a:ext cx="260351" cy="328084"/>
          </a:xfrm>
          <a:custGeom>
            <a:avLst/>
            <a:gdLst>
              <a:gd name="T0" fmla="*/ 236 w 247"/>
              <a:gd name="T1" fmla="*/ 43 h 311"/>
              <a:gd name="T2" fmla="*/ 54 w 247"/>
              <a:gd name="T3" fmla="*/ 43 h 311"/>
              <a:gd name="T4" fmla="*/ 0 w 247"/>
              <a:gd name="T5" fmla="*/ 0 h 311"/>
              <a:gd name="T6" fmla="*/ 0 w 247"/>
              <a:gd name="T7" fmla="*/ 311 h 311"/>
              <a:gd name="T8" fmla="*/ 54 w 247"/>
              <a:gd name="T9" fmla="*/ 268 h 311"/>
              <a:gd name="T10" fmla="*/ 236 w 247"/>
              <a:gd name="T11" fmla="*/ 268 h 311"/>
              <a:gd name="T12" fmla="*/ 236 w 247"/>
              <a:gd name="T13" fmla="*/ 268 h 311"/>
              <a:gd name="T14" fmla="*/ 240 w 247"/>
              <a:gd name="T15" fmla="*/ 267 h 311"/>
              <a:gd name="T16" fmla="*/ 244 w 247"/>
              <a:gd name="T17" fmla="*/ 265 h 311"/>
              <a:gd name="T18" fmla="*/ 245 w 247"/>
              <a:gd name="T19" fmla="*/ 261 h 311"/>
              <a:gd name="T20" fmla="*/ 247 w 247"/>
              <a:gd name="T21" fmla="*/ 257 h 311"/>
              <a:gd name="T22" fmla="*/ 247 w 247"/>
              <a:gd name="T23" fmla="*/ 54 h 311"/>
              <a:gd name="T24" fmla="*/ 247 w 247"/>
              <a:gd name="T25" fmla="*/ 54 h 311"/>
              <a:gd name="T26" fmla="*/ 245 w 247"/>
              <a:gd name="T27" fmla="*/ 50 h 311"/>
              <a:gd name="T28" fmla="*/ 244 w 247"/>
              <a:gd name="T29" fmla="*/ 46 h 311"/>
              <a:gd name="T30" fmla="*/ 240 w 247"/>
              <a:gd name="T31" fmla="*/ 44 h 311"/>
              <a:gd name="T32" fmla="*/ 236 w 247"/>
              <a:gd name="T33" fmla="*/ 43 h 311"/>
              <a:gd name="T34" fmla="*/ 236 w 247"/>
              <a:gd name="T35" fmla="*/ 4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7" h="311">
                <a:moveTo>
                  <a:pt x="236" y="43"/>
                </a:moveTo>
                <a:lnTo>
                  <a:pt x="54" y="43"/>
                </a:lnTo>
                <a:lnTo>
                  <a:pt x="0" y="0"/>
                </a:lnTo>
                <a:lnTo>
                  <a:pt x="0" y="311"/>
                </a:lnTo>
                <a:lnTo>
                  <a:pt x="54" y="268"/>
                </a:lnTo>
                <a:lnTo>
                  <a:pt x="236" y="268"/>
                </a:lnTo>
                <a:lnTo>
                  <a:pt x="236" y="268"/>
                </a:lnTo>
                <a:lnTo>
                  <a:pt x="240" y="267"/>
                </a:lnTo>
                <a:lnTo>
                  <a:pt x="244" y="265"/>
                </a:lnTo>
                <a:lnTo>
                  <a:pt x="245" y="261"/>
                </a:lnTo>
                <a:lnTo>
                  <a:pt x="247" y="257"/>
                </a:lnTo>
                <a:lnTo>
                  <a:pt x="247" y="54"/>
                </a:lnTo>
                <a:lnTo>
                  <a:pt x="247" y="54"/>
                </a:lnTo>
                <a:lnTo>
                  <a:pt x="245" y="50"/>
                </a:lnTo>
                <a:lnTo>
                  <a:pt x="244" y="46"/>
                </a:lnTo>
                <a:lnTo>
                  <a:pt x="240" y="44"/>
                </a:lnTo>
                <a:lnTo>
                  <a:pt x="236" y="43"/>
                </a:lnTo>
                <a:lnTo>
                  <a:pt x="236" y="43"/>
                </a:lnTo>
                <a:close/>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5" name="Line 2471"/>
          <p:cNvSpPr>
            <a:spLocks noChangeShapeType="1"/>
          </p:cNvSpPr>
          <p:nvPr/>
        </p:nvSpPr>
        <p:spPr bwMode="auto">
          <a:xfrm>
            <a:off x="2385484" y="3098801"/>
            <a:ext cx="135467"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6" name="Line 2472"/>
          <p:cNvSpPr>
            <a:spLocks noChangeShapeType="1"/>
          </p:cNvSpPr>
          <p:nvPr/>
        </p:nvSpPr>
        <p:spPr bwMode="auto">
          <a:xfrm flipH="1">
            <a:off x="2385486" y="3058586"/>
            <a:ext cx="38100" cy="40217"/>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7" name="Line 2473"/>
          <p:cNvSpPr>
            <a:spLocks noChangeShapeType="1"/>
          </p:cNvSpPr>
          <p:nvPr/>
        </p:nvSpPr>
        <p:spPr bwMode="auto">
          <a:xfrm flipH="1" flipV="1">
            <a:off x="2385486" y="3098803"/>
            <a:ext cx="38100" cy="3810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08" name="Freeform 2474"/>
          <p:cNvSpPr>
            <a:spLocks/>
          </p:cNvSpPr>
          <p:nvPr/>
        </p:nvSpPr>
        <p:spPr bwMode="auto">
          <a:xfrm>
            <a:off x="2669118"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1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1"/>
                </a:lnTo>
                <a:lnTo>
                  <a:pt x="0" y="241"/>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9" name="Freeform 2475"/>
          <p:cNvSpPr>
            <a:spLocks/>
          </p:cNvSpPr>
          <p:nvPr/>
        </p:nvSpPr>
        <p:spPr bwMode="auto">
          <a:xfrm>
            <a:off x="2758019" y="2967570"/>
            <a:ext cx="330200" cy="260351"/>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0" name="Freeform 2476"/>
          <p:cNvSpPr>
            <a:spLocks/>
          </p:cNvSpPr>
          <p:nvPr/>
        </p:nvSpPr>
        <p:spPr bwMode="auto">
          <a:xfrm>
            <a:off x="2815167" y="3024719"/>
            <a:ext cx="137584" cy="135467"/>
          </a:xfrm>
          <a:custGeom>
            <a:avLst/>
            <a:gdLst>
              <a:gd name="T0" fmla="*/ 129 w 129"/>
              <a:gd name="T1" fmla="*/ 64 h 128"/>
              <a:gd name="T2" fmla="*/ 129 w 129"/>
              <a:gd name="T3" fmla="*/ 64 h 128"/>
              <a:gd name="T4" fmla="*/ 128 w 129"/>
              <a:gd name="T5" fmla="*/ 78 h 128"/>
              <a:gd name="T6" fmla="*/ 124 w 129"/>
              <a:gd name="T7" fmla="*/ 90 h 128"/>
              <a:gd name="T8" fmla="*/ 118 w 129"/>
              <a:gd name="T9" fmla="*/ 100 h 128"/>
              <a:gd name="T10" fmla="*/ 110 w 129"/>
              <a:gd name="T11" fmla="*/ 110 h 128"/>
              <a:gd name="T12" fmla="*/ 101 w 129"/>
              <a:gd name="T13" fmla="*/ 118 h 128"/>
              <a:gd name="T14" fmla="*/ 90 w 129"/>
              <a:gd name="T15" fmla="*/ 123 h 128"/>
              <a:gd name="T16" fmla="*/ 78 w 129"/>
              <a:gd name="T17" fmla="*/ 127 h 128"/>
              <a:gd name="T18" fmla="*/ 65 w 129"/>
              <a:gd name="T19" fmla="*/ 128 h 128"/>
              <a:gd name="T20" fmla="*/ 65 w 129"/>
              <a:gd name="T21" fmla="*/ 128 h 128"/>
              <a:gd name="T22" fmla="*/ 51 w 129"/>
              <a:gd name="T23" fmla="*/ 127 h 128"/>
              <a:gd name="T24" fmla="*/ 39 w 129"/>
              <a:gd name="T25" fmla="*/ 123 h 128"/>
              <a:gd name="T26" fmla="*/ 29 w 129"/>
              <a:gd name="T27" fmla="*/ 118 h 128"/>
              <a:gd name="T28" fmla="*/ 19 w 129"/>
              <a:gd name="T29" fmla="*/ 110 h 128"/>
              <a:gd name="T30" fmla="*/ 11 w 129"/>
              <a:gd name="T31" fmla="*/ 100 h 128"/>
              <a:gd name="T32" fmla="*/ 6 w 129"/>
              <a:gd name="T33" fmla="*/ 90 h 128"/>
              <a:gd name="T34" fmla="*/ 2 w 129"/>
              <a:gd name="T35" fmla="*/ 78 h 128"/>
              <a:gd name="T36" fmla="*/ 0 w 129"/>
              <a:gd name="T37" fmla="*/ 64 h 128"/>
              <a:gd name="T38" fmla="*/ 0 w 129"/>
              <a:gd name="T39" fmla="*/ 64 h 128"/>
              <a:gd name="T40" fmla="*/ 2 w 129"/>
              <a:gd name="T41" fmla="*/ 51 h 128"/>
              <a:gd name="T42" fmla="*/ 6 w 129"/>
              <a:gd name="T43" fmla="*/ 39 h 128"/>
              <a:gd name="T44" fmla="*/ 11 w 129"/>
              <a:gd name="T45" fmla="*/ 28 h 128"/>
              <a:gd name="T46" fmla="*/ 19 w 129"/>
              <a:gd name="T47" fmla="*/ 19 h 128"/>
              <a:gd name="T48" fmla="*/ 29 w 129"/>
              <a:gd name="T49" fmla="*/ 11 h 128"/>
              <a:gd name="T50" fmla="*/ 39 w 129"/>
              <a:gd name="T51" fmla="*/ 5 h 128"/>
              <a:gd name="T52" fmla="*/ 51 w 129"/>
              <a:gd name="T53" fmla="*/ 1 h 128"/>
              <a:gd name="T54" fmla="*/ 65 w 129"/>
              <a:gd name="T55" fmla="*/ 0 h 128"/>
              <a:gd name="T56" fmla="*/ 65 w 129"/>
              <a:gd name="T57" fmla="*/ 0 h 128"/>
              <a:gd name="T58" fmla="*/ 78 w 129"/>
              <a:gd name="T59" fmla="*/ 1 h 128"/>
              <a:gd name="T60" fmla="*/ 90 w 129"/>
              <a:gd name="T61" fmla="*/ 5 h 128"/>
              <a:gd name="T62" fmla="*/ 101 w 129"/>
              <a:gd name="T63" fmla="*/ 11 h 128"/>
              <a:gd name="T64" fmla="*/ 110 w 129"/>
              <a:gd name="T65" fmla="*/ 19 h 128"/>
              <a:gd name="T66" fmla="*/ 118 w 129"/>
              <a:gd name="T67" fmla="*/ 28 h 128"/>
              <a:gd name="T68" fmla="*/ 124 w 129"/>
              <a:gd name="T69" fmla="*/ 39 h 128"/>
              <a:gd name="T70" fmla="*/ 128 w 129"/>
              <a:gd name="T71" fmla="*/ 51 h 128"/>
              <a:gd name="T72" fmla="*/ 129 w 129"/>
              <a:gd name="T73" fmla="*/ 64 h 128"/>
              <a:gd name="T74" fmla="*/ 129 w 129"/>
              <a:gd name="T75" fmla="*/ 6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 h="128">
                <a:moveTo>
                  <a:pt x="129" y="64"/>
                </a:moveTo>
                <a:lnTo>
                  <a:pt x="129" y="64"/>
                </a:lnTo>
                <a:lnTo>
                  <a:pt x="128" y="78"/>
                </a:lnTo>
                <a:lnTo>
                  <a:pt x="124" y="90"/>
                </a:lnTo>
                <a:lnTo>
                  <a:pt x="118" y="100"/>
                </a:lnTo>
                <a:lnTo>
                  <a:pt x="110" y="110"/>
                </a:lnTo>
                <a:lnTo>
                  <a:pt x="101" y="118"/>
                </a:lnTo>
                <a:lnTo>
                  <a:pt x="90" y="123"/>
                </a:lnTo>
                <a:lnTo>
                  <a:pt x="78" y="127"/>
                </a:lnTo>
                <a:lnTo>
                  <a:pt x="65" y="128"/>
                </a:lnTo>
                <a:lnTo>
                  <a:pt x="65" y="128"/>
                </a:lnTo>
                <a:lnTo>
                  <a:pt x="51" y="127"/>
                </a:lnTo>
                <a:lnTo>
                  <a:pt x="39" y="123"/>
                </a:lnTo>
                <a:lnTo>
                  <a:pt x="29" y="118"/>
                </a:lnTo>
                <a:lnTo>
                  <a:pt x="19" y="110"/>
                </a:lnTo>
                <a:lnTo>
                  <a:pt x="11" y="100"/>
                </a:lnTo>
                <a:lnTo>
                  <a:pt x="6" y="90"/>
                </a:lnTo>
                <a:lnTo>
                  <a:pt x="2" y="78"/>
                </a:lnTo>
                <a:lnTo>
                  <a:pt x="0" y="64"/>
                </a:lnTo>
                <a:lnTo>
                  <a:pt x="0" y="64"/>
                </a:lnTo>
                <a:lnTo>
                  <a:pt x="2" y="51"/>
                </a:lnTo>
                <a:lnTo>
                  <a:pt x="6" y="39"/>
                </a:lnTo>
                <a:lnTo>
                  <a:pt x="11" y="28"/>
                </a:lnTo>
                <a:lnTo>
                  <a:pt x="19" y="19"/>
                </a:lnTo>
                <a:lnTo>
                  <a:pt x="29"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close/>
              </a:path>
            </a:pathLst>
          </a:custGeom>
          <a:solidFill>
            <a:srgbClr val="FFFFFF"/>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11" name="Freeform 2477"/>
          <p:cNvSpPr>
            <a:spLocks/>
          </p:cNvSpPr>
          <p:nvPr/>
        </p:nvSpPr>
        <p:spPr bwMode="auto">
          <a:xfrm>
            <a:off x="2882900" y="3115735"/>
            <a:ext cx="0" cy="44451"/>
          </a:xfrm>
          <a:custGeom>
            <a:avLst/>
            <a:gdLst>
              <a:gd name="T0" fmla="*/ 0 h 42"/>
              <a:gd name="T1" fmla="*/ 42 h 42"/>
              <a:gd name="T2" fmla="*/ 0 h 42"/>
            </a:gdLst>
            <a:ahLst/>
            <a:cxnLst>
              <a:cxn ang="0">
                <a:pos x="0" y="T0"/>
              </a:cxn>
              <a:cxn ang="0">
                <a:pos x="0" y="T1"/>
              </a:cxn>
              <a:cxn ang="0">
                <a:pos x="0" y="T2"/>
              </a:cxn>
            </a:cxnLst>
            <a:rect l="0" t="0" r="r" b="b"/>
            <a:pathLst>
              <a:path h="42">
                <a:moveTo>
                  <a:pt x="0" y="0"/>
                </a:moveTo>
                <a:lnTo>
                  <a:pt x="0" y="42"/>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2" name="Line 2478"/>
          <p:cNvSpPr>
            <a:spLocks noChangeShapeType="1"/>
          </p:cNvSpPr>
          <p:nvPr/>
        </p:nvSpPr>
        <p:spPr bwMode="auto">
          <a:xfrm>
            <a:off x="2882900" y="3115735"/>
            <a:ext cx="0" cy="44451"/>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3" name="Freeform 2479"/>
          <p:cNvSpPr>
            <a:spLocks/>
          </p:cNvSpPr>
          <p:nvPr/>
        </p:nvSpPr>
        <p:spPr bwMode="auto">
          <a:xfrm>
            <a:off x="2882900" y="3183468"/>
            <a:ext cx="0" cy="10584"/>
          </a:xfrm>
          <a:custGeom>
            <a:avLst/>
            <a:gdLst>
              <a:gd name="T0" fmla="*/ 0 h 11"/>
              <a:gd name="T1" fmla="*/ 11 h 11"/>
              <a:gd name="T2" fmla="*/ 0 h 11"/>
            </a:gdLst>
            <a:ahLst/>
            <a:cxnLst>
              <a:cxn ang="0">
                <a:pos x="0" y="T0"/>
              </a:cxn>
              <a:cxn ang="0">
                <a:pos x="0" y="T1"/>
              </a:cxn>
              <a:cxn ang="0">
                <a:pos x="0" y="T2"/>
              </a:cxn>
            </a:cxnLst>
            <a:rect l="0" t="0" r="r" b="b"/>
            <a:pathLst>
              <a:path h="11">
                <a:moveTo>
                  <a:pt x="0" y="0"/>
                </a:moveTo>
                <a:lnTo>
                  <a:pt x="0" y="11"/>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4" name="Line 2480"/>
          <p:cNvSpPr>
            <a:spLocks noChangeShapeType="1"/>
          </p:cNvSpPr>
          <p:nvPr/>
        </p:nvSpPr>
        <p:spPr bwMode="auto">
          <a:xfrm>
            <a:off x="2882900" y="3183468"/>
            <a:ext cx="0"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5" name="Freeform 2481"/>
          <p:cNvSpPr>
            <a:spLocks/>
          </p:cNvSpPr>
          <p:nvPr/>
        </p:nvSpPr>
        <p:spPr bwMode="auto">
          <a:xfrm>
            <a:off x="2882900" y="2990851"/>
            <a:ext cx="0" cy="10584"/>
          </a:xfrm>
          <a:custGeom>
            <a:avLst/>
            <a:gdLst>
              <a:gd name="T0" fmla="*/ 0 h 10"/>
              <a:gd name="T1" fmla="*/ 10 h 10"/>
              <a:gd name="T2" fmla="*/ 0 h 10"/>
            </a:gdLst>
            <a:ahLst/>
            <a:cxnLst>
              <a:cxn ang="0">
                <a:pos x="0" y="T0"/>
              </a:cxn>
              <a:cxn ang="0">
                <a:pos x="0" y="T1"/>
              </a:cxn>
              <a:cxn ang="0">
                <a:pos x="0" y="T2"/>
              </a:cxn>
            </a:cxnLst>
            <a:rect l="0" t="0" r="r" b="b"/>
            <a:pathLst>
              <a:path h="10">
                <a:moveTo>
                  <a:pt x="0" y="0"/>
                </a:moveTo>
                <a:lnTo>
                  <a:pt x="0"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6" name="Line 2482"/>
          <p:cNvSpPr>
            <a:spLocks noChangeShapeType="1"/>
          </p:cNvSpPr>
          <p:nvPr/>
        </p:nvSpPr>
        <p:spPr bwMode="auto">
          <a:xfrm>
            <a:off x="2882900" y="2990851"/>
            <a:ext cx="0"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7" name="Freeform 2483"/>
          <p:cNvSpPr>
            <a:spLocks/>
          </p:cNvSpPr>
          <p:nvPr/>
        </p:nvSpPr>
        <p:spPr bwMode="auto">
          <a:xfrm>
            <a:off x="2781302" y="3092451"/>
            <a:ext cx="12700" cy="0"/>
          </a:xfrm>
          <a:custGeom>
            <a:avLst/>
            <a:gdLst>
              <a:gd name="T0" fmla="*/ 11 w 11"/>
              <a:gd name="T1" fmla="*/ 0 w 11"/>
              <a:gd name="T2" fmla="*/ 11 w 11"/>
            </a:gdLst>
            <a:ahLst/>
            <a:cxnLst>
              <a:cxn ang="0">
                <a:pos x="T0" y="0"/>
              </a:cxn>
              <a:cxn ang="0">
                <a:pos x="T1" y="0"/>
              </a:cxn>
              <a:cxn ang="0">
                <a:pos x="T2" y="0"/>
              </a:cxn>
            </a:cxnLst>
            <a:rect l="0" t="0" r="r" b="b"/>
            <a:pathLst>
              <a:path w="11">
                <a:moveTo>
                  <a:pt x="11" y="0"/>
                </a:moveTo>
                <a:lnTo>
                  <a:pt x="0" y="0"/>
                </a:lnTo>
                <a:lnTo>
                  <a:pt x="11"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8" name="Line 2484"/>
          <p:cNvSpPr>
            <a:spLocks noChangeShapeType="1"/>
          </p:cNvSpPr>
          <p:nvPr/>
        </p:nvSpPr>
        <p:spPr bwMode="auto">
          <a:xfrm flipH="1">
            <a:off x="2781302" y="3092451"/>
            <a:ext cx="127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19" name="Freeform 2485"/>
          <p:cNvSpPr>
            <a:spLocks/>
          </p:cNvSpPr>
          <p:nvPr/>
        </p:nvSpPr>
        <p:spPr bwMode="auto">
          <a:xfrm>
            <a:off x="2973919" y="3092451"/>
            <a:ext cx="12700" cy="0"/>
          </a:xfrm>
          <a:custGeom>
            <a:avLst/>
            <a:gdLst>
              <a:gd name="T0" fmla="*/ 10 w 10"/>
              <a:gd name="T1" fmla="*/ 0 w 10"/>
              <a:gd name="T2" fmla="*/ 10 w 10"/>
            </a:gdLst>
            <a:ahLst/>
            <a:cxnLst>
              <a:cxn ang="0">
                <a:pos x="T0" y="0"/>
              </a:cxn>
              <a:cxn ang="0">
                <a:pos x="T1" y="0"/>
              </a:cxn>
              <a:cxn ang="0">
                <a:pos x="T2" y="0"/>
              </a:cxn>
            </a:cxnLst>
            <a:rect l="0" t="0" r="r" b="b"/>
            <a:pathLst>
              <a:path w="10">
                <a:moveTo>
                  <a:pt x="10" y="0"/>
                </a:moveTo>
                <a:lnTo>
                  <a:pt x="0" y="0"/>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0" name="Line 2486"/>
          <p:cNvSpPr>
            <a:spLocks noChangeShapeType="1"/>
          </p:cNvSpPr>
          <p:nvPr/>
        </p:nvSpPr>
        <p:spPr bwMode="auto">
          <a:xfrm flipH="1">
            <a:off x="2973919" y="3092451"/>
            <a:ext cx="12700"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1" name="Freeform 2487"/>
          <p:cNvSpPr>
            <a:spLocks/>
          </p:cNvSpPr>
          <p:nvPr/>
        </p:nvSpPr>
        <p:spPr bwMode="auto">
          <a:xfrm>
            <a:off x="2948517" y="3155951"/>
            <a:ext cx="8467" cy="8467"/>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lnTo>
                  <a:pt x="8"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2" name="Line 2488"/>
          <p:cNvSpPr>
            <a:spLocks noChangeShapeType="1"/>
          </p:cNvSpPr>
          <p:nvPr/>
        </p:nvSpPr>
        <p:spPr bwMode="auto">
          <a:xfrm>
            <a:off x="2948517" y="3155951"/>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3" name="Freeform 2489"/>
          <p:cNvSpPr>
            <a:spLocks/>
          </p:cNvSpPr>
          <p:nvPr/>
        </p:nvSpPr>
        <p:spPr bwMode="auto">
          <a:xfrm>
            <a:off x="2810933" y="3020484"/>
            <a:ext cx="8467" cy="8467"/>
          </a:xfrm>
          <a:custGeom>
            <a:avLst/>
            <a:gdLst>
              <a:gd name="T0" fmla="*/ 0 w 9"/>
              <a:gd name="T1" fmla="*/ 0 h 8"/>
              <a:gd name="T2" fmla="*/ 9 w 9"/>
              <a:gd name="T3" fmla="*/ 8 h 8"/>
              <a:gd name="T4" fmla="*/ 0 w 9"/>
              <a:gd name="T5" fmla="*/ 0 h 8"/>
            </a:gdLst>
            <a:ahLst/>
            <a:cxnLst>
              <a:cxn ang="0">
                <a:pos x="T0" y="T1"/>
              </a:cxn>
              <a:cxn ang="0">
                <a:pos x="T2" y="T3"/>
              </a:cxn>
              <a:cxn ang="0">
                <a:pos x="T4" y="T5"/>
              </a:cxn>
            </a:cxnLst>
            <a:rect l="0" t="0" r="r" b="b"/>
            <a:pathLst>
              <a:path w="9" h="8">
                <a:moveTo>
                  <a:pt x="0" y="0"/>
                </a:moveTo>
                <a:lnTo>
                  <a:pt x="9" y="8"/>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4" name="Line 2490"/>
          <p:cNvSpPr>
            <a:spLocks noChangeShapeType="1"/>
          </p:cNvSpPr>
          <p:nvPr/>
        </p:nvSpPr>
        <p:spPr bwMode="auto">
          <a:xfrm>
            <a:off x="2810933" y="3020484"/>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5" name="Freeform 2491"/>
          <p:cNvSpPr>
            <a:spLocks/>
          </p:cNvSpPr>
          <p:nvPr/>
        </p:nvSpPr>
        <p:spPr bwMode="auto">
          <a:xfrm>
            <a:off x="2810933" y="3155951"/>
            <a:ext cx="8467" cy="8467"/>
          </a:xfrm>
          <a:custGeom>
            <a:avLst/>
            <a:gdLst>
              <a:gd name="T0" fmla="*/ 9 w 9"/>
              <a:gd name="T1" fmla="*/ 0 h 8"/>
              <a:gd name="T2" fmla="*/ 0 w 9"/>
              <a:gd name="T3" fmla="*/ 8 h 8"/>
              <a:gd name="T4" fmla="*/ 9 w 9"/>
              <a:gd name="T5" fmla="*/ 0 h 8"/>
            </a:gdLst>
            <a:ahLst/>
            <a:cxnLst>
              <a:cxn ang="0">
                <a:pos x="T0" y="T1"/>
              </a:cxn>
              <a:cxn ang="0">
                <a:pos x="T2" y="T3"/>
              </a:cxn>
              <a:cxn ang="0">
                <a:pos x="T4" y="T5"/>
              </a:cxn>
            </a:cxnLst>
            <a:rect l="0" t="0" r="r" b="b"/>
            <a:pathLst>
              <a:path w="9" h="8">
                <a:moveTo>
                  <a:pt x="9" y="0"/>
                </a:moveTo>
                <a:lnTo>
                  <a:pt x="0" y="8"/>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6" name="Line 2492"/>
          <p:cNvSpPr>
            <a:spLocks noChangeShapeType="1"/>
          </p:cNvSpPr>
          <p:nvPr/>
        </p:nvSpPr>
        <p:spPr bwMode="auto">
          <a:xfrm flipH="1">
            <a:off x="2810933" y="3155951"/>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7" name="Freeform 2493"/>
          <p:cNvSpPr>
            <a:spLocks/>
          </p:cNvSpPr>
          <p:nvPr/>
        </p:nvSpPr>
        <p:spPr bwMode="auto">
          <a:xfrm>
            <a:off x="2948517" y="3020484"/>
            <a:ext cx="8467" cy="8467"/>
          </a:xfrm>
          <a:custGeom>
            <a:avLst/>
            <a:gdLst>
              <a:gd name="T0" fmla="*/ 8 w 8"/>
              <a:gd name="T1" fmla="*/ 0 h 8"/>
              <a:gd name="T2" fmla="*/ 0 w 8"/>
              <a:gd name="T3" fmla="*/ 8 h 8"/>
              <a:gd name="T4" fmla="*/ 8 w 8"/>
              <a:gd name="T5" fmla="*/ 0 h 8"/>
            </a:gdLst>
            <a:ahLst/>
            <a:cxnLst>
              <a:cxn ang="0">
                <a:pos x="T0" y="T1"/>
              </a:cxn>
              <a:cxn ang="0">
                <a:pos x="T2" y="T3"/>
              </a:cxn>
              <a:cxn ang="0">
                <a:pos x="T4" y="T5"/>
              </a:cxn>
            </a:cxnLst>
            <a:rect l="0" t="0" r="r" b="b"/>
            <a:pathLst>
              <a:path w="8" h="8">
                <a:moveTo>
                  <a:pt x="8" y="0"/>
                </a:moveTo>
                <a:lnTo>
                  <a:pt x="0" y="8"/>
                </a:lnTo>
                <a:lnTo>
                  <a:pt x="8"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8" name="Line 2494"/>
          <p:cNvSpPr>
            <a:spLocks noChangeShapeType="1"/>
          </p:cNvSpPr>
          <p:nvPr/>
        </p:nvSpPr>
        <p:spPr bwMode="auto">
          <a:xfrm flipH="1">
            <a:off x="2948517" y="3020484"/>
            <a:ext cx="8467"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29" name="Freeform 2495"/>
          <p:cNvSpPr>
            <a:spLocks/>
          </p:cNvSpPr>
          <p:nvPr/>
        </p:nvSpPr>
        <p:spPr bwMode="auto">
          <a:xfrm>
            <a:off x="2846920" y="3177117"/>
            <a:ext cx="4233" cy="10584"/>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0" name="Line 2496"/>
          <p:cNvSpPr>
            <a:spLocks noChangeShapeType="1"/>
          </p:cNvSpPr>
          <p:nvPr/>
        </p:nvSpPr>
        <p:spPr bwMode="auto">
          <a:xfrm flipH="1">
            <a:off x="2846920" y="3177117"/>
            <a:ext cx="4233"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1" name="Freeform 2497"/>
          <p:cNvSpPr>
            <a:spLocks/>
          </p:cNvSpPr>
          <p:nvPr/>
        </p:nvSpPr>
        <p:spPr bwMode="auto">
          <a:xfrm>
            <a:off x="2916768" y="2997201"/>
            <a:ext cx="4233" cy="10584"/>
          </a:xfrm>
          <a:custGeom>
            <a:avLst/>
            <a:gdLst>
              <a:gd name="T0" fmla="*/ 4 w 4"/>
              <a:gd name="T1" fmla="*/ 0 h 10"/>
              <a:gd name="T2" fmla="*/ 0 w 4"/>
              <a:gd name="T3" fmla="*/ 10 h 10"/>
              <a:gd name="T4" fmla="*/ 4 w 4"/>
              <a:gd name="T5" fmla="*/ 0 h 10"/>
            </a:gdLst>
            <a:ahLst/>
            <a:cxnLst>
              <a:cxn ang="0">
                <a:pos x="T0" y="T1"/>
              </a:cxn>
              <a:cxn ang="0">
                <a:pos x="T2" y="T3"/>
              </a:cxn>
              <a:cxn ang="0">
                <a:pos x="T4" y="T5"/>
              </a:cxn>
            </a:cxnLst>
            <a:rect l="0" t="0" r="r" b="b"/>
            <a:pathLst>
              <a:path w="4" h="10">
                <a:moveTo>
                  <a:pt x="4" y="0"/>
                </a:moveTo>
                <a:lnTo>
                  <a:pt x="0" y="10"/>
                </a:lnTo>
                <a:lnTo>
                  <a:pt x="4"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2" name="Line 2498"/>
          <p:cNvSpPr>
            <a:spLocks noChangeShapeType="1"/>
          </p:cNvSpPr>
          <p:nvPr/>
        </p:nvSpPr>
        <p:spPr bwMode="auto">
          <a:xfrm flipH="1">
            <a:off x="2916768" y="2997201"/>
            <a:ext cx="4233"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3" name="Freeform 2499"/>
          <p:cNvSpPr>
            <a:spLocks/>
          </p:cNvSpPr>
          <p:nvPr/>
        </p:nvSpPr>
        <p:spPr bwMode="auto">
          <a:xfrm>
            <a:off x="2789767" y="3056469"/>
            <a:ext cx="8467" cy="4233"/>
          </a:xfrm>
          <a:custGeom>
            <a:avLst/>
            <a:gdLst>
              <a:gd name="T0" fmla="*/ 9 w 9"/>
              <a:gd name="T1" fmla="*/ 4 h 4"/>
              <a:gd name="T2" fmla="*/ 0 w 9"/>
              <a:gd name="T3" fmla="*/ 0 h 4"/>
              <a:gd name="T4" fmla="*/ 9 w 9"/>
              <a:gd name="T5" fmla="*/ 4 h 4"/>
            </a:gdLst>
            <a:ahLst/>
            <a:cxnLst>
              <a:cxn ang="0">
                <a:pos x="T0" y="T1"/>
              </a:cxn>
              <a:cxn ang="0">
                <a:pos x="T2" y="T3"/>
              </a:cxn>
              <a:cxn ang="0">
                <a:pos x="T4" y="T5"/>
              </a:cxn>
            </a:cxnLst>
            <a:rect l="0" t="0" r="r" b="b"/>
            <a:pathLst>
              <a:path w="9" h="4">
                <a:moveTo>
                  <a:pt x="9" y="4"/>
                </a:moveTo>
                <a:lnTo>
                  <a:pt x="0" y="0"/>
                </a:lnTo>
                <a:lnTo>
                  <a:pt x="9"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4" name="Line 2500"/>
          <p:cNvSpPr>
            <a:spLocks noChangeShapeType="1"/>
          </p:cNvSpPr>
          <p:nvPr/>
        </p:nvSpPr>
        <p:spPr bwMode="auto">
          <a:xfrm flipH="1" flipV="1">
            <a:off x="2789767" y="3056469"/>
            <a:ext cx="8467"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5" name="Freeform 2501"/>
          <p:cNvSpPr>
            <a:spLocks/>
          </p:cNvSpPr>
          <p:nvPr/>
        </p:nvSpPr>
        <p:spPr bwMode="auto">
          <a:xfrm>
            <a:off x="2969684" y="3124204"/>
            <a:ext cx="8467" cy="4233"/>
          </a:xfrm>
          <a:custGeom>
            <a:avLst/>
            <a:gdLst>
              <a:gd name="T0" fmla="*/ 10 w 10"/>
              <a:gd name="T1" fmla="*/ 4 h 4"/>
              <a:gd name="T2" fmla="*/ 0 w 10"/>
              <a:gd name="T3" fmla="*/ 0 h 4"/>
              <a:gd name="T4" fmla="*/ 10 w 10"/>
              <a:gd name="T5" fmla="*/ 4 h 4"/>
            </a:gdLst>
            <a:ahLst/>
            <a:cxnLst>
              <a:cxn ang="0">
                <a:pos x="T0" y="T1"/>
              </a:cxn>
              <a:cxn ang="0">
                <a:pos x="T2" y="T3"/>
              </a:cxn>
              <a:cxn ang="0">
                <a:pos x="T4" y="T5"/>
              </a:cxn>
            </a:cxnLst>
            <a:rect l="0" t="0" r="r" b="b"/>
            <a:pathLst>
              <a:path w="10" h="4">
                <a:moveTo>
                  <a:pt x="10" y="4"/>
                </a:moveTo>
                <a:lnTo>
                  <a:pt x="0" y="0"/>
                </a:lnTo>
                <a:lnTo>
                  <a:pt x="10" y="4"/>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6" name="Line 2502"/>
          <p:cNvSpPr>
            <a:spLocks noChangeShapeType="1"/>
          </p:cNvSpPr>
          <p:nvPr/>
        </p:nvSpPr>
        <p:spPr bwMode="auto">
          <a:xfrm flipH="1" flipV="1">
            <a:off x="2969684" y="3124204"/>
            <a:ext cx="8467"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7" name="Freeform 2503"/>
          <p:cNvSpPr>
            <a:spLocks/>
          </p:cNvSpPr>
          <p:nvPr/>
        </p:nvSpPr>
        <p:spPr bwMode="auto">
          <a:xfrm>
            <a:off x="2921001" y="3177117"/>
            <a:ext cx="4233" cy="8467"/>
          </a:xfrm>
          <a:custGeom>
            <a:avLst/>
            <a:gdLst>
              <a:gd name="T0" fmla="*/ 0 w 4"/>
              <a:gd name="T1" fmla="*/ 0 h 10"/>
              <a:gd name="T2" fmla="*/ 4 w 4"/>
              <a:gd name="T3" fmla="*/ 10 h 10"/>
              <a:gd name="T4" fmla="*/ 0 w 4"/>
              <a:gd name="T5" fmla="*/ 0 h 10"/>
            </a:gdLst>
            <a:ahLst/>
            <a:cxnLst>
              <a:cxn ang="0">
                <a:pos x="T0" y="T1"/>
              </a:cxn>
              <a:cxn ang="0">
                <a:pos x="T2" y="T3"/>
              </a:cxn>
              <a:cxn ang="0">
                <a:pos x="T4" y="T5"/>
              </a:cxn>
            </a:cxnLst>
            <a:rect l="0" t="0" r="r" b="b"/>
            <a:pathLst>
              <a:path w="4" h="10">
                <a:moveTo>
                  <a:pt x="0" y="0"/>
                </a:moveTo>
                <a:lnTo>
                  <a:pt x="4" y="1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8" name="Line 2504"/>
          <p:cNvSpPr>
            <a:spLocks noChangeShapeType="1"/>
          </p:cNvSpPr>
          <p:nvPr/>
        </p:nvSpPr>
        <p:spPr bwMode="auto">
          <a:xfrm>
            <a:off x="2921001" y="3177117"/>
            <a:ext cx="4233" cy="8467"/>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39" name="Freeform 2505"/>
          <p:cNvSpPr>
            <a:spLocks/>
          </p:cNvSpPr>
          <p:nvPr/>
        </p:nvSpPr>
        <p:spPr bwMode="auto">
          <a:xfrm>
            <a:off x="2842686" y="2999317"/>
            <a:ext cx="4233" cy="10584"/>
          </a:xfrm>
          <a:custGeom>
            <a:avLst/>
            <a:gdLst>
              <a:gd name="T0" fmla="*/ 0 w 4"/>
              <a:gd name="T1" fmla="*/ 0 h 9"/>
              <a:gd name="T2" fmla="*/ 4 w 4"/>
              <a:gd name="T3" fmla="*/ 9 h 9"/>
              <a:gd name="T4" fmla="*/ 0 w 4"/>
              <a:gd name="T5" fmla="*/ 0 h 9"/>
            </a:gdLst>
            <a:ahLst/>
            <a:cxnLst>
              <a:cxn ang="0">
                <a:pos x="T0" y="T1"/>
              </a:cxn>
              <a:cxn ang="0">
                <a:pos x="T2" y="T3"/>
              </a:cxn>
              <a:cxn ang="0">
                <a:pos x="T4" y="T5"/>
              </a:cxn>
            </a:cxnLst>
            <a:rect l="0" t="0" r="r" b="b"/>
            <a:pathLst>
              <a:path w="4" h="9">
                <a:moveTo>
                  <a:pt x="0" y="0"/>
                </a:moveTo>
                <a:lnTo>
                  <a:pt x="4" y="9"/>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0" name="Line 2506"/>
          <p:cNvSpPr>
            <a:spLocks noChangeShapeType="1"/>
          </p:cNvSpPr>
          <p:nvPr/>
        </p:nvSpPr>
        <p:spPr bwMode="auto">
          <a:xfrm>
            <a:off x="2842686" y="2999317"/>
            <a:ext cx="4233" cy="10584"/>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1" name="Freeform 2507"/>
          <p:cNvSpPr>
            <a:spLocks/>
          </p:cNvSpPr>
          <p:nvPr/>
        </p:nvSpPr>
        <p:spPr bwMode="auto">
          <a:xfrm>
            <a:off x="2789767" y="3128436"/>
            <a:ext cx="10584" cy="4233"/>
          </a:xfrm>
          <a:custGeom>
            <a:avLst/>
            <a:gdLst>
              <a:gd name="T0" fmla="*/ 10 w 10"/>
              <a:gd name="T1" fmla="*/ 0 h 4"/>
              <a:gd name="T2" fmla="*/ 0 w 10"/>
              <a:gd name="T3" fmla="*/ 4 h 4"/>
              <a:gd name="T4" fmla="*/ 10 w 10"/>
              <a:gd name="T5" fmla="*/ 0 h 4"/>
            </a:gdLst>
            <a:ahLst/>
            <a:cxnLst>
              <a:cxn ang="0">
                <a:pos x="T0" y="T1"/>
              </a:cxn>
              <a:cxn ang="0">
                <a:pos x="T2" y="T3"/>
              </a:cxn>
              <a:cxn ang="0">
                <a:pos x="T4" y="T5"/>
              </a:cxn>
            </a:cxnLst>
            <a:rect l="0" t="0" r="r" b="b"/>
            <a:pathLst>
              <a:path w="10" h="4">
                <a:moveTo>
                  <a:pt x="10" y="0"/>
                </a:moveTo>
                <a:lnTo>
                  <a:pt x="0" y="4"/>
                </a:lnTo>
                <a:lnTo>
                  <a:pt x="1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2" name="Line 2508"/>
          <p:cNvSpPr>
            <a:spLocks noChangeShapeType="1"/>
          </p:cNvSpPr>
          <p:nvPr/>
        </p:nvSpPr>
        <p:spPr bwMode="auto">
          <a:xfrm flipH="1">
            <a:off x="2789767" y="3128436"/>
            <a:ext cx="10584"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3" name="Freeform 2509"/>
          <p:cNvSpPr>
            <a:spLocks/>
          </p:cNvSpPr>
          <p:nvPr/>
        </p:nvSpPr>
        <p:spPr bwMode="auto">
          <a:xfrm>
            <a:off x="2967567" y="3052236"/>
            <a:ext cx="10584" cy="4233"/>
          </a:xfrm>
          <a:custGeom>
            <a:avLst/>
            <a:gdLst>
              <a:gd name="T0" fmla="*/ 9 w 9"/>
              <a:gd name="T1" fmla="*/ 0 h 4"/>
              <a:gd name="T2" fmla="*/ 0 w 9"/>
              <a:gd name="T3" fmla="*/ 4 h 4"/>
              <a:gd name="T4" fmla="*/ 9 w 9"/>
              <a:gd name="T5" fmla="*/ 0 h 4"/>
            </a:gdLst>
            <a:ahLst/>
            <a:cxnLst>
              <a:cxn ang="0">
                <a:pos x="T0" y="T1"/>
              </a:cxn>
              <a:cxn ang="0">
                <a:pos x="T2" y="T3"/>
              </a:cxn>
              <a:cxn ang="0">
                <a:pos x="T4" y="T5"/>
              </a:cxn>
            </a:cxnLst>
            <a:rect l="0" t="0" r="r" b="b"/>
            <a:pathLst>
              <a:path w="9" h="4">
                <a:moveTo>
                  <a:pt x="9" y="0"/>
                </a:moveTo>
                <a:lnTo>
                  <a:pt x="0" y="4"/>
                </a:lnTo>
                <a:lnTo>
                  <a:pt x="9"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4" name="Line 2510"/>
          <p:cNvSpPr>
            <a:spLocks noChangeShapeType="1"/>
          </p:cNvSpPr>
          <p:nvPr/>
        </p:nvSpPr>
        <p:spPr bwMode="auto">
          <a:xfrm flipH="1">
            <a:off x="2967567" y="3052236"/>
            <a:ext cx="10584" cy="4233"/>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5" name="Freeform 2511"/>
          <p:cNvSpPr>
            <a:spLocks/>
          </p:cNvSpPr>
          <p:nvPr/>
        </p:nvSpPr>
        <p:spPr bwMode="auto">
          <a:xfrm>
            <a:off x="3020484" y="3031068"/>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6" name="Line 2512"/>
          <p:cNvSpPr>
            <a:spLocks noChangeShapeType="1"/>
          </p:cNvSpPr>
          <p:nvPr/>
        </p:nvSpPr>
        <p:spPr bwMode="auto">
          <a:xfrm>
            <a:off x="3020484" y="3031068"/>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7" name="Freeform 2513"/>
          <p:cNvSpPr>
            <a:spLocks/>
          </p:cNvSpPr>
          <p:nvPr/>
        </p:nvSpPr>
        <p:spPr bwMode="auto">
          <a:xfrm>
            <a:off x="3020484" y="3052235"/>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8" name="Line 2514"/>
          <p:cNvSpPr>
            <a:spLocks noChangeShapeType="1"/>
          </p:cNvSpPr>
          <p:nvPr/>
        </p:nvSpPr>
        <p:spPr bwMode="auto">
          <a:xfrm>
            <a:off x="3020484" y="3052235"/>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49" name="Freeform 2515"/>
          <p:cNvSpPr>
            <a:spLocks/>
          </p:cNvSpPr>
          <p:nvPr/>
        </p:nvSpPr>
        <p:spPr bwMode="auto">
          <a:xfrm>
            <a:off x="3020484" y="3075517"/>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0" name="Line 2516"/>
          <p:cNvSpPr>
            <a:spLocks noChangeShapeType="1"/>
          </p:cNvSpPr>
          <p:nvPr/>
        </p:nvSpPr>
        <p:spPr bwMode="auto">
          <a:xfrm>
            <a:off x="3020484" y="3075517"/>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1" name="Freeform 2517"/>
          <p:cNvSpPr>
            <a:spLocks/>
          </p:cNvSpPr>
          <p:nvPr/>
        </p:nvSpPr>
        <p:spPr bwMode="auto">
          <a:xfrm>
            <a:off x="3020484" y="3098801"/>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2" name="Line 2518"/>
          <p:cNvSpPr>
            <a:spLocks noChangeShapeType="1"/>
          </p:cNvSpPr>
          <p:nvPr/>
        </p:nvSpPr>
        <p:spPr bwMode="auto">
          <a:xfrm>
            <a:off x="3020484" y="3098801"/>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3" name="Freeform 2519"/>
          <p:cNvSpPr>
            <a:spLocks/>
          </p:cNvSpPr>
          <p:nvPr/>
        </p:nvSpPr>
        <p:spPr bwMode="auto">
          <a:xfrm>
            <a:off x="3020484" y="3119968"/>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4" name="Line 2520"/>
          <p:cNvSpPr>
            <a:spLocks noChangeShapeType="1"/>
          </p:cNvSpPr>
          <p:nvPr/>
        </p:nvSpPr>
        <p:spPr bwMode="auto">
          <a:xfrm>
            <a:off x="3020484" y="3119968"/>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5" name="Freeform 2521"/>
          <p:cNvSpPr>
            <a:spLocks/>
          </p:cNvSpPr>
          <p:nvPr/>
        </p:nvSpPr>
        <p:spPr bwMode="auto">
          <a:xfrm>
            <a:off x="3020484" y="3143251"/>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6" name="Line 2522"/>
          <p:cNvSpPr>
            <a:spLocks noChangeShapeType="1"/>
          </p:cNvSpPr>
          <p:nvPr/>
        </p:nvSpPr>
        <p:spPr bwMode="auto">
          <a:xfrm>
            <a:off x="3020484" y="3143251"/>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7" name="Freeform 2523"/>
          <p:cNvSpPr>
            <a:spLocks/>
          </p:cNvSpPr>
          <p:nvPr/>
        </p:nvSpPr>
        <p:spPr bwMode="auto">
          <a:xfrm>
            <a:off x="3020484" y="3166535"/>
            <a:ext cx="33867" cy="0"/>
          </a:xfrm>
          <a:custGeom>
            <a:avLst/>
            <a:gdLst>
              <a:gd name="T0" fmla="*/ 0 w 32"/>
              <a:gd name="T1" fmla="*/ 32 w 32"/>
              <a:gd name="T2" fmla="*/ 0 w 32"/>
            </a:gdLst>
            <a:ahLst/>
            <a:cxnLst>
              <a:cxn ang="0">
                <a:pos x="T0" y="0"/>
              </a:cxn>
              <a:cxn ang="0">
                <a:pos x="T1" y="0"/>
              </a:cxn>
              <a:cxn ang="0">
                <a:pos x="T2" y="0"/>
              </a:cxn>
            </a:cxnLst>
            <a:rect l="0" t="0" r="r" b="b"/>
            <a:pathLst>
              <a:path w="32">
                <a:moveTo>
                  <a:pt x="0" y="0"/>
                </a:moveTo>
                <a:lnTo>
                  <a:pt x="32" y="0"/>
                </a:lnTo>
                <a:lnTo>
                  <a:pt x="0" y="0"/>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8" name="Line 2524"/>
          <p:cNvSpPr>
            <a:spLocks noChangeShapeType="1"/>
          </p:cNvSpPr>
          <p:nvPr/>
        </p:nvSpPr>
        <p:spPr bwMode="auto">
          <a:xfrm>
            <a:off x="3020484" y="3166535"/>
            <a:ext cx="338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59" name="Freeform 2525"/>
          <p:cNvSpPr>
            <a:spLocks/>
          </p:cNvSpPr>
          <p:nvPr/>
        </p:nvSpPr>
        <p:spPr bwMode="auto">
          <a:xfrm>
            <a:off x="3189818" y="2842684"/>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1"/>
                </a:lnTo>
                <a:lnTo>
                  <a:pt x="483"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0" name="Freeform 2526"/>
          <p:cNvSpPr>
            <a:spLocks/>
          </p:cNvSpPr>
          <p:nvPr/>
        </p:nvSpPr>
        <p:spPr bwMode="auto">
          <a:xfrm>
            <a:off x="3280835" y="2967570"/>
            <a:ext cx="330200" cy="260351"/>
          </a:xfrm>
          <a:custGeom>
            <a:avLst/>
            <a:gdLst>
              <a:gd name="T0" fmla="*/ 11 w 311"/>
              <a:gd name="T1" fmla="*/ 247 h 247"/>
              <a:gd name="T2" fmla="*/ 300 w 311"/>
              <a:gd name="T3" fmla="*/ 247 h 247"/>
              <a:gd name="T4" fmla="*/ 300 w 311"/>
              <a:gd name="T5" fmla="*/ 247 h 247"/>
              <a:gd name="T6" fmla="*/ 304 w 311"/>
              <a:gd name="T7" fmla="*/ 245 h 247"/>
              <a:gd name="T8" fmla="*/ 308 w 311"/>
              <a:gd name="T9" fmla="*/ 244 h 247"/>
              <a:gd name="T10" fmla="*/ 310 w 311"/>
              <a:gd name="T11" fmla="*/ 240 h 247"/>
              <a:gd name="T12" fmla="*/ 311 w 311"/>
              <a:gd name="T13" fmla="*/ 236 h 247"/>
              <a:gd name="T14" fmla="*/ 311 w 311"/>
              <a:gd name="T15" fmla="*/ 11 h 247"/>
              <a:gd name="T16" fmla="*/ 311 w 311"/>
              <a:gd name="T17" fmla="*/ 11 h 247"/>
              <a:gd name="T18" fmla="*/ 310 w 311"/>
              <a:gd name="T19" fmla="*/ 7 h 247"/>
              <a:gd name="T20" fmla="*/ 308 w 311"/>
              <a:gd name="T21" fmla="*/ 3 h 247"/>
              <a:gd name="T22" fmla="*/ 304 w 311"/>
              <a:gd name="T23" fmla="*/ 2 h 247"/>
              <a:gd name="T24" fmla="*/ 300 w 311"/>
              <a:gd name="T25" fmla="*/ 0 h 247"/>
              <a:gd name="T26" fmla="*/ 11 w 311"/>
              <a:gd name="T27" fmla="*/ 0 h 247"/>
              <a:gd name="T28" fmla="*/ 11 w 311"/>
              <a:gd name="T29" fmla="*/ 0 h 247"/>
              <a:gd name="T30" fmla="*/ 7 w 311"/>
              <a:gd name="T31" fmla="*/ 2 h 247"/>
              <a:gd name="T32" fmla="*/ 3 w 311"/>
              <a:gd name="T33" fmla="*/ 3 h 247"/>
              <a:gd name="T34" fmla="*/ 1 w 311"/>
              <a:gd name="T35" fmla="*/ 7 h 247"/>
              <a:gd name="T36" fmla="*/ 0 w 311"/>
              <a:gd name="T37" fmla="*/ 11 h 247"/>
              <a:gd name="T38" fmla="*/ 0 w 311"/>
              <a:gd name="T39" fmla="*/ 236 h 247"/>
              <a:gd name="T40" fmla="*/ 0 w 311"/>
              <a:gd name="T41" fmla="*/ 236 h 247"/>
              <a:gd name="T42" fmla="*/ 1 w 311"/>
              <a:gd name="T43" fmla="*/ 240 h 247"/>
              <a:gd name="T44" fmla="*/ 3 w 311"/>
              <a:gd name="T45" fmla="*/ 244 h 247"/>
              <a:gd name="T46" fmla="*/ 7 w 311"/>
              <a:gd name="T47" fmla="*/ 245 h 247"/>
              <a:gd name="T48" fmla="*/ 11 w 311"/>
              <a:gd name="T49" fmla="*/ 247 h 247"/>
              <a:gd name="T50" fmla="*/ 11 w 311"/>
              <a:gd name="T51"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1" h="247">
                <a:moveTo>
                  <a:pt x="11" y="247"/>
                </a:moveTo>
                <a:lnTo>
                  <a:pt x="300" y="247"/>
                </a:lnTo>
                <a:lnTo>
                  <a:pt x="300" y="247"/>
                </a:lnTo>
                <a:lnTo>
                  <a:pt x="304" y="245"/>
                </a:lnTo>
                <a:lnTo>
                  <a:pt x="308" y="244"/>
                </a:lnTo>
                <a:lnTo>
                  <a:pt x="310" y="240"/>
                </a:lnTo>
                <a:lnTo>
                  <a:pt x="311" y="236"/>
                </a:lnTo>
                <a:lnTo>
                  <a:pt x="311" y="11"/>
                </a:lnTo>
                <a:lnTo>
                  <a:pt x="311" y="11"/>
                </a:lnTo>
                <a:lnTo>
                  <a:pt x="310" y="7"/>
                </a:lnTo>
                <a:lnTo>
                  <a:pt x="308" y="3"/>
                </a:lnTo>
                <a:lnTo>
                  <a:pt x="304" y="2"/>
                </a:lnTo>
                <a:lnTo>
                  <a:pt x="300" y="0"/>
                </a:lnTo>
                <a:lnTo>
                  <a:pt x="11" y="0"/>
                </a:lnTo>
                <a:lnTo>
                  <a:pt x="11" y="0"/>
                </a:lnTo>
                <a:lnTo>
                  <a:pt x="7" y="2"/>
                </a:lnTo>
                <a:lnTo>
                  <a:pt x="3" y="3"/>
                </a:lnTo>
                <a:lnTo>
                  <a:pt x="1" y="7"/>
                </a:lnTo>
                <a:lnTo>
                  <a:pt x="0" y="11"/>
                </a:lnTo>
                <a:lnTo>
                  <a:pt x="0" y="236"/>
                </a:lnTo>
                <a:lnTo>
                  <a:pt x="0" y="236"/>
                </a:lnTo>
                <a:lnTo>
                  <a:pt x="1" y="240"/>
                </a:lnTo>
                <a:lnTo>
                  <a:pt x="3" y="244"/>
                </a:lnTo>
                <a:lnTo>
                  <a:pt x="7" y="245"/>
                </a:lnTo>
                <a:lnTo>
                  <a:pt x="11" y="247"/>
                </a:lnTo>
                <a:lnTo>
                  <a:pt x="11" y="247"/>
                </a:lnTo>
                <a:close/>
              </a:path>
            </a:pathLst>
          </a:custGeom>
          <a:solidFill>
            <a:srgbClr val="FFFFFF"/>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161" name="Freeform 2527"/>
          <p:cNvSpPr>
            <a:spLocks/>
          </p:cNvSpPr>
          <p:nvPr/>
        </p:nvSpPr>
        <p:spPr bwMode="auto">
          <a:xfrm>
            <a:off x="3314701" y="3014136"/>
            <a:ext cx="135467" cy="135467"/>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2" name="Freeform 2528"/>
          <p:cNvSpPr>
            <a:spLocks/>
          </p:cNvSpPr>
          <p:nvPr/>
        </p:nvSpPr>
        <p:spPr bwMode="auto">
          <a:xfrm>
            <a:off x="3337986" y="3043769"/>
            <a:ext cx="88900" cy="105833"/>
          </a:xfrm>
          <a:custGeom>
            <a:avLst/>
            <a:gdLst>
              <a:gd name="T0" fmla="*/ 84 w 84"/>
              <a:gd name="T1" fmla="*/ 86 h 101"/>
              <a:gd name="T2" fmla="*/ 75 w 84"/>
              <a:gd name="T3" fmla="*/ 93 h 101"/>
              <a:gd name="T4" fmla="*/ 53 w 84"/>
              <a:gd name="T5" fmla="*/ 99 h 101"/>
              <a:gd name="T6" fmla="*/ 43 w 84"/>
              <a:gd name="T7" fmla="*/ 101 h 101"/>
              <a:gd name="T8" fmla="*/ 19 w 84"/>
              <a:gd name="T9" fmla="*/ 97 h 101"/>
              <a:gd name="T10" fmla="*/ 0 w 84"/>
              <a:gd name="T11" fmla="*/ 85 h 101"/>
              <a:gd name="T12" fmla="*/ 2 w 84"/>
              <a:gd name="T13" fmla="*/ 83 h 101"/>
              <a:gd name="T14" fmla="*/ 12 w 84"/>
              <a:gd name="T15" fmla="*/ 77 h 101"/>
              <a:gd name="T16" fmla="*/ 27 w 84"/>
              <a:gd name="T17" fmla="*/ 73 h 101"/>
              <a:gd name="T18" fmla="*/ 28 w 84"/>
              <a:gd name="T19" fmla="*/ 73 h 101"/>
              <a:gd name="T20" fmla="*/ 29 w 84"/>
              <a:gd name="T21" fmla="*/ 70 h 101"/>
              <a:gd name="T22" fmla="*/ 29 w 84"/>
              <a:gd name="T23" fmla="*/ 65 h 101"/>
              <a:gd name="T24" fmla="*/ 27 w 84"/>
              <a:gd name="T25" fmla="*/ 58 h 101"/>
              <a:gd name="T26" fmla="*/ 24 w 84"/>
              <a:gd name="T27" fmla="*/ 48 h 101"/>
              <a:gd name="T28" fmla="*/ 21 w 84"/>
              <a:gd name="T29" fmla="*/ 44 h 101"/>
              <a:gd name="T30" fmla="*/ 21 w 84"/>
              <a:gd name="T31" fmla="*/ 39 h 101"/>
              <a:gd name="T32" fmla="*/ 23 w 84"/>
              <a:gd name="T33" fmla="*/ 35 h 101"/>
              <a:gd name="T34" fmla="*/ 21 w 84"/>
              <a:gd name="T35" fmla="*/ 28 h 101"/>
              <a:gd name="T36" fmla="*/ 21 w 84"/>
              <a:gd name="T37" fmla="*/ 22 h 101"/>
              <a:gd name="T38" fmla="*/ 25 w 84"/>
              <a:gd name="T39" fmla="*/ 12 h 101"/>
              <a:gd name="T40" fmla="*/ 31 w 84"/>
              <a:gd name="T41" fmla="*/ 8 h 101"/>
              <a:gd name="T42" fmla="*/ 32 w 84"/>
              <a:gd name="T43" fmla="*/ 4 h 101"/>
              <a:gd name="T44" fmla="*/ 33 w 84"/>
              <a:gd name="T45" fmla="*/ 0 h 101"/>
              <a:gd name="T46" fmla="*/ 33 w 84"/>
              <a:gd name="T47" fmla="*/ 0 h 101"/>
              <a:gd name="T48" fmla="*/ 44 w 84"/>
              <a:gd name="T49" fmla="*/ 6 h 101"/>
              <a:gd name="T50" fmla="*/ 55 w 84"/>
              <a:gd name="T51" fmla="*/ 8 h 101"/>
              <a:gd name="T52" fmla="*/ 63 w 84"/>
              <a:gd name="T53" fmla="*/ 16 h 101"/>
              <a:gd name="T54" fmla="*/ 64 w 84"/>
              <a:gd name="T55" fmla="*/ 28 h 101"/>
              <a:gd name="T56" fmla="*/ 63 w 84"/>
              <a:gd name="T57" fmla="*/ 35 h 101"/>
              <a:gd name="T58" fmla="*/ 64 w 84"/>
              <a:gd name="T59" fmla="*/ 36 h 101"/>
              <a:gd name="T60" fmla="*/ 64 w 84"/>
              <a:gd name="T61" fmla="*/ 39 h 101"/>
              <a:gd name="T62" fmla="*/ 61 w 84"/>
              <a:gd name="T63" fmla="*/ 48 h 101"/>
              <a:gd name="T64" fmla="*/ 60 w 84"/>
              <a:gd name="T65" fmla="*/ 54 h 101"/>
              <a:gd name="T66" fmla="*/ 57 w 84"/>
              <a:gd name="T67" fmla="*/ 62 h 101"/>
              <a:gd name="T68" fmla="*/ 56 w 84"/>
              <a:gd name="T69" fmla="*/ 65 h 101"/>
              <a:gd name="T70" fmla="*/ 56 w 84"/>
              <a:gd name="T71" fmla="*/ 70 h 101"/>
              <a:gd name="T72" fmla="*/ 59 w 84"/>
              <a:gd name="T73" fmla="*/ 73 h 101"/>
              <a:gd name="T74" fmla="*/ 67 w 84"/>
              <a:gd name="T75" fmla="*/ 75 h 101"/>
              <a:gd name="T76" fmla="*/ 79 w 84"/>
              <a:gd name="T77" fmla="*/ 81 h 101"/>
              <a:gd name="T78" fmla="*/ 83 w 84"/>
              <a:gd name="T79" fmla="*/ 8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 h="101">
                <a:moveTo>
                  <a:pt x="83" y="83"/>
                </a:moveTo>
                <a:lnTo>
                  <a:pt x="84" y="86"/>
                </a:lnTo>
                <a:lnTo>
                  <a:pt x="84" y="86"/>
                </a:lnTo>
                <a:lnTo>
                  <a:pt x="75" y="93"/>
                </a:lnTo>
                <a:lnTo>
                  <a:pt x="65" y="97"/>
                </a:lnTo>
                <a:lnTo>
                  <a:pt x="53" y="99"/>
                </a:lnTo>
                <a:lnTo>
                  <a:pt x="43" y="101"/>
                </a:lnTo>
                <a:lnTo>
                  <a:pt x="43" y="101"/>
                </a:lnTo>
                <a:lnTo>
                  <a:pt x="31" y="99"/>
                </a:lnTo>
                <a:lnTo>
                  <a:pt x="19" y="97"/>
                </a:lnTo>
                <a:lnTo>
                  <a:pt x="9" y="91"/>
                </a:lnTo>
                <a:lnTo>
                  <a:pt x="0" y="85"/>
                </a:lnTo>
                <a:lnTo>
                  <a:pt x="2" y="83"/>
                </a:lnTo>
                <a:lnTo>
                  <a:pt x="2" y="83"/>
                </a:lnTo>
                <a:lnTo>
                  <a:pt x="6" y="81"/>
                </a:lnTo>
                <a:lnTo>
                  <a:pt x="12" y="77"/>
                </a:lnTo>
                <a:lnTo>
                  <a:pt x="19" y="75"/>
                </a:lnTo>
                <a:lnTo>
                  <a:pt x="27" y="73"/>
                </a:lnTo>
                <a:lnTo>
                  <a:pt x="27" y="73"/>
                </a:lnTo>
                <a:lnTo>
                  <a:pt x="28" y="73"/>
                </a:lnTo>
                <a:lnTo>
                  <a:pt x="29" y="70"/>
                </a:lnTo>
                <a:lnTo>
                  <a:pt x="29" y="70"/>
                </a:lnTo>
                <a:lnTo>
                  <a:pt x="29" y="65"/>
                </a:lnTo>
                <a:lnTo>
                  <a:pt x="29" y="65"/>
                </a:lnTo>
                <a:lnTo>
                  <a:pt x="28" y="61"/>
                </a:lnTo>
                <a:lnTo>
                  <a:pt x="27" y="58"/>
                </a:lnTo>
                <a:lnTo>
                  <a:pt x="25" y="54"/>
                </a:lnTo>
                <a:lnTo>
                  <a:pt x="24" y="48"/>
                </a:lnTo>
                <a:lnTo>
                  <a:pt x="24" y="48"/>
                </a:lnTo>
                <a:lnTo>
                  <a:pt x="21" y="44"/>
                </a:lnTo>
                <a:lnTo>
                  <a:pt x="21" y="39"/>
                </a:lnTo>
                <a:lnTo>
                  <a:pt x="21" y="39"/>
                </a:lnTo>
                <a:lnTo>
                  <a:pt x="21" y="36"/>
                </a:lnTo>
                <a:lnTo>
                  <a:pt x="23" y="35"/>
                </a:lnTo>
                <a:lnTo>
                  <a:pt x="23" y="35"/>
                </a:lnTo>
                <a:lnTo>
                  <a:pt x="21" y="28"/>
                </a:lnTo>
                <a:lnTo>
                  <a:pt x="21" y="28"/>
                </a:lnTo>
                <a:lnTo>
                  <a:pt x="21" y="22"/>
                </a:lnTo>
                <a:lnTo>
                  <a:pt x="23" y="16"/>
                </a:lnTo>
                <a:lnTo>
                  <a:pt x="25" y="12"/>
                </a:lnTo>
                <a:lnTo>
                  <a:pt x="31" y="8"/>
                </a:lnTo>
                <a:lnTo>
                  <a:pt x="31" y="8"/>
                </a:lnTo>
                <a:lnTo>
                  <a:pt x="32" y="7"/>
                </a:lnTo>
                <a:lnTo>
                  <a:pt x="32" y="4"/>
                </a:lnTo>
                <a:lnTo>
                  <a:pt x="32" y="0"/>
                </a:lnTo>
                <a:lnTo>
                  <a:pt x="33" y="0"/>
                </a:lnTo>
                <a:lnTo>
                  <a:pt x="33" y="0"/>
                </a:lnTo>
                <a:lnTo>
                  <a:pt x="33" y="0"/>
                </a:lnTo>
                <a:lnTo>
                  <a:pt x="39" y="3"/>
                </a:lnTo>
                <a:lnTo>
                  <a:pt x="44" y="6"/>
                </a:lnTo>
                <a:lnTo>
                  <a:pt x="55" y="8"/>
                </a:lnTo>
                <a:lnTo>
                  <a:pt x="55" y="8"/>
                </a:lnTo>
                <a:lnTo>
                  <a:pt x="60" y="11"/>
                </a:lnTo>
                <a:lnTo>
                  <a:pt x="63" y="16"/>
                </a:lnTo>
                <a:lnTo>
                  <a:pt x="64" y="22"/>
                </a:lnTo>
                <a:lnTo>
                  <a:pt x="64" y="28"/>
                </a:lnTo>
                <a:lnTo>
                  <a:pt x="64" y="28"/>
                </a:lnTo>
                <a:lnTo>
                  <a:pt x="63" y="35"/>
                </a:lnTo>
                <a:lnTo>
                  <a:pt x="63" y="35"/>
                </a:lnTo>
                <a:lnTo>
                  <a:pt x="64" y="36"/>
                </a:lnTo>
                <a:lnTo>
                  <a:pt x="64" y="39"/>
                </a:lnTo>
                <a:lnTo>
                  <a:pt x="64" y="39"/>
                </a:lnTo>
                <a:lnTo>
                  <a:pt x="64" y="44"/>
                </a:lnTo>
                <a:lnTo>
                  <a:pt x="61" y="48"/>
                </a:lnTo>
                <a:lnTo>
                  <a:pt x="61" y="48"/>
                </a:lnTo>
                <a:lnTo>
                  <a:pt x="60" y="54"/>
                </a:lnTo>
                <a:lnTo>
                  <a:pt x="59" y="58"/>
                </a:lnTo>
                <a:lnTo>
                  <a:pt x="57" y="62"/>
                </a:lnTo>
                <a:lnTo>
                  <a:pt x="56" y="65"/>
                </a:lnTo>
                <a:lnTo>
                  <a:pt x="56" y="65"/>
                </a:lnTo>
                <a:lnTo>
                  <a:pt x="56" y="70"/>
                </a:lnTo>
                <a:lnTo>
                  <a:pt x="56" y="70"/>
                </a:lnTo>
                <a:lnTo>
                  <a:pt x="57" y="73"/>
                </a:lnTo>
                <a:lnTo>
                  <a:pt x="59" y="73"/>
                </a:lnTo>
                <a:lnTo>
                  <a:pt x="59" y="73"/>
                </a:lnTo>
                <a:lnTo>
                  <a:pt x="67" y="75"/>
                </a:lnTo>
                <a:lnTo>
                  <a:pt x="73" y="77"/>
                </a:lnTo>
                <a:lnTo>
                  <a:pt x="79" y="81"/>
                </a:lnTo>
                <a:lnTo>
                  <a:pt x="83" y="83"/>
                </a:lnTo>
                <a:lnTo>
                  <a:pt x="83" y="83"/>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3" name="Freeform 2529"/>
          <p:cNvSpPr>
            <a:spLocks/>
          </p:cNvSpPr>
          <p:nvPr/>
        </p:nvSpPr>
        <p:spPr bwMode="auto">
          <a:xfrm>
            <a:off x="3340100" y="3043768"/>
            <a:ext cx="84667" cy="86784"/>
          </a:xfrm>
          <a:custGeom>
            <a:avLst/>
            <a:gdLst>
              <a:gd name="T0" fmla="*/ 81 w 81"/>
              <a:gd name="T1" fmla="*/ 83 h 83"/>
              <a:gd name="T2" fmla="*/ 71 w 81"/>
              <a:gd name="T3" fmla="*/ 77 h 83"/>
              <a:gd name="T4" fmla="*/ 57 w 81"/>
              <a:gd name="T5" fmla="*/ 73 h 83"/>
              <a:gd name="T6" fmla="*/ 55 w 81"/>
              <a:gd name="T7" fmla="*/ 73 h 83"/>
              <a:gd name="T8" fmla="*/ 54 w 81"/>
              <a:gd name="T9" fmla="*/ 70 h 83"/>
              <a:gd name="T10" fmla="*/ 54 w 81"/>
              <a:gd name="T11" fmla="*/ 65 h 83"/>
              <a:gd name="T12" fmla="*/ 57 w 81"/>
              <a:gd name="T13" fmla="*/ 58 h 83"/>
              <a:gd name="T14" fmla="*/ 59 w 81"/>
              <a:gd name="T15" fmla="*/ 48 h 83"/>
              <a:gd name="T16" fmla="*/ 62 w 81"/>
              <a:gd name="T17" fmla="*/ 44 h 83"/>
              <a:gd name="T18" fmla="*/ 62 w 81"/>
              <a:gd name="T19" fmla="*/ 39 h 83"/>
              <a:gd name="T20" fmla="*/ 61 w 81"/>
              <a:gd name="T21" fmla="*/ 35 h 83"/>
              <a:gd name="T22" fmla="*/ 62 w 81"/>
              <a:gd name="T23" fmla="*/ 28 h 83"/>
              <a:gd name="T24" fmla="*/ 62 w 81"/>
              <a:gd name="T25" fmla="*/ 22 h 83"/>
              <a:gd name="T26" fmla="*/ 58 w 81"/>
              <a:gd name="T27" fmla="*/ 11 h 83"/>
              <a:gd name="T28" fmla="*/ 53 w 81"/>
              <a:gd name="T29" fmla="*/ 8 h 83"/>
              <a:gd name="T30" fmla="*/ 37 w 81"/>
              <a:gd name="T31" fmla="*/ 3 h 83"/>
              <a:gd name="T32" fmla="*/ 31 w 81"/>
              <a:gd name="T33" fmla="*/ 0 h 83"/>
              <a:gd name="T34" fmla="*/ 30 w 81"/>
              <a:gd name="T35" fmla="*/ 0 h 83"/>
              <a:gd name="T36" fmla="*/ 30 w 81"/>
              <a:gd name="T37" fmla="*/ 7 h 83"/>
              <a:gd name="T38" fmla="*/ 29 w 81"/>
              <a:gd name="T39" fmla="*/ 8 h 83"/>
              <a:gd name="T40" fmla="*/ 21 w 81"/>
              <a:gd name="T41" fmla="*/ 16 h 83"/>
              <a:gd name="T42" fmla="*/ 19 w 81"/>
              <a:gd name="T43" fmla="*/ 28 h 83"/>
              <a:gd name="T44" fmla="*/ 21 w 81"/>
              <a:gd name="T45" fmla="*/ 35 h 83"/>
              <a:gd name="T46" fmla="*/ 19 w 81"/>
              <a:gd name="T47" fmla="*/ 36 h 83"/>
              <a:gd name="T48" fmla="*/ 19 w 81"/>
              <a:gd name="T49" fmla="*/ 39 h 83"/>
              <a:gd name="T50" fmla="*/ 22 w 81"/>
              <a:gd name="T51" fmla="*/ 48 h 83"/>
              <a:gd name="T52" fmla="*/ 23 w 81"/>
              <a:gd name="T53" fmla="*/ 54 h 83"/>
              <a:gd name="T54" fmla="*/ 26 w 81"/>
              <a:gd name="T55" fmla="*/ 61 h 83"/>
              <a:gd name="T56" fmla="*/ 27 w 81"/>
              <a:gd name="T57" fmla="*/ 65 h 83"/>
              <a:gd name="T58" fmla="*/ 27 w 81"/>
              <a:gd name="T59" fmla="*/ 70 h 83"/>
              <a:gd name="T60" fmla="*/ 25 w 81"/>
              <a:gd name="T61" fmla="*/ 73 h 83"/>
              <a:gd name="T62" fmla="*/ 17 w 81"/>
              <a:gd name="T63" fmla="*/ 75 h 83"/>
              <a:gd name="T64" fmla="*/ 4 w 81"/>
              <a:gd name="T65" fmla="*/ 8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1" h="83">
                <a:moveTo>
                  <a:pt x="81" y="83"/>
                </a:moveTo>
                <a:lnTo>
                  <a:pt x="81" y="83"/>
                </a:lnTo>
                <a:lnTo>
                  <a:pt x="77" y="81"/>
                </a:lnTo>
                <a:lnTo>
                  <a:pt x="71" y="77"/>
                </a:lnTo>
                <a:lnTo>
                  <a:pt x="65" y="75"/>
                </a:lnTo>
                <a:lnTo>
                  <a:pt x="57" y="73"/>
                </a:lnTo>
                <a:lnTo>
                  <a:pt x="57" y="73"/>
                </a:lnTo>
                <a:lnTo>
                  <a:pt x="55" y="73"/>
                </a:lnTo>
                <a:lnTo>
                  <a:pt x="54" y="70"/>
                </a:lnTo>
                <a:lnTo>
                  <a:pt x="54" y="70"/>
                </a:lnTo>
                <a:lnTo>
                  <a:pt x="54" y="65"/>
                </a:lnTo>
                <a:lnTo>
                  <a:pt x="54" y="65"/>
                </a:lnTo>
                <a:lnTo>
                  <a:pt x="55" y="62"/>
                </a:lnTo>
                <a:lnTo>
                  <a:pt x="57" y="58"/>
                </a:lnTo>
                <a:lnTo>
                  <a:pt x="58" y="54"/>
                </a:lnTo>
                <a:lnTo>
                  <a:pt x="59" y="48"/>
                </a:lnTo>
                <a:lnTo>
                  <a:pt x="59" y="48"/>
                </a:lnTo>
                <a:lnTo>
                  <a:pt x="62" y="44"/>
                </a:lnTo>
                <a:lnTo>
                  <a:pt x="62" y="39"/>
                </a:lnTo>
                <a:lnTo>
                  <a:pt x="62" y="39"/>
                </a:lnTo>
                <a:lnTo>
                  <a:pt x="62" y="36"/>
                </a:lnTo>
                <a:lnTo>
                  <a:pt x="61" y="35"/>
                </a:lnTo>
                <a:lnTo>
                  <a:pt x="61" y="35"/>
                </a:lnTo>
                <a:lnTo>
                  <a:pt x="62" y="28"/>
                </a:lnTo>
                <a:lnTo>
                  <a:pt x="62" y="28"/>
                </a:lnTo>
                <a:lnTo>
                  <a:pt x="62" y="22"/>
                </a:lnTo>
                <a:lnTo>
                  <a:pt x="61" y="16"/>
                </a:lnTo>
                <a:lnTo>
                  <a:pt x="58" y="11"/>
                </a:lnTo>
                <a:lnTo>
                  <a:pt x="53" y="8"/>
                </a:lnTo>
                <a:lnTo>
                  <a:pt x="53" y="8"/>
                </a:lnTo>
                <a:lnTo>
                  <a:pt x="42" y="6"/>
                </a:lnTo>
                <a:lnTo>
                  <a:pt x="37" y="3"/>
                </a:lnTo>
                <a:lnTo>
                  <a:pt x="31" y="0"/>
                </a:lnTo>
                <a:lnTo>
                  <a:pt x="31" y="0"/>
                </a:lnTo>
                <a:lnTo>
                  <a:pt x="31" y="0"/>
                </a:lnTo>
                <a:lnTo>
                  <a:pt x="30" y="0"/>
                </a:lnTo>
                <a:lnTo>
                  <a:pt x="30" y="4"/>
                </a:lnTo>
                <a:lnTo>
                  <a:pt x="30" y="7"/>
                </a:lnTo>
                <a:lnTo>
                  <a:pt x="29" y="8"/>
                </a:lnTo>
                <a:lnTo>
                  <a:pt x="29" y="8"/>
                </a:lnTo>
                <a:lnTo>
                  <a:pt x="23" y="12"/>
                </a:lnTo>
                <a:lnTo>
                  <a:pt x="21" y="16"/>
                </a:lnTo>
                <a:lnTo>
                  <a:pt x="19" y="22"/>
                </a:lnTo>
                <a:lnTo>
                  <a:pt x="19" y="28"/>
                </a:lnTo>
                <a:lnTo>
                  <a:pt x="19" y="28"/>
                </a:lnTo>
                <a:lnTo>
                  <a:pt x="21" y="35"/>
                </a:lnTo>
                <a:lnTo>
                  <a:pt x="21" y="35"/>
                </a:lnTo>
                <a:lnTo>
                  <a:pt x="19" y="36"/>
                </a:lnTo>
                <a:lnTo>
                  <a:pt x="19" y="39"/>
                </a:lnTo>
                <a:lnTo>
                  <a:pt x="19" y="39"/>
                </a:lnTo>
                <a:lnTo>
                  <a:pt x="19" y="44"/>
                </a:lnTo>
                <a:lnTo>
                  <a:pt x="22" y="48"/>
                </a:lnTo>
                <a:lnTo>
                  <a:pt x="22" y="48"/>
                </a:lnTo>
                <a:lnTo>
                  <a:pt x="23" y="54"/>
                </a:lnTo>
                <a:lnTo>
                  <a:pt x="25" y="58"/>
                </a:lnTo>
                <a:lnTo>
                  <a:pt x="26" y="61"/>
                </a:lnTo>
                <a:lnTo>
                  <a:pt x="27" y="65"/>
                </a:lnTo>
                <a:lnTo>
                  <a:pt x="27" y="65"/>
                </a:lnTo>
                <a:lnTo>
                  <a:pt x="27" y="70"/>
                </a:lnTo>
                <a:lnTo>
                  <a:pt x="27" y="70"/>
                </a:lnTo>
                <a:lnTo>
                  <a:pt x="26" y="73"/>
                </a:lnTo>
                <a:lnTo>
                  <a:pt x="25" y="73"/>
                </a:lnTo>
                <a:lnTo>
                  <a:pt x="25" y="73"/>
                </a:lnTo>
                <a:lnTo>
                  <a:pt x="17" y="75"/>
                </a:lnTo>
                <a:lnTo>
                  <a:pt x="10" y="77"/>
                </a:lnTo>
                <a:lnTo>
                  <a:pt x="4" y="81"/>
                </a:lnTo>
                <a:lnTo>
                  <a:pt x="0" y="83"/>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4" name="Line 2530"/>
          <p:cNvSpPr>
            <a:spLocks noChangeShapeType="1"/>
          </p:cNvSpPr>
          <p:nvPr/>
        </p:nvSpPr>
        <p:spPr bwMode="auto">
          <a:xfrm>
            <a:off x="3486153" y="3014135"/>
            <a:ext cx="55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5" name="Line 2531"/>
          <p:cNvSpPr>
            <a:spLocks noChangeShapeType="1"/>
          </p:cNvSpPr>
          <p:nvPr/>
        </p:nvSpPr>
        <p:spPr bwMode="auto">
          <a:xfrm>
            <a:off x="3486153" y="3035301"/>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6" name="Line 2532"/>
          <p:cNvSpPr>
            <a:spLocks noChangeShapeType="1"/>
          </p:cNvSpPr>
          <p:nvPr/>
        </p:nvSpPr>
        <p:spPr bwMode="auto">
          <a:xfrm>
            <a:off x="3486153" y="3058584"/>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7" name="Line 2533"/>
          <p:cNvSpPr>
            <a:spLocks noChangeShapeType="1"/>
          </p:cNvSpPr>
          <p:nvPr/>
        </p:nvSpPr>
        <p:spPr bwMode="auto">
          <a:xfrm>
            <a:off x="3486153" y="3081868"/>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8" name="Line 2534"/>
          <p:cNvSpPr>
            <a:spLocks noChangeShapeType="1"/>
          </p:cNvSpPr>
          <p:nvPr/>
        </p:nvSpPr>
        <p:spPr bwMode="auto">
          <a:xfrm>
            <a:off x="3486153" y="3103035"/>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69" name="Line 2535"/>
          <p:cNvSpPr>
            <a:spLocks noChangeShapeType="1"/>
          </p:cNvSpPr>
          <p:nvPr/>
        </p:nvSpPr>
        <p:spPr bwMode="auto">
          <a:xfrm>
            <a:off x="3486153" y="3126317"/>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0" name="Line 2536"/>
          <p:cNvSpPr>
            <a:spLocks noChangeShapeType="1"/>
          </p:cNvSpPr>
          <p:nvPr/>
        </p:nvSpPr>
        <p:spPr bwMode="auto">
          <a:xfrm>
            <a:off x="3486153" y="3149601"/>
            <a:ext cx="889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1" name="Line 2537"/>
          <p:cNvSpPr>
            <a:spLocks noChangeShapeType="1"/>
          </p:cNvSpPr>
          <p:nvPr/>
        </p:nvSpPr>
        <p:spPr bwMode="auto">
          <a:xfrm>
            <a:off x="3507318" y="3194051"/>
            <a:ext cx="677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2" name="Line 2538"/>
          <p:cNvSpPr>
            <a:spLocks noChangeShapeType="1"/>
          </p:cNvSpPr>
          <p:nvPr/>
        </p:nvSpPr>
        <p:spPr bwMode="auto">
          <a:xfrm>
            <a:off x="3314701" y="3194051"/>
            <a:ext cx="57151"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3" name="Line 2539"/>
          <p:cNvSpPr>
            <a:spLocks noChangeShapeType="1"/>
          </p:cNvSpPr>
          <p:nvPr/>
        </p:nvSpPr>
        <p:spPr bwMode="auto">
          <a:xfrm>
            <a:off x="3405718" y="3194051"/>
            <a:ext cx="677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4" name="Freeform 2540"/>
          <p:cNvSpPr>
            <a:spLocks/>
          </p:cNvSpPr>
          <p:nvPr/>
        </p:nvSpPr>
        <p:spPr bwMode="auto">
          <a:xfrm>
            <a:off x="3314701" y="3014136"/>
            <a:ext cx="135467" cy="135467"/>
          </a:xfrm>
          <a:custGeom>
            <a:avLst/>
            <a:gdLst>
              <a:gd name="T0" fmla="*/ 22 w 129"/>
              <a:gd name="T1" fmla="*/ 113 h 129"/>
              <a:gd name="T2" fmla="*/ 22 w 129"/>
              <a:gd name="T3" fmla="*/ 113 h 129"/>
              <a:gd name="T4" fmla="*/ 12 w 129"/>
              <a:gd name="T5" fmla="*/ 102 h 129"/>
              <a:gd name="T6" fmla="*/ 6 w 129"/>
              <a:gd name="T7" fmla="*/ 91 h 129"/>
              <a:gd name="T8" fmla="*/ 2 w 129"/>
              <a:gd name="T9" fmla="*/ 78 h 129"/>
              <a:gd name="T10" fmla="*/ 0 w 129"/>
              <a:gd name="T11" fmla="*/ 64 h 129"/>
              <a:gd name="T12" fmla="*/ 0 w 129"/>
              <a:gd name="T13" fmla="*/ 64 h 129"/>
              <a:gd name="T14" fmla="*/ 2 w 129"/>
              <a:gd name="T15" fmla="*/ 51 h 129"/>
              <a:gd name="T16" fmla="*/ 6 w 129"/>
              <a:gd name="T17" fmla="*/ 39 h 129"/>
              <a:gd name="T18" fmla="*/ 11 w 129"/>
              <a:gd name="T19" fmla="*/ 28 h 129"/>
              <a:gd name="T20" fmla="*/ 19 w 129"/>
              <a:gd name="T21" fmla="*/ 19 h 129"/>
              <a:gd name="T22" fmla="*/ 28 w 129"/>
              <a:gd name="T23" fmla="*/ 11 h 129"/>
              <a:gd name="T24" fmla="*/ 39 w 129"/>
              <a:gd name="T25" fmla="*/ 5 h 129"/>
              <a:gd name="T26" fmla="*/ 51 w 129"/>
              <a:gd name="T27" fmla="*/ 1 h 129"/>
              <a:gd name="T28" fmla="*/ 65 w 129"/>
              <a:gd name="T29" fmla="*/ 0 h 129"/>
              <a:gd name="T30" fmla="*/ 65 w 129"/>
              <a:gd name="T31" fmla="*/ 0 h 129"/>
              <a:gd name="T32" fmla="*/ 78 w 129"/>
              <a:gd name="T33" fmla="*/ 1 h 129"/>
              <a:gd name="T34" fmla="*/ 90 w 129"/>
              <a:gd name="T35" fmla="*/ 5 h 129"/>
              <a:gd name="T36" fmla="*/ 101 w 129"/>
              <a:gd name="T37" fmla="*/ 11 h 129"/>
              <a:gd name="T38" fmla="*/ 110 w 129"/>
              <a:gd name="T39" fmla="*/ 19 h 129"/>
              <a:gd name="T40" fmla="*/ 118 w 129"/>
              <a:gd name="T41" fmla="*/ 28 h 129"/>
              <a:gd name="T42" fmla="*/ 124 w 129"/>
              <a:gd name="T43" fmla="*/ 39 h 129"/>
              <a:gd name="T44" fmla="*/ 128 w 129"/>
              <a:gd name="T45" fmla="*/ 51 h 129"/>
              <a:gd name="T46" fmla="*/ 129 w 129"/>
              <a:gd name="T47" fmla="*/ 64 h 129"/>
              <a:gd name="T48" fmla="*/ 129 w 129"/>
              <a:gd name="T49" fmla="*/ 64 h 129"/>
              <a:gd name="T50" fmla="*/ 129 w 129"/>
              <a:gd name="T51" fmla="*/ 72 h 129"/>
              <a:gd name="T52" fmla="*/ 128 w 129"/>
              <a:gd name="T53" fmla="*/ 79 h 129"/>
              <a:gd name="T54" fmla="*/ 122 w 129"/>
              <a:gd name="T55" fmla="*/ 93 h 129"/>
              <a:gd name="T56" fmla="*/ 116 w 129"/>
              <a:gd name="T57" fmla="*/ 105 h 129"/>
              <a:gd name="T58" fmla="*/ 106 w 129"/>
              <a:gd name="T59" fmla="*/ 114 h 129"/>
              <a:gd name="T60" fmla="*/ 106 w 129"/>
              <a:gd name="T61" fmla="*/ 114 h 129"/>
              <a:gd name="T62" fmla="*/ 97 w 129"/>
              <a:gd name="T63" fmla="*/ 121 h 129"/>
              <a:gd name="T64" fmla="*/ 87 w 129"/>
              <a:gd name="T65" fmla="*/ 125 h 129"/>
              <a:gd name="T66" fmla="*/ 75 w 129"/>
              <a:gd name="T67" fmla="*/ 127 h 129"/>
              <a:gd name="T68" fmla="*/ 65 w 129"/>
              <a:gd name="T69" fmla="*/ 129 h 129"/>
              <a:gd name="T70" fmla="*/ 65 w 129"/>
              <a:gd name="T71" fmla="*/ 129 h 129"/>
              <a:gd name="T72" fmla="*/ 53 w 129"/>
              <a:gd name="T73" fmla="*/ 127 h 129"/>
              <a:gd name="T74" fmla="*/ 41 w 129"/>
              <a:gd name="T75" fmla="*/ 125 h 129"/>
              <a:gd name="T76" fmla="*/ 31 w 129"/>
              <a:gd name="T77" fmla="*/ 119 h 129"/>
              <a:gd name="T78" fmla="*/ 22 w 129"/>
              <a:gd name="T79" fmla="*/ 113 h 129"/>
              <a:gd name="T80" fmla="*/ 22 w 129"/>
              <a:gd name="T81" fmla="*/ 11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9" h="129">
                <a:moveTo>
                  <a:pt x="22" y="113"/>
                </a:moveTo>
                <a:lnTo>
                  <a:pt x="22" y="113"/>
                </a:lnTo>
                <a:lnTo>
                  <a:pt x="12" y="102"/>
                </a:lnTo>
                <a:lnTo>
                  <a:pt x="6" y="91"/>
                </a:lnTo>
                <a:lnTo>
                  <a:pt x="2" y="78"/>
                </a:lnTo>
                <a:lnTo>
                  <a:pt x="0" y="64"/>
                </a:lnTo>
                <a:lnTo>
                  <a:pt x="0" y="64"/>
                </a:lnTo>
                <a:lnTo>
                  <a:pt x="2" y="51"/>
                </a:lnTo>
                <a:lnTo>
                  <a:pt x="6" y="39"/>
                </a:lnTo>
                <a:lnTo>
                  <a:pt x="11" y="28"/>
                </a:lnTo>
                <a:lnTo>
                  <a:pt x="19" y="19"/>
                </a:lnTo>
                <a:lnTo>
                  <a:pt x="28" y="11"/>
                </a:lnTo>
                <a:lnTo>
                  <a:pt x="39" y="5"/>
                </a:lnTo>
                <a:lnTo>
                  <a:pt x="51" y="1"/>
                </a:lnTo>
                <a:lnTo>
                  <a:pt x="65" y="0"/>
                </a:lnTo>
                <a:lnTo>
                  <a:pt x="65" y="0"/>
                </a:lnTo>
                <a:lnTo>
                  <a:pt x="78" y="1"/>
                </a:lnTo>
                <a:lnTo>
                  <a:pt x="90" y="5"/>
                </a:lnTo>
                <a:lnTo>
                  <a:pt x="101" y="11"/>
                </a:lnTo>
                <a:lnTo>
                  <a:pt x="110" y="19"/>
                </a:lnTo>
                <a:lnTo>
                  <a:pt x="118" y="28"/>
                </a:lnTo>
                <a:lnTo>
                  <a:pt x="124" y="39"/>
                </a:lnTo>
                <a:lnTo>
                  <a:pt x="128" y="51"/>
                </a:lnTo>
                <a:lnTo>
                  <a:pt x="129" y="64"/>
                </a:lnTo>
                <a:lnTo>
                  <a:pt x="129" y="64"/>
                </a:lnTo>
                <a:lnTo>
                  <a:pt x="129" y="72"/>
                </a:lnTo>
                <a:lnTo>
                  <a:pt x="128" y="79"/>
                </a:lnTo>
                <a:lnTo>
                  <a:pt x="122" y="93"/>
                </a:lnTo>
                <a:lnTo>
                  <a:pt x="116" y="105"/>
                </a:lnTo>
                <a:lnTo>
                  <a:pt x="106" y="114"/>
                </a:lnTo>
                <a:lnTo>
                  <a:pt x="106" y="114"/>
                </a:lnTo>
                <a:lnTo>
                  <a:pt x="97" y="121"/>
                </a:lnTo>
                <a:lnTo>
                  <a:pt x="87" y="125"/>
                </a:lnTo>
                <a:lnTo>
                  <a:pt x="75" y="127"/>
                </a:lnTo>
                <a:lnTo>
                  <a:pt x="65" y="129"/>
                </a:lnTo>
                <a:lnTo>
                  <a:pt x="65" y="129"/>
                </a:lnTo>
                <a:lnTo>
                  <a:pt x="53" y="127"/>
                </a:lnTo>
                <a:lnTo>
                  <a:pt x="41" y="125"/>
                </a:lnTo>
                <a:lnTo>
                  <a:pt x="31" y="119"/>
                </a:lnTo>
                <a:lnTo>
                  <a:pt x="22" y="113"/>
                </a:lnTo>
                <a:lnTo>
                  <a:pt x="22" y="113"/>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5" name="Freeform 2541"/>
          <p:cNvSpPr>
            <a:spLocks/>
          </p:cNvSpPr>
          <p:nvPr/>
        </p:nvSpPr>
        <p:spPr bwMode="auto">
          <a:xfrm>
            <a:off x="3712634" y="2842684"/>
            <a:ext cx="510117" cy="510117"/>
          </a:xfrm>
          <a:custGeom>
            <a:avLst/>
            <a:gdLst>
              <a:gd name="T0" fmla="*/ 482 w 482"/>
              <a:gd name="T1" fmla="*/ 241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1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1"/>
                </a:lnTo>
                <a:lnTo>
                  <a:pt x="0" y="241"/>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6" name="Freeform 2542"/>
          <p:cNvSpPr>
            <a:spLocks/>
          </p:cNvSpPr>
          <p:nvPr/>
        </p:nvSpPr>
        <p:spPr bwMode="auto">
          <a:xfrm>
            <a:off x="3824820" y="2956986"/>
            <a:ext cx="283633" cy="283633"/>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7" name="Freeform 2543"/>
          <p:cNvSpPr>
            <a:spLocks/>
          </p:cNvSpPr>
          <p:nvPr/>
        </p:nvSpPr>
        <p:spPr bwMode="auto">
          <a:xfrm>
            <a:off x="3865034" y="2982386"/>
            <a:ext cx="205317" cy="258233"/>
          </a:xfrm>
          <a:custGeom>
            <a:avLst/>
            <a:gdLst>
              <a:gd name="T0" fmla="*/ 196 w 196"/>
              <a:gd name="T1" fmla="*/ 201 h 242"/>
              <a:gd name="T2" fmla="*/ 185 w 196"/>
              <a:gd name="T3" fmla="*/ 193 h 242"/>
              <a:gd name="T4" fmla="*/ 154 w 196"/>
              <a:gd name="T5" fmla="*/ 179 h 242"/>
              <a:gd name="T6" fmla="*/ 137 w 196"/>
              <a:gd name="T7" fmla="*/ 175 h 242"/>
              <a:gd name="T8" fmla="*/ 133 w 196"/>
              <a:gd name="T9" fmla="*/ 173 h 242"/>
              <a:gd name="T10" fmla="*/ 130 w 196"/>
              <a:gd name="T11" fmla="*/ 169 h 242"/>
              <a:gd name="T12" fmla="*/ 130 w 196"/>
              <a:gd name="T13" fmla="*/ 155 h 242"/>
              <a:gd name="T14" fmla="*/ 131 w 196"/>
              <a:gd name="T15" fmla="*/ 151 h 242"/>
              <a:gd name="T16" fmla="*/ 137 w 196"/>
              <a:gd name="T17" fmla="*/ 138 h 242"/>
              <a:gd name="T18" fmla="*/ 143 w 196"/>
              <a:gd name="T19" fmla="*/ 123 h 242"/>
              <a:gd name="T20" fmla="*/ 143 w 196"/>
              <a:gd name="T21" fmla="*/ 118 h 242"/>
              <a:gd name="T22" fmla="*/ 150 w 196"/>
              <a:gd name="T23" fmla="*/ 94 h 242"/>
              <a:gd name="T24" fmla="*/ 150 w 196"/>
              <a:gd name="T25" fmla="*/ 88 h 242"/>
              <a:gd name="T26" fmla="*/ 148 w 196"/>
              <a:gd name="T27" fmla="*/ 84 h 242"/>
              <a:gd name="T28" fmla="*/ 150 w 196"/>
              <a:gd name="T29" fmla="*/ 68 h 242"/>
              <a:gd name="T30" fmla="*/ 152 w 196"/>
              <a:gd name="T31" fmla="*/ 51 h 242"/>
              <a:gd name="T32" fmla="*/ 148 w 196"/>
              <a:gd name="T33" fmla="*/ 37 h 242"/>
              <a:gd name="T34" fmla="*/ 138 w 196"/>
              <a:gd name="T35" fmla="*/ 27 h 242"/>
              <a:gd name="T36" fmla="*/ 126 w 196"/>
              <a:gd name="T37" fmla="*/ 19 h 242"/>
              <a:gd name="T38" fmla="*/ 102 w 196"/>
              <a:gd name="T39" fmla="*/ 13 h 242"/>
              <a:gd name="T40" fmla="*/ 80 w 196"/>
              <a:gd name="T41" fmla="*/ 4 h 242"/>
              <a:gd name="T42" fmla="*/ 75 w 196"/>
              <a:gd name="T43" fmla="*/ 0 h 242"/>
              <a:gd name="T44" fmla="*/ 72 w 196"/>
              <a:gd name="T45" fmla="*/ 1 h 242"/>
              <a:gd name="T46" fmla="*/ 71 w 196"/>
              <a:gd name="T47" fmla="*/ 16 h 242"/>
              <a:gd name="T48" fmla="*/ 70 w 196"/>
              <a:gd name="T49" fmla="*/ 20 h 242"/>
              <a:gd name="T50" fmla="*/ 63 w 196"/>
              <a:gd name="T51" fmla="*/ 24 h 242"/>
              <a:gd name="T52" fmla="*/ 52 w 196"/>
              <a:gd name="T53" fmla="*/ 33 h 242"/>
              <a:gd name="T54" fmla="*/ 46 w 196"/>
              <a:gd name="T55" fmla="*/ 45 h 242"/>
              <a:gd name="T56" fmla="*/ 44 w 196"/>
              <a:gd name="T57" fmla="*/ 59 h 242"/>
              <a:gd name="T58" fmla="*/ 46 w 196"/>
              <a:gd name="T59" fmla="*/ 68 h 242"/>
              <a:gd name="T60" fmla="*/ 48 w 196"/>
              <a:gd name="T61" fmla="*/ 84 h 242"/>
              <a:gd name="T62" fmla="*/ 46 w 196"/>
              <a:gd name="T63" fmla="*/ 94 h 242"/>
              <a:gd name="T64" fmla="*/ 47 w 196"/>
              <a:gd name="T65" fmla="*/ 104 h 242"/>
              <a:gd name="T66" fmla="*/ 52 w 196"/>
              <a:gd name="T67" fmla="*/ 118 h 242"/>
              <a:gd name="T68" fmla="*/ 55 w 196"/>
              <a:gd name="T69" fmla="*/ 129 h 242"/>
              <a:gd name="T70" fmla="*/ 63 w 196"/>
              <a:gd name="T71" fmla="*/ 147 h 242"/>
              <a:gd name="T72" fmla="*/ 66 w 196"/>
              <a:gd name="T73" fmla="*/ 155 h 242"/>
              <a:gd name="T74" fmla="*/ 66 w 196"/>
              <a:gd name="T75" fmla="*/ 169 h 242"/>
              <a:gd name="T76" fmla="*/ 64 w 196"/>
              <a:gd name="T77" fmla="*/ 171 h 242"/>
              <a:gd name="T78" fmla="*/ 62 w 196"/>
              <a:gd name="T79" fmla="*/ 175 h 242"/>
              <a:gd name="T80" fmla="*/ 59 w 196"/>
              <a:gd name="T81" fmla="*/ 175 h 242"/>
              <a:gd name="T82" fmla="*/ 26 w 196"/>
              <a:gd name="T83" fmla="*/ 186 h 242"/>
              <a:gd name="T84" fmla="*/ 0 w 196"/>
              <a:gd name="T85" fmla="*/ 201 h 242"/>
              <a:gd name="T86" fmla="*/ 0 w 196"/>
              <a:gd name="T87" fmla="*/ 201 h 242"/>
              <a:gd name="T88" fmla="*/ 20 w 196"/>
              <a:gd name="T89" fmla="*/ 218 h 242"/>
              <a:gd name="T90" fmla="*/ 44 w 196"/>
              <a:gd name="T91" fmla="*/ 232 h 242"/>
              <a:gd name="T92" fmla="*/ 70 w 196"/>
              <a:gd name="T93" fmla="*/ 240 h 242"/>
              <a:gd name="T94" fmla="*/ 98 w 196"/>
              <a:gd name="T95" fmla="*/ 242 h 242"/>
              <a:gd name="T96" fmla="*/ 113 w 196"/>
              <a:gd name="T97" fmla="*/ 241 h 242"/>
              <a:gd name="T98" fmla="*/ 139 w 196"/>
              <a:gd name="T99" fmla="*/ 236 h 242"/>
              <a:gd name="T100" fmla="*/ 164 w 196"/>
              <a:gd name="T101" fmla="*/ 225 h 242"/>
              <a:gd name="T102" fmla="*/ 186 w 196"/>
              <a:gd name="T103" fmla="*/ 209 h 242"/>
              <a:gd name="T104" fmla="*/ 196 w 196"/>
              <a:gd name="T105" fmla="*/ 20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 h="242">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lnTo>
                  <a:pt x="0" y="201"/>
                </a:lnTo>
                <a:lnTo>
                  <a:pt x="9" y="209"/>
                </a:lnTo>
                <a:lnTo>
                  <a:pt x="20" y="218"/>
                </a:lnTo>
                <a:lnTo>
                  <a:pt x="32" y="225"/>
                </a:lnTo>
                <a:lnTo>
                  <a:pt x="44" y="232"/>
                </a:lnTo>
                <a:lnTo>
                  <a:pt x="56" y="236"/>
                </a:lnTo>
                <a:lnTo>
                  <a:pt x="70" y="240"/>
                </a:lnTo>
                <a:lnTo>
                  <a:pt x="83" y="241"/>
                </a:lnTo>
                <a:lnTo>
                  <a:pt x="98" y="242"/>
                </a:lnTo>
                <a:lnTo>
                  <a:pt x="98" y="242"/>
                </a:lnTo>
                <a:lnTo>
                  <a:pt x="113" y="241"/>
                </a:lnTo>
                <a:lnTo>
                  <a:pt x="126" y="240"/>
                </a:lnTo>
                <a:lnTo>
                  <a:pt x="139" y="236"/>
                </a:lnTo>
                <a:lnTo>
                  <a:pt x="152" y="232"/>
                </a:lnTo>
                <a:lnTo>
                  <a:pt x="164" y="225"/>
                </a:lnTo>
                <a:lnTo>
                  <a:pt x="176" y="218"/>
                </a:lnTo>
                <a:lnTo>
                  <a:pt x="186" y="209"/>
                </a:lnTo>
                <a:lnTo>
                  <a:pt x="196" y="201"/>
                </a:lnTo>
                <a:lnTo>
                  <a:pt x="196" y="201"/>
                </a:lnTo>
                <a:close/>
              </a:path>
            </a:pathLst>
          </a:custGeom>
          <a:solidFill>
            <a:srgbClr val="859F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8" name="Freeform 2544"/>
          <p:cNvSpPr>
            <a:spLocks/>
          </p:cNvSpPr>
          <p:nvPr/>
        </p:nvSpPr>
        <p:spPr bwMode="auto">
          <a:xfrm>
            <a:off x="3824820" y="2956986"/>
            <a:ext cx="283633" cy="283633"/>
          </a:xfrm>
          <a:custGeom>
            <a:avLst/>
            <a:gdLst>
              <a:gd name="T0" fmla="*/ 268 w 268"/>
              <a:gd name="T1" fmla="*/ 134 h 268"/>
              <a:gd name="T2" fmla="*/ 265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5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7 w 268"/>
              <a:gd name="T53" fmla="*/ 2 h 268"/>
              <a:gd name="T54" fmla="*/ 174 w 268"/>
              <a:gd name="T55" fmla="*/ 6 h 268"/>
              <a:gd name="T56" fmla="*/ 198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5" y="161"/>
                </a:lnTo>
                <a:lnTo>
                  <a:pt x="263" y="175"/>
                </a:lnTo>
                <a:lnTo>
                  <a:pt x="257" y="187"/>
                </a:lnTo>
                <a:lnTo>
                  <a:pt x="252" y="199"/>
                </a:lnTo>
                <a:lnTo>
                  <a:pt x="245" y="209"/>
                </a:lnTo>
                <a:lnTo>
                  <a:pt x="237" y="220"/>
                </a:lnTo>
                <a:lnTo>
                  <a:pt x="229" y="230"/>
                </a:lnTo>
                <a:lnTo>
                  <a:pt x="220" y="238"/>
                </a:lnTo>
                <a:lnTo>
                  <a:pt x="209" y="246"/>
                </a:lnTo>
                <a:lnTo>
                  <a:pt x="198" y="252"/>
                </a:lnTo>
                <a:lnTo>
                  <a:pt x="186" y="258"/>
                </a:lnTo>
                <a:lnTo>
                  <a:pt x="174" y="263"/>
                </a:lnTo>
                <a:lnTo>
                  <a:pt x="161" y="266"/>
                </a:lnTo>
                <a:lnTo>
                  <a:pt x="147"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5" y="175"/>
                </a:lnTo>
                <a:lnTo>
                  <a:pt x="3" y="161"/>
                </a:lnTo>
                <a:lnTo>
                  <a:pt x="1" y="148"/>
                </a:lnTo>
                <a:lnTo>
                  <a:pt x="0" y="134"/>
                </a:lnTo>
                <a:lnTo>
                  <a:pt x="0" y="134"/>
                </a:lnTo>
                <a:lnTo>
                  <a:pt x="1" y="121"/>
                </a:lnTo>
                <a:lnTo>
                  <a:pt x="3" y="108"/>
                </a:lnTo>
                <a:lnTo>
                  <a:pt x="5"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7" y="2"/>
                </a:lnTo>
                <a:lnTo>
                  <a:pt x="161" y="3"/>
                </a:lnTo>
                <a:lnTo>
                  <a:pt x="174" y="6"/>
                </a:lnTo>
                <a:lnTo>
                  <a:pt x="186" y="11"/>
                </a:lnTo>
                <a:lnTo>
                  <a:pt x="198" y="17"/>
                </a:lnTo>
                <a:lnTo>
                  <a:pt x="209" y="23"/>
                </a:lnTo>
                <a:lnTo>
                  <a:pt x="220" y="31"/>
                </a:lnTo>
                <a:lnTo>
                  <a:pt x="229" y="39"/>
                </a:lnTo>
                <a:lnTo>
                  <a:pt x="237" y="49"/>
                </a:lnTo>
                <a:lnTo>
                  <a:pt x="245" y="59"/>
                </a:lnTo>
                <a:lnTo>
                  <a:pt x="252" y="70"/>
                </a:lnTo>
                <a:lnTo>
                  <a:pt x="257" y="82"/>
                </a:lnTo>
                <a:lnTo>
                  <a:pt x="263" y="94"/>
                </a:lnTo>
                <a:lnTo>
                  <a:pt x="265" y="108"/>
                </a:lnTo>
                <a:lnTo>
                  <a:pt x="267" y="121"/>
                </a:lnTo>
                <a:lnTo>
                  <a:pt x="268" y="134"/>
                </a:lnTo>
                <a:lnTo>
                  <a:pt x="268" y="134"/>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79" name="Freeform 2545"/>
          <p:cNvSpPr>
            <a:spLocks/>
          </p:cNvSpPr>
          <p:nvPr/>
        </p:nvSpPr>
        <p:spPr bwMode="auto">
          <a:xfrm>
            <a:off x="3865034" y="2982384"/>
            <a:ext cx="205317" cy="213784"/>
          </a:xfrm>
          <a:custGeom>
            <a:avLst/>
            <a:gdLst>
              <a:gd name="T0" fmla="*/ 196 w 196"/>
              <a:gd name="T1" fmla="*/ 201 h 201"/>
              <a:gd name="T2" fmla="*/ 185 w 196"/>
              <a:gd name="T3" fmla="*/ 193 h 201"/>
              <a:gd name="T4" fmla="*/ 154 w 196"/>
              <a:gd name="T5" fmla="*/ 179 h 201"/>
              <a:gd name="T6" fmla="*/ 137 w 196"/>
              <a:gd name="T7" fmla="*/ 175 h 201"/>
              <a:gd name="T8" fmla="*/ 133 w 196"/>
              <a:gd name="T9" fmla="*/ 173 h 201"/>
              <a:gd name="T10" fmla="*/ 130 w 196"/>
              <a:gd name="T11" fmla="*/ 169 h 201"/>
              <a:gd name="T12" fmla="*/ 130 w 196"/>
              <a:gd name="T13" fmla="*/ 155 h 201"/>
              <a:gd name="T14" fmla="*/ 131 w 196"/>
              <a:gd name="T15" fmla="*/ 151 h 201"/>
              <a:gd name="T16" fmla="*/ 137 w 196"/>
              <a:gd name="T17" fmla="*/ 138 h 201"/>
              <a:gd name="T18" fmla="*/ 143 w 196"/>
              <a:gd name="T19" fmla="*/ 123 h 201"/>
              <a:gd name="T20" fmla="*/ 143 w 196"/>
              <a:gd name="T21" fmla="*/ 118 h 201"/>
              <a:gd name="T22" fmla="*/ 150 w 196"/>
              <a:gd name="T23" fmla="*/ 94 h 201"/>
              <a:gd name="T24" fmla="*/ 150 w 196"/>
              <a:gd name="T25" fmla="*/ 88 h 201"/>
              <a:gd name="T26" fmla="*/ 148 w 196"/>
              <a:gd name="T27" fmla="*/ 84 h 201"/>
              <a:gd name="T28" fmla="*/ 150 w 196"/>
              <a:gd name="T29" fmla="*/ 68 h 201"/>
              <a:gd name="T30" fmla="*/ 152 w 196"/>
              <a:gd name="T31" fmla="*/ 51 h 201"/>
              <a:gd name="T32" fmla="*/ 148 w 196"/>
              <a:gd name="T33" fmla="*/ 37 h 201"/>
              <a:gd name="T34" fmla="*/ 138 w 196"/>
              <a:gd name="T35" fmla="*/ 27 h 201"/>
              <a:gd name="T36" fmla="*/ 126 w 196"/>
              <a:gd name="T37" fmla="*/ 19 h 201"/>
              <a:gd name="T38" fmla="*/ 102 w 196"/>
              <a:gd name="T39" fmla="*/ 13 h 201"/>
              <a:gd name="T40" fmla="*/ 80 w 196"/>
              <a:gd name="T41" fmla="*/ 4 h 201"/>
              <a:gd name="T42" fmla="*/ 75 w 196"/>
              <a:gd name="T43" fmla="*/ 0 h 201"/>
              <a:gd name="T44" fmla="*/ 72 w 196"/>
              <a:gd name="T45" fmla="*/ 1 h 201"/>
              <a:gd name="T46" fmla="*/ 71 w 196"/>
              <a:gd name="T47" fmla="*/ 16 h 201"/>
              <a:gd name="T48" fmla="*/ 70 w 196"/>
              <a:gd name="T49" fmla="*/ 20 h 201"/>
              <a:gd name="T50" fmla="*/ 63 w 196"/>
              <a:gd name="T51" fmla="*/ 24 h 201"/>
              <a:gd name="T52" fmla="*/ 52 w 196"/>
              <a:gd name="T53" fmla="*/ 33 h 201"/>
              <a:gd name="T54" fmla="*/ 46 w 196"/>
              <a:gd name="T55" fmla="*/ 45 h 201"/>
              <a:gd name="T56" fmla="*/ 44 w 196"/>
              <a:gd name="T57" fmla="*/ 59 h 201"/>
              <a:gd name="T58" fmla="*/ 46 w 196"/>
              <a:gd name="T59" fmla="*/ 68 h 201"/>
              <a:gd name="T60" fmla="*/ 48 w 196"/>
              <a:gd name="T61" fmla="*/ 84 h 201"/>
              <a:gd name="T62" fmla="*/ 46 w 196"/>
              <a:gd name="T63" fmla="*/ 94 h 201"/>
              <a:gd name="T64" fmla="*/ 47 w 196"/>
              <a:gd name="T65" fmla="*/ 104 h 201"/>
              <a:gd name="T66" fmla="*/ 52 w 196"/>
              <a:gd name="T67" fmla="*/ 118 h 201"/>
              <a:gd name="T68" fmla="*/ 55 w 196"/>
              <a:gd name="T69" fmla="*/ 129 h 201"/>
              <a:gd name="T70" fmla="*/ 63 w 196"/>
              <a:gd name="T71" fmla="*/ 147 h 201"/>
              <a:gd name="T72" fmla="*/ 66 w 196"/>
              <a:gd name="T73" fmla="*/ 155 h 201"/>
              <a:gd name="T74" fmla="*/ 66 w 196"/>
              <a:gd name="T75" fmla="*/ 169 h 201"/>
              <a:gd name="T76" fmla="*/ 64 w 196"/>
              <a:gd name="T77" fmla="*/ 171 h 201"/>
              <a:gd name="T78" fmla="*/ 62 w 196"/>
              <a:gd name="T79" fmla="*/ 175 h 201"/>
              <a:gd name="T80" fmla="*/ 59 w 196"/>
              <a:gd name="T81" fmla="*/ 175 h 201"/>
              <a:gd name="T82" fmla="*/ 26 w 196"/>
              <a:gd name="T83" fmla="*/ 186 h 201"/>
              <a:gd name="T84" fmla="*/ 0 w 196"/>
              <a:gd name="T85"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6" h="201">
                <a:moveTo>
                  <a:pt x="196" y="201"/>
                </a:moveTo>
                <a:lnTo>
                  <a:pt x="196" y="201"/>
                </a:lnTo>
                <a:lnTo>
                  <a:pt x="196" y="201"/>
                </a:lnTo>
                <a:lnTo>
                  <a:pt x="185" y="193"/>
                </a:lnTo>
                <a:lnTo>
                  <a:pt x="170" y="186"/>
                </a:lnTo>
                <a:lnTo>
                  <a:pt x="154" y="179"/>
                </a:lnTo>
                <a:lnTo>
                  <a:pt x="137" y="175"/>
                </a:lnTo>
                <a:lnTo>
                  <a:pt x="137" y="175"/>
                </a:lnTo>
                <a:lnTo>
                  <a:pt x="134" y="175"/>
                </a:lnTo>
                <a:lnTo>
                  <a:pt x="133" y="173"/>
                </a:lnTo>
                <a:lnTo>
                  <a:pt x="131" y="171"/>
                </a:lnTo>
                <a:lnTo>
                  <a:pt x="130" y="169"/>
                </a:lnTo>
                <a:lnTo>
                  <a:pt x="130" y="169"/>
                </a:lnTo>
                <a:lnTo>
                  <a:pt x="130" y="155"/>
                </a:lnTo>
                <a:lnTo>
                  <a:pt x="130" y="155"/>
                </a:lnTo>
                <a:lnTo>
                  <a:pt x="131" y="151"/>
                </a:lnTo>
                <a:lnTo>
                  <a:pt x="133" y="147"/>
                </a:lnTo>
                <a:lnTo>
                  <a:pt x="137" y="138"/>
                </a:lnTo>
                <a:lnTo>
                  <a:pt x="141" y="129"/>
                </a:lnTo>
                <a:lnTo>
                  <a:pt x="143" y="123"/>
                </a:lnTo>
                <a:lnTo>
                  <a:pt x="143" y="118"/>
                </a:lnTo>
                <a:lnTo>
                  <a:pt x="143" y="118"/>
                </a:lnTo>
                <a:lnTo>
                  <a:pt x="149" y="104"/>
                </a:lnTo>
                <a:lnTo>
                  <a:pt x="150" y="94"/>
                </a:lnTo>
                <a:lnTo>
                  <a:pt x="150" y="94"/>
                </a:lnTo>
                <a:lnTo>
                  <a:pt x="150" y="88"/>
                </a:lnTo>
                <a:lnTo>
                  <a:pt x="148" y="84"/>
                </a:lnTo>
                <a:lnTo>
                  <a:pt x="148" y="84"/>
                </a:lnTo>
                <a:lnTo>
                  <a:pt x="150" y="68"/>
                </a:lnTo>
                <a:lnTo>
                  <a:pt x="150" y="68"/>
                </a:lnTo>
                <a:lnTo>
                  <a:pt x="152" y="59"/>
                </a:lnTo>
                <a:lnTo>
                  <a:pt x="152" y="51"/>
                </a:lnTo>
                <a:lnTo>
                  <a:pt x="150" y="44"/>
                </a:lnTo>
                <a:lnTo>
                  <a:pt x="148" y="37"/>
                </a:lnTo>
                <a:lnTo>
                  <a:pt x="143" y="32"/>
                </a:lnTo>
                <a:lnTo>
                  <a:pt x="138" y="27"/>
                </a:lnTo>
                <a:lnTo>
                  <a:pt x="133" y="23"/>
                </a:lnTo>
                <a:lnTo>
                  <a:pt x="126" y="19"/>
                </a:lnTo>
                <a:lnTo>
                  <a:pt x="126" y="19"/>
                </a:lnTo>
                <a:lnTo>
                  <a:pt x="102" y="13"/>
                </a:lnTo>
                <a:lnTo>
                  <a:pt x="87" y="8"/>
                </a:lnTo>
                <a:lnTo>
                  <a:pt x="80" y="4"/>
                </a:lnTo>
                <a:lnTo>
                  <a:pt x="75" y="0"/>
                </a:lnTo>
                <a:lnTo>
                  <a:pt x="75" y="0"/>
                </a:lnTo>
                <a:lnTo>
                  <a:pt x="74" y="0"/>
                </a:lnTo>
                <a:lnTo>
                  <a:pt x="72" y="1"/>
                </a:lnTo>
                <a:lnTo>
                  <a:pt x="72" y="8"/>
                </a:lnTo>
                <a:lnTo>
                  <a:pt x="71" y="16"/>
                </a:lnTo>
                <a:lnTo>
                  <a:pt x="71" y="19"/>
                </a:lnTo>
                <a:lnTo>
                  <a:pt x="70" y="20"/>
                </a:lnTo>
                <a:lnTo>
                  <a:pt x="70" y="20"/>
                </a:lnTo>
                <a:lnTo>
                  <a:pt x="63" y="24"/>
                </a:lnTo>
                <a:lnTo>
                  <a:pt x="56" y="28"/>
                </a:lnTo>
                <a:lnTo>
                  <a:pt x="52" y="33"/>
                </a:lnTo>
                <a:lnTo>
                  <a:pt x="48" y="39"/>
                </a:lnTo>
                <a:lnTo>
                  <a:pt x="46" y="45"/>
                </a:lnTo>
                <a:lnTo>
                  <a:pt x="44" y="52"/>
                </a:lnTo>
                <a:lnTo>
                  <a:pt x="44" y="59"/>
                </a:lnTo>
                <a:lnTo>
                  <a:pt x="46" y="68"/>
                </a:lnTo>
                <a:lnTo>
                  <a:pt x="46" y="68"/>
                </a:lnTo>
                <a:lnTo>
                  <a:pt x="48" y="84"/>
                </a:lnTo>
                <a:lnTo>
                  <a:pt x="48" y="84"/>
                </a:lnTo>
                <a:lnTo>
                  <a:pt x="46" y="88"/>
                </a:lnTo>
                <a:lnTo>
                  <a:pt x="46" y="94"/>
                </a:lnTo>
                <a:lnTo>
                  <a:pt x="46" y="94"/>
                </a:lnTo>
                <a:lnTo>
                  <a:pt x="47" y="104"/>
                </a:lnTo>
                <a:lnTo>
                  <a:pt x="52" y="118"/>
                </a:lnTo>
                <a:lnTo>
                  <a:pt x="52" y="118"/>
                </a:lnTo>
                <a:lnTo>
                  <a:pt x="52" y="123"/>
                </a:lnTo>
                <a:lnTo>
                  <a:pt x="55" y="129"/>
                </a:lnTo>
                <a:lnTo>
                  <a:pt x="59" y="138"/>
                </a:lnTo>
                <a:lnTo>
                  <a:pt x="63" y="147"/>
                </a:lnTo>
                <a:lnTo>
                  <a:pt x="64" y="151"/>
                </a:lnTo>
                <a:lnTo>
                  <a:pt x="66" y="155"/>
                </a:lnTo>
                <a:lnTo>
                  <a:pt x="66" y="155"/>
                </a:lnTo>
                <a:lnTo>
                  <a:pt x="66" y="169"/>
                </a:lnTo>
                <a:lnTo>
                  <a:pt x="66" y="169"/>
                </a:lnTo>
                <a:lnTo>
                  <a:pt x="64" y="171"/>
                </a:lnTo>
                <a:lnTo>
                  <a:pt x="63" y="173"/>
                </a:lnTo>
                <a:lnTo>
                  <a:pt x="62" y="175"/>
                </a:lnTo>
                <a:lnTo>
                  <a:pt x="59" y="175"/>
                </a:lnTo>
                <a:lnTo>
                  <a:pt x="59" y="175"/>
                </a:lnTo>
                <a:lnTo>
                  <a:pt x="42" y="179"/>
                </a:lnTo>
                <a:lnTo>
                  <a:pt x="26" y="186"/>
                </a:lnTo>
                <a:lnTo>
                  <a:pt x="11" y="193"/>
                </a:lnTo>
                <a:lnTo>
                  <a:pt x="0" y="201"/>
                </a:lnTo>
                <a:lnTo>
                  <a:pt x="0" y="20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0" name="Freeform 2546"/>
          <p:cNvSpPr>
            <a:spLocks/>
          </p:cNvSpPr>
          <p:nvPr/>
        </p:nvSpPr>
        <p:spPr bwMode="auto">
          <a:xfrm>
            <a:off x="4233336" y="2842684"/>
            <a:ext cx="512233" cy="510117"/>
          </a:xfrm>
          <a:custGeom>
            <a:avLst/>
            <a:gdLst>
              <a:gd name="T0" fmla="*/ 482 w 482"/>
              <a:gd name="T1" fmla="*/ 241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1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1"/>
                </a:moveTo>
                <a:lnTo>
                  <a:pt x="482" y="241"/>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1"/>
                </a:lnTo>
                <a:lnTo>
                  <a:pt x="0" y="241"/>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1" name="Freeform 2547"/>
          <p:cNvSpPr>
            <a:spLocks/>
          </p:cNvSpPr>
          <p:nvPr/>
        </p:nvSpPr>
        <p:spPr bwMode="auto">
          <a:xfrm>
            <a:off x="4347636" y="2956986"/>
            <a:ext cx="283633" cy="283633"/>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2" name="Freeform 2548"/>
          <p:cNvSpPr>
            <a:spLocks/>
          </p:cNvSpPr>
          <p:nvPr/>
        </p:nvSpPr>
        <p:spPr bwMode="auto">
          <a:xfrm>
            <a:off x="4398436" y="3001435"/>
            <a:ext cx="182033" cy="239184"/>
          </a:xfrm>
          <a:custGeom>
            <a:avLst/>
            <a:gdLst>
              <a:gd name="T0" fmla="*/ 124 w 172"/>
              <a:gd name="T1" fmla="*/ 156 h 225"/>
              <a:gd name="T2" fmla="*/ 116 w 172"/>
              <a:gd name="T3" fmla="*/ 150 h 225"/>
              <a:gd name="T4" fmla="*/ 113 w 172"/>
              <a:gd name="T5" fmla="*/ 141 h 225"/>
              <a:gd name="T6" fmla="*/ 113 w 172"/>
              <a:gd name="T7" fmla="*/ 118 h 225"/>
              <a:gd name="T8" fmla="*/ 120 w 172"/>
              <a:gd name="T9" fmla="*/ 125 h 225"/>
              <a:gd name="T10" fmla="*/ 132 w 172"/>
              <a:gd name="T11" fmla="*/ 126 h 225"/>
              <a:gd name="T12" fmla="*/ 142 w 172"/>
              <a:gd name="T13" fmla="*/ 122 h 225"/>
              <a:gd name="T14" fmla="*/ 155 w 172"/>
              <a:gd name="T15" fmla="*/ 121 h 225"/>
              <a:gd name="T16" fmla="*/ 161 w 172"/>
              <a:gd name="T17" fmla="*/ 124 h 225"/>
              <a:gd name="T18" fmla="*/ 151 w 172"/>
              <a:gd name="T19" fmla="*/ 102 h 225"/>
              <a:gd name="T20" fmla="*/ 145 w 172"/>
              <a:gd name="T21" fmla="*/ 85 h 225"/>
              <a:gd name="T22" fmla="*/ 140 w 172"/>
              <a:gd name="T23" fmla="*/ 49 h 225"/>
              <a:gd name="T24" fmla="*/ 138 w 172"/>
              <a:gd name="T25" fmla="*/ 41 h 225"/>
              <a:gd name="T26" fmla="*/ 132 w 172"/>
              <a:gd name="T27" fmla="*/ 24 h 225"/>
              <a:gd name="T28" fmla="*/ 118 w 172"/>
              <a:gd name="T29" fmla="*/ 11 h 225"/>
              <a:gd name="T30" fmla="*/ 100 w 172"/>
              <a:gd name="T31" fmla="*/ 2 h 225"/>
              <a:gd name="T32" fmla="*/ 86 w 172"/>
              <a:gd name="T33" fmla="*/ 0 h 225"/>
              <a:gd name="T34" fmla="*/ 62 w 172"/>
              <a:gd name="T35" fmla="*/ 6 h 225"/>
              <a:gd name="T36" fmla="*/ 46 w 172"/>
              <a:gd name="T37" fmla="*/ 18 h 225"/>
              <a:gd name="T38" fmla="*/ 37 w 172"/>
              <a:gd name="T39" fmla="*/ 33 h 225"/>
              <a:gd name="T40" fmla="*/ 33 w 172"/>
              <a:gd name="T41" fmla="*/ 49 h 225"/>
              <a:gd name="T42" fmla="*/ 30 w 172"/>
              <a:gd name="T43" fmla="*/ 67 h 225"/>
              <a:gd name="T44" fmla="*/ 26 w 172"/>
              <a:gd name="T45" fmla="*/ 93 h 225"/>
              <a:gd name="T46" fmla="*/ 18 w 172"/>
              <a:gd name="T47" fmla="*/ 113 h 225"/>
              <a:gd name="T48" fmla="*/ 11 w 172"/>
              <a:gd name="T49" fmla="*/ 124 h 225"/>
              <a:gd name="T50" fmla="*/ 25 w 172"/>
              <a:gd name="T51" fmla="*/ 121 h 225"/>
              <a:gd name="T52" fmla="*/ 35 w 172"/>
              <a:gd name="T53" fmla="*/ 125 h 225"/>
              <a:gd name="T54" fmla="*/ 46 w 172"/>
              <a:gd name="T55" fmla="*/ 126 h 225"/>
              <a:gd name="T56" fmla="*/ 59 w 172"/>
              <a:gd name="T57" fmla="*/ 118 h 225"/>
              <a:gd name="T58" fmla="*/ 59 w 172"/>
              <a:gd name="T59" fmla="*/ 130 h 225"/>
              <a:gd name="T60" fmla="*/ 59 w 172"/>
              <a:gd name="T61" fmla="*/ 146 h 225"/>
              <a:gd name="T62" fmla="*/ 54 w 172"/>
              <a:gd name="T63" fmla="*/ 153 h 225"/>
              <a:gd name="T64" fmla="*/ 49 w 172"/>
              <a:gd name="T65" fmla="*/ 156 h 225"/>
              <a:gd name="T66" fmla="*/ 33 w 172"/>
              <a:gd name="T67" fmla="*/ 162 h 225"/>
              <a:gd name="T68" fmla="*/ 18 w 172"/>
              <a:gd name="T69" fmla="*/ 172 h 225"/>
              <a:gd name="T70" fmla="*/ 0 w 172"/>
              <a:gd name="T71" fmla="*/ 195 h 225"/>
              <a:gd name="T72" fmla="*/ 10 w 172"/>
              <a:gd name="T73" fmla="*/ 201 h 225"/>
              <a:gd name="T74" fmla="*/ 29 w 172"/>
              <a:gd name="T75" fmla="*/ 213 h 225"/>
              <a:gd name="T76" fmla="*/ 51 w 172"/>
              <a:gd name="T77" fmla="*/ 220 h 225"/>
              <a:gd name="T78" fmla="*/ 74 w 172"/>
              <a:gd name="T79" fmla="*/ 225 h 225"/>
              <a:gd name="T80" fmla="*/ 86 w 172"/>
              <a:gd name="T81" fmla="*/ 225 h 225"/>
              <a:gd name="T82" fmla="*/ 110 w 172"/>
              <a:gd name="T83" fmla="*/ 223 h 225"/>
              <a:gd name="T84" fmla="*/ 133 w 172"/>
              <a:gd name="T85" fmla="*/ 217 h 225"/>
              <a:gd name="T86" fmla="*/ 153 w 172"/>
              <a:gd name="T87" fmla="*/ 208 h 225"/>
              <a:gd name="T88" fmla="*/ 172 w 172"/>
              <a:gd name="T89" fmla="*/ 195 h 225"/>
              <a:gd name="T90" fmla="*/ 164 w 172"/>
              <a:gd name="T91" fmla="*/ 183 h 225"/>
              <a:gd name="T92" fmla="*/ 148 w 172"/>
              <a:gd name="T93" fmla="*/ 168 h 225"/>
              <a:gd name="T94" fmla="*/ 133 w 172"/>
              <a:gd name="T95" fmla="*/ 160 h 225"/>
              <a:gd name="T96" fmla="*/ 124 w 172"/>
              <a:gd name="T97" fmla="*/ 156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 h="225">
                <a:moveTo>
                  <a:pt x="124" y="156"/>
                </a:move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lnTo>
                  <a:pt x="0" y="195"/>
                </a:lnTo>
                <a:lnTo>
                  <a:pt x="10" y="201"/>
                </a:lnTo>
                <a:lnTo>
                  <a:pt x="19" y="208"/>
                </a:lnTo>
                <a:lnTo>
                  <a:pt x="29" y="213"/>
                </a:lnTo>
                <a:lnTo>
                  <a:pt x="39" y="217"/>
                </a:lnTo>
                <a:lnTo>
                  <a:pt x="51" y="220"/>
                </a:lnTo>
                <a:lnTo>
                  <a:pt x="62" y="223"/>
                </a:lnTo>
                <a:lnTo>
                  <a:pt x="74" y="225"/>
                </a:lnTo>
                <a:lnTo>
                  <a:pt x="86" y="225"/>
                </a:lnTo>
                <a:lnTo>
                  <a:pt x="86" y="225"/>
                </a:lnTo>
                <a:lnTo>
                  <a:pt x="98" y="225"/>
                </a:lnTo>
                <a:lnTo>
                  <a:pt x="110" y="223"/>
                </a:lnTo>
                <a:lnTo>
                  <a:pt x="121" y="220"/>
                </a:lnTo>
                <a:lnTo>
                  <a:pt x="133" y="217"/>
                </a:lnTo>
                <a:lnTo>
                  <a:pt x="144" y="213"/>
                </a:lnTo>
                <a:lnTo>
                  <a:pt x="153" y="208"/>
                </a:lnTo>
                <a:lnTo>
                  <a:pt x="163" y="201"/>
                </a:lnTo>
                <a:lnTo>
                  <a:pt x="172" y="195"/>
                </a:lnTo>
                <a:lnTo>
                  <a:pt x="172" y="195"/>
                </a:lnTo>
                <a:lnTo>
                  <a:pt x="164" y="183"/>
                </a:lnTo>
                <a:lnTo>
                  <a:pt x="155" y="172"/>
                </a:lnTo>
                <a:lnTo>
                  <a:pt x="148" y="168"/>
                </a:lnTo>
                <a:lnTo>
                  <a:pt x="140" y="162"/>
                </a:lnTo>
                <a:lnTo>
                  <a:pt x="133" y="160"/>
                </a:lnTo>
                <a:lnTo>
                  <a:pt x="124" y="156"/>
                </a:lnTo>
                <a:lnTo>
                  <a:pt x="124" y="156"/>
                </a:lnTo>
                <a:close/>
              </a:path>
            </a:pathLst>
          </a:custGeom>
          <a:solidFill>
            <a:srgbClr val="F28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3" name="Freeform 2549"/>
          <p:cNvSpPr>
            <a:spLocks/>
          </p:cNvSpPr>
          <p:nvPr/>
        </p:nvSpPr>
        <p:spPr bwMode="auto">
          <a:xfrm>
            <a:off x="4347636" y="2956986"/>
            <a:ext cx="283633" cy="283633"/>
          </a:xfrm>
          <a:custGeom>
            <a:avLst/>
            <a:gdLst>
              <a:gd name="T0" fmla="*/ 268 w 268"/>
              <a:gd name="T1" fmla="*/ 134 h 268"/>
              <a:gd name="T2" fmla="*/ 266 w 268"/>
              <a:gd name="T3" fmla="*/ 161 h 268"/>
              <a:gd name="T4" fmla="*/ 257 w 268"/>
              <a:gd name="T5" fmla="*/ 187 h 268"/>
              <a:gd name="T6" fmla="*/ 245 w 268"/>
              <a:gd name="T7" fmla="*/ 209 h 268"/>
              <a:gd name="T8" fmla="*/ 229 w 268"/>
              <a:gd name="T9" fmla="*/ 230 h 268"/>
              <a:gd name="T10" fmla="*/ 209 w 268"/>
              <a:gd name="T11" fmla="*/ 246 h 268"/>
              <a:gd name="T12" fmla="*/ 186 w 268"/>
              <a:gd name="T13" fmla="*/ 258 h 268"/>
              <a:gd name="T14" fmla="*/ 161 w 268"/>
              <a:gd name="T15" fmla="*/ 266 h 268"/>
              <a:gd name="T16" fmla="*/ 134 w 268"/>
              <a:gd name="T17" fmla="*/ 268 h 268"/>
              <a:gd name="T18" fmla="*/ 121 w 268"/>
              <a:gd name="T19" fmla="*/ 267 h 268"/>
              <a:gd name="T20" fmla="*/ 94 w 268"/>
              <a:gd name="T21" fmla="*/ 263 h 268"/>
              <a:gd name="T22" fmla="*/ 70 w 268"/>
              <a:gd name="T23" fmla="*/ 252 h 268"/>
              <a:gd name="T24" fmla="*/ 48 w 268"/>
              <a:gd name="T25" fmla="*/ 238 h 268"/>
              <a:gd name="T26" fmla="*/ 31 w 268"/>
              <a:gd name="T27" fmla="*/ 220 h 268"/>
              <a:gd name="T28" fmla="*/ 16 w 268"/>
              <a:gd name="T29" fmla="*/ 199 h 268"/>
              <a:gd name="T30" fmla="*/ 6 w 268"/>
              <a:gd name="T31" fmla="*/ 175 h 268"/>
              <a:gd name="T32" fmla="*/ 1 w 268"/>
              <a:gd name="T33" fmla="*/ 148 h 268"/>
              <a:gd name="T34" fmla="*/ 0 w 268"/>
              <a:gd name="T35" fmla="*/ 134 h 268"/>
              <a:gd name="T36" fmla="*/ 3 w 268"/>
              <a:gd name="T37" fmla="*/ 108 h 268"/>
              <a:gd name="T38" fmla="*/ 11 w 268"/>
              <a:gd name="T39" fmla="*/ 82 h 268"/>
              <a:gd name="T40" fmla="*/ 23 w 268"/>
              <a:gd name="T41" fmla="*/ 59 h 268"/>
              <a:gd name="T42" fmla="*/ 39 w 268"/>
              <a:gd name="T43" fmla="*/ 39 h 268"/>
              <a:gd name="T44" fmla="*/ 59 w 268"/>
              <a:gd name="T45" fmla="*/ 23 h 268"/>
              <a:gd name="T46" fmla="*/ 82 w 268"/>
              <a:gd name="T47" fmla="*/ 11 h 268"/>
              <a:gd name="T48" fmla="*/ 107 w 268"/>
              <a:gd name="T49" fmla="*/ 3 h 268"/>
              <a:gd name="T50" fmla="*/ 134 w 268"/>
              <a:gd name="T51" fmla="*/ 0 h 268"/>
              <a:gd name="T52" fmla="*/ 148 w 268"/>
              <a:gd name="T53" fmla="*/ 2 h 268"/>
              <a:gd name="T54" fmla="*/ 174 w 268"/>
              <a:gd name="T55" fmla="*/ 6 h 268"/>
              <a:gd name="T56" fmla="*/ 199 w 268"/>
              <a:gd name="T57" fmla="*/ 17 h 268"/>
              <a:gd name="T58" fmla="*/ 220 w 268"/>
              <a:gd name="T59" fmla="*/ 31 h 268"/>
              <a:gd name="T60" fmla="*/ 237 w 268"/>
              <a:gd name="T61" fmla="*/ 49 h 268"/>
              <a:gd name="T62" fmla="*/ 252 w 268"/>
              <a:gd name="T63" fmla="*/ 70 h 268"/>
              <a:gd name="T64" fmla="*/ 263 w 268"/>
              <a:gd name="T65" fmla="*/ 94 h 268"/>
              <a:gd name="T66" fmla="*/ 267 w 268"/>
              <a:gd name="T67" fmla="*/ 121 h 268"/>
              <a:gd name="T68" fmla="*/ 268 w 268"/>
              <a:gd name="T69" fmla="*/ 13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8" h="268">
                <a:moveTo>
                  <a:pt x="268" y="134"/>
                </a:moveTo>
                <a:lnTo>
                  <a:pt x="268" y="134"/>
                </a:lnTo>
                <a:lnTo>
                  <a:pt x="267" y="148"/>
                </a:lnTo>
                <a:lnTo>
                  <a:pt x="266" y="161"/>
                </a:lnTo>
                <a:lnTo>
                  <a:pt x="263" y="175"/>
                </a:lnTo>
                <a:lnTo>
                  <a:pt x="257" y="187"/>
                </a:lnTo>
                <a:lnTo>
                  <a:pt x="252" y="199"/>
                </a:lnTo>
                <a:lnTo>
                  <a:pt x="245" y="209"/>
                </a:lnTo>
                <a:lnTo>
                  <a:pt x="237" y="220"/>
                </a:lnTo>
                <a:lnTo>
                  <a:pt x="229" y="230"/>
                </a:lnTo>
                <a:lnTo>
                  <a:pt x="220" y="238"/>
                </a:lnTo>
                <a:lnTo>
                  <a:pt x="209" y="246"/>
                </a:lnTo>
                <a:lnTo>
                  <a:pt x="199" y="252"/>
                </a:lnTo>
                <a:lnTo>
                  <a:pt x="186" y="258"/>
                </a:lnTo>
                <a:lnTo>
                  <a:pt x="174" y="263"/>
                </a:lnTo>
                <a:lnTo>
                  <a:pt x="161" y="266"/>
                </a:lnTo>
                <a:lnTo>
                  <a:pt x="148" y="267"/>
                </a:lnTo>
                <a:lnTo>
                  <a:pt x="134" y="268"/>
                </a:lnTo>
                <a:lnTo>
                  <a:pt x="134" y="268"/>
                </a:lnTo>
                <a:lnTo>
                  <a:pt x="121" y="267"/>
                </a:lnTo>
                <a:lnTo>
                  <a:pt x="107" y="266"/>
                </a:lnTo>
                <a:lnTo>
                  <a:pt x="94" y="263"/>
                </a:lnTo>
                <a:lnTo>
                  <a:pt x="82" y="258"/>
                </a:lnTo>
                <a:lnTo>
                  <a:pt x="70" y="252"/>
                </a:lnTo>
                <a:lnTo>
                  <a:pt x="59" y="246"/>
                </a:lnTo>
                <a:lnTo>
                  <a:pt x="48" y="238"/>
                </a:lnTo>
                <a:lnTo>
                  <a:pt x="39" y="230"/>
                </a:lnTo>
                <a:lnTo>
                  <a:pt x="31" y="220"/>
                </a:lnTo>
                <a:lnTo>
                  <a:pt x="23" y="209"/>
                </a:lnTo>
                <a:lnTo>
                  <a:pt x="16" y="199"/>
                </a:lnTo>
                <a:lnTo>
                  <a:pt x="11" y="187"/>
                </a:lnTo>
                <a:lnTo>
                  <a:pt x="6" y="175"/>
                </a:lnTo>
                <a:lnTo>
                  <a:pt x="3" y="161"/>
                </a:lnTo>
                <a:lnTo>
                  <a:pt x="1" y="148"/>
                </a:lnTo>
                <a:lnTo>
                  <a:pt x="0" y="134"/>
                </a:lnTo>
                <a:lnTo>
                  <a:pt x="0" y="134"/>
                </a:lnTo>
                <a:lnTo>
                  <a:pt x="1" y="121"/>
                </a:lnTo>
                <a:lnTo>
                  <a:pt x="3" y="108"/>
                </a:lnTo>
                <a:lnTo>
                  <a:pt x="6" y="94"/>
                </a:lnTo>
                <a:lnTo>
                  <a:pt x="11" y="82"/>
                </a:lnTo>
                <a:lnTo>
                  <a:pt x="16" y="70"/>
                </a:lnTo>
                <a:lnTo>
                  <a:pt x="23" y="59"/>
                </a:lnTo>
                <a:lnTo>
                  <a:pt x="31" y="49"/>
                </a:lnTo>
                <a:lnTo>
                  <a:pt x="39" y="39"/>
                </a:lnTo>
                <a:lnTo>
                  <a:pt x="48" y="31"/>
                </a:lnTo>
                <a:lnTo>
                  <a:pt x="59" y="23"/>
                </a:lnTo>
                <a:lnTo>
                  <a:pt x="70" y="17"/>
                </a:lnTo>
                <a:lnTo>
                  <a:pt x="82" y="11"/>
                </a:lnTo>
                <a:lnTo>
                  <a:pt x="94" y="6"/>
                </a:lnTo>
                <a:lnTo>
                  <a:pt x="107" y="3"/>
                </a:lnTo>
                <a:lnTo>
                  <a:pt x="121" y="2"/>
                </a:lnTo>
                <a:lnTo>
                  <a:pt x="134" y="0"/>
                </a:lnTo>
                <a:lnTo>
                  <a:pt x="134" y="0"/>
                </a:lnTo>
                <a:lnTo>
                  <a:pt x="148" y="2"/>
                </a:lnTo>
                <a:lnTo>
                  <a:pt x="161" y="3"/>
                </a:lnTo>
                <a:lnTo>
                  <a:pt x="174" y="6"/>
                </a:lnTo>
                <a:lnTo>
                  <a:pt x="186" y="11"/>
                </a:lnTo>
                <a:lnTo>
                  <a:pt x="199" y="17"/>
                </a:lnTo>
                <a:lnTo>
                  <a:pt x="209" y="23"/>
                </a:lnTo>
                <a:lnTo>
                  <a:pt x="220" y="31"/>
                </a:lnTo>
                <a:lnTo>
                  <a:pt x="229" y="39"/>
                </a:lnTo>
                <a:lnTo>
                  <a:pt x="237" y="49"/>
                </a:lnTo>
                <a:lnTo>
                  <a:pt x="245" y="59"/>
                </a:lnTo>
                <a:lnTo>
                  <a:pt x="252" y="70"/>
                </a:lnTo>
                <a:lnTo>
                  <a:pt x="257" y="82"/>
                </a:lnTo>
                <a:lnTo>
                  <a:pt x="263" y="94"/>
                </a:lnTo>
                <a:lnTo>
                  <a:pt x="266" y="108"/>
                </a:lnTo>
                <a:lnTo>
                  <a:pt x="267" y="121"/>
                </a:lnTo>
                <a:lnTo>
                  <a:pt x="268" y="134"/>
                </a:lnTo>
                <a:lnTo>
                  <a:pt x="268" y="134"/>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4" name="Freeform 2550"/>
          <p:cNvSpPr>
            <a:spLocks/>
          </p:cNvSpPr>
          <p:nvPr/>
        </p:nvSpPr>
        <p:spPr bwMode="auto">
          <a:xfrm>
            <a:off x="4398436" y="3001435"/>
            <a:ext cx="182033" cy="205317"/>
          </a:xfrm>
          <a:custGeom>
            <a:avLst/>
            <a:gdLst>
              <a:gd name="T0" fmla="*/ 172 w 172"/>
              <a:gd name="T1" fmla="*/ 195 h 195"/>
              <a:gd name="T2" fmla="*/ 155 w 172"/>
              <a:gd name="T3" fmla="*/ 172 h 195"/>
              <a:gd name="T4" fmla="*/ 140 w 172"/>
              <a:gd name="T5" fmla="*/ 162 h 195"/>
              <a:gd name="T6" fmla="*/ 124 w 172"/>
              <a:gd name="T7" fmla="*/ 156 h 195"/>
              <a:gd name="T8" fmla="*/ 118 w 172"/>
              <a:gd name="T9" fmla="*/ 153 h 195"/>
              <a:gd name="T10" fmla="*/ 113 w 172"/>
              <a:gd name="T11" fmla="*/ 146 h 195"/>
              <a:gd name="T12" fmla="*/ 113 w 172"/>
              <a:gd name="T13" fmla="*/ 130 h 195"/>
              <a:gd name="T14" fmla="*/ 113 w 172"/>
              <a:gd name="T15" fmla="*/ 118 h 195"/>
              <a:gd name="T16" fmla="*/ 126 w 172"/>
              <a:gd name="T17" fmla="*/ 126 h 195"/>
              <a:gd name="T18" fmla="*/ 137 w 172"/>
              <a:gd name="T19" fmla="*/ 125 h 195"/>
              <a:gd name="T20" fmla="*/ 148 w 172"/>
              <a:gd name="T21" fmla="*/ 121 h 195"/>
              <a:gd name="T22" fmla="*/ 161 w 172"/>
              <a:gd name="T23" fmla="*/ 124 h 195"/>
              <a:gd name="T24" fmla="*/ 155 w 172"/>
              <a:gd name="T25" fmla="*/ 113 h 195"/>
              <a:gd name="T26" fmla="*/ 146 w 172"/>
              <a:gd name="T27" fmla="*/ 93 h 195"/>
              <a:gd name="T28" fmla="*/ 142 w 172"/>
              <a:gd name="T29" fmla="*/ 67 h 195"/>
              <a:gd name="T30" fmla="*/ 140 w 172"/>
              <a:gd name="T31" fmla="*/ 49 h 195"/>
              <a:gd name="T32" fmla="*/ 136 w 172"/>
              <a:gd name="T33" fmla="*/ 33 h 195"/>
              <a:gd name="T34" fmla="*/ 126 w 172"/>
              <a:gd name="T35" fmla="*/ 18 h 195"/>
              <a:gd name="T36" fmla="*/ 110 w 172"/>
              <a:gd name="T37" fmla="*/ 6 h 195"/>
              <a:gd name="T38" fmla="*/ 86 w 172"/>
              <a:gd name="T39" fmla="*/ 0 h 195"/>
              <a:gd name="T40" fmla="*/ 73 w 172"/>
              <a:gd name="T41" fmla="*/ 2 h 195"/>
              <a:gd name="T42" fmla="*/ 54 w 172"/>
              <a:gd name="T43" fmla="*/ 11 h 195"/>
              <a:gd name="T44" fmla="*/ 41 w 172"/>
              <a:gd name="T45" fmla="*/ 24 h 195"/>
              <a:gd name="T46" fmla="*/ 34 w 172"/>
              <a:gd name="T47" fmla="*/ 41 h 195"/>
              <a:gd name="T48" fmla="*/ 33 w 172"/>
              <a:gd name="T49" fmla="*/ 49 h 195"/>
              <a:gd name="T50" fmla="*/ 27 w 172"/>
              <a:gd name="T51" fmla="*/ 85 h 195"/>
              <a:gd name="T52" fmla="*/ 22 w 172"/>
              <a:gd name="T53" fmla="*/ 102 h 195"/>
              <a:gd name="T54" fmla="*/ 11 w 172"/>
              <a:gd name="T55" fmla="*/ 124 h 195"/>
              <a:gd name="T56" fmla="*/ 18 w 172"/>
              <a:gd name="T57" fmla="*/ 121 h 195"/>
              <a:gd name="T58" fmla="*/ 30 w 172"/>
              <a:gd name="T59" fmla="*/ 122 h 195"/>
              <a:gd name="T60" fmla="*/ 41 w 172"/>
              <a:gd name="T61" fmla="*/ 126 h 195"/>
              <a:gd name="T62" fmla="*/ 53 w 172"/>
              <a:gd name="T63" fmla="*/ 125 h 195"/>
              <a:gd name="T64" fmla="*/ 59 w 172"/>
              <a:gd name="T65" fmla="*/ 118 h 195"/>
              <a:gd name="T66" fmla="*/ 61 w 172"/>
              <a:gd name="T67" fmla="*/ 141 h 195"/>
              <a:gd name="T68" fmla="*/ 57 w 172"/>
              <a:gd name="T69" fmla="*/ 150 h 195"/>
              <a:gd name="T70" fmla="*/ 49 w 172"/>
              <a:gd name="T71" fmla="*/ 156 h 195"/>
              <a:gd name="T72" fmla="*/ 39 w 172"/>
              <a:gd name="T73" fmla="*/ 160 h 195"/>
              <a:gd name="T74" fmla="*/ 25 w 172"/>
              <a:gd name="T75" fmla="*/ 168 h 195"/>
              <a:gd name="T76" fmla="*/ 8 w 172"/>
              <a:gd name="T77" fmla="*/ 18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2" h="195">
                <a:moveTo>
                  <a:pt x="172" y="195"/>
                </a:moveTo>
                <a:lnTo>
                  <a:pt x="172" y="195"/>
                </a:lnTo>
                <a:lnTo>
                  <a:pt x="164" y="183"/>
                </a:lnTo>
                <a:lnTo>
                  <a:pt x="155" y="172"/>
                </a:lnTo>
                <a:lnTo>
                  <a:pt x="148" y="168"/>
                </a:lnTo>
                <a:lnTo>
                  <a:pt x="140" y="162"/>
                </a:lnTo>
                <a:lnTo>
                  <a:pt x="133" y="160"/>
                </a:lnTo>
                <a:lnTo>
                  <a:pt x="124" y="156"/>
                </a:lnTo>
                <a:lnTo>
                  <a:pt x="124" y="156"/>
                </a:lnTo>
                <a:lnTo>
                  <a:pt x="118" y="153"/>
                </a:lnTo>
                <a:lnTo>
                  <a:pt x="116" y="150"/>
                </a:lnTo>
                <a:lnTo>
                  <a:pt x="113" y="146"/>
                </a:lnTo>
                <a:lnTo>
                  <a:pt x="113" y="141"/>
                </a:lnTo>
                <a:lnTo>
                  <a:pt x="113" y="130"/>
                </a:lnTo>
                <a:lnTo>
                  <a:pt x="113" y="118"/>
                </a:lnTo>
                <a:lnTo>
                  <a:pt x="113" y="118"/>
                </a:lnTo>
                <a:lnTo>
                  <a:pt x="120" y="125"/>
                </a:lnTo>
                <a:lnTo>
                  <a:pt x="126" y="126"/>
                </a:lnTo>
                <a:lnTo>
                  <a:pt x="132" y="126"/>
                </a:lnTo>
                <a:lnTo>
                  <a:pt x="137" y="125"/>
                </a:lnTo>
                <a:lnTo>
                  <a:pt x="142" y="122"/>
                </a:lnTo>
                <a:lnTo>
                  <a:pt x="148" y="121"/>
                </a:lnTo>
                <a:lnTo>
                  <a:pt x="155" y="121"/>
                </a:lnTo>
                <a:lnTo>
                  <a:pt x="161" y="124"/>
                </a:lnTo>
                <a:lnTo>
                  <a:pt x="161" y="124"/>
                </a:lnTo>
                <a:lnTo>
                  <a:pt x="155" y="113"/>
                </a:lnTo>
                <a:lnTo>
                  <a:pt x="151" y="102"/>
                </a:lnTo>
                <a:lnTo>
                  <a:pt x="146" y="93"/>
                </a:lnTo>
                <a:lnTo>
                  <a:pt x="145" y="85"/>
                </a:lnTo>
                <a:lnTo>
                  <a:pt x="142" y="67"/>
                </a:lnTo>
                <a:lnTo>
                  <a:pt x="140" y="49"/>
                </a:lnTo>
                <a:lnTo>
                  <a:pt x="140" y="49"/>
                </a:lnTo>
                <a:lnTo>
                  <a:pt x="138" y="41"/>
                </a:lnTo>
                <a:lnTo>
                  <a:pt x="136" y="33"/>
                </a:lnTo>
                <a:lnTo>
                  <a:pt x="132" y="24"/>
                </a:lnTo>
                <a:lnTo>
                  <a:pt x="126" y="18"/>
                </a:lnTo>
                <a:lnTo>
                  <a:pt x="118" y="11"/>
                </a:lnTo>
                <a:lnTo>
                  <a:pt x="110" y="6"/>
                </a:lnTo>
                <a:lnTo>
                  <a:pt x="100" y="2"/>
                </a:lnTo>
                <a:lnTo>
                  <a:pt x="86" y="0"/>
                </a:lnTo>
                <a:lnTo>
                  <a:pt x="86" y="0"/>
                </a:lnTo>
                <a:lnTo>
                  <a:pt x="73" y="2"/>
                </a:lnTo>
                <a:lnTo>
                  <a:pt x="62" y="6"/>
                </a:lnTo>
                <a:lnTo>
                  <a:pt x="54" y="11"/>
                </a:lnTo>
                <a:lnTo>
                  <a:pt x="46" y="18"/>
                </a:lnTo>
                <a:lnTo>
                  <a:pt x="41" y="24"/>
                </a:lnTo>
                <a:lnTo>
                  <a:pt x="37" y="33"/>
                </a:lnTo>
                <a:lnTo>
                  <a:pt x="34" y="41"/>
                </a:lnTo>
                <a:lnTo>
                  <a:pt x="33" y="49"/>
                </a:lnTo>
                <a:lnTo>
                  <a:pt x="33" y="49"/>
                </a:lnTo>
                <a:lnTo>
                  <a:pt x="30" y="67"/>
                </a:lnTo>
                <a:lnTo>
                  <a:pt x="27" y="85"/>
                </a:lnTo>
                <a:lnTo>
                  <a:pt x="26" y="93"/>
                </a:lnTo>
                <a:lnTo>
                  <a:pt x="22" y="102"/>
                </a:lnTo>
                <a:lnTo>
                  <a:pt x="18" y="113"/>
                </a:lnTo>
                <a:lnTo>
                  <a:pt x="11" y="124"/>
                </a:lnTo>
                <a:lnTo>
                  <a:pt x="11" y="124"/>
                </a:lnTo>
                <a:lnTo>
                  <a:pt x="18" y="121"/>
                </a:lnTo>
                <a:lnTo>
                  <a:pt x="25" y="121"/>
                </a:lnTo>
                <a:lnTo>
                  <a:pt x="30" y="122"/>
                </a:lnTo>
                <a:lnTo>
                  <a:pt x="35" y="125"/>
                </a:lnTo>
                <a:lnTo>
                  <a:pt x="41" y="126"/>
                </a:lnTo>
                <a:lnTo>
                  <a:pt x="46" y="126"/>
                </a:lnTo>
                <a:lnTo>
                  <a:pt x="53" y="125"/>
                </a:lnTo>
                <a:lnTo>
                  <a:pt x="59" y="118"/>
                </a:lnTo>
                <a:lnTo>
                  <a:pt x="59" y="118"/>
                </a:lnTo>
                <a:lnTo>
                  <a:pt x="59" y="130"/>
                </a:lnTo>
                <a:lnTo>
                  <a:pt x="61" y="141"/>
                </a:lnTo>
                <a:lnTo>
                  <a:pt x="59" y="146"/>
                </a:lnTo>
                <a:lnTo>
                  <a:pt x="57" y="150"/>
                </a:lnTo>
                <a:lnTo>
                  <a:pt x="54" y="153"/>
                </a:lnTo>
                <a:lnTo>
                  <a:pt x="49" y="156"/>
                </a:lnTo>
                <a:lnTo>
                  <a:pt x="49" y="156"/>
                </a:lnTo>
                <a:lnTo>
                  <a:pt x="39" y="160"/>
                </a:lnTo>
                <a:lnTo>
                  <a:pt x="33" y="162"/>
                </a:lnTo>
                <a:lnTo>
                  <a:pt x="25" y="168"/>
                </a:lnTo>
                <a:lnTo>
                  <a:pt x="18" y="172"/>
                </a:lnTo>
                <a:lnTo>
                  <a:pt x="8" y="183"/>
                </a:lnTo>
                <a:lnTo>
                  <a:pt x="0" y="19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5" name="Freeform 2551"/>
          <p:cNvSpPr>
            <a:spLocks/>
          </p:cNvSpPr>
          <p:nvPr/>
        </p:nvSpPr>
        <p:spPr bwMode="auto">
          <a:xfrm>
            <a:off x="5278967" y="2842684"/>
            <a:ext cx="510117" cy="510117"/>
          </a:xfrm>
          <a:custGeom>
            <a:avLst/>
            <a:gdLst>
              <a:gd name="T0" fmla="*/ 483 w 483"/>
              <a:gd name="T1" fmla="*/ 241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6" name="Freeform 2552"/>
          <p:cNvSpPr>
            <a:spLocks/>
          </p:cNvSpPr>
          <p:nvPr/>
        </p:nvSpPr>
        <p:spPr bwMode="auto">
          <a:xfrm>
            <a:off x="5369986" y="2959104"/>
            <a:ext cx="328084" cy="258233"/>
          </a:xfrm>
          <a:custGeom>
            <a:avLst/>
            <a:gdLst>
              <a:gd name="T0" fmla="*/ 166 w 311"/>
              <a:gd name="T1" fmla="*/ 239 h 244"/>
              <a:gd name="T2" fmla="*/ 183 w 311"/>
              <a:gd name="T3" fmla="*/ 232 h 244"/>
              <a:gd name="T4" fmla="*/ 189 w 311"/>
              <a:gd name="T5" fmla="*/ 227 h 244"/>
              <a:gd name="T6" fmla="*/ 193 w 311"/>
              <a:gd name="T7" fmla="*/ 217 h 244"/>
              <a:gd name="T8" fmla="*/ 193 w 311"/>
              <a:gd name="T9" fmla="*/ 201 h 244"/>
              <a:gd name="T10" fmla="*/ 201 w 311"/>
              <a:gd name="T11" fmla="*/ 197 h 244"/>
              <a:gd name="T12" fmla="*/ 213 w 311"/>
              <a:gd name="T13" fmla="*/ 184 h 244"/>
              <a:gd name="T14" fmla="*/ 215 w 311"/>
              <a:gd name="T15" fmla="*/ 174 h 244"/>
              <a:gd name="T16" fmla="*/ 215 w 311"/>
              <a:gd name="T17" fmla="*/ 158 h 244"/>
              <a:gd name="T18" fmla="*/ 229 w 311"/>
              <a:gd name="T19" fmla="*/ 149 h 244"/>
              <a:gd name="T20" fmla="*/ 236 w 311"/>
              <a:gd name="T21" fmla="*/ 137 h 244"/>
              <a:gd name="T22" fmla="*/ 236 w 311"/>
              <a:gd name="T23" fmla="*/ 115 h 244"/>
              <a:gd name="T24" fmla="*/ 292 w 311"/>
              <a:gd name="T25" fmla="*/ 115 h 244"/>
              <a:gd name="T26" fmla="*/ 306 w 311"/>
              <a:gd name="T27" fmla="*/ 110 h 244"/>
              <a:gd name="T28" fmla="*/ 311 w 311"/>
              <a:gd name="T29" fmla="*/ 97 h 244"/>
              <a:gd name="T30" fmla="*/ 310 w 311"/>
              <a:gd name="T31" fmla="*/ 90 h 244"/>
              <a:gd name="T32" fmla="*/ 300 w 311"/>
              <a:gd name="T33" fmla="*/ 79 h 244"/>
              <a:gd name="T34" fmla="*/ 294 w 311"/>
              <a:gd name="T35" fmla="*/ 78 h 244"/>
              <a:gd name="T36" fmla="*/ 183 w 311"/>
              <a:gd name="T37" fmla="*/ 73 h 244"/>
              <a:gd name="T38" fmla="*/ 161 w 311"/>
              <a:gd name="T39" fmla="*/ 73 h 244"/>
              <a:gd name="T40" fmla="*/ 184 w 311"/>
              <a:gd name="T41" fmla="*/ 42 h 244"/>
              <a:gd name="T42" fmla="*/ 187 w 311"/>
              <a:gd name="T43" fmla="*/ 36 h 244"/>
              <a:gd name="T44" fmla="*/ 189 w 311"/>
              <a:gd name="T45" fmla="*/ 27 h 244"/>
              <a:gd name="T46" fmla="*/ 189 w 311"/>
              <a:gd name="T47" fmla="*/ 16 h 244"/>
              <a:gd name="T48" fmla="*/ 184 w 311"/>
              <a:gd name="T49" fmla="*/ 7 h 244"/>
              <a:gd name="T50" fmla="*/ 181 w 311"/>
              <a:gd name="T51" fmla="*/ 3 h 244"/>
              <a:gd name="T52" fmla="*/ 173 w 311"/>
              <a:gd name="T53" fmla="*/ 0 h 244"/>
              <a:gd name="T54" fmla="*/ 165 w 311"/>
              <a:gd name="T55" fmla="*/ 3 h 244"/>
              <a:gd name="T56" fmla="*/ 149 w 311"/>
              <a:gd name="T57" fmla="*/ 19 h 244"/>
              <a:gd name="T58" fmla="*/ 118 w 311"/>
              <a:gd name="T59" fmla="*/ 42 h 244"/>
              <a:gd name="T60" fmla="*/ 81 w 311"/>
              <a:gd name="T61" fmla="*/ 64 h 244"/>
              <a:gd name="T62" fmla="*/ 59 w 311"/>
              <a:gd name="T63" fmla="*/ 85 h 244"/>
              <a:gd name="T64" fmla="*/ 38 w 311"/>
              <a:gd name="T65" fmla="*/ 83 h 244"/>
              <a:gd name="T66" fmla="*/ 30 w 311"/>
              <a:gd name="T67" fmla="*/ 85 h 244"/>
              <a:gd name="T68" fmla="*/ 16 w 311"/>
              <a:gd name="T69" fmla="*/ 90 h 244"/>
              <a:gd name="T70" fmla="*/ 7 w 311"/>
              <a:gd name="T71" fmla="*/ 99 h 244"/>
              <a:gd name="T72" fmla="*/ 2 w 311"/>
              <a:gd name="T73" fmla="*/ 113 h 244"/>
              <a:gd name="T74" fmla="*/ 0 w 311"/>
              <a:gd name="T75" fmla="*/ 190 h 244"/>
              <a:gd name="T76" fmla="*/ 2 w 311"/>
              <a:gd name="T77" fmla="*/ 198 h 244"/>
              <a:gd name="T78" fmla="*/ 7 w 311"/>
              <a:gd name="T79" fmla="*/ 212 h 244"/>
              <a:gd name="T80" fmla="*/ 16 w 311"/>
              <a:gd name="T81" fmla="*/ 221 h 244"/>
              <a:gd name="T82" fmla="*/ 30 w 311"/>
              <a:gd name="T83" fmla="*/ 227 h 244"/>
              <a:gd name="T84" fmla="*/ 38 w 311"/>
              <a:gd name="T85" fmla="*/ 228 h 244"/>
              <a:gd name="T86" fmla="*/ 55 w 311"/>
              <a:gd name="T87" fmla="*/ 236 h 244"/>
              <a:gd name="T88" fmla="*/ 82 w 311"/>
              <a:gd name="T89" fmla="*/ 243 h 244"/>
              <a:gd name="T90" fmla="*/ 91 w 311"/>
              <a:gd name="T91" fmla="*/ 244 h 244"/>
              <a:gd name="T92" fmla="*/ 152 w 311"/>
              <a:gd name="T93" fmla="*/ 241 h 244"/>
              <a:gd name="T94" fmla="*/ 166 w 311"/>
              <a:gd name="T95" fmla="*/ 239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1" h="244">
                <a:moveTo>
                  <a:pt x="166" y="239"/>
                </a:moveTo>
                <a:lnTo>
                  <a:pt x="166" y="239"/>
                </a:lnTo>
                <a:lnTo>
                  <a:pt x="177" y="235"/>
                </a:lnTo>
                <a:lnTo>
                  <a:pt x="183" y="232"/>
                </a:lnTo>
                <a:lnTo>
                  <a:pt x="187" y="229"/>
                </a:lnTo>
                <a:lnTo>
                  <a:pt x="189" y="227"/>
                </a:lnTo>
                <a:lnTo>
                  <a:pt x="192" y="221"/>
                </a:lnTo>
                <a:lnTo>
                  <a:pt x="193" y="217"/>
                </a:lnTo>
                <a:lnTo>
                  <a:pt x="193" y="212"/>
                </a:lnTo>
                <a:lnTo>
                  <a:pt x="193" y="201"/>
                </a:lnTo>
                <a:lnTo>
                  <a:pt x="193" y="201"/>
                </a:lnTo>
                <a:lnTo>
                  <a:pt x="201" y="197"/>
                </a:lnTo>
                <a:lnTo>
                  <a:pt x="208" y="192"/>
                </a:lnTo>
                <a:lnTo>
                  <a:pt x="213" y="184"/>
                </a:lnTo>
                <a:lnTo>
                  <a:pt x="215" y="180"/>
                </a:lnTo>
                <a:lnTo>
                  <a:pt x="215" y="174"/>
                </a:lnTo>
                <a:lnTo>
                  <a:pt x="215" y="158"/>
                </a:lnTo>
                <a:lnTo>
                  <a:pt x="215" y="158"/>
                </a:lnTo>
                <a:lnTo>
                  <a:pt x="223" y="154"/>
                </a:lnTo>
                <a:lnTo>
                  <a:pt x="229" y="149"/>
                </a:lnTo>
                <a:lnTo>
                  <a:pt x="235" y="141"/>
                </a:lnTo>
                <a:lnTo>
                  <a:pt x="236" y="137"/>
                </a:lnTo>
                <a:lnTo>
                  <a:pt x="236" y="131"/>
                </a:lnTo>
                <a:lnTo>
                  <a:pt x="236" y="115"/>
                </a:lnTo>
                <a:lnTo>
                  <a:pt x="292" y="115"/>
                </a:lnTo>
                <a:lnTo>
                  <a:pt x="292" y="115"/>
                </a:lnTo>
                <a:lnTo>
                  <a:pt x="299" y="114"/>
                </a:lnTo>
                <a:lnTo>
                  <a:pt x="306" y="110"/>
                </a:lnTo>
                <a:lnTo>
                  <a:pt x="310" y="103"/>
                </a:lnTo>
                <a:lnTo>
                  <a:pt x="311" y="97"/>
                </a:lnTo>
                <a:lnTo>
                  <a:pt x="311" y="97"/>
                </a:lnTo>
                <a:lnTo>
                  <a:pt x="310" y="90"/>
                </a:lnTo>
                <a:lnTo>
                  <a:pt x="306" y="83"/>
                </a:lnTo>
                <a:lnTo>
                  <a:pt x="300" y="79"/>
                </a:lnTo>
                <a:lnTo>
                  <a:pt x="294" y="78"/>
                </a:lnTo>
                <a:lnTo>
                  <a:pt x="294" y="78"/>
                </a:lnTo>
                <a:lnTo>
                  <a:pt x="219" y="74"/>
                </a:lnTo>
                <a:lnTo>
                  <a:pt x="183" y="73"/>
                </a:lnTo>
                <a:lnTo>
                  <a:pt x="161" y="73"/>
                </a:lnTo>
                <a:lnTo>
                  <a:pt x="161" y="73"/>
                </a:lnTo>
                <a:lnTo>
                  <a:pt x="173" y="58"/>
                </a:lnTo>
                <a:lnTo>
                  <a:pt x="184" y="42"/>
                </a:lnTo>
                <a:lnTo>
                  <a:pt x="184" y="42"/>
                </a:lnTo>
                <a:lnTo>
                  <a:pt x="187" y="36"/>
                </a:lnTo>
                <a:lnTo>
                  <a:pt x="189" y="32"/>
                </a:lnTo>
                <a:lnTo>
                  <a:pt x="189" y="27"/>
                </a:lnTo>
                <a:lnTo>
                  <a:pt x="189" y="22"/>
                </a:lnTo>
                <a:lnTo>
                  <a:pt x="189" y="16"/>
                </a:lnTo>
                <a:lnTo>
                  <a:pt x="187" y="11"/>
                </a:lnTo>
                <a:lnTo>
                  <a:pt x="184" y="7"/>
                </a:lnTo>
                <a:lnTo>
                  <a:pt x="181" y="3"/>
                </a:lnTo>
                <a:lnTo>
                  <a:pt x="181" y="3"/>
                </a:lnTo>
                <a:lnTo>
                  <a:pt x="177" y="0"/>
                </a:lnTo>
                <a:lnTo>
                  <a:pt x="173" y="0"/>
                </a:lnTo>
                <a:lnTo>
                  <a:pt x="168" y="0"/>
                </a:lnTo>
                <a:lnTo>
                  <a:pt x="165" y="3"/>
                </a:lnTo>
                <a:lnTo>
                  <a:pt x="165" y="3"/>
                </a:lnTo>
                <a:lnTo>
                  <a:pt x="149" y="19"/>
                </a:lnTo>
                <a:lnTo>
                  <a:pt x="133" y="31"/>
                </a:lnTo>
                <a:lnTo>
                  <a:pt x="118" y="42"/>
                </a:lnTo>
                <a:lnTo>
                  <a:pt x="105" y="50"/>
                </a:lnTo>
                <a:lnTo>
                  <a:pt x="81" y="64"/>
                </a:lnTo>
                <a:lnTo>
                  <a:pt x="70" y="74"/>
                </a:lnTo>
                <a:lnTo>
                  <a:pt x="59" y="85"/>
                </a:lnTo>
                <a:lnTo>
                  <a:pt x="59" y="83"/>
                </a:lnTo>
                <a:lnTo>
                  <a:pt x="38" y="83"/>
                </a:lnTo>
                <a:lnTo>
                  <a:pt x="38" y="83"/>
                </a:lnTo>
                <a:lnTo>
                  <a:pt x="30" y="85"/>
                </a:lnTo>
                <a:lnTo>
                  <a:pt x="23" y="86"/>
                </a:lnTo>
                <a:lnTo>
                  <a:pt x="16" y="90"/>
                </a:lnTo>
                <a:lnTo>
                  <a:pt x="11" y="94"/>
                </a:lnTo>
                <a:lnTo>
                  <a:pt x="7" y="99"/>
                </a:lnTo>
                <a:lnTo>
                  <a:pt x="3" y="106"/>
                </a:lnTo>
                <a:lnTo>
                  <a:pt x="2" y="113"/>
                </a:lnTo>
                <a:lnTo>
                  <a:pt x="0" y="121"/>
                </a:lnTo>
                <a:lnTo>
                  <a:pt x="0" y="190"/>
                </a:lnTo>
                <a:lnTo>
                  <a:pt x="0" y="190"/>
                </a:lnTo>
                <a:lnTo>
                  <a:pt x="2" y="198"/>
                </a:lnTo>
                <a:lnTo>
                  <a:pt x="3" y="205"/>
                </a:lnTo>
                <a:lnTo>
                  <a:pt x="7" y="212"/>
                </a:lnTo>
                <a:lnTo>
                  <a:pt x="11" y="217"/>
                </a:lnTo>
                <a:lnTo>
                  <a:pt x="16" y="221"/>
                </a:lnTo>
                <a:lnTo>
                  <a:pt x="23" y="225"/>
                </a:lnTo>
                <a:lnTo>
                  <a:pt x="30" y="227"/>
                </a:lnTo>
                <a:lnTo>
                  <a:pt x="38" y="228"/>
                </a:lnTo>
                <a:lnTo>
                  <a:pt x="38" y="228"/>
                </a:lnTo>
                <a:lnTo>
                  <a:pt x="42" y="231"/>
                </a:lnTo>
                <a:lnTo>
                  <a:pt x="55" y="236"/>
                </a:lnTo>
                <a:lnTo>
                  <a:pt x="71" y="241"/>
                </a:lnTo>
                <a:lnTo>
                  <a:pt x="82" y="243"/>
                </a:lnTo>
                <a:lnTo>
                  <a:pt x="91" y="244"/>
                </a:lnTo>
                <a:lnTo>
                  <a:pt x="91" y="244"/>
                </a:lnTo>
                <a:lnTo>
                  <a:pt x="136" y="243"/>
                </a:lnTo>
                <a:lnTo>
                  <a:pt x="152" y="241"/>
                </a:lnTo>
                <a:lnTo>
                  <a:pt x="166" y="239"/>
                </a:lnTo>
                <a:lnTo>
                  <a:pt x="166" y="23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7" name="Freeform 2553"/>
          <p:cNvSpPr>
            <a:spLocks/>
          </p:cNvSpPr>
          <p:nvPr/>
        </p:nvSpPr>
        <p:spPr bwMode="auto">
          <a:xfrm>
            <a:off x="5369985" y="3048002"/>
            <a:ext cx="203200" cy="169333"/>
          </a:xfrm>
          <a:custGeom>
            <a:avLst/>
            <a:gdLst>
              <a:gd name="T0" fmla="*/ 193 w 193"/>
              <a:gd name="T1" fmla="*/ 118 h 161"/>
              <a:gd name="T2" fmla="*/ 193 w 193"/>
              <a:gd name="T3" fmla="*/ 129 h 161"/>
              <a:gd name="T4" fmla="*/ 193 w 193"/>
              <a:gd name="T5" fmla="*/ 129 h 161"/>
              <a:gd name="T6" fmla="*/ 193 w 193"/>
              <a:gd name="T7" fmla="*/ 134 h 161"/>
              <a:gd name="T8" fmla="*/ 192 w 193"/>
              <a:gd name="T9" fmla="*/ 138 h 161"/>
              <a:gd name="T10" fmla="*/ 189 w 193"/>
              <a:gd name="T11" fmla="*/ 144 h 161"/>
              <a:gd name="T12" fmla="*/ 187 w 193"/>
              <a:gd name="T13" fmla="*/ 146 h 161"/>
              <a:gd name="T14" fmla="*/ 183 w 193"/>
              <a:gd name="T15" fmla="*/ 149 h 161"/>
              <a:gd name="T16" fmla="*/ 177 w 193"/>
              <a:gd name="T17" fmla="*/ 152 h 161"/>
              <a:gd name="T18" fmla="*/ 166 w 193"/>
              <a:gd name="T19" fmla="*/ 156 h 161"/>
              <a:gd name="T20" fmla="*/ 166 w 193"/>
              <a:gd name="T21" fmla="*/ 156 h 161"/>
              <a:gd name="T22" fmla="*/ 152 w 193"/>
              <a:gd name="T23" fmla="*/ 158 h 161"/>
              <a:gd name="T24" fmla="*/ 136 w 193"/>
              <a:gd name="T25" fmla="*/ 160 h 161"/>
              <a:gd name="T26" fmla="*/ 91 w 193"/>
              <a:gd name="T27" fmla="*/ 161 h 161"/>
              <a:gd name="T28" fmla="*/ 91 w 193"/>
              <a:gd name="T29" fmla="*/ 161 h 161"/>
              <a:gd name="T30" fmla="*/ 82 w 193"/>
              <a:gd name="T31" fmla="*/ 160 h 161"/>
              <a:gd name="T32" fmla="*/ 71 w 193"/>
              <a:gd name="T33" fmla="*/ 158 h 161"/>
              <a:gd name="T34" fmla="*/ 55 w 193"/>
              <a:gd name="T35" fmla="*/ 153 h 161"/>
              <a:gd name="T36" fmla="*/ 42 w 193"/>
              <a:gd name="T37" fmla="*/ 148 h 161"/>
              <a:gd name="T38" fmla="*/ 38 w 193"/>
              <a:gd name="T39" fmla="*/ 145 h 161"/>
              <a:gd name="T40" fmla="*/ 38 w 193"/>
              <a:gd name="T41" fmla="*/ 145 h 161"/>
              <a:gd name="T42" fmla="*/ 30 w 193"/>
              <a:gd name="T43" fmla="*/ 144 h 161"/>
              <a:gd name="T44" fmla="*/ 23 w 193"/>
              <a:gd name="T45" fmla="*/ 142 h 161"/>
              <a:gd name="T46" fmla="*/ 16 w 193"/>
              <a:gd name="T47" fmla="*/ 138 h 161"/>
              <a:gd name="T48" fmla="*/ 11 w 193"/>
              <a:gd name="T49" fmla="*/ 134 h 161"/>
              <a:gd name="T50" fmla="*/ 7 w 193"/>
              <a:gd name="T51" fmla="*/ 129 h 161"/>
              <a:gd name="T52" fmla="*/ 3 w 193"/>
              <a:gd name="T53" fmla="*/ 122 h 161"/>
              <a:gd name="T54" fmla="*/ 2 w 193"/>
              <a:gd name="T55" fmla="*/ 115 h 161"/>
              <a:gd name="T56" fmla="*/ 0 w 193"/>
              <a:gd name="T57" fmla="*/ 107 h 161"/>
              <a:gd name="T58" fmla="*/ 0 w 193"/>
              <a:gd name="T59" fmla="*/ 38 h 161"/>
              <a:gd name="T60" fmla="*/ 0 w 193"/>
              <a:gd name="T61" fmla="*/ 38 h 161"/>
              <a:gd name="T62" fmla="*/ 2 w 193"/>
              <a:gd name="T63" fmla="*/ 30 h 161"/>
              <a:gd name="T64" fmla="*/ 3 w 193"/>
              <a:gd name="T65" fmla="*/ 23 h 161"/>
              <a:gd name="T66" fmla="*/ 7 w 193"/>
              <a:gd name="T67" fmla="*/ 16 h 161"/>
              <a:gd name="T68" fmla="*/ 11 w 193"/>
              <a:gd name="T69" fmla="*/ 11 h 161"/>
              <a:gd name="T70" fmla="*/ 16 w 193"/>
              <a:gd name="T71" fmla="*/ 7 h 161"/>
              <a:gd name="T72" fmla="*/ 23 w 193"/>
              <a:gd name="T73" fmla="*/ 3 h 161"/>
              <a:gd name="T74" fmla="*/ 30 w 193"/>
              <a:gd name="T75" fmla="*/ 2 h 161"/>
              <a:gd name="T76" fmla="*/ 38 w 193"/>
              <a:gd name="T77" fmla="*/ 0 h 161"/>
              <a:gd name="T78" fmla="*/ 59 w 193"/>
              <a:gd name="T7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161">
                <a:moveTo>
                  <a:pt x="193" y="118"/>
                </a:moveTo>
                <a:lnTo>
                  <a:pt x="193" y="129"/>
                </a:lnTo>
                <a:lnTo>
                  <a:pt x="193" y="129"/>
                </a:lnTo>
                <a:lnTo>
                  <a:pt x="193" y="134"/>
                </a:lnTo>
                <a:lnTo>
                  <a:pt x="192" y="138"/>
                </a:lnTo>
                <a:lnTo>
                  <a:pt x="189" y="144"/>
                </a:lnTo>
                <a:lnTo>
                  <a:pt x="187" y="146"/>
                </a:lnTo>
                <a:lnTo>
                  <a:pt x="183" y="149"/>
                </a:lnTo>
                <a:lnTo>
                  <a:pt x="177" y="152"/>
                </a:lnTo>
                <a:lnTo>
                  <a:pt x="166" y="156"/>
                </a:lnTo>
                <a:lnTo>
                  <a:pt x="166" y="156"/>
                </a:lnTo>
                <a:lnTo>
                  <a:pt x="152" y="158"/>
                </a:lnTo>
                <a:lnTo>
                  <a:pt x="136" y="160"/>
                </a:lnTo>
                <a:lnTo>
                  <a:pt x="91" y="161"/>
                </a:lnTo>
                <a:lnTo>
                  <a:pt x="91" y="161"/>
                </a:lnTo>
                <a:lnTo>
                  <a:pt x="82" y="160"/>
                </a:lnTo>
                <a:lnTo>
                  <a:pt x="71" y="158"/>
                </a:lnTo>
                <a:lnTo>
                  <a:pt x="55" y="153"/>
                </a:lnTo>
                <a:lnTo>
                  <a:pt x="42" y="148"/>
                </a:lnTo>
                <a:lnTo>
                  <a:pt x="38" y="145"/>
                </a:lnTo>
                <a:lnTo>
                  <a:pt x="38" y="145"/>
                </a:lnTo>
                <a:lnTo>
                  <a:pt x="30" y="144"/>
                </a:lnTo>
                <a:lnTo>
                  <a:pt x="23" y="142"/>
                </a:lnTo>
                <a:lnTo>
                  <a:pt x="16" y="138"/>
                </a:lnTo>
                <a:lnTo>
                  <a:pt x="11" y="134"/>
                </a:lnTo>
                <a:lnTo>
                  <a:pt x="7" y="129"/>
                </a:lnTo>
                <a:lnTo>
                  <a:pt x="3" y="122"/>
                </a:lnTo>
                <a:lnTo>
                  <a:pt x="2" y="115"/>
                </a:lnTo>
                <a:lnTo>
                  <a:pt x="0" y="107"/>
                </a:lnTo>
                <a:lnTo>
                  <a:pt x="0" y="38"/>
                </a:lnTo>
                <a:lnTo>
                  <a:pt x="0" y="38"/>
                </a:lnTo>
                <a:lnTo>
                  <a:pt x="2" y="30"/>
                </a:lnTo>
                <a:lnTo>
                  <a:pt x="3" y="23"/>
                </a:lnTo>
                <a:lnTo>
                  <a:pt x="7" y="16"/>
                </a:lnTo>
                <a:lnTo>
                  <a:pt x="11" y="11"/>
                </a:lnTo>
                <a:lnTo>
                  <a:pt x="16" y="7"/>
                </a:lnTo>
                <a:lnTo>
                  <a:pt x="23" y="3"/>
                </a:lnTo>
                <a:lnTo>
                  <a:pt x="30" y="2"/>
                </a:lnTo>
                <a:lnTo>
                  <a:pt x="38" y="0"/>
                </a:lnTo>
                <a:lnTo>
                  <a:pt x="59"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8" name="Line 2554"/>
          <p:cNvSpPr>
            <a:spLocks noChangeShapeType="1"/>
          </p:cNvSpPr>
          <p:nvPr/>
        </p:nvSpPr>
        <p:spPr bwMode="auto">
          <a:xfrm flipH="1">
            <a:off x="5522386" y="3035301"/>
            <a:ext cx="1693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89" name="Freeform 2555"/>
          <p:cNvSpPr>
            <a:spLocks/>
          </p:cNvSpPr>
          <p:nvPr/>
        </p:nvSpPr>
        <p:spPr bwMode="auto">
          <a:xfrm>
            <a:off x="5414435" y="3181353"/>
            <a:ext cx="25400" cy="31751"/>
          </a:xfrm>
          <a:custGeom>
            <a:avLst/>
            <a:gdLst>
              <a:gd name="T0" fmla="*/ 0 w 24"/>
              <a:gd name="T1" fmla="*/ 0 h 29"/>
              <a:gd name="T2" fmla="*/ 0 w 24"/>
              <a:gd name="T3" fmla="*/ 4 h 29"/>
              <a:gd name="T4" fmla="*/ 0 w 24"/>
              <a:gd name="T5" fmla="*/ 4 h 29"/>
              <a:gd name="T6" fmla="*/ 1 w 24"/>
              <a:gd name="T7" fmla="*/ 12 h 29"/>
              <a:gd name="T8" fmla="*/ 4 w 24"/>
              <a:gd name="T9" fmla="*/ 16 h 29"/>
              <a:gd name="T10" fmla="*/ 5 w 24"/>
              <a:gd name="T11" fmla="*/ 20 h 29"/>
              <a:gd name="T12" fmla="*/ 14 w 24"/>
              <a:gd name="T13" fmla="*/ 25 h 29"/>
              <a:gd name="T14" fmla="*/ 24 w 24"/>
              <a:gd name="T15" fmla="*/ 29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0" y="0"/>
                </a:moveTo>
                <a:lnTo>
                  <a:pt x="0" y="4"/>
                </a:lnTo>
                <a:lnTo>
                  <a:pt x="0" y="4"/>
                </a:lnTo>
                <a:lnTo>
                  <a:pt x="1" y="12"/>
                </a:lnTo>
                <a:lnTo>
                  <a:pt x="4" y="16"/>
                </a:lnTo>
                <a:lnTo>
                  <a:pt x="5" y="20"/>
                </a:lnTo>
                <a:lnTo>
                  <a:pt x="14" y="25"/>
                </a:lnTo>
                <a:lnTo>
                  <a:pt x="24" y="2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0" name="Freeform 2556"/>
          <p:cNvSpPr>
            <a:spLocks/>
          </p:cNvSpPr>
          <p:nvPr/>
        </p:nvSpPr>
        <p:spPr bwMode="auto">
          <a:xfrm>
            <a:off x="5420786" y="2959102"/>
            <a:ext cx="277284" cy="122767"/>
          </a:xfrm>
          <a:custGeom>
            <a:avLst/>
            <a:gdLst>
              <a:gd name="T0" fmla="*/ 0 w 263"/>
              <a:gd name="T1" fmla="*/ 99 h 115"/>
              <a:gd name="T2" fmla="*/ 0 w 263"/>
              <a:gd name="T3" fmla="*/ 99 h 115"/>
              <a:gd name="T4" fmla="*/ 11 w 263"/>
              <a:gd name="T5" fmla="*/ 85 h 115"/>
              <a:gd name="T6" fmla="*/ 23 w 263"/>
              <a:gd name="T7" fmla="*/ 73 h 115"/>
              <a:gd name="T8" fmla="*/ 37 w 263"/>
              <a:gd name="T9" fmla="*/ 63 h 115"/>
              <a:gd name="T10" fmla="*/ 50 w 263"/>
              <a:gd name="T11" fmla="*/ 54 h 115"/>
              <a:gd name="T12" fmla="*/ 65 w 263"/>
              <a:gd name="T13" fmla="*/ 46 h 115"/>
              <a:gd name="T14" fmla="*/ 81 w 263"/>
              <a:gd name="T15" fmla="*/ 35 h 115"/>
              <a:gd name="T16" fmla="*/ 98 w 263"/>
              <a:gd name="T17" fmla="*/ 20 h 115"/>
              <a:gd name="T18" fmla="*/ 117 w 263"/>
              <a:gd name="T19" fmla="*/ 3 h 115"/>
              <a:gd name="T20" fmla="*/ 117 w 263"/>
              <a:gd name="T21" fmla="*/ 3 h 115"/>
              <a:gd name="T22" fmla="*/ 120 w 263"/>
              <a:gd name="T23" fmla="*/ 0 h 115"/>
              <a:gd name="T24" fmla="*/ 125 w 263"/>
              <a:gd name="T25" fmla="*/ 0 h 115"/>
              <a:gd name="T26" fmla="*/ 129 w 263"/>
              <a:gd name="T27" fmla="*/ 0 h 115"/>
              <a:gd name="T28" fmla="*/ 133 w 263"/>
              <a:gd name="T29" fmla="*/ 3 h 115"/>
              <a:gd name="T30" fmla="*/ 133 w 263"/>
              <a:gd name="T31" fmla="*/ 3 h 115"/>
              <a:gd name="T32" fmla="*/ 133 w 263"/>
              <a:gd name="T33" fmla="*/ 3 h 115"/>
              <a:gd name="T34" fmla="*/ 136 w 263"/>
              <a:gd name="T35" fmla="*/ 7 h 115"/>
              <a:gd name="T36" fmla="*/ 139 w 263"/>
              <a:gd name="T37" fmla="*/ 11 h 115"/>
              <a:gd name="T38" fmla="*/ 141 w 263"/>
              <a:gd name="T39" fmla="*/ 16 h 115"/>
              <a:gd name="T40" fmla="*/ 141 w 263"/>
              <a:gd name="T41" fmla="*/ 22 h 115"/>
              <a:gd name="T42" fmla="*/ 141 w 263"/>
              <a:gd name="T43" fmla="*/ 27 h 115"/>
              <a:gd name="T44" fmla="*/ 141 w 263"/>
              <a:gd name="T45" fmla="*/ 32 h 115"/>
              <a:gd name="T46" fmla="*/ 139 w 263"/>
              <a:gd name="T47" fmla="*/ 36 h 115"/>
              <a:gd name="T48" fmla="*/ 136 w 263"/>
              <a:gd name="T49" fmla="*/ 42 h 115"/>
              <a:gd name="T50" fmla="*/ 136 w 263"/>
              <a:gd name="T51" fmla="*/ 42 h 115"/>
              <a:gd name="T52" fmla="*/ 125 w 263"/>
              <a:gd name="T53" fmla="*/ 58 h 115"/>
              <a:gd name="T54" fmla="*/ 113 w 263"/>
              <a:gd name="T55" fmla="*/ 73 h 115"/>
              <a:gd name="T56" fmla="*/ 113 w 263"/>
              <a:gd name="T57" fmla="*/ 73 h 115"/>
              <a:gd name="T58" fmla="*/ 135 w 263"/>
              <a:gd name="T59" fmla="*/ 73 h 115"/>
              <a:gd name="T60" fmla="*/ 171 w 263"/>
              <a:gd name="T61" fmla="*/ 74 h 115"/>
              <a:gd name="T62" fmla="*/ 246 w 263"/>
              <a:gd name="T63" fmla="*/ 78 h 115"/>
              <a:gd name="T64" fmla="*/ 246 w 263"/>
              <a:gd name="T65" fmla="*/ 78 h 115"/>
              <a:gd name="T66" fmla="*/ 252 w 263"/>
              <a:gd name="T67" fmla="*/ 79 h 115"/>
              <a:gd name="T68" fmla="*/ 258 w 263"/>
              <a:gd name="T69" fmla="*/ 83 h 115"/>
              <a:gd name="T70" fmla="*/ 262 w 263"/>
              <a:gd name="T71" fmla="*/ 90 h 115"/>
              <a:gd name="T72" fmla="*/ 263 w 263"/>
              <a:gd name="T73" fmla="*/ 97 h 115"/>
              <a:gd name="T74" fmla="*/ 263 w 263"/>
              <a:gd name="T75" fmla="*/ 97 h 115"/>
              <a:gd name="T76" fmla="*/ 263 w 263"/>
              <a:gd name="T77" fmla="*/ 97 h 115"/>
              <a:gd name="T78" fmla="*/ 262 w 263"/>
              <a:gd name="T79" fmla="*/ 103 h 115"/>
              <a:gd name="T80" fmla="*/ 258 w 263"/>
              <a:gd name="T81" fmla="*/ 110 h 115"/>
              <a:gd name="T82" fmla="*/ 251 w 263"/>
              <a:gd name="T83" fmla="*/ 114 h 115"/>
              <a:gd name="T84" fmla="*/ 244 w 263"/>
              <a:gd name="T85" fmla="*/ 115 h 115"/>
              <a:gd name="T86" fmla="*/ 113 w 263"/>
              <a:gd name="T8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115">
                <a:moveTo>
                  <a:pt x="0" y="99"/>
                </a:moveTo>
                <a:lnTo>
                  <a:pt x="0" y="99"/>
                </a:lnTo>
                <a:lnTo>
                  <a:pt x="11" y="85"/>
                </a:lnTo>
                <a:lnTo>
                  <a:pt x="23" y="73"/>
                </a:lnTo>
                <a:lnTo>
                  <a:pt x="37" y="63"/>
                </a:lnTo>
                <a:lnTo>
                  <a:pt x="50" y="54"/>
                </a:lnTo>
                <a:lnTo>
                  <a:pt x="65" y="46"/>
                </a:lnTo>
                <a:lnTo>
                  <a:pt x="81" y="35"/>
                </a:lnTo>
                <a:lnTo>
                  <a:pt x="98" y="20"/>
                </a:lnTo>
                <a:lnTo>
                  <a:pt x="117" y="3"/>
                </a:lnTo>
                <a:lnTo>
                  <a:pt x="117" y="3"/>
                </a:lnTo>
                <a:lnTo>
                  <a:pt x="120" y="0"/>
                </a:lnTo>
                <a:lnTo>
                  <a:pt x="125" y="0"/>
                </a:lnTo>
                <a:lnTo>
                  <a:pt x="129" y="0"/>
                </a:lnTo>
                <a:lnTo>
                  <a:pt x="133" y="3"/>
                </a:lnTo>
                <a:lnTo>
                  <a:pt x="133" y="3"/>
                </a:lnTo>
                <a:lnTo>
                  <a:pt x="133" y="3"/>
                </a:lnTo>
                <a:lnTo>
                  <a:pt x="136" y="7"/>
                </a:lnTo>
                <a:lnTo>
                  <a:pt x="139" y="11"/>
                </a:lnTo>
                <a:lnTo>
                  <a:pt x="141" y="16"/>
                </a:lnTo>
                <a:lnTo>
                  <a:pt x="141" y="22"/>
                </a:lnTo>
                <a:lnTo>
                  <a:pt x="141" y="27"/>
                </a:lnTo>
                <a:lnTo>
                  <a:pt x="141" y="32"/>
                </a:lnTo>
                <a:lnTo>
                  <a:pt x="139" y="36"/>
                </a:lnTo>
                <a:lnTo>
                  <a:pt x="136" y="42"/>
                </a:lnTo>
                <a:lnTo>
                  <a:pt x="136" y="42"/>
                </a:lnTo>
                <a:lnTo>
                  <a:pt x="125" y="58"/>
                </a:lnTo>
                <a:lnTo>
                  <a:pt x="113" y="73"/>
                </a:lnTo>
                <a:lnTo>
                  <a:pt x="113" y="73"/>
                </a:lnTo>
                <a:lnTo>
                  <a:pt x="135" y="73"/>
                </a:lnTo>
                <a:lnTo>
                  <a:pt x="171" y="74"/>
                </a:lnTo>
                <a:lnTo>
                  <a:pt x="246" y="78"/>
                </a:lnTo>
                <a:lnTo>
                  <a:pt x="246" y="78"/>
                </a:lnTo>
                <a:lnTo>
                  <a:pt x="252" y="79"/>
                </a:lnTo>
                <a:lnTo>
                  <a:pt x="258" y="83"/>
                </a:lnTo>
                <a:lnTo>
                  <a:pt x="262" y="90"/>
                </a:lnTo>
                <a:lnTo>
                  <a:pt x="263" y="97"/>
                </a:lnTo>
                <a:lnTo>
                  <a:pt x="263" y="97"/>
                </a:lnTo>
                <a:lnTo>
                  <a:pt x="263" y="97"/>
                </a:lnTo>
                <a:lnTo>
                  <a:pt x="262" y="103"/>
                </a:lnTo>
                <a:lnTo>
                  <a:pt x="258" y="110"/>
                </a:lnTo>
                <a:lnTo>
                  <a:pt x="251" y="114"/>
                </a:lnTo>
                <a:lnTo>
                  <a:pt x="244" y="115"/>
                </a:lnTo>
                <a:lnTo>
                  <a:pt x="113"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1" name="Freeform 2557"/>
          <p:cNvSpPr>
            <a:spLocks/>
          </p:cNvSpPr>
          <p:nvPr/>
        </p:nvSpPr>
        <p:spPr bwMode="auto">
          <a:xfrm>
            <a:off x="5526617" y="3128435"/>
            <a:ext cx="69851" cy="44451"/>
          </a:xfrm>
          <a:custGeom>
            <a:avLst/>
            <a:gdLst>
              <a:gd name="T0" fmla="*/ 66 w 66"/>
              <a:gd name="T1" fmla="*/ 0 h 41"/>
              <a:gd name="T2" fmla="*/ 66 w 66"/>
              <a:gd name="T3" fmla="*/ 14 h 41"/>
              <a:gd name="T4" fmla="*/ 66 w 66"/>
              <a:gd name="T5" fmla="*/ 14 h 41"/>
              <a:gd name="T6" fmla="*/ 66 w 66"/>
              <a:gd name="T7" fmla="*/ 20 h 41"/>
              <a:gd name="T8" fmla="*/ 63 w 66"/>
              <a:gd name="T9" fmla="*/ 25 h 41"/>
              <a:gd name="T10" fmla="*/ 62 w 66"/>
              <a:gd name="T11" fmla="*/ 29 h 41"/>
              <a:gd name="T12" fmla="*/ 58 w 66"/>
              <a:gd name="T13" fmla="*/ 33 h 41"/>
              <a:gd name="T14" fmla="*/ 54 w 66"/>
              <a:gd name="T15" fmla="*/ 37 h 41"/>
              <a:gd name="T16" fmla="*/ 50 w 66"/>
              <a:gd name="T17" fmla="*/ 40 h 41"/>
              <a:gd name="T18" fmla="*/ 44 w 66"/>
              <a:gd name="T19" fmla="*/ 41 h 41"/>
              <a:gd name="T20" fmla="*/ 39 w 66"/>
              <a:gd name="T21" fmla="*/ 41 h 41"/>
              <a:gd name="T22" fmla="*/ 0 w 66"/>
              <a:gd name="T2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41">
                <a:moveTo>
                  <a:pt x="66" y="0"/>
                </a:moveTo>
                <a:lnTo>
                  <a:pt x="66" y="14"/>
                </a:lnTo>
                <a:lnTo>
                  <a:pt x="66" y="14"/>
                </a:lnTo>
                <a:lnTo>
                  <a:pt x="66" y="20"/>
                </a:lnTo>
                <a:lnTo>
                  <a:pt x="63" y="25"/>
                </a:lnTo>
                <a:lnTo>
                  <a:pt x="62" y="29"/>
                </a:lnTo>
                <a:lnTo>
                  <a:pt x="58" y="33"/>
                </a:lnTo>
                <a:lnTo>
                  <a:pt x="54" y="37"/>
                </a:lnTo>
                <a:lnTo>
                  <a:pt x="50" y="40"/>
                </a:lnTo>
                <a:lnTo>
                  <a:pt x="44" y="41"/>
                </a:lnTo>
                <a:lnTo>
                  <a:pt x="39" y="41"/>
                </a:lnTo>
                <a:lnTo>
                  <a:pt x="0" y="41"/>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2" name="Freeform 2558"/>
          <p:cNvSpPr>
            <a:spLocks/>
          </p:cNvSpPr>
          <p:nvPr/>
        </p:nvSpPr>
        <p:spPr bwMode="auto">
          <a:xfrm>
            <a:off x="5532967" y="3081868"/>
            <a:ext cx="86784" cy="44451"/>
          </a:xfrm>
          <a:custGeom>
            <a:avLst/>
            <a:gdLst>
              <a:gd name="T0" fmla="*/ 80 w 80"/>
              <a:gd name="T1" fmla="*/ 0 h 43"/>
              <a:gd name="T2" fmla="*/ 80 w 80"/>
              <a:gd name="T3" fmla="*/ 16 h 43"/>
              <a:gd name="T4" fmla="*/ 80 w 80"/>
              <a:gd name="T5" fmla="*/ 16 h 43"/>
              <a:gd name="T6" fmla="*/ 80 w 80"/>
              <a:gd name="T7" fmla="*/ 22 h 43"/>
              <a:gd name="T8" fmla="*/ 77 w 80"/>
              <a:gd name="T9" fmla="*/ 27 h 43"/>
              <a:gd name="T10" fmla="*/ 76 w 80"/>
              <a:gd name="T11" fmla="*/ 31 h 43"/>
              <a:gd name="T12" fmla="*/ 72 w 80"/>
              <a:gd name="T13" fmla="*/ 35 h 43"/>
              <a:gd name="T14" fmla="*/ 68 w 80"/>
              <a:gd name="T15" fmla="*/ 39 h 43"/>
              <a:gd name="T16" fmla="*/ 64 w 80"/>
              <a:gd name="T17" fmla="*/ 41 h 43"/>
              <a:gd name="T18" fmla="*/ 59 w 80"/>
              <a:gd name="T19" fmla="*/ 43 h 43"/>
              <a:gd name="T20" fmla="*/ 53 w 80"/>
              <a:gd name="T21" fmla="*/ 43 h 43"/>
              <a:gd name="T22" fmla="*/ 0 w 80"/>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43">
                <a:moveTo>
                  <a:pt x="80" y="0"/>
                </a:moveTo>
                <a:lnTo>
                  <a:pt x="80" y="16"/>
                </a:lnTo>
                <a:lnTo>
                  <a:pt x="80" y="16"/>
                </a:lnTo>
                <a:lnTo>
                  <a:pt x="80" y="22"/>
                </a:lnTo>
                <a:lnTo>
                  <a:pt x="77" y="27"/>
                </a:lnTo>
                <a:lnTo>
                  <a:pt x="76" y="31"/>
                </a:lnTo>
                <a:lnTo>
                  <a:pt x="72" y="35"/>
                </a:lnTo>
                <a:lnTo>
                  <a:pt x="68" y="39"/>
                </a:lnTo>
                <a:lnTo>
                  <a:pt x="64" y="41"/>
                </a:lnTo>
                <a:lnTo>
                  <a:pt x="59" y="43"/>
                </a:lnTo>
                <a:lnTo>
                  <a:pt x="53" y="43"/>
                </a:lnTo>
                <a:lnTo>
                  <a:pt x="0"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93" name="Freeform 2559"/>
          <p:cNvSpPr>
            <a:spLocks/>
          </p:cNvSpPr>
          <p:nvPr/>
        </p:nvSpPr>
        <p:spPr bwMode="auto">
          <a:xfrm>
            <a:off x="4756151" y="2842684"/>
            <a:ext cx="510117" cy="510117"/>
          </a:xfrm>
          <a:custGeom>
            <a:avLst/>
            <a:gdLst>
              <a:gd name="T0" fmla="*/ 483 w 483"/>
              <a:gd name="T1" fmla="*/ 241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1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1"/>
                </a:moveTo>
                <a:lnTo>
                  <a:pt x="483" y="241"/>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1"/>
                </a:lnTo>
                <a:lnTo>
                  <a:pt x="0" y="241"/>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194" name="Group 3193"/>
          <p:cNvGrpSpPr/>
          <p:nvPr/>
        </p:nvGrpSpPr>
        <p:grpSpPr>
          <a:xfrm>
            <a:off x="4876800" y="2940051"/>
            <a:ext cx="270933" cy="304800"/>
            <a:chOff x="3657600" y="2205038"/>
            <a:chExt cx="203200" cy="228600"/>
          </a:xfrm>
        </p:grpSpPr>
        <p:sp>
          <p:nvSpPr>
            <p:cNvPr id="3195"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6"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7"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8"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9"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00"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1"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2"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3"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4"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5"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6"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7"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8"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09"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0"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1"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2"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13"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214" name="Freeform 2579"/>
          <p:cNvSpPr>
            <a:spLocks/>
          </p:cNvSpPr>
          <p:nvPr/>
        </p:nvSpPr>
        <p:spPr bwMode="auto">
          <a:xfrm>
            <a:off x="579967"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215" name="Group 3214"/>
          <p:cNvGrpSpPr/>
          <p:nvPr/>
        </p:nvGrpSpPr>
        <p:grpSpPr>
          <a:xfrm>
            <a:off x="692151" y="3462868"/>
            <a:ext cx="289984" cy="304800"/>
            <a:chOff x="519113" y="2597151"/>
            <a:chExt cx="217488" cy="228600"/>
          </a:xfrm>
        </p:grpSpPr>
        <p:sp>
          <p:nvSpPr>
            <p:cNvPr id="3216"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7"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8"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9"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0"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1"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2"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3"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4"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5"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6"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7"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8"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29"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0"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1"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2"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3"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4"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235" name="Freeform 2599"/>
          <p:cNvSpPr>
            <a:spLocks/>
          </p:cNvSpPr>
          <p:nvPr/>
        </p:nvSpPr>
        <p:spPr bwMode="auto">
          <a:xfrm>
            <a:off x="1102784"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36" name="Line 2600"/>
          <p:cNvSpPr>
            <a:spLocks noChangeShapeType="1"/>
          </p:cNvSpPr>
          <p:nvPr/>
        </p:nvSpPr>
        <p:spPr bwMode="auto">
          <a:xfrm>
            <a:off x="1363133" y="3456519"/>
            <a:ext cx="0" cy="328084"/>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7" name="Line 2601"/>
          <p:cNvSpPr>
            <a:spLocks noChangeShapeType="1"/>
          </p:cNvSpPr>
          <p:nvPr/>
        </p:nvSpPr>
        <p:spPr bwMode="auto">
          <a:xfrm>
            <a:off x="1320800" y="3486151"/>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8" name="Line 2602"/>
          <p:cNvSpPr>
            <a:spLocks noChangeShapeType="1"/>
          </p:cNvSpPr>
          <p:nvPr/>
        </p:nvSpPr>
        <p:spPr bwMode="auto">
          <a:xfrm flipH="1">
            <a:off x="1363134" y="3486151"/>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39" name="Line 2603"/>
          <p:cNvSpPr>
            <a:spLocks noChangeShapeType="1"/>
          </p:cNvSpPr>
          <p:nvPr/>
        </p:nvSpPr>
        <p:spPr bwMode="auto">
          <a:xfrm flipV="1">
            <a:off x="1320800" y="3710518"/>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0" name="Line 2604"/>
          <p:cNvSpPr>
            <a:spLocks noChangeShapeType="1"/>
          </p:cNvSpPr>
          <p:nvPr/>
        </p:nvSpPr>
        <p:spPr bwMode="auto">
          <a:xfrm flipH="1" flipV="1">
            <a:off x="1363134" y="3710518"/>
            <a:ext cx="42333" cy="423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1" name="Line 2605"/>
          <p:cNvSpPr>
            <a:spLocks noChangeShapeType="1"/>
          </p:cNvSpPr>
          <p:nvPr/>
        </p:nvSpPr>
        <p:spPr bwMode="auto">
          <a:xfrm flipV="1">
            <a:off x="1221320" y="3536953"/>
            <a:ext cx="283633" cy="1651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2" name="Line 2606"/>
          <p:cNvSpPr>
            <a:spLocks noChangeShapeType="1"/>
          </p:cNvSpPr>
          <p:nvPr/>
        </p:nvSpPr>
        <p:spPr bwMode="auto">
          <a:xfrm flipV="1">
            <a:off x="1270002" y="3666070"/>
            <a:ext cx="14817" cy="57151"/>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3" name="Line 2607"/>
          <p:cNvSpPr>
            <a:spLocks noChangeShapeType="1"/>
          </p:cNvSpPr>
          <p:nvPr/>
        </p:nvSpPr>
        <p:spPr bwMode="auto">
          <a:xfrm>
            <a:off x="1227669" y="3649136"/>
            <a:ext cx="57151" cy="169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4" name="Line 2608"/>
          <p:cNvSpPr>
            <a:spLocks noChangeShapeType="1"/>
          </p:cNvSpPr>
          <p:nvPr/>
        </p:nvSpPr>
        <p:spPr bwMode="auto">
          <a:xfrm flipH="1" flipV="1">
            <a:off x="1441451" y="3575052"/>
            <a:ext cx="57151" cy="1481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5" name="Line 2609"/>
          <p:cNvSpPr>
            <a:spLocks noChangeShapeType="1"/>
          </p:cNvSpPr>
          <p:nvPr/>
        </p:nvSpPr>
        <p:spPr bwMode="auto">
          <a:xfrm flipH="1">
            <a:off x="1441452" y="3515785"/>
            <a:ext cx="14817" cy="5926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6" name="Line 2610"/>
          <p:cNvSpPr>
            <a:spLocks noChangeShapeType="1"/>
          </p:cNvSpPr>
          <p:nvPr/>
        </p:nvSpPr>
        <p:spPr bwMode="auto">
          <a:xfrm>
            <a:off x="1221320" y="3536953"/>
            <a:ext cx="283633" cy="165100"/>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7" name="Line 2611"/>
          <p:cNvSpPr>
            <a:spLocks noChangeShapeType="1"/>
          </p:cNvSpPr>
          <p:nvPr/>
        </p:nvSpPr>
        <p:spPr bwMode="auto">
          <a:xfrm>
            <a:off x="1270002" y="3515785"/>
            <a:ext cx="14817" cy="5926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8" name="Line 2612"/>
          <p:cNvSpPr>
            <a:spLocks noChangeShapeType="1"/>
          </p:cNvSpPr>
          <p:nvPr/>
        </p:nvSpPr>
        <p:spPr bwMode="auto">
          <a:xfrm flipV="1">
            <a:off x="1227669" y="3575052"/>
            <a:ext cx="57151" cy="14817"/>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49" name="Line 2613"/>
          <p:cNvSpPr>
            <a:spLocks noChangeShapeType="1"/>
          </p:cNvSpPr>
          <p:nvPr/>
        </p:nvSpPr>
        <p:spPr bwMode="auto">
          <a:xfrm flipH="1">
            <a:off x="1441451" y="3649136"/>
            <a:ext cx="57151" cy="16933"/>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0" name="Line 2614"/>
          <p:cNvSpPr>
            <a:spLocks noChangeShapeType="1"/>
          </p:cNvSpPr>
          <p:nvPr/>
        </p:nvSpPr>
        <p:spPr bwMode="auto">
          <a:xfrm flipH="1" flipV="1">
            <a:off x="1441452" y="3666070"/>
            <a:ext cx="14817" cy="57151"/>
          </a:xfrm>
          <a:prstGeom prst="line">
            <a:avLst/>
          </a:prstGeom>
          <a:noFill/>
          <a:ln w="5">
            <a:solidFill>
              <a:srgbClr val="59B0D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1" name="Freeform 2616"/>
          <p:cNvSpPr>
            <a:spLocks/>
          </p:cNvSpPr>
          <p:nvPr/>
        </p:nvSpPr>
        <p:spPr bwMode="auto">
          <a:xfrm>
            <a:off x="1623486" y="3365502"/>
            <a:ext cx="512233"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52" name="Line 2617"/>
          <p:cNvSpPr>
            <a:spLocks noChangeShapeType="1"/>
          </p:cNvSpPr>
          <p:nvPr/>
        </p:nvSpPr>
        <p:spPr bwMode="auto">
          <a:xfrm flipV="1">
            <a:off x="1879601" y="3575053"/>
            <a:ext cx="0" cy="10160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3" name="Freeform 2618"/>
          <p:cNvSpPr>
            <a:spLocks/>
          </p:cNvSpPr>
          <p:nvPr/>
        </p:nvSpPr>
        <p:spPr bwMode="auto">
          <a:xfrm>
            <a:off x="1809751" y="3625853"/>
            <a:ext cx="67733" cy="50800"/>
          </a:xfrm>
          <a:custGeom>
            <a:avLst/>
            <a:gdLst>
              <a:gd name="T0" fmla="*/ 64 w 64"/>
              <a:gd name="T1" fmla="*/ 48 h 48"/>
              <a:gd name="T2" fmla="*/ 64 w 64"/>
              <a:gd name="T3" fmla="*/ 48 h 48"/>
              <a:gd name="T4" fmla="*/ 60 w 64"/>
              <a:gd name="T5" fmla="*/ 39 h 48"/>
              <a:gd name="T6" fmla="*/ 54 w 64"/>
              <a:gd name="T7" fmla="*/ 31 h 48"/>
              <a:gd name="T8" fmla="*/ 47 w 64"/>
              <a:gd name="T9" fmla="*/ 23 h 48"/>
              <a:gd name="T10" fmla="*/ 38 w 64"/>
              <a:gd name="T11" fmla="*/ 15 h 48"/>
              <a:gd name="T12" fmla="*/ 28 w 64"/>
              <a:gd name="T13" fmla="*/ 9 h 48"/>
              <a:gd name="T14" fmla="*/ 19 w 64"/>
              <a:gd name="T15" fmla="*/ 4 h 48"/>
              <a:gd name="T16" fmla="*/ 10 w 64"/>
              <a:gd name="T17" fmla="*/ 1 h 48"/>
              <a:gd name="T18" fmla="*/ 0 w 64"/>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48">
                <a:moveTo>
                  <a:pt x="64" y="48"/>
                </a:moveTo>
                <a:lnTo>
                  <a:pt x="64" y="48"/>
                </a:lnTo>
                <a:lnTo>
                  <a:pt x="60" y="39"/>
                </a:lnTo>
                <a:lnTo>
                  <a:pt x="54" y="31"/>
                </a:lnTo>
                <a:lnTo>
                  <a:pt x="47" y="23"/>
                </a:lnTo>
                <a:lnTo>
                  <a:pt x="38" y="15"/>
                </a:lnTo>
                <a:lnTo>
                  <a:pt x="28" y="9"/>
                </a:lnTo>
                <a:lnTo>
                  <a:pt x="19" y="4"/>
                </a:lnTo>
                <a:lnTo>
                  <a:pt x="10" y="1"/>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4" name="Freeform 2619"/>
          <p:cNvSpPr>
            <a:spLocks/>
          </p:cNvSpPr>
          <p:nvPr/>
        </p:nvSpPr>
        <p:spPr bwMode="auto">
          <a:xfrm>
            <a:off x="1881720" y="3625853"/>
            <a:ext cx="65617" cy="50800"/>
          </a:xfrm>
          <a:custGeom>
            <a:avLst/>
            <a:gdLst>
              <a:gd name="T0" fmla="*/ 63 w 63"/>
              <a:gd name="T1" fmla="*/ 0 h 48"/>
              <a:gd name="T2" fmla="*/ 63 w 63"/>
              <a:gd name="T3" fmla="*/ 0 h 48"/>
              <a:gd name="T4" fmla="*/ 54 w 63"/>
              <a:gd name="T5" fmla="*/ 0 h 48"/>
              <a:gd name="T6" fmla="*/ 44 w 63"/>
              <a:gd name="T7" fmla="*/ 4 h 48"/>
              <a:gd name="T8" fmla="*/ 35 w 63"/>
              <a:gd name="T9" fmla="*/ 8 h 48"/>
              <a:gd name="T10" fmla="*/ 26 w 63"/>
              <a:gd name="T11" fmla="*/ 15 h 48"/>
              <a:gd name="T12" fmla="*/ 18 w 63"/>
              <a:gd name="T13" fmla="*/ 23 h 48"/>
              <a:gd name="T14" fmla="*/ 11 w 63"/>
              <a:gd name="T15" fmla="*/ 31 h 48"/>
              <a:gd name="T16" fmla="*/ 4 w 63"/>
              <a:gd name="T17" fmla="*/ 39 h 48"/>
              <a:gd name="T18" fmla="*/ 0 w 63"/>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48">
                <a:moveTo>
                  <a:pt x="63" y="0"/>
                </a:moveTo>
                <a:lnTo>
                  <a:pt x="63" y="0"/>
                </a:lnTo>
                <a:lnTo>
                  <a:pt x="54" y="0"/>
                </a:lnTo>
                <a:lnTo>
                  <a:pt x="44" y="4"/>
                </a:lnTo>
                <a:lnTo>
                  <a:pt x="35" y="8"/>
                </a:lnTo>
                <a:lnTo>
                  <a:pt x="26" y="15"/>
                </a:lnTo>
                <a:lnTo>
                  <a:pt x="18" y="23"/>
                </a:lnTo>
                <a:lnTo>
                  <a:pt x="11" y="31"/>
                </a:lnTo>
                <a:lnTo>
                  <a:pt x="4" y="39"/>
                </a:lnTo>
                <a:lnTo>
                  <a:pt x="0" y="4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55" name="Freeform 2620"/>
          <p:cNvSpPr>
            <a:spLocks/>
          </p:cNvSpPr>
          <p:nvPr/>
        </p:nvSpPr>
        <p:spPr bwMode="auto">
          <a:xfrm>
            <a:off x="1727203" y="3562353"/>
            <a:ext cx="88900" cy="91017"/>
          </a:xfrm>
          <a:custGeom>
            <a:avLst/>
            <a:gdLst>
              <a:gd name="T0" fmla="*/ 86 w 86"/>
              <a:gd name="T1" fmla="*/ 48 h 86"/>
              <a:gd name="T2" fmla="*/ 82 w 86"/>
              <a:gd name="T3" fmla="*/ 35 h 86"/>
              <a:gd name="T4" fmla="*/ 71 w 86"/>
              <a:gd name="T5" fmla="*/ 28 h 86"/>
              <a:gd name="T6" fmla="*/ 68 w 86"/>
              <a:gd name="T7" fmla="*/ 28 h 86"/>
              <a:gd name="T8" fmla="*/ 70 w 86"/>
              <a:gd name="T9" fmla="*/ 27 h 86"/>
              <a:gd name="T10" fmla="*/ 71 w 86"/>
              <a:gd name="T11" fmla="*/ 19 h 86"/>
              <a:gd name="T12" fmla="*/ 67 w 86"/>
              <a:gd name="T13" fmla="*/ 7 h 86"/>
              <a:gd name="T14" fmla="*/ 62 w 86"/>
              <a:gd name="T15" fmla="*/ 1 h 86"/>
              <a:gd name="T16" fmla="*/ 48 w 86"/>
              <a:gd name="T17" fmla="*/ 1 h 86"/>
              <a:gd name="T18" fmla="*/ 38 w 86"/>
              <a:gd name="T19" fmla="*/ 9 h 86"/>
              <a:gd name="T20" fmla="*/ 38 w 86"/>
              <a:gd name="T21" fmla="*/ 12 h 86"/>
              <a:gd name="T22" fmla="*/ 36 w 86"/>
              <a:gd name="T23" fmla="*/ 11 h 86"/>
              <a:gd name="T24" fmla="*/ 30 w 86"/>
              <a:gd name="T25" fmla="*/ 7 h 86"/>
              <a:gd name="T26" fmla="*/ 16 w 86"/>
              <a:gd name="T27" fmla="*/ 7 h 86"/>
              <a:gd name="T28" fmla="*/ 11 w 86"/>
              <a:gd name="T29" fmla="*/ 11 h 86"/>
              <a:gd name="T30" fmla="*/ 5 w 86"/>
              <a:gd name="T31" fmla="*/ 23 h 86"/>
              <a:gd name="T32" fmla="*/ 11 w 86"/>
              <a:gd name="T33" fmla="*/ 36 h 86"/>
              <a:gd name="T34" fmla="*/ 12 w 86"/>
              <a:gd name="T35" fmla="*/ 37 h 86"/>
              <a:gd name="T36" fmla="*/ 9 w 86"/>
              <a:gd name="T37" fmla="*/ 37 h 86"/>
              <a:gd name="T38" fmla="*/ 4 w 86"/>
              <a:gd name="T39" fmla="*/ 41 h 86"/>
              <a:gd name="T40" fmla="*/ 0 w 86"/>
              <a:gd name="T41" fmla="*/ 55 h 86"/>
              <a:gd name="T42" fmla="*/ 1 w 86"/>
              <a:gd name="T43" fmla="*/ 62 h 86"/>
              <a:gd name="T44" fmla="*/ 12 w 86"/>
              <a:gd name="T45" fmla="*/ 71 h 86"/>
              <a:gd name="T46" fmla="*/ 27 w 86"/>
              <a:gd name="T47" fmla="*/ 70 h 86"/>
              <a:gd name="T48" fmla="*/ 28 w 86"/>
              <a:gd name="T49" fmla="*/ 68 h 86"/>
              <a:gd name="T50" fmla="*/ 28 w 86"/>
              <a:gd name="T51" fmla="*/ 71 h 86"/>
              <a:gd name="T52" fmla="*/ 31 w 86"/>
              <a:gd name="T53" fmla="*/ 78 h 86"/>
              <a:gd name="T54" fmla="*/ 42 w 86"/>
              <a:gd name="T55" fmla="*/ 86 h 86"/>
              <a:gd name="T56" fmla="*/ 48 w 86"/>
              <a:gd name="T57" fmla="*/ 86 h 86"/>
              <a:gd name="T58" fmla="*/ 60 w 86"/>
              <a:gd name="T59" fmla="*/ 78 h 86"/>
              <a:gd name="T60" fmla="*/ 63 w 86"/>
              <a:gd name="T61" fmla="*/ 64 h 86"/>
              <a:gd name="T62" fmla="*/ 63 w 86"/>
              <a:gd name="T63" fmla="*/ 63 h 86"/>
              <a:gd name="T64" fmla="*/ 64 w 86"/>
              <a:gd name="T65" fmla="*/ 63 h 86"/>
              <a:gd name="T66" fmla="*/ 72 w 86"/>
              <a:gd name="T67" fmla="*/ 63 h 86"/>
              <a:gd name="T68" fmla="*/ 83 w 86"/>
              <a:gd name="T69" fmla="*/ 55 h 86"/>
              <a:gd name="T70" fmla="*/ 86 w 86"/>
              <a:gd name="T71" fmla="*/ 4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86" y="48"/>
                </a:moveTo>
                <a:lnTo>
                  <a:pt x="86" y="48"/>
                </a:lnTo>
                <a:lnTo>
                  <a:pt x="86" y="41"/>
                </a:lnTo>
                <a:lnTo>
                  <a:pt x="82" y="35"/>
                </a:lnTo>
                <a:lnTo>
                  <a:pt x="78" y="31"/>
                </a:lnTo>
                <a:lnTo>
                  <a:pt x="71" y="28"/>
                </a:lnTo>
                <a:lnTo>
                  <a:pt x="71" y="28"/>
                </a:lnTo>
                <a:lnTo>
                  <a:pt x="68" y="28"/>
                </a:lnTo>
                <a:lnTo>
                  <a:pt x="68" y="28"/>
                </a:lnTo>
                <a:lnTo>
                  <a:pt x="70" y="27"/>
                </a:lnTo>
                <a:lnTo>
                  <a:pt x="70" y="27"/>
                </a:lnTo>
                <a:lnTo>
                  <a:pt x="71" y="19"/>
                </a:lnTo>
                <a:lnTo>
                  <a:pt x="71" y="12"/>
                </a:lnTo>
                <a:lnTo>
                  <a:pt x="67" y="7"/>
                </a:lnTo>
                <a:lnTo>
                  <a:pt x="62" y="1"/>
                </a:lnTo>
                <a:lnTo>
                  <a:pt x="62" y="1"/>
                </a:lnTo>
                <a:lnTo>
                  <a:pt x="55" y="0"/>
                </a:lnTo>
                <a:lnTo>
                  <a:pt x="48" y="1"/>
                </a:lnTo>
                <a:lnTo>
                  <a:pt x="42" y="4"/>
                </a:lnTo>
                <a:lnTo>
                  <a:pt x="38" y="9"/>
                </a:lnTo>
                <a:lnTo>
                  <a:pt x="38" y="9"/>
                </a:lnTo>
                <a:lnTo>
                  <a:pt x="38" y="12"/>
                </a:lnTo>
                <a:lnTo>
                  <a:pt x="38" y="12"/>
                </a:lnTo>
                <a:lnTo>
                  <a:pt x="36" y="11"/>
                </a:lnTo>
                <a:lnTo>
                  <a:pt x="36" y="11"/>
                </a:lnTo>
                <a:lnTo>
                  <a:pt x="30" y="7"/>
                </a:lnTo>
                <a:lnTo>
                  <a:pt x="23" y="5"/>
                </a:lnTo>
                <a:lnTo>
                  <a:pt x="16" y="7"/>
                </a:lnTo>
                <a:lnTo>
                  <a:pt x="11" y="11"/>
                </a:lnTo>
                <a:lnTo>
                  <a:pt x="11" y="11"/>
                </a:lnTo>
                <a:lnTo>
                  <a:pt x="7" y="16"/>
                </a:lnTo>
                <a:lnTo>
                  <a:pt x="5" y="23"/>
                </a:lnTo>
                <a:lnTo>
                  <a:pt x="7" y="29"/>
                </a:lnTo>
                <a:lnTo>
                  <a:pt x="11" y="36"/>
                </a:lnTo>
                <a:lnTo>
                  <a:pt x="11" y="36"/>
                </a:lnTo>
                <a:lnTo>
                  <a:pt x="12" y="37"/>
                </a:lnTo>
                <a:lnTo>
                  <a:pt x="12" y="37"/>
                </a:lnTo>
                <a:lnTo>
                  <a:pt x="9" y="37"/>
                </a:lnTo>
                <a:lnTo>
                  <a:pt x="9" y="37"/>
                </a:lnTo>
                <a:lnTo>
                  <a:pt x="4" y="41"/>
                </a:lnTo>
                <a:lnTo>
                  <a:pt x="1" y="48"/>
                </a:lnTo>
                <a:lnTo>
                  <a:pt x="0" y="55"/>
                </a:lnTo>
                <a:lnTo>
                  <a:pt x="1" y="62"/>
                </a:lnTo>
                <a:lnTo>
                  <a:pt x="1" y="62"/>
                </a:lnTo>
                <a:lnTo>
                  <a:pt x="7" y="67"/>
                </a:lnTo>
                <a:lnTo>
                  <a:pt x="12" y="71"/>
                </a:lnTo>
                <a:lnTo>
                  <a:pt x="19" y="71"/>
                </a:lnTo>
                <a:lnTo>
                  <a:pt x="27" y="70"/>
                </a:lnTo>
                <a:lnTo>
                  <a:pt x="27" y="70"/>
                </a:lnTo>
                <a:lnTo>
                  <a:pt x="28" y="68"/>
                </a:lnTo>
                <a:lnTo>
                  <a:pt x="28" y="68"/>
                </a:lnTo>
                <a:lnTo>
                  <a:pt x="28" y="71"/>
                </a:lnTo>
                <a:lnTo>
                  <a:pt x="28" y="71"/>
                </a:lnTo>
                <a:lnTo>
                  <a:pt x="31" y="78"/>
                </a:lnTo>
                <a:lnTo>
                  <a:pt x="35" y="82"/>
                </a:lnTo>
                <a:lnTo>
                  <a:pt x="42" y="86"/>
                </a:lnTo>
                <a:lnTo>
                  <a:pt x="48" y="86"/>
                </a:lnTo>
                <a:lnTo>
                  <a:pt x="48" y="86"/>
                </a:lnTo>
                <a:lnTo>
                  <a:pt x="55" y="83"/>
                </a:lnTo>
                <a:lnTo>
                  <a:pt x="60" y="78"/>
                </a:lnTo>
                <a:lnTo>
                  <a:pt x="63" y="72"/>
                </a:lnTo>
                <a:lnTo>
                  <a:pt x="63" y="64"/>
                </a:lnTo>
                <a:lnTo>
                  <a:pt x="63" y="64"/>
                </a:lnTo>
                <a:lnTo>
                  <a:pt x="63" y="63"/>
                </a:lnTo>
                <a:lnTo>
                  <a:pt x="63" y="63"/>
                </a:lnTo>
                <a:lnTo>
                  <a:pt x="64" y="63"/>
                </a:lnTo>
                <a:lnTo>
                  <a:pt x="64" y="63"/>
                </a:lnTo>
                <a:lnTo>
                  <a:pt x="72" y="63"/>
                </a:lnTo>
                <a:lnTo>
                  <a:pt x="78" y="60"/>
                </a:lnTo>
                <a:lnTo>
                  <a:pt x="83" y="55"/>
                </a:lnTo>
                <a:lnTo>
                  <a:pt x="86" y="48"/>
                </a:lnTo>
                <a:lnTo>
                  <a:pt x="86" y="48"/>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6" name="Freeform 2621"/>
          <p:cNvSpPr>
            <a:spLocks/>
          </p:cNvSpPr>
          <p:nvPr/>
        </p:nvSpPr>
        <p:spPr bwMode="auto">
          <a:xfrm>
            <a:off x="1811869" y="3456521"/>
            <a:ext cx="135467" cy="133351"/>
          </a:xfrm>
          <a:custGeom>
            <a:avLst/>
            <a:gdLst>
              <a:gd name="T0" fmla="*/ 128 w 129"/>
              <a:gd name="T1" fmla="*/ 47 h 126"/>
              <a:gd name="T2" fmla="*/ 122 w 129"/>
              <a:gd name="T3" fmla="*/ 38 h 126"/>
              <a:gd name="T4" fmla="*/ 114 w 129"/>
              <a:gd name="T5" fmla="*/ 31 h 126"/>
              <a:gd name="T6" fmla="*/ 105 w 129"/>
              <a:gd name="T7" fmla="*/ 29 h 126"/>
              <a:gd name="T8" fmla="*/ 94 w 129"/>
              <a:gd name="T9" fmla="*/ 30 h 126"/>
              <a:gd name="T10" fmla="*/ 92 w 129"/>
              <a:gd name="T11" fmla="*/ 31 h 126"/>
              <a:gd name="T12" fmla="*/ 92 w 129"/>
              <a:gd name="T13" fmla="*/ 27 h 126"/>
              <a:gd name="T14" fmla="*/ 92 w 129"/>
              <a:gd name="T15" fmla="*/ 22 h 126"/>
              <a:gd name="T16" fmla="*/ 88 w 129"/>
              <a:gd name="T17" fmla="*/ 13 h 126"/>
              <a:gd name="T18" fmla="*/ 80 w 129"/>
              <a:gd name="T19" fmla="*/ 6 h 126"/>
              <a:gd name="T20" fmla="*/ 70 w 129"/>
              <a:gd name="T21" fmla="*/ 2 h 126"/>
              <a:gd name="T22" fmla="*/ 65 w 129"/>
              <a:gd name="T23" fmla="*/ 0 h 126"/>
              <a:gd name="T24" fmla="*/ 54 w 129"/>
              <a:gd name="T25" fmla="*/ 3 h 126"/>
              <a:gd name="T26" fmla="*/ 46 w 129"/>
              <a:gd name="T27" fmla="*/ 8 h 126"/>
              <a:gd name="T28" fmla="*/ 41 w 129"/>
              <a:gd name="T29" fmla="*/ 18 h 126"/>
              <a:gd name="T30" fmla="*/ 38 w 129"/>
              <a:gd name="T31" fmla="*/ 27 h 126"/>
              <a:gd name="T32" fmla="*/ 38 w 129"/>
              <a:gd name="T33" fmla="*/ 31 h 126"/>
              <a:gd name="T34" fmla="*/ 35 w 129"/>
              <a:gd name="T35" fmla="*/ 30 h 126"/>
              <a:gd name="T36" fmla="*/ 30 w 129"/>
              <a:gd name="T37" fmla="*/ 29 h 126"/>
              <a:gd name="T38" fmla="*/ 19 w 129"/>
              <a:gd name="T39" fmla="*/ 29 h 126"/>
              <a:gd name="T40" fmla="*/ 11 w 129"/>
              <a:gd name="T41" fmla="*/ 34 h 126"/>
              <a:gd name="T42" fmla="*/ 5 w 129"/>
              <a:gd name="T43" fmla="*/ 42 h 126"/>
              <a:gd name="T44" fmla="*/ 2 w 129"/>
              <a:gd name="T45" fmla="*/ 47 h 126"/>
              <a:gd name="T46" fmla="*/ 0 w 129"/>
              <a:gd name="T47" fmla="*/ 57 h 126"/>
              <a:gd name="T48" fmla="*/ 3 w 129"/>
              <a:gd name="T49" fmla="*/ 67 h 126"/>
              <a:gd name="T50" fmla="*/ 10 w 129"/>
              <a:gd name="T51" fmla="*/ 75 h 126"/>
              <a:gd name="T52" fmla="*/ 19 w 129"/>
              <a:gd name="T53" fmla="*/ 81 h 126"/>
              <a:gd name="T54" fmla="*/ 22 w 129"/>
              <a:gd name="T55" fmla="*/ 81 h 126"/>
              <a:gd name="T56" fmla="*/ 21 w 129"/>
              <a:gd name="T57" fmla="*/ 84 h 126"/>
              <a:gd name="T58" fmla="*/ 17 w 129"/>
              <a:gd name="T59" fmla="*/ 88 h 126"/>
              <a:gd name="T60" fmla="*/ 15 w 129"/>
              <a:gd name="T61" fmla="*/ 98 h 126"/>
              <a:gd name="T62" fmla="*/ 17 w 129"/>
              <a:gd name="T63" fmla="*/ 108 h 126"/>
              <a:gd name="T64" fmla="*/ 22 w 129"/>
              <a:gd name="T65" fmla="*/ 117 h 126"/>
              <a:gd name="T66" fmla="*/ 26 w 129"/>
              <a:gd name="T67" fmla="*/ 121 h 126"/>
              <a:gd name="T68" fmla="*/ 35 w 129"/>
              <a:gd name="T69" fmla="*/ 125 h 126"/>
              <a:gd name="T70" fmla="*/ 46 w 129"/>
              <a:gd name="T71" fmla="*/ 125 h 126"/>
              <a:gd name="T72" fmla="*/ 55 w 129"/>
              <a:gd name="T73" fmla="*/ 122 h 126"/>
              <a:gd name="T74" fmla="*/ 63 w 129"/>
              <a:gd name="T75" fmla="*/ 114 h 126"/>
              <a:gd name="T76" fmla="*/ 65 w 129"/>
              <a:gd name="T77" fmla="*/ 112 h 126"/>
              <a:gd name="T78" fmla="*/ 66 w 129"/>
              <a:gd name="T79" fmla="*/ 114 h 126"/>
              <a:gd name="T80" fmla="*/ 70 w 129"/>
              <a:gd name="T81" fmla="*/ 118 h 126"/>
              <a:gd name="T82" fmla="*/ 78 w 129"/>
              <a:gd name="T83" fmla="*/ 124 h 126"/>
              <a:gd name="T84" fmla="*/ 89 w 129"/>
              <a:gd name="T85" fmla="*/ 126 h 126"/>
              <a:gd name="T86" fmla="*/ 100 w 129"/>
              <a:gd name="T87" fmla="*/ 124 h 126"/>
              <a:gd name="T88" fmla="*/ 104 w 129"/>
              <a:gd name="T89" fmla="*/ 121 h 126"/>
              <a:gd name="T90" fmla="*/ 110 w 129"/>
              <a:gd name="T91" fmla="*/ 113 h 126"/>
              <a:gd name="T92" fmla="*/ 114 w 129"/>
              <a:gd name="T93" fmla="*/ 104 h 126"/>
              <a:gd name="T94" fmla="*/ 114 w 129"/>
              <a:gd name="T95" fmla="*/ 93 h 126"/>
              <a:gd name="T96" fmla="*/ 109 w 129"/>
              <a:gd name="T97" fmla="*/ 84 h 126"/>
              <a:gd name="T98" fmla="*/ 108 w 129"/>
              <a:gd name="T99" fmla="*/ 81 h 126"/>
              <a:gd name="T100" fmla="*/ 110 w 129"/>
              <a:gd name="T101" fmla="*/ 81 h 126"/>
              <a:gd name="T102" fmla="*/ 116 w 129"/>
              <a:gd name="T103" fmla="*/ 78 h 126"/>
              <a:gd name="T104" fmla="*/ 124 w 129"/>
              <a:gd name="T105" fmla="*/ 71 h 126"/>
              <a:gd name="T106" fmla="*/ 128 w 129"/>
              <a:gd name="T107" fmla="*/ 62 h 126"/>
              <a:gd name="T108" fmla="*/ 129 w 129"/>
              <a:gd name="T109" fmla="*/ 51 h 126"/>
              <a:gd name="T110" fmla="*/ 128 w 129"/>
              <a:gd name="T111" fmla="*/ 47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126">
                <a:moveTo>
                  <a:pt x="128" y="47"/>
                </a:moveTo>
                <a:lnTo>
                  <a:pt x="128" y="47"/>
                </a:lnTo>
                <a:lnTo>
                  <a:pt x="125" y="42"/>
                </a:lnTo>
                <a:lnTo>
                  <a:pt x="122" y="38"/>
                </a:lnTo>
                <a:lnTo>
                  <a:pt x="118" y="34"/>
                </a:lnTo>
                <a:lnTo>
                  <a:pt x="114" y="31"/>
                </a:lnTo>
                <a:lnTo>
                  <a:pt x="110" y="29"/>
                </a:lnTo>
                <a:lnTo>
                  <a:pt x="105" y="29"/>
                </a:lnTo>
                <a:lnTo>
                  <a:pt x="100" y="29"/>
                </a:lnTo>
                <a:lnTo>
                  <a:pt x="94" y="30"/>
                </a:lnTo>
                <a:lnTo>
                  <a:pt x="94" y="30"/>
                </a:lnTo>
                <a:lnTo>
                  <a:pt x="92" y="31"/>
                </a:lnTo>
                <a:lnTo>
                  <a:pt x="92" y="31"/>
                </a:lnTo>
                <a:lnTo>
                  <a:pt x="92" y="27"/>
                </a:lnTo>
                <a:lnTo>
                  <a:pt x="92" y="27"/>
                </a:lnTo>
                <a:lnTo>
                  <a:pt x="92" y="22"/>
                </a:lnTo>
                <a:lnTo>
                  <a:pt x="89" y="18"/>
                </a:lnTo>
                <a:lnTo>
                  <a:pt x="88" y="13"/>
                </a:lnTo>
                <a:lnTo>
                  <a:pt x="84" y="8"/>
                </a:lnTo>
                <a:lnTo>
                  <a:pt x="80" y="6"/>
                </a:lnTo>
                <a:lnTo>
                  <a:pt x="76" y="3"/>
                </a:lnTo>
                <a:lnTo>
                  <a:pt x="70" y="2"/>
                </a:lnTo>
                <a:lnTo>
                  <a:pt x="65" y="0"/>
                </a:lnTo>
                <a:lnTo>
                  <a:pt x="65" y="0"/>
                </a:lnTo>
                <a:lnTo>
                  <a:pt x="59" y="2"/>
                </a:lnTo>
                <a:lnTo>
                  <a:pt x="54" y="3"/>
                </a:lnTo>
                <a:lnTo>
                  <a:pt x="50" y="6"/>
                </a:lnTo>
                <a:lnTo>
                  <a:pt x="46" y="8"/>
                </a:lnTo>
                <a:lnTo>
                  <a:pt x="42" y="13"/>
                </a:lnTo>
                <a:lnTo>
                  <a:pt x="41" y="18"/>
                </a:lnTo>
                <a:lnTo>
                  <a:pt x="38" y="22"/>
                </a:lnTo>
                <a:lnTo>
                  <a:pt x="38" y="27"/>
                </a:lnTo>
                <a:lnTo>
                  <a:pt x="38" y="27"/>
                </a:lnTo>
                <a:lnTo>
                  <a:pt x="38" y="31"/>
                </a:lnTo>
                <a:lnTo>
                  <a:pt x="38" y="31"/>
                </a:lnTo>
                <a:lnTo>
                  <a:pt x="35" y="30"/>
                </a:lnTo>
                <a:lnTo>
                  <a:pt x="35" y="30"/>
                </a:lnTo>
                <a:lnTo>
                  <a:pt x="30" y="29"/>
                </a:lnTo>
                <a:lnTo>
                  <a:pt x="25" y="29"/>
                </a:lnTo>
                <a:lnTo>
                  <a:pt x="19" y="29"/>
                </a:lnTo>
                <a:lnTo>
                  <a:pt x="15" y="31"/>
                </a:lnTo>
                <a:lnTo>
                  <a:pt x="11" y="34"/>
                </a:lnTo>
                <a:lnTo>
                  <a:pt x="7" y="38"/>
                </a:lnTo>
                <a:lnTo>
                  <a:pt x="5" y="42"/>
                </a:lnTo>
                <a:lnTo>
                  <a:pt x="2" y="47"/>
                </a:lnTo>
                <a:lnTo>
                  <a:pt x="2" y="47"/>
                </a:lnTo>
                <a:lnTo>
                  <a:pt x="0" y="51"/>
                </a:lnTo>
                <a:lnTo>
                  <a:pt x="0" y="57"/>
                </a:lnTo>
                <a:lnTo>
                  <a:pt x="2" y="62"/>
                </a:lnTo>
                <a:lnTo>
                  <a:pt x="3" y="67"/>
                </a:lnTo>
                <a:lnTo>
                  <a:pt x="6" y="71"/>
                </a:lnTo>
                <a:lnTo>
                  <a:pt x="10" y="75"/>
                </a:lnTo>
                <a:lnTo>
                  <a:pt x="14" y="78"/>
                </a:lnTo>
                <a:lnTo>
                  <a:pt x="19" y="81"/>
                </a:lnTo>
                <a:lnTo>
                  <a:pt x="19" y="81"/>
                </a:lnTo>
                <a:lnTo>
                  <a:pt x="22" y="81"/>
                </a:lnTo>
                <a:lnTo>
                  <a:pt x="22" y="81"/>
                </a:lnTo>
                <a:lnTo>
                  <a:pt x="21" y="84"/>
                </a:lnTo>
                <a:lnTo>
                  <a:pt x="21" y="84"/>
                </a:lnTo>
                <a:lnTo>
                  <a:pt x="17" y="88"/>
                </a:lnTo>
                <a:lnTo>
                  <a:pt x="15" y="93"/>
                </a:lnTo>
                <a:lnTo>
                  <a:pt x="15" y="98"/>
                </a:lnTo>
                <a:lnTo>
                  <a:pt x="15" y="104"/>
                </a:lnTo>
                <a:lnTo>
                  <a:pt x="17" y="108"/>
                </a:lnTo>
                <a:lnTo>
                  <a:pt x="19" y="113"/>
                </a:lnTo>
                <a:lnTo>
                  <a:pt x="22" y="117"/>
                </a:lnTo>
                <a:lnTo>
                  <a:pt x="26" y="121"/>
                </a:lnTo>
                <a:lnTo>
                  <a:pt x="26" y="121"/>
                </a:lnTo>
                <a:lnTo>
                  <a:pt x="30" y="124"/>
                </a:lnTo>
                <a:lnTo>
                  <a:pt x="35" y="125"/>
                </a:lnTo>
                <a:lnTo>
                  <a:pt x="41" y="126"/>
                </a:lnTo>
                <a:lnTo>
                  <a:pt x="46" y="125"/>
                </a:lnTo>
                <a:lnTo>
                  <a:pt x="51" y="124"/>
                </a:lnTo>
                <a:lnTo>
                  <a:pt x="55" y="122"/>
                </a:lnTo>
                <a:lnTo>
                  <a:pt x="59" y="118"/>
                </a:lnTo>
                <a:lnTo>
                  <a:pt x="63" y="114"/>
                </a:lnTo>
                <a:lnTo>
                  <a:pt x="63" y="114"/>
                </a:lnTo>
                <a:lnTo>
                  <a:pt x="65" y="112"/>
                </a:lnTo>
                <a:lnTo>
                  <a:pt x="65" y="112"/>
                </a:lnTo>
                <a:lnTo>
                  <a:pt x="66" y="114"/>
                </a:lnTo>
                <a:lnTo>
                  <a:pt x="66" y="114"/>
                </a:lnTo>
                <a:lnTo>
                  <a:pt x="70" y="118"/>
                </a:lnTo>
                <a:lnTo>
                  <a:pt x="74" y="122"/>
                </a:lnTo>
                <a:lnTo>
                  <a:pt x="78" y="124"/>
                </a:lnTo>
                <a:lnTo>
                  <a:pt x="84" y="125"/>
                </a:lnTo>
                <a:lnTo>
                  <a:pt x="89" y="126"/>
                </a:lnTo>
                <a:lnTo>
                  <a:pt x="94" y="125"/>
                </a:lnTo>
                <a:lnTo>
                  <a:pt x="100" y="124"/>
                </a:lnTo>
                <a:lnTo>
                  <a:pt x="104" y="121"/>
                </a:lnTo>
                <a:lnTo>
                  <a:pt x="104" y="121"/>
                </a:lnTo>
                <a:lnTo>
                  <a:pt x="108" y="117"/>
                </a:lnTo>
                <a:lnTo>
                  <a:pt x="110" y="113"/>
                </a:lnTo>
                <a:lnTo>
                  <a:pt x="113" y="108"/>
                </a:lnTo>
                <a:lnTo>
                  <a:pt x="114" y="104"/>
                </a:lnTo>
                <a:lnTo>
                  <a:pt x="114" y="98"/>
                </a:lnTo>
                <a:lnTo>
                  <a:pt x="114" y="93"/>
                </a:lnTo>
                <a:lnTo>
                  <a:pt x="113" y="88"/>
                </a:lnTo>
                <a:lnTo>
                  <a:pt x="109" y="84"/>
                </a:lnTo>
                <a:lnTo>
                  <a:pt x="109" y="84"/>
                </a:lnTo>
                <a:lnTo>
                  <a:pt x="108" y="81"/>
                </a:lnTo>
                <a:lnTo>
                  <a:pt x="108" y="81"/>
                </a:lnTo>
                <a:lnTo>
                  <a:pt x="110" y="81"/>
                </a:lnTo>
                <a:lnTo>
                  <a:pt x="110" y="81"/>
                </a:lnTo>
                <a:lnTo>
                  <a:pt x="116" y="78"/>
                </a:lnTo>
                <a:lnTo>
                  <a:pt x="120" y="75"/>
                </a:lnTo>
                <a:lnTo>
                  <a:pt x="124" y="71"/>
                </a:lnTo>
                <a:lnTo>
                  <a:pt x="126" y="67"/>
                </a:lnTo>
                <a:lnTo>
                  <a:pt x="128" y="62"/>
                </a:lnTo>
                <a:lnTo>
                  <a:pt x="129" y="57"/>
                </a:lnTo>
                <a:lnTo>
                  <a:pt x="129" y="51"/>
                </a:lnTo>
                <a:lnTo>
                  <a:pt x="128" y="47"/>
                </a:lnTo>
                <a:lnTo>
                  <a:pt x="128" y="47"/>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7" name="Freeform 2622"/>
          <p:cNvSpPr>
            <a:spLocks/>
          </p:cNvSpPr>
          <p:nvPr/>
        </p:nvSpPr>
        <p:spPr bwMode="auto">
          <a:xfrm>
            <a:off x="1940985" y="3562353"/>
            <a:ext cx="91017" cy="91017"/>
          </a:xfrm>
          <a:custGeom>
            <a:avLst/>
            <a:gdLst>
              <a:gd name="T0" fmla="*/ 21 w 86"/>
              <a:gd name="T1" fmla="*/ 63 h 86"/>
              <a:gd name="T2" fmla="*/ 23 w 86"/>
              <a:gd name="T3" fmla="*/ 63 h 86"/>
              <a:gd name="T4" fmla="*/ 23 w 86"/>
              <a:gd name="T5" fmla="*/ 64 h 86"/>
              <a:gd name="T6" fmla="*/ 25 w 86"/>
              <a:gd name="T7" fmla="*/ 78 h 86"/>
              <a:gd name="T8" fmla="*/ 37 w 86"/>
              <a:gd name="T9" fmla="*/ 86 h 86"/>
              <a:gd name="T10" fmla="*/ 44 w 86"/>
              <a:gd name="T11" fmla="*/ 86 h 86"/>
              <a:gd name="T12" fmla="*/ 55 w 86"/>
              <a:gd name="T13" fmla="*/ 78 h 86"/>
              <a:gd name="T14" fmla="*/ 57 w 86"/>
              <a:gd name="T15" fmla="*/ 71 h 86"/>
              <a:gd name="T16" fmla="*/ 57 w 86"/>
              <a:gd name="T17" fmla="*/ 68 h 86"/>
              <a:gd name="T18" fmla="*/ 60 w 86"/>
              <a:gd name="T19" fmla="*/ 70 h 86"/>
              <a:gd name="T20" fmla="*/ 74 w 86"/>
              <a:gd name="T21" fmla="*/ 71 h 86"/>
              <a:gd name="T22" fmla="*/ 84 w 86"/>
              <a:gd name="T23" fmla="*/ 62 h 86"/>
              <a:gd name="T24" fmla="*/ 86 w 86"/>
              <a:gd name="T25" fmla="*/ 55 h 86"/>
              <a:gd name="T26" fmla="*/ 82 w 86"/>
              <a:gd name="T27" fmla="*/ 41 h 86"/>
              <a:gd name="T28" fmla="*/ 76 w 86"/>
              <a:gd name="T29" fmla="*/ 37 h 86"/>
              <a:gd name="T30" fmla="*/ 74 w 86"/>
              <a:gd name="T31" fmla="*/ 37 h 86"/>
              <a:gd name="T32" fmla="*/ 76 w 86"/>
              <a:gd name="T33" fmla="*/ 36 h 86"/>
              <a:gd name="T34" fmla="*/ 82 w 86"/>
              <a:gd name="T35" fmla="*/ 23 h 86"/>
              <a:gd name="T36" fmla="*/ 76 w 86"/>
              <a:gd name="T37" fmla="*/ 11 h 86"/>
              <a:gd name="T38" fmla="*/ 69 w 86"/>
              <a:gd name="T39" fmla="*/ 7 h 86"/>
              <a:gd name="T40" fmla="*/ 56 w 86"/>
              <a:gd name="T41" fmla="*/ 7 h 86"/>
              <a:gd name="T42" fmla="*/ 51 w 86"/>
              <a:gd name="T43" fmla="*/ 11 h 86"/>
              <a:gd name="T44" fmla="*/ 49 w 86"/>
              <a:gd name="T45" fmla="*/ 12 h 86"/>
              <a:gd name="T46" fmla="*/ 48 w 86"/>
              <a:gd name="T47" fmla="*/ 9 h 86"/>
              <a:gd name="T48" fmla="*/ 37 w 86"/>
              <a:gd name="T49" fmla="*/ 1 h 86"/>
              <a:gd name="T50" fmla="*/ 24 w 86"/>
              <a:gd name="T51" fmla="*/ 1 h 86"/>
              <a:gd name="T52" fmla="*/ 19 w 86"/>
              <a:gd name="T53" fmla="*/ 7 h 86"/>
              <a:gd name="T54" fmla="*/ 15 w 86"/>
              <a:gd name="T55" fmla="*/ 19 h 86"/>
              <a:gd name="T56" fmla="*/ 16 w 86"/>
              <a:gd name="T57" fmla="*/ 27 h 86"/>
              <a:gd name="T58" fmla="*/ 17 w 86"/>
              <a:gd name="T59" fmla="*/ 28 h 86"/>
              <a:gd name="T60" fmla="*/ 15 w 86"/>
              <a:gd name="T61" fmla="*/ 28 h 86"/>
              <a:gd name="T62" fmla="*/ 4 w 86"/>
              <a:gd name="T63" fmla="*/ 35 h 86"/>
              <a:gd name="T64" fmla="*/ 0 w 86"/>
              <a:gd name="T65" fmla="*/ 48 h 86"/>
              <a:gd name="T66" fmla="*/ 2 w 86"/>
              <a:gd name="T67" fmla="*/ 55 h 86"/>
              <a:gd name="T68" fmla="*/ 13 w 86"/>
              <a:gd name="T69" fmla="*/ 63 h 86"/>
              <a:gd name="T70" fmla="*/ 21 w 86"/>
              <a:gd name="T71" fmla="*/ 6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86">
                <a:moveTo>
                  <a:pt x="21" y="63"/>
                </a:moveTo>
                <a:lnTo>
                  <a:pt x="21" y="63"/>
                </a:lnTo>
                <a:lnTo>
                  <a:pt x="23" y="63"/>
                </a:lnTo>
                <a:lnTo>
                  <a:pt x="23" y="63"/>
                </a:lnTo>
                <a:lnTo>
                  <a:pt x="23" y="64"/>
                </a:lnTo>
                <a:lnTo>
                  <a:pt x="23" y="64"/>
                </a:lnTo>
                <a:lnTo>
                  <a:pt x="23" y="72"/>
                </a:lnTo>
                <a:lnTo>
                  <a:pt x="25" y="78"/>
                </a:lnTo>
                <a:lnTo>
                  <a:pt x="31" y="83"/>
                </a:lnTo>
                <a:lnTo>
                  <a:pt x="37" y="86"/>
                </a:lnTo>
                <a:lnTo>
                  <a:pt x="37" y="86"/>
                </a:lnTo>
                <a:lnTo>
                  <a:pt x="44" y="86"/>
                </a:lnTo>
                <a:lnTo>
                  <a:pt x="51" y="82"/>
                </a:lnTo>
                <a:lnTo>
                  <a:pt x="55" y="78"/>
                </a:lnTo>
                <a:lnTo>
                  <a:pt x="57" y="71"/>
                </a:lnTo>
                <a:lnTo>
                  <a:pt x="57" y="71"/>
                </a:lnTo>
                <a:lnTo>
                  <a:pt x="57" y="68"/>
                </a:lnTo>
                <a:lnTo>
                  <a:pt x="57" y="68"/>
                </a:lnTo>
                <a:lnTo>
                  <a:pt x="60" y="70"/>
                </a:lnTo>
                <a:lnTo>
                  <a:pt x="60" y="70"/>
                </a:lnTo>
                <a:lnTo>
                  <a:pt x="67" y="71"/>
                </a:lnTo>
                <a:lnTo>
                  <a:pt x="74" y="71"/>
                </a:lnTo>
                <a:lnTo>
                  <a:pt x="79" y="67"/>
                </a:lnTo>
                <a:lnTo>
                  <a:pt x="84" y="62"/>
                </a:lnTo>
                <a:lnTo>
                  <a:pt x="84" y="62"/>
                </a:lnTo>
                <a:lnTo>
                  <a:pt x="86" y="55"/>
                </a:lnTo>
                <a:lnTo>
                  <a:pt x="84" y="48"/>
                </a:lnTo>
                <a:lnTo>
                  <a:pt x="82" y="41"/>
                </a:lnTo>
                <a:lnTo>
                  <a:pt x="76" y="37"/>
                </a:lnTo>
                <a:lnTo>
                  <a:pt x="76" y="37"/>
                </a:lnTo>
                <a:lnTo>
                  <a:pt x="74" y="37"/>
                </a:lnTo>
                <a:lnTo>
                  <a:pt x="74" y="37"/>
                </a:lnTo>
                <a:lnTo>
                  <a:pt x="76" y="36"/>
                </a:lnTo>
                <a:lnTo>
                  <a:pt x="76" y="36"/>
                </a:lnTo>
                <a:lnTo>
                  <a:pt x="80" y="29"/>
                </a:lnTo>
                <a:lnTo>
                  <a:pt x="82" y="23"/>
                </a:lnTo>
                <a:lnTo>
                  <a:pt x="80" y="16"/>
                </a:lnTo>
                <a:lnTo>
                  <a:pt x="76" y="11"/>
                </a:lnTo>
                <a:lnTo>
                  <a:pt x="76" y="11"/>
                </a:lnTo>
                <a:lnTo>
                  <a:pt x="69" y="7"/>
                </a:lnTo>
                <a:lnTo>
                  <a:pt x="63" y="5"/>
                </a:lnTo>
                <a:lnTo>
                  <a:pt x="56" y="7"/>
                </a:lnTo>
                <a:lnTo>
                  <a:pt x="51" y="11"/>
                </a:lnTo>
                <a:lnTo>
                  <a:pt x="51" y="11"/>
                </a:lnTo>
                <a:lnTo>
                  <a:pt x="49" y="12"/>
                </a:lnTo>
                <a:lnTo>
                  <a:pt x="49" y="12"/>
                </a:lnTo>
                <a:lnTo>
                  <a:pt x="48" y="9"/>
                </a:lnTo>
                <a:lnTo>
                  <a:pt x="48" y="9"/>
                </a:lnTo>
                <a:lnTo>
                  <a:pt x="44" y="4"/>
                </a:lnTo>
                <a:lnTo>
                  <a:pt x="37" y="1"/>
                </a:lnTo>
                <a:lnTo>
                  <a:pt x="31" y="0"/>
                </a:lnTo>
                <a:lnTo>
                  <a:pt x="24" y="1"/>
                </a:lnTo>
                <a:lnTo>
                  <a:pt x="24" y="1"/>
                </a:lnTo>
                <a:lnTo>
                  <a:pt x="19" y="7"/>
                </a:lnTo>
                <a:lnTo>
                  <a:pt x="15" y="12"/>
                </a:lnTo>
                <a:lnTo>
                  <a:pt x="15" y="19"/>
                </a:lnTo>
                <a:lnTo>
                  <a:pt x="16" y="27"/>
                </a:lnTo>
                <a:lnTo>
                  <a:pt x="16" y="27"/>
                </a:lnTo>
                <a:lnTo>
                  <a:pt x="17" y="28"/>
                </a:lnTo>
                <a:lnTo>
                  <a:pt x="17" y="28"/>
                </a:lnTo>
                <a:lnTo>
                  <a:pt x="15" y="28"/>
                </a:lnTo>
                <a:lnTo>
                  <a:pt x="15" y="28"/>
                </a:lnTo>
                <a:lnTo>
                  <a:pt x="8" y="31"/>
                </a:lnTo>
                <a:lnTo>
                  <a:pt x="4" y="35"/>
                </a:lnTo>
                <a:lnTo>
                  <a:pt x="1" y="41"/>
                </a:lnTo>
                <a:lnTo>
                  <a:pt x="0" y="48"/>
                </a:lnTo>
                <a:lnTo>
                  <a:pt x="0" y="48"/>
                </a:lnTo>
                <a:lnTo>
                  <a:pt x="2" y="55"/>
                </a:lnTo>
                <a:lnTo>
                  <a:pt x="8" y="60"/>
                </a:lnTo>
                <a:lnTo>
                  <a:pt x="13" y="63"/>
                </a:lnTo>
                <a:lnTo>
                  <a:pt x="21" y="63"/>
                </a:lnTo>
                <a:lnTo>
                  <a:pt x="21" y="63"/>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8" name="Freeform 2623"/>
          <p:cNvSpPr>
            <a:spLocks/>
          </p:cNvSpPr>
          <p:nvPr/>
        </p:nvSpPr>
        <p:spPr bwMode="auto">
          <a:xfrm>
            <a:off x="1856318" y="3507319"/>
            <a:ext cx="46567" cy="44451"/>
          </a:xfrm>
          <a:custGeom>
            <a:avLst/>
            <a:gdLst>
              <a:gd name="T0" fmla="*/ 43 w 43"/>
              <a:gd name="T1" fmla="*/ 22 h 43"/>
              <a:gd name="T2" fmla="*/ 43 w 43"/>
              <a:gd name="T3" fmla="*/ 22 h 43"/>
              <a:gd name="T4" fmla="*/ 43 w 43"/>
              <a:gd name="T5" fmla="*/ 26 h 43"/>
              <a:gd name="T6" fmla="*/ 42 w 43"/>
              <a:gd name="T7" fmla="*/ 30 h 43"/>
              <a:gd name="T8" fmla="*/ 37 w 43"/>
              <a:gd name="T9" fmla="*/ 37 h 43"/>
              <a:gd name="T10" fmla="*/ 30 w 43"/>
              <a:gd name="T11" fmla="*/ 42 h 43"/>
              <a:gd name="T12" fmla="*/ 26 w 43"/>
              <a:gd name="T13" fmla="*/ 43 h 43"/>
              <a:gd name="T14" fmla="*/ 22 w 43"/>
              <a:gd name="T15" fmla="*/ 43 h 43"/>
              <a:gd name="T16" fmla="*/ 22 w 43"/>
              <a:gd name="T17" fmla="*/ 43 h 43"/>
              <a:gd name="T18" fmla="*/ 18 w 43"/>
              <a:gd name="T19" fmla="*/ 43 h 43"/>
              <a:gd name="T20" fmla="*/ 14 w 43"/>
              <a:gd name="T21" fmla="*/ 42 h 43"/>
              <a:gd name="T22" fmla="*/ 7 w 43"/>
              <a:gd name="T23" fmla="*/ 37 h 43"/>
              <a:gd name="T24" fmla="*/ 2 w 43"/>
              <a:gd name="T25" fmla="*/ 30 h 43"/>
              <a:gd name="T26" fmla="*/ 0 w 43"/>
              <a:gd name="T27" fmla="*/ 26 h 43"/>
              <a:gd name="T28" fmla="*/ 0 w 43"/>
              <a:gd name="T29" fmla="*/ 22 h 43"/>
              <a:gd name="T30" fmla="*/ 0 w 43"/>
              <a:gd name="T31" fmla="*/ 22 h 43"/>
              <a:gd name="T32" fmla="*/ 0 w 43"/>
              <a:gd name="T33" fmla="*/ 18 h 43"/>
              <a:gd name="T34" fmla="*/ 2 w 43"/>
              <a:gd name="T35" fmla="*/ 14 h 43"/>
              <a:gd name="T36" fmla="*/ 7 w 43"/>
              <a:gd name="T37" fmla="*/ 7 h 43"/>
              <a:gd name="T38" fmla="*/ 14 w 43"/>
              <a:gd name="T39" fmla="*/ 2 h 43"/>
              <a:gd name="T40" fmla="*/ 18 w 43"/>
              <a:gd name="T41" fmla="*/ 0 h 43"/>
              <a:gd name="T42" fmla="*/ 22 w 43"/>
              <a:gd name="T43" fmla="*/ 0 h 43"/>
              <a:gd name="T44" fmla="*/ 22 w 43"/>
              <a:gd name="T45" fmla="*/ 0 h 43"/>
              <a:gd name="T46" fmla="*/ 26 w 43"/>
              <a:gd name="T47" fmla="*/ 0 h 43"/>
              <a:gd name="T48" fmla="*/ 30 w 43"/>
              <a:gd name="T49" fmla="*/ 2 h 43"/>
              <a:gd name="T50" fmla="*/ 37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7" y="37"/>
                </a:lnTo>
                <a:lnTo>
                  <a:pt x="30" y="42"/>
                </a:lnTo>
                <a:lnTo>
                  <a:pt x="26" y="43"/>
                </a:lnTo>
                <a:lnTo>
                  <a:pt x="22" y="43"/>
                </a:lnTo>
                <a:lnTo>
                  <a:pt x="22" y="43"/>
                </a:lnTo>
                <a:lnTo>
                  <a:pt x="18" y="43"/>
                </a:lnTo>
                <a:lnTo>
                  <a:pt x="14" y="42"/>
                </a:lnTo>
                <a:lnTo>
                  <a:pt x="7" y="37"/>
                </a:lnTo>
                <a:lnTo>
                  <a:pt x="2" y="30"/>
                </a:lnTo>
                <a:lnTo>
                  <a:pt x="0" y="26"/>
                </a:lnTo>
                <a:lnTo>
                  <a:pt x="0" y="22"/>
                </a:lnTo>
                <a:lnTo>
                  <a:pt x="0" y="22"/>
                </a:lnTo>
                <a:lnTo>
                  <a:pt x="0" y="18"/>
                </a:lnTo>
                <a:lnTo>
                  <a:pt x="2" y="14"/>
                </a:lnTo>
                <a:lnTo>
                  <a:pt x="7" y="7"/>
                </a:lnTo>
                <a:lnTo>
                  <a:pt x="14" y="2"/>
                </a:lnTo>
                <a:lnTo>
                  <a:pt x="18" y="0"/>
                </a:lnTo>
                <a:lnTo>
                  <a:pt x="22" y="0"/>
                </a:lnTo>
                <a:lnTo>
                  <a:pt x="22" y="0"/>
                </a:lnTo>
                <a:lnTo>
                  <a:pt x="26" y="0"/>
                </a:lnTo>
                <a:lnTo>
                  <a:pt x="30" y="2"/>
                </a:lnTo>
                <a:lnTo>
                  <a:pt x="37" y="7"/>
                </a:lnTo>
                <a:lnTo>
                  <a:pt x="42" y="14"/>
                </a:lnTo>
                <a:lnTo>
                  <a:pt x="43" y="18"/>
                </a:lnTo>
                <a:lnTo>
                  <a:pt x="43" y="22"/>
                </a:lnTo>
                <a:lnTo>
                  <a:pt x="43" y="2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59" name="Freeform 2624"/>
          <p:cNvSpPr>
            <a:spLocks/>
          </p:cNvSpPr>
          <p:nvPr/>
        </p:nvSpPr>
        <p:spPr bwMode="auto">
          <a:xfrm>
            <a:off x="1758953" y="3596221"/>
            <a:ext cx="23284" cy="23284"/>
          </a:xfrm>
          <a:custGeom>
            <a:avLst/>
            <a:gdLst>
              <a:gd name="T0" fmla="*/ 21 w 21"/>
              <a:gd name="T1" fmla="*/ 10 h 21"/>
              <a:gd name="T2" fmla="*/ 21 w 21"/>
              <a:gd name="T3" fmla="*/ 10 h 21"/>
              <a:gd name="T4" fmla="*/ 20 w 21"/>
              <a:gd name="T5" fmla="*/ 14 h 21"/>
              <a:gd name="T6" fmla="*/ 17 w 21"/>
              <a:gd name="T7" fmla="*/ 17 h 21"/>
              <a:gd name="T8" fmla="*/ 15 w 21"/>
              <a:gd name="T9" fmla="*/ 20 h 21"/>
              <a:gd name="T10" fmla="*/ 11 w 21"/>
              <a:gd name="T11" fmla="*/ 21 h 21"/>
              <a:gd name="T12" fmla="*/ 11 w 21"/>
              <a:gd name="T13" fmla="*/ 21 h 21"/>
              <a:gd name="T14" fmla="*/ 7 w 21"/>
              <a:gd name="T15" fmla="*/ 20 h 21"/>
              <a:gd name="T16" fmla="*/ 3 w 21"/>
              <a:gd name="T17" fmla="*/ 17 h 21"/>
              <a:gd name="T18" fmla="*/ 0 w 21"/>
              <a:gd name="T19" fmla="*/ 14 h 21"/>
              <a:gd name="T20" fmla="*/ 0 w 21"/>
              <a:gd name="T21" fmla="*/ 10 h 21"/>
              <a:gd name="T22" fmla="*/ 0 w 21"/>
              <a:gd name="T23" fmla="*/ 10 h 21"/>
              <a:gd name="T24" fmla="*/ 0 w 21"/>
              <a:gd name="T25" fmla="*/ 6 h 21"/>
              <a:gd name="T26" fmla="*/ 3 w 21"/>
              <a:gd name="T27" fmla="*/ 2 h 21"/>
              <a:gd name="T28" fmla="*/ 7 w 21"/>
              <a:gd name="T29" fmla="*/ 0 h 21"/>
              <a:gd name="T30" fmla="*/ 11 w 21"/>
              <a:gd name="T31" fmla="*/ 0 h 21"/>
              <a:gd name="T32" fmla="*/ 11 w 21"/>
              <a:gd name="T33" fmla="*/ 0 h 21"/>
              <a:gd name="T34" fmla="*/ 15 w 21"/>
              <a:gd name="T35" fmla="*/ 0 h 21"/>
              <a:gd name="T36" fmla="*/ 17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7" y="17"/>
                </a:lnTo>
                <a:lnTo>
                  <a:pt x="15" y="20"/>
                </a:lnTo>
                <a:lnTo>
                  <a:pt x="11" y="21"/>
                </a:lnTo>
                <a:lnTo>
                  <a:pt x="11" y="21"/>
                </a:lnTo>
                <a:lnTo>
                  <a:pt x="7" y="20"/>
                </a:lnTo>
                <a:lnTo>
                  <a:pt x="3" y="17"/>
                </a:lnTo>
                <a:lnTo>
                  <a:pt x="0" y="14"/>
                </a:lnTo>
                <a:lnTo>
                  <a:pt x="0" y="10"/>
                </a:lnTo>
                <a:lnTo>
                  <a:pt x="0" y="10"/>
                </a:lnTo>
                <a:lnTo>
                  <a:pt x="0" y="6"/>
                </a:lnTo>
                <a:lnTo>
                  <a:pt x="3" y="2"/>
                </a:lnTo>
                <a:lnTo>
                  <a:pt x="7" y="0"/>
                </a:lnTo>
                <a:lnTo>
                  <a:pt x="11" y="0"/>
                </a:lnTo>
                <a:lnTo>
                  <a:pt x="11" y="0"/>
                </a:lnTo>
                <a:lnTo>
                  <a:pt x="15" y="0"/>
                </a:lnTo>
                <a:lnTo>
                  <a:pt x="17" y="2"/>
                </a:lnTo>
                <a:lnTo>
                  <a:pt x="20" y="6"/>
                </a:lnTo>
                <a:lnTo>
                  <a:pt x="21" y="10"/>
                </a:lnTo>
                <a:lnTo>
                  <a:pt x="21" y="1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0" name="Freeform 2625"/>
          <p:cNvSpPr>
            <a:spLocks/>
          </p:cNvSpPr>
          <p:nvPr/>
        </p:nvSpPr>
        <p:spPr bwMode="auto">
          <a:xfrm>
            <a:off x="1816102" y="3699935"/>
            <a:ext cx="124884" cy="78317"/>
          </a:xfrm>
          <a:custGeom>
            <a:avLst/>
            <a:gdLst>
              <a:gd name="T0" fmla="*/ 102 w 118"/>
              <a:gd name="T1" fmla="*/ 75 h 75"/>
              <a:gd name="T2" fmla="*/ 16 w 118"/>
              <a:gd name="T3" fmla="*/ 75 h 75"/>
              <a:gd name="T4" fmla="*/ 0 w 118"/>
              <a:gd name="T5" fmla="*/ 0 h 75"/>
              <a:gd name="T6" fmla="*/ 118 w 118"/>
              <a:gd name="T7" fmla="*/ 0 h 75"/>
              <a:gd name="T8" fmla="*/ 102 w 118"/>
              <a:gd name="T9" fmla="*/ 75 h 75"/>
            </a:gdLst>
            <a:ahLst/>
            <a:cxnLst>
              <a:cxn ang="0">
                <a:pos x="T0" y="T1"/>
              </a:cxn>
              <a:cxn ang="0">
                <a:pos x="T2" y="T3"/>
              </a:cxn>
              <a:cxn ang="0">
                <a:pos x="T4" y="T5"/>
              </a:cxn>
              <a:cxn ang="0">
                <a:pos x="T6" y="T7"/>
              </a:cxn>
              <a:cxn ang="0">
                <a:pos x="T8" y="T9"/>
              </a:cxn>
            </a:cxnLst>
            <a:rect l="0" t="0" r="r" b="b"/>
            <a:pathLst>
              <a:path w="118" h="75">
                <a:moveTo>
                  <a:pt x="102" y="75"/>
                </a:moveTo>
                <a:lnTo>
                  <a:pt x="16" y="75"/>
                </a:lnTo>
                <a:lnTo>
                  <a:pt x="0" y="0"/>
                </a:lnTo>
                <a:lnTo>
                  <a:pt x="118" y="0"/>
                </a:lnTo>
                <a:lnTo>
                  <a:pt x="102" y="7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1" name="Rectangle 2626"/>
          <p:cNvSpPr>
            <a:spLocks noChangeArrowheads="1"/>
          </p:cNvSpPr>
          <p:nvPr/>
        </p:nvSpPr>
        <p:spPr bwMode="auto">
          <a:xfrm>
            <a:off x="1805518" y="3676654"/>
            <a:ext cx="148167" cy="23284"/>
          </a:xfrm>
          <a:prstGeom prst="rect">
            <a:avLst/>
          </a:prstGeom>
          <a:solidFill>
            <a:srgbClr val="F1B565"/>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2" name="Freeform 2627"/>
          <p:cNvSpPr>
            <a:spLocks/>
          </p:cNvSpPr>
          <p:nvPr/>
        </p:nvSpPr>
        <p:spPr bwMode="auto">
          <a:xfrm>
            <a:off x="1976970" y="3596221"/>
            <a:ext cx="23284" cy="23284"/>
          </a:xfrm>
          <a:custGeom>
            <a:avLst/>
            <a:gdLst>
              <a:gd name="T0" fmla="*/ 0 w 22"/>
              <a:gd name="T1" fmla="*/ 10 h 21"/>
              <a:gd name="T2" fmla="*/ 0 w 22"/>
              <a:gd name="T3" fmla="*/ 10 h 21"/>
              <a:gd name="T4" fmla="*/ 2 w 22"/>
              <a:gd name="T5" fmla="*/ 14 h 21"/>
              <a:gd name="T6" fmla="*/ 4 w 22"/>
              <a:gd name="T7" fmla="*/ 17 h 21"/>
              <a:gd name="T8" fmla="*/ 7 w 22"/>
              <a:gd name="T9" fmla="*/ 20 h 21"/>
              <a:gd name="T10" fmla="*/ 11 w 22"/>
              <a:gd name="T11" fmla="*/ 21 h 21"/>
              <a:gd name="T12" fmla="*/ 11 w 22"/>
              <a:gd name="T13" fmla="*/ 21 h 21"/>
              <a:gd name="T14" fmla="*/ 15 w 22"/>
              <a:gd name="T15" fmla="*/ 20 h 21"/>
              <a:gd name="T16" fmla="*/ 19 w 22"/>
              <a:gd name="T17" fmla="*/ 17 h 21"/>
              <a:gd name="T18" fmla="*/ 22 w 22"/>
              <a:gd name="T19" fmla="*/ 14 h 21"/>
              <a:gd name="T20" fmla="*/ 22 w 22"/>
              <a:gd name="T21" fmla="*/ 10 h 21"/>
              <a:gd name="T22" fmla="*/ 22 w 22"/>
              <a:gd name="T23" fmla="*/ 10 h 21"/>
              <a:gd name="T24" fmla="*/ 22 w 22"/>
              <a:gd name="T25" fmla="*/ 6 h 21"/>
              <a:gd name="T26" fmla="*/ 19 w 22"/>
              <a:gd name="T27" fmla="*/ 2 h 21"/>
              <a:gd name="T28" fmla="*/ 15 w 22"/>
              <a:gd name="T29" fmla="*/ 0 h 21"/>
              <a:gd name="T30" fmla="*/ 11 w 22"/>
              <a:gd name="T31" fmla="*/ 0 h 21"/>
              <a:gd name="T32" fmla="*/ 11 w 22"/>
              <a:gd name="T33" fmla="*/ 0 h 21"/>
              <a:gd name="T34" fmla="*/ 7 w 22"/>
              <a:gd name="T35" fmla="*/ 0 h 21"/>
              <a:gd name="T36" fmla="*/ 4 w 22"/>
              <a:gd name="T37" fmla="*/ 2 h 21"/>
              <a:gd name="T38" fmla="*/ 2 w 22"/>
              <a:gd name="T39" fmla="*/ 6 h 21"/>
              <a:gd name="T40" fmla="*/ 0 w 22"/>
              <a:gd name="T41" fmla="*/ 10 h 21"/>
              <a:gd name="T42" fmla="*/ 0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0" y="10"/>
                </a:moveTo>
                <a:lnTo>
                  <a:pt x="0" y="10"/>
                </a:lnTo>
                <a:lnTo>
                  <a:pt x="2" y="14"/>
                </a:lnTo>
                <a:lnTo>
                  <a:pt x="4" y="17"/>
                </a:lnTo>
                <a:lnTo>
                  <a:pt x="7" y="20"/>
                </a:lnTo>
                <a:lnTo>
                  <a:pt x="11" y="21"/>
                </a:lnTo>
                <a:lnTo>
                  <a:pt x="11" y="21"/>
                </a:lnTo>
                <a:lnTo>
                  <a:pt x="15" y="20"/>
                </a:lnTo>
                <a:lnTo>
                  <a:pt x="19" y="17"/>
                </a:lnTo>
                <a:lnTo>
                  <a:pt x="22" y="14"/>
                </a:lnTo>
                <a:lnTo>
                  <a:pt x="22" y="10"/>
                </a:lnTo>
                <a:lnTo>
                  <a:pt x="22" y="10"/>
                </a:lnTo>
                <a:lnTo>
                  <a:pt x="22" y="6"/>
                </a:lnTo>
                <a:lnTo>
                  <a:pt x="19" y="2"/>
                </a:lnTo>
                <a:lnTo>
                  <a:pt x="15" y="0"/>
                </a:lnTo>
                <a:lnTo>
                  <a:pt x="11" y="0"/>
                </a:lnTo>
                <a:lnTo>
                  <a:pt x="11" y="0"/>
                </a:lnTo>
                <a:lnTo>
                  <a:pt x="7" y="0"/>
                </a:lnTo>
                <a:lnTo>
                  <a:pt x="4" y="2"/>
                </a:lnTo>
                <a:lnTo>
                  <a:pt x="2" y="6"/>
                </a:lnTo>
                <a:lnTo>
                  <a:pt x="0" y="10"/>
                </a:lnTo>
                <a:lnTo>
                  <a:pt x="0" y="1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3" name="Freeform 2628"/>
          <p:cNvSpPr>
            <a:spLocks/>
          </p:cNvSpPr>
          <p:nvPr/>
        </p:nvSpPr>
        <p:spPr bwMode="auto">
          <a:xfrm>
            <a:off x="2146302" y="3365502"/>
            <a:ext cx="510117"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64" name="Freeform 2629"/>
          <p:cNvSpPr>
            <a:spLocks/>
          </p:cNvSpPr>
          <p:nvPr/>
        </p:nvSpPr>
        <p:spPr bwMode="auto">
          <a:xfrm>
            <a:off x="2247903" y="3562354"/>
            <a:ext cx="165100" cy="23284"/>
          </a:xfrm>
          <a:custGeom>
            <a:avLst/>
            <a:gdLst>
              <a:gd name="T0" fmla="*/ 0 w 156"/>
              <a:gd name="T1" fmla="*/ 0 h 21"/>
              <a:gd name="T2" fmla="*/ 0 w 156"/>
              <a:gd name="T3" fmla="*/ 21 h 21"/>
              <a:gd name="T4" fmla="*/ 134 w 156"/>
              <a:gd name="T5" fmla="*/ 21 h 21"/>
              <a:gd name="T6" fmla="*/ 156 w 156"/>
              <a:gd name="T7" fmla="*/ 0 h 21"/>
              <a:gd name="T8" fmla="*/ 0 w 156"/>
              <a:gd name="T9" fmla="*/ 0 h 21"/>
            </a:gdLst>
            <a:ahLst/>
            <a:cxnLst>
              <a:cxn ang="0">
                <a:pos x="T0" y="T1"/>
              </a:cxn>
              <a:cxn ang="0">
                <a:pos x="T2" y="T3"/>
              </a:cxn>
              <a:cxn ang="0">
                <a:pos x="T4" y="T5"/>
              </a:cxn>
              <a:cxn ang="0">
                <a:pos x="T6" y="T7"/>
              </a:cxn>
              <a:cxn ang="0">
                <a:pos x="T8" y="T9"/>
              </a:cxn>
            </a:cxnLst>
            <a:rect l="0" t="0" r="r" b="b"/>
            <a:pathLst>
              <a:path w="156" h="21">
                <a:moveTo>
                  <a:pt x="0" y="0"/>
                </a:moveTo>
                <a:lnTo>
                  <a:pt x="0" y="21"/>
                </a:lnTo>
                <a:lnTo>
                  <a:pt x="134" y="21"/>
                </a:lnTo>
                <a:lnTo>
                  <a:pt x="156" y="0"/>
                </a:lnTo>
                <a:lnTo>
                  <a:pt x="0" y="0"/>
                </a:lnTo>
                <a:close/>
              </a:path>
            </a:pathLst>
          </a:custGeom>
          <a:solidFill>
            <a:srgbClr val="F0EFD2"/>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5" name="Freeform 2630"/>
          <p:cNvSpPr>
            <a:spLocks/>
          </p:cNvSpPr>
          <p:nvPr/>
        </p:nvSpPr>
        <p:spPr bwMode="auto">
          <a:xfrm>
            <a:off x="2423586" y="3562354"/>
            <a:ext cx="131233" cy="23284"/>
          </a:xfrm>
          <a:custGeom>
            <a:avLst/>
            <a:gdLst>
              <a:gd name="T0" fmla="*/ 21 w 123"/>
              <a:gd name="T1" fmla="*/ 0 h 21"/>
              <a:gd name="T2" fmla="*/ 0 w 123"/>
              <a:gd name="T3" fmla="*/ 21 h 21"/>
              <a:gd name="T4" fmla="*/ 123 w 123"/>
              <a:gd name="T5" fmla="*/ 21 h 21"/>
              <a:gd name="T6" fmla="*/ 123 w 123"/>
              <a:gd name="T7" fmla="*/ 0 h 21"/>
              <a:gd name="T8" fmla="*/ 21 w 123"/>
              <a:gd name="T9" fmla="*/ 0 h 21"/>
            </a:gdLst>
            <a:ahLst/>
            <a:cxnLst>
              <a:cxn ang="0">
                <a:pos x="T0" y="T1"/>
              </a:cxn>
              <a:cxn ang="0">
                <a:pos x="T2" y="T3"/>
              </a:cxn>
              <a:cxn ang="0">
                <a:pos x="T4" y="T5"/>
              </a:cxn>
              <a:cxn ang="0">
                <a:pos x="T6" y="T7"/>
              </a:cxn>
              <a:cxn ang="0">
                <a:pos x="T8" y="T9"/>
              </a:cxn>
            </a:cxnLst>
            <a:rect l="0" t="0" r="r" b="b"/>
            <a:pathLst>
              <a:path w="123" h="21">
                <a:moveTo>
                  <a:pt x="21" y="0"/>
                </a:moveTo>
                <a:lnTo>
                  <a:pt x="0" y="21"/>
                </a:lnTo>
                <a:lnTo>
                  <a:pt x="123" y="21"/>
                </a:lnTo>
                <a:lnTo>
                  <a:pt x="123" y="0"/>
                </a:lnTo>
                <a:lnTo>
                  <a:pt x="21" y="0"/>
                </a:lnTo>
                <a:close/>
              </a:path>
            </a:pathLst>
          </a:custGeom>
          <a:solidFill>
            <a:srgbClr val="F0EFD2"/>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6" name="Freeform 2631"/>
          <p:cNvSpPr>
            <a:spLocks/>
          </p:cNvSpPr>
          <p:nvPr/>
        </p:nvSpPr>
        <p:spPr bwMode="auto">
          <a:xfrm>
            <a:off x="2260604" y="3585637"/>
            <a:ext cx="283633" cy="158751"/>
          </a:xfrm>
          <a:custGeom>
            <a:avLst/>
            <a:gdLst>
              <a:gd name="T0" fmla="*/ 228 w 268"/>
              <a:gd name="T1" fmla="*/ 150 h 150"/>
              <a:gd name="T2" fmla="*/ 40 w 268"/>
              <a:gd name="T3" fmla="*/ 150 h 150"/>
              <a:gd name="T4" fmla="*/ 40 w 268"/>
              <a:gd name="T5" fmla="*/ 150 h 150"/>
              <a:gd name="T6" fmla="*/ 32 w 268"/>
              <a:gd name="T7" fmla="*/ 149 h 150"/>
              <a:gd name="T8" fmla="*/ 26 w 268"/>
              <a:gd name="T9" fmla="*/ 145 h 150"/>
              <a:gd name="T10" fmla="*/ 21 w 268"/>
              <a:gd name="T11" fmla="*/ 140 h 150"/>
              <a:gd name="T12" fmla="*/ 19 w 268"/>
              <a:gd name="T13" fmla="*/ 132 h 150"/>
              <a:gd name="T14" fmla="*/ 0 w 268"/>
              <a:gd name="T15" fmla="*/ 0 h 150"/>
              <a:gd name="T16" fmla="*/ 268 w 268"/>
              <a:gd name="T17" fmla="*/ 0 h 150"/>
              <a:gd name="T18" fmla="*/ 249 w 268"/>
              <a:gd name="T19" fmla="*/ 132 h 150"/>
              <a:gd name="T20" fmla="*/ 249 w 268"/>
              <a:gd name="T21" fmla="*/ 132 h 150"/>
              <a:gd name="T22" fmla="*/ 247 w 268"/>
              <a:gd name="T23" fmla="*/ 140 h 150"/>
              <a:gd name="T24" fmla="*/ 243 w 268"/>
              <a:gd name="T25" fmla="*/ 145 h 150"/>
              <a:gd name="T26" fmla="*/ 236 w 268"/>
              <a:gd name="T27" fmla="*/ 149 h 150"/>
              <a:gd name="T28" fmla="*/ 228 w 268"/>
              <a:gd name="T29" fmla="*/ 150 h 150"/>
              <a:gd name="T30" fmla="*/ 228 w 268"/>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8" h="150">
                <a:moveTo>
                  <a:pt x="228" y="150"/>
                </a:moveTo>
                <a:lnTo>
                  <a:pt x="40" y="150"/>
                </a:lnTo>
                <a:lnTo>
                  <a:pt x="40" y="150"/>
                </a:lnTo>
                <a:lnTo>
                  <a:pt x="32" y="149"/>
                </a:lnTo>
                <a:lnTo>
                  <a:pt x="26" y="145"/>
                </a:lnTo>
                <a:lnTo>
                  <a:pt x="21" y="140"/>
                </a:lnTo>
                <a:lnTo>
                  <a:pt x="19" y="132"/>
                </a:lnTo>
                <a:lnTo>
                  <a:pt x="0" y="0"/>
                </a:lnTo>
                <a:lnTo>
                  <a:pt x="268" y="0"/>
                </a:lnTo>
                <a:lnTo>
                  <a:pt x="249" y="132"/>
                </a:lnTo>
                <a:lnTo>
                  <a:pt x="249" y="132"/>
                </a:lnTo>
                <a:lnTo>
                  <a:pt x="247" y="140"/>
                </a:lnTo>
                <a:lnTo>
                  <a:pt x="243" y="145"/>
                </a:lnTo>
                <a:lnTo>
                  <a:pt x="236" y="149"/>
                </a:lnTo>
                <a:lnTo>
                  <a:pt x="228" y="150"/>
                </a:lnTo>
                <a:lnTo>
                  <a:pt x="228" y="150"/>
                </a:lnTo>
                <a:close/>
              </a:path>
            </a:pathLst>
          </a:custGeom>
          <a:solidFill>
            <a:srgbClr val="36D7B7"/>
          </a:solidFill>
          <a:ln w="5">
            <a:solidFill>
              <a:srgbClr val="153F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67" name="Line 2632"/>
          <p:cNvSpPr>
            <a:spLocks noChangeShapeType="1"/>
          </p:cNvSpPr>
          <p:nvPr/>
        </p:nvSpPr>
        <p:spPr bwMode="auto">
          <a:xfrm flipH="1">
            <a:off x="2298703" y="3632201"/>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68" name="Line 2633"/>
          <p:cNvSpPr>
            <a:spLocks noChangeShapeType="1"/>
          </p:cNvSpPr>
          <p:nvPr/>
        </p:nvSpPr>
        <p:spPr bwMode="auto">
          <a:xfrm flipH="1">
            <a:off x="2345270" y="3632201"/>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69" name="Freeform 2634"/>
          <p:cNvSpPr>
            <a:spLocks/>
          </p:cNvSpPr>
          <p:nvPr/>
        </p:nvSpPr>
        <p:spPr bwMode="auto">
          <a:xfrm>
            <a:off x="2389719" y="3490385"/>
            <a:ext cx="114300" cy="95251"/>
          </a:xfrm>
          <a:custGeom>
            <a:avLst/>
            <a:gdLst>
              <a:gd name="T0" fmla="*/ 33 w 108"/>
              <a:gd name="T1" fmla="*/ 91 h 91"/>
              <a:gd name="T2" fmla="*/ 105 w 108"/>
              <a:gd name="T3" fmla="*/ 19 h 91"/>
              <a:gd name="T4" fmla="*/ 105 w 108"/>
              <a:gd name="T5" fmla="*/ 19 h 91"/>
              <a:gd name="T6" fmla="*/ 108 w 108"/>
              <a:gd name="T7" fmla="*/ 15 h 91"/>
              <a:gd name="T8" fmla="*/ 108 w 108"/>
              <a:gd name="T9" fmla="*/ 11 h 91"/>
              <a:gd name="T10" fmla="*/ 108 w 108"/>
              <a:gd name="T11" fmla="*/ 7 h 91"/>
              <a:gd name="T12" fmla="*/ 105 w 108"/>
              <a:gd name="T13" fmla="*/ 3 h 91"/>
              <a:gd name="T14" fmla="*/ 105 w 108"/>
              <a:gd name="T15" fmla="*/ 3 h 91"/>
              <a:gd name="T16" fmla="*/ 105 w 108"/>
              <a:gd name="T17" fmla="*/ 3 h 91"/>
              <a:gd name="T18" fmla="*/ 101 w 108"/>
              <a:gd name="T19" fmla="*/ 0 h 91"/>
              <a:gd name="T20" fmla="*/ 97 w 108"/>
              <a:gd name="T21" fmla="*/ 0 h 91"/>
              <a:gd name="T22" fmla="*/ 93 w 108"/>
              <a:gd name="T23" fmla="*/ 0 h 91"/>
              <a:gd name="T24" fmla="*/ 89 w 108"/>
              <a:gd name="T25" fmla="*/ 3 h 91"/>
              <a:gd name="T26" fmla="*/ 0 w 108"/>
              <a:gd name="T27" fmla="*/ 91 h 91"/>
              <a:gd name="T28" fmla="*/ 33 w 108"/>
              <a:gd name="T29"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91">
                <a:moveTo>
                  <a:pt x="33" y="91"/>
                </a:moveTo>
                <a:lnTo>
                  <a:pt x="105" y="19"/>
                </a:lnTo>
                <a:lnTo>
                  <a:pt x="105" y="19"/>
                </a:lnTo>
                <a:lnTo>
                  <a:pt x="108" y="15"/>
                </a:lnTo>
                <a:lnTo>
                  <a:pt x="108" y="11"/>
                </a:lnTo>
                <a:lnTo>
                  <a:pt x="108" y="7"/>
                </a:lnTo>
                <a:lnTo>
                  <a:pt x="105" y="3"/>
                </a:lnTo>
                <a:lnTo>
                  <a:pt x="105" y="3"/>
                </a:lnTo>
                <a:lnTo>
                  <a:pt x="105" y="3"/>
                </a:lnTo>
                <a:lnTo>
                  <a:pt x="101" y="0"/>
                </a:lnTo>
                <a:lnTo>
                  <a:pt x="97" y="0"/>
                </a:lnTo>
                <a:lnTo>
                  <a:pt x="93" y="0"/>
                </a:lnTo>
                <a:lnTo>
                  <a:pt x="89" y="3"/>
                </a:lnTo>
                <a:lnTo>
                  <a:pt x="0" y="91"/>
                </a:lnTo>
                <a:lnTo>
                  <a:pt x="33" y="91"/>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70" name="Line 2635"/>
          <p:cNvSpPr>
            <a:spLocks noChangeShapeType="1"/>
          </p:cNvSpPr>
          <p:nvPr/>
        </p:nvSpPr>
        <p:spPr bwMode="auto">
          <a:xfrm flipH="1">
            <a:off x="2389719" y="3632201"/>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1" name="Line 2636"/>
          <p:cNvSpPr>
            <a:spLocks noChangeShapeType="1"/>
          </p:cNvSpPr>
          <p:nvPr/>
        </p:nvSpPr>
        <p:spPr bwMode="auto">
          <a:xfrm flipH="1">
            <a:off x="2436286" y="3632201"/>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2" name="Line 2637"/>
          <p:cNvSpPr>
            <a:spLocks noChangeShapeType="1"/>
          </p:cNvSpPr>
          <p:nvPr/>
        </p:nvSpPr>
        <p:spPr bwMode="auto">
          <a:xfrm flipH="1">
            <a:off x="2480737" y="3632201"/>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3" name="Line 2638"/>
          <p:cNvSpPr>
            <a:spLocks noChangeShapeType="1"/>
          </p:cNvSpPr>
          <p:nvPr/>
        </p:nvSpPr>
        <p:spPr bwMode="auto">
          <a:xfrm flipH="1">
            <a:off x="2298703" y="3666068"/>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4" name="Line 2639"/>
          <p:cNvSpPr>
            <a:spLocks noChangeShapeType="1"/>
          </p:cNvSpPr>
          <p:nvPr/>
        </p:nvSpPr>
        <p:spPr bwMode="auto">
          <a:xfrm flipH="1">
            <a:off x="2345270" y="3666068"/>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5" name="Line 2640"/>
          <p:cNvSpPr>
            <a:spLocks noChangeShapeType="1"/>
          </p:cNvSpPr>
          <p:nvPr/>
        </p:nvSpPr>
        <p:spPr bwMode="auto">
          <a:xfrm flipH="1">
            <a:off x="2389719" y="3666068"/>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6" name="Line 2641"/>
          <p:cNvSpPr>
            <a:spLocks noChangeShapeType="1"/>
          </p:cNvSpPr>
          <p:nvPr/>
        </p:nvSpPr>
        <p:spPr bwMode="auto">
          <a:xfrm flipH="1">
            <a:off x="2436286" y="3666068"/>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7" name="Line 2642"/>
          <p:cNvSpPr>
            <a:spLocks noChangeShapeType="1"/>
          </p:cNvSpPr>
          <p:nvPr/>
        </p:nvSpPr>
        <p:spPr bwMode="auto">
          <a:xfrm flipH="1">
            <a:off x="2480737" y="3666068"/>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8" name="Line 2643"/>
          <p:cNvSpPr>
            <a:spLocks noChangeShapeType="1"/>
          </p:cNvSpPr>
          <p:nvPr/>
        </p:nvSpPr>
        <p:spPr bwMode="auto">
          <a:xfrm flipH="1">
            <a:off x="2298703" y="3699935"/>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79" name="Line 2644"/>
          <p:cNvSpPr>
            <a:spLocks noChangeShapeType="1"/>
          </p:cNvSpPr>
          <p:nvPr/>
        </p:nvSpPr>
        <p:spPr bwMode="auto">
          <a:xfrm flipH="1">
            <a:off x="2345270" y="3699935"/>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0" name="Line 2645"/>
          <p:cNvSpPr>
            <a:spLocks noChangeShapeType="1"/>
          </p:cNvSpPr>
          <p:nvPr/>
        </p:nvSpPr>
        <p:spPr bwMode="auto">
          <a:xfrm flipH="1">
            <a:off x="2389719" y="3699935"/>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1" name="Line 2646"/>
          <p:cNvSpPr>
            <a:spLocks noChangeShapeType="1"/>
          </p:cNvSpPr>
          <p:nvPr/>
        </p:nvSpPr>
        <p:spPr bwMode="auto">
          <a:xfrm flipH="1">
            <a:off x="2436286" y="3699935"/>
            <a:ext cx="21167"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2" name="Line 2647"/>
          <p:cNvSpPr>
            <a:spLocks noChangeShapeType="1"/>
          </p:cNvSpPr>
          <p:nvPr/>
        </p:nvSpPr>
        <p:spPr bwMode="auto">
          <a:xfrm flipH="1">
            <a:off x="2480737" y="3699935"/>
            <a:ext cx="23284" cy="0"/>
          </a:xfrm>
          <a:prstGeom prst="line">
            <a:avLst/>
          </a:prstGeom>
          <a:noFill/>
          <a:ln w="5">
            <a:solidFill>
              <a:srgbClr val="153F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3" name="Freeform 2648"/>
          <p:cNvSpPr>
            <a:spLocks/>
          </p:cNvSpPr>
          <p:nvPr/>
        </p:nvSpPr>
        <p:spPr bwMode="auto">
          <a:xfrm>
            <a:off x="2669118"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4" name="Freeform 2649"/>
          <p:cNvSpPr>
            <a:spLocks/>
          </p:cNvSpPr>
          <p:nvPr/>
        </p:nvSpPr>
        <p:spPr bwMode="auto">
          <a:xfrm>
            <a:off x="2770718" y="3511554"/>
            <a:ext cx="306917" cy="215900"/>
          </a:xfrm>
          <a:custGeom>
            <a:avLst/>
            <a:gdLst>
              <a:gd name="T0" fmla="*/ 278 w 289"/>
              <a:gd name="T1" fmla="*/ 203 h 203"/>
              <a:gd name="T2" fmla="*/ 10 w 289"/>
              <a:gd name="T3" fmla="*/ 203 h 203"/>
              <a:gd name="T4" fmla="*/ 10 w 289"/>
              <a:gd name="T5" fmla="*/ 203 h 203"/>
              <a:gd name="T6" fmla="*/ 6 w 289"/>
              <a:gd name="T7" fmla="*/ 202 h 203"/>
              <a:gd name="T8" fmla="*/ 2 w 289"/>
              <a:gd name="T9" fmla="*/ 201 h 203"/>
              <a:gd name="T10" fmla="*/ 1 w 289"/>
              <a:gd name="T11" fmla="*/ 197 h 203"/>
              <a:gd name="T12" fmla="*/ 0 w 289"/>
              <a:gd name="T13" fmla="*/ 193 h 203"/>
              <a:gd name="T14" fmla="*/ 0 w 289"/>
              <a:gd name="T15" fmla="*/ 10 h 203"/>
              <a:gd name="T16" fmla="*/ 0 w 289"/>
              <a:gd name="T17" fmla="*/ 10 h 203"/>
              <a:gd name="T18" fmla="*/ 1 w 289"/>
              <a:gd name="T19" fmla="*/ 6 h 203"/>
              <a:gd name="T20" fmla="*/ 2 w 289"/>
              <a:gd name="T21" fmla="*/ 2 h 203"/>
              <a:gd name="T22" fmla="*/ 6 w 289"/>
              <a:gd name="T23" fmla="*/ 1 h 203"/>
              <a:gd name="T24" fmla="*/ 10 w 289"/>
              <a:gd name="T25" fmla="*/ 0 h 203"/>
              <a:gd name="T26" fmla="*/ 278 w 289"/>
              <a:gd name="T27" fmla="*/ 0 h 203"/>
              <a:gd name="T28" fmla="*/ 278 w 289"/>
              <a:gd name="T29" fmla="*/ 0 h 203"/>
              <a:gd name="T30" fmla="*/ 282 w 289"/>
              <a:gd name="T31" fmla="*/ 1 h 203"/>
              <a:gd name="T32" fmla="*/ 286 w 289"/>
              <a:gd name="T33" fmla="*/ 2 h 203"/>
              <a:gd name="T34" fmla="*/ 288 w 289"/>
              <a:gd name="T35" fmla="*/ 6 h 203"/>
              <a:gd name="T36" fmla="*/ 289 w 289"/>
              <a:gd name="T37" fmla="*/ 10 h 203"/>
              <a:gd name="T38" fmla="*/ 289 w 289"/>
              <a:gd name="T39" fmla="*/ 193 h 203"/>
              <a:gd name="T40" fmla="*/ 289 w 289"/>
              <a:gd name="T41" fmla="*/ 193 h 203"/>
              <a:gd name="T42" fmla="*/ 288 w 289"/>
              <a:gd name="T43" fmla="*/ 197 h 203"/>
              <a:gd name="T44" fmla="*/ 286 w 289"/>
              <a:gd name="T45" fmla="*/ 201 h 203"/>
              <a:gd name="T46" fmla="*/ 282 w 289"/>
              <a:gd name="T47" fmla="*/ 202 h 203"/>
              <a:gd name="T48" fmla="*/ 278 w 289"/>
              <a:gd name="T49" fmla="*/ 203 h 203"/>
              <a:gd name="T50" fmla="*/ 278 w 289"/>
              <a:gd name="T5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203">
                <a:moveTo>
                  <a:pt x="278" y="203"/>
                </a:moveTo>
                <a:lnTo>
                  <a:pt x="10" y="203"/>
                </a:lnTo>
                <a:lnTo>
                  <a:pt x="10" y="203"/>
                </a:lnTo>
                <a:lnTo>
                  <a:pt x="6" y="202"/>
                </a:lnTo>
                <a:lnTo>
                  <a:pt x="2" y="201"/>
                </a:lnTo>
                <a:lnTo>
                  <a:pt x="1" y="197"/>
                </a:lnTo>
                <a:lnTo>
                  <a:pt x="0" y="193"/>
                </a:lnTo>
                <a:lnTo>
                  <a:pt x="0" y="10"/>
                </a:lnTo>
                <a:lnTo>
                  <a:pt x="0" y="10"/>
                </a:lnTo>
                <a:lnTo>
                  <a:pt x="1" y="6"/>
                </a:lnTo>
                <a:lnTo>
                  <a:pt x="2" y="2"/>
                </a:lnTo>
                <a:lnTo>
                  <a:pt x="6" y="1"/>
                </a:lnTo>
                <a:lnTo>
                  <a:pt x="10" y="0"/>
                </a:lnTo>
                <a:lnTo>
                  <a:pt x="278" y="0"/>
                </a:lnTo>
                <a:lnTo>
                  <a:pt x="278" y="0"/>
                </a:lnTo>
                <a:lnTo>
                  <a:pt x="282" y="1"/>
                </a:lnTo>
                <a:lnTo>
                  <a:pt x="286" y="2"/>
                </a:lnTo>
                <a:lnTo>
                  <a:pt x="288" y="6"/>
                </a:lnTo>
                <a:lnTo>
                  <a:pt x="289" y="10"/>
                </a:lnTo>
                <a:lnTo>
                  <a:pt x="289" y="193"/>
                </a:lnTo>
                <a:lnTo>
                  <a:pt x="289" y="193"/>
                </a:lnTo>
                <a:lnTo>
                  <a:pt x="288" y="197"/>
                </a:lnTo>
                <a:lnTo>
                  <a:pt x="286" y="201"/>
                </a:lnTo>
                <a:lnTo>
                  <a:pt x="282" y="202"/>
                </a:lnTo>
                <a:lnTo>
                  <a:pt x="278" y="203"/>
                </a:lnTo>
                <a:lnTo>
                  <a:pt x="278" y="203"/>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5" name="Freeform 2650"/>
          <p:cNvSpPr>
            <a:spLocks/>
          </p:cNvSpPr>
          <p:nvPr/>
        </p:nvSpPr>
        <p:spPr bwMode="auto">
          <a:xfrm>
            <a:off x="2804584" y="3545419"/>
            <a:ext cx="33867" cy="35984"/>
          </a:xfrm>
          <a:custGeom>
            <a:avLst/>
            <a:gdLst>
              <a:gd name="T0" fmla="*/ 27 w 32"/>
              <a:gd name="T1" fmla="*/ 32 h 32"/>
              <a:gd name="T2" fmla="*/ 5 w 32"/>
              <a:gd name="T3" fmla="*/ 32 h 32"/>
              <a:gd name="T4" fmla="*/ 5 w 32"/>
              <a:gd name="T5" fmla="*/ 32 h 32"/>
              <a:gd name="T6" fmla="*/ 2 w 32"/>
              <a:gd name="T7" fmla="*/ 32 h 32"/>
              <a:gd name="T8" fmla="*/ 1 w 32"/>
              <a:gd name="T9" fmla="*/ 31 h 32"/>
              <a:gd name="T10" fmla="*/ 0 w 32"/>
              <a:gd name="T11" fmla="*/ 29 h 32"/>
              <a:gd name="T12" fmla="*/ 0 w 32"/>
              <a:gd name="T13" fmla="*/ 27 h 32"/>
              <a:gd name="T14" fmla="*/ 0 w 32"/>
              <a:gd name="T15" fmla="*/ 5 h 32"/>
              <a:gd name="T16" fmla="*/ 0 w 32"/>
              <a:gd name="T17" fmla="*/ 5 h 32"/>
              <a:gd name="T18" fmla="*/ 0 w 32"/>
              <a:gd name="T19" fmla="*/ 3 h 32"/>
              <a:gd name="T20" fmla="*/ 1 w 32"/>
              <a:gd name="T21" fmla="*/ 1 h 32"/>
              <a:gd name="T22" fmla="*/ 2 w 32"/>
              <a:gd name="T23" fmla="*/ 0 h 32"/>
              <a:gd name="T24" fmla="*/ 5 w 32"/>
              <a:gd name="T25" fmla="*/ 0 h 32"/>
              <a:gd name="T26" fmla="*/ 27 w 32"/>
              <a:gd name="T27" fmla="*/ 0 h 32"/>
              <a:gd name="T28" fmla="*/ 27 w 32"/>
              <a:gd name="T29" fmla="*/ 0 h 32"/>
              <a:gd name="T30" fmla="*/ 29 w 32"/>
              <a:gd name="T31" fmla="*/ 0 h 32"/>
              <a:gd name="T32" fmla="*/ 31 w 32"/>
              <a:gd name="T33" fmla="*/ 1 h 32"/>
              <a:gd name="T34" fmla="*/ 32 w 32"/>
              <a:gd name="T35" fmla="*/ 3 h 32"/>
              <a:gd name="T36" fmla="*/ 32 w 32"/>
              <a:gd name="T37" fmla="*/ 5 h 32"/>
              <a:gd name="T38" fmla="*/ 32 w 32"/>
              <a:gd name="T39" fmla="*/ 27 h 32"/>
              <a:gd name="T40" fmla="*/ 32 w 32"/>
              <a:gd name="T41" fmla="*/ 27 h 32"/>
              <a:gd name="T42" fmla="*/ 32 w 32"/>
              <a:gd name="T43" fmla="*/ 29 h 32"/>
              <a:gd name="T44" fmla="*/ 31 w 32"/>
              <a:gd name="T45" fmla="*/ 31 h 32"/>
              <a:gd name="T46" fmla="*/ 29 w 32"/>
              <a:gd name="T47" fmla="*/ 32 h 32"/>
              <a:gd name="T48" fmla="*/ 27 w 32"/>
              <a:gd name="T49" fmla="*/ 32 h 32"/>
              <a:gd name="T50" fmla="*/ 27 w 32"/>
              <a:gd name="T5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32">
                <a:moveTo>
                  <a:pt x="27" y="32"/>
                </a:moveTo>
                <a:lnTo>
                  <a:pt x="5" y="32"/>
                </a:lnTo>
                <a:lnTo>
                  <a:pt x="5" y="32"/>
                </a:lnTo>
                <a:lnTo>
                  <a:pt x="2" y="32"/>
                </a:lnTo>
                <a:lnTo>
                  <a:pt x="1" y="31"/>
                </a:lnTo>
                <a:lnTo>
                  <a:pt x="0" y="29"/>
                </a:lnTo>
                <a:lnTo>
                  <a:pt x="0" y="27"/>
                </a:lnTo>
                <a:lnTo>
                  <a:pt x="0" y="5"/>
                </a:lnTo>
                <a:lnTo>
                  <a:pt x="0" y="5"/>
                </a:lnTo>
                <a:lnTo>
                  <a:pt x="0" y="3"/>
                </a:lnTo>
                <a:lnTo>
                  <a:pt x="1" y="1"/>
                </a:lnTo>
                <a:lnTo>
                  <a:pt x="2" y="0"/>
                </a:lnTo>
                <a:lnTo>
                  <a:pt x="5" y="0"/>
                </a:lnTo>
                <a:lnTo>
                  <a:pt x="27" y="0"/>
                </a:lnTo>
                <a:lnTo>
                  <a:pt x="27" y="0"/>
                </a:lnTo>
                <a:lnTo>
                  <a:pt x="29" y="0"/>
                </a:lnTo>
                <a:lnTo>
                  <a:pt x="31" y="1"/>
                </a:lnTo>
                <a:lnTo>
                  <a:pt x="32" y="3"/>
                </a:lnTo>
                <a:lnTo>
                  <a:pt x="32" y="5"/>
                </a:lnTo>
                <a:lnTo>
                  <a:pt x="32" y="27"/>
                </a:lnTo>
                <a:lnTo>
                  <a:pt x="32" y="27"/>
                </a:lnTo>
                <a:lnTo>
                  <a:pt x="32" y="29"/>
                </a:lnTo>
                <a:lnTo>
                  <a:pt x="31" y="31"/>
                </a:lnTo>
                <a:lnTo>
                  <a:pt x="29" y="32"/>
                </a:lnTo>
                <a:lnTo>
                  <a:pt x="27" y="32"/>
                </a:lnTo>
                <a:lnTo>
                  <a:pt x="27" y="3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286" name="Freeform 2651"/>
          <p:cNvSpPr>
            <a:spLocks/>
          </p:cNvSpPr>
          <p:nvPr/>
        </p:nvSpPr>
        <p:spPr bwMode="auto">
          <a:xfrm>
            <a:off x="2997201" y="3649135"/>
            <a:ext cx="44451" cy="44451"/>
          </a:xfrm>
          <a:custGeom>
            <a:avLst/>
            <a:gdLst>
              <a:gd name="T0" fmla="*/ 43 w 43"/>
              <a:gd name="T1" fmla="*/ 22 h 43"/>
              <a:gd name="T2" fmla="*/ 43 w 43"/>
              <a:gd name="T3" fmla="*/ 22 h 43"/>
              <a:gd name="T4" fmla="*/ 43 w 43"/>
              <a:gd name="T5" fmla="*/ 26 h 43"/>
              <a:gd name="T6" fmla="*/ 42 w 43"/>
              <a:gd name="T7" fmla="*/ 30 h 43"/>
              <a:gd name="T8" fmla="*/ 36 w 43"/>
              <a:gd name="T9" fmla="*/ 37 h 43"/>
              <a:gd name="T10" fmla="*/ 30 w 43"/>
              <a:gd name="T11" fmla="*/ 42 h 43"/>
              <a:gd name="T12" fmla="*/ 26 w 43"/>
              <a:gd name="T13" fmla="*/ 43 h 43"/>
              <a:gd name="T14" fmla="*/ 22 w 43"/>
              <a:gd name="T15" fmla="*/ 43 h 43"/>
              <a:gd name="T16" fmla="*/ 22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2 w 43"/>
              <a:gd name="T43" fmla="*/ 0 h 43"/>
              <a:gd name="T44" fmla="*/ 22 w 43"/>
              <a:gd name="T45" fmla="*/ 0 h 43"/>
              <a:gd name="T46" fmla="*/ 26 w 43"/>
              <a:gd name="T47" fmla="*/ 0 h 43"/>
              <a:gd name="T48" fmla="*/ 30 w 43"/>
              <a:gd name="T49" fmla="*/ 2 h 43"/>
              <a:gd name="T50" fmla="*/ 36 w 43"/>
              <a:gd name="T51" fmla="*/ 7 h 43"/>
              <a:gd name="T52" fmla="*/ 42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2" y="30"/>
                </a:lnTo>
                <a:lnTo>
                  <a:pt x="36" y="37"/>
                </a:lnTo>
                <a:lnTo>
                  <a:pt x="30" y="42"/>
                </a:lnTo>
                <a:lnTo>
                  <a:pt x="26" y="43"/>
                </a:lnTo>
                <a:lnTo>
                  <a:pt x="22" y="43"/>
                </a:lnTo>
                <a:lnTo>
                  <a:pt x="22"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2" y="0"/>
                </a:lnTo>
                <a:lnTo>
                  <a:pt x="22" y="0"/>
                </a:lnTo>
                <a:lnTo>
                  <a:pt x="26" y="0"/>
                </a:lnTo>
                <a:lnTo>
                  <a:pt x="30" y="2"/>
                </a:lnTo>
                <a:lnTo>
                  <a:pt x="36" y="7"/>
                </a:lnTo>
                <a:lnTo>
                  <a:pt x="42" y="14"/>
                </a:lnTo>
                <a:lnTo>
                  <a:pt x="43" y="18"/>
                </a:lnTo>
                <a:lnTo>
                  <a:pt x="43" y="22"/>
                </a:lnTo>
                <a:lnTo>
                  <a:pt x="43" y="2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7" name="Freeform 2652"/>
          <p:cNvSpPr>
            <a:spLocks/>
          </p:cNvSpPr>
          <p:nvPr/>
        </p:nvSpPr>
        <p:spPr bwMode="auto">
          <a:xfrm>
            <a:off x="2963335" y="3649135"/>
            <a:ext cx="44451" cy="44451"/>
          </a:xfrm>
          <a:custGeom>
            <a:avLst/>
            <a:gdLst>
              <a:gd name="T0" fmla="*/ 43 w 43"/>
              <a:gd name="T1" fmla="*/ 22 h 43"/>
              <a:gd name="T2" fmla="*/ 43 w 43"/>
              <a:gd name="T3" fmla="*/ 22 h 43"/>
              <a:gd name="T4" fmla="*/ 43 w 43"/>
              <a:gd name="T5" fmla="*/ 26 h 43"/>
              <a:gd name="T6" fmla="*/ 41 w 43"/>
              <a:gd name="T7" fmla="*/ 30 h 43"/>
              <a:gd name="T8" fmla="*/ 36 w 43"/>
              <a:gd name="T9" fmla="*/ 37 h 43"/>
              <a:gd name="T10" fmla="*/ 29 w 43"/>
              <a:gd name="T11" fmla="*/ 42 h 43"/>
              <a:gd name="T12" fmla="*/ 25 w 43"/>
              <a:gd name="T13" fmla="*/ 43 h 43"/>
              <a:gd name="T14" fmla="*/ 21 w 43"/>
              <a:gd name="T15" fmla="*/ 43 h 43"/>
              <a:gd name="T16" fmla="*/ 21 w 43"/>
              <a:gd name="T17" fmla="*/ 43 h 43"/>
              <a:gd name="T18" fmla="*/ 17 w 43"/>
              <a:gd name="T19" fmla="*/ 43 h 43"/>
              <a:gd name="T20" fmla="*/ 13 w 43"/>
              <a:gd name="T21" fmla="*/ 42 h 43"/>
              <a:gd name="T22" fmla="*/ 7 w 43"/>
              <a:gd name="T23" fmla="*/ 37 h 43"/>
              <a:gd name="T24" fmla="*/ 1 w 43"/>
              <a:gd name="T25" fmla="*/ 30 h 43"/>
              <a:gd name="T26" fmla="*/ 0 w 43"/>
              <a:gd name="T27" fmla="*/ 26 h 43"/>
              <a:gd name="T28" fmla="*/ 0 w 43"/>
              <a:gd name="T29" fmla="*/ 22 h 43"/>
              <a:gd name="T30" fmla="*/ 0 w 43"/>
              <a:gd name="T31" fmla="*/ 22 h 43"/>
              <a:gd name="T32" fmla="*/ 0 w 43"/>
              <a:gd name="T33" fmla="*/ 18 h 43"/>
              <a:gd name="T34" fmla="*/ 1 w 43"/>
              <a:gd name="T35" fmla="*/ 14 h 43"/>
              <a:gd name="T36" fmla="*/ 7 w 43"/>
              <a:gd name="T37" fmla="*/ 7 h 43"/>
              <a:gd name="T38" fmla="*/ 13 w 43"/>
              <a:gd name="T39" fmla="*/ 2 h 43"/>
              <a:gd name="T40" fmla="*/ 17 w 43"/>
              <a:gd name="T41" fmla="*/ 0 h 43"/>
              <a:gd name="T42" fmla="*/ 21 w 43"/>
              <a:gd name="T43" fmla="*/ 0 h 43"/>
              <a:gd name="T44" fmla="*/ 21 w 43"/>
              <a:gd name="T45" fmla="*/ 0 h 43"/>
              <a:gd name="T46" fmla="*/ 25 w 43"/>
              <a:gd name="T47" fmla="*/ 0 h 43"/>
              <a:gd name="T48" fmla="*/ 29 w 43"/>
              <a:gd name="T49" fmla="*/ 2 h 43"/>
              <a:gd name="T50" fmla="*/ 36 w 43"/>
              <a:gd name="T51" fmla="*/ 7 h 43"/>
              <a:gd name="T52" fmla="*/ 41 w 43"/>
              <a:gd name="T53" fmla="*/ 14 h 43"/>
              <a:gd name="T54" fmla="*/ 43 w 43"/>
              <a:gd name="T55" fmla="*/ 18 h 43"/>
              <a:gd name="T56" fmla="*/ 43 w 43"/>
              <a:gd name="T57" fmla="*/ 22 h 43"/>
              <a:gd name="T58" fmla="*/ 43 w 43"/>
              <a:gd name="T5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43" y="22"/>
                </a:moveTo>
                <a:lnTo>
                  <a:pt x="43" y="22"/>
                </a:lnTo>
                <a:lnTo>
                  <a:pt x="43" y="26"/>
                </a:lnTo>
                <a:lnTo>
                  <a:pt x="41" y="30"/>
                </a:lnTo>
                <a:lnTo>
                  <a:pt x="36" y="37"/>
                </a:lnTo>
                <a:lnTo>
                  <a:pt x="29" y="42"/>
                </a:lnTo>
                <a:lnTo>
                  <a:pt x="25" y="43"/>
                </a:lnTo>
                <a:lnTo>
                  <a:pt x="21" y="43"/>
                </a:lnTo>
                <a:lnTo>
                  <a:pt x="21" y="43"/>
                </a:lnTo>
                <a:lnTo>
                  <a:pt x="17" y="43"/>
                </a:lnTo>
                <a:lnTo>
                  <a:pt x="13" y="42"/>
                </a:lnTo>
                <a:lnTo>
                  <a:pt x="7" y="37"/>
                </a:lnTo>
                <a:lnTo>
                  <a:pt x="1" y="30"/>
                </a:lnTo>
                <a:lnTo>
                  <a:pt x="0" y="26"/>
                </a:lnTo>
                <a:lnTo>
                  <a:pt x="0" y="22"/>
                </a:lnTo>
                <a:lnTo>
                  <a:pt x="0" y="22"/>
                </a:lnTo>
                <a:lnTo>
                  <a:pt x="0" y="18"/>
                </a:lnTo>
                <a:lnTo>
                  <a:pt x="1" y="14"/>
                </a:lnTo>
                <a:lnTo>
                  <a:pt x="7" y="7"/>
                </a:lnTo>
                <a:lnTo>
                  <a:pt x="13" y="2"/>
                </a:lnTo>
                <a:lnTo>
                  <a:pt x="17" y="0"/>
                </a:lnTo>
                <a:lnTo>
                  <a:pt x="21" y="0"/>
                </a:lnTo>
                <a:lnTo>
                  <a:pt x="21" y="0"/>
                </a:lnTo>
                <a:lnTo>
                  <a:pt x="25" y="0"/>
                </a:lnTo>
                <a:lnTo>
                  <a:pt x="29" y="2"/>
                </a:lnTo>
                <a:lnTo>
                  <a:pt x="36" y="7"/>
                </a:lnTo>
                <a:lnTo>
                  <a:pt x="41" y="14"/>
                </a:lnTo>
                <a:lnTo>
                  <a:pt x="43" y="18"/>
                </a:lnTo>
                <a:lnTo>
                  <a:pt x="43" y="22"/>
                </a:lnTo>
                <a:lnTo>
                  <a:pt x="43" y="22"/>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8" name="Freeform 2653"/>
          <p:cNvSpPr>
            <a:spLocks/>
          </p:cNvSpPr>
          <p:nvPr/>
        </p:nvSpPr>
        <p:spPr bwMode="auto">
          <a:xfrm>
            <a:off x="2963335" y="3649135"/>
            <a:ext cx="78317" cy="44451"/>
          </a:xfrm>
          <a:custGeom>
            <a:avLst/>
            <a:gdLst>
              <a:gd name="T0" fmla="*/ 54 w 75"/>
              <a:gd name="T1" fmla="*/ 0 h 43"/>
              <a:gd name="T2" fmla="*/ 54 w 75"/>
              <a:gd name="T3" fmla="*/ 0 h 43"/>
              <a:gd name="T4" fmla="*/ 49 w 75"/>
              <a:gd name="T5" fmla="*/ 0 h 43"/>
              <a:gd name="T6" fmla="*/ 44 w 75"/>
              <a:gd name="T7" fmla="*/ 3 h 43"/>
              <a:gd name="T8" fmla="*/ 40 w 75"/>
              <a:gd name="T9" fmla="*/ 4 h 43"/>
              <a:gd name="T10" fmla="*/ 37 w 75"/>
              <a:gd name="T11" fmla="*/ 8 h 43"/>
              <a:gd name="T12" fmla="*/ 37 w 75"/>
              <a:gd name="T13" fmla="*/ 8 h 43"/>
              <a:gd name="T14" fmla="*/ 35 w 75"/>
              <a:gd name="T15" fmla="*/ 4 h 43"/>
              <a:gd name="T16" fmla="*/ 31 w 75"/>
              <a:gd name="T17" fmla="*/ 3 h 43"/>
              <a:gd name="T18" fmla="*/ 25 w 75"/>
              <a:gd name="T19" fmla="*/ 0 h 43"/>
              <a:gd name="T20" fmla="*/ 21 w 75"/>
              <a:gd name="T21" fmla="*/ 0 h 43"/>
              <a:gd name="T22" fmla="*/ 21 w 75"/>
              <a:gd name="T23" fmla="*/ 0 h 43"/>
              <a:gd name="T24" fmla="*/ 17 w 75"/>
              <a:gd name="T25" fmla="*/ 0 h 43"/>
              <a:gd name="T26" fmla="*/ 13 w 75"/>
              <a:gd name="T27" fmla="*/ 2 h 43"/>
              <a:gd name="T28" fmla="*/ 7 w 75"/>
              <a:gd name="T29" fmla="*/ 7 h 43"/>
              <a:gd name="T30" fmla="*/ 1 w 75"/>
              <a:gd name="T31" fmla="*/ 14 h 43"/>
              <a:gd name="T32" fmla="*/ 0 w 75"/>
              <a:gd name="T33" fmla="*/ 18 h 43"/>
              <a:gd name="T34" fmla="*/ 0 w 75"/>
              <a:gd name="T35" fmla="*/ 22 h 43"/>
              <a:gd name="T36" fmla="*/ 0 w 75"/>
              <a:gd name="T37" fmla="*/ 22 h 43"/>
              <a:gd name="T38" fmla="*/ 0 w 75"/>
              <a:gd name="T39" fmla="*/ 26 h 43"/>
              <a:gd name="T40" fmla="*/ 1 w 75"/>
              <a:gd name="T41" fmla="*/ 30 h 43"/>
              <a:gd name="T42" fmla="*/ 7 w 75"/>
              <a:gd name="T43" fmla="*/ 37 h 43"/>
              <a:gd name="T44" fmla="*/ 13 w 75"/>
              <a:gd name="T45" fmla="*/ 42 h 43"/>
              <a:gd name="T46" fmla="*/ 17 w 75"/>
              <a:gd name="T47" fmla="*/ 43 h 43"/>
              <a:gd name="T48" fmla="*/ 21 w 75"/>
              <a:gd name="T49" fmla="*/ 43 h 43"/>
              <a:gd name="T50" fmla="*/ 21 w 75"/>
              <a:gd name="T51" fmla="*/ 43 h 43"/>
              <a:gd name="T52" fmla="*/ 25 w 75"/>
              <a:gd name="T53" fmla="*/ 43 h 43"/>
              <a:gd name="T54" fmla="*/ 31 w 75"/>
              <a:gd name="T55" fmla="*/ 41 h 43"/>
              <a:gd name="T56" fmla="*/ 35 w 75"/>
              <a:gd name="T57" fmla="*/ 39 h 43"/>
              <a:gd name="T58" fmla="*/ 37 w 75"/>
              <a:gd name="T59" fmla="*/ 35 h 43"/>
              <a:gd name="T60" fmla="*/ 37 w 75"/>
              <a:gd name="T61" fmla="*/ 35 h 43"/>
              <a:gd name="T62" fmla="*/ 40 w 75"/>
              <a:gd name="T63" fmla="*/ 39 h 43"/>
              <a:gd name="T64" fmla="*/ 44 w 75"/>
              <a:gd name="T65" fmla="*/ 41 h 43"/>
              <a:gd name="T66" fmla="*/ 49 w 75"/>
              <a:gd name="T67" fmla="*/ 43 h 43"/>
              <a:gd name="T68" fmla="*/ 54 w 75"/>
              <a:gd name="T69" fmla="*/ 43 h 43"/>
              <a:gd name="T70" fmla="*/ 54 w 75"/>
              <a:gd name="T71" fmla="*/ 43 h 43"/>
              <a:gd name="T72" fmla="*/ 58 w 75"/>
              <a:gd name="T73" fmla="*/ 43 h 43"/>
              <a:gd name="T74" fmla="*/ 62 w 75"/>
              <a:gd name="T75" fmla="*/ 42 h 43"/>
              <a:gd name="T76" fmla="*/ 68 w 75"/>
              <a:gd name="T77" fmla="*/ 37 h 43"/>
              <a:gd name="T78" fmla="*/ 74 w 75"/>
              <a:gd name="T79" fmla="*/ 30 h 43"/>
              <a:gd name="T80" fmla="*/ 75 w 75"/>
              <a:gd name="T81" fmla="*/ 26 h 43"/>
              <a:gd name="T82" fmla="*/ 75 w 75"/>
              <a:gd name="T83" fmla="*/ 22 h 43"/>
              <a:gd name="T84" fmla="*/ 75 w 75"/>
              <a:gd name="T85" fmla="*/ 22 h 43"/>
              <a:gd name="T86" fmla="*/ 75 w 75"/>
              <a:gd name="T87" fmla="*/ 18 h 43"/>
              <a:gd name="T88" fmla="*/ 74 w 75"/>
              <a:gd name="T89" fmla="*/ 14 h 43"/>
              <a:gd name="T90" fmla="*/ 68 w 75"/>
              <a:gd name="T91" fmla="*/ 7 h 43"/>
              <a:gd name="T92" fmla="*/ 62 w 75"/>
              <a:gd name="T93" fmla="*/ 2 h 43"/>
              <a:gd name="T94" fmla="*/ 58 w 75"/>
              <a:gd name="T95" fmla="*/ 0 h 43"/>
              <a:gd name="T96" fmla="*/ 54 w 75"/>
              <a:gd name="T97" fmla="*/ 0 h 43"/>
              <a:gd name="T98" fmla="*/ 54 w 75"/>
              <a:gd name="T9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5" h="43">
                <a:moveTo>
                  <a:pt x="54" y="0"/>
                </a:moveTo>
                <a:lnTo>
                  <a:pt x="54" y="0"/>
                </a:lnTo>
                <a:lnTo>
                  <a:pt x="49" y="0"/>
                </a:lnTo>
                <a:lnTo>
                  <a:pt x="44" y="3"/>
                </a:lnTo>
                <a:lnTo>
                  <a:pt x="40" y="4"/>
                </a:lnTo>
                <a:lnTo>
                  <a:pt x="37" y="8"/>
                </a:lnTo>
                <a:lnTo>
                  <a:pt x="37" y="8"/>
                </a:lnTo>
                <a:lnTo>
                  <a:pt x="35" y="4"/>
                </a:lnTo>
                <a:lnTo>
                  <a:pt x="31" y="3"/>
                </a:lnTo>
                <a:lnTo>
                  <a:pt x="25" y="0"/>
                </a:lnTo>
                <a:lnTo>
                  <a:pt x="21" y="0"/>
                </a:lnTo>
                <a:lnTo>
                  <a:pt x="21" y="0"/>
                </a:lnTo>
                <a:lnTo>
                  <a:pt x="17" y="0"/>
                </a:lnTo>
                <a:lnTo>
                  <a:pt x="13" y="2"/>
                </a:lnTo>
                <a:lnTo>
                  <a:pt x="7" y="7"/>
                </a:lnTo>
                <a:lnTo>
                  <a:pt x="1" y="14"/>
                </a:lnTo>
                <a:lnTo>
                  <a:pt x="0" y="18"/>
                </a:lnTo>
                <a:lnTo>
                  <a:pt x="0" y="22"/>
                </a:lnTo>
                <a:lnTo>
                  <a:pt x="0" y="22"/>
                </a:lnTo>
                <a:lnTo>
                  <a:pt x="0" y="26"/>
                </a:lnTo>
                <a:lnTo>
                  <a:pt x="1" y="30"/>
                </a:lnTo>
                <a:lnTo>
                  <a:pt x="7" y="37"/>
                </a:lnTo>
                <a:lnTo>
                  <a:pt x="13" y="42"/>
                </a:lnTo>
                <a:lnTo>
                  <a:pt x="17" y="43"/>
                </a:lnTo>
                <a:lnTo>
                  <a:pt x="21" y="43"/>
                </a:lnTo>
                <a:lnTo>
                  <a:pt x="21" y="43"/>
                </a:lnTo>
                <a:lnTo>
                  <a:pt x="25" y="43"/>
                </a:lnTo>
                <a:lnTo>
                  <a:pt x="31" y="41"/>
                </a:lnTo>
                <a:lnTo>
                  <a:pt x="35" y="39"/>
                </a:lnTo>
                <a:lnTo>
                  <a:pt x="37" y="35"/>
                </a:lnTo>
                <a:lnTo>
                  <a:pt x="37" y="35"/>
                </a:lnTo>
                <a:lnTo>
                  <a:pt x="40" y="39"/>
                </a:lnTo>
                <a:lnTo>
                  <a:pt x="44" y="41"/>
                </a:lnTo>
                <a:lnTo>
                  <a:pt x="49" y="43"/>
                </a:lnTo>
                <a:lnTo>
                  <a:pt x="54" y="43"/>
                </a:lnTo>
                <a:lnTo>
                  <a:pt x="54" y="43"/>
                </a:lnTo>
                <a:lnTo>
                  <a:pt x="58" y="43"/>
                </a:lnTo>
                <a:lnTo>
                  <a:pt x="62" y="42"/>
                </a:lnTo>
                <a:lnTo>
                  <a:pt x="68" y="37"/>
                </a:lnTo>
                <a:lnTo>
                  <a:pt x="74" y="30"/>
                </a:lnTo>
                <a:lnTo>
                  <a:pt x="75" y="26"/>
                </a:lnTo>
                <a:lnTo>
                  <a:pt x="75" y="22"/>
                </a:lnTo>
                <a:lnTo>
                  <a:pt x="75" y="22"/>
                </a:lnTo>
                <a:lnTo>
                  <a:pt x="75" y="18"/>
                </a:lnTo>
                <a:lnTo>
                  <a:pt x="74" y="14"/>
                </a:lnTo>
                <a:lnTo>
                  <a:pt x="68" y="7"/>
                </a:lnTo>
                <a:lnTo>
                  <a:pt x="62" y="2"/>
                </a:lnTo>
                <a:lnTo>
                  <a:pt x="58" y="0"/>
                </a:lnTo>
                <a:lnTo>
                  <a:pt x="54" y="0"/>
                </a:lnTo>
                <a:lnTo>
                  <a:pt x="54" y="0"/>
                </a:lnTo>
                <a:close/>
              </a:path>
            </a:pathLst>
          </a:custGeom>
          <a:noFill/>
          <a:ln w="5">
            <a:solidFill>
              <a:srgbClr val="212A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89" name="Line 2654"/>
          <p:cNvSpPr>
            <a:spLocks noChangeShapeType="1"/>
          </p:cNvSpPr>
          <p:nvPr/>
        </p:nvSpPr>
        <p:spPr bwMode="auto">
          <a:xfrm>
            <a:off x="2804586" y="3693585"/>
            <a:ext cx="124884"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0" name="Line 2655"/>
          <p:cNvSpPr>
            <a:spLocks noChangeShapeType="1"/>
          </p:cNvSpPr>
          <p:nvPr/>
        </p:nvSpPr>
        <p:spPr bwMode="auto">
          <a:xfrm>
            <a:off x="2804584" y="3670301"/>
            <a:ext cx="33867"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1" name="Line 2656"/>
          <p:cNvSpPr>
            <a:spLocks noChangeShapeType="1"/>
          </p:cNvSpPr>
          <p:nvPr/>
        </p:nvSpPr>
        <p:spPr bwMode="auto">
          <a:xfrm flipV="1">
            <a:off x="2810935"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2" name="Line 2657"/>
          <p:cNvSpPr>
            <a:spLocks noChangeShapeType="1"/>
          </p:cNvSpPr>
          <p:nvPr/>
        </p:nvSpPr>
        <p:spPr bwMode="auto">
          <a:xfrm flipV="1">
            <a:off x="2832101"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3" name="Line 2658"/>
          <p:cNvSpPr>
            <a:spLocks noChangeShapeType="1"/>
          </p:cNvSpPr>
          <p:nvPr/>
        </p:nvSpPr>
        <p:spPr bwMode="auto">
          <a:xfrm flipV="1">
            <a:off x="2855384"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4" name="Line 2659"/>
          <p:cNvSpPr>
            <a:spLocks noChangeShapeType="1"/>
          </p:cNvSpPr>
          <p:nvPr/>
        </p:nvSpPr>
        <p:spPr bwMode="auto">
          <a:xfrm flipV="1">
            <a:off x="2923117"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5" name="Line 2660"/>
          <p:cNvSpPr>
            <a:spLocks noChangeShapeType="1"/>
          </p:cNvSpPr>
          <p:nvPr/>
        </p:nvSpPr>
        <p:spPr bwMode="auto">
          <a:xfrm flipV="1">
            <a:off x="2990851"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6" name="Line 2661"/>
          <p:cNvSpPr>
            <a:spLocks noChangeShapeType="1"/>
          </p:cNvSpPr>
          <p:nvPr/>
        </p:nvSpPr>
        <p:spPr bwMode="auto">
          <a:xfrm flipV="1">
            <a:off x="2878668"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7" name="Line 2662"/>
          <p:cNvSpPr>
            <a:spLocks noChangeShapeType="1"/>
          </p:cNvSpPr>
          <p:nvPr/>
        </p:nvSpPr>
        <p:spPr bwMode="auto">
          <a:xfrm flipV="1">
            <a:off x="3037417"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8" name="Line 2663"/>
          <p:cNvSpPr>
            <a:spLocks noChangeShapeType="1"/>
          </p:cNvSpPr>
          <p:nvPr/>
        </p:nvSpPr>
        <p:spPr bwMode="auto">
          <a:xfrm flipV="1">
            <a:off x="2899835"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99" name="Line 2664"/>
          <p:cNvSpPr>
            <a:spLocks noChangeShapeType="1"/>
          </p:cNvSpPr>
          <p:nvPr/>
        </p:nvSpPr>
        <p:spPr bwMode="auto">
          <a:xfrm flipV="1">
            <a:off x="2946401"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0" name="Line 2665"/>
          <p:cNvSpPr>
            <a:spLocks noChangeShapeType="1"/>
          </p:cNvSpPr>
          <p:nvPr/>
        </p:nvSpPr>
        <p:spPr bwMode="auto">
          <a:xfrm flipV="1">
            <a:off x="2969684"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1" name="Line 2666"/>
          <p:cNvSpPr>
            <a:spLocks noChangeShapeType="1"/>
          </p:cNvSpPr>
          <p:nvPr/>
        </p:nvSpPr>
        <p:spPr bwMode="auto">
          <a:xfrm flipV="1">
            <a:off x="3014135" y="3608921"/>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2" name="Line 2667"/>
          <p:cNvSpPr>
            <a:spLocks noChangeShapeType="1"/>
          </p:cNvSpPr>
          <p:nvPr/>
        </p:nvSpPr>
        <p:spPr bwMode="auto">
          <a:xfrm>
            <a:off x="2861735" y="3670301"/>
            <a:ext cx="33867" cy="0"/>
          </a:xfrm>
          <a:prstGeom prst="line">
            <a:avLst/>
          </a:prstGeom>
          <a:noFill/>
          <a:ln w="5">
            <a:solidFill>
              <a:srgbClr val="212A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3" name="Freeform 2668"/>
          <p:cNvSpPr>
            <a:spLocks/>
          </p:cNvSpPr>
          <p:nvPr/>
        </p:nvSpPr>
        <p:spPr bwMode="auto">
          <a:xfrm>
            <a:off x="3189818" y="33655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4" name="Freeform 2669"/>
          <p:cNvSpPr>
            <a:spLocks/>
          </p:cNvSpPr>
          <p:nvPr/>
        </p:nvSpPr>
        <p:spPr bwMode="auto">
          <a:xfrm>
            <a:off x="3297768" y="3507321"/>
            <a:ext cx="296333" cy="260351"/>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5" name="Freeform 2670"/>
          <p:cNvSpPr>
            <a:spLocks/>
          </p:cNvSpPr>
          <p:nvPr/>
        </p:nvSpPr>
        <p:spPr bwMode="auto">
          <a:xfrm>
            <a:off x="3524253" y="3619502"/>
            <a:ext cx="80433" cy="57151"/>
          </a:xfrm>
          <a:custGeom>
            <a:avLst/>
            <a:gdLst>
              <a:gd name="T0" fmla="*/ 64 w 75"/>
              <a:gd name="T1" fmla="*/ 53 h 53"/>
              <a:gd name="T2" fmla="*/ 10 w 75"/>
              <a:gd name="T3" fmla="*/ 53 h 53"/>
              <a:gd name="T4" fmla="*/ 10 w 75"/>
              <a:gd name="T5" fmla="*/ 53 h 53"/>
              <a:gd name="T6" fmla="*/ 6 w 75"/>
              <a:gd name="T7" fmla="*/ 52 h 53"/>
              <a:gd name="T8" fmla="*/ 2 w 75"/>
              <a:gd name="T9" fmla="*/ 50 h 53"/>
              <a:gd name="T10" fmla="*/ 1 w 75"/>
              <a:gd name="T11" fmla="*/ 46 h 53"/>
              <a:gd name="T12" fmla="*/ 0 w 75"/>
              <a:gd name="T13" fmla="*/ 42 h 53"/>
              <a:gd name="T14" fmla="*/ 0 w 75"/>
              <a:gd name="T15" fmla="*/ 10 h 53"/>
              <a:gd name="T16" fmla="*/ 0 w 75"/>
              <a:gd name="T17" fmla="*/ 10 h 53"/>
              <a:gd name="T18" fmla="*/ 1 w 75"/>
              <a:gd name="T19" fmla="*/ 6 h 53"/>
              <a:gd name="T20" fmla="*/ 2 w 75"/>
              <a:gd name="T21" fmla="*/ 2 h 53"/>
              <a:gd name="T22" fmla="*/ 6 w 75"/>
              <a:gd name="T23" fmla="*/ 1 h 53"/>
              <a:gd name="T24" fmla="*/ 10 w 75"/>
              <a:gd name="T25" fmla="*/ 0 h 53"/>
              <a:gd name="T26" fmla="*/ 64 w 75"/>
              <a:gd name="T27" fmla="*/ 0 h 53"/>
              <a:gd name="T28" fmla="*/ 64 w 75"/>
              <a:gd name="T29" fmla="*/ 0 h 53"/>
              <a:gd name="T30" fmla="*/ 68 w 75"/>
              <a:gd name="T31" fmla="*/ 1 h 53"/>
              <a:gd name="T32" fmla="*/ 72 w 75"/>
              <a:gd name="T33" fmla="*/ 2 h 53"/>
              <a:gd name="T34" fmla="*/ 73 w 75"/>
              <a:gd name="T35" fmla="*/ 6 h 53"/>
              <a:gd name="T36" fmla="*/ 75 w 75"/>
              <a:gd name="T37" fmla="*/ 10 h 53"/>
              <a:gd name="T38" fmla="*/ 75 w 75"/>
              <a:gd name="T39" fmla="*/ 42 h 53"/>
              <a:gd name="T40" fmla="*/ 75 w 75"/>
              <a:gd name="T41" fmla="*/ 42 h 53"/>
              <a:gd name="T42" fmla="*/ 73 w 75"/>
              <a:gd name="T43" fmla="*/ 46 h 53"/>
              <a:gd name="T44" fmla="*/ 72 w 75"/>
              <a:gd name="T45" fmla="*/ 50 h 53"/>
              <a:gd name="T46" fmla="*/ 68 w 75"/>
              <a:gd name="T47" fmla="*/ 52 h 53"/>
              <a:gd name="T48" fmla="*/ 64 w 75"/>
              <a:gd name="T49" fmla="*/ 53 h 53"/>
              <a:gd name="T50" fmla="*/ 64 w 75"/>
              <a:gd name="T5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53">
                <a:moveTo>
                  <a:pt x="64" y="53"/>
                </a:moveTo>
                <a:lnTo>
                  <a:pt x="10" y="53"/>
                </a:lnTo>
                <a:lnTo>
                  <a:pt x="10" y="53"/>
                </a:lnTo>
                <a:lnTo>
                  <a:pt x="6" y="52"/>
                </a:lnTo>
                <a:lnTo>
                  <a:pt x="2" y="50"/>
                </a:lnTo>
                <a:lnTo>
                  <a:pt x="1" y="46"/>
                </a:lnTo>
                <a:lnTo>
                  <a:pt x="0" y="42"/>
                </a:lnTo>
                <a:lnTo>
                  <a:pt x="0" y="10"/>
                </a:lnTo>
                <a:lnTo>
                  <a:pt x="0" y="10"/>
                </a:lnTo>
                <a:lnTo>
                  <a:pt x="1" y="6"/>
                </a:lnTo>
                <a:lnTo>
                  <a:pt x="2" y="2"/>
                </a:lnTo>
                <a:lnTo>
                  <a:pt x="6" y="1"/>
                </a:lnTo>
                <a:lnTo>
                  <a:pt x="10" y="0"/>
                </a:lnTo>
                <a:lnTo>
                  <a:pt x="64" y="0"/>
                </a:lnTo>
                <a:lnTo>
                  <a:pt x="64" y="0"/>
                </a:lnTo>
                <a:lnTo>
                  <a:pt x="68" y="1"/>
                </a:lnTo>
                <a:lnTo>
                  <a:pt x="72" y="2"/>
                </a:lnTo>
                <a:lnTo>
                  <a:pt x="73" y="6"/>
                </a:lnTo>
                <a:lnTo>
                  <a:pt x="75" y="10"/>
                </a:lnTo>
                <a:lnTo>
                  <a:pt x="75" y="42"/>
                </a:lnTo>
                <a:lnTo>
                  <a:pt x="75" y="42"/>
                </a:lnTo>
                <a:lnTo>
                  <a:pt x="73" y="46"/>
                </a:lnTo>
                <a:lnTo>
                  <a:pt x="72" y="50"/>
                </a:lnTo>
                <a:lnTo>
                  <a:pt x="68" y="52"/>
                </a:lnTo>
                <a:lnTo>
                  <a:pt x="64" y="53"/>
                </a:lnTo>
                <a:lnTo>
                  <a:pt x="64" y="53"/>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06" name="Freeform 2671"/>
          <p:cNvSpPr>
            <a:spLocks/>
          </p:cNvSpPr>
          <p:nvPr/>
        </p:nvSpPr>
        <p:spPr bwMode="auto">
          <a:xfrm>
            <a:off x="3547535" y="3642785"/>
            <a:ext cx="10584" cy="10584"/>
          </a:xfrm>
          <a:custGeom>
            <a:avLst/>
            <a:gdLst>
              <a:gd name="T0" fmla="*/ 11 w 11"/>
              <a:gd name="T1" fmla="*/ 5 h 11"/>
              <a:gd name="T2" fmla="*/ 11 w 11"/>
              <a:gd name="T3" fmla="*/ 5 h 11"/>
              <a:gd name="T4" fmla="*/ 11 w 11"/>
              <a:gd name="T5" fmla="*/ 8 h 11"/>
              <a:gd name="T6" fmla="*/ 10 w 11"/>
              <a:gd name="T7" fmla="*/ 9 h 11"/>
              <a:gd name="T8" fmla="*/ 8 w 11"/>
              <a:gd name="T9" fmla="*/ 11 h 11"/>
              <a:gd name="T10" fmla="*/ 6 w 11"/>
              <a:gd name="T11" fmla="*/ 11 h 11"/>
              <a:gd name="T12" fmla="*/ 6 w 11"/>
              <a:gd name="T13" fmla="*/ 11 h 11"/>
              <a:gd name="T14" fmla="*/ 3 w 11"/>
              <a:gd name="T15" fmla="*/ 11 h 11"/>
              <a:gd name="T16" fmla="*/ 1 w 11"/>
              <a:gd name="T17" fmla="*/ 9 h 11"/>
              <a:gd name="T18" fmla="*/ 0 w 11"/>
              <a:gd name="T19" fmla="*/ 8 h 11"/>
              <a:gd name="T20" fmla="*/ 0 w 11"/>
              <a:gd name="T21" fmla="*/ 5 h 11"/>
              <a:gd name="T22" fmla="*/ 0 w 11"/>
              <a:gd name="T23" fmla="*/ 5 h 11"/>
              <a:gd name="T24" fmla="*/ 0 w 11"/>
              <a:gd name="T25" fmla="*/ 3 h 11"/>
              <a:gd name="T26" fmla="*/ 1 w 11"/>
              <a:gd name="T27" fmla="*/ 1 h 11"/>
              <a:gd name="T28" fmla="*/ 3 w 11"/>
              <a:gd name="T29" fmla="*/ 0 h 11"/>
              <a:gd name="T30" fmla="*/ 6 w 11"/>
              <a:gd name="T31" fmla="*/ 0 h 11"/>
              <a:gd name="T32" fmla="*/ 6 w 11"/>
              <a:gd name="T33" fmla="*/ 0 h 11"/>
              <a:gd name="T34" fmla="*/ 8 w 11"/>
              <a:gd name="T35" fmla="*/ 0 h 11"/>
              <a:gd name="T36" fmla="*/ 10 w 11"/>
              <a:gd name="T37" fmla="*/ 1 h 11"/>
              <a:gd name="T38" fmla="*/ 11 w 11"/>
              <a:gd name="T39" fmla="*/ 3 h 11"/>
              <a:gd name="T40" fmla="*/ 11 w 11"/>
              <a:gd name="T41" fmla="*/ 5 h 11"/>
              <a:gd name="T42" fmla="*/ 11 w 11"/>
              <a:gd name="T4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1">
                <a:moveTo>
                  <a:pt x="11" y="5"/>
                </a:moveTo>
                <a:lnTo>
                  <a:pt x="11" y="5"/>
                </a:lnTo>
                <a:lnTo>
                  <a:pt x="11" y="8"/>
                </a:lnTo>
                <a:lnTo>
                  <a:pt x="10" y="9"/>
                </a:lnTo>
                <a:lnTo>
                  <a:pt x="8" y="11"/>
                </a:lnTo>
                <a:lnTo>
                  <a:pt x="6" y="11"/>
                </a:lnTo>
                <a:lnTo>
                  <a:pt x="6" y="11"/>
                </a:lnTo>
                <a:lnTo>
                  <a:pt x="3" y="11"/>
                </a:lnTo>
                <a:lnTo>
                  <a:pt x="1" y="9"/>
                </a:lnTo>
                <a:lnTo>
                  <a:pt x="0" y="8"/>
                </a:lnTo>
                <a:lnTo>
                  <a:pt x="0" y="5"/>
                </a:lnTo>
                <a:lnTo>
                  <a:pt x="0" y="5"/>
                </a:lnTo>
                <a:lnTo>
                  <a:pt x="0" y="3"/>
                </a:lnTo>
                <a:lnTo>
                  <a:pt x="1" y="1"/>
                </a:lnTo>
                <a:lnTo>
                  <a:pt x="3" y="0"/>
                </a:lnTo>
                <a:lnTo>
                  <a:pt x="6" y="0"/>
                </a:lnTo>
                <a:lnTo>
                  <a:pt x="6" y="0"/>
                </a:lnTo>
                <a:lnTo>
                  <a:pt x="8" y="0"/>
                </a:lnTo>
                <a:lnTo>
                  <a:pt x="10" y="1"/>
                </a:lnTo>
                <a:lnTo>
                  <a:pt x="11" y="3"/>
                </a:lnTo>
                <a:lnTo>
                  <a:pt x="11" y="5"/>
                </a:lnTo>
                <a:lnTo>
                  <a:pt x="11" y="5"/>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7" name="Line 2672"/>
          <p:cNvSpPr>
            <a:spLocks noChangeShapeType="1"/>
          </p:cNvSpPr>
          <p:nvPr/>
        </p:nvSpPr>
        <p:spPr bwMode="auto">
          <a:xfrm>
            <a:off x="3570817" y="35983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8" name="Line 2673"/>
          <p:cNvSpPr>
            <a:spLocks noChangeShapeType="1"/>
          </p:cNvSpPr>
          <p:nvPr/>
        </p:nvSpPr>
        <p:spPr bwMode="auto">
          <a:xfrm>
            <a:off x="3570817" y="35750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09" name="Line 2674"/>
          <p:cNvSpPr>
            <a:spLocks noChangeShapeType="1"/>
          </p:cNvSpPr>
          <p:nvPr/>
        </p:nvSpPr>
        <p:spPr bwMode="auto">
          <a:xfrm>
            <a:off x="3570817"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0" name="Line 2675"/>
          <p:cNvSpPr>
            <a:spLocks noChangeShapeType="1"/>
          </p:cNvSpPr>
          <p:nvPr/>
        </p:nvSpPr>
        <p:spPr bwMode="auto">
          <a:xfrm>
            <a:off x="3547535"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1" name="Line 2676"/>
          <p:cNvSpPr>
            <a:spLocks noChangeShapeType="1"/>
          </p:cNvSpPr>
          <p:nvPr/>
        </p:nvSpPr>
        <p:spPr bwMode="auto">
          <a:xfrm>
            <a:off x="352425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2" name="Line 2677"/>
          <p:cNvSpPr>
            <a:spLocks noChangeShapeType="1"/>
          </p:cNvSpPr>
          <p:nvPr/>
        </p:nvSpPr>
        <p:spPr bwMode="auto">
          <a:xfrm>
            <a:off x="3503084"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3" name="Line 2678"/>
          <p:cNvSpPr>
            <a:spLocks noChangeShapeType="1"/>
          </p:cNvSpPr>
          <p:nvPr/>
        </p:nvSpPr>
        <p:spPr bwMode="auto">
          <a:xfrm>
            <a:off x="347980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4" name="Line 2679"/>
          <p:cNvSpPr>
            <a:spLocks noChangeShapeType="1"/>
          </p:cNvSpPr>
          <p:nvPr/>
        </p:nvSpPr>
        <p:spPr bwMode="auto">
          <a:xfrm>
            <a:off x="3456517"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5" name="Line 2680"/>
          <p:cNvSpPr>
            <a:spLocks noChangeShapeType="1"/>
          </p:cNvSpPr>
          <p:nvPr/>
        </p:nvSpPr>
        <p:spPr bwMode="auto">
          <a:xfrm>
            <a:off x="3433235"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6" name="Line 2681"/>
          <p:cNvSpPr>
            <a:spLocks noChangeShapeType="1"/>
          </p:cNvSpPr>
          <p:nvPr/>
        </p:nvSpPr>
        <p:spPr bwMode="auto">
          <a:xfrm>
            <a:off x="3412068"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7" name="Line 2682"/>
          <p:cNvSpPr>
            <a:spLocks noChangeShapeType="1"/>
          </p:cNvSpPr>
          <p:nvPr/>
        </p:nvSpPr>
        <p:spPr bwMode="auto">
          <a:xfrm>
            <a:off x="3388784"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8" name="Line 2683"/>
          <p:cNvSpPr>
            <a:spLocks noChangeShapeType="1"/>
          </p:cNvSpPr>
          <p:nvPr/>
        </p:nvSpPr>
        <p:spPr bwMode="auto">
          <a:xfrm>
            <a:off x="336550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19" name="Line 2684"/>
          <p:cNvSpPr>
            <a:spLocks noChangeShapeType="1"/>
          </p:cNvSpPr>
          <p:nvPr/>
        </p:nvSpPr>
        <p:spPr bwMode="auto">
          <a:xfrm>
            <a:off x="3344335"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0" name="Line 2685"/>
          <p:cNvSpPr>
            <a:spLocks noChangeShapeType="1"/>
          </p:cNvSpPr>
          <p:nvPr/>
        </p:nvSpPr>
        <p:spPr bwMode="auto">
          <a:xfrm>
            <a:off x="3321051" y="35517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1" name="Line 2686"/>
          <p:cNvSpPr>
            <a:spLocks noChangeShapeType="1"/>
          </p:cNvSpPr>
          <p:nvPr/>
        </p:nvSpPr>
        <p:spPr bwMode="auto">
          <a:xfrm>
            <a:off x="3570817" y="36999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2" name="Line 2687"/>
          <p:cNvSpPr>
            <a:spLocks noChangeShapeType="1"/>
          </p:cNvSpPr>
          <p:nvPr/>
        </p:nvSpPr>
        <p:spPr bwMode="auto">
          <a:xfrm>
            <a:off x="3570817" y="37232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3" name="Line 2688"/>
          <p:cNvSpPr>
            <a:spLocks noChangeShapeType="1"/>
          </p:cNvSpPr>
          <p:nvPr/>
        </p:nvSpPr>
        <p:spPr bwMode="auto">
          <a:xfrm>
            <a:off x="3570817"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4" name="Line 2689"/>
          <p:cNvSpPr>
            <a:spLocks noChangeShapeType="1"/>
          </p:cNvSpPr>
          <p:nvPr/>
        </p:nvSpPr>
        <p:spPr bwMode="auto">
          <a:xfrm>
            <a:off x="3547535"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5" name="Line 2690"/>
          <p:cNvSpPr>
            <a:spLocks noChangeShapeType="1"/>
          </p:cNvSpPr>
          <p:nvPr/>
        </p:nvSpPr>
        <p:spPr bwMode="auto">
          <a:xfrm>
            <a:off x="352425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6" name="Line 2691"/>
          <p:cNvSpPr>
            <a:spLocks noChangeShapeType="1"/>
          </p:cNvSpPr>
          <p:nvPr/>
        </p:nvSpPr>
        <p:spPr bwMode="auto">
          <a:xfrm>
            <a:off x="3503084"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7" name="Line 2692"/>
          <p:cNvSpPr>
            <a:spLocks noChangeShapeType="1"/>
          </p:cNvSpPr>
          <p:nvPr/>
        </p:nvSpPr>
        <p:spPr bwMode="auto">
          <a:xfrm>
            <a:off x="347980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8" name="Line 2693"/>
          <p:cNvSpPr>
            <a:spLocks noChangeShapeType="1"/>
          </p:cNvSpPr>
          <p:nvPr/>
        </p:nvSpPr>
        <p:spPr bwMode="auto">
          <a:xfrm>
            <a:off x="3456517"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29" name="Line 2694"/>
          <p:cNvSpPr>
            <a:spLocks noChangeShapeType="1"/>
          </p:cNvSpPr>
          <p:nvPr/>
        </p:nvSpPr>
        <p:spPr bwMode="auto">
          <a:xfrm>
            <a:off x="3433235"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0" name="Line 2695"/>
          <p:cNvSpPr>
            <a:spLocks noChangeShapeType="1"/>
          </p:cNvSpPr>
          <p:nvPr/>
        </p:nvSpPr>
        <p:spPr bwMode="auto">
          <a:xfrm>
            <a:off x="3412068"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1" name="Line 2696"/>
          <p:cNvSpPr>
            <a:spLocks noChangeShapeType="1"/>
          </p:cNvSpPr>
          <p:nvPr/>
        </p:nvSpPr>
        <p:spPr bwMode="auto">
          <a:xfrm>
            <a:off x="3388784"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2" name="Line 2697"/>
          <p:cNvSpPr>
            <a:spLocks noChangeShapeType="1"/>
          </p:cNvSpPr>
          <p:nvPr/>
        </p:nvSpPr>
        <p:spPr bwMode="auto">
          <a:xfrm>
            <a:off x="336550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3" name="Line 2698"/>
          <p:cNvSpPr>
            <a:spLocks noChangeShapeType="1"/>
          </p:cNvSpPr>
          <p:nvPr/>
        </p:nvSpPr>
        <p:spPr bwMode="auto">
          <a:xfrm>
            <a:off x="3344335"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4" name="Line 2699"/>
          <p:cNvSpPr>
            <a:spLocks noChangeShapeType="1"/>
          </p:cNvSpPr>
          <p:nvPr/>
        </p:nvSpPr>
        <p:spPr bwMode="auto">
          <a:xfrm>
            <a:off x="3321051" y="37443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5" name="Freeform 2700"/>
          <p:cNvSpPr>
            <a:spLocks/>
          </p:cNvSpPr>
          <p:nvPr/>
        </p:nvSpPr>
        <p:spPr bwMode="auto">
          <a:xfrm>
            <a:off x="3297770" y="3484035"/>
            <a:ext cx="114300" cy="44451"/>
          </a:xfrm>
          <a:custGeom>
            <a:avLst/>
            <a:gdLst>
              <a:gd name="T0" fmla="*/ 22 w 107"/>
              <a:gd name="T1" fmla="*/ 0 h 43"/>
              <a:gd name="T2" fmla="*/ 22 w 107"/>
              <a:gd name="T3" fmla="*/ 0 h 43"/>
              <a:gd name="T4" fmla="*/ 18 w 107"/>
              <a:gd name="T5" fmla="*/ 0 h 43"/>
              <a:gd name="T6" fmla="*/ 14 w 107"/>
              <a:gd name="T7" fmla="*/ 1 h 43"/>
              <a:gd name="T8" fmla="*/ 7 w 107"/>
              <a:gd name="T9" fmla="*/ 7 h 43"/>
              <a:gd name="T10" fmla="*/ 2 w 107"/>
              <a:gd name="T11" fmla="*/ 13 h 43"/>
              <a:gd name="T12" fmla="*/ 0 w 107"/>
              <a:gd name="T13" fmla="*/ 17 h 43"/>
              <a:gd name="T14" fmla="*/ 0 w 107"/>
              <a:gd name="T15" fmla="*/ 21 h 43"/>
              <a:gd name="T16" fmla="*/ 0 w 107"/>
              <a:gd name="T17" fmla="*/ 21 h 43"/>
              <a:gd name="T18" fmla="*/ 0 w 107"/>
              <a:gd name="T19" fmla="*/ 25 h 43"/>
              <a:gd name="T20" fmla="*/ 2 w 107"/>
              <a:gd name="T21" fmla="*/ 29 h 43"/>
              <a:gd name="T22" fmla="*/ 7 w 107"/>
              <a:gd name="T23" fmla="*/ 36 h 43"/>
              <a:gd name="T24" fmla="*/ 14 w 107"/>
              <a:gd name="T25" fmla="*/ 41 h 43"/>
              <a:gd name="T26" fmla="*/ 18 w 107"/>
              <a:gd name="T27" fmla="*/ 43 h 43"/>
              <a:gd name="T28" fmla="*/ 22 w 107"/>
              <a:gd name="T29" fmla="*/ 43 h 43"/>
              <a:gd name="T30" fmla="*/ 32 w 107"/>
              <a:gd name="T31" fmla="*/ 43 h 43"/>
              <a:gd name="T32" fmla="*/ 107 w 107"/>
              <a:gd name="T33" fmla="*/ 0 h 43"/>
              <a:gd name="T34" fmla="*/ 22 w 107"/>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43">
                <a:moveTo>
                  <a:pt x="22" y="0"/>
                </a:moveTo>
                <a:lnTo>
                  <a:pt x="22" y="0"/>
                </a:lnTo>
                <a:lnTo>
                  <a:pt x="18" y="0"/>
                </a:lnTo>
                <a:lnTo>
                  <a:pt x="14" y="1"/>
                </a:lnTo>
                <a:lnTo>
                  <a:pt x="7" y="7"/>
                </a:lnTo>
                <a:lnTo>
                  <a:pt x="2" y="13"/>
                </a:lnTo>
                <a:lnTo>
                  <a:pt x="0" y="17"/>
                </a:lnTo>
                <a:lnTo>
                  <a:pt x="0" y="21"/>
                </a:lnTo>
                <a:lnTo>
                  <a:pt x="0" y="21"/>
                </a:lnTo>
                <a:lnTo>
                  <a:pt x="0" y="25"/>
                </a:lnTo>
                <a:lnTo>
                  <a:pt x="2" y="29"/>
                </a:lnTo>
                <a:lnTo>
                  <a:pt x="7" y="36"/>
                </a:lnTo>
                <a:lnTo>
                  <a:pt x="14" y="41"/>
                </a:lnTo>
                <a:lnTo>
                  <a:pt x="18" y="43"/>
                </a:lnTo>
                <a:lnTo>
                  <a:pt x="22" y="43"/>
                </a:lnTo>
                <a:lnTo>
                  <a:pt x="32" y="43"/>
                </a:lnTo>
                <a:lnTo>
                  <a:pt x="107" y="0"/>
                </a:lnTo>
                <a:lnTo>
                  <a:pt x="22" y="0"/>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6" name="Freeform 2701"/>
          <p:cNvSpPr>
            <a:spLocks/>
          </p:cNvSpPr>
          <p:nvPr/>
        </p:nvSpPr>
        <p:spPr bwMode="auto">
          <a:xfrm>
            <a:off x="3517902" y="3484035"/>
            <a:ext cx="52917" cy="44451"/>
          </a:xfrm>
          <a:custGeom>
            <a:avLst/>
            <a:gdLst>
              <a:gd name="T0" fmla="*/ 28 w 50"/>
              <a:gd name="T1" fmla="*/ 0 h 43"/>
              <a:gd name="T2" fmla="*/ 0 w 50"/>
              <a:gd name="T3" fmla="*/ 0 h 43"/>
              <a:gd name="T4" fmla="*/ 25 w 50"/>
              <a:gd name="T5" fmla="*/ 43 h 43"/>
              <a:gd name="T6" fmla="*/ 50 w 50"/>
              <a:gd name="T7" fmla="*/ 43 h 43"/>
              <a:gd name="T8" fmla="*/ 50 w 50"/>
              <a:gd name="T9" fmla="*/ 21 h 43"/>
              <a:gd name="T10" fmla="*/ 50 w 50"/>
              <a:gd name="T11" fmla="*/ 21 h 43"/>
              <a:gd name="T12" fmla="*/ 50 w 50"/>
              <a:gd name="T13" fmla="*/ 17 h 43"/>
              <a:gd name="T14" fmla="*/ 48 w 50"/>
              <a:gd name="T15" fmla="*/ 13 h 43"/>
              <a:gd name="T16" fmla="*/ 43 w 50"/>
              <a:gd name="T17" fmla="*/ 7 h 43"/>
              <a:gd name="T18" fmla="*/ 36 w 50"/>
              <a:gd name="T19" fmla="*/ 1 h 43"/>
              <a:gd name="T20" fmla="*/ 32 w 50"/>
              <a:gd name="T21" fmla="*/ 0 h 43"/>
              <a:gd name="T22" fmla="*/ 28 w 50"/>
              <a:gd name="T23" fmla="*/ 0 h 43"/>
              <a:gd name="T24" fmla="*/ 28 w 50"/>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43">
                <a:moveTo>
                  <a:pt x="28" y="0"/>
                </a:moveTo>
                <a:lnTo>
                  <a:pt x="0" y="0"/>
                </a:lnTo>
                <a:lnTo>
                  <a:pt x="25" y="43"/>
                </a:lnTo>
                <a:lnTo>
                  <a:pt x="50" y="43"/>
                </a:lnTo>
                <a:lnTo>
                  <a:pt x="50" y="21"/>
                </a:lnTo>
                <a:lnTo>
                  <a:pt x="50" y="21"/>
                </a:lnTo>
                <a:lnTo>
                  <a:pt x="50" y="17"/>
                </a:lnTo>
                <a:lnTo>
                  <a:pt x="48" y="13"/>
                </a:lnTo>
                <a:lnTo>
                  <a:pt x="43" y="7"/>
                </a:lnTo>
                <a:lnTo>
                  <a:pt x="36" y="1"/>
                </a:lnTo>
                <a:lnTo>
                  <a:pt x="32" y="0"/>
                </a:lnTo>
                <a:lnTo>
                  <a:pt x="28" y="0"/>
                </a:lnTo>
                <a:lnTo>
                  <a:pt x="28" y="0"/>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7" name="Freeform 2702"/>
          <p:cNvSpPr>
            <a:spLocks/>
          </p:cNvSpPr>
          <p:nvPr/>
        </p:nvSpPr>
        <p:spPr bwMode="auto">
          <a:xfrm>
            <a:off x="3331635" y="3439587"/>
            <a:ext cx="213784" cy="88900"/>
          </a:xfrm>
          <a:custGeom>
            <a:avLst/>
            <a:gdLst>
              <a:gd name="T0" fmla="*/ 201 w 201"/>
              <a:gd name="T1" fmla="*/ 86 h 86"/>
              <a:gd name="T2" fmla="*/ 151 w 201"/>
              <a:gd name="T3" fmla="*/ 0 h 86"/>
              <a:gd name="T4" fmla="*/ 0 w 201"/>
              <a:gd name="T5" fmla="*/ 86 h 86"/>
              <a:gd name="T6" fmla="*/ 201 w 201"/>
              <a:gd name="T7" fmla="*/ 86 h 86"/>
            </a:gdLst>
            <a:ahLst/>
            <a:cxnLst>
              <a:cxn ang="0">
                <a:pos x="T0" y="T1"/>
              </a:cxn>
              <a:cxn ang="0">
                <a:pos x="T2" y="T3"/>
              </a:cxn>
              <a:cxn ang="0">
                <a:pos x="T4" y="T5"/>
              </a:cxn>
              <a:cxn ang="0">
                <a:pos x="T6" y="T7"/>
              </a:cxn>
            </a:cxnLst>
            <a:rect l="0" t="0" r="r" b="b"/>
            <a:pathLst>
              <a:path w="201" h="86">
                <a:moveTo>
                  <a:pt x="201" y="86"/>
                </a:moveTo>
                <a:lnTo>
                  <a:pt x="151" y="0"/>
                </a:lnTo>
                <a:lnTo>
                  <a:pt x="0" y="86"/>
                </a:lnTo>
                <a:lnTo>
                  <a:pt x="201" y="86"/>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38" name="Freeform 2703"/>
          <p:cNvSpPr>
            <a:spLocks/>
          </p:cNvSpPr>
          <p:nvPr/>
        </p:nvSpPr>
        <p:spPr bwMode="auto">
          <a:xfrm>
            <a:off x="3378203" y="3479803"/>
            <a:ext cx="139700" cy="48684"/>
          </a:xfrm>
          <a:custGeom>
            <a:avLst/>
            <a:gdLst>
              <a:gd name="T0" fmla="*/ 133 w 133"/>
              <a:gd name="T1" fmla="*/ 47 h 47"/>
              <a:gd name="T2" fmla="*/ 110 w 133"/>
              <a:gd name="T3" fmla="*/ 8 h 47"/>
              <a:gd name="T4" fmla="*/ 110 w 133"/>
              <a:gd name="T5" fmla="*/ 8 h 47"/>
              <a:gd name="T6" fmla="*/ 106 w 133"/>
              <a:gd name="T7" fmla="*/ 11 h 47"/>
              <a:gd name="T8" fmla="*/ 102 w 133"/>
              <a:gd name="T9" fmla="*/ 11 h 47"/>
              <a:gd name="T10" fmla="*/ 94 w 133"/>
              <a:gd name="T11" fmla="*/ 11 h 47"/>
              <a:gd name="T12" fmla="*/ 87 w 133"/>
              <a:gd name="T13" fmla="*/ 7 h 47"/>
              <a:gd name="T14" fmla="*/ 83 w 133"/>
              <a:gd name="T15" fmla="*/ 4 h 47"/>
              <a:gd name="T16" fmla="*/ 82 w 133"/>
              <a:gd name="T17" fmla="*/ 0 h 47"/>
              <a:gd name="T18" fmla="*/ 0 w 133"/>
              <a:gd name="T19" fmla="*/ 47 h 47"/>
              <a:gd name="T20" fmla="*/ 133 w 133"/>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47">
                <a:moveTo>
                  <a:pt x="133" y="47"/>
                </a:moveTo>
                <a:lnTo>
                  <a:pt x="110" y="8"/>
                </a:lnTo>
                <a:lnTo>
                  <a:pt x="110" y="8"/>
                </a:lnTo>
                <a:lnTo>
                  <a:pt x="106" y="11"/>
                </a:lnTo>
                <a:lnTo>
                  <a:pt x="102" y="11"/>
                </a:lnTo>
                <a:lnTo>
                  <a:pt x="94" y="11"/>
                </a:lnTo>
                <a:lnTo>
                  <a:pt x="87" y="7"/>
                </a:lnTo>
                <a:lnTo>
                  <a:pt x="83" y="4"/>
                </a:lnTo>
                <a:lnTo>
                  <a:pt x="82" y="0"/>
                </a:lnTo>
                <a:lnTo>
                  <a:pt x="0" y="47"/>
                </a:lnTo>
                <a:lnTo>
                  <a:pt x="133" y="47"/>
                </a:lnTo>
                <a:close/>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39" name="Freeform 2704"/>
          <p:cNvSpPr>
            <a:spLocks/>
          </p:cNvSpPr>
          <p:nvPr/>
        </p:nvSpPr>
        <p:spPr bwMode="auto">
          <a:xfrm>
            <a:off x="3297768" y="3507321"/>
            <a:ext cx="296333" cy="260351"/>
          </a:xfrm>
          <a:custGeom>
            <a:avLst/>
            <a:gdLst>
              <a:gd name="T0" fmla="*/ 225 w 279"/>
              <a:gd name="T1" fmla="*/ 161 h 247"/>
              <a:gd name="T2" fmla="*/ 225 w 279"/>
              <a:gd name="T3" fmla="*/ 161 h 247"/>
              <a:gd name="T4" fmla="*/ 221 w 279"/>
              <a:gd name="T5" fmla="*/ 160 h 247"/>
              <a:gd name="T6" fmla="*/ 217 w 279"/>
              <a:gd name="T7" fmla="*/ 158 h 247"/>
              <a:gd name="T8" fmla="*/ 216 w 279"/>
              <a:gd name="T9" fmla="*/ 154 h 247"/>
              <a:gd name="T10" fmla="*/ 215 w 279"/>
              <a:gd name="T11" fmla="*/ 150 h 247"/>
              <a:gd name="T12" fmla="*/ 215 w 279"/>
              <a:gd name="T13" fmla="*/ 118 h 247"/>
              <a:gd name="T14" fmla="*/ 215 w 279"/>
              <a:gd name="T15" fmla="*/ 118 h 247"/>
              <a:gd name="T16" fmla="*/ 216 w 279"/>
              <a:gd name="T17" fmla="*/ 114 h 247"/>
              <a:gd name="T18" fmla="*/ 217 w 279"/>
              <a:gd name="T19" fmla="*/ 110 h 247"/>
              <a:gd name="T20" fmla="*/ 221 w 279"/>
              <a:gd name="T21" fmla="*/ 109 h 247"/>
              <a:gd name="T22" fmla="*/ 225 w 279"/>
              <a:gd name="T23" fmla="*/ 108 h 247"/>
              <a:gd name="T24" fmla="*/ 279 w 279"/>
              <a:gd name="T25" fmla="*/ 108 h 247"/>
              <a:gd name="T26" fmla="*/ 279 w 279"/>
              <a:gd name="T27" fmla="*/ 43 h 247"/>
              <a:gd name="T28" fmla="*/ 279 w 279"/>
              <a:gd name="T29" fmla="*/ 43 h 247"/>
              <a:gd name="T30" fmla="*/ 279 w 279"/>
              <a:gd name="T31" fmla="*/ 39 h 247"/>
              <a:gd name="T32" fmla="*/ 278 w 279"/>
              <a:gd name="T33" fmla="*/ 35 h 247"/>
              <a:gd name="T34" fmla="*/ 272 w 279"/>
              <a:gd name="T35" fmla="*/ 28 h 247"/>
              <a:gd name="T36" fmla="*/ 266 w 279"/>
              <a:gd name="T37" fmla="*/ 23 h 247"/>
              <a:gd name="T38" fmla="*/ 262 w 279"/>
              <a:gd name="T39" fmla="*/ 22 h 247"/>
              <a:gd name="T40" fmla="*/ 258 w 279"/>
              <a:gd name="T41" fmla="*/ 22 h 247"/>
              <a:gd name="T42" fmla="*/ 22 w 279"/>
              <a:gd name="T43" fmla="*/ 22 h 247"/>
              <a:gd name="T44" fmla="*/ 22 w 279"/>
              <a:gd name="T45" fmla="*/ 22 h 247"/>
              <a:gd name="T46" fmla="*/ 18 w 279"/>
              <a:gd name="T47" fmla="*/ 22 h 247"/>
              <a:gd name="T48" fmla="*/ 14 w 279"/>
              <a:gd name="T49" fmla="*/ 20 h 247"/>
              <a:gd name="T50" fmla="*/ 7 w 279"/>
              <a:gd name="T51" fmla="*/ 15 h 247"/>
              <a:gd name="T52" fmla="*/ 2 w 279"/>
              <a:gd name="T53" fmla="*/ 8 h 247"/>
              <a:gd name="T54" fmla="*/ 0 w 279"/>
              <a:gd name="T55" fmla="*/ 4 h 247"/>
              <a:gd name="T56" fmla="*/ 0 w 279"/>
              <a:gd name="T57" fmla="*/ 0 h 247"/>
              <a:gd name="T58" fmla="*/ 0 w 279"/>
              <a:gd name="T59" fmla="*/ 225 h 247"/>
              <a:gd name="T60" fmla="*/ 0 w 279"/>
              <a:gd name="T61" fmla="*/ 225 h 247"/>
              <a:gd name="T62" fmla="*/ 0 w 279"/>
              <a:gd name="T63" fmla="*/ 229 h 247"/>
              <a:gd name="T64" fmla="*/ 2 w 279"/>
              <a:gd name="T65" fmla="*/ 233 h 247"/>
              <a:gd name="T66" fmla="*/ 7 w 279"/>
              <a:gd name="T67" fmla="*/ 240 h 247"/>
              <a:gd name="T68" fmla="*/ 14 w 279"/>
              <a:gd name="T69" fmla="*/ 246 h 247"/>
              <a:gd name="T70" fmla="*/ 18 w 279"/>
              <a:gd name="T71" fmla="*/ 247 h 247"/>
              <a:gd name="T72" fmla="*/ 22 w 279"/>
              <a:gd name="T73" fmla="*/ 247 h 247"/>
              <a:gd name="T74" fmla="*/ 258 w 279"/>
              <a:gd name="T75" fmla="*/ 247 h 247"/>
              <a:gd name="T76" fmla="*/ 258 w 279"/>
              <a:gd name="T77" fmla="*/ 247 h 247"/>
              <a:gd name="T78" fmla="*/ 262 w 279"/>
              <a:gd name="T79" fmla="*/ 247 h 247"/>
              <a:gd name="T80" fmla="*/ 266 w 279"/>
              <a:gd name="T81" fmla="*/ 246 h 247"/>
              <a:gd name="T82" fmla="*/ 272 w 279"/>
              <a:gd name="T83" fmla="*/ 240 h 247"/>
              <a:gd name="T84" fmla="*/ 278 w 279"/>
              <a:gd name="T85" fmla="*/ 233 h 247"/>
              <a:gd name="T86" fmla="*/ 279 w 279"/>
              <a:gd name="T87" fmla="*/ 229 h 247"/>
              <a:gd name="T88" fmla="*/ 279 w 279"/>
              <a:gd name="T89" fmla="*/ 225 h 247"/>
              <a:gd name="T90" fmla="*/ 279 w 279"/>
              <a:gd name="T91" fmla="*/ 161 h 247"/>
              <a:gd name="T92" fmla="*/ 225 w 279"/>
              <a:gd name="T93" fmla="*/ 161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79" h="247">
                <a:moveTo>
                  <a:pt x="225" y="161"/>
                </a:moveTo>
                <a:lnTo>
                  <a:pt x="225" y="161"/>
                </a:lnTo>
                <a:lnTo>
                  <a:pt x="221" y="160"/>
                </a:lnTo>
                <a:lnTo>
                  <a:pt x="217" y="158"/>
                </a:lnTo>
                <a:lnTo>
                  <a:pt x="216" y="154"/>
                </a:lnTo>
                <a:lnTo>
                  <a:pt x="215" y="150"/>
                </a:lnTo>
                <a:lnTo>
                  <a:pt x="215" y="118"/>
                </a:lnTo>
                <a:lnTo>
                  <a:pt x="215" y="118"/>
                </a:lnTo>
                <a:lnTo>
                  <a:pt x="216" y="114"/>
                </a:lnTo>
                <a:lnTo>
                  <a:pt x="217" y="110"/>
                </a:lnTo>
                <a:lnTo>
                  <a:pt x="221" y="109"/>
                </a:lnTo>
                <a:lnTo>
                  <a:pt x="225" y="108"/>
                </a:lnTo>
                <a:lnTo>
                  <a:pt x="279" y="108"/>
                </a:lnTo>
                <a:lnTo>
                  <a:pt x="279" y="43"/>
                </a:lnTo>
                <a:lnTo>
                  <a:pt x="279" y="43"/>
                </a:lnTo>
                <a:lnTo>
                  <a:pt x="279" y="39"/>
                </a:lnTo>
                <a:lnTo>
                  <a:pt x="278" y="35"/>
                </a:lnTo>
                <a:lnTo>
                  <a:pt x="272" y="28"/>
                </a:lnTo>
                <a:lnTo>
                  <a:pt x="266" y="23"/>
                </a:lnTo>
                <a:lnTo>
                  <a:pt x="262" y="22"/>
                </a:lnTo>
                <a:lnTo>
                  <a:pt x="258" y="22"/>
                </a:lnTo>
                <a:lnTo>
                  <a:pt x="22" y="22"/>
                </a:lnTo>
                <a:lnTo>
                  <a:pt x="22" y="22"/>
                </a:lnTo>
                <a:lnTo>
                  <a:pt x="18" y="22"/>
                </a:lnTo>
                <a:lnTo>
                  <a:pt x="14" y="20"/>
                </a:lnTo>
                <a:lnTo>
                  <a:pt x="7" y="15"/>
                </a:lnTo>
                <a:lnTo>
                  <a:pt x="2" y="8"/>
                </a:lnTo>
                <a:lnTo>
                  <a:pt x="0" y="4"/>
                </a:lnTo>
                <a:lnTo>
                  <a:pt x="0" y="0"/>
                </a:lnTo>
                <a:lnTo>
                  <a:pt x="0" y="225"/>
                </a:lnTo>
                <a:lnTo>
                  <a:pt x="0" y="225"/>
                </a:lnTo>
                <a:lnTo>
                  <a:pt x="0" y="229"/>
                </a:lnTo>
                <a:lnTo>
                  <a:pt x="2" y="233"/>
                </a:lnTo>
                <a:lnTo>
                  <a:pt x="7" y="240"/>
                </a:lnTo>
                <a:lnTo>
                  <a:pt x="14" y="246"/>
                </a:lnTo>
                <a:lnTo>
                  <a:pt x="18" y="247"/>
                </a:lnTo>
                <a:lnTo>
                  <a:pt x="22" y="247"/>
                </a:lnTo>
                <a:lnTo>
                  <a:pt x="258" y="247"/>
                </a:lnTo>
                <a:lnTo>
                  <a:pt x="258" y="247"/>
                </a:lnTo>
                <a:lnTo>
                  <a:pt x="262" y="247"/>
                </a:lnTo>
                <a:lnTo>
                  <a:pt x="266" y="246"/>
                </a:lnTo>
                <a:lnTo>
                  <a:pt x="272" y="240"/>
                </a:lnTo>
                <a:lnTo>
                  <a:pt x="278" y="233"/>
                </a:lnTo>
                <a:lnTo>
                  <a:pt x="279" y="229"/>
                </a:lnTo>
                <a:lnTo>
                  <a:pt x="279" y="225"/>
                </a:lnTo>
                <a:lnTo>
                  <a:pt x="279" y="161"/>
                </a:lnTo>
                <a:lnTo>
                  <a:pt x="225" y="161"/>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0" name="Freeform 2705"/>
          <p:cNvSpPr>
            <a:spLocks/>
          </p:cNvSpPr>
          <p:nvPr/>
        </p:nvSpPr>
        <p:spPr bwMode="auto">
          <a:xfrm>
            <a:off x="3712635" y="3365502"/>
            <a:ext cx="510117"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41" name="Line 2706"/>
          <p:cNvSpPr>
            <a:spLocks noChangeShapeType="1"/>
          </p:cNvSpPr>
          <p:nvPr/>
        </p:nvSpPr>
        <p:spPr bwMode="auto">
          <a:xfrm>
            <a:off x="4002620" y="3507319"/>
            <a:ext cx="55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2" name="Line 2707"/>
          <p:cNvSpPr>
            <a:spLocks noChangeShapeType="1"/>
          </p:cNvSpPr>
          <p:nvPr/>
        </p:nvSpPr>
        <p:spPr bwMode="auto">
          <a:xfrm>
            <a:off x="3877737" y="3507319"/>
            <a:ext cx="550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3" name="Line 2708"/>
          <p:cNvSpPr>
            <a:spLocks noChangeShapeType="1"/>
          </p:cNvSpPr>
          <p:nvPr/>
        </p:nvSpPr>
        <p:spPr bwMode="auto">
          <a:xfrm flipV="1">
            <a:off x="3966635" y="3460752"/>
            <a:ext cx="0" cy="169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4" name="Line 2709"/>
          <p:cNvSpPr>
            <a:spLocks noChangeShapeType="1"/>
          </p:cNvSpPr>
          <p:nvPr/>
        </p:nvSpPr>
        <p:spPr bwMode="auto">
          <a:xfrm flipV="1">
            <a:off x="3966635" y="3534837"/>
            <a:ext cx="0" cy="2328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5" name="Line 2710"/>
          <p:cNvSpPr>
            <a:spLocks noChangeShapeType="1"/>
          </p:cNvSpPr>
          <p:nvPr/>
        </p:nvSpPr>
        <p:spPr bwMode="auto">
          <a:xfrm>
            <a:off x="3915836" y="3767668"/>
            <a:ext cx="103717"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6" name="Freeform 2711"/>
          <p:cNvSpPr>
            <a:spLocks/>
          </p:cNvSpPr>
          <p:nvPr/>
        </p:nvSpPr>
        <p:spPr bwMode="auto">
          <a:xfrm>
            <a:off x="3803651" y="3517901"/>
            <a:ext cx="124884" cy="1524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7" name="Freeform 2712"/>
          <p:cNvSpPr>
            <a:spLocks/>
          </p:cNvSpPr>
          <p:nvPr/>
        </p:nvSpPr>
        <p:spPr bwMode="auto">
          <a:xfrm>
            <a:off x="3939118" y="3477686"/>
            <a:ext cx="57151" cy="57151"/>
          </a:xfrm>
          <a:custGeom>
            <a:avLst/>
            <a:gdLst>
              <a:gd name="T0" fmla="*/ 54 w 54"/>
              <a:gd name="T1" fmla="*/ 26 h 53"/>
              <a:gd name="T2" fmla="*/ 54 w 54"/>
              <a:gd name="T3" fmla="*/ 26 h 53"/>
              <a:gd name="T4" fmla="*/ 54 w 54"/>
              <a:gd name="T5" fmla="*/ 32 h 53"/>
              <a:gd name="T6" fmla="*/ 51 w 54"/>
              <a:gd name="T7" fmla="*/ 37 h 53"/>
              <a:gd name="T8" fmla="*/ 50 w 54"/>
              <a:gd name="T9" fmla="*/ 41 h 53"/>
              <a:gd name="T10" fmla="*/ 46 w 54"/>
              <a:gd name="T11" fmla="*/ 45 h 53"/>
              <a:gd name="T12" fmla="*/ 42 w 54"/>
              <a:gd name="T13" fmla="*/ 49 h 53"/>
              <a:gd name="T14" fmla="*/ 38 w 54"/>
              <a:gd name="T15" fmla="*/ 50 h 53"/>
              <a:gd name="T16" fmla="*/ 32 w 54"/>
              <a:gd name="T17" fmla="*/ 53 h 53"/>
              <a:gd name="T18" fmla="*/ 27 w 54"/>
              <a:gd name="T19" fmla="*/ 53 h 53"/>
              <a:gd name="T20" fmla="*/ 27 w 54"/>
              <a:gd name="T21" fmla="*/ 53 h 53"/>
              <a:gd name="T22" fmla="*/ 22 w 54"/>
              <a:gd name="T23" fmla="*/ 53 h 53"/>
              <a:gd name="T24" fmla="*/ 16 w 54"/>
              <a:gd name="T25" fmla="*/ 50 h 53"/>
              <a:gd name="T26" fmla="*/ 12 w 54"/>
              <a:gd name="T27" fmla="*/ 49 h 53"/>
              <a:gd name="T28" fmla="*/ 8 w 54"/>
              <a:gd name="T29" fmla="*/ 45 h 53"/>
              <a:gd name="T30" fmla="*/ 4 w 54"/>
              <a:gd name="T31" fmla="*/ 41 h 53"/>
              <a:gd name="T32" fmla="*/ 3 w 54"/>
              <a:gd name="T33" fmla="*/ 37 h 53"/>
              <a:gd name="T34" fmla="*/ 0 w 54"/>
              <a:gd name="T35" fmla="*/ 32 h 53"/>
              <a:gd name="T36" fmla="*/ 0 w 54"/>
              <a:gd name="T37" fmla="*/ 26 h 53"/>
              <a:gd name="T38" fmla="*/ 0 w 54"/>
              <a:gd name="T39" fmla="*/ 26 h 53"/>
              <a:gd name="T40" fmla="*/ 0 w 54"/>
              <a:gd name="T41" fmla="*/ 21 h 53"/>
              <a:gd name="T42" fmla="*/ 3 w 54"/>
              <a:gd name="T43" fmla="*/ 16 h 53"/>
              <a:gd name="T44" fmla="*/ 4 w 54"/>
              <a:gd name="T45" fmla="*/ 12 h 53"/>
              <a:gd name="T46" fmla="*/ 8 w 54"/>
              <a:gd name="T47" fmla="*/ 8 h 53"/>
              <a:gd name="T48" fmla="*/ 12 w 54"/>
              <a:gd name="T49" fmla="*/ 4 h 53"/>
              <a:gd name="T50" fmla="*/ 16 w 54"/>
              <a:gd name="T51" fmla="*/ 2 h 53"/>
              <a:gd name="T52" fmla="*/ 22 w 54"/>
              <a:gd name="T53" fmla="*/ 0 h 53"/>
              <a:gd name="T54" fmla="*/ 27 w 54"/>
              <a:gd name="T55" fmla="*/ 0 h 53"/>
              <a:gd name="T56" fmla="*/ 27 w 54"/>
              <a:gd name="T57" fmla="*/ 0 h 53"/>
              <a:gd name="T58" fmla="*/ 32 w 54"/>
              <a:gd name="T59" fmla="*/ 0 h 53"/>
              <a:gd name="T60" fmla="*/ 38 w 54"/>
              <a:gd name="T61" fmla="*/ 2 h 53"/>
              <a:gd name="T62" fmla="*/ 42 w 54"/>
              <a:gd name="T63" fmla="*/ 4 h 53"/>
              <a:gd name="T64" fmla="*/ 46 w 54"/>
              <a:gd name="T65" fmla="*/ 8 h 53"/>
              <a:gd name="T66" fmla="*/ 50 w 54"/>
              <a:gd name="T67" fmla="*/ 12 h 53"/>
              <a:gd name="T68" fmla="*/ 51 w 54"/>
              <a:gd name="T69" fmla="*/ 16 h 53"/>
              <a:gd name="T70" fmla="*/ 54 w 54"/>
              <a:gd name="T71" fmla="*/ 21 h 53"/>
              <a:gd name="T72" fmla="*/ 54 w 54"/>
              <a:gd name="T73" fmla="*/ 26 h 53"/>
              <a:gd name="T74" fmla="*/ 54 w 54"/>
              <a:gd name="T75" fmla="*/ 2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53">
                <a:moveTo>
                  <a:pt x="54" y="26"/>
                </a:moveTo>
                <a:lnTo>
                  <a:pt x="54" y="26"/>
                </a:lnTo>
                <a:lnTo>
                  <a:pt x="54" y="32"/>
                </a:lnTo>
                <a:lnTo>
                  <a:pt x="51" y="37"/>
                </a:lnTo>
                <a:lnTo>
                  <a:pt x="50" y="41"/>
                </a:lnTo>
                <a:lnTo>
                  <a:pt x="46" y="45"/>
                </a:lnTo>
                <a:lnTo>
                  <a:pt x="42" y="49"/>
                </a:lnTo>
                <a:lnTo>
                  <a:pt x="38" y="50"/>
                </a:lnTo>
                <a:lnTo>
                  <a:pt x="32" y="53"/>
                </a:lnTo>
                <a:lnTo>
                  <a:pt x="27" y="53"/>
                </a:lnTo>
                <a:lnTo>
                  <a:pt x="27" y="53"/>
                </a:lnTo>
                <a:lnTo>
                  <a:pt x="22" y="53"/>
                </a:lnTo>
                <a:lnTo>
                  <a:pt x="16" y="50"/>
                </a:lnTo>
                <a:lnTo>
                  <a:pt x="12" y="49"/>
                </a:lnTo>
                <a:lnTo>
                  <a:pt x="8" y="45"/>
                </a:lnTo>
                <a:lnTo>
                  <a:pt x="4" y="41"/>
                </a:lnTo>
                <a:lnTo>
                  <a:pt x="3" y="37"/>
                </a:lnTo>
                <a:lnTo>
                  <a:pt x="0" y="32"/>
                </a:lnTo>
                <a:lnTo>
                  <a:pt x="0" y="26"/>
                </a:lnTo>
                <a:lnTo>
                  <a:pt x="0" y="26"/>
                </a:lnTo>
                <a:lnTo>
                  <a:pt x="0" y="21"/>
                </a:lnTo>
                <a:lnTo>
                  <a:pt x="3" y="16"/>
                </a:lnTo>
                <a:lnTo>
                  <a:pt x="4" y="12"/>
                </a:lnTo>
                <a:lnTo>
                  <a:pt x="8" y="8"/>
                </a:lnTo>
                <a:lnTo>
                  <a:pt x="12" y="4"/>
                </a:lnTo>
                <a:lnTo>
                  <a:pt x="16" y="2"/>
                </a:lnTo>
                <a:lnTo>
                  <a:pt x="22" y="0"/>
                </a:lnTo>
                <a:lnTo>
                  <a:pt x="27" y="0"/>
                </a:lnTo>
                <a:lnTo>
                  <a:pt x="27" y="0"/>
                </a:lnTo>
                <a:lnTo>
                  <a:pt x="32" y="0"/>
                </a:lnTo>
                <a:lnTo>
                  <a:pt x="38" y="2"/>
                </a:lnTo>
                <a:lnTo>
                  <a:pt x="42" y="4"/>
                </a:lnTo>
                <a:lnTo>
                  <a:pt x="46" y="8"/>
                </a:lnTo>
                <a:lnTo>
                  <a:pt x="50" y="12"/>
                </a:lnTo>
                <a:lnTo>
                  <a:pt x="51" y="16"/>
                </a:lnTo>
                <a:lnTo>
                  <a:pt x="54" y="21"/>
                </a:lnTo>
                <a:lnTo>
                  <a:pt x="54" y="26"/>
                </a:lnTo>
                <a:lnTo>
                  <a:pt x="54" y="26"/>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48" name="Freeform 2713"/>
          <p:cNvSpPr>
            <a:spLocks/>
          </p:cNvSpPr>
          <p:nvPr/>
        </p:nvSpPr>
        <p:spPr bwMode="auto">
          <a:xfrm>
            <a:off x="4006853" y="3517901"/>
            <a:ext cx="124884" cy="152400"/>
          </a:xfrm>
          <a:custGeom>
            <a:avLst/>
            <a:gdLst>
              <a:gd name="T0" fmla="*/ 0 w 118"/>
              <a:gd name="T1" fmla="*/ 145 h 145"/>
              <a:gd name="T2" fmla="*/ 59 w 118"/>
              <a:gd name="T3" fmla="*/ 0 h 145"/>
              <a:gd name="T4" fmla="*/ 118 w 118"/>
              <a:gd name="T5" fmla="*/ 145 h 145"/>
            </a:gdLst>
            <a:ahLst/>
            <a:cxnLst>
              <a:cxn ang="0">
                <a:pos x="T0" y="T1"/>
              </a:cxn>
              <a:cxn ang="0">
                <a:pos x="T2" y="T3"/>
              </a:cxn>
              <a:cxn ang="0">
                <a:pos x="T4" y="T5"/>
              </a:cxn>
            </a:cxnLst>
            <a:rect l="0" t="0" r="r" b="b"/>
            <a:pathLst>
              <a:path w="118" h="145">
                <a:moveTo>
                  <a:pt x="0" y="145"/>
                </a:moveTo>
                <a:lnTo>
                  <a:pt x="59" y="0"/>
                </a:lnTo>
                <a:lnTo>
                  <a:pt x="118" y="145"/>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49" name="Freeform 2714"/>
          <p:cNvSpPr>
            <a:spLocks/>
          </p:cNvSpPr>
          <p:nvPr/>
        </p:nvSpPr>
        <p:spPr bwMode="auto">
          <a:xfrm>
            <a:off x="3803651" y="3670303"/>
            <a:ext cx="124884" cy="63500"/>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0" name="Freeform 2715"/>
          <p:cNvSpPr>
            <a:spLocks/>
          </p:cNvSpPr>
          <p:nvPr/>
        </p:nvSpPr>
        <p:spPr bwMode="auto">
          <a:xfrm>
            <a:off x="3854453" y="3494621"/>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1" name="Freeform 2716"/>
          <p:cNvSpPr>
            <a:spLocks/>
          </p:cNvSpPr>
          <p:nvPr/>
        </p:nvSpPr>
        <p:spPr bwMode="auto">
          <a:xfrm>
            <a:off x="4057653" y="3494621"/>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2" name="Freeform 2717"/>
          <p:cNvSpPr>
            <a:spLocks/>
          </p:cNvSpPr>
          <p:nvPr/>
        </p:nvSpPr>
        <p:spPr bwMode="auto">
          <a:xfrm>
            <a:off x="4006853" y="3670303"/>
            <a:ext cx="124884" cy="63500"/>
          </a:xfrm>
          <a:custGeom>
            <a:avLst/>
            <a:gdLst>
              <a:gd name="T0" fmla="*/ 118 w 118"/>
              <a:gd name="T1" fmla="*/ 0 h 59"/>
              <a:gd name="T2" fmla="*/ 0 w 118"/>
              <a:gd name="T3" fmla="*/ 0 h 59"/>
              <a:gd name="T4" fmla="*/ 0 w 118"/>
              <a:gd name="T5" fmla="*/ 0 h 59"/>
              <a:gd name="T6" fmla="*/ 2 w 118"/>
              <a:gd name="T7" fmla="*/ 12 h 59"/>
              <a:gd name="T8" fmla="*/ 4 w 118"/>
              <a:gd name="T9" fmla="*/ 23 h 59"/>
              <a:gd name="T10" fmla="*/ 11 w 118"/>
              <a:gd name="T11" fmla="*/ 33 h 59"/>
              <a:gd name="T12" fmla="*/ 18 w 118"/>
              <a:gd name="T13" fmla="*/ 41 h 59"/>
              <a:gd name="T14" fmla="*/ 26 w 118"/>
              <a:gd name="T15" fmla="*/ 49 h 59"/>
              <a:gd name="T16" fmla="*/ 37 w 118"/>
              <a:gd name="T17" fmla="*/ 55 h 59"/>
              <a:gd name="T18" fmla="*/ 47 w 118"/>
              <a:gd name="T19" fmla="*/ 57 h 59"/>
              <a:gd name="T20" fmla="*/ 59 w 118"/>
              <a:gd name="T21" fmla="*/ 59 h 59"/>
              <a:gd name="T22" fmla="*/ 59 w 118"/>
              <a:gd name="T23" fmla="*/ 59 h 59"/>
              <a:gd name="T24" fmla="*/ 71 w 118"/>
              <a:gd name="T25" fmla="*/ 57 h 59"/>
              <a:gd name="T26" fmla="*/ 82 w 118"/>
              <a:gd name="T27" fmla="*/ 55 h 59"/>
              <a:gd name="T28" fmla="*/ 93 w 118"/>
              <a:gd name="T29" fmla="*/ 49 h 59"/>
              <a:gd name="T30" fmla="*/ 101 w 118"/>
              <a:gd name="T31" fmla="*/ 41 h 59"/>
              <a:gd name="T32" fmla="*/ 108 w 118"/>
              <a:gd name="T33" fmla="*/ 33 h 59"/>
              <a:gd name="T34" fmla="*/ 114 w 118"/>
              <a:gd name="T35" fmla="*/ 23 h 59"/>
              <a:gd name="T36" fmla="*/ 117 w 118"/>
              <a:gd name="T37" fmla="*/ 12 h 59"/>
              <a:gd name="T38" fmla="*/ 118 w 118"/>
              <a:gd name="T39" fmla="*/ 0 h 59"/>
              <a:gd name="T40" fmla="*/ 118 w 118"/>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8" h="59">
                <a:moveTo>
                  <a:pt x="118" y="0"/>
                </a:moveTo>
                <a:lnTo>
                  <a:pt x="0" y="0"/>
                </a:lnTo>
                <a:lnTo>
                  <a:pt x="0" y="0"/>
                </a:lnTo>
                <a:lnTo>
                  <a:pt x="2" y="12"/>
                </a:lnTo>
                <a:lnTo>
                  <a:pt x="4" y="23"/>
                </a:lnTo>
                <a:lnTo>
                  <a:pt x="11" y="33"/>
                </a:lnTo>
                <a:lnTo>
                  <a:pt x="18" y="41"/>
                </a:lnTo>
                <a:lnTo>
                  <a:pt x="26" y="49"/>
                </a:lnTo>
                <a:lnTo>
                  <a:pt x="37" y="55"/>
                </a:lnTo>
                <a:lnTo>
                  <a:pt x="47" y="57"/>
                </a:lnTo>
                <a:lnTo>
                  <a:pt x="59" y="59"/>
                </a:lnTo>
                <a:lnTo>
                  <a:pt x="59" y="59"/>
                </a:lnTo>
                <a:lnTo>
                  <a:pt x="71" y="57"/>
                </a:lnTo>
                <a:lnTo>
                  <a:pt x="82" y="55"/>
                </a:lnTo>
                <a:lnTo>
                  <a:pt x="93" y="49"/>
                </a:lnTo>
                <a:lnTo>
                  <a:pt x="101" y="41"/>
                </a:lnTo>
                <a:lnTo>
                  <a:pt x="108" y="33"/>
                </a:lnTo>
                <a:lnTo>
                  <a:pt x="114" y="23"/>
                </a:lnTo>
                <a:lnTo>
                  <a:pt x="117" y="12"/>
                </a:lnTo>
                <a:lnTo>
                  <a:pt x="118" y="0"/>
                </a:lnTo>
                <a:lnTo>
                  <a:pt x="118" y="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53" name="Freeform 2718"/>
          <p:cNvSpPr>
            <a:spLocks/>
          </p:cNvSpPr>
          <p:nvPr/>
        </p:nvSpPr>
        <p:spPr bwMode="auto">
          <a:xfrm>
            <a:off x="3829051" y="3687237"/>
            <a:ext cx="35984" cy="23284"/>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54" name="Freeform 2719"/>
          <p:cNvSpPr>
            <a:spLocks/>
          </p:cNvSpPr>
          <p:nvPr/>
        </p:nvSpPr>
        <p:spPr bwMode="auto">
          <a:xfrm>
            <a:off x="4034368" y="3687237"/>
            <a:ext cx="35984" cy="23284"/>
          </a:xfrm>
          <a:custGeom>
            <a:avLst/>
            <a:gdLst>
              <a:gd name="T0" fmla="*/ 0 w 33"/>
              <a:gd name="T1" fmla="*/ 0 h 21"/>
              <a:gd name="T2" fmla="*/ 0 w 33"/>
              <a:gd name="T3" fmla="*/ 0 h 21"/>
              <a:gd name="T4" fmla="*/ 5 w 33"/>
              <a:gd name="T5" fmla="*/ 9 h 21"/>
              <a:gd name="T6" fmla="*/ 13 w 33"/>
              <a:gd name="T7" fmla="*/ 16 h 21"/>
              <a:gd name="T8" fmla="*/ 23 w 33"/>
              <a:gd name="T9" fmla="*/ 20 h 21"/>
              <a:gd name="T10" fmla="*/ 28 w 33"/>
              <a:gd name="T11" fmla="*/ 21 h 21"/>
              <a:gd name="T12" fmla="*/ 33 w 33"/>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33" h="21">
                <a:moveTo>
                  <a:pt x="0" y="0"/>
                </a:moveTo>
                <a:lnTo>
                  <a:pt x="0" y="0"/>
                </a:lnTo>
                <a:lnTo>
                  <a:pt x="5" y="9"/>
                </a:lnTo>
                <a:lnTo>
                  <a:pt x="13" y="16"/>
                </a:lnTo>
                <a:lnTo>
                  <a:pt x="23" y="20"/>
                </a:lnTo>
                <a:lnTo>
                  <a:pt x="28" y="21"/>
                </a:lnTo>
                <a:lnTo>
                  <a:pt x="33"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55" name="Freeform 2720"/>
          <p:cNvSpPr>
            <a:spLocks/>
          </p:cNvSpPr>
          <p:nvPr/>
        </p:nvSpPr>
        <p:spPr bwMode="auto">
          <a:xfrm>
            <a:off x="4233337" y="3365502"/>
            <a:ext cx="512233"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356" name="Group 3355"/>
          <p:cNvGrpSpPr/>
          <p:nvPr/>
        </p:nvGrpSpPr>
        <p:grpSpPr>
          <a:xfrm>
            <a:off x="4324351" y="3494621"/>
            <a:ext cx="330200" cy="283633"/>
            <a:chOff x="3243263" y="2620964"/>
            <a:chExt cx="247650" cy="212725"/>
          </a:xfrm>
        </p:grpSpPr>
        <p:sp>
          <p:nvSpPr>
            <p:cNvPr id="3357"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58"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59"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0"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1"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2"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63"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4"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5"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6"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7"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8"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69"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0"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1"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2"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3"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4"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5"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6"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7"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8"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79"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0"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1"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2"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3"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84"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5"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86"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387" name="Freeform 2751"/>
          <p:cNvSpPr>
            <a:spLocks/>
          </p:cNvSpPr>
          <p:nvPr/>
        </p:nvSpPr>
        <p:spPr bwMode="auto">
          <a:xfrm>
            <a:off x="4756151" y="33655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388" name="Group 3387"/>
          <p:cNvGrpSpPr/>
          <p:nvPr/>
        </p:nvGrpSpPr>
        <p:grpSpPr>
          <a:xfrm>
            <a:off x="4864102" y="3473452"/>
            <a:ext cx="306917" cy="304800"/>
            <a:chOff x="3648076" y="2605089"/>
            <a:chExt cx="230188" cy="228600"/>
          </a:xfrm>
        </p:grpSpPr>
        <p:sp>
          <p:nvSpPr>
            <p:cNvPr id="3389"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0"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1"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2"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3"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394"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5"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6"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7"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8"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99"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0"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1"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2"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3"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4"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5"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6"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7"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8"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09"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0"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1"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2"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3"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4"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5"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16"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417" name="Freeform 2780"/>
          <p:cNvSpPr>
            <a:spLocks/>
          </p:cNvSpPr>
          <p:nvPr/>
        </p:nvSpPr>
        <p:spPr bwMode="auto">
          <a:xfrm>
            <a:off x="5278968" y="33655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8" name="Freeform 2781"/>
          <p:cNvSpPr>
            <a:spLocks/>
          </p:cNvSpPr>
          <p:nvPr/>
        </p:nvSpPr>
        <p:spPr bwMode="auto">
          <a:xfrm>
            <a:off x="5630335" y="3562354"/>
            <a:ext cx="67733" cy="23284"/>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 name="T28" fmla="*/ 64 w 6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lnTo>
                  <a:pt x="64"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9" name="Freeform 2782"/>
          <p:cNvSpPr>
            <a:spLocks/>
          </p:cNvSpPr>
          <p:nvPr/>
        </p:nvSpPr>
        <p:spPr bwMode="auto">
          <a:xfrm>
            <a:off x="5630335" y="3562354"/>
            <a:ext cx="67733" cy="23284"/>
          </a:xfrm>
          <a:custGeom>
            <a:avLst/>
            <a:gdLst>
              <a:gd name="T0" fmla="*/ 64 w 64"/>
              <a:gd name="T1" fmla="*/ 0 h 21"/>
              <a:gd name="T2" fmla="*/ 64 w 64"/>
              <a:gd name="T3" fmla="*/ 5 h 21"/>
              <a:gd name="T4" fmla="*/ 64 w 64"/>
              <a:gd name="T5" fmla="*/ 5 h 21"/>
              <a:gd name="T6" fmla="*/ 63 w 64"/>
              <a:gd name="T7" fmla="*/ 12 h 21"/>
              <a:gd name="T8" fmla="*/ 59 w 64"/>
              <a:gd name="T9" fmla="*/ 16 h 21"/>
              <a:gd name="T10" fmla="*/ 55 w 64"/>
              <a:gd name="T11" fmla="*/ 20 h 21"/>
              <a:gd name="T12" fmla="*/ 48 w 64"/>
              <a:gd name="T13" fmla="*/ 21 h 21"/>
              <a:gd name="T14" fmla="*/ 16 w 64"/>
              <a:gd name="T15" fmla="*/ 21 h 21"/>
              <a:gd name="T16" fmla="*/ 16 w 64"/>
              <a:gd name="T17" fmla="*/ 21 h 21"/>
              <a:gd name="T18" fmla="*/ 9 w 64"/>
              <a:gd name="T19" fmla="*/ 20 h 21"/>
              <a:gd name="T20" fmla="*/ 5 w 64"/>
              <a:gd name="T21" fmla="*/ 16 h 21"/>
              <a:gd name="T22" fmla="*/ 1 w 64"/>
              <a:gd name="T23" fmla="*/ 12 h 21"/>
              <a:gd name="T24" fmla="*/ 0 w 64"/>
              <a:gd name="T25" fmla="*/ 5 h 21"/>
              <a:gd name="T26" fmla="*/ 0 w 64"/>
              <a:gd name="T27"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21">
                <a:moveTo>
                  <a:pt x="64" y="0"/>
                </a:moveTo>
                <a:lnTo>
                  <a:pt x="64" y="5"/>
                </a:lnTo>
                <a:lnTo>
                  <a:pt x="64" y="5"/>
                </a:lnTo>
                <a:lnTo>
                  <a:pt x="63" y="12"/>
                </a:lnTo>
                <a:lnTo>
                  <a:pt x="59" y="16"/>
                </a:lnTo>
                <a:lnTo>
                  <a:pt x="55" y="20"/>
                </a:lnTo>
                <a:lnTo>
                  <a:pt x="48" y="21"/>
                </a:lnTo>
                <a:lnTo>
                  <a:pt x="16" y="21"/>
                </a:lnTo>
                <a:lnTo>
                  <a:pt x="16" y="21"/>
                </a:lnTo>
                <a:lnTo>
                  <a:pt x="9" y="20"/>
                </a:lnTo>
                <a:lnTo>
                  <a:pt x="5" y="16"/>
                </a:lnTo>
                <a:lnTo>
                  <a:pt x="1" y="12"/>
                </a:lnTo>
                <a:lnTo>
                  <a:pt x="0"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0" name="Freeform 2783"/>
          <p:cNvSpPr>
            <a:spLocks/>
          </p:cNvSpPr>
          <p:nvPr/>
        </p:nvSpPr>
        <p:spPr bwMode="auto">
          <a:xfrm>
            <a:off x="5643035" y="3585637"/>
            <a:ext cx="42333" cy="158751"/>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 name="T56" fmla="*/ 31 w 40"/>
              <a:gd name="T5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lnTo>
                  <a:pt x="31"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1" name="Freeform 2784"/>
          <p:cNvSpPr>
            <a:spLocks/>
          </p:cNvSpPr>
          <p:nvPr/>
        </p:nvSpPr>
        <p:spPr bwMode="auto">
          <a:xfrm>
            <a:off x="5643035" y="3585637"/>
            <a:ext cx="42333" cy="158751"/>
          </a:xfrm>
          <a:custGeom>
            <a:avLst/>
            <a:gdLst>
              <a:gd name="T0" fmla="*/ 31 w 40"/>
              <a:gd name="T1" fmla="*/ 0 h 150"/>
              <a:gd name="T2" fmla="*/ 31 w 40"/>
              <a:gd name="T3" fmla="*/ 16 h 150"/>
              <a:gd name="T4" fmla="*/ 31 w 40"/>
              <a:gd name="T5" fmla="*/ 16 h 150"/>
              <a:gd name="T6" fmla="*/ 31 w 40"/>
              <a:gd name="T7" fmla="*/ 30 h 150"/>
              <a:gd name="T8" fmla="*/ 40 w 40"/>
              <a:gd name="T9" fmla="*/ 129 h 150"/>
              <a:gd name="T10" fmla="*/ 40 w 40"/>
              <a:gd name="T11" fmla="*/ 129 h 150"/>
              <a:gd name="T12" fmla="*/ 40 w 40"/>
              <a:gd name="T13" fmla="*/ 133 h 150"/>
              <a:gd name="T14" fmla="*/ 39 w 40"/>
              <a:gd name="T15" fmla="*/ 137 h 150"/>
              <a:gd name="T16" fmla="*/ 37 w 40"/>
              <a:gd name="T17" fmla="*/ 141 h 150"/>
              <a:gd name="T18" fmla="*/ 35 w 40"/>
              <a:gd name="T19" fmla="*/ 144 h 150"/>
              <a:gd name="T20" fmla="*/ 32 w 40"/>
              <a:gd name="T21" fmla="*/ 146 h 150"/>
              <a:gd name="T22" fmla="*/ 28 w 40"/>
              <a:gd name="T23" fmla="*/ 149 h 150"/>
              <a:gd name="T24" fmla="*/ 24 w 40"/>
              <a:gd name="T25" fmla="*/ 150 h 150"/>
              <a:gd name="T26" fmla="*/ 20 w 40"/>
              <a:gd name="T27" fmla="*/ 150 h 150"/>
              <a:gd name="T28" fmla="*/ 20 w 40"/>
              <a:gd name="T29" fmla="*/ 150 h 150"/>
              <a:gd name="T30" fmla="*/ 20 w 40"/>
              <a:gd name="T31" fmla="*/ 150 h 150"/>
              <a:gd name="T32" fmla="*/ 16 w 40"/>
              <a:gd name="T33" fmla="*/ 150 h 150"/>
              <a:gd name="T34" fmla="*/ 12 w 40"/>
              <a:gd name="T35" fmla="*/ 149 h 150"/>
              <a:gd name="T36" fmla="*/ 8 w 40"/>
              <a:gd name="T37" fmla="*/ 146 h 150"/>
              <a:gd name="T38" fmla="*/ 5 w 40"/>
              <a:gd name="T39" fmla="*/ 144 h 150"/>
              <a:gd name="T40" fmla="*/ 3 w 40"/>
              <a:gd name="T41" fmla="*/ 141 h 150"/>
              <a:gd name="T42" fmla="*/ 1 w 40"/>
              <a:gd name="T43" fmla="*/ 137 h 150"/>
              <a:gd name="T44" fmla="*/ 0 w 40"/>
              <a:gd name="T45" fmla="*/ 133 h 150"/>
              <a:gd name="T46" fmla="*/ 0 w 40"/>
              <a:gd name="T47" fmla="*/ 129 h 150"/>
              <a:gd name="T48" fmla="*/ 9 w 40"/>
              <a:gd name="T49" fmla="*/ 30 h 150"/>
              <a:gd name="T50" fmla="*/ 9 w 40"/>
              <a:gd name="T51" fmla="*/ 30 h 150"/>
              <a:gd name="T52" fmla="*/ 9 w 40"/>
              <a:gd name="T53" fmla="*/ 16 h 150"/>
              <a:gd name="T54" fmla="*/ 9 w 40"/>
              <a:gd name="T5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150">
                <a:moveTo>
                  <a:pt x="31" y="0"/>
                </a:moveTo>
                <a:lnTo>
                  <a:pt x="31" y="16"/>
                </a:lnTo>
                <a:lnTo>
                  <a:pt x="31" y="16"/>
                </a:lnTo>
                <a:lnTo>
                  <a:pt x="31" y="30"/>
                </a:lnTo>
                <a:lnTo>
                  <a:pt x="40" y="129"/>
                </a:lnTo>
                <a:lnTo>
                  <a:pt x="40" y="129"/>
                </a:lnTo>
                <a:lnTo>
                  <a:pt x="40" y="133"/>
                </a:lnTo>
                <a:lnTo>
                  <a:pt x="39" y="137"/>
                </a:lnTo>
                <a:lnTo>
                  <a:pt x="37" y="141"/>
                </a:lnTo>
                <a:lnTo>
                  <a:pt x="35" y="144"/>
                </a:lnTo>
                <a:lnTo>
                  <a:pt x="32" y="146"/>
                </a:lnTo>
                <a:lnTo>
                  <a:pt x="28" y="149"/>
                </a:lnTo>
                <a:lnTo>
                  <a:pt x="24" y="150"/>
                </a:lnTo>
                <a:lnTo>
                  <a:pt x="20" y="150"/>
                </a:lnTo>
                <a:lnTo>
                  <a:pt x="20" y="150"/>
                </a:lnTo>
                <a:lnTo>
                  <a:pt x="20" y="150"/>
                </a:lnTo>
                <a:lnTo>
                  <a:pt x="16" y="150"/>
                </a:lnTo>
                <a:lnTo>
                  <a:pt x="12" y="149"/>
                </a:lnTo>
                <a:lnTo>
                  <a:pt x="8" y="146"/>
                </a:lnTo>
                <a:lnTo>
                  <a:pt x="5" y="144"/>
                </a:lnTo>
                <a:lnTo>
                  <a:pt x="3" y="141"/>
                </a:lnTo>
                <a:lnTo>
                  <a:pt x="1" y="137"/>
                </a:lnTo>
                <a:lnTo>
                  <a:pt x="0" y="133"/>
                </a:lnTo>
                <a:lnTo>
                  <a:pt x="0" y="129"/>
                </a:lnTo>
                <a:lnTo>
                  <a:pt x="9" y="30"/>
                </a:lnTo>
                <a:lnTo>
                  <a:pt x="9" y="30"/>
                </a:lnTo>
                <a:lnTo>
                  <a:pt x="9" y="16"/>
                </a:lnTo>
                <a:lnTo>
                  <a:pt x="9"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2" name="Freeform 2785"/>
          <p:cNvSpPr>
            <a:spLocks/>
          </p:cNvSpPr>
          <p:nvPr/>
        </p:nvSpPr>
        <p:spPr bwMode="auto">
          <a:xfrm>
            <a:off x="5630335" y="3494621"/>
            <a:ext cx="67733" cy="91017"/>
          </a:xfrm>
          <a:custGeom>
            <a:avLst/>
            <a:gdLst>
              <a:gd name="T0" fmla="*/ 64 w 64"/>
              <a:gd name="T1" fmla="*/ 0 h 85"/>
              <a:gd name="T2" fmla="*/ 64 w 64"/>
              <a:gd name="T3" fmla="*/ 69 h 85"/>
              <a:gd name="T4" fmla="*/ 64 w 64"/>
              <a:gd name="T5" fmla="*/ 69 h 85"/>
              <a:gd name="T6" fmla="*/ 63 w 64"/>
              <a:gd name="T7" fmla="*/ 76 h 85"/>
              <a:gd name="T8" fmla="*/ 59 w 64"/>
              <a:gd name="T9" fmla="*/ 80 h 85"/>
              <a:gd name="T10" fmla="*/ 55 w 64"/>
              <a:gd name="T11" fmla="*/ 84 h 85"/>
              <a:gd name="T12" fmla="*/ 48 w 64"/>
              <a:gd name="T13" fmla="*/ 85 h 85"/>
              <a:gd name="T14" fmla="*/ 16 w 64"/>
              <a:gd name="T15" fmla="*/ 85 h 85"/>
              <a:gd name="T16" fmla="*/ 16 w 64"/>
              <a:gd name="T17" fmla="*/ 85 h 85"/>
              <a:gd name="T18" fmla="*/ 9 w 64"/>
              <a:gd name="T19" fmla="*/ 84 h 85"/>
              <a:gd name="T20" fmla="*/ 5 w 64"/>
              <a:gd name="T21" fmla="*/ 80 h 85"/>
              <a:gd name="T22" fmla="*/ 1 w 64"/>
              <a:gd name="T23" fmla="*/ 76 h 85"/>
              <a:gd name="T24" fmla="*/ 0 w 64"/>
              <a:gd name="T25" fmla="*/ 69 h 85"/>
              <a:gd name="T26" fmla="*/ 0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64" y="0"/>
                </a:moveTo>
                <a:lnTo>
                  <a:pt x="64" y="69"/>
                </a:lnTo>
                <a:lnTo>
                  <a:pt x="64" y="69"/>
                </a:lnTo>
                <a:lnTo>
                  <a:pt x="63" y="76"/>
                </a:lnTo>
                <a:lnTo>
                  <a:pt x="59" y="80"/>
                </a:lnTo>
                <a:lnTo>
                  <a:pt x="55" y="84"/>
                </a:lnTo>
                <a:lnTo>
                  <a:pt x="48" y="85"/>
                </a:lnTo>
                <a:lnTo>
                  <a:pt x="16" y="85"/>
                </a:lnTo>
                <a:lnTo>
                  <a:pt x="16" y="85"/>
                </a:lnTo>
                <a:lnTo>
                  <a:pt x="9" y="84"/>
                </a:lnTo>
                <a:lnTo>
                  <a:pt x="5" y="80"/>
                </a:lnTo>
                <a:lnTo>
                  <a:pt x="1" y="76"/>
                </a:lnTo>
                <a:lnTo>
                  <a:pt x="0" y="6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3" name="Freeform 2786"/>
          <p:cNvSpPr>
            <a:spLocks/>
          </p:cNvSpPr>
          <p:nvPr/>
        </p:nvSpPr>
        <p:spPr bwMode="auto">
          <a:xfrm>
            <a:off x="5674784" y="3494619"/>
            <a:ext cx="0" cy="67733"/>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4" name="Line 2787"/>
          <p:cNvSpPr>
            <a:spLocks noChangeShapeType="1"/>
          </p:cNvSpPr>
          <p:nvPr/>
        </p:nvSpPr>
        <p:spPr bwMode="auto">
          <a:xfrm>
            <a:off x="5674784" y="3494619"/>
            <a:ext cx="0" cy="677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5" name="Freeform 2788"/>
          <p:cNvSpPr>
            <a:spLocks/>
          </p:cNvSpPr>
          <p:nvPr/>
        </p:nvSpPr>
        <p:spPr bwMode="auto">
          <a:xfrm>
            <a:off x="5653617" y="3494619"/>
            <a:ext cx="0" cy="67733"/>
          </a:xfrm>
          <a:custGeom>
            <a:avLst/>
            <a:gdLst>
              <a:gd name="T0" fmla="*/ 0 h 64"/>
              <a:gd name="T1" fmla="*/ 64 h 64"/>
              <a:gd name="T2" fmla="*/ 0 h 64"/>
            </a:gdLst>
            <a:ahLst/>
            <a:cxnLst>
              <a:cxn ang="0">
                <a:pos x="0" y="T0"/>
              </a:cxn>
              <a:cxn ang="0">
                <a:pos x="0" y="T1"/>
              </a:cxn>
              <a:cxn ang="0">
                <a:pos x="0" y="T2"/>
              </a:cxn>
            </a:cxnLst>
            <a:rect l="0" t="0" r="r" b="b"/>
            <a:pathLst>
              <a:path h="64">
                <a:moveTo>
                  <a:pt x="0" y="0"/>
                </a:moveTo>
                <a:lnTo>
                  <a:pt x="0" y="64"/>
                </a:lnTo>
                <a:lnTo>
                  <a:pt x="0" y="0"/>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6" name="Line 2789"/>
          <p:cNvSpPr>
            <a:spLocks noChangeShapeType="1"/>
          </p:cNvSpPr>
          <p:nvPr/>
        </p:nvSpPr>
        <p:spPr bwMode="auto">
          <a:xfrm>
            <a:off x="5653617" y="3494619"/>
            <a:ext cx="0" cy="677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27" name="Freeform 2790"/>
          <p:cNvSpPr>
            <a:spLocks/>
          </p:cNvSpPr>
          <p:nvPr/>
        </p:nvSpPr>
        <p:spPr bwMode="auto">
          <a:xfrm>
            <a:off x="5369986" y="3494621"/>
            <a:ext cx="249767" cy="249767"/>
          </a:xfrm>
          <a:custGeom>
            <a:avLst/>
            <a:gdLst>
              <a:gd name="T0" fmla="*/ 236 w 236"/>
              <a:gd name="T1" fmla="*/ 118 h 235"/>
              <a:gd name="T2" fmla="*/ 233 w 236"/>
              <a:gd name="T3" fmla="*/ 142 h 235"/>
              <a:gd name="T4" fmla="*/ 227 w 236"/>
              <a:gd name="T5" fmla="*/ 163 h 235"/>
              <a:gd name="T6" fmla="*/ 216 w 236"/>
              <a:gd name="T7" fmla="*/ 183 h 235"/>
              <a:gd name="T8" fmla="*/ 201 w 236"/>
              <a:gd name="T9" fmla="*/ 201 h 235"/>
              <a:gd name="T10" fmla="*/ 184 w 236"/>
              <a:gd name="T11" fmla="*/ 215 h 235"/>
              <a:gd name="T12" fmla="*/ 164 w 236"/>
              <a:gd name="T13" fmla="*/ 226 h 235"/>
              <a:gd name="T14" fmla="*/ 142 w 236"/>
              <a:gd name="T15" fmla="*/ 233 h 235"/>
              <a:gd name="T16" fmla="*/ 118 w 236"/>
              <a:gd name="T17" fmla="*/ 235 h 235"/>
              <a:gd name="T18" fmla="*/ 106 w 236"/>
              <a:gd name="T19" fmla="*/ 235 h 235"/>
              <a:gd name="T20" fmla="*/ 83 w 236"/>
              <a:gd name="T21" fmla="*/ 230 h 235"/>
              <a:gd name="T22" fmla="*/ 62 w 236"/>
              <a:gd name="T23" fmla="*/ 221 h 235"/>
              <a:gd name="T24" fmla="*/ 43 w 236"/>
              <a:gd name="T25" fmla="*/ 209 h 235"/>
              <a:gd name="T26" fmla="*/ 27 w 236"/>
              <a:gd name="T27" fmla="*/ 193 h 235"/>
              <a:gd name="T28" fmla="*/ 15 w 236"/>
              <a:gd name="T29" fmla="*/ 174 h 235"/>
              <a:gd name="T30" fmla="*/ 6 w 236"/>
              <a:gd name="T31" fmla="*/ 152 h 235"/>
              <a:gd name="T32" fmla="*/ 0 w 236"/>
              <a:gd name="T33" fmla="*/ 130 h 235"/>
              <a:gd name="T34" fmla="*/ 0 w 236"/>
              <a:gd name="T35" fmla="*/ 118 h 235"/>
              <a:gd name="T36" fmla="*/ 3 w 236"/>
              <a:gd name="T37" fmla="*/ 93 h 235"/>
              <a:gd name="T38" fmla="*/ 10 w 236"/>
              <a:gd name="T39" fmla="*/ 72 h 235"/>
              <a:gd name="T40" fmla="*/ 20 w 236"/>
              <a:gd name="T41" fmla="*/ 52 h 235"/>
              <a:gd name="T42" fmla="*/ 35 w 236"/>
              <a:gd name="T43" fmla="*/ 34 h 235"/>
              <a:gd name="T44" fmla="*/ 53 w 236"/>
              <a:gd name="T45" fmla="*/ 20 h 235"/>
              <a:gd name="T46" fmla="*/ 73 w 236"/>
              <a:gd name="T47" fmla="*/ 9 h 235"/>
              <a:gd name="T48" fmla="*/ 94 w 236"/>
              <a:gd name="T49" fmla="*/ 2 h 235"/>
              <a:gd name="T50" fmla="*/ 118 w 236"/>
              <a:gd name="T51" fmla="*/ 0 h 235"/>
              <a:gd name="T52" fmla="*/ 130 w 236"/>
              <a:gd name="T53" fmla="*/ 0 h 235"/>
              <a:gd name="T54" fmla="*/ 153 w 236"/>
              <a:gd name="T55" fmla="*/ 5 h 235"/>
              <a:gd name="T56" fmla="*/ 174 w 236"/>
              <a:gd name="T57" fmla="*/ 14 h 235"/>
              <a:gd name="T58" fmla="*/ 193 w 236"/>
              <a:gd name="T59" fmla="*/ 26 h 235"/>
              <a:gd name="T60" fmla="*/ 209 w 236"/>
              <a:gd name="T61" fmla="*/ 43 h 235"/>
              <a:gd name="T62" fmla="*/ 221 w 236"/>
              <a:gd name="T63" fmla="*/ 61 h 235"/>
              <a:gd name="T64" fmla="*/ 231 w 236"/>
              <a:gd name="T65" fmla="*/ 83 h 235"/>
              <a:gd name="T66" fmla="*/ 236 w 236"/>
              <a:gd name="T67" fmla="*/ 105 h 235"/>
              <a:gd name="T68" fmla="*/ 236 w 236"/>
              <a:gd name="T69" fmla="*/ 1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5">
                <a:moveTo>
                  <a:pt x="236" y="118"/>
                </a:moveTo>
                <a:lnTo>
                  <a:pt x="236" y="118"/>
                </a:lnTo>
                <a:lnTo>
                  <a:pt x="236" y="130"/>
                </a:lnTo>
                <a:lnTo>
                  <a:pt x="233" y="142"/>
                </a:lnTo>
                <a:lnTo>
                  <a:pt x="231" y="152"/>
                </a:lnTo>
                <a:lnTo>
                  <a:pt x="227" y="163"/>
                </a:lnTo>
                <a:lnTo>
                  <a:pt x="221" y="174"/>
                </a:lnTo>
                <a:lnTo>
                  <a:pt x="216" y="183"/>
                </a:lnTo>
                <a:lnTo>
                  <a:pt x="209" y="193"/>
                </a:lnTo>
                <a:lnTo>
                  <a:pt x="201" y="201"/>
                </a:lnTo>
                <a:lnTo>
                  <a:pt x="193" y="209"/>
                </a:lnTo>
                <a:lnTo>
                  <a:pt x="184" y="215"/>
                </a:lnTo>
                <a:lnTo>
                  <a:pt x="174" y="221"/>
                </a:lnTo>
                <a:lnTo>
                  <a:pt x="164" y="226"/>
                </a:lnTo>
                <a:lnTo>
                  <a:pt x="153" y="230"/>
                </a:lnTo>
                <a:lnTo>
                  <a:pt x="142" y="233"/>
                </a:lnTo>
                <a:lnTo>
                  <a:pt x="130" y="235"/>
                </a:lnTo>
                <a:lnTo>
                  <a:pt x="118" y="235"/>
                </a:lnTo>
                <a:lnTo>
                  <a:pt x="118" y="235"/>
                </a:lnTo>
                <a:lnTo>
                  <a:pt x="106" y="235"/>
                </a:lnTo>
                <a:lnTo>
                  <a:pt x="94" y="233"/>
                </a:lnTo>
                <a:lnTo>
                  <a:pt x="83" y="230"/>
                </a:lnTo>
                <a:lnTo>
                  <a:pt x="73" y="226"/>
                </a:lnTo>
                <a:lnTo>
                  <a:pt x="62" y="221"/>
                </a:lnTo>
                <a:lnTo>
                  <a:pt x="53" y="215"/>
                </a:lnTo>
                <a:lnTo>
                  <a:pt x="43" y="209"/>
                </a:lnTo>
                <a:lnTo>
                  <a:pt x="35" y="201"/>
                </a:lnTo>
                <a:lnTo>
                  <a:pt x="27" y="193"/>
                </a:lnTo>
                <a:lnTo>
                  <a:pt x="20" y="183"/>
                </a:lnTo>
                <a:lnTo>
                  <a:pt x="15" y="174"/>
                </a:lnTo>
                <a:lnTo>
                  <a:pt x="10" y="163"/>
                </a:lnTo>
                <a:lnTo>
                  <a:pt x="6" y="152"/>
                </a:lnTo>
                <a:lnTo>
                  <a:pt x="3" y="142"/>
                </a:lnTo>
                <a:lnTo>
                  <a:pt x="0" y="130"/>
                </a:lnTo>
                <a:lnTo>
                  <a:pt x="0" y="118"/>
                </a:lnTo>
                <a:lnTo>
                  <a:pt x="0" y="118"/>
                </a:lnTo>
                <a:lnTo>
                  <a:pt x="0" y="105"/>
                </a:lnTo>
                <a:lnTo>
                  <a:pt x="3" y="93"/>
                </a:lnTo>
                <a:lnTo>
                  <a:pt x="6" y="83"/>
                </a:lnTo>
                <a:lnTo>
                  <a:pt x="10" y="72"/>
                </a:lnTo>
                <a:lnTo>
                  <a:pt x="15" y="61"/>
                </a:lnTo>
                <a:lnTo>
                  <a:pt x="20" y="52"/>
                </a:lnTo>
                <a:lnTo>
                  <a:pt x="27" y="43"/>
                </a:lnTo>
                <a:lnTo>
                  <a:pt x="35" y="34"/>
                </a:lnTo>
                <a:lnTo>
                  <a:pt x="43" y="26"/>
                </a:lnTo>
                <a:lnTo>
                  <a:pt x="53" y="20"/>
                </a:lnTo>
                <a:lnTo>
                  <a:pt x="62" y="14"/>
                </a:lnTo>
                <a:lnTo>
                  <a:pt x="73" y="9"/>
                </a:lnTo>
                <a:lnTo>
                  <a:pt x="83" y="5"/>
                </a:lnTo>
                <a:lnTo>
                  <a:pt x="94" y="2"/>
                </a:lnTo>
                <a:lnTo>
                  <a:pt x="106" y="0"/>
                </a:lnTo>
                <a:lnTo>
                  <a:pt x="118" y="0"/>
                </a:lnTo>
                <a:lnTo>
                  <a:pt x="118" y="0"/>
                </a:lnTo>
                <a:lnTo>
                  <a:pt x="130" y="0"/>
                </a:lnTo>
                <a:lnTo>
                  <a:pt x="142" y="2"/>
                </a:lnTo>
                <a:lnTo>
                  <a:pt x="153" y="5"/>
                </a:lnTo>
                <a:lnTo>
                  <a:pt x="164" y="9"/>
                </a:lnTo>
                <a:lnTo>
                  <a:pt x="174" y="14"/>
                </a:lnTo>
                <a:lnTo>
                  <a:pt x="184" y="20"/>
                </a:lnTo>
                <a:lnTo>
                  <a:pt x="193" y="26"/>
                </a:lnTo>
                <a:lnTo>
                  <a:pt x="201" y="34"/>
                </a:lnTo>
                <a:lnTo>
                  <a:pt x="209" y="43"/>
                </a:lnTo>
                <a:lnTo>
                  <a:pt x="216" y="52"/>
                </a:lnTo>
                <a:lnTo>
                  <a:pt x="221" y="61"/>
                </a:lnTo>
                <a:lnTo>
                  <a:pt x="227" y="72"/>
                </a:lnTo>
                <a:lnTo>
                  <a:pt x="231" y="83"/>
                </a:lnTo>
                <a:lnTo>
                  <a:pt x="233" y="93"/>
                </a:lnTo>
                <a:lnTo>
                  <a:pt x="236" y="105"/>
                </a:lnTo>
                <a:lnTo>
                  <a:pt x="236" y="118"/>
                </a:lnTo>
                <a:lnTo>
                  <a:pt x="236" y="118"/>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28" name="Freeform 2791"/>
          <p:cNvSpPr>
            <a:spLocks/>
          </p:cNvSpPr>
          <p:nvPr/>
        </p:nvSpPr>
        <p:spPr bwMode="auto">
          <a:xfrm>
            <a:off x="5408084" y="3532721"/>
            <a:ext cx="171451" cy="173567"/>
          </a:xfrm>
          <a:custGeom>
            <a:avLst/>
            <a:gdLst>
              <a:gd name="T0" fmla="*/ 164 w 164"/>
              <a:gd name="T1" fmla="*/ 82 h 163"/>
              <a:gd name="T2" fmla="*/ 164 w 164"/>
              <a:gd name="T3" fmla="*/ 82 h 163"/>
              <a:gd name="T4" fmla="*/ 164 w 164"/>
              <a:gd name="T5" fmla="*/ 90 h 163"/>
              <a:gd name="T6" fmla="*/ 163 w 164"/>
              <a:gd name="T7" fmla="*/ 98 h 163"/>
              <a:gd name="T8" fmla="*/ 160 w 164"/>
              <a:gd name="T9" fmla="*/ 106 h 163"/>
              <a:gd name="T10" fmla="*/ 157 w 164"/>
              <a:gd name="T11" fmla="*/ 114 h 163"/>
              <a:gd name="T12" fmla="*/ 151 w 164"/>
              <a:gd name="T13" fmla="*/ 127 h 163"/>
              <a:gd name="T14" fmla="*/ 140 w 164"/>
              <a:gd name="T15" fmla="*/ 139 h 163"/>
              <a:gd name="T16" fmla="*/ 128 w 164"/>
              <a:gd name="T17" fmla="*/ 150 h 163"/>
              <a:gd name="T18" fmla="*/ 114 w 164"/>
              <a:gd name="T19" fmla="*/ 157 h 163"/>
              <a:gd name="T20" fmla="*/ 106 w 164"/>
              <a:gd name="T21" fmla="*/ 159 h 163"/>
              <a:gd name="T22" fmla="*/ 98 w 164"/>
              <a:gd name="T23" fmla="*/ 162 h 163"/>
              <a:gd name="T24" fmla="*/ 90 w 164"/>
              <a:gd name="T25" fmla="*/ 163 h 163"/>
              <a:gd name="T26" fmla="*/ 82 w 164"/>
              <a:gd name="T27" fmla="*/ 163 h 163"/>
              <a:gd name="T28" fmla="*/ 82 w 164"/>
              <a:gd name="T29" fmla="*/ 163 h 163"/>
              <a:gd name="T30" fmla="*/ 74 w 164"/>
              <a:gd name="T31" fmla="*/ 163 h 163"/>
              <a:gd name="T32" fmla="*/ 66 w 164"/>
              <a:gd name="T33" fmla="*/ 162 h 163"/>
              <a:gd name="T34" fmla="*/ 58 w 164"/>
              <a:gd name="T35" fmla="*/ 159 h 163"/>
              <a:gd name="T36" fmla="*/ 50 w 164"/>
              <a:gd name="T37" fmla="*/ 157 h 163"/>
              <a:gd name="T38" fmla="*/ 37 w 164"/>
              <a:gd name="T39" fmla="*/ 150 h 163"/>
              <a:gd name="T40" fmla="*/ 25 w 164"/>
              <a:gd name="T41" fmla="*/ 139 h 163"/>
              <a:gd name="T42" fmla="*/ 14 w 164"/>
              <a:gd name="T43" fmla="*/ 127 h 163"/>
              <a:gd name="T44" fmla="*/ 7 w 164"/>
              <a:gd name="T45" fmla="*/ 114 h 163"/>
              <a:gd name="T46" fmla="*/ 4 w 164"/>
              <a:gd name="T47" fmla="*/ 106 h 163"/>
              <a:gd name="T48" fmla="*/ 2 w 164"/>
              <a:gd name="T49" fmla="*/ 98 h 163"/>
              <a:gd name="T50" fmla="*/ 0 w 164"/>
              <a:gd name="T51" fmla="*/ 90 h 163"/>
              <a:gd name="T52" fmla="*/ 0 w 164"/>
              <a:gd name="T53" fmla="*/ 82 h 163"/>
              <a:gd name="T54" fmla="*/ 0 w 164"/>
              <a:gd name="T55" fmla="*/ 82 h 163"/>
              <a:gd name="T56" fmla="*/ 0 w 164"/>
              <a:gd name="T57" fmla="*/ 73 h 163"/>
              <a:gd name="T58" fmla="*/ 2 w 164"/>
              <a:gd name="T59" fmla="*/ 65 h 163"/>
              <a:gd name="T60" fmla="*/ 4 w 164"/>
              <a:gd name="T61" fmla="*/ 57 h 163"/>
              <a:gd name="T62" fmla="*/ 7 w 164"/>
              <a:gd name="T63" fmla="*/ 49 h 163"/>
              <a:gd name="T64" fmla="*/ 14 w 164"/>
              <a:gd name="T65" fmla="*/ 36 h 163"/>
              <a:gd name="T66" fmla="*/ 25 w 164"/>
              <a:gd name="T67" fmla="*/ 24 h 163"/>
              <a:gd name="T68" fmla="*/ 37 w 164"/>
              <a:gd name="T69" fmla="*/ 13 h 163"/>
              <a:gd name="T70" fmla="*/ 50 w 164"/>
              <a:gd name="T71" fmla="*/ 7 h 163"/>
              <a:gd name="T72" fmla="*/ 58 w 164"/>
              <a:gd name="T73" fmla="*/ 4 h 163"/>
              <a:gd name="T74" fmla="*/ 66 w 164"/>
              <a:gd name="T75" fmla="*/ 1 h 163"/>
              <a:gd name="T76" fmla="*/ 74 w 164"/>
              <a:gd name="T77" fmla="*/ 0 h 163"/>
              <a:gd name="T78" fmla="*/ 82 w 164"/>
              <a:gd name="T79" fmla="*/ 0 h 163"/>
              <a:gd name="T80" fmla="*/ 82 w 164"/>
              <a:gd name="T81" fmla="*/ 0 h 163"/>
              <a:gd name="T82" fmla="*/ 90 w 164"/>
              <a:gd name="T83" fmla="*/ 0 h 163"/>
              <a:gd name="T84" fmla="*/ 98 w 164"/>
              <a:gd name="T85" fmla="*/ 1 h 163"/>
              <a:gd name="T86" fmla="*/ 106 w 164"/>
              <a:gd name="T87" fmla="*/ 4 h 163"/>
              <a:gd name="T88" fmla="*/ 114 w 164"/>
              <a:gd name="T89" fmla="*/ 7 h 163"/>
              <a:gd name="T90" fmla="*/ 128 w 164"/>
              <a:gd name="T91" fmla="*/ 13 h 163"/>
              <a:gd name="T92" fmla="*/ 140 w 164"/>
              <a:gd name="T93" fmla="*/ 24 h 163"/>
              <a:gd name="T94" fmla="*/ 151 w 164"/>
              <a:gd name="T95" fmla="*/ 36 h 163"/>
              <a:gd name="T96" fmla="*/ 157 w 164"/>
              <a:gd name="T97" fmla="*/ 49 h 163"/>
              <a:gd name="T98" fmla="*/ 160 w 164"/>
              <a:gd name="T99" fmla="*/ 57 h 163"/>
              <a:gd name="T100" fmla="*/ 163 w 164"/>
              <a:gd name="T101" fmla="*/ 65 h 163"/>
              <a:gd name="T102" fmla="*/ 164 w 164"/>
              <a:gd name="T103" fmla="*/ 73 h 163"/>
              <a:gd name="T104" fmla="*/ 164 w 164"/>
              <a:gd name="T105" fmla="*/ 82 h 163"/>
              <a:gd name="T106" fmla="*/ 164 w 164"/>
              <a:gd name="T107" fmla="*/ 8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163">
                <a:moveTo>
                  <a:pt x="164" y="82"/>
                </a:moveTo>
                <a:lnTo>
                  <a:pt x="164" y="82"/>
                </a:lnTo>
                <a:lnTo>
                  <a:pt x="164" y="90"/>
                </a:lnTo>
                <a:lnTo>
                  <a:pt x="163" y="98"/>
                </a:lnTo>
                <a:lnTo>
                  <a:pt x="160" y="106"/>
                </a:lnTo>
                <a:lnTo>
                  <a:pt x="157" y="114"/>
                </a:lnTo>
                <a:lnTo>
                  <a:pt x="151" y="127"/>
                </a:lnTo>
                <a:lnTo>
                  <a:pt x="140" y="139"/>
                </a:lnTo>
                <a:lnTo>
                  <a:pt x="128" y="150"/>
                </a:lnTo>
                <a:lnTo>
                  <a:pt x="114" y="157"/>
                </a:lnTo>
                <a:lnTo>
                  <a:pt x="106" y="159"/>
                </a:lnTo>
                <a:lnTo>
                  <a:pt x="98" y="162"/>
                </a:lnTo>
                <a:lnTo>
                  <a:pt x="90" y="163"/>
                </a:lnTo>
                <a:lnTo>
                  <a:pt x="82" y="163"/>
                </a:lnTo>
                <a:lnTo>
                  <a:pt x="82" y="163"/>
                </a:lnTo>
                <a:lnTo>
                  <a:pt x="74" y="163"/>
                </a:lnTo>
                <a:lnTo>
                  <a:pt x="66" y="162"/>
                </a:lnTo>
                <a:lnTo>
                  <a:pt x="58" y="159"/>
                </a:lnTo>
                <a:lnTo>
                  <a:pt x="50" y="157"/>
                </a:lnTo>
                <a:lnTo>
                  <a:pt x="37" y="150"/>
                </a:lnTo>
                <a:lnTo>
                  <a:pt x="25" y="139"/>
                </a:lnTo>
                <a:lnTo>
                  <a:pt x="14" y="127"/>
                </a:lnTo>
                <a:lnTo>
                  <a:pt x="7" y="114"/>
                </a:lnTo>
                <a:lnTo>
                  <a:pt x="4" y="106"/>
                </a:lnTo>
                <a:lnTo>
                  <a:pt x="2" y="98"/>
                </a:lnTo>
                <a:lnTo>
                  <a:pt x="0" y="90"/>
                </a:lnTo>
                <a:lnTo>
                  <a:pt x="0" y="82"/>
                </a:lnTo>
                <a:lnTo>
                  <a:pt x="0" y="82"/>
                </a:lnTo>
                <a:lnTo>
                  <a:pt x="0" y="73"/>
                </a:lnTo>
                <a:lnTo>
                  <a:pt x="2" y="65"/>
                </a:lnTo>
                <a:lnTo>
                  <a:pt x="4" y="57"/>
                </a:lnTo>
                <a:lnTo>
                  <a:pt x="7" y="49"/>
                </a:lnTo>
                <a:lnTo>
                  <a:pt x="14" y="36"/>
                </a:lnTo>
                <a:lnTo>
                  <a:pt x="25" y="24"/>
                </a:lnTo>
                <a:lnTo>
                  <a:pt x="37" y="13"/>
                </a:lnTo>
                <a:lnTo>
                  <a:pt x="50" y="7"/>
                </a:lnTo>
                <a:lnTo>
                  <a:pt x="58" y="4"/>
                </a:lnTo>
                <a:lnTo>
                  <a:pt x="66" y="1"/>
                </a:lnTo>
                <a:lnTo>
                  <a:pt x="74" y="0"/>
                </a:lnTo>
                <a:lnTo>
                  <a:pt x="82" y="0"/>
                </a:lnTo>
                <a:lnTo>
                  <a:pt x="82" y="0"/>
                </a:lnTo>
                <a:lnTo>
                  <a:pt x="90" y="0"/>
                </a:lnTo>
                <a:lnTo>
                  <a:pt x="98" y="1"/>
                </a:lnTo>
                <a:lnTo>
                  <a:pt x="106" y="4"/>
                </a:lnTo>
                <a:lnTo>
                  <a:pt x="114" y="7"/>
                </a:lnTo>
                <a:lnTo>
                  <a:pt x="128" y="13"/>
                </a:lnTo>
                <a:lnTo>
                  <a:pt x="140" y="24"/>
                </a:lnTo>
                <a:lnTo>
                  <a:pt x="151" y="36"/>
                </a:lnTo>
                <a:lnTo>
                  <a:pt x="157" y="49"/>
                </a:lnTo>
                <a:lnTo>
                  <a:pt x="160" y="57"/>
                </a:lnTo>
                <a:lnTo>
                  <a:pt x="163" y="65"/>
                </a:lnTo>
                <a:lnTo>
                  <a:pt x="164" y="73"/>
                </a:lnTo>
                <a:lnTo>
                  <a:pt x="164" y="82"/>
                </a:lnTo>
                <a:lnTo>
                  <a:pt x="164" y="82"/>
                </a:lnTo>
                <a:close/>
              </a:path>
            </a:pathLst>
          </a:custGeom>
          <a:solidFill>
            <a:srgbClr val="DED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9" name="Line 2792"/>
          <p:cNvSpPr>
            <a:spLocks noChangeShapeType="1"/>
          </p:cNvSpPr>
          <p:nvPr/>
        </p:nvSpPr>
        <p:spPr bwMode="auto">
          <a:xfrm>
            <a:off x="5579535" y="3619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0" name="Line 2793"/>
          <p:cNvSpPr>
            <a:spLocks noChangeShapeType="1"/>
          </p:cNvSpPr>
          <p:nvPr/>
        </p:nvSpPr>
        <p:spPr bwMode="auto">
          <a:xfrm>
            <a:off x="5577417" y="36427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1" name="Line 2794"/>
          <p:cNvSpPr>
            <a:spLocks noChangeShapeType="1"/>
          </p:cNvSpPr>
          <p:nvPr/>
        </p:nvSpPr>
        <p:spPr bwMode="auto">
          <a:xfrm>
            <a:off x="5566835" y="36618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2" name="Line 2795"/>
          <p:cNvSpPr>
            <a:spLocks noChangeShapeType="1"/>
          </p:cNvSpPr>
          <p:nvPr/>
        </p:nvSpPr>
        <p:spPr bwMode="auto">
          <a:xfrm>
            <a:off x="5554135" y="36808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3" name="Line 2796"/>
          <p:cNvSpPr>
            <a:spLocks noChangeShapeType="1"/>
          </p:cNvSpPr>
          <p:nvPr/>
        </p:nvSpPr>
        <p:spPr bwMode="auto">
          <a:xfrm>
            <a:off x="5537201" y="36957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4" name="Line 2797"/>
          <p:cNvSpPr>
            <a:spLocks noChangeShapeType="1"/>
          </p:cNvSpPr>
          <p:nvPr/>
        </p:nvSpPr>
        <p:spPr bwMode="auto">
          <a:xfrm>
            <a:off x="5516035" y="3704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5" name="Line 2798"/>
          <p:cNvSpPr>
            <a:spLocks noChangeShapeType="1"/>
          </p:cNvSpPr>
          <p:nvPr/>
        </p:nvSpPr>
        <p:spPr bwMode="auto">
          <a:xfrm>
            <a:off x="5494868" y="3706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6" name="Line 2799"/>
          <p:cNvSpPr>
            <a:spLocks noChangeShapeType="1"/>
          </p:cNvSpPr>
          <p:nvPr/>
        </p:nvSpPr>
        <p:spPr bwMode="auto">
          <a:xfrm>
            <a:off x="5471584" y="3704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7" name="Line 2800"/>
          <p:cNvSpPr>
            <a:spLocks noChangeShapeType="1"/>
          </p:cNvSpPr>
          <p:nvPr/>
        </p:nvSpPr>
        <p:spPr bwMode="auto">
          <a:xfrm>
            <a:off x="5450417" y="36935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8" name="Line 2801"/>
          <p:cNvSpPr>
            <a:spLocks noChangeShapeType="1"/>
          </p:cNvSpPr>
          <p:nvPr/>
        </p:nvSpPr>
        <p:spPr bwMode="auto">
          <a:xfrm>
            <a:off x="5433484" y="36808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39" name="Line 2802"/>
          <p:cNvSpPr>
            <a:spLocks noChangeShapeType="1"/>
          </p:cNvSpPr>
          <p:nvPr/>
        </p:nvSpPr>
        <p:spPr bwMode="auto">
          <a:xfrm>
            <a:off x="5418668" y="36618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0" name="Line 2803"/>
          <p:cNvSpPr>
            <a:spLocks noChangeShapeType="1"/>
          </p:cNvSpPr>
          <p:nvPr/>
        </p:nvSpPr>
        <p:spPr bwMode="auto">
          <a:xfrm>
            <a:off x="5410201" y="36406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1" name="Line 2804"/>
          <p:cNvSpPr>
            <a:spLocks noChangeShapeType="1"/>
          </p:cNvSpPr>
          <p:nvPr/>
        </p:nvSpPr>
        <p:spPr bwMode="auto">
          <a:xfrm>
            <a:off x="5408084" y="3619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2" name="Line 2805"/>
          <p:cNvSpPr>
            <a:spLocks noChangeShapeType="1"/>
          </p:cNvSpPr>
          <p:nvPr/>
        </p:nvSpPr>
        <p:spPr bwMode="auto">
          <a:xfrm>
            <a:off x="5410201" y="35962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3" name="Line 2806"/>
          <p:cNvSpPr>
            <a:spLocks noChangeShapeType="1"/>
          </p:cNvSpPr>
          <p:nvPr/>
        </p:nvSpPr>
        <p:spPr bwMode="auto">
          <a:xfrm>
            <a:off x="5420784" y="35771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4" name="Line 2807"/>
          <p:cNvSpPr>
            <a:spLocks noChangeShapeType="1"/>
          </p:cNvSpPr>
          <p:nvPr/>
        </p:nvSpPr>
        <p:spPr bwMode="auto">
          <a:xfrm>
            <a:off x="5433484" y="35581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5" name="Line 2808"/>
          <p:cNvSpPr>
            <a:spLocks noChangeShapeType="1"/>
          </p:cNvSpPr>
          <p:nvPr/>
        </p:nvSpPr>
        <p:spPr bwMode="auto">
          <a:xfrm>
            <a:off x="5452535" y="35454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6" name="Line 2809"/>
          <p:cNvSpPr>
            <a:spLocks noChangeShapeType="1"/>
          </p:cNvSpPr>
          <p:nvPr/>
        </p:nvSpPr>
        <p:spPr bwMode="auto">
          <a:xfrm>
            <a:off x="5473701" y="35369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7" name="Line 2810"/>
          <p:cNvSpPr>
            <a:spLocks noChangeShapeType="1"/>
          </p:cNvSpPr>
          <p:nvPr/>
        </p:nvSpPr>
        <p:spPr bwMode="auto">
          <a:xfrm>
            <a:off x="5494868" y="35327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8" name="Line 2811"/>
          <p:cNvSpPr>
            <a:spLocks noChangeShapeType="1"/>
          </p:cNvSpPr>
          <p:nvPr/>
        </p:nvSpPr>
        <p:spPr bwMode="auto">
          <a:xfrm>
            <a:off x="5518151" y="35369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49" name="Line 2812"/>
          <p:cNvSpPr>
            <a:spLocks noChangeShapeType="1"/>
          </p:cNvSpPr>
          <p:nvPr/>
        </p:nvSpPr>
        <p:spPr bwMode="auto">
          <a:xfrm>
            <a:off x="5537201" y="35454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0" name="Line 2813"/>
          <p:cNvSpPr>
            <a:spLocks noChangeShapeType="1"/>
          </p:cNvSpPr>
          <p:nvPr/>
        </p:nvSpPr>
        <p:spPr bwMode="auto">
          <a:xfrm>
            <a:off x="5556251" y="356023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1" name="Line 2814"/>
          <p:cNvSpPr>
            <a:spLocks noChangeShapeType="1"/>
          </p:cNvSpPr>
          <p:nvPr/>
        </p:nvSpPr>
        <p:spPr bwMode="auto">
          <a:xfrm>
            <a:off x="5568951" y="3579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2" name="Line 2815"/>
          <p:cNvSpPr>
            <a:spLocks noChangeShapeType="1"/>
          </p:cNvSpPr>
          <p:nvPr/>
        </p:nvSpPr>
        <p:spPr bwMode="auto">
          <a:xfrm>
            <a:off x="5577417" y="36004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53" name="Freeform 2817"/>
          <p:cNvSpPr>
            <a:spLocks/>
          </p:cNvSpPr>
          <p:nvPr/>
        </p:nvSpPr>
        <p:spPr bwMode="auto">
          <a:xfrm>
            <a:off x="579967"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8 w 483"/>
              <a:gd name="T25" fmla="*/ 55 h 483"/>
              <a:gd name="T26" fmla="*/ 55 w 483"/>
              <a:gd name="T27" fmla="*/ 89 h 483"/>
              <a:gd name="T28" fmla="*/ 29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7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2"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2"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4" name="Freeform 2818"/>
          <p:cNvSpPr>
            <a:spLocks/>
          </p:cNvSpPr>
          <p:nvPr/>
        </p:nvSpPr>
        <p:spPr bwMode="auto">
          <a:xfrm>
            <a:off x="677335" y="3977219"/>
            <a:ext cx="321733" cy="323851"/>
          </a:xfrm>
          <a:custGeom>
            <a:avLst/>
            <a:gdLst>
              <a:gd name="T0" fmla="*/ 153 w 306"/>
              <a:gd name="T1" fmla="*/ 153 h 306"/>
              <a:gd name="T2" fmla="*/ 224 w 306"/>
              <a:gd name="T3" fmla="*/ 32 h 306"/>
              <a:gd name="T4" fmla="*/ 225 w 306"/>
              <a:gd name="T5" fmla="*/ 23 h 306"/>
              <a:gd name="T6" fmla="*/ 223 w 306"/>
              <a:gd name="T7" fmla="*/ 19 h 306"/>
              <a:gd name="T8" fmla="*/ 219 w 306"/>
              <a:gd name="T9" fmla="*/ 15 h 306"/>
              <a:gd name="T10" fmla="*/ 192 w 306"/>
              <a:gd name="T11" fmla="*/ 6 h 306"/>
              <a:gd name="T12" fmla="*/ 164 w 306"/>
              <a:gd name="T13" fmla="*/ 0 h 306"/>
              <a:gd name="T14" fmla="*/ 137 w 306"/>
              <a:gd name="T15" fmla="*/ 2 h 306"/>
              <a:gd name="T16" fmla="*/ 109 w 306"/>
              <a:gd name="T17" fmla="*/ 7 h 306"/>
              <a:gd name="T18" fmla="*/ 83 w 306"/>
              <a:gd name="T19" fmla="*/ 18 h 306"/>
              <a:gd name="T20" fmla="*/ 59 w 306"/>
              <a:gd name="T21" fmla="*/ 32 h 306"/>
              <a:gd name="T22" fmla="*/ 39 w 306"/>
              <a:gd name="T23" fmla="*/ 51 h 306"/>
              <a:gd name="T24" fmla="*/ 22 w 306"/>
              <a:gd name="T25" fmla="*/ 75 h 306"/>
              <a:gd name="T26" fmla="*/ 15 w 306"/>
              <a:gd name="T27" fmla="*/ 89 h 306"/>
              <a:gd name="T28" fmla="*/ 4 w 306"/>
              <a:gd name="T29" fmla="*/ 118 h 306"/>
              <a:gd name="T30" fmla="*/ 0 w 306"/>
              <a:gd name="T31" fmla="*/ 148 h 306"/>
              <a:gd name="T32" fmla="*/ 1 w 306"/>
              <a:gd name="T33" fmla="*/ 176 h 306"/>
              <a:gd name="T34" fmla="*/ 10 w 306"/>
              <a:gd name="T35" fmla="*/ 205 h 306"/>
              <a:gd name="T36" fmla="*/ 22 w 306"/>
              <a:gd name="T37" fmla="*/ 231 h 306"/>
              <a:gd name="T38" fmla="*/ 39 w 306"/>
              <a:gd name="T39" fmla="*/ 255 h 306"/>
              <a:gd name="T40" fmla="*/ 62 w 306"/>
              <a:gd name="T41" fmla="*/ 276 h 306"/>
              <a:gd name="T42" fmla="*/ 75 w 306"/>
              <a:gd name="T43" fmla="*/ 284 h 306"/>
              <a:gd name="T44" fmla="*/ 103 w 306"/>
              <a:gd name="T45" fmla="*/ 298 h 306"/>
              <a:gd name="T46" fmla="*/ 133 w 306"/>
              <a:gd name="T47" fmla="*/ 304 h 306"/>
              <a:gd name="T48" fmla="*/ 162 w 306"/>
              <a:gd name="T49" fmla="*/ 306 h 306"/>
              <a:gd name="T50" fmla="*/ 190 w 306"/>
              <a:gd name="T51" fmla="*/ 300 h 306"/>
              <a:gd name="T52" fmla="*/ 219 w 306"/>
              <a:gd name="T53" fmla="*/ 291 h 306"/>
              <a:gd name="T54" fmla="*/ 244 w 306"/>
              <a:gd name="T55" fmla="*/ 276 h 306"/>
              <a:gd name="T56" fmla="*/ 266 w 306"/>
              <a:gd name="T57" fmla="*/ 256 h 306"/>
              <a:gd name="T58" fmla="*/ 284 w 306"/>
              <a:gd name="T59" fmla="*/ 231 h 306"/>
              <a:gd name="T60" fmla="*/ 294 w 306"/>
              <a:gd name="T61" fmla="*/ 213 h 306"/>
              <a:gd name="T62" fmla="*/ 304 w 306"/>
              <a:gd name="T63" fmla="*/ 174 h 306"/>
              <a:gd name="T64" fmla="*/ 306 w 306"/>
              <a:gd name="T65" fmla="*/ 154 h 306"/>
              <a:gd name="T66" fmla="*/ 302 w 306"/>
              <a:gd name="T67" fmla="*/ 146 h 306"/>
              <a:gd name="T68" fmla="*/ 298 w 306"/>
              <a:gd name="T69" fmla="*/ 144 h 306"/>
              <a:gd name="T70" fmla="*/ 292 w 306"/>
              <a:gd name="T71" fmla="*/ 142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6" h="306">
                <a:moveTo>
                  <a:pt x="292" y="142"/>
                </a:moveTo>
                <a:lnTo>
                  <a:pt x="153" y="153"/>
                </a:lnTo>
                <a:lnTo>
                  <a:pt x="224" y="32"/>
                </a:lnTo>
                <a:lnTo>
                  <a:pt x="224" y="32"/>
                </a:lnTo>
                <a:lnTo>
                  <a:pt x="225" y="28"/>
                </a:lnTo>
                <a:lnTo>
                  <a:pt x="225" y="23"/>
                </a:lnTo>
                <a:lnTo>
                  <a:pt x="225" y="23"/>
                </a:lnTo>
                <a:lnTo>
                  <a:pt x="223" y="19"/>
                </a:lnTo>
                <a:lnTo>
                  <a:pt x="219" y="15"/>
                </a:lnTo>
                <a:lnTo>
                  <a:pt x="219" y="15"/>
                </a:lnTo>
                <a:lnTo>
                  <a:pt x="205" y="10"/>
                </a:lnTo>
                <a:lnTo>
                  <a:pt x="192" y="6"/>
                </a:lnTo>
                <a:lnTo>
                  <a:pt x="178" y="3"/>
                </a:lnTo>
                <a:lnTo>
                  <a:pt x="164" y="0"/>
                </a:lnTo>
                <a:lnTo>
                  <a:pt x="150" y="0"/>
                </a:lnTo>
                <a:lnTo>
                  <a:pt x="137" y="2"/>
                </a:lnTo>
                <a:lnTo>
                  <a:pt x="122" y="3"/>
                </a:lnTo>
                <a:lnTo>
                  <a:pt x="109" y="7"/>
                </a:lnTo>
                <a:lnTo>
                  <a:pt x="95" y="11"/>
                </a:lnTo>
                <a:lnTo>
                  <a:pt x="83" y="18"/>
                </a:lnTo>
                <a:lnTo>
                  <a:pt x="71" y="24"/>
                </a:lnTo>
                <a:lnTo>
                  <a:pt x="59" y="32"/>
                </a:lnTo>
                <a:lnTo>
                  <a:pt x="48" y="42"/>
                </a:lnTo>
                <a:lnTo>
                  <a:pt x="39" y="51"/>
                </a:lnTo>
                <a:lnTo>
                  <a:pt x="30" y="63"/>
                </a:lnTo>
                <a:lnTo>
                  <a:pt x="22" y="75"/>
                </a:lnTo>
                <a:lnTo>
                  <a:pt x="22" y="75"/>
                </a:lnTo>
                <a:lnTo>
                  <a:pt x="15" y="89"/>
                </a:lnTo>
                <a:lnTo>
                  <a:pt x="8" y="103"/>
                </a:lnTo>
                <a:lnTo>
                  <a:pt x="4" y="118"/>
                </a:lnTo>
                <a:lnTo>
                  <a:pt x="1" y="133"/>
                </a:lnTo>
                <a:lnTo>
                  <a:pt x="0" y="148"/>
                </a:lnTo>
                <a:lnTo>
                  <a:pt x="0" y="162"/>
                </a:lnTo>
                <a:lnTo>
                  <a:pt x="1" y="176"/>
                </a:lnTo>
                <a:lnTo>
                  <a:pt x="6" y="190"/>
                </a:lnTo>
                <a:lnTo>
                  <a:pt x="10" y="205"/>
                </a:lnTo>
                <a:lnTo>
                  <a:pt x="15" y="219"/>
                </a:lnTo>
                <a:lnTo>
                  <a:pt x="22" y="231"/>
                </a:lnTo>
                <a:lnTo>
                  <a:pt x="30" y="244"/>
                </a:lnTo>
                <a:lnTo>
                  <a:pt x="39" y="255"/>
                </a:lnTo>
                <a:lnTo>
                  <a:pt x="50" y="265"/>
                </a:lnTo>
                <a:lnTo>
                  <a:pt x="62" y="276"/>
                </a:lnTo>
                <a:lnTo>
                  <a:pt x="75" y="284"/>
                </a:lnTo>
                <a:lnTo>
                  <a:pt x="75" y="284"/>
                </a:lnTo>
                <a:lnTo>
                  <a:pt x="89" y="291"/>
                </a:lnTo>
                <a:lnTo>
                  <a:pt x="103" y="298"/>
                </a:lnTo>
                <a:lnTo>
                  <a:pt x="118" y="302"/>
                </a:lnTo>
                <a:lnTo>
                  <a:pt x="133" y="304"/>
                </a:lnTo>
                <a:lnTo>
                  <a:pt x="148" y="306"/>
                </a:lnTo>
                <a:lnTo>
                  <a:pt x="162" y="306"/>
                </a:lnTo>
                <a:lnTo>
                  <a:pt x="176" y="304"/>
                </a:lnTo>
                <a:lnTo>
                  <a:pt x="190" y="300"/>
                </a:lnTo>
                <a:lnTo>
                  <a:pt x="205" y="296"/>
                </a:lnTo>
                <a:lnTo>
                  <a:pt x="219" y="291"/>
                </a:lnTo>
                <a:lnTo>
                  <a:pt x="231" y="284"/>
                </a:lnTo>
                <a:lnTo>
                  <a:pt x="244" y="276"/>
                </a:lnTo>
                <a:lnTo>
                  <a:pt x="255" y="267"/>
                </a:lnTo>
                <a:lnTo>
                  <a:pt x="266" y="256"/>
                </a:lnTo>
                <a:lnTo>
                  <a:pt x="276" y="244"/>
                </a:lnTo>
                <a:lnTo>
                  <a:pt x="284" y="231"/>
                </a:lnTo>
                <a:lnTo>
                  <a:pt x="284" y="231"/>
                </a:lnTo>
                <a:lnTo>
                  <a:pt x="294" y="213"/>
                </a:lnTo>
                <a:lnTo>
                  <a:pt x="300" y="194"/>
                </a:lnTo>
                <a:lnTo>
                  <a:pt x="304" y="174"/>
                </a:lnTo>
                <a:lnTo>
                  <a:pt x="306" y="154"/>
                </a:lnTo>
                <a:lnTo>
                  <a:pt x="306" y="154"/>
                </a:lnTo>
                <a:lnTo>
                  <a:pt x="304" y="150"/>
                </a:lnTo>
                <a:lnTo>
                  <a:pt x="302" y="146"/>
                </a:lnTo>
                <a:lnTo>
                  <a:pt x="302" y="146"/>
                </a:lnTo>
                <a:lnTo>
                  <a:pt x="298" y="144"/>
                </a:lnTo>
                <a:lnTo>
                  <a:pt x="292" y="142"/>
                </a:lnTo>
                <a:lnTo>
                  <a:pt x="292" y="142"/>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55" name="Freeform 2819"/>
          <p:cNvSpPr>
            <a:spLocks/>
          </p:cNvSpPr>
          <p:nvPr/>
        </p:nvSpPr>
        <p:spPr bwMode="auto">
          <a:xfrm>
            <a:off x="751419" y="4125387"/>
            <a:ext cx="48684" cy="48684"/>
          </a:xfrm>
          <a:custGeom>
            <a:avLst/>
            <a:gdLst>
              <a:gd name="T0" fmla="*/ 46 w 46"/>
              <a:gd name="T1" fmla="*/ 22 h 45"/>
              <a:gd name="T2" fmla="*/ 46 w 46"/>
              <a:gd name="T3" fmla="*/ 22 h 45"/>
              <a:gd name="T4" fmla="*/ 44 w 46"/>
              <a:gd name="T5" fmla="*/ 28 h 45"/>
              <a:gd name="T6" fmla="*/ 43 w 46"/>
              <a:gd name="T7" fmla="*/ 32 h 45"/>
              <a:gd name="T8" fmla="*/ 42 w 46"/>
              <a:gd name="T9" fmla="*/ 36 h 45"/>
              <a:gd name="T10" fmla="*/ 39 w 46"/>
              <a:gd name="T11" fmla="*/ 38 h 45"/>
              <a:gd name="T12" fmla="*/ 35 w 46"/>
              <a:gd name="T13" fmla="*/ 42 h 45"/>
              <a:gd name="T14" fmla="*/ 31 w 46"/>
              <a:gd name="T15" fmla="*/ 44 h 45"/>
              <a:gd name="T16" fmla="*/ 27 w 46"/>
              <a:gd name="T17" fmla="*/ 45 h 45"/>
              <a:gd name="T18" fmla="*/ 23 w 46"/>
              <a:gd name="T19" fmla="*/ 45 h 45"/>
              <a:gd name="T20" fmla="*/ 23 w 46"/>
              <a:gd name="T21" fmla="*/ 45 h 45"/>
              <a:gd name="T22" fmla="*/ 18 w 46"/>
              <a:gd name="T23" fmla="*/ 45 h 45"/>
              <a:gd name="T24" fmla="*/ 14 w 46"/>
              <a:gd name="T25" fmla="*/ 44 h 45"/>
              <a:gd name="T26" fmla="*/ 10 w 46"/>
              <a:gd name="T27" fmla="*/ 42 h 45"/>
              <a:gd name="T28" fmla="*/ 7 w 46"/>
              <a:gd name="T29" fmla="*/ 38 h 45"/>
              <a:gd name="T30" fmla="*/ 4 w 46"/>
              <a:gd name="T31" fmla="*/ 36 h 45"/>
              <a:gd name="T32" fmla="*/ 2 w 46"/>
              <a:gd name="T33" fmla="*/ 32 h 45"/>
              <a:gd name="T34" fmla="*/ 0 w 46"/>
              <a:gd name="T35" fmla="*/ 28 h 45"/>
              <a:gd name="T36" fmla="*/ 0 w 46"/>
              <a:gd name="T37" fmla="*/ 22 h 45"/>
              <a:gd name="T38" fmla="*/ 0 w 46"/>
              <a:gd name="T39" fmla="*/ 22 h 45"/>
              <a:gd name="T40" fmla="*/ 0 w 46"/>
              <a:gd name="T41" fmla="*/ 18 h 45"/>
              <a:gd name="T42" fmla="*/ 2 w 46"/>
              <a:gd name="T43" fmla="*/ 14 h 45"/>
              <a:gd name="T44" fmla="*/ 4 w 46"/>
              <a:gd name="T45" fmla="*/ 10 h 45"/>
              <a:gd name="T46" fmla="*/ 7 w 46"/>
              <a:gd name="T47" fmla="*/ 6 h 45"/>
              <a:gd name="T48" fmla="*/ 10 w 46"/>
              <a:gd name="T49" fmla="*/ 4 h 45"/>
              <a:gd name="T50" fmla="*/ 14 w 46"/>
              <a:gd name="T51" fmla="*/ 2 h 45"/>
              <a:gd name="T52" fmla="*/ 18 w 46"/>
              <a:gd name="T53" fmla="*/ 1 h 45"/>
              <a:gd name="T54" fmla="*/ 23 w 46"/>
              <a:gd name="T55" fmla="*/ 0 h 45"/>
              <a:gd name="T56" fmla="*/ 23 w 46"/>
              <a:gd name="T57" fmla="*/ 0 h 45"/>
              <a:gd name="T58" fmla="*/ 27 w 46"/>
              <a:gd name="T59" fmla="*/ 1 h 45"/>
              <a:gd name="T60" fmla="*/ 31 w 46"/>
              <a:gd name="T61" fmla="*/ 2 h 45"/>
              <a:gd name="T62" fmla="*/ 35 w 46"/>
              <a:gd name="T63" fmla="*/ 4 h 45"/>
              <a:gd name="T64" fmla="*/ 39 w 46"/>
              <a:gd name="T65" fmla="*/ 6 h 45"/>
              <a:gd name="T66" fmla="*/ 42 w 46"/>
              <a:gd name="T67" fmla="*/ 10 h 45"/>
              <a:gd name="T68" fmla="*/ 43 w 46"/>
              <a:gd name="T69" fmla="*/ 14 h 45"/>
              <a:gd name="T70" fmla="*/ 44 w 46"/>
              <a:gd name="T71" fmla="*/ 18 h 45"/>
              <a:gd name="T72" fmla="*/ 46 w 46"/>
              <a:gd name="T73" fmla="*/ 22 h 45"/>
              <a:gd name="T74" fmla="*/ 46 w 46"/>
              <a:gd name="T7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 h="45">
                <a:moveTo>
                  <a:pt x="46" y="22"/>
                </a:moveTo>
                <a:lnTo>
                  <a:pt x="46" y="22"/>
                </a:lnTo>
                <a:lnTo>
                  <a:pt x="44" y="28"/>
                </a:lnTo>
                <a:lnTo>
                  <a:pt x="43" y="32"/>
                </a:lnTo>
                <a:lnTo>
                  <a:pt x="42" y="36"/>
                </a:lnTo>
                <a:lnTo>
                  <a:pt x="39" y="38"/>
                </a:lnTo>
                <a:lnTo>
                  <a:pt x="35" y="42"/>
                </a:lnTo>
                <a:lnTo>
                  <a:pt x="31" y="44"/>
                </a:lnTo>
                <a:lnTo>
                  <a:pt x="27" y="45"/>
                </a:lnTo>
                <a:lnTo>
                  <a:pt x="23" y="45"/>
                </a:ln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lnTo>
                  <a:pt x="46"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6" name="Freeform 2820"/>
          <p:cNvSpPr>
            <a:spLocks/>
          </p:cNvSpPr>
          <p:nvPr/>
        </p:nvSpPr>
        <p:spPr bwMode="auto">
          <a:xfrm>
            <a:off x="838200" y="4224868"/>
            <a:ext cx="44451" cy="42333"/>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 name="T44" fmla="*/ 20 w 42"/>
              <a:gd name="T45" fmla="*/ 0 h 42"/>
              <a:gd name="T46" fmla="*/ 25 w 42"/>
              <a:gd name="T47" fmla="*/ 0 h 42"/>
              <a:gd name="T48" fmla="*/ 29 w 42"/>
              <a:gd name="T49" fmla="*/ 2 h 42"/>
              <a:gd name="T50" fmla="*/ 35 w 42"/>
              <a:gd name="T51" fmla="*/ 7 h 42"/>
              <a:gd name="T52" fmla="*/ 40 w 42"/>
              <a:gd name="T53" fmla="*/ 12 h 42"/>
              <a:gd name="T54" fmla="*/ 42 w 42"/>
              <a:gd name="T55" fmla="*/ 16 h 42"/>
              <a:gd name="T56" fmla="*/ 42 w 42"/>
              <a:gd name="T57" fmla="*/ 22 h 42"/>
              <a:gd name="T58" fmla="*/ 42 w 42"/>
              <a:gd name="T5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lnTo>
                  <a:pt x="20" y="0"/>
                </a:lnTo>
                <a:lnTo>
                  <a:pt x="25" y="0"/>
                </a:lnTo>
                <a:lnTo>
                  <a:pt x="29" y="2"/>
                </a:lnTo>
                <a:lnTo>
                  <a:pt x="35" y="7"/>
                </a:lnTo>
                <a:lnTo>
                  <a:pt x="40" y="12"/>
                </a:lnTo>
                <a:lnTo>
                  <a:pt x="42" y="16"/>
                </a:lnTo>
                <a:lnTo>
                  <a:pt x="42" y="22"/>
                </a:lnTo>
                <a:lnTo>
                  <a:pt x="42" y="22"/>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7" name="Freeform 2821"/>
          <p:cNvSpPr>
            <a:spLocks/>
          </p:cNvSpPr>
          <p:nvPr/>
        </p:nvSpPr>
        <p:spPr bwMode="auto">
          <a:xfrm>
            <a:off x="762000" y="4216404"/>
            <a:ext cx="27517" cy="29633"/>
          </a:xfrm>
          <a:custGeom>
            <a:avLst/>
            <a:gdLst>
              <a:gd name="T0" fmla="*/ 26 w 26"/>
              <a:gd name="T1" fmla="*/ 13 h 28"/>
              <a:gd name="T2" fmla="*/ 26 w 26"/>
              <a:gd name="T3" fmla="*/ 13 h 28"/>
              <a:gd name="T4" fmla="*/ 25 w 26"/>
              <a:gd name="T5" fmla="*/ 18 h 28"/>
              <a:gd name="T6" fmla="*/ 22 w 26"/>
              <a:gd name="T7" fmla="*/ 24 h 28"/>
              <a:gd name="T8" fmla="*/ 18 w 26"/>
              <a:gd name="T9" fmla="*/ 26 h 28"/>
              <a:gd name="T10" fmla="*/ 13 w 26"/>
              <a:gd name="T11" fmla="*/ 28 h 28"/>
              <a:gd name="T12" fmla="*/ 13 w 26"/>
              <a:gd name="T13" fmla="*/ 28 h 28"/>
              <a:gd name="T14" fmla="*/ 8 w 26"/>
              <a:gd name="T15" fmla="*/ 26 h 28"/>
              <a:gd name="T16" fmla="*/ 4 w 26"/>
              <a:gd name="T17" fmla="*/ 24 h 28"/>
              <a:gd name="T18" fmla="*/ 0 w 26"/>
              <a:gd name="T19" fmla="*/ 18 h 28"/>
              <a:gd name="T20" fmla="*/ 0 w 26"/>
              <a:gd name="T21" fmla="*/ 13 h 28"/>
              <a:gd name="T22" fmla="*/ 0 w 26"/>
              <a:gd name="T23" fmla="*/ 13 h 28"/>
              <a:gd name="T24" fmla="*/ 0 w 26"/>
              <a:gd name="T25" fmla="*/ 9 h 28"/>
              <a:gd name="T26" fmla="*/ 4 w 26"/>
              <a:gd name="T27" fmla="*/ 4 h 28"/>
              <a:gd name="T28" fmla="*/ 8 w 26"/>
              <a:gd name="T29" fmla="*/ 1 h 28"/>
              <a:gd name="T30" fmla="*/ 13 w 26"/>
              <a:gd name="T31" fmla="*/ 0 h 28"/>
              <a:gd name="T32" fmla="*/ 13 w 26"/>
              <a:gd name="T33" fmla="*/ 0 h 28"/>
              <a:gd name="T34" fmla="*/ 18 w 26"/>
              <a:gd name="T35" fmla="*/ 1 h 28"/>
              <a:gd name="T36" fmla="*/ 22 w 26"/>
              <a:gd name="T37" fmla="*/ 4 h 28"/>
              <a:gd name="T38" fmla="*/ 25 w 26"/>
              <a:gd name="T39" fmla="*/ 9 h 28"/>
              <a:gd name="T40" fmla="*/ 26 w 26"/>
              <a:gd name="T41" fmla="*/ 13 h 28"/>
              <a:gd name="T42" fmla="*/ 26 w 26"/>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8">
                <a:moveTo>
                  <a:pt x="26" y="13"/>
                </a:moveTo>
                <a:lnTo>
                  <a:pt x="26" y="13"/>
                </a:lnTo>
                <a:lnTo>
                  <a:pt x="25" y="18"/>
                </a:lnTo>
                <a:lnTo>
                  <a:pt x="22" y="24"/>
                </a:lnTo>
                <a:lnTo>
                  <a:pt x="18" y="26"/>
                </a:lnTo>
                <a:lnTo>
                  <a:pt x="13" y="28"/>
                </a:ln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lnTo>
                  <a:pt x="26" y="13"/>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8" name="Freeform 2822"/>
          <p:cNvSpPr>
            <a:spLocks/>
          </p:cNvSpPr>
          <p:nvPr/>
        </p:nvSpPr>
        <p:spPr bwMode="auto">
          <a:xfrm>
            <a:off x="732368" y="4057653"/>
            <a:ext cx="29633" cy="29633"/>
          </a:xfrm>
          <a:custGeom>
            <a:avLst/>
            <a:gdLst>
              <a:gd name="T0" fmla="*/ 27 w 27"/>
              <a:gd name="T1" fmla="*/ 13 h 26"/>
              <a:gd name="T2" fmla="*/ 27 w 27"/>
              <a:gd name="T3" fmla="*/ 13 h 26"/>
              <a:gd name="T4" fmla="*/ 25 w 27"/>
              <a:gd name="T5" fmla="*/ 18 h 26"/>
              <a:gd name="T6" fmla="*/ 23 w 27"/>
              <a:gd name="T7" fmla="*/ 22 h 26"/>
              <a:gd name="T8" fmla="*/ 19 w 27"/>
              <a:gd name="T9" fmla="*/ 25 h 26"/>
              <a:gd name="T10" fmla="*/ 13 w 27"/>
              <a:gd name="T11" fmla="*/ 26 h 26"/>
              <a:gd name="T12" fmla="*/ 13 w 27"/>
              <a:gd name="T13" fmla="*/ 26 h 26"/>
              <a:gd name="T14" fmla="*/ 8 w 27"/>
              <a:gd name="T15" fmla="*/ 25 h 26"/>
              <a:gd name="T16" fmla="*/ 4 w 27"/>
              <a:gd name="T17" fmla="*/ 22 h 26"/>
              <a:gd name="T18" fmla="*/ 1 w 27"/>
              <a:gd name="T19" fmla="*/ 18 h 26"/>
              <a:gd name="T20" fmla="*/ 0 w 27"/>
              <a:gd name="T21" fmla="*/ 13 h 26"/>
              <a:gd name="T22" fmla="*/ 0 w 27"/>
              <a:gd name="T23" fmla="*/ 13 h 26"/>
              <a:gd name="T24" fmla="*/ 1 w 27"/>
              <a:gd name="T25" fmla="*/ 8 h 26"/>
              <a:gd name="T26" fmla="*/ 4 w 27"/>
              <a:gd name="T27" fmla="*/ 4 h 26"/>
              <a:gd name="T28" fmla="*/ 8 w 27"/>
              <a:gd name="T29" fmla="*/ 1 h 26"/>
              <a:gd name="T30" fmla="*/ 13 w 27"/>
              <a:gd name="T31" fmla="*/ 0 h 26"/>
              <a:gd name="T32" fmla="*/ 13 w 27"/>
              <a:gd name="T33" fmla="*/ 0 h 26"/>
              <a:gd name="T34" fmla="*/ 19 w 27"/>
              <a:gd name="T35" fmla="*/ 1 h 26"/>
              <a:gd name="T36" fmla="*/ 23 w 27"/>
              <a:gd name="T37" fmla="*/ 4 h 26"/>
              <a:gd name="T38" fmla="*/ 25 w 27"/>
              <a:gd name="T39" fmla="*/ 8 h 26"/>
              <a:gd name="T40" fmla="*/ 27 w 27"/>
              <a:gd name="T41" fmla="*/ 13 h 26"/>
              <a:gd name="T42" fmla="*/ 27 w 27"/>
              <a:gd name="T4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6">
                <a:moveTo>
                  <a:pt x="27" y="13"/>
                </a:moveTo>
                <a:lnTo>
                  <a:pt x="27" y="13"/>
                </a:lnTo>
                <a:lnTo>
                  <a:pt x="25" y="18"/>
                </a:lnTo>
                <a:lnTo>
                  <a:pt x="23" y="22"/>
                </a:lnTo>
                <a:lnTo>
                  <a:pt x="19" y="25"/>
                </a:lnTo>
                <a:lnTo>
                  <a:pt x="13" y="26"/>
                </a:lnTo>
                <a:lnTo>
                  <a:pt x="13" y="26"/>
                </a:lnTo>
                <a:lnTo>
                  <a:pt x="8" y="25"/>
                </a:lnTo>
                <a:lnTo>
                  <a:pt x="4" y="22"/>
                </a:lnTo>
                <a:lnTo>
                  <a:pt x="1" y="18"/>
                </a:lnTo>
                <a:lnTo>
                  <a:pt x="0" y="13"/>
                </a:lnTo>
                <a:lnTo>
                  <a:pt x="0" y="13"/>
                </a:lnTo>
                <a:lnTo>
                  <a:pt x="1" y="8"/>
                </a:lnTo>
                <a:lnTo>
                  <a:pt x="4" y="4"/>
                </a:lnTo>
                <a:lnTo>
                  <a:pt x="8" y="1"/>
                </a:lnTo>
                <a:lnTo>
                  <a:pt x="13" y="0"/>
                </a:lnTo>
                <a:lnTo>
                  <a:pt x="13" y="0"/>
                </a:lnTo>
                <a:lnTo>
                  <a:pt x="19" y="1"/>
                </a:lnTo>
                <a:lnTo>
                  <a:pt x="23" y="4"/>
                </a:lnTo>
                <a:lnTo>
                  <a:pt x="25" y="8"/>
                </a:lnTo>
                <a:lnTo>
                  <a:pt x="27" y="13"/>
                </a:lnTo>
                <a:lnTo>
                  <a:pt x="27" y="1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9" name="Freeform 2823"/>
          <p:cNvSpPr>
            <a:spLocks/>
          </p:cNvSpPr>
          <p:nvPr/>
        </p:nvSpPr>
        <p:spPr bwMode="auto">
          <a:xfrm>
            <a:off x="819151" y="4013201"/>
            <a:ext cx="33867" cy="33867"/>
          </a:xfrm>
          <a:custGeom>
            <a:avLst/>
            <a:gdLst>
              <a:gd name="T0" fmla="*/ 32 w 32"/>
              <a:gd name="T1" fmla="*/ 16 h 32"/>
              <a:gd name="T2" fmla="*/ 32 w 32"/>
              <a:gd name="T3" fmla="*/ 16 h 32"/>
              <a:gd name="T4" fmla="*/ 31 w 32"/>
              <a:gd name="T5" fmla="*/ 22 h 32"/>
              <a:gd name="T6" fmla="*/ 27 w 32"/>
              <a:gd name="T7" fmla="*/ 28 h 32"/>
              <a:gd name="T8" fmla="*/ 23 w 32"/>
              <a:gd name="T9" fmla="*/ 30 h 32"/>
              <a:gd name="T10" fmla="*/ 16 w 32"/>
              <a:gd name="T11" fmla="*/ 32 h 32"/>
              <a:gd name="T12" fmla="*/ 16 w 32"/>
              <a:gd name="T13" fmla="*/ 32 h 32"/>
              <a:gd name="T14" fmla="*/ 10 w 32"/>
              <a:gd name="T15" fmla="*/ 30 h 32"/>
              <a:gd name="T16" fmla="*/ 6 w 32"/>
              <a:gd name="T17" fmla="*/ 28 h 32"/>
              <a:gd name="T18" fmla="*/ 2 w 32"/>
              <a:gd name="T19" fmla="*/ 22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2"/>
                </a:lnTo>
                <a:lnTo>
                  <a:pt x="27" y="28"/>
                </a:lnTo>
                <a:lnTo>
                  <a:pt x="23" y="30"/>
                </a:lnTo>
                <a:lnTo>
                  <a:pt x="16" y="32"/>
                </a:lnTo>
                <a:lnTo>
                  <a:pt x="16" y="32"/>
                </a:lnTo>
                <a:lnTo>
                  <a:pt x="10" y="30"/>
                </a:lnTo>
                <a:lnTo>
                  <a:pt x="6" y="28"/>
                </a:lnTo>
                <a:lnTo>
                  <a:pt x="2" y="22"/>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60" name="Freeform 2824"/>
          <p:cNvSpPr>
            <a:spLocks/>
          </p:cNvSpPr>
          <p:nvPr/>
        </p:nvSpPr>
        <p:spPr bwMode="auto">
          <a:xfrm>
            <a:off x="880534" y="4017435"/>
            <a:ext cx="114300" cy="95251"/>
          </a:xfrm>
          <a:custGeom>
            <a:avLst/>
            <a:gdLst>
              <a:gd name="T0" fmla="*/ 109 w 109"/>
              <a:gd name="T1" fmla="*/ 69 h 89"/>
              <a:gd name="T2" fmla="*/ 109 w 109"/>
              <a:gd name="T3" fmla="*/ 69 h 89"/>
              <a:gd name="T4" fmla="*/ 106 w 109"/>
              <a:gd name="T5" fmla="*/ 60 h 89"/>
              <a:gd name="T6" fmla="*/ 102 w 109"/>
              <a:gd name="T7" fmla="*/ 49 h 89"/>
              <a:gd name="T8" fmla="*/ 98 w 109"/>
              <a:gd name="T9" fmla="*/ 40 h 89"/>
              <a:gd name="T10" fmla="*/ 94 w 109"/>
              <a:gd name="T11" fmla="*/ 32 h 89"/>
              <a:gd name="T12" fmla="*/ 87 w 109"/>
              <a:gd name="T13" fmla="*/ 22 h 89"/>
              <a:gd name="T14" fmla="*/ 81 w 109"/>
              <a:gd name="T15" fmla="*/ 14 h 89"/>
              <a:gd name="T16" fmla="*/ 74 w 109"/>
              <a:gd name="T17" fmla="*/ 8 h 89"/>
              <a:gd name="T18" fmla="*/ 66 w 109"/>
              <a:gd name="T19" fmla="*/ 1 h 89"/>
              <a:gd name="T20" fmla="*/ 66 w 109"/>
              <a:gd name="T21" fmla="*/ 1 h 89"/>
              <a:gd name="T22" fmla="*/ 62 w 109"/>
              <a:gd name="T23" fmla="*/ 0 h 89"/>
              <a:gd name="T24" fmla="*/ 58 w 109"/>
              <a:gd name="T25" fmla="*/ 0 h 89"/>
              <a:gd name="T26" fmla="*/ 58 w 109"/>
              <a:gd name="T27" fmla="*/ 0 h 89"/>
              <a:gd name="T28" fmla="*/ 54 w 109"/>
              <a:gd name="T29" fmla="*/ 1 h 89"/>
              <a:gd name="T30" fmla="*/ 51 w 109"/>
              <a:gd name="T31" fmla="*/ 4 h 89"/>
              <a:gd name="T32" fmla="*/ 0 w 109"/>
              <a:gd name="T33" fmla="*/ 89 h 89"/>
              <a:gd name="T34" fmla="*/ 99 w 109"/>
              <a:gd name="T35" fmla="*/ 81 h 89"/>
              <a:gd name="T36" fmla="*/ 99 w 109"/>
              <a:gd name="T37" fmla="*/ 81 h 89"/>
              <a:gd name="T38" fmla="*/ 103 w 109"/>
              <a:gd name="T39" fmla="*/ 80 h 89"/>
              <a:gd name="T40" fmla="*/ 106 w 109"/>
              <a:gd name="T41" fmla="*/ 77 h 89"/>
              <a:gd name="T42" fmla="*/ 106 w 109"/>
              <a:gd name="T43" fmla="*/ 77 h 89"/>
              <a:gd name="T44" fmla="*/ 109 w 109"/>
              <a:gd name="T45" fmla="*/ 73 h 89"/>
              <a:gd name="T46" fmla="*/ 109 w 109"/>
              <a:gd name="T47" fmla="*/ 69 h 89"/>
              <a:gd name="T48" fmla="*/ 109 w 109"/>
              <a:gd name="T49"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9" h="89">
                <a:moveTo>
                  <a:pt x="109" y="69"/>
                </a:moveTo>
                <a:lnTo>
                  <a:pt x="109" y="69"/>
                </a:lnTo>
                <a:lnTo>
                  <a:pt x="106" y="60"/>
                </a:lnTo>
                <a:lnTo>
                  <a:pt x="102" y="49"/>
                </a:lnTo>
                <a:lnTo>
                  <a:pt x="98" y="40"/>
                </a:lnTo>
                <a:lnTo>
                  <a:pt x="94" y="32"/>
                </a:lnTo>
                <a:lnTo>
                  <a:pt x="87" y="22"/>
                </a:lnTo>
                <a:lnTo>
                  <a:pt x="81" y="14"/>
                </a:lnTo>
                <a:lnTo>
                  <a:pt x="74" y="8"/>
                </a:lnTo>
                <a:lnTo>
                  <a:pt x="66" y="1"/>
                </a:lnTo>
                <a:lnTo>
                  <a:pt x="66" y="1"/>
                </a:lnTo>
                <a:lnTo>
                  <a:pt x="62" y="0"/>
                </a:lnTo>
                <a:lnTo>
                  <a:pt x="58" y="0"/>
                </a:lnTo>
                <a:lnTo>
                  <a:pt x="58" y="0"/>
                </a:lnTo>
                <a:lnTo>
                  <a:pt x="54" y="1"/>
                </a:lnTo>
                <a:lnTo>
                  <a:pt x="51" y="4"/>
                </a:lnTo>
                <a:lnTo>
                  <a:pt x="0" y="89"/>
                </a:lnTo>
                <a:lnTo>
                  <a:pt x="99" y="81"/>
                </a:lnTo>
                <a:lnTo>
                  <a:pt x="99" y="81"/>
                </a:lnTo>
                <a:lnTo>
                  <a:pt x="103" y="80"/>
                </a:lnTo>
                <a:lnTo>
                  <a:pt x="106" y="77"/>
                </a:lnTo>
                <a:lnTo>
                  <a:pt x="106" y="77"/>
                </a:lnTo>
                <a:lnTo>
                  <a:pt x="109" y="73"/>
                </a:lnTo>
                <a:lnTo>
                  <a:pt x="109" y="69"/>
                </a:lnTo>
                <a:lnTo>
                  <a:pt x="109" y="69"/>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1" name="Freeform 2825"/>
          <p:cNvSpPr>
            <a:spLocks/>
          </p:cNvSpPr>
          <p:nvPr/>
        </p:nvSpPr>
        <p:spPr bwMode="auto">
          <a:xfrm>
            <a:off x="751419" y="4125387"/>
            <a:ext cx="48684" cy="48684"/>
          </a:xfrm>
          <a:custGeom>
            <a:avLst/>
            <a:gdLst>
              <a:gd name="T0" fmla="*/ 23 w 46"/>
              <a:gd name="T1" fmla="*/ 45 h 45"/>
              <a:gd name="T2" fmla="*/ 23 w 46"/>
              <a:gd name="T3" fmla="*/ 45 h 45"/>
              <a:gd name="T4" fmla="*/ 18 w 46"/>
              <a:gd name="T5" fmla="*/ 45 h 45"/>
              <a:gd name="T6" fmla="*/ 14 w 46"/>
              <a:gd name="T7" fmla="*/ 44 h 45"/>
              <a:gd name="T8" fmla="*/ 10 w 46"/>
              <a:gd name="T9" fmla="*/ 42 h 45"/>
              <a:gd name="T10" fmla="*/ 7 w 46"/>
              <a:gd name="T11" fmla="*/ 38 h 45"/>
              <a:gd name="T12" fmla="*/ 4 w 46"/>
              <a:gd name="T13" fmla="*/ 36 h 45"/>
              <a:gd name="T14" fmla="*/ 2 w 46"/>
              <a:gd name="T15" fmla="*/ 32 h 45"/>
              <a:gd name="T16" fmla="*/ 0 w 46"/>
              <a:gd name="T17" fmla="*/ 28 h 45"/>
              <a:gd name="T18" fmla="*/ 0 w 46"/>
              <a:gd name="T19" fmla="*/ 22 h 45"/>
              <a:gd name="T20" fmla="*/ 0 w 46"/>
              <a:gd name="T21" fmla="*/ 22 h 45"/>
              <a:gd name="T22" fmla="*/ 0 w 46"/>
              <a:gd name="T23" fmla="*/ 18 h 45"/>
              <a:gd name="T24" fmla="*/ 2 w 46"/>
              <a:gd name="T25" fmla="*/ 14 h 45"/>
              <a:gd name="T26" fmla="*/ 4 w 46"/>
              <a:gd name="T27" fmla="*/ 10 h 45"/>
              <a:gd name="T28" fmla="*/ 7 w 46"/>
              <a:gd name="T29" fmla="*/ 6 h 45"/>
              <a:gd name="T30" fmla="*/ 10 w 46"/>
              <a:gd name="T31" fmla="*/ 4 h 45"/>
              <a:gd name="T32" fmla="*/ 14 w 46"/>
              <a:gd name="T33" fmla="*/ 2 h 45"/>
              <a:gd name="T34" fmla="*/ 18 w 46"/>
              <a:gd name="T35" fmla="*/ 1 h 45"/>
              <a:gd name="T36" fmla="*/ 23 w 46"/>
              <a:gd name="T37" fmla="*/ 0 h 45"/>
              <a:gd name="T38" fmla="*/ 23 w 46"/>
              <a:gd name="T39" fmla="*/ 0 h 45"/>
              <a:gd name="T40" fmla="*/ 27 w 46"/>
              <a:gd name="T41" fmla="*/ 1 h 45"/>
              <a:gd name="T42" fmla="*/ 31 w 46"/>
              <a:gd name="T43" fmla="*/ 2 h 45"/>
              <a:gd name="T44" fmla="*/ 35 w 46"/>
              <a:gd name="T45" fmla="*/ 4 h 45"/>
              <a:gd name="T46" fmla="*/ 39 w 46"/>
              <a:gd name="T47" fmla="*/ 6 h 45"/>
              <a:gd name="T48" fmla="*/ 42 w 46"/>
              <a:gd name="T49" fmla="*/ 10 h 45"/>
              <a:gd name="T50" fmla="*/ 43 w 46"/>
              <a:gd name="T51" fmla="*/ 14 h 45"/>
              <a:gd name="T52" fmla="*/ 44 w 46"/>
              <a:gd name="T53" fmla="*/ 18 h 45"/>
              <a:gd name="T54" fmla="*/ 46 w 46"/>
              <a:gd name="T55"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45">
                <a:moveTo>
                  <a:pt x="23" y="45"/>
                </a:moveTo>
                <a:lnTo>
                  <a:pt x="23" y="45"/>
                </a:lnTo>
                <a:lnTo>
                  <a:pt x="18" y="45"/>
                </a:lnTo>
                <a:lnTo>
                  <a:pt x="14" y="44"/>
                </a:lnTo>
                <a:lnTo>
                  <a:pt x="10" y="42"/>
                </a:lnTo>
                <a:lnTo>
                  <a:pt x="7" y="38"/>
                </a:lnTo>
                <a:lnTo>
                  <a:pt x="4" y="36"/>
                </a:lnTo>
                <a:lnTo>
                  <a:pt x="2" y="32"/>
                </a:lnTo>
                <a:lnTo>
                  <a:pt x="0" y="28"/>
                </a:lnTo>
                <a:lnTo>
                  <a:pt x="0" y="22"/>
                </a:lnTo>
                <a:lnTo>
                  <a:pt x="0" y="22"/>
                </a:lnTo>
                <a:lnTo>
                  <a:pt x="0" y="18"/>
                </a:lnTo>
                <a:lnTo>
                  <a:pt x="2" y="14"/>
                </a:lnTo>
                <a:lnTo>
                  <a:pt x="4" y="10"/>
                </a:lnTo>
                <a:lnTo>
                  <a:pt x="7" y="6"/>
                </a:lnTo>
                <a:lnTo>
                  <a:pt x="10" y="4"/>
                </a:lnTo>
                <a:lnTo>
                  <a:pt x="14" y="2"/>
                </a:lnTo>
                <a:lnTo>
                  <a:pt x="18" y="1"/>
                </a:lnTo>
                <a:lnTo>
                  <a:pt x="23" y="0"/>
                </a:lnTo>
                <a:lnTo>
                  <a:pt x="23" y="0"/>
                </a:lnTo>
                <a:lnTo>
                  <a:pt x="27" y="1"/>
                </a:lnTo>
                <a:lnTo>
                  <a:pt x="31" y="2"/>
                </a:lnTo>
                <a:lnTo>
                  <a:pt x="35" y="4"/>
                </a:lnTo>
                <a:lnTo>
                  <a:pt x="39" y="6"/>
                </a:lnTo>
                <a:lnTo>
                  <a:pt x="42" y="10"/>
                </a:lnTo>
                <a:lnTo>
                  <a:pt x="43" y="14"/>
                </a:lnTo>
                <a:lnTo>
                  <a:pt x="44" y="18"/>
                </a:lnTo>
                <a:lnTo>
                  <a:pt x="46"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2" name="Freeform 2826"/>
          <p:cNvSpPr>
            <a:spLocks/>
          </p:cNvSpPr>
          <p:nvPr/>
        </p:nvSpPr>
        <p:spPr bwMode="auto">
          <a:xfrm>
            <a:off x="732368" y="4057653"/>
            <a:ext cx="29633" cy="29633"/>
          </a:xfrm>
          <a:custGeom>
            <a:avLst/>
            <a:gdLst>
              <a:gd name="T0" fmla="*/ 0 w 27"/>
              <a:gd name="T1" fmla="*/ 13 h 26"/>
              <a:gd name="T2" fmla="*/ 0 w 27"/>
              <a:gd name="T3" fmla="*/ 13 h 26"/>
              <a:gd name="T4" fmla="*/ 1 w 27"/>
              <a:gd name="T5" fmla="*/ 8 h 26"/>
              <a:gd name="T6" fmla="*/ 4 w 27"/>
              <a:gd name="T7" fmla="*/ 4 h 26"/>
              <a:gd name="T8" fmla="*/ 8 w 27"/>
              <a:gd name="T9" fmla="*/ 1 h 26"/>
              <a:gd name="T10" fmla="*/ 13 w 27"/>
              <a:gd name="T11" fmla="*/ 0 h 26"/>
              <a:gd name="T12" fmla="*/ 13 w 27"/>
              <a:gd name="T13" fmla="*/ 0 h 26"/>
              <a:gd name="T14" fmla="*/ 19 w 27"/>
              <a:gd name="T15" fmla="*/ 1 h 26"/>
              <a:gd name="T16" fmla="*/ 23 w 27"/>
              <a:gd name="T17" fmla="*/ 4 h 26"/>
              <a:gd name="T18" fmla="*/ 25 w 27"/>
              <a:gd name="T19" fmla="*/ 8 h 26"/>
              <a:gd name="T20" fmla="*/ 27 w 27"/>
              <a:gd name="T21" fmla="*/ 13 h 26"/>
              <a:gd name="T22" fmla="*/ 27 w 27"/>
              <a:gd name="T23" fmla="*/ 13 h 26"/>
              <a:gd name="T24" fmla="*/ 25 w 27"/>
              <a:gd name="T25" fmla="*/ 18 h 26"/>
              <a:gd name="T26" fmla="*/ 23 w 27"/>
              <a:gd name="T27" fmla="*/ 22 h 26"/>
              <a:gd name="T28" fmla="*/ 19 w 27"/>
              <a:gd name="T29" fmla="*/ 25 h 26"/>
              <a:gd name="T30" fmla="*/ 13 w 27"/>
              <a:gd name="T31"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6">
                <a:moveTo>
                  <a:pt x="0" y="13"/>
                </a:moveTo>
                <a:lnTo>
                  <a:pt x="0" y="13"/>
                </a:lnTo>
                <a:lnTo>
                  <a:pt x="1" y="8"/>
                </a:lnTo>
                <a:lnTo>
                  <a:pt x="4" y="4"/>
                </a:lnTo>
                <a:lnTo>
                  <a:pt x="8" y="1"/>
                </a:lnTo>
                <a:lnTo>
                  <a:pt x="13" y="0"/>
                </a:lnTo>
                <a:lnTo>
                  <a:pt x="13" y="0"/>
                </a:lnTo>
                <a:lnTo>
                  <a:pt x="19" y="1"/>
                </a:lnTo>
                <a:lnTo>
                  <a:pt x="23" y="4"/>
                </a:lnTo>
                <a:lnTo>
                  <a:pt x="25" y="8"/>
                </a:lnTo>
                <a:lnTo>
                  <a:pt x="27" y="13"/>
                </a:lnTo>
                <a:lnTo>
                  <a:pt x="27" y="13"/>
                </a:lnTo>
                <a:lnTo>
                  <a:pt x="25" y="18"/>
                </a:lnTo>
                <a:lnTo>
                  <a:pt x="23" y="22"/>
                </a:lnTo>
                <a:lnTo>
                  <a:pt x="19" y="25"/>
                </a:lnTo>
                <a:lnTo>
                  <a:pt x="13" y="2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3" name="Freeform 2827"/>
          <p:cNvSpPr>
            <a:spLocks/>
          </p:cNvSpPr>
          <p:nvPr/>
        </p:nvSpPr>
        <p:spPr bwMode="auto">
          <a:xfrm>
            <a:off x="819151" y="4013201"/>
            <a:ext cx="33867" cy="35984"/>
          </a:xfrm>
          <a:custGeom>
            <a:avLst/>
            <a:gdLst>
              <a:gd name="T0" fmla="*/ 32 w 32"/>
              <a:gd name="T1" fmla="*/ 16 h 33"/>
              <a:gd name="T2" fmla="*/ 32 w 32"/>
              <a:gd name="T3" fmla="*/ 16 h 33"/>
              <a:gd name="T4" fmla="*/ 31 w 32"/>
              <a:gd name="T5" fmla="*/ 22 h 33"/>
              <a:gd name="T6" fmla="*/ 28 w 32"/>
              <a:gd name="T7" fmla="*/ 28 h 33"/>
              <a:gd name="T8" fmla="*/ 23 w 32"/>
              <a:gd name="T9" fmla="*/ 32 h 33"/>
              <a:gd name="T10" fmla="*/ 16 w 32"/>
              <a:gd name="T11" fmla="*/ 33 h 33"/>
              <a:gd name="T12" fmla="*/ 16 w 32"/>
              <a:gd name="T13" fmla="*/ 33 h 33"/>
              <a:gd name="T14" fmla="*/ 10 w 32"/>
              <a:gd name="T15" fmla="*/ 32 h 33"/>
              <a:gd name="T16" fmla="*/ 4 w 32"/>
              <a:gd name="T17" fmla="*/ 28 h 33"/>
              <a:gd name="T18" fmla="*/ 2 w 32"/>
              <a:gd name="T19" fmla="*/ 22 h 33"/>
              <a:gd name="T20" fmla="*/ 0 w 32"/>
              <a:gd name="T21" fmla="*/ 16 h 33"/>
              <a:gd name="T22" fmla="*/ 0 w 32"/>
              <a:gd name="T23" fmla="*/ 16 h 33"/>
              <a:gd name="T24" fmla="*/ 2 w 32"/>
              <a:gd name="T25" fmla="*/ 9 h 33"/>
              <a:gd name="T26" fmla="*/ 4 w 32"/>
              <a:gd name="T27" fmla="*/ 4 h 33"/>
              <a:gd name="T28" fmla="*/ 10 w 32"/>
              <a:gd name="T29" fmla="*/ 1 h 33"/>
              <a:gd name="T30" fmla="*/ 16 w 32"/>
              <a:gd name="T3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33">
                <a:moveTo>
                  <a:pt x="32" y="16"/>
                </a:moveTo>
                <a:lnTo>
                  <a:pt x="32" y="16"/>
                </a:lnTo>
                <a:lnTo>
                  <a:pt x="31" y="22"/>
                </a:lnTo>
                <a:lnTo>
                  <a:pt x="28" y="28"/>
                </a:lnTo>
                <a:lnTo>
                  <a:pt x="23" y="32"/>
                </a:lnTo>
                <a:lnTo>
                  <a:pt x="16" y="33"/>
                </a:lnTo>
                <a:lnTo>
                  <a:pt x="16" y="33"/>
                </a:lnTo>
                <a:lnTo>
                  <a:pt x="10" y="32"/>
                </a:lnTo>
                <a:lnTo>
                  <a:pt x="4" y="28"/>
                </a:lnTo>
                <a:lnTo>
                  <a:pt x="2" y="22"/>
                </a:lnTo>
                <a:lnTo>
                  <a:pt x="0" y="16"/>
                </a:lnTo>
                <a:lnTo>
                  <a:pt x="0" y="16"/>
                </a:lnTo>
                <a:lnTo>
                  <a:pt x="2" y="9"/>
                </a:lnTo>
                <a:lnTo>
                  <a:pt x="4" y="4"/>
                </a:lnTo>
                <a:lnTo>
                  <a:pt x="10" y="1"/>
                </a:lnTo>
                <a:lnTo>
                  <a:pt x="1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4" name="Freeform 2828"/>
          <p:cNvSpPr>
            <a:spLocks/>
          </p:cNvSpPr>
          <p:nvPr/>
        </p:nvSpPr>
        <p:spPr bwMode="auto">
          <a:xfrm>
            <a:off x="838200" y="4224868"/>
            <a:ext cx="44451" cy="42333"/>
          </a:xfrm>
          <a:custGeom>
            <a:avLst/>
            <a:gdLst>
              <a:gd name="T0" fmla="*/ 42 w 42"/>
              <a:gd name="T1" fmla="*/ 22 h 42"/>
              <a:gd name="T2" fmla="*/ 42 w 42"/>
              <a:gd name="T3" fmla="*/ 22 h 42"/>
              <a:gd name="T4" fmla="*/ 42 w 42"/>
              <a:gd name="T5" fmla="*/ 26 h 42"/>
              <a:gd name="T6" fmla="*/ 40 w 42"/>
              <a:gd name="T7" fmla="*/ 30 h 42"/>
              <a:gd name="T8" fmla="*/ 35 w 42"/>
              <a:gd name="T9" fmla="*/ 35 h 42"/>
              <a:gd name="T10" fmla="*/ 29 w 42"/>
              <a:gd name="T11" fmla="*/ 41 h 42"/>
              <a:gd name="T12" fmla="*/ 25 w 42"/>
              <a:gd name="T13" fmla="*/ 42 h 42"/>
              <a:gd name="T14" fmla="*/ 20 w 42"/>
              <a:gd name="T15" fmla="*/ 42 h 42"/>
              <a:gd name="T16" fmla="*/ 20 w 42"/>
              <a:gd name="T17" fmla="*/ 42 h 42"/>
              <a:gd name="T18" fmla="*/ 16 w 42"/>
              <a:gd name="T19" fmla="*/ 42 h 42"/>
              <a:gd name="T20" fmla="*/ 12 w 42"/>
              <a:gd name="T21" fmla="*/ 41 h 42"/>
              <a:gd name="T22" fmla="*/ 7 w 42"/>
              <a:gd name="T23" fmla="*/ 35 h 42"/>
              <a:gd name="T24" fmla="*/ 1 w 42"/>
              <a:gd name="T25" fmla="*/ 30 h 42"/>
              <a:gd name="T26" fmla="*/ 0 w 42"/>
              <a:gd name="T27" fmla="*/ 26 h 42"/>
              <a:gd name="T28" fmla="*/ 0 w 42"/>
              <a:gd name="T29" fmla="*/ 22 h 42"/>
              <a:gd name="T30" fmla="*/ 0 w 42"/>
              <a:gd name="T31" fmla="*/ 22 h 42"/>
              <a:gd name="T32" fmla="*/ 0 w 42"/>
              <a:gd name="T33" fmla="*/ 16 h 42"/>
              <a:gd name="T34" fmla="*/ 1 w 42"/>
              <a:gd name="T35" fmla="*/ 12 h 42"/>
              <a:gd name="T36" fmla="*/ 7 w 42"/>
              <a:gd name="T37" fmla="*/ 7 h 42"/>
              <a:gd name="T38" fmla="*/ 12 w 42"/>
              <a:gd name="T39" fmla="*/ 2 h 42"/>
              <a:gd name="T40" fmla="*/ 16 w 42"/>
              <a:gd name="T41" fmla="*/ 0 h 42"/>
              <a:gd name="T42" fmla="*/ 20 w 42"/>
              <a:gd name="T4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2">
                <a:moveTo>
                  <a:pt x="42" y="22"/>
                </a:moveTo>
                <a:lnTo>
                  <a:pt x="42" y="22"/>
                </a:lnTo>
                <a:lnTo>
                  <a:pt x="42" y="26"/>
                </a:lnTo>
                <a:lnTo>
                  <a:pt x="40" y="30"/>
                </a:lnTo>
                <a:lnTo>
                  <a:pt x="35" y="35"/>
                </a:lnTo>
                <a:lnTo>
                  <a:pt x="29" y="41"/>
                </a:lnTo>
                <a:lnTo>
                  <a:pt x="25" y="42"/>
                </a:lnTo>
                <a:lnTo>
                  <a:pt x="20" y="42"/>
                </a:lnTo>
                <a:lnTo>
                  <a:pt x="20" y="42"/>
                </a:lnTo>
                <a:lnTo>
                  <a:pt x="16" y="42"/>
                </a:lnTo>
                <a:lnTo>
                  <a:pt x="12" y="41"/>
                </a:lnTo>
                <a:lnTo>
                  <a:pt x="7" y="35"/>
                </a:lnTo>
                <a:lnTo>
                  <a:pt x="1" y="30"/>
                </a:lnTo>
                <a:lnTo>
                  <a:pt x="0" y="26"/>
                </a:lnTo>
                <a:lnTo>
                  <a:pt x="0" y="22"/>
                </a:lnTo>
                <a:lnTo>
                  <a:pt x="0" y="22"/>
                </a:lnTo>
                <a:lnTo>
                  <a:pt x="0" y="16"/>
                </a:lnTo>
                <a:lnTo>
                  <a:pt x="1" y="12"/>
                </a:lnTo>
                <a:lnTo>
                  <a:pt x="7" y="7"/>
                </a:lnTo>
                <a:lnTo>
                  <a:pt x="12" y="2"/>
                </a:lnTo>
                <a:lnTo>
                  <a:pt x="16" y="0"/>
                </a:lnTo>
                <a:lnTo>
                  <a:pt x="2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5" name="Freeform 2829"/>
          <p:cNvSpPr>
            <a:spLocks/>
          </p:cNvSpPr>
          <p:nvPr/>
        </p:nvSpPr>
        <p:spPr bwMode="auto">
          <a:xfrm>
            <a:off x="762000" y="4216404"/>
            <a:ext cx="27517" cy="29633"/>
          </a:xfrm>
          <a:custGeom>
            <a:avLst/>
            <a:gdLst>
              <a:gd name="T0" fmla="*/ 13 w 26"/>
              <a:gd name="T1" fmla="*/ 28 h 28"/>
              <a:gd name="T2" fmla="*/ 13 w 26"/>
              <a:gd name="T3" fmla="*/ 28 h 28"/>
              <a:gd name="T4" fmla="*/ 8 w 26"/>
              <a:gd name="T5" fmla="*/ 26 h 28"/>
              <a:gd name="T6" fmla="*/ 4 w 26"/>
              <a:gd name="T7" fmla="*/ 24 h 28"/>
              <a:gd name="T8" fmla="*/ 0 w 26"/>
              <a:gd name="T9" fmla="*/ 18 h 28"/>
              <a:gd name="T10" fmla="*/ 0 w 26"/>
              <a:gd name="T11" fmla="*/ 13 h 28"/>
              <a:gd name="T12" fmla="*/ 0 w 26"/>
              <a:gd name="T13" fmla="*/ 13 h 28"/>
              <a:gd name="T14" fmla="*/ 0 w 26"/>
              <a:gd name="T15" fmla="*/ 9 h 28"/>
              <a:gd name="T16" fmla="*/ 4 w 26"/>
              <a:gd name="T17" fmla="*/ 4 h 28"/>
              <a:gd name="T18" fmla="*/ 8 w 26"/>
              <a:gd name="T19" fmla="*/ 1 h 28"/>
              <a:gd name="T20" fmla="*/ 13 w 26"/>
              <a:gd name="T21" fmla="*/ 0 h 28"/>
              <a:gd name="T22" fmla="*/ 13 w 26"/>
              <a:gd name="T23" fmla="*/ 0 h 28"/>
              <a:gd name="T24" fmla="*/ 18 w 26"/>
              <a:gd name="T25" fmla="*/ 1 h 28"/>
              <a:gd name="T26" fmla="*/ 22 w 26"/>
              <a:gd name="T27" fmla="*/ 4 h 28"/>
              <a:gd name="T28" fmla="*/ 25 w 26"/>
              <a:gd name="T29" fmla="*/ 9 h 28"/>
              <a:gd name="T30" fmla="*/ 26 w 26"/>
              <a:gd name="T31"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28">
                <a:moveTo>
                  <a:pt x="13" y="28"/>
                </a:moveTo>
                <a:lnTo>
                  <a:pt x="13" y="28"/>
                </a:lnTo>
                <a:lnTo>
                  <a:pt x="8" y="26"/>
                </a:lnTo>
                <a:lnTo>
                  <a:pt x="4" y="24"/>
                </a:lnTo>
                <a:lnTo>
                  <a:pt x="0" y="18"/>
                </a:lnTo>
                <a:lnTo>
                  <a:pt x="0" y="13"/>
                </a:lnTo>
                <a:lnTo>
                  <a:pt x="0" y="13"/>
                </a:lnTo>
                <a:lnTo>
                  <a:pt x="0" y="9"/>
                </a:lnTo>
                <a:lnTo>
                  <a:pt x="4" y="4"/>
                </a:lnTo>
                <a:lnTo>
                  <a:pt x="8" y="1"/>
                </a:lnTo>
                <a:lnTo>
                  <a:pt x="13" y="0"/>
                </a:lnTo>
                <a:lnTo>
                  <a:pt x="13" y="0"/>
                </a:lnTo>
                <a:lnTo>
                  <a:pt x="18" y="1"/>
                </a:lnTo>
                <a:lnTo>
                  <a:pt x="22" y="4"/>
                </a:lnTo>
                <a:lnTo>
                  <a:pt x="25" y="9"/>
                </a:lnTo>
                <a:lnTo>
                  <a:pt x="26" y="1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66" name="Freeform 2830"/>
          <p:cNvSpPr>
            <a:spLocks/>
          </p:cNvSpPr>
          <p:nvPr/>
        </p:nvSpPr>
        <p:spPr bwMode="auto">
          <a:xfrm>
            <a:off x="711201" y="4138088"/>
            <a:ext cx="4233" cy="4233"/>
          </a:xfrm>
          <a:custGeom>
            <a:avLst/>
            <a:gdLst>
              <a:gd name="T0" fmla="*/ 4 w 4"/>
              <a:gd name="T1" fmla="*/ 1 h 4"/>
              <a:gd name="T2" fmla="*/ 4 w 4"/>
              <a:gd name="T3" fmla="*/ 1 h 4"/>
              <a:gd name="T4" fmla="*/ 4 w 4"/>
              <a:gd name="T5" fmla="*/ 4 h 4"/>
              <a:gd name="T6" fmla="*/ 3 w 4"/>
              <a:gd name="T7" fmla="*/ 4 h 4"/>
              <a:gd name="T8" fmla="*/ 3 w 4"/>
              <a:gd name="T9" fmla="*/ 4 h 4"/>
              <a:gd name="T10" fmla="*/ 2 w 4"/>
              <a:gd name="T11" fmla="*/ 4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4"/>
                </a:lnTo>
                <a:lnTo>
                  <a:pt x="3" y="4"/>
                </a:lnTo>
                <a:lnTo>
                  <a:pt x="3" y="4"/>
                </a:lnTo>
                <a:lnTo>
                  <a:pt x="2" y="4"/>
                </a:lnTo>
                <a:lnTo>
                  <a:pt x="0" y="1"/>
                </a:lnTo>
                <a:lnTo>
                  <a:pt x="0" y="1"/>
                </a:lnTo>
                <a:lnTo>
                  <a:pt x="2" y="0"/>
                </a:lnTo>
                <a:lnTo>
                  <a:pt x="3" y="0"/>
                </a:lnTo>
                <a:lnTo>
                  <a:pt x="3" y="0"/>
                </a:lnTo>
                <a:lnTo>
                  <a:pt x="4" y="0"/>
                </a:lnTo>
                <a:lnTo>
                  <a:pt x="4" y="1"/>
                </a:lnTo>
                <a:lnTo>
                  <a:pt x="4" y="1"/>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7" name="Freeform 2831"/>
          <p:cNvSpPr>
            <a:spLocks/>
          </p:cNvSpPr>
          <p:nvPr/>
        </p:nvSpPr>
        <p:spPr bwMode="auto">
          <a:xfrm>
            <a:off x="814918" y="4093637"/>
            <a:ext cx="4233" cy="4233"/>
          </a:xfrm>
          <a:custGeom>
            <a:avLst/>
            <a:gdLst>
              <a:gd name="T0" fmla="*/ 4 w 4"/>
              <a:gd name="T1" fmla="*/ 3 h 4"/>
              <a:gd name="T2" fmla="*/ 4 w 4"/>
              <a:gd name="T3" fmla="*/ 3 h 4"/>
              <a:gd name="T4" fmla="*/ 4 w 4"/>
              <a:gd name="T5" fmla="*/ 4 h 4"/>
              <a:gd name="T6" fmla="*/ 2 w 4"/>
              <a:gd name="T7" fmla="*/ 4 h 4"/>
              <a:gd name="T8" fmla="*/ 2 w 4"/>
              <a:gd name="T9" fmla="*/ 4 h 4"/>
              <a:gd name="T10" fmla="*/ 1 w 4"/>
              <a:gd name="T11" fmla="*/ 4 h 4"/>
              <a:gd name="T12" fmla="*/ 0 w 4"/>
              <a:gd name="T13" fmla="*/ 3 h 4"/>
              <a:gd name="T14" fmla="*/ 0 w 4"/>
              <a:gd name="T15" fmla="*/ 3 h 4"/>
              <a:gd name="T16" fmla="*/ 1 w 4"/>
              <a:gd name="T17" fmla="*/ 0 h 4"/>
              <a:gd name="T18" fmla="*/ 2 w 4"/>
              <a:gd name="T19" fmla="*/ 0 h 4"/>
              <a:gd name="T20" fmla="*/ 2 w 4"/>
              <a:gd name="T21" fmla="*/ 0 h 4"/>
              <a:gd name="T22" fmla="*/ 4 w 4"/>
              <a:gd name="T23" fmla="*/ 0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4" y="4"/>
                </a:lnTo>
                <a:lnTo>
                  <a:pt x="2" y="4"/>
                </a:lnTo>
                <a:lnTo>
                  <a:pt x="2" y="4"/>
                </a:lnTo>
                <a:lnTo>
                  <a:pt x="1" y="4"/>
                </a:lnTo>
                <a:lnTo>
                  <a:pt x="0" y="3"/>
                </a:lnTo>
                <a:lnTo>
                  <a:pt x="0" y="3"/>
                </a:lnTo>
                <a:lnTo>
                  <a:pt x="1" y="0"/>
                </a:lnTo>
                <a:lnTo>
                  <a:pt x="2" y="0"/>
                </a:lnTo>
                <a:lnTo>
                  <a:pt x="2" y="0"/>
                </a:lnTo>
                <a:lnTo>
                  <a:pt x="4" y="0"/>
                </a:lnTo>
                <a:lnTo>
                  <a:pt x="4" y="3"/>
                </a:lnTo>
                <a:lnTo>
                  <a:pt x="4" y="3"/>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8" name="Freeform 2832"/>
          <p:cNvSpPr>
            <a:spLocks/>
          </p:cNvSpPr>
          <p:nvPr/>
        </p:nvSpPr>
        <p:spPr bwMode="auto">
          <a:xfrm>
            <a:off x="840320" y="4182537"/>
            <a:ext cx="4233" cy="4233"/>
          </a:xfrm>
          <a:custGeom>
            <a:avLst/>
            <a:gdLst>
              <a:gd name="T0" fmla="*/ 4 w 4"/>
              <a:gd name="T1" fmla="*/ 2 h 4"/>
              <a:gd name="T2" fmla="*/ 4 w 4"/>
              <a:gd name="T3" fmla="*/ 2 h 4"/>
              <a:gd name="T4" fmla="*/ 4 w 4"/>
              <a:gd name="T5" fmla="*/ 3 h 4"/>
              <a:gd name="T6" fmla="*/ 1 w 4"/>
              <a:gd name="T7" fmla="*/ 4 h 4"/>
              <a:gd name="T8" fmla="*/ 1 w 4"/>
              <a:gd name="T9" fmla="*/ 4 h 4"/>
              <a:gd name="T10" fmla="*/ 0 w 4"/>
              <a:gd name="T11" fmla="*/ 3 h 4"/>
              <a:gd name="T12" fmla="*/ 0 w 4"/>
              <a:gd name="T13" fmla="*/ 2 h 4"/>
              <a:gd name="T14" fmla="*/ 0 w 4"/>
              <a:gd name="T15" fmla="*/ 2 h 4"/>
              <a:gd name="T16" fmla="*/ 0 w 4"/>
              <a:gd name="T17" fmla="*/ 0 h 4"/>
              <a:gd name="T18" fmla="*/ 1 w 4"/>
              <a:gd name="T19" fmla="*/ 0 h 4"/>
              <a:gd name="T20" fmla="*/ 1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3"/>
                </a:lnTo>
                <a:lnTo>
                  <a:pt x="1" y="4"/>
                </a:lnTo>
                <a:lnTo>
                  <a:pt x="1" y="4"/>
                </a:lnTo>
                <a:lnTo>
                  <a:pt x="0" y="3"/>
                </a:lnTo>
                <a:lnTo>
                  <a:pt x="0" y="2"/>
                </a:lnTo>
                <a:lnTo>
                  <a:pt x="0" y="2"/>
                </a:lnTo>
                <a:lnTo>
                  <a:pt x="0" y="0"/>
                </a:lnTo>
                <a:lnTo>
                  <a:pt x="1" y="0"/>
                </a:lnTo>
                <a:lnTo>
                  <a:pt x="1" y="0"/>
                </a:lnTo>
                <a:lnTo>
                  <a:pt x="4" y="0"/>
                </a:lnTo>
                <a:lnTo>
                  <a:pt x="4" y="2"/>
                </a:lnTo>
                <a:lnTo>
                  <a:pt x="4" y="2"/>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69" name="Freeform 2833"/>
          <p:cNvSpPr>
            <a:spLocks/>
          </p:cNvSpPr>
          <p:nvPr/>
        </p:nvSpPr>
        <p:spPr bwMode="auto">
          <a:xfrm>
            <a:off x="924984" y="4169835"/>
            <a:ext cx="33867" cy="33867"/>
          </a:xfrm>
          <a:custGeom>
            <a:avLst/>
            <a:gdLst>
              <a:gd name="T0" fmla="*/ 32 w 32"/>
              <a:gd name="T1" fmla="*/ 16 h 33"/>
              <a:gd name="T2" fmla="*/ 32 w 32"/>
              <a:gd name="T3" fmla="*/ 16 h 33"/>
              <a:gd name="T4" fmla="*/ 31 w 32"/>
              <a:gd name="T5" fmla="*/ 23 h 33"/>
              <a:gd name="T6" fmla="*/ 27 w 32"/>
              <a:gd name="T7" fmla="*/ 27 h 33"/>
              <a:gd name="T8" fmla="*/ 21 w 32"/>
              <a:gd name="T9" fmla="*/ 31 h 33"/>
              <a:gd name="T10" fmla="*/ 16 w 32"/>
              <a:gd name="T11" fmla="*/ 33 h 33"/>
              <a:gd name="T12" fmla="*/ 16 w 32"/>
              <a:gd name="T13" fmla="*/ 33 h 33"/>
              <a:gd name="T14" fmla="*/ 9 w 32"/>
              <a:gd name="T15" fmla="*/ 31 h 33"/>
              <a:gd name="T16" fmla="*/ 4 w 32"/>
              <a:gd name="T17" fmla="*/ 27 h 33"/>
              <a:gd name="T18" fmla="*/ 1 w 32"/>
              <a:gd name="T19" fmla="*/ 23 h 33"/>
              <a:gd name="T20" fmla="*/ 0 w 32"/>
              <a:gd name="T21" fmla="*/ 16 h 33"/>
              <a:gd name="T22" fmla="*/ 0 w 32"/>
              <a:gd name="T23" fmla="*/ 16 h 33"/>
              <a:gd name="T24" fmla="*/ 1 w 32"/>
              <a:gd name="T25" fmla="*/ 10 h 33"/>
              <a:gd name="T26" fmla="*/ 4 w 32"/>
              <a:gd name="T27" fmla="*/ 4 h 33"/>
              <a:gd name="T28" fmla="*/ 9 w 32"/>
              <a:gd name="T29" fmla="*/ 2 h 33"/>
              <a:gd name="T30" fmla="*/ 16 w 32"/>
              <a:gd name="T31" fmla="*/ 0 h 33"/>
              <a:gd name="T32" fmla="*/ 16 w 32"/>
              <a:gd name="T33" fmla="*/ 0 h 33"/>
              <a:gd name="T34" fmla="*/ 21 w 32"/>
              <a:gd name="T35" fmla="*/ 2 h 33"/>
              <a:gd name="T36" fmla="*/ 27 w 32"/>
              <a:gd name="T37" fmla="*/ 4 h 33"/>
              <a:gd name="T38" fmla="*/ 31 w 32"/>
              <a:gd name="T39" fmla="*/ 10 h 33"/>
              <a:gd name="T40" fmla="*/ 32 w 32"/>
              <a:gd name="T41" fmla="*/ 16 h 33"/>
              <a:gd name="T42" fmla="*/ 32 w 32"/>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32" y="16"/>
                </a:moveTo>
                <a:lnTo>
                  <a:pt x="32" y="16"/>
                </a:lnTo>
                <a:lnTo>
                  <a:pt x="31" y="23"/>
                </a:lnTo>
                <a:lnTo>
                  <a:pt x="27" y="27"/>
                </a:lnTo>
                <a:lnTo>
                  <a:pt x="21" y="31"/>
                </a:lnTo>
                <a:lnTo>
                  <a:pt x="16" y="33"/>
                </a:lnTo>
                <a:lnTo>
                  <a:pt x="16" y="33"/>
                </a:lnTo>
                <a:lnTo>
                  <a:pt x="9" y="31"/>
                </a:lnTo>
                <a:lnTo>
                  <a:pt x="4" y="27"/>
                </a:lnTo>
                <a:lnTo>
                  <a:pt x="1" y="23"/>
                </a:lnTo>
                <a:lnTo>
                  <a:pt x="0" y="16"/>
                </a:lnTo>
                <a:lnTo>
                  <a:pt x="0" y="16"/>
                </a:lnTo>
                <a:lnTo>
                  <a:pt x="1" y="10"/>
                </a:lnTo>
                <a:lnTo>
                  <a:pt x="4" y="4"/>
                </a:lnTo>
                <a:lnTo>
                  <a:pt x="9" y="2"/>
                </a:lnTo>
                <a:lnTo>
                  <a:pt x="16" y="0"/>
                </a:lnTo>
                <a:lnTo>
                  <a:pt x="16" y="0"/>
                </a:lnTo>
                <a:lnTo>
                  <a:pt x="21" y="2"/>
                </a:lnTo>
                <a:lnTo>
                  <a:pt x="27" y="4"/>
                </a:lnTo>
                <a:lnTo>
                  <a:pt x="31" y="10"/>
                </a:lnTo>
                <a:lnTo>
                  <a:pt x="32" y="16"/>
                </a:lnTo>
                <a:lnTo>
                  <a:pt x="32" y="16"/>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0" name="Freeform 2834"/>
          <p:cNvSpPr>
            <a:spLocks/>
          </p:cNvSpPr>
          <p:nvPr/>
        </p:nvSpPr>
        <p:spPr bwMode="auto">
          <a:xfrm>
            <a:off x="922867" y="4169835"/>
            <a:ext cx="35984" cy="33867"/>
          </a:xfrm>
          <a:custGeom>
            <a:avLst/>
            <a:gdLst>
              <a:gd name="T0" fmla="*/ 0 w 34"/>
              <a:gd name="T1" fmla="*/ 16 h 33"/>
              <a:gd name="T2" fmla="*/ 0 w 34"/>
              <a:gd name="T3" fmla="*/ 16 h 33"/>
              <a:gd name="T4" fmla="*/ 2 w 34"/>
              <a:gd name="T5" fmla="*/ 10 h 33"/>
              <a:gd name="T6" fmla="*/ 6 w 34"/>
              <a:gd name="T7" fmla="*/ 4 h 33"/>
              <a:gd name="T8" fmla="*/ 11 w 34"/>
              <a:gd name="T9" fmla="*/ 2 h 33"/>
              <a:gd name="T10" fmla="*/ 18 w 34"/>
              <a:gd name="T11" fmla="*/ 0 h 33"/>
              <a:gd name="T12" fmla="*/ 18 w 34"/>
              <a:gd name="T13" fmla="*/ 0 h 33"/>
              <a:gd name="T14" fmla="*/ 23 w 34"/>
              <a:gd name="T15" fmla="*/ 2 h 33"/>
              <a:gd name="T16" fmla="*/ 29 w 34"/>
              <a:gd name="T17" fmla="*/ 4 h 33"/>
              <a:gd name="T18" fmla="*/ 33 w 34"/>
              <a:gd name="T19" fmla="*/ 10 h 33"/>
              <a:gd name="T20" fmla="*/ 34 w 34"/>
              <a:gd name="T21" fmla="*/ 16 h 33"/>
              <a:gd name="T22" fmla="*/ 34 w 34"/>
              <a:gd name="T23" fmla="*/ 16 h 33"/>
              <a:gd name="T24" fmla="*/ 33 w 34"/>
              <a:gd name="T25" fmla="*/ 23 h 33"/>
              <a:gd name="T26" fmla="*/ 29 w 34"/>
              <a:gd name="T27" fmla="*/ 29 h 33"/>
              <a:gd name="T28" fmla="*/ 23 w 34"/>
              <a:gd name="T29" fmla="*/ 31 h 33"/>
              <a:gd name="T30" fmla="*/ 18 w 34"/>
              <a:gd name="T3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33">
                <a:moveTo>
                  <a:pt x="0" y="16"/>
                </a:moveTo>
                <a:lnTo>
                  <a:pt x="0" y="16"/>
                </a:lnTo>
                <a:lnTo>
                  <a:pt x="2" y="10"/>
                </a:lnTo>
                <a:lnTo>
                  <a:pt x="6" y="4"/>
                </a:lnTo>
                <a:lnTo>
                  <a:pt x="11" y="2"/>
                </a:lnTo>
                <a:lnTo>
                  <a:pt x="18" y="0"/>
                </a:lnTo>
                <a:lnTo>
                  <a:pt x="18" y="0"/>
                </a:lnTo>
                <a:lnTo>
                  <a:pt x="23" y="2"/>
                </a:lnTo>
                <a:lnTo>
                  <a:pt x="29" y="4"/>
                </a:lnTo>
                <a:lnTo>
                  <a:pt x="33" y="10"/>
                </a:lnTo>
                <a:lnTo>
                  <a:pt x="34" y="16"/>
                </a:lnTo>
                <a:lnTo>
                  <a:pt x="34" y="16"/>
                </a:lnTo>
                <a:lnTo>
                  <a:pt x="33" y="23"/>
                </a:lnTo>
                <a:lnTo>
                  <a:pt x="29" y="29"/>
                </a:lnTo>
                <a:lnTo>
                  <a:pt x="23" y="31"/>
                </a:lnTo>
                <a:lnTo>
                  <a:pt x="18" y="3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1" name="Freeform 2835"/>
          <p:cNvSpPr>
            <a:spLocks/>
          </p:cNvSpPr>
          <p:nvPr/>
        </p:nvSpPr>
        <p:spPr bwMode="auto">
          <a:xfrm>
            <a:off x="1102784"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2" name="Freeform 2836"/>
          <p:cNvSpPr>
            <a:spLocks/>
          </p:cNvSpPr>
          <p:nvPr/>
        </p:nvSpPr>
        <p:spPr bwMode="auto">
          <a:xfrm>
            <a:off x="1193800" y="4061886"/>
            <a:ext cx="247651" cy="158751"/>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 name="T42" fmla="*/ 236 w 236"/>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lnTo>
                  <a:pt x="236" y="150"/>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3" name="Freeform 2837"/>
          <p:cNvSpPr>
            <a:spLocks/>
          </p:cNvSpPr>
          <p:nvPr/>
        </p:nvSpPr>
        <p:spPr bwMode="auto">
          <a:xfrm>
            <a:off x="1193800" y="4061886"/>
            <a:ext cx="247651" cy="158751"/>
          </a:xfrm>
          <a:custGeom>
            <a:avLst/>
            <a:gdLst>
              <a:gd name="T0" fmla="*/ 236 w 236"/>
              <a:gd name="T1" fmla="*/ 150 h 150"/>
              <a:gd name="T2" fmla="*/ 75 w 236"/>
              <a:gd name="T3" fmla="*/ 150 h 150"/>
              <a:gd name="T4" fmla="*/ 75 w 236"/>
              <a:gd name="T5" fmla="*/ 150 h 150"/>
              <a:gd name="T6" fmla="*/ 60 w 236"/>
              <a:gd name="T7" fmla="*/ 148 h 150"/>
              <a:gd name="T8" fmla="*/ 46 w 236"/>
              <a:gd name="T9" fmla="*/ 144 h 150"/>
              <a:gd name="T10" fmla="*/ 34 w 236"/>
              <a:gd name="T11" fmla="*/ 136 h 150"/>
              <a:gd name="T12" fmla="*/ 22 w 236"/>
              <a:gd name="T13" fmla="*/ 128 h 150"/>
              <a:gd name="T14" fmla="*/ 13 w 236"/>
              <a:gd name="T15" fmla="*/ 116 h 150"/>
              <a:gd name="T16" fmla="*/ 5 w 236"/>
              <a:gd name="T17" fmla="*/ 104 h 150"/>
              <a:gd name="T18" fmla="*/ 1 w 236"/>
              <a:gd name="T19" fmla="*/ 89 h 150"/>
              <a:gd name="T20" fmla="*/ 0 w 236"/>
              <a:gd name="T21" fmla="*/ 75 h 150"/>
              <a:gd name="T22" fmla="*/ 0 w 236"/>
              <a:gd name="T23" fmla="*/ 75 h 150"/>
              <a:gd name="T24" fmla="*/ 1 w 236"/>
              <a:gd name="T25" fmla="*/ 60 h 150"/>
              <a:gd name="T26" fmla="*/ 5 w 236"/>
              <a:gd name="T27" fmla="*/ 45 h 150"/>
              <a:gd name="T28" fmla="*/ 13 w 236"/>
              <a:gd name="T29" fmla="*/ 33 h 150"/>
              <a:gd name="T30" fmla="*/ 22 w 236"/>
              <a:gd name="T31" fmla="*/ 21 h 150"/>
              <a:gd name="T32" fmla="*/ 34 w 236"/>
              <a:gd name="T33" fmla="*/ 13 h 150"/>
              <a:gd name="T34" fmla="*/ 46 w 236"/>
              <a:gd name="T35" fmla="*/ 5 h 150"/>
              <a:gd name="T36" fmla="*/ 60 w 236"/>
              <a:gd name="T37" fmla="*/ 1 h 150"/>
              <a:gd name="T38" fmla="*/ 75 w 236"/>
              <a:gd name="T39" fmla="*/ 0 h 150"/>
              <a:gd name="T40" fmla="*/ 236 w 236"/>
              <a:gd name="T4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6" h="150">
                <a:moveTo>
                  <a:pt x="236" y="150"/>
                </a:moveTo>
                <a:lnTo>
                  <a:pt x="75" y="150"/>
                </a:lnTo>
                <a:lnTo>
                  <a:pt x="75" y="150"/>
                </a:lnTo>
                <a:lnTo>
                  <a:pt x="60" y="148"/>
                </a:lnTo>
                <a:lnTo>
                  <a:pt x="46" y="144"/>
                </a:lnTo>
                <a:lnTo>
                  <a:pt x="34" y="136"/>
                </a:lnTo>
                <a:lnTo>
                  <a:pt x="22" y="128"/>
                </a:lnTo>
                <a:lnTo>
                  <a:pt x="13" y="116"/>
                </a:lnTo>
                <a:lnTo>
                  <a:pt x="5" y="104"/>
                </a:lnTo>
                <a:lnTo>
                  <a:pt x="1" y="89"/>
                </a:lnTo>
                <a:lnTo>
                  <a:pt x="0" y="75"/>
                </a:lnTo>
                <a:lnTo>
                  <a:pt x="0" y="75"/>
                </a:lnTo>
                <a:lnTo>
                  <a:pt x="1" y="60"/>
                </a:lnTo>
                <a:lnTo>
                  <a:pt x="5" y="45"/>
                </a:lnTo>
                <a:lnTo>
                  <a:pt x="13" y="33"/>
                </a:lnTo>
                <a:lnTo>
                  <a:pt x="22" y="21"/>
                </a:lnTo>
                <a:lnTo>
                  <a:pt x="34" y="13"/>
                </a:lnTo>
                <a:lnTo>
                  <a:pt x="46" y="5"/>
                </a:lnTo>
                <a:lnTo>
                  <a:pt x="60" y="1"/>
                </a:lnTo>
                <a:lnTo>
                  <a:pt x="75" y="0"/>
                </a:lnTo>
                <a:lnTo>
                  <a:pt x="23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4" name="Freeform 2838"/>
          <p:cNvSpPr>
            <a:spLocks/>
          </p:cNvSpPr>
          <p:nvPr/>
        </p:nvSpPr>
        <p:spPr bwMode="auto">
          <a:xfrm>
            <a:off x="1363134" y="4061886"/>
            <a:ext cx="158751" cy="158751"/>
          </a:xfrm>
          <a:custGeom>
            <a:avLst/>
            <a:gdLst>
              <a:gd name="T0" fmla="*/ 75 w 150"/>
              <a:gd name="T1" fmla="*/ 150 h 150"/>
              <a:gd name="T2" fmla="*/ 75 w 150"/>
              <a:gd name="T3" fmla="*/ 150 h 150"/>
              <a:gd name="T4" fmla="*/ 60 w 150"/>
              <a:gd name="T5" fmla="*/ 148 h 150"/>
              <a:gd name="T6" fmla="*/ 45 w 150"/>
              <a:gd name="T7" fmla="*/ 144 h 150"/>
              <a:gd name="T8" fmla="*/ 33 w 150"/>
              <a:gd name="T9" fmla="*/ 136 h 150"/>
              <a:gd name="T10" fmla="*/ 21 w 150"/>
              <a:gd name="T11" fmla="*/ 128 h 150"/>
              <a:gd name="T12" fmla="*/ 13 w 150"/>
              <a:gd name="T13" fmla="*/ 116 h 150"/>
              <a:gd name="T14" fmla="*/ 5 w 150"/>
              <a:gd name="T15" fmla="*/ 104 h 150"/>
              <a:gd name="T16" fmla="*/ 1 w 150"/>
              <a:gd name="T17" fmla="*/ 89 h 150"/>
              <a:gd name="T18" fmla="*/ 0 w 150"/>
              <a:gd name="T19" fmla="*/ 75 h 150"/>
              <a:gd name="T20" fmla="*/ 0 w 150"/>
              <a:gd name="T21" fmla="*/ 75 h 150"/>
              <a:gd name="T22" fmla="*/ 1 w 150"/>
              <a:gd name="T23" fmla="*/ 60 h 150"/>
              <a:gd name="T24" fmla="*/ 5 w 150"/>
              <a:gd name="T25" fmla="*/ 45 h 150"/>
              <a:gd name="T26" fmla="*/ 13 w 150"/>
              <a:gd name="T27" fmla="*/ 33 h 150"/>
              <a:gd name="T28" fmla="*/ 21 w 150"/>
              <a:gd name="T29" fmla="*/ 21 h 150"/>
              <a:gd name="T30" fmla="*/ 33 w 150"/>
              <a:gd name="T31" fmla="*/ 13 h 150"/>
              <a:gd name="T32" fmla="*/ 45 w 150"/>
              <a:gd name="T33" fmla="*/ 5 h 150"/>
              <a:gd name="T34" fmla="*/ 60 w 150"/>
              <a:gd name="T35" fmla="*/ 1 h 150"/>
              <a:gd name="T36" fmla="*/ 75 w 150"/>
              <a:gd name="T37" fmla="*/ 0 h 150"/>
              <a:gd name="T38" fmla="*/ 75 w 150"/>
              <a:gd name="T39" fmla="*/ 0 h 150"/>
              <a:gd name="T40" fmla="*/ 90 w 150"/>
              <a:gd name="T41" fmla="*/ 1 h 150"/>
              <a:gd name="T42" fmla="*/ 104 w 150"/>
              <a:gd name="T43" fmla="*/ 5 h 150"/>
              <a:gd name="T44" fmla="*/ 117 w 150"/>
              <a:gd name="T45" fmla="*/ 13 h 150"/>
              <a:gd name="T46" fmla="*/ 129 w 150"/>
              <a:gd name="T47" fmla="*/ 21 h 150"/>
              <a:gd name="T48" fmla="*/ 137 w 150"/>
              <a:gd name="T49" fmla="*/ 33 h 150"/>
              <a:gd name="T50" fmla="*/ 145 w 150"/>
              <a:gd name="T51" fmla="*/ 45 h 150"/>
              <a:gd name="T52" fmla="*/ 149 w 150"/>
              <a:gd name="T53" fmla="*/ 60 h 150"/>
              <a:gd name="T54" fmla="*/ 150 w 150"/>
              <a:gd name="T55" fmla="*/ 75 h 150"/>
              <a:gd name="T56" fmla="*/ 150 w 150"/>
              <a:gd name="T57" fmla="*/ 75 h 150"/>
              <a:gd name="T58" fmla="*/ 149 w 150"/>
              <a:gd name="T59" fmla="*/ 89 h 150"/>
              <a:gd name="T60" fmla="*/ 145 w 150"/>
              <a:gd name="T61" fmla="*/ 104 h 150"/>
              <a:gd name="T62" fmla="*/ 137 w 150"/>
              <a:gd name="T63" fmla="*/ 116 h 150"/>
              <a:gd name="T64" fmla="*/ 129 w 150"/>
              <a:gd name="T65" fmla="*/ 128 h 150"/>
              <a:gd name="T66" fmla="*/ 117 w 150"/>
              <a:gd name="T67" fmla="*/ 136 h 150"/>
              <a:gd name="T68" fmla="*/ 104 w 150"/>
              <a:gd name="T69" fmla="*/ 144 h 150"/>
              <a:gd name="T70" fmla="*/ 90 w 150"/>
              <a:gd name="T71" fmla="*/ 148 h 150"/>
              <a:gd name="T72" fmla="*/ 75 w 150"/>
              <a:gd name="T73" fmla="*/ 150 h 150"/>
              <a:gd name="T74" fmla="*/ 75 w 150"/>
              <a:gd name="T7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0" h="150">
                <a:moveTo>
                  <a:pt x="75" y="150"/>
                </a:moveTo>
                <a:lnTo>
                  <a:pt x="75" y="150"/>
                </a:lnTo>
                <a:lnTo>
                  <a:pt x="60" y="148"/>
                </a:lnTo>
                <a:lnTo>
                  <a:pt x="45" y="144"/>
                </a:lnTo>
                <a:lnTo>
                  <a:pt x="33" y="136"/>
                </a:lnTo>
                <a:lnTo>
                  <a:pt x="21" y="128"/>
                </a:lnTo>
                <a:lnTo>
                  <a:pt x="13" y="116"/>
                </a:lnTo>
                <a:lnTo>
                  <a:pt x="5" y="104"/>
                </a:lnTo>
                <a:lnTo>
                  <a:pt x="1" y="89"/>
                </a:lnTo>
                <a:lnTo>
                  <a:pt x="0" y="75"/>
                </a:lnTo>
                <a:lnTo>
                  <a:pt x="0" y="75"/>
                </a:lnTo>
                <a:lnTo>
                  <a:pt x="1" y="60"/>
                </a:lnTo>
                <a:lnTo>
                  <a:pt x="5" y="45"/>
                </a:lnTo>
                <a:lnTo>
                  <a:pt x="13" y="33"/>
                </a:lnTo>
                <a:lnTo>
                  <a:pt x="21" y="21"/>
                </a:lnTo>
                <a:lnTo>
                  <a:pt x="33" y="13"/>
                </a:lnTo>
                <a:lnTo>
                  <a:pt x="45" y="5"/>
                </a:lnTo>
                <a:lnTo>
                  <a:pt x="60" y="1"/>
                </a:lnTo>
                <a:lnTo>
                  <a:pt x="75" y="0"/>
                </a:lnTo>
                <a:lnTo>
                  <a:pt x="75" y="0"/>
                </a:lnTo>
                <a:lnTo>
                  <a:pt x="90" y="1"/>
                </a:lnTo>
                <a:lnTo>
                  <a:pt x="104" y="5"/>
                </a:lnTo>
                <a:lnTo>
                  <a:pt x="117" y="13"/>
                </a:lnTo>
                <a:lnTo>
                  <a:pt x="129" y="21"/>
                </a:lnTo>
                <a:lnTo>
                  <a:pt x="137" y="33"/>
                </a:lnTo>
                <a:lnTo>
                  <a:pt x="145" y="45"/>
                </a:lnTo>
                <a:lnTo>
                  <a:pt x="149" y="60"/>
                </a:lnTo>
                <a:lnTo>
                  <a:pt x="150" y="75"/>
                </a:lnTo>
                <a:lnTo>
                  <a:pt x="150" y="75"/>
                </a:lnTo>
                <a:lnTo>
                  <a:pt x="149" y="89"/>
                </a:lnTo>
                <a:lnTo>
                  <a:pt x="145" y="104"/>
                </a:lnTo>
                <a:lnTo>
                  <a:pt x="137" y="116"/>
                </a:lnTo>
                <a:lnTo>
                  <a:pt x="129" y="128"/>
                </a:lnTo>
                <a:lnTo>
                  <a:pt x="117" y="136"/>
                </a:lnTo>
                <a:lnTo>
                  <a:pt x="104" y="144"/>
                </a:lnTo>
                <a:lnTo>
                  <a:pt x="90" y="148"/>
                </a:lnTo>
                <a:lnTo>
                  <a:pt x="75" y="150"/>
                </a:lnTo>
                <a:lnTo>
                  <a:pt x="75" y="150"/>
                </a:lnTo>
                <a:close/>
              </a:path>
            </a:pathLst>
          </a:custGeom>
          <a:solidFill>
            <a:srgbClr val="F1A57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75" name="Freeform 2839"/>
          <p:cNvSpPr>
            <a:spLocks/>
          </p:cNvSpPr>
          <p:nvPr/>
        </p:nvSpPr>
        <p:spPr bwMode="auto">
          <a:xfrm>
            <a:off x="1471086" y="4099988"/>
            <a:ext cx="4233" cy="4233"/>
          </a:xfrm>
          <a:custGeom>
            <a:avLst/>
            <a:gdLst>
              <a:gd name="T0" fmla="*/ 4 w 4"/>
              <a:gd name="T1" fmla="*/ 2 h 4"/>
              <a:gd name="T2" fmla="*/ 4 w 4"/>
              <a:gd name="T3" fmla="*/ 2 h 4"/>
              <a:gd name="T4" fmla="*/ 4 w 4"/>
              <a:gd name="T5" fmla="*/ 4 h 4"/>
              <a:gd name="T6" fmla="*/ 1 w 4"/>
              <a:gd name="T7" fmla="*/ 4 h 4"/>
              <a:gd name="T8" fmla="*/ 1 w 4"/>
              <a:gd name="T9" fmla="*/ 4 h 4"/>
              <a:gd name="T10" fmla="*/ 0 w 4"/>
              <a:gd name="T11" fmla="*/ 4 h 4"/>
              <a:gd name="T12" fmla="*/ 0 w 4"/>
              <a:gd name="T13" fmla="*/ 2 h 4"/>
              <a:gd name="T14" fmla="*/ 0 w 4"/>
              <a:gd name="T15" fmla="*/ 2 h 4"/>
              <a:gd name="T16" fmla="*/ 0 w 4"/>
              <a:gd name="T17" fmla="*/ 1 h 4"/>
              <a:gd name="T18" fmla="*/ 1 w 4"/>
              <a:gd name="T19" fmla="*/ 0 h 4"/>
              <a:gd name="T20" fmla="*/ 1 w 4"/>
              <a:gd name="T21" fmla="*/ 0 h 4"/>
              <a:gd name="T22" fmla="*/ 4 w 4"/>
              <a:gd name="T23" fmla="*/ 1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1" y="4"/>
                </a:lnTo>
                <a:lnTo>
                  <a:pt x="1" y="4"/>
                </a:lnTo>
                <a:lnTo>
                  <a:pt x="0" y="4"/>
                </a:lnTo>
                <a:lnTo>
                  <a:pt x="0" y="2"/>
                </a:lnTo>
                <a:lnTo>
                  <a:pt x="0" y="2"/>
                </a:lnTo>
                <a:lnTo>
                  <a:pt x="0" y="1"/>
                </a:lnTo>
                <a:lnTo>
                  <a:pt x="1" y="0"/>
                </a:lnTo>
                <a:lnTo>
                  <a:pt x="1" y="0"/>
                </a:lnTo>
                <a:lnTo>
                  <a:pt x="4" y="1"/>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6" name="Freeform 2840"/>
          <p:cNvSpPr>
            <a:spLocks/>
          </p:cNvSpPr>
          <p:nvPr/>
        </p:nvSpPr>
        <p:spPr bwMode="auto">
          <a:xfrm>
            <a:off x="1441452" y="4142321"/>
            <a:ext cx="4233" cy="4233"/>
          </a:xfrm>
          <a:custGeom>
            <a:avLst/>
            <a:gdLst>
              <a:gd name="T0" fmla="*/ 4 w 4"/>
              <a:gd name="T1" fmla="*/ 1 h 4"/>
              <a:gd name="T2" fmla="*/ 4 w 4"/>
              <a:gd name="T3" fmla="*/ 1 h 4"/>
              <a:gd name="T4" fmla="*/ 3 w 4"/>
              <a:gd name="T5" fmla="*/ 2 h 4"/>
              <a:gd name="T6" fmla="*/ 1 w 4"/>
              <a:gd name="T7" fmla="*/ 4 h 4"/>
              <a:gd name="T8" fmla="*/ 1 w 4"/>
              <a:gd name="T9" fmla="*/ 4 h 4"/>
              <a:gd name="T10" fmla="*/ 0 w 4"/>
              <a:gd name="T11" fmla="*/ 2 h 4"/>
              <a:gd name="T12" fmla="*/ 0 w 4"/>
              <a:gd name="T13" fmla="*/ 1 h 4"/>
              <a:gd name="T14" fmla="*/ 0 w 4"/>
              <a:gd name="T15" fmla="*/ 1 h 4"/>
              <a:gd name="T16" fmla="*/ 0 w 4"/>
              <a:gd name="T17" fmla="*/ 0 h 4"/>
              <a:gd name="T18" fmla="*/ 1 w 4"/>
              <a:gd name="T19" fmla="*/ 0 h 4"/>
              <a:gd name="T20" fmla="*/ 1 w 4"/>
              <a:gd name="T21" fmla="*/ 0 h 4"/>
              <a:gd name="T22" fmla="*/ 3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3" y="2"/>
                </a:lnTo>
                <a:lnTo>
                  <a:pt x="1" y="4"/>
                </a:lnTo>
                <a:lnTo>
                  <a:pt x="1" y="4"/>
                </a:lnTo>
                <a:lnTo>
                  <a:pt x="0" y="2"/>
                </a:lnTo>
                <a:lnTo>
                  <a:pt x="0" y="1"/>
                </a:lnTo>
                <a:lnTo>
                  <a:pt x="0" y="1"/>
                </a:lnTo>
                <a:lnTo>
                  <a:pt x="0" y="0"/>
                </a:lnTo>
                <a:lnTo>
                  <a:pt x="1" y="0"/>
                </a:lnTo>
                <a:lnTo>
                  <a:pt x="1" y="0"/>
                </a:lnTo>
                <a:lnTo>
                  <a:pt x="3"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7" name="Freeform 2841"/>
          <p:cNvSpPr>
            <a:spLocks/>
          </p:cNvSpPr>
          <p:nvPr/>
        </p:nvSpPr>
        <p:spPr bwMode="auto">
          <a:xfrm>
            <a:off x="1416053" y="4099988"/>
            <a:ext cx="4233" cy="4233"/>
          </a:xfrm>
          <a:custGeom>
            <a:avLst/>
            <a:gdLst>
              <a:gd name="T0" fmla="*/ 4 w 4"/>
              <a:gd name="T1" fmla="*/ 2 h 4"/>
              <a:gd name="T2" fmla="*/ 4 w 4"/>
              <a:gd name="T3" fmla="*/ 2 h 4"/>
              <a:gd name="T4" fmla="*/ 4 w 4"/>
              <a:gd name="T5" fmla="*/ 4 h 4"/>
              <a:gd name="T6" fmla="*/ 2 w 4"/>
              <a:gd name="T7" fmla="*/ 4 h 4"/>
              <a:gd name="T8" fmla="*/ 2 w 4"/>
              <a:gd name="T9" fmla="*/ 4 h 4"/>
              <a:gd name="T10" fmla="*/ 1 w 4"/>
              <a:gd name="T11" fmla="*/ 4 h 4"/>
              <a:gd name="T12" fmla="*/ 0 w 4"/>
              <a:gd name="T13" fmla="*/ 2 h 4"/>
              <a:gd name="T14" fmla="*/ 0 w 4"/>
              <a:gd name="T15" fmla="*/ 2 h 4"/>
              <a:gd name="T16" fmla="*/ 1 w 4"/>
              <a:gd name="T17" fmla="*/ 0 h 4"/>
              <a:gd name="T18" fmla="*/ 2 w 4"/>
              <a:gd name="T19" fmla="*/ 0 h 4"/>
              <a:gd name="T20" fmla="*/ 2 w 4"/>
              <a:gd name="T21" fmla="*/ 0 h 4"/>
              <a:gd name="T22" fmla="*/ 4 w 4"/>
              <a:gd name="T23" fmla="*/ 0 h 4"/>
              <a:gd name="T24" fmla="*/ 4 w 4"/>
              <a:gd name="T25" fmla="*/ 2 h 4"/>
              <a:gd name="T26" fmla="*/ 4 w 4"/>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2"/>
                </a:moveTo>
                <a:lnTo>
                  <a:pt x="4" y="2"/>
                </a:lnTo>
                <a:lnTo>
                  <a:pt x="4" y="4"/>
                </a:lnTo>
                <a:lnTo>
                  <a:pt x="2" y="4"/>
                </a:lnTo>
                <a:lnTo>
                  <a:pt x="2" y="4"/>
                </a:lnTo>
                <a:lnTo>
                  <a:pt x="1" y="4"/>
                </a:lnTo>
                <a:lnTo>
                  <a:pt x="0" y="2"/>
                </a:lnTo>
                <a:lnTo>
                  <a:pt x="0" y="2"/>
                </a:lnTo>
                <a:lnTo>
                  <a:pt x="1" y="0"/>
                </a:lnTo>
                <a:lnTo>
                  <a:pt x="2" y="0"/>
                </a:lnTo>
                <a:lnTo>
                  <a:pt x="2" y="0"/>
                </a:lnTo>
                <a:lnTo>
                  <a:pt x="4" y="0"/>
                </a:lnTo>
                <a:lnTo>
                  <a:pt x="4" y="2"/>
                </a:lnTo>
                <a:lnTo>
                  <a:pt x="4" y="2"/>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8" name="Freeform 2842"/>
          <p:cNvSpPr>
            <a:spLocks/>
          </p:cNvSpPr>
          <p:nvPr/>
        </p:nvSpPr>
        <p:spPr bwMode="auto">
          <a:xfrm>
            <a:off x="1394886" y="4157136"/>
            <a:ext cx="4233" cy="4233"/>
          </a:xfrm>
          <a:custGeom>
            <a:avLst/>
            <a:gdLst>
              <a:gd name="T0" fmla="*/ 4 w 4"/>
              <a:gd name="T1" fmla="*/ 1 h 4"/>
              <a:gd name="T2" fmla="*/ 4 w 4"/>
              <a:gd name="T3" fmla="*/ 1 h 4"/>
              <a:gd name="T4" fmla="*/ 4 w 4"/>
              <a:gd name="T5" fmla="*/ 3 h 4"/>
              <a:gd name="T6" fmla="*/ 3 w 4"/>
              <a:gd name="T7" fmla="*/ 4 h 4"/>
              <a:gd name="T8" fmla="*/ 3 w 4"/>
              <a:gd name="T9" fmla="*/ 4 h 4"/>
              <a:gd name="T10" fmla="*/ 2 w 4"/>
              <a:gd name="T11" fmla="*/ 3 h 4"/>
              <a:gd name="T12" fmla="*/ 0 w 4"/>
              <a:gd name="T13" fmla="*/ 1 h 4"/>
              <a:gd name="T14" fmla="*/ 0 w 4"/>
              <a:gd name="T15" fmla="*/ 1 h 4"/>
              <a:gd name="T16" fmla="*/ 2 w 4"/>
              <a:gd name="T17" fmla="*/ 0 h 4"/>
              <a:gd name="T18" fmla="*/ 3 w 4"/>
              <a:gd name="T19" fmla="*/ 0 h 4"/>
              <a:gd name="T20" fmla="*/ 3 w 4"/>
              <a:gd name="T21" fmla="*/ 0 h 4"/>
              <a:gd name="T22" fmla="*/ 4 w 4"/>
              <a:gd name="T23" fmla="*/ 0 h 4"/>
              <a:gd name="T24" fmla="*/ 4 w 4"/>
              <a:gd name="T25" fmla="*/ 1 h 4"/>
              <a:gd name="T26" fmla="*/ 4 w 4"/>
              <a:gd name="T2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1"/>
                </a:moveTo>
                <a:lnTo>
                  <a:pt x="4" y="1"/>
                </a:lnTo>
                <a:lnTo>
                  <a:pt x="4" y="3"/>
                </a:lnTo>
                <a:lnTo>
                  <a:pt x="3" y="4"/>
                </a:lnTo>
                <a:lnTo>
                  <a:pt x="3" y="4"/>
                </a:lnTo>
                <a:lnTo>
                  <a:pt x="2" y="3"/>
                </a:lnTo>
                <a:lnTo>
                  <a:pt x="0" y="1"/>
                </a:lnTo>
                <a:lnTo>
                  <a:pt x="0" y="1"/>
                </a:lnTo>
                <a:lnTo>
                  <a:pt x="2" y="0"/>
                </a:lnTo>
                <a:lnTo>
                  <a:pt x="3" y="0"/>
                </a:lnTo>
                <a:lnTo>
                  <a:pt x="3" y="0"/>
                </a:lnTo>
                <a:lnTo>
                  <a:pt x="4" y="0"/>
                </a:lnTo>
                <a:lnTo>
                  <a:pt x="4" y="1"/>
                </a:lnTo>
                <a:lnTo>
                  <a:pt x="4" y="1"/>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79" name="Freeform 2843"/>
          <p:cNvSpPr>
            <a:spLocks/>
          </p:cNvSpPr>
          <p:nvPr/>
        </p:nvSpPr>
        <p:spPr bwMode="auto">
          <a:xfrm>
            <a:off x="1447801" y="4186770"/>
            <a:ext cx="4233" cy="4233"/>
          </a:xfrm>
          <a:custGeom>
            <a:avLst/>
            <a:gdLst>
              <a:gd name="T0" fmla="*/ 4 w 4"/>
              <a:gd name="T1" fmla="*/ 3 h 5"/>
              <a:gd name="T2" fmla="*/ 4 w 4"/>
              <a:gd name="T3" fmla="*/ 3 h 5"/>
              <a:gd name="T4" fmla="*/ 4 w 4"/>
              <a:gd name="T5" fmla="*/ 5 h 5"/>
              <a:gd name="T6" fmla="*/ 3 w 4"/>
              <a:gd name="T7" fmla="*/ 5 h 5"/>
              <a:gd name="T8" fmla="*/ 3 w 4"/>
              <a:gd name="T9" fmla="*/ 5 h 5"/>
              <a:gd name="T10" fmla="*/ 2 w 4"/>
              <a:gd name="T11" fmla="*/ 5 h 5"/>
              <a:gd name="T12" fmla="*/ 0 w 4"/>
              <a:gd name="T13" fmla="*/ 3 h 5"/>
              <a:gd name="T14" fmla="*/ 0 w 4"/>
              <a:gd name="T15" fmla="*/ 3 h 5"/>
              <a:gd name="T16" fmla="*/ 2 w 4"/>
              <a:gd name="T17" fmla="*/ 2 h 5"/>
              <a:gd name="T18" fmla="*/ 3 w 4"/>
              <a:gd name="T19" fmla="*/ 0 h 5"/>
              <a:gd name="T20" fmla="*/ 3 w 4"/>
              <a:gd name="T21" fmla="*/ 0 h 5"/>
              <a:gd name="T22" fmla="*/ 4 w 4"/>
              <a:gd name="T23" fmla="*/ 2 h 5"/>
              <a:gd name="T24" fmla="*/ 4 w 4"/>
              <a:gd name="T25" fmla="*/ 3 h 5"/>
              <a:gd name="T26" fmla="*/ 4 w 4"/>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5">
                <a:moveTo>
                  <a:pt x="4" y="3"/>
                </a:moveTo>
                <a:lnTo>
                  <a:pt x="4" y="3"/>
                </a:lnTo>
                <a:lnTo>
                  <a:pt x="4" y="5"/>
                </a:lnTo>
                <a:lnTo>
                  <a:pt x="3" y="5"/>
                </a:lnTo>
                <a:lnTo>
                  <a:pt x="3" y="5"/>
                </a:lnTo>
                <a:lnTo>
                  <a:pt x="2" y="5"/>
                </a:lnTo>
                <a:lnTo>
                  <a:pt x="0" y="3"/>
                </a:lnTo>
                <a:lnTo>
                  <a:pt x="0" y="3"/>
                </a:lnTo>
                <a:lnTo>
                  <a:pt x="2" y="2"/>
                </a:lnTo>
                <a:lnTo>
                  <a:pt x="3" y="0"/>
                </a:lnTo>
                <a:lnTo>
                  <a:pt x="3" y="0"/>
                </a:lnTo>
                <a:lnTo>
                  <a:pt x="4"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0" name="Freeform 2844"/>
          <p:cNvSpPr>
            <a:spLocks/>
          </p:cNvSpPr>
          <p:nvPr/>
        </p:nvSpPr>
        <p:spPr bwMode="auto">
          <a:xfrm>
            <a:off x="1488020" y="4152904"/>
            <a:ext cx="4233" cy="4233"/>
          </a:xfrm>
          <a:custGeom>
            <a:avLst/>
            <a:gdLst>
              <a:gd name="T0" fmla="*/ 4 w 4"/>
              <a:gd name="T1" fmla="*/ 3 h 4"/>
              <a:gd name="T2" fmla="*/ 4 w 4"/>
              <a:gd name="T3" fmla="*/ 3 h 4"/>
              <a:gd name="T4" fmla="*/ 3 w 4"/>
              <a:gd name="T5" fmla="*/ 4 h 4"/>
              <a:gd name="T6" fmla="*/ 1 w 4"/>
              <a:gd name="T7" fmla="*/ 4 h 4"/>
              <a:gd name="T8" fmla="*/ 1 w 4"/>
              <a:gd name="T9" fmla="*/ 4 h 4"/>
              <a:gd name="T10" fmla="*/ 0 w 4"/>
              <a:gd name="T11" fmla="*/ 4 h 4"/>
              <a:gd name="T12" fmla="*/ 0 w 4"/>
              <a:gd name="T13" fmla="*/ 3 h 4"/>
              <a:gd name="T14" fmla="*/ 0 w 4"/>
              <a:gd name="T15" fmla="*/ 3 h 4"/>
              <a:gd name="T16" fmla="*/ 0 w 4"/>
              <a:gd name="T17" fmla="*/ 2 h 4"/>
              <a:gd name="T18" fmla="*/ 1 w 4"/>
              <a:gd name="T19" fmla="*/ 0 h 4"/>
              <a:gd name="T20" fmla="*/ 1 w 4"/>
              <a:gd name="T21" fmla="*/ 0 h 4"/>
              <a:gd name="T22" fmla="*/ 3 w 4"/>
              <a:gd name="T23" fmla="*/ 2 h 4"/>
              <a:gd name="T24" fmla="*/ 4 w 4"/>
              <a:gd name="T25" fmla="*/ 3 h 4"/>
              <a:gd name="T26" fmla="*/ 4 w 4"/>
              <a:gd name="T2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4">
                <a:moveTo>
                  <a:pt x="4" y="3"/>
                </a:moveTo>
                <a:lnTo>
                  <a:pt x="4" y="3"/>
                </a:lnTo>
                <a:lnTo>
                  <a:pt x="3" y="4"/>
                </a:lnTo>
                <a:lnTo>
                  <a:pt x="1" y="4"/>
                </a:lnTo>
                <a:lnTo>
                  <a:pt x="1" y="4"/>
                </a:lnTo>
                <a:lnTo>
                  <a:pt x="0" y="4"/>
                </a:lnTo>
                <a:lnTo>
                  <a:pt x="0" y="3"/>
                </a:lnTo>
                <a:lnTo>
                  <a:pt x="0" y="3"/>
                </a:lnTo>
                <a:lnTo>
                  <a:pt x="0" y="2"/>
                </a:lnTo>
                <a:lnTo>
                  <a:pt x="1" y="0"/>
                </a:lnTo>
                <a:lnTo>
                  <a:pt x="1" y="0"/>
                </a:lnTo>
                <a:lnTo>
                  <a:pt x="3" y="2"/>
                </a:lnTo>
                <a:lnTo>
                  <a:pt x="4" y="3"/>
                </a:lnTo>
                <a:lnTo>
                  <a:pt x="4" y="3"/>
                </a:lnTo>
                <a:close/>
              </a:path>
            </a:pathLst>
          </a:custGeom>
          <a:noFill/>
          <a:ln w="5">
            <a:solidFill>
              <a:srgbClr val="EFEAE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1" name="Freeform 2845"/>
          <p:cNvSpPr>
            <a:spLocks/>
          </p:cNvSpPr>
          <p:nvPr/>
        </p:nvSpPr>
        <p:spPr bwMode="auto">
          <a:xfrm>
            <a:off x="1623486" y="3886202"/>
            <a:ext cx="512233"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8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5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8" y="11"/>
                </a:lnTo>
                <a:lnTo>
                  <a:pt x="147" y="19"/>
                </a:lnTo>
                <a:lnTo>
                  <a:pt x="126" y="30"/>
                </a:lnTo>
                <a:lnTo>
                  <a:pt x="105"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5" y="441"/>
                </a:lnTo>
                <a:lnTo>
                  <a:pt x="126" y="453"/>
                </a:lnTo>
                <a:lnTo>
                  <a:pt x="147" y="464"/>
                </a:lnTo>
                <a:lnTo>
                  <a:pt x="168"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2" name="Freeform 2846"/>
          <p:cNvSpPr>
            <a:spLocks/>
          </p:cNvSpPr>
          <p:nvPr/>
        </p:nvSpPr>
        <p:spPr bwMode="auto">
          <a:xfrm>
            <a:off x="1909236" y="3977221"/>
            <a:ext cx="131233" cy="131233"/>
          </a:xfrm>
          <a:custGeom>
            <a:avLst/>
            <a:gdLst>
              <a:gd name="T0" fmla="*/ 115 w 125"/>
              <a:gd name="T1" fmla="*/ 59 h 125"/>
              <a:gd name="T2" fmla="*/ 123 w 125"/>
              <a:gd name="T3" fmla="*/ 71 h 125"/>
              <a:gd name="T4" fmla="*/ 125 w 125"/>
              <a:gd name="T5" fmla="*/ 83 h 125"/>
              <a:gd name="T6" fmla="*/ 123 w 125"/>
              <a:gd name="T7" fmla="*/ 97 h 125"/>
              <a:gd name="T8" fmla="*/ 115 w 125"/>
              <a:gd name="T9" fmla="*/ 107 h 125"/>
              <a:gd name="T10" fmla="*/ 110 w 125"/>
              <a:gd name="T11" fmla="*/ 113 h 125"/>
              <a:gd name="T12" fmla="*/ 98 w 125"/>
              <a:gd name="T13" fmla="*/ 118 h 125"/>
              <a:gd name="T14" fmla="*/ 84 w 125"/>
              <a:gd name="T15" fmla="*/ 118 h 125"/>
              <a:gd name="T16" fmla="*/ 71 w 125"/>
              <a:gd name="T17" fmla="*/ 113 h 125"/>
              <a:gd name="T18" fmla="*/ 66 w 125"/>
              <a:gd name="T19" fmla="*/ 107 h 125"/>
              <a:gd name="T20" fmla="*/ 39 w 125"/>
              <a:gd name="T21" fmla="*/ 122 h 125"/>
              <a:gd name="T22" fmla="*/ 32 w 125"/>
              <a:gd name="T23" fmla="*/ 125 h 125"/>
              <a:gd name="T24" fmla="*/ 17 w 125"/>
              <a:gd name="T25" fmla="*/ 123 h 125"/>
              <a:gd name="T26" fmla="*/ 9 w 125"/>
              <a:gd name="T27" fmla="*/ 118 h 125"/>
              <a:gd name="T28" fmla="*/ 5 w 125"/>
              <a:gd name="T29" fmla="*/ 114 h 125"/>
              <a:gd name="T30" fmla="*/ 0 w 125"/>
              <a:gd name="T31" fmla="*/ 102 h 125"/>
              <a:gd name="T32" fmla="*/ 0 w 125"/>
              <a:gd name="T33" fmla="*/ 91 h 125"/>
              <a:gd name="T34" fmla="*/ 24 w 125"/>
              <a:gd name="T35" fmla="*/ 64 h 125"/>
              <a:gd name="T36" fmla="*/ 17 w 125"/>
              <a:gd name="T37" fmla="*/ 59 h 125"/>
              <a:gd name="T38" fmla="*/ 13 w 125"/>
              <a:gd name="T39" fmla="*/ 54 h 125"/>
              <a:gd name="T40" fmla="*/ 8 w 125"/>
              <a:gd name="T41" fmla="*/ 42 h 125"/>
              <a:gd name="T42" fmla="*/ 8 w 125"/>
              <a:gd name="T43" fmla="*/ 28 h 125"/>
              <a:gd name="T44" fmla="*/ 13 w 125"/>
              <a:gd name="T45" fmla="*/ 16 h 125"/>
              <a:gd name="T46" fmla="*/ 17 w 125"/>
              <a:gd name="T47" fmla="*/ 11 h 125"/>
              <a:gd name="T48" fmla="*/ 29 w 125"/>
              <a:gd name="T49" fmla="*/ 3 h 125"/>
              <a:gd name="T50" fmla="*/ 42 w 125"/>
              <a:gd name="T51" fmla="*/ 0 h 125"/>
              <a:gd name="T52" fmla="*/ 55 w 125"/>
              <a:gd name="T53" fmla="*/ 3 h 125"/>
              <a:gd name="T54" fmla="*/ 66 w 125"/>
              <a:gd name="T55" fmla="*/ 11 h 125"/>
              <a:gd name="T56" fmla="*/ 71 w 125"/>
              <a:gd name="T57" fmla="*/ 16 h 125"/>
              <a:gd name="T58" fmla="*/ 76 w 125"/>
              <a:gd name="T59" fmla="*/ 28 h 125"/>
              <a:gd name="T60" fmla="*/ 76 w 125"/>
              <a:gd name="T61" fmla="*/ 42 h 125"/>
              <a:gd name="T62" fmla="*/ 71 w 125"/>
              <a:gd name="T63" fmla="*/ 54 h 125"/>
              <a:gd name="T64" fmla="*/ 66 w 125"/>
              <a:gd name="T65" fmla="*/ 59 h 125"/>
              <a:gd name="T66" fmla="*/ 78 w 125"/>
              <a:gd name="T67" fmla="*/ 51 h 125"/>
              <a:gd name="T68" fmla="*/ 91 w 125"/>
              <a:gd name="T69" fmla="*/ 48 h 125"/>
              <a:gd name="T70" fmla="*/ 103 w 125"/>
              <a:gd name="T71" fmla="*/ 51 h 125"/>
              <a:gd name="T72" fmla="*/ 115 w 125"/>
              <a:gd name="T7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5" h="125">
                <a:moveTo>
                  <a:pt x="115" y="59"/>
                </a:moveTo>
                <a:lnTo>
                  <a:pt x="115" y="59"/>
                </a:lnTo>
                <a:lnTo>
                  <a:pt x="119" y="64"/>
                </a:lnTo>
                <a:lnTo>
                  <a:pt x="123" y="71"/>
                </a:lnTo>
                <a:lnTo>
                  <a:pt x="125" y="77"/>
                </a:lnTo>
                <a:lnTo>
                  <a:pt x="125" y="83"/>
                </a:lnTo>
                <a:lnTo>
                  <a:pt x="125" y="90"/>
                </a:lnTo>
                <a:lnTo>
                  <a:pt x="123" y="97"/>
                </a:lnTo>
                <a:lnTo>
                  <a:pt x="119" y="102"/>
                </a:lnTo>
                <a:lnTo>
                  <a:pt x="115" y="107"/>
                </a:lnTo>
                <a:lnTo>
                  <a:pt x="115" y="107"/>
                </a:lnTo>
                <a:lnTo>
                  <a:pt x="110" y="113"/>
                </a:lnTo>
                <a:lnTo>
                  <a:pt x="103" y="115"/>
                </a:lnTo>
                <a:lnTo>
                  <a:pt x="98" y="118"/>
                </a:lnTo>
                <a:lnTo>
                  <a:pt x="91" y="118"/>
                </a:lnTo>
                <a:lnTo>
                  <a:pt x="84" y="118"/>
                </a:lnTo>
                <a:lnTo>
                  <a:pt x="78" y="115"/>
                </a:lnTo>
                <a:lnTo>
                  <a:pt x="71" y="113"/>
                </a:lnTo>
                <a:lnTo>
                  <a:pt x="66" y="107"/>
                </a:lnTo>
                <a:lnTo>
                  <a:pt x="66" y="107"/>
                </a:lnTo>
                <a:lnTo>
                  <a:pt x="60" y="101"/>
                </a:lnTo>
                <a:lnTo>
                  <a:pt x="39" y="122"/>
                </a:lnTo>
                <a:lnTo>
                  <a:pt x="39" y="122"/>
                </a:lnTo>
                <a:lnTo>
                  <a:pt x="32" y="125"/>
                </a:lnTo>
                <a:lnTo>
                  <a:pt x="25" y="125"/>
                </a:lnTo>
                <a:lnTo>
                  <a:pt x="17" y="123"/>
                </a:lnTo>
                <a:lnTo>
                  <a:pt x="13" y="121"/>
                </a:lnTo>
                <a:lnTo>
                  <a:pt x="9" y="118"/>
                </a:lnTo>
                <a:lnTo>
                  <a:pt x="9" y="118"/>
                </a:lnTo>
                <a:lnTo>
                  <a:pt x="5" y="114"/>
                </a:lnTo>
                <a:lnTo>
                  <a:pt x="1" y="106"/>
                </a:lnTo>
                <a:lnTo>
                  <a:pt x="0" y="102"/>
                </a:lnTo>
                <a:lnTo>
                  <a:pt x="0" y="97"/>
                </a:lnTo>
                <a:lnTo>
                  <a:pt x="0" y="91"/>
                </a:lnTo>
                <a:lnTo>
                  <a:pt x="1" y="87"/>
                </a:lnTo>
                <a:lnTo>
                  <a:pt x="24" y="64"/>
                </a:lnTo>
                <a:lnTo>
                  <a:pt x="24" y="64"/>
                </a:lnTo>
                <a:lnTo>
                  <a:pt x="17" y="59"/>
                </a:lnTo>
                <a:lnTo>
                  <a:pt x="17" y="59"/>
                </a:lnTo>
                <a:lnTo>
                  <a:pt x="13" y="54"/>
                </a:lnTo>
                <a:lnTo>
                  <a:pt x="9" y="47"/>
                </a:lnTo>
                <a:lnTo>
                  <a:pt x="8" y="42"/>
                </a:lnTo>
                <a:lnTo>
                  <a:pt x="7" y="35"/>
                </a:lnTo>
                <a:lnTo>
                  <a:pt x="8" y="28"/>
                </a:lnTo>
                <a:lnTo>
                  <a:pt x="9" y="22"/>
                </a:lnTo>
                <a:lnTo>
                  <a:pt x="13" y="16"/>
                </a:lnTo>
                <a:lnTo>
                  <a:pt x="17" y="11"/>
                </a:lnTo>
                <a:lnTo>
                  <a:pt x="17" y="11"/>
                </a:lnTo>
                <a:lnTo>
                  <a:pt x="23" y="6"/>
                </a:lnTo>
                <a:lnTo>
                  <a:pt x="29" y="3"/>
                </a:lnTo>
                <a:lnTo>
                  <a:pt x="35" y="0"/>
                </a:lnTo>
                <a:lnTo>
                  <a:pt x="42" y="0"/>
                </a:lnTo>
                <a:lnTo>
                  <a:pt x="48" y="0"/>
                </a:lnTo>
                <a:lnTo>
                  <a:pt x="55" y="3"/>
                </a:lnTo>
                <a:lnTo>
                  <a:pt x="60" y="6"/>
                </a:lnTo>
                <a:lnTo>
                  <a:pt x="66" y="11"/>
                </a:lnTo>
                <a:lnTo>
                  <a:pt x="66" y="11"/>
                </a:lnTo>
                <a:lnTo>
                  <a:pt x="71" y="16"/>
                </a:lnTo>
                <a:lnTo>
                  <a:pt x="74" y="22"/>
                </a:lnTo>
                <a:lnTo>
                  <a:pt x="76" y="28"/>
                </a:lnTo>
                <a:lnTo>
                  <a:pt x="76" y="35"/>
                </a:lnTo>
                <a:lnTo>
                  <a:pt x="76" y="42"/>
                </a:lnTo>
                <a:lnTo>
                  <a:pt x="74" y="47"/>
                </a:lnTo>
                <a:lnTo>
                  <a:pt x="71" y="54"/>
                </a:lnTo>
                <a:lnTo>
                  <a:pt x="66" y="59"/>
                </a:lnTo>
                <a:lnTo>
                  <a:pt x="66" y="59"/>
                </a:lnTo>
                <a:lnTo>
                  <a:pt x="71" y="55"/>
                </a:lnTo>
                <a:lnTo>
                  <a:pt x="78" y="51"/>
                </a:lnTo>
                <a:lnTo>
                  <a:pt x="84" y="50"/>
                </a:lnTo>
                <a:lnTo>
                  <a:pt x="91" y="48"/>
                </a:lnTo>
                <a:lnTo>
                  <a:pt x="98" y="50"/>
                </a:lnTo>
                <a:lnTo>
                  <a:pt x="103" y="51"/>
                </a:lnTo>
                <a:lnTo>
                  <a:pt x="110" y="55"/>
                </a:lnTo>
                <a:lnTo>
                  <a:pt x="115" y="59"/>
                </a:lnTo>
                <a:lnTo>
                  <a:pt x="115" y="59"/>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3" name="Freeform 2847"/>
          <p:cNvSpPr>
            <a:spLocks/>
          </p:cNvSpPr>
          <p:nvPr/>
        </p:nvSpPr>
        <p:spPr bwMode="auto">
          <a:xfrm>
            <a:off x="1720853" y="4059770"/>
            <a:ext cx="241300" cy="241300"/>
          </a:xfrm>
          <a:custGeom>
            <a:avLst/>
            <a:gdLst>
              <a:gd name="T0" fmla="*/ 217 w 228"/>
              <a:gd name="T1" fmla="*/ 44 h 228"/>
              <a:gd name="T2" fmla="*/ 225 w 228"/>
              <a:gd name="T3" fmla="*/ 64 h 228"/>
              <a:gd name="T4" fmla="*/ 228 w 228"/>
              <a:gd name="T5" fmla="*/ 86 h 228"/>
              <a:gd name="T6" fmla="*/ 228 w 228"/>
              <a:gd name="T7" fmla="*/ 107 h 228"/>
              <a:gd name="T8" fmla="*/ 217 w 228"/>
              <a:gd name="T9" fmla="*/ 151 h 228"/>
              <a:gd name="T10" fmla="*/ 195 w 228"/>
              <a:gd name="T11" fmla="*/ 191 h 228"/>
              <a:gd name="T12" fmla="*/ 182 w 228"/>
              <a:gd name="T13" fmla="*/ 208 h 228"/>
              <a:gd name="T14" fmla="*/ 175 w 228"/>
              <a:gd name="T15" fmla="*/ 214 h 228"/>
              <a:gd name="T16" fmla="*/ 159 w 228"/>
              <a:gd name="T17" fmla="*/ 224 h 228"/>
              <a:gd name="T18" fmla="*/ 153 w 228"/>
              <a:gd name="T19" fmla="*/ 226 h 228"/>
              <a:gd name="T20" fmla="*/ 155 w 228"/>
              <a:gd name="T21" fmla="*/ 224 h 228"/>
              <a:gd name="T22" fmla="*/ 158 w 228"/>
              <a:gd name="T23" fmla="*/ 214 h 228"/>
              <a:gd name="T24" fmla="*/ 158 w 228"/>
              <a:gd name="T25" fmla="*/ 196 h 228"/>
              <a:gd name="T26" fmla="*/ 146 w 228"/>
              <a:gd name="T27" fmla="*/ 166 h 228"/>
              <a:gd name="T28" fmla="*/ 124 w 228"/>
              <a:gd name="T29" fmla="*/ 134 h 228"/>
              <a:gd name="T30" fmla="*/ 110 w 228"/>
              <a:gd name="T31" fmla="*/ 118 h 228"/>
              <a:gd name="T32" fmla="*/ 77 w 228"/>
              <a:gd name="T33" fmla="*/ 91 h 228"/>
              <a:gd name="T34" fmla="*/ 47 w 228"/>
              <a:gd name="T35" fmla="*/ 75 h 228"/>
              <a:gd name="T36" fmla="*/ 20 w 228"/>
              <a:gd name="T37" fmla="*/ 68 h 228"/>
              <a:gd name="T38" fmla="*/ 9 w 228"/>
              <a:gd name="T39" fmla="*/ 71 h 228"/>
              <a:gd name="T40" fmla="*/ 1 w 228"/>
              <a:gd name="T41" fmla="*/ 75 h 228"/>
              <a:gd name="T42" fmla="*/ 0 w 228"/>
              <a:gd name="T43" fmla="*/ 75 h 228"/>
              <a:gd name="T44" fmla="*/ 8 w 228"/>
              <a:gd name="T45" fmla="*/ 60 h 228"/>
              <a:gd name="T46" fmla="*/ 20 w 228"/>
              <a:gd name="T47" fmla="*/ 45 h 228"/>
              <a:gd name="T48" fmla="*/ 28 w 228"/>
              <a:gd name="T49" fmla="*/ 39 h 228"/>
              <a:gd name="T50" fmla="*/ 55 w 228"/>
              <a:gd name="T51" fmla="*/ 21 h 228"/>
              <a:gd name="T52" fmla="*/ 96 w 228"/>
              <a:gd name="T53" fmla="*/ 5 h 228"/>
              <a:gd name="T54" fmla="*/ 130 w 228"/>
              <a:gd name="T55" fmla="*/ 0 h 228"/>
              <a:gd name="T56" fmla="*/ 150 w 228"/>
              <a:gd name="T57" fmla="*/ 1 h 228"/>
              <a:gd name="T58" fmla="*/ 170 w 228"/>
              <a:gd name="T59" fmla="*/ 5 h 228"/>
              <a:gd name="T60" fmla="*/ 179 w 228"/>
              <a:gd name="T61" fmla="*/ 9 h 228"/>
              <a:gd name="T62" fmla="*/ 195 w 228"/>
              <a:gd name="T63" fmla="*/ 19 h 228"/>
              <a:gd name="T64" fmla="*/ 213 w 228"/>
              <a:gd name="T65" fmla="*/ 37 h 228"/>
              <a:gd name="T66" fmla="*/ 217 w 228"/>
              <a:gd name="T67" fmla="*/ 44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8" h="228">
                <a:moveTo>
                  <a:pt x="217" y="44"/>
                </a:moveTo>
                <a:lnTo>
                  <a:pt x="217" y="44"/>
                </a:lnTo>
                <a:lnTo>
                  <a:pt x="221" y="53"/>
                </a:lnTo>
                <a:lnTo>
                  <a:pt x="225" y="64"/>
                </a:lnTo>
                <a:lnTo>
                  <a:pt x="226" y="75"/>
                </a:lnTo>
                <a:lnTo>
                  <a:pt x="228" y="86"/>
                </a:lnTo>
                <a:lnTo>
                  <a:pt x="228" y="96"/>
                </a:lnTo>
                <a:lnTo>
                  <a:pt x="228" y="107"/>
                </a:lnTo>
                <a:lnTo>
                  <a:pt x="224" y="130"/>
                </a:lnTo>
                <a:lnTo>
                  <a:pt x="217" y="151"/>
                </a:lnTo>
                <a:lnTo>
                  <a:pt x="207" y="173"/>
                </a:lnTo>
                <a:lnTo>
                  <a:pt x="195" y="191"/>
                </a:lnTo>
                <a:lnTo>
                  <a:pt x="189" y="200"/>
                </a:lnTo>
                <a:lnTo>
                  <a:pt x="182" y="208"/>
                </a:lnTo>
                <a:lnTo>
                  <a:pt x="182" y="208"/>
                </a:lnTo>
                <a:lnTo>
                  <a:pt x="175" y="214"/>
                </a:lnTo>
                <a:lnTo>
                  <a:pt x="167" y="220"/>
                </a:lnTo>
                <a:lnTo>
                  <a:pt x="159" y="224"/>
                </a:lnTo>
                <a:lnTo>
                  <a:pt x="153" y="228"/>
                </a:lnTo>
                <a:lnTo>
                  <a:pt x="153" y="226"/>
                </a:lnTo>
                <a:lnTo>
                  <a:pt x="153" y="226"/>
                </a:lnTo>
                <a:lnTo>
                  <a:pt x="155" y="224"/>
                </a:lnTo>
                <a:lnTo>
                  <a:pt x="157" y="218"/>
                </a:lnTo>
                <a:lnTo>
                  <a:pt x="158" y="214"/>
                </a:lnTo>
                <a:lnTo>
                  <a:pt x="159" y="208"/>
                </a:lnTo>
                <a:lnTo>
                  <a:pt x="158" y="196"/>
                </a:lnTo>
                <a:lnTo>
                  <a:pt x="153" y="181"/>
                </a:lnTo>
                <a:lnTo>
                  <a:pt x="146" y="166"/>
                </a:lnTo>
                <a:lnTo>
                  <a:pt x="136" y="150"/>
                </a:lnTo>
                <a:lnTo>
                  <a:pt x="124" y="134"/>
                </a:lnTo>
                <a:lnTo>
                  <a:pt x="110" y="118"/>
                </a:lnTo>
                <a:lnTo>
                  <a:pt x="110" y="118"/>
                </a:lnTo>
                <a:lnTo>
                  <a:pt x="94" y="103"/>
                </a:lnTo>
                <a:lnTo>
                  <a:pt x="77" y="91"/>
                </a:lnTo>
                <a:lnTo>
                  <a:pt x="61" y="82"/>
                </a:lnTo>
                <a:lnTo>
                  <a:pt x="47" y="75"/>
                </a:lnTo>
                <a:lnTo>
                  <a:pt x="32" y="70"/>
                </a:lnTo>
                <a:lnTo>
                  <a:pt x="20" y="68"/>
                </a:lnTo>
                <a:lnTo>
                  <a:pt x="13" y="70"/>
                </a:lnTo>
                <a:lnTo>
                  <a:pt x="9" y="71"/>
                </a:lnTo>
                <a:lnTo>
                  <a:pt x="4" y="72"/>
                </a:lnTo>
                <a:lnTo>
                  <a:pt x="1" y="75"/>
                </a:lnTo>
                <a:lnTo>
                  <a:pt x="0" y="75"/>
                </a:lnTo>
                <a:lnTo>
                  <a:pt x="0" y="75"/>
                </a:lnTo>
                <a:lnTo>
                  <a:pt x="4" y="68"/>
                </a:lnTo>
                <a:lnTo>
                  <a:pt x="8" y="60"/>
                </a:lnTo>
                <a:lnTo>
                  <a:pt x="13" y="52"/>
                </a:lnTo>
                <a:lnTo>
                  <a:pt x="20" y="45"/>
                </a:lnTo>
                <a:lnTo>
                  <a:pt x="20" y="45"/>
                </a:lnTo>
                <a:lnTo>
                  <a:pt x="28" y="39"/>
                </a:lnTo>
                <a:lnTo>
                  <a:pt x="36" y="32"/>
                </a:lnTo>
                <a:lnTo>
                  <a:pt x="55" y="21"/>
                </a:lnTo>
                <a:lnTo>
                  <a:pt x="75" y="12"/>
                </a:lnTo>
                <a:lnTo>
                  <a:pt x="96" y="5"/>
                </a:lnTo>
                <a:lnTo>
                  <a:pt x="118" y="1"/>
                </a:lnTo>
                <a:lnTo>
                  <a:pt x="130" y="0"/>
                </a:lnTo>
                <a:lnTo>
                  <a:pt x="140" y="0"/>
                </a:lnTo>
                <a:lnTo>
                  <a:pt x="150" y="1"/>
                </a:lnTo>
                <a:lnTo>
                  <a:pt x="161" y="3"/>
                </a:lnTo>
                <a:lnTo>
                  <a:pt x="170" y="5"/>
                </a:lnTo>
                <a:lnTo>
                  <a:pt x="179" y="9"/>
                </a:lnTo>
                <a:lnTo>
                  <a:pt x="179" y="9"/>
                </a:lnTo>
                <a:lnTo>
                  <a:pt x="189" y="13"/>
                </a:lnTo>
                <a:lnTo>
                  <a:pt x="195" y="19"/>
                </a:lnTo>
                <a:lnTo>
                  <a:pt x="206" y="28"/>
                </a:lnTo>
                <a:lnTo>
                  <a:pt x="213" y="37"/>
                </a:lnTo>
                <a:lnTo>
                  <a:pt x="217" y="44"/>
                </a:lnTo>
                <a:lnTo>
                  <a:pt x="217" y="44"/>
                </a:lnTo>
                <a:close/>
              </a:path>
            </a:pathLst>
          </a:custGeom>
          <a:solidFill>
            <a:srgbClr val="F1A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4" name="Freeform 2848"/>
          <p:cNvSpPr>
            <a:spLocks/>
          </p:cNvSpPr>
          <p:nvPr/>
        </p:nvSpPr>
        <p:spPr bwMode="auto">
          <a:xfrm>
            <a:off x="1714502" y="4131737"/>
            <a:ext cx="175684" cy="175684"/>
          </a:xfrm>
          <a:custGeom>
            <a:avLst/>
            <a:gdLst>
              <a:gd name="T0" fmla="*/ 116 w 165"/>
              <a:gd name="T1" fmla="*/ 50 h 165"/>
              <a:gd name="T2" fmla="*/ 116 w 165"/>
              <a:gd name="T3" fmla="*/ 50 h 165"/>
              <a:gd name="T4" fmla="*/ 130 w 165"/>
              <a:gd name="T5" fmla="*/ 66 h 165"/>
              <a:gd name="T6" fmla="*/ 142 w 165"/>
              <a:gd name="T7" fmla="*/ 82 h 165"/>
              <a:gd name="T8" fmla="*/ 152 w 165"/>
              <a:gd name="T9" fmla="*/ 98 h 165"/>
              <a:gd name="T10" fmla="*/ 159 w 165"/>
              <a:gd name="T11" fmla="*/ 113 h 165"/>
              <a:gd name="T12" fmla="*/ 164 w 165"/>
              <a:gd name="T13" fmla="*/ 128 h 165"/>
              <a:gd name="T14" fmla="*/ 165 w 165"/>
              <a:gd name="T15" fmla="*/ 140 h 165"/>
              <a:gd name="T16" fmla="*/ 164 w 165"/>
              <a:gd name="T17" fmla="*/ 146 h 165"/>
              <a:gd name="T18" fmla="*/ 163 w 165"/>
              <a:gd name="T19" fmla="*/ 150 h 165"/>
              <a:gd name="T20" fmla="*/ 161 w 165"/>
              <a:gd name="T21" fmla="*/ 156 h 165"/>
              <a:gd name="T22" fmla="*/ 159 w 165"/>
              <a:gd name="T23" fmla="*/ 158 h 165"/>
              <a:gd name="T24" fmla="*/ 159 w 165"/>
              <a:gd name="T25" fmla="*/ 160 h 165"/>
              <a:gd name="T26" fmla="*/ 159 w 165"/>
              <a:gd name="T27" fmla="*/ 160 h 165"/>
              <a:gd name="T28" fmla="*/ 144 w 165"/>
              <a:gd name="T29" fmla="*/ 164 h 165"/>
              <a:gd name="T30" fmla="*/ 129 w 165"/>
              <a:gd name="T31" fmla="*/ 165 h 165"/>
              <a:gd name="T32" fmla="*/ 114 w 165"/>
              <a:gd name="T33" fmla="*/ 164 h 165"/>
              <a:gd name="T34" fmla="*/ 100 w 165"/>
              <a:gd name="T35" fmla="*/ 160 h 165"/>
              <a:gd name="T36" fmla="*/ 86 w 165"/>
              <a:gd name="T37" fmla="*/ 153 h 165"/>
              <a:gd name="T38" fmla="*/ 71 w 165"/>
              <a:gd name="T39" fmla="*/ 145 h 165"/>
              <a:gd name="T40" fmla="*/ 57 w 165"/>
              <a:gd name="T41" fmla="*/ 134 h 165"/>
              <a:gd name="T42" fmla="*/ 43 w 165"/>
              <a:gd name="T43" fmla="*/ 122 h 165"/>
              <a:gd name="T44" fmla="*/ 43 w 165"/>
              <a:gd name="T45" fmla="*/ 122 h 165"/>
              <a:gd name="T46" fmla="*/ 31 w 165"/>
              <a:gd name="T47" fmla="*/ 109 h 165"/>
              <a:gd name="T48" fmla="*/ 20 w 165"/>
              <a:gd name="T49" fmla="*/ 94 h 165"/>
              <a:gd name="T50" fmla="*/ 12 w 165"/>
              <a:gd name="T51" fmla="*/ 81 h 165"/>
              <a:gd name="T52" fmla="*/ 6 w 165"/>
              <a:gd name="T53" fmla="*/ 66 h 165"/>
              <a:gd name="T54" fmla="*/ 2 w 165"/>
              <a:gd name="T55" fmla="*/ 51 h 165"/>
              <a:gd name="T56" fmla="*/ 0 w 165"/>
              <a:gd name="T57" fmla="*/ 36 h 165"/>
              <a:gd name="T58" fmla="*/ 2 w 165"/>
              <a:gd name="T59" fmla="*/ 22 h 165"/>
              <a:gd name="T60" fmla="*/ 6 w 165"/>
              <a:gd name="T61" fmla="*/ 7 h 165"/>
              <a:gd name="T62" fmla="*/ 7 w 165"/>
              <a:gd name="T63" fmla="*/ 7 h 165"/>
              <a:gd name="T64" fmla="*/ 7 w 165"/>
              <a:gd name="T65" fmla="*/ 7 h 165"/>
              <a:gd name="T66" fmla="*/ 10 w 165"/>
              <a:gd name="T67" fmla="*/ 4 h 165"/>
              <a:gd name="T68" fmla="*/ 15 w 165"/>
              <a:gd name="T69" fmla="*/ 3 h 165"/>
              <a:gd name="T70" fmla="*/ 19 w 165"/>
              <a:gd name="T71" fmla="*/ 2 h 165"/>
              <a:gd name="T72" fmla="*/ 26 w 165"/>
              <a:gd name="T73" fmla="*/ 0 h 165"/>
              <a:gd name="T74" fmla="*/ 38 w 165"/>
              <a:gd name="T75" fmla="*/ 2 h 165"/>
              <a:gd name="T76" fmla="*/ 53 w 165"/>
              <a:gd name="T77" fmla="*/ 7 h 165"/>
              <a:gd name="T78" fmla="*/ 67 w 165"/>
              <a:gd name="T79" fmla="*/ 14 h 165"/>
              <a:gd name="T80" fmla="*/ 83 w 165"/>
              <a:gd name="T81" fmla="*/ 23 h 165"/>
              <a:gd name="T82" fmla="*/ 100 w 165"/>
              <a:gd name="T83" fmla="*/ 35 h 165"/>
              <a:gd name="T84" fmla="*/ 116 w 165"/>
              <a:gd name="T85" fmla="*/ 50 h 165"/>
              <a:gd name="T86" fmla="*/ 116 w 165"/>
              <a:gd name="T87" fmla="*/ 5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5" h="165">
                <a:moveTo>
                  <a:pt x="116" y="50"/>
                </a:moveTo>
                <a:lnTo>
                  <a:pt x="116" y="50"/>
                </a:lnTo>
                <a:lnTo>
                  <a:pt x="130" y="66"/>
                </a:lnTo>
                <a:lnTo>
                  <a:pt x="142" y="82"/>
                </a:lnTo>
                <a:lnTo>
                  <a:pt x="152" y="98"/>
                </a:lnTo>
                <a:lnTo>
                  <a:pt x="159" y="113"/>
                </a:lnTo>
                <a:lnTo>
                  <a:pt x="164" y="128"/>
                </a:lnTo>
                <a:lnTo>
                  <a:pt x="165" y="140"/>
                </a:lnTo>
                <a:lnTo>
                  <a:pt x="164" y="146"/>
                </a:lnTo>
                <a:lnTo>
                  <a:pt x="163" y="150"/>
                </a:lnTo>
                <a:lnTo>
                  <a:pt x="161" y="156"/>
                </a:lnTo>
                <a:lnTo>
                  <a:pt x="159" y="158"/>
                </a:lnTo>
                <a:lnTo>
                  <a:pt x="159" y="160"/>
                </a:lnTo>
                <a:lnTo>
                  <a:pt x="159" y="160"/>
                </a:lnTo>
                <a:lnTo>
                  <a:pt x="144" y="164"/>
                </a:lnTo>
                <a:lnTo>
                  <a:pt x="129" y="165"/>
                </a:lnTo>
                <a:lnTo>
                  <a:pt x="114" y="164"/>
                </a:lnTo>
                <a:lnTo>
                  <a:pt x="100" y="160"/>
                </a:lnTo>
                <a:lnTo>
                  <a:pt x="86" y="153"/>
                </a:lnTo>
                <a:lnTo>
                  <a:pt x="71" y="145"/>
                </a:lnTo>
                <a:lnTo>
                  <a:pt x="57" y="134"/>
                </a:lnTo>
                <a:lnTo>
                  <a:pt x="43" y="122"/>
                </a:lnTo>
                <a:lnTo>
                  <a:pt x="43" y="122"/>
                </a:lnTo>
                <a:lnTo>
                  <a:pt x="31" y="109"/>
                </a:lnTo>
                <a:lnTo>
                  <a:pt x="20" y="94"/>
                </a:lnTo>
                <a:lnTo>
                  <a:pt x="12" y="81"/>
                </a:lnTo>
                <a:lnTo>
                  <a:pt x="6" y="66"/>
                </a:lnTo>
                <a:lnTo>
                  <a:pt x="2" y="51"/>
                </a:lnTo>
                <a:lnTo>
                  <a:pt x="0" y="36"/>
                </a:lnTo>
                <a:lnTo>
                  <a:pt x="2" y="22"/>
                </a:lnTo>
                <a:lnTo>
                  <a:pt x="6" y="7"/>
                </a:lnTo>
                <a:lnTo>
                  <a:pt x="7" y="7"/>
                </a:lnTo>
                <a:lnTo>
                  <a:pt x="7" y="7"/>
                </a:lnTo>
                <a:lnTo>
                  <a:pt x="10" y="4"/>
                </a:lnTo>
                <a:lnTo>
                  <a:pt x="15" y="3"/>
                </a:lnTo>
                <a:lnTo>
                  <a:pt x="19" y="2"/>
                </a:lnTo>
                <a:lnTo>
                  <a:pt x="26" y="0"/>
                </a:lnTo>
                <a:lnTo>
                  <a:pt x="38" y="2"/>
                </a:lnTo>
                <a:lnTo>
                  <a:pt x="53" y="7"/>
                </a:lnTo>
                <a:lnTo>
                  <a:pt x="67" y="14"/>
                </a:lnTo>
                <a:lnTo>
                  <a:pt x="83" y="23"/>
                </a:lnTo>
                <a:lnTo>
                  <a:pt x="100" y="35"/>
                </a:lnTo>
                <a:lnTo>
                  <a:pt x="116" y="50"/>
                </a:lnTo>
                <a:lnTo>
                  <a:pt x="116" y="50"/>
                </a:lnTo>
                <a:close/>
              </a:path>
            </a:pathLst>
          </a:custGeom>
          <a:solidFill>
            <a:srgbClr val="F16D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5" name="Freeform 2849"/>
          <p:cNvSpPr>
            <a:spLocks/>
          </p:cNvSpPr>
          <p:nvPr/>
        </p:nvSpPr>
        <p:spPr bwMode="auto">
          <a:xfrm>
            <a:off x="1714502" y="3977220"/>
            <a:ext cx="325967" cy="330200"/>
          </a:xfrm>
          <a:custGeom>
            <a:avLst/>
            <a:gdLst>
              <a:gd name="T0" fmla="*/ 6 w 309"/>
              <a:gd name="T1" fmla="*/ 153 h 311"/>
              <a:gd name="T2" fmla="*/ 14 w 309"/>
              <a:gd name="T3" fmla="*/ 138 h 311"/>
              <a:gd name="T4" fmla="*/ 26 w 309"/>
              <a:gd name="T5" fmla="*/ 123 h 311"/>
              <a:gd name="T6" fmla="*/ 34 w 309"/>
              <a:gd name="T7" fmla="*/ 117 h 311"/>
              <a:gd name="T8" fmla="*/ 61 w 309"/>
              <a:gd name="T9" fmla="*/ 99 h 311"/>
              <a:gd name="T10" fmla="*/ 102 w 309"/>
              <a:gd name="T11" fmla="*/ 83 h 311"/>
              <a:gd name="T12" fmla="*/ 136 w 309"/>
              <a:gd name="T13" fmla="*/ 78 h 311"/>
              <a:gd name="T14" fmla="*/ 156 w 309"/>
              <a:gd name="T15" fmla="*/ 79 h 311"/>
              <a:gd name="T16" fmla="*/ 176 w 309"/>
              <a:gd name="T17" fmla="*/ 83 h 311"/>
              <a:gd name="T18" fmla="*/ 208 w 309"/>
              <a:gd name="T19" fmla="*/ 64 h 311"/>
              <a:gd name="T20" fmla="*/ 201 w 309"/>
              <a:gd name="T21" fmla="*/ 59 h 311"/>
              <a:gd name="T22" fmla="*/ 197 w 309"/>
              <a:gd name="T23" fmla="*/ 54 h 311"/>
              <a:gd name="T24" fmla="*/ 192 w 309"/>
              <a:gd name="T25" fmla="*/ 42 h 311"/>
              <a:gd name="T26" fmla="*/ 192 w 309"/>
              <a:gd name="T27" fmla="*/ 28 h 311"/>
              <a:gd name="T28" fmla="*/ 197 w 309"/>
              <a:gd name="T29" fmla="*/ 16 h 311"/>
              <a:gd name="T30" fmla="*/ 201 w 309"/>
              <a:gd name="T31" fmla="*/ 11 h 311"/>
              <a:gd name="T32" fmla="*/ 213 w 309"/>
              <a:gd name="T33" fmla="*/ 3 h 311"/>
              <a:gd name="T34" fmla="*/ 226 w 309"/>
              <a:gd name="T35" fmla="*/ 0 h 311"/>
              <a:gd name="T36" fmla="*/ 239 w 309"/>
              <a:gd name="T37" fmla="*/ 3 h 311"/>
              <a:gd name="T38" fmla="*/ 250 w 309"/>
              <a:gd name="T39" fmla="*/ 11 h 311"/>
              <a:gd name="T40" fmla="*/ 255 w 309"/>
              <a:gd name="T41" fmla="*/ 16 h 311"/>
              <a:gd name="T42" fmla="*/ 260 w 309"/>
              <a:gd name="T43" fmla="*/ 28 h 311"/>
              <a:gd name="T44" fmla="*/ 260 w 309"/>
              <a:gd name="T45" fmla="*/ 42 h 311"/>
              <a:gd name="T46" fmla="*/ 255 w 309"/>
              <a:gd name="T47" fmla="*/ 54 h 311"/>
              <a:gd name="T48" fmla="*/ 250 w 309"/>
              <a:gd name="T49" fmla="*/ 59 h 311"/>
              <a:gd name="T50" fmla="*/ 262 w 309"/>
              <a:gd name="T51" fmla="*/ 51 h 311"/>
              <a:gd name="T52" fmla="*/ 275 w 309"/>
              <a:gd name="T53" fmla="*/ 48 h 311"/>
              <a:gd name="T54" fmla="*/ 287 w 309"/>
              <a:gd name="T55" fmla="*/ 51 h 311"/>
              <a:gd name="T56" fmla="*/ 299 w 309"/>
              <a:gd name="T57" fmla="*/ 59 h 311"/>
              <a:gd name="T58" fmla="*/ 303 w 309"/>
              <a:gd name="T59" fmla="*/ 64 h 311"/>
              <a:gd name="T60" fmla="*/ 309 w 309"/>
              <a:gd name="T61" fmla="*/ 77 h 311"/>
              <a:gd name="T62" fmla="*/ 309 w 309"/>
              <a:gd name="T63" fmla="*/ 90 h 311"/>
              <a:gd name="T64" fmla="*/ 303 w 309"/>
              <a:gd name="T65" fmla="*/ 102 h 311"/>
              <a:gd name="T66" fmla="*/ 299 w 309"/>
              <a:gd name="T67" fmla="*/ 107 h 311"/>
              <a:gd name="T68" fmla="*/ 287 w 309"/>
              <a:gd name="T69" fmla="*/ 115 h 311"/>
              <a:gd name="T70" fmla="*/ 275 w 309"/>
              <a:gd name="T71" fmla="*/ 118 h 311"/>
              <a:gd name="T72" fmla="*/ 262 w 309"/>
              <a:gd name="T73" fmla="*/ 115 h 311"/>
              <a:gd name="T74" fmla="*/ 250 w 309"/>
              <a:gd name="T75" fmla="*/ 107 h 311"/>
              <a:gd name="T76" fmla="*/ 244 w 309"/>
              <a:gd name="T77" fmla="*/ 101 h 311"/>
              <a:gd name="T78" fmla="*/ 223 w 309"/>
              <a:gd name="T79" fmla="*/ 122 h 311"/>
              <a:gd name="T80" fmla="*/ 231 w 309"/>
              <a:gd name="T81" fmla="*/ 142 h 311"/>
              <a:gd name="T82" fmla="*/ 234 w 309"/>
              <a:gd name="T83" fmla="*/ 164 h 311"/>
              <a:gd name="T84" fmla="*/ 234 w 309"/>
              <a:gd name="T85" fmla="*/ 185 h 311"/>
              <a:gd name="T86" fmla="*/ 223 w 309"/>
              <a:gd name="T87" fmla="*/ 229 h 311"/>
              <a:gd name="T88" fmla="*/ 201 w 309"/>
              <a:gd name="T89" fmla="*/ 269 h 311"/>
              <a:gd name="T90" fmla="*/ 188 w 309"/>
              <a:gd name="T91" fmla="*/ 286 h 311"/>
              <a:gd name="T92" fmla="*/ 181 w 309"/>
              <a:gd name="T93" fmla="*/ 292 h 311"/>
              <a:gd name="T94" fmla="*/ 165 w 309"/>
              <a:gd name="T95" fmla="*/ 302 h 311"/>
              <a:gd name="T96" fmla="*/ 159 w 309"/>
              <a:gd name="T97" fmla="*/ 306 h 311"/>
              <a:gd name="T98" fmla="*/ 129 w 309"/>
              <a:gd name="T99" fmla="*/ 311 h 311"/>
              <a:gd name="T100" fmla="*/ 100 w 309"/>
              <a:gd name="T101" fmla="*/ 306 h 311"/>
              <a:gd name="T102" fmla="*/ 71 w 309"/>
              <a:gd name="T103" fmla="*/ 291 h 311"/>
              <a:gd name="T104" fmla="*/ 43 w 309"/>
              <a:gd name="T105" fmla="*/ 268 h 311"/>
              <a:gd name="T106" fmla="*/ 31 w 309"/>
              <a:gd name="T107" fmla="*/ 255 h 311"/>
              <a:gd name="T108" fmla="*/ 12 w 309"/>
              <a:gd name="T109" fmla="*/ 227 h 311"/>
              <a:gd name="T110" fmla="*/ 2 w 309"/>
              <a:gd name="T111" fmla="*/ 197 h 311"/>
              <a:gd name="T112" fmla="*/ 2 w 309"/>
              <a:gd name="T113" fmla="*/ 168 h 311"/>
              <a:gd name="T114" fmla="*/ 6 w 309"/>
              <a:gd name="T115" fmla="*/ 15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9" h="311">
                <a:moveTo>
                  <a:pt x="6" y="153"/>
                </a:moveTo>
                <a:lnTo>
                  <a:pt x="6" y="153"/>
                </a:lnTo>
                <a:lnTo>
                  <a:pt x="10" y="146"/>
                </a:lnTo>
                <a:lnTo>
                  <a:pt x="14" y="138"/>
                </a:lnTo>
                <a:lnTo>
                  <a:pt x="19" y="130"/>
                </a:lnTo>
                <a:lnTo>
                  <a:pt x="26" y="123"/>
                </a:lnTo>
                <a:lnTo>
                  <a:pt x="26" y="123"/>
                </a:lnTo>
                <a:lnTo>
                  <a:pt x="34" y="117"/>
                </a:lnTo>
                <a:lnTo>
                  <a:pt x="42" y="110"/>
                </a:lnTo>
                <a:lnTo>
                  <a:pt x="61" y="99"/>
                </a:lnTo>
                <a:lnTo>
                  <a:pt x="81" y="90"/>
                </a:lnTo>
                <a:lnTo>
                  <a:pt x="102" y="83"/>
                </a:lnTo>
                <a:lnTo>
                  <a:pt x="124" y="79"/>
                </a:lnTo>
                <a:lnTo>
                  <a:pt x="136" y="78"/>
                </a:lnTo>
                <a:lnTo>
                  <a:pt x="146" y="78"/>
                </a:lnTo>
                <a:lnTo>
                  <a:pt x="156" y="79"/>
                </a:lnTo>
                <a:lnTo>
                  <a:pt x="167" y="81"/>
                </a:lnTo>
                <a:lnTo>
                  <a:pt x="176" y="83"/>
                </a:lnTo>
                <a:lnTo>
                  <a:pt x="185" y="87"/>
                </a:lnTo>
                <a:lnTo>
                  <a:pt x="208" y="64"/>
                </a:lnTo>
                <a:lnTo>
                  <a:pt x="208" y="64"/>
                </a:lnTo>
                <a:lnTo>
                  <a:pt x="201" y="59"/>
                </a:lnTo>
                <a:lnTo>
                  <a:pt x="201" y="59"/>
                </a:lnTo>
                <a:lnTo>
                  <a:pt x="197" y="54"/>
                </a:lnTo>
                <a:lnTo>
                  <a:pt x="193" y="47"/>
                </a:lnTo>
                <a:lnTo>
                  <a:pt x="192" y="42"/>
                </a:lnTo>
                <a:lnTo>
                  <a:pt x="191" y="35"/>
                </a:lnTo>
                <a:lnTo>
                  <a:pt x="192" y="28"/>
                </a:lnTo>
                <a:lnTo>
                  <a:pt x="193" y="22"/>
                </a:lnTo>
                <a:lnTo>
                  <a:pt x="197" y="16"/>
                </a:lnTo>
                <a:lnTo>
                  <a:pt x="201" y="11"/>
                </a:lnTo>
                <a:lnTo>
                  <a:pt x="201" y="11"/>
                </a:lnTo>
                <a:lnTo>
                  <a:pt x="207" y="6"/>
                </a:lnTo>
                <a:lnTo>
                  <a:pt x="213" y="3"/>
                </a:lnTo>
                <a:lnTo>
                  <a:pt x="219" y="0"/>
                </a:lnTo>
                <a:lnTo>
                  <a:pt x="226" y="0"/>
                </a:lnTo>
                <a:lnTo>
                  <a:pt x="232" y="0"/>
                </a:lnTo>
                <a:lnTo>
                  <a:pt x="239" y="3"/>
                </a:lnTo>
                <a:lnTo>
                  <a:pt x="244" y="6"/>
                </a:lnTo>
                <a:lnTo>
                  <a:pt x="250" y="11"/>
                </a:lnTo>
                <a:lnTo>
                  <a:pt x="250" y="11"/>
                </a:lnTo>
                <a:lnTo>
                  <a:pt x="255" y="16"/>
                </a:lnTo>
                <a:lnTo>
                  <a:pt x="258" y="22"/>
                </a:lnTo>
                <a:lnTo>
                  <a:pt x="260" y="28"/>
                </a:lnTo>
                <a:lnTo>
                  <a:pt x="260" y="35"/>
                </a:lnTo>
                <a:lnTo>
                  <a:pt x="260" y="42"/>
                </a:lnTo>
                <a:lnTo>
                  <a:pt x="258" y="47"/>
                </a:lnTo>
                <a:lnTo>
                  <a:pt x="255" y="54"/>
                </a:lnTo>
                <a:lnTo>
                  <a:pt x="250" y="59"/>
                </a:lnTo>
                <a:lnTo>
                  <a:pt x="250" y="59"/>
                </a:lnTo>
                <a:lnTo>
                  <a:pt x="255" y="55"/>
                </a:lnTo>
                <a:lnTo>
                  <a:pt x="262" y="51"/>
                </a:lnTo>
                <a:lnTo>
                  <a:pt x="268" y="50"/>
                </a:lnTo>
                <a:lnTo>
                  <a:pt x="275" y="48"/>
                </a:lnTo>
                <a:lnTo>
                  <a:pt x="282" y="50"/>
                </a:lnTo>
                <a:lnTo>
                  <a:pt x="287" y="51"/>
                </a:lnTo>
                <a:lnTo>
                  <a:pt x="294" y="55"/>
                </a:lnTo>
                <a:lnTo>
                  <a:pt x="299" y="59"/>
                </a:lnTo>
                <a:lnTo>
                  <a:pt x="299" y="59"/>
                </a:lnTo>
                <a:lnTo>
                  <a:pt x="303" y="64"/>
                </a:lnTo>
                <a:lnTo>
                  <a:pt x="307" y="71"/>
                </a:lnTo>
                <a:lnTo>
                  <a:pt x="309" y="77"/>
                </a:lnTo>
                <a:lnTo>
                  <a:pt x="309" y="83"/>
                </a:lnTo>
                <a:lnTo>
                  <a:pt x="309" y="90"/>
                </a:lnTo>
                <a:lnTo>
                  <a:pt x="307" y="97"/>
                </a:lnTo>
                <a:lnTo>
                  <a:pt x="303" y="102"/>
                </a:lnTo>
                <a:lnTo>
                  <a:pt x="299" y="107"/>
                </a:lnTo>
                <a:lnTo>
                  <a:pt x="299" y="107"/>
                </a:lnTo>
                <a:lnTo>
                  <a:pt x="294" y="113"/>
                </a:lnTo>
                <a:lnTo>
                  <a:pt x="287" y="115"/>
                </a:lnTo>
                <a:lnTo>
                  <a:pt x="282" y="118"/>
                </a:lnTo>
                <a:lnTo>
                  <a:pt x="275" y="118"/>
                </a:lnTo>
                <a:lnTo>
                  <a:pt x="268" y="118"/>
                </a:lnTo>
                <a:lnTo>
                  <a:pt x="262" y="115"/>
                </a:lnTo>
                <a:lnTo>
                  <a:pt x="255" y="113"/>
                </a:lnTo>
                <a:lnTo>
                  <a:pt x="250" y="107"/>
                </a:lnTo>
                <a:lnTo>
                  <a:pt x="250" y="107"/>
                </a:lnTo>
                <a:lnTo>
                  <a:pt x="244" y="101"/>
                </a:lnTo>
                <a:lnTo>
                  <a:pt x="223" y="122"/>
                </a:lnTo>
                <a:lnTo>
                  <a:pt x="223" y="122"/>
                </a:lnTo>
                <a:lnTo>
                  <a:pt x="227" y="131"/>
                </a:lnTo>
                <a:lnTo>
                  <a:pt x="231" y="142"/>
                </a:lnTo>
                <a:lnTo>
                  <a:pt x="232" y="153"/>
                </a:lnTo>
                <a:lnTo>
                  <a:pt x="234" y="164"/>
                </a:lnTo>
                <a:lnTo>
                  <a:pt x="234" y="174"/>
                </a:lnTo>
                <a:lnTo>
                  <a:pt x="234" y="185"/>
                </a:lnTo>
                <a:lnTo>
                  <a:pt x="230" y="208"/>
                </a:lnTo>
                <a:lnTo>
                  <a:pt x="223" y="229"/>
                </a:lnTo>
                <a:lnTo>
                  <a:pt x="213" y="251"/>
                </a:lnTo>
                <a:lnTo>
                  <a:pt x="201" y="269"/>
                </a:lnTo>
                <a:lnTo>
                  <a:pt x="195" y="278"/>
                </a:lnTo>
                <a:lnTo>
                  <a:pt x="188" y="286"/>
                </a:lnTo>
                <a:lnTo>
                  <a:pt x="188" y="286"/>
                </a:lnTo>
                <a:lnTo>
                  <a:pt x="181" y="292"/>
                </a:lnTo>
                <a:lnTo>
                  <a:pt x="173" y="298"/>
                </a:lnTo>
                <a:lnTo>
                  <a:pt x="165" y="302"/>
                </a:lnTo>
                <a:lnTo>
                  <a:pt x="159" y="306"/>
                </a:lnTo>
                <a:lnTo>
                  <a:pt x="159" y="306"/>
                </a:lnTo>
                <a:lnTo>
                  <a:pt x="144" y="310"/>
                </a:lnTo>
                <a:lnTo>
                  <a:pt x="129" y="311"/>
                </a:lnTo>
                <a:lnTo>
                  <a:pt x="114" y="310"/>
                </a:lnTo>
                <a:lnTo>
                  <a:pt x="100" y="306"/>
                </a:lnTo>
                <a:lnTo>
                  <a:pt x="86" y="299"/>
                </a:lnTo>
                <a:lnTo>
                  <a:pt x="71" y="291"/>
                </a:lnTo>
                <a:lnTo>
                  <a:pt x="57" y="280"/>
                </a:lnTo>
                <a:lnTo>
                  <a:pt x="43" y="268"/>
                </a:lnTo>
                <a:lnTo>
                  <a:pt x="43" y="268"/>
                </a:lnTo>
                <a:lnTo>
                  <a:pt x="31" y="255"/>
                </a:lnTo>
                <a:lnTo>
                  <a:pt x="20" y="240"/>
                </a:lnTo>
                <a:lnTo>
                  <a:pt x="12" y="227"/>
                </a:lnTo>
                <a:lnTo>
                  <a:pt x="6" y="212"/>
                </a:lnTo>
                <a:lnTo>
                  <a:pt x="2" y="197"/>
                </a:lnTo>
                <a:lnTo>
                  <a:pt x="0" y="182"/>
                </a:lnTo>
                <a:lnTo>
                  <a:pt x="2" y="168"/>
                </a:lnTo>
                <a:lnTo>
                  <a:pt x="6" y="153"/>
                </a:lnTo>
                <a:lnTo>
                  <a:pt x="6" y="153"/>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6" name="Freeform 2850"/>
          <p:cNvSpPr>
            <a:spLocks/>
          </p:cNvSpPr>
          <p:nvPr/>
        </p:nvSpPr>
        <p:spPr bwMode="auto">
          <a:xfrm>
            <a:off x="1722969" y="4131737"/>
            <a:ext cx="167217" cy="167217"/>
          </a:xfrm>
          <a:custGeom>
            <a:avLst/>
            <a:gdLst>
              <a:gd name="T0" fmla="*/ 152 w 158"/>
              <a:gd name="T1" fmla="*/ 158 h 158"/>
              <a:gd name="T2" fmla="*/ 152 w 158"/>
              <a:gd name="T3" fmla="*/ 158 h 158"/>
              <a:gd name="T4" fmla="*/ 154 w 158"/>
              <a:gd name="T5" fmla="*/ 156 h 158"/>
              <a:gd name="T6" fmla="*/ 156 w 158"/>
              <a:gd name="T7" fmla="*/ 150 h 158"/>
              <a:gd name="T8" fmla="*/ 157 w 158"/>
              <a:gd name="T9" fmla="*/ 146 h 158"/>
              <a:gd name="T10" fmla="*/ 158 w 158"/>
              <a:gd name="T11" fmla="*/ 140 h 158"/>
              <a:gd name="T12" fmla="*/ 157 w 158"/>
              <a:gd name="T13" fmla="*/ 128 h 158"/>
              <a:gd name="T14" fmla="*/ 152 w 158"/>
              <a:gd name="T15" fmla="*/ 113 h 158"/>
              <a:gd name="T16" fmla="*/ 145 w 158"/>
              <a:gd name="T17" fmla="*/ 98 h 158"/>
              <a:gd name="T18" fmla="*/ 135 w 158"/>
              <a:gd name="T19" fmla="*/ 82 h 158"/>
              <a:gd name="T20" fmla="*/ 123 w 158"/>
              <a:gd name="T21" fmla="*/ 66 h 158"/>
              <a:gd name="T22" fmla="*/ 109 w 158"/>
              <a:gd name="T23" fmla="*/ 50 h 158"/>
              <a:gd name="T24" fmla="*/ 109 w 158"/>
              <a:gd name="T25" fmla="*/ 50 h 158"/>
              <a:gd name="T26" fmla="*/ 93 w 158"/>
              <a:gd name="T27" fmla="*/ 35 h 158"/>
              <a:gd name="T28" fmla="*/ 76 w 158"/>
              <a:gd name="T29" fmla="*/ 23 h 158"/>
              <a:gd name="T30" fmla="*/ 60 w 158"/>
              <a:gd name="T31" fmla="*/ 14 h 158"/>
              <a:gd name="T32" fmla="*/ 46 w 158"/>
              <a:gd name="T33" fmla="*/ 7 h 158"/>
              <a:gd name="T34" fmla="*/ 31 w 158"/>
              <a:gd name="T35" fmla="*/ 2 h 158"/>
              <a:gd name="T36" fmla="*/ 19 w 158"/>
              <a:gd name="T37" fmla="*/ 0 h 158"/>
              <a:gd name="T38" fmla="*/ 12 w 158"/>
              <a:gd name="T39" fmla="*/ 2 h 158"/>
              <a:gd name="T40" fmla="*/ 8 w 158"/>
              <a:gd name="T41" fmla="*/ 3 h 158"/>
              <a:gd name="T42" fmla="*/ 3 w 158"/>
              <a:gd name="T43" fmla="*/ 4 h 158"/>
              <a:gd name="T44" fmla="*/ 0 w 158"/>
              <a:gd name="T45"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8" h="158">
                <a:moveTo>
                  <a:pt x="152" y="158"/>
                </a:moveTo>
                <a:lnTo>
                  <a:pt x="152" y="158"/>
                </a:lnTo>
                <a:lnTo>
                  <a:pt x="154" y="156"/>
                </a:lnTo>
                <a:lnTo>
                  <a:pt x="156" y="150"/>
                </a:lnTo>
                <a:lnTo>
                  <a:pt x="157" y="146"/>
                </a:lnTo>
                <a:lnTo>
                  <a:pt x="158" y="140"/>
                </a:lnTo>
                <a:lnTo>
                  <a:pt x="157" y="128"/>
                </a:lnTo>
                <a:lnTo>
                  <a:pt x="152" y="113"/>
                </a:lnTo>
                <a:lnTo>
                  <a:pt x="145" y="98"/>
                </a:lnTo>
                <a:lnTo>
                  <a:pt x="135" y="82"/>
                </a:lnTo>
                <a:lnTo>
                  <a:pt x="123" y="66"/>
                </a:lnTo>
                <a:lnTo>
                  <a:pt x="109" y="50"/>
                </a:lnTo>
                <a:lnTo>
                  <a:pt x="109" y="50"/>
                </a:lnTo>
                <a:lnTo>
                  <a:pt x="93" y="35"/>
                </a:lnTo>
                <a:lnTo>
                  <a:pt x="76" y="23"/>
                </a:lnTo>
                <a:lnTo>
                  <a:pt x="60" y="14"/>
                </a:lnTo>
                <a:lnTo>
                  <a:pt x="46" y="7"/>
                </a:lnTo>
                <a:lnTo>
                  <a:pt x="31" y="2"/>
                </a:lnTo>
                <a:lnTo>
                  <a:pt x="19" y="0"/>
                </a:lnTo>
                <a:lnTo>
                  <a:pt x="12" y="2"/>
                </a:lnTo>
                <a:lnTo>
                  <a:pt x="8" y="3"/>
                </a:lnTo>
                <a:lnTo>
                  <a:pt x="3" y="4"/>
                </a:lnTo>
                <a:lnTo>
                  <a:pt x="0" y="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87" name="Freeform 2851"/>
          <p:cNvSpPr>
            <a:spLocks/>
          </p:cNvSpPr>
          <p:nvPr/>
        </p:nvSpPr>
        <p:spPr bwMode="auto">
          <a:xfrm>
            <a:off x="1767418" y="4195236"/>
            <a:ext cx="57151" cy="59267"/>
          </a:xfrm>
          <a:custGeom>
            <a:avLst/>
            <a:gdLst>
              <a:gd name="T0" fmla="*/ 52 w 55"/>
              <a:gd name="T1" fmla="*/ 52 h 54"/>
              <a:gd name="T2" fmla="*/ 52 w 55"/>
              <a:gd name="T3" fmla="*/ 52 h 54"/>
              <a:gd name="T4" fmla="*/ 54 w 55"/>
              <a:gd name="T5" fmla="*/ 48 h 54"/>
              <a:gd name="T6" fmla="*/ 55 w 55"/>
              <a:gd name="T7" fmla="*/ 45 h 54"/>
              <a:gd name="T8" fmla="*/ 55 w 55"/>
              <a:gd name="T9" fmla="*/ 40 h 54"/>
              <a:gd name="T10" fmla="*/ 54 w 55"/>
              <a:gd name="T11" fmla="*/ 36 h 54"/>
              <a:gd name="T12" fmla="*/ 48 w 55"/>
              <a:gd name="T13" fmla="*/ 25 h 54"/>
              <a:gd name="T14" fmla="*/ 40 w 55"/>
              <a:gd name="T15" fmla="*/ 14 h 54"/>
              <a:gd name="T16" fmla="*/ 40 w 55"/>
              <a:gd name="T17" fmla="*/ 14 h 54"/>
              <a:gd name="T18" fmla="*/ 29 w 55"/>
              <a:gd name="T19" fmla="*/ 6 h 54"/>
              <a:gd name="T20" fmla="*/ 19 w 55"/>
              <a:gd name="T21" fmla="*/ 1 h 54"/>
              <a:gd name="T22" fmla="*/ 15 w 55"/>
              <a:gd name="T23" fmla="*/ 0 h 54"/>
              <a:gd name="T24" fmla="*/ 9 w 55"/>
              <a:gd name="T25" fmla="*/ 0 h 54"/>
              <a:gd name="T26" fmla="*/ 7 w 55"/>
              <a:gd name="T27" fmla="*/ 1 h 54"/>
              <a:gd name="T28" fmla="*/ 3 w 55"/>
              <a:gd name="T29" fmla="*/ 2 h 54"/>
              <a:gd name="T30" fmla="*/ 3 w 55"/>
              <a:gd name="T31" fmla="*/ 2 h 54"/>
              <a:gd name="T32" fmla="*/ 0 w 55"/>
              <a:gd name="T33" fmla="*/ 6 h 54"/>
              <a:gd name="T34" fmla="*/ 0 w 55"/>
              <a:gd name="T35" fmla="*/ 10 h 54"/>
              <a:gd name="T36" fmla="*/ 0 w 55"/>
              <a:gd name="T37" fmla="*/ 14 h 54"/>
              <a:gd name="T38" fmla="*/ 1 w 55"/>
              <a:gd name="T39" fmla="*/ 18 h 54"/>
              <a:gd name="T40" fmla="*/ 7 w 55"/>
              <a:gd name="T41" fmla="*/ 29 h 54"/>
              <a:gd name="T42" fmla="*/ 15 w 55"/>
              <a:gd name="T43" fmla="*/ 40 h 54"/>
              <a:gd name="T44" fmla="*/ 15 w 55"/>
              <a:gd name="T45" fmla="*/ 40 h 54"/>
              <a:gd name="T46" fmla="*/ 25 w 55"/>
              <a:gd name="T47" fmla="*/ 48 h 54"/>
              <a:gd name="T48" fmla="*/ 36 w 55"/>
              <a:gd name="T49" fmla="*/ 53 h 54"/>
              <a:gd name="T50" fmla="*/ 40 w 55"/>
              <a:gd name="T51" fmla="*/ 54 h 54"/>
              <a:gd name="T52" fmla="*/ 44 w 55"/>
              <a:gd name="T53" fmla="*/ 54 h 54"/>
              <a:gd name="T54" fmla="*/ 48 w 55"/>
              <a:gd name="T55" fmla="*/ 54 h 54"/>
              <a:gd name="T56" fmla="*/ 52 w 55"/>
              <a:gd name="T57" fmla="*/ 52 h 54"/>
              <a:gd name="T58" fmla="*/ 52 w 55"/>
              <a:gd name="T59" fmla="*/ 5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5" h="54">
                <a:moveTo>
                  <a:pt x="52" y="52"/>
                </a:moveTo>
                <a:lnTo>
                  <a:pt x="52" y="52"/>
                </a:lnTo>
                <a:lnTo>
                  <a:pt x="54" y="48"/>
                </a:lnTo>
                <a:lnTo>
                  <a:pt x="55" y="45"/>
                </a:lnTo>
                <a:lnTo>
                  <a:pt x="55" y="40"/>
                </a:lnTo>
                <a:lnTo>
                  <a:pt x="54" y="36"/>
                </a:lnTo>
                <a:lnTo>
                  <a:pt x="48" y="25"/>
                </a:lnTo>
                <a:lnTo>
                  <a:pt x="40" y="14"/>
                </a:lnTo>
                <a:lnTo>
                  <a:pt x="40" y="14"/>
                </a:lnTo>
                <a:lnTo>
                  <a:pt x="29" y="6"/>
                </a:lnTo>
                <a:lnTo>
                  <a:pt x="19" y="1"/>
                </a:lnTo>
                <a:lnTo>
                  <a:pt x="15" y="0"/>
                </a:lnTo>
                <a:lnTo>
                  <a:pt x="9" y="0"/>
                </a:lnTo>
                <a:lnTo>
                  <a:pt x="7" y="1"/>
                </a:lnTo>
                <a:lnTo>
                  <a:pt x="3" y="2"/>
                </a:lnTo>
                <a:lnTo>
                  <a:pt x="3" y="2"/>
                </a:lnTo>
                <a:lnTo>
                  <a:pt x="0" y="6"/>
                </a:lnTo>
                <a:lnTo>
                  <a:pt x="0" y="10"/>
                </a:lnTo>
                <a:lnTo>
                  <a:pt x="0" y="14"/>
                </a:lnTo>
                <a:lnTo>
                  <a:pt x="1" y="18"/>
                </a:lnTo>
                <a:lnTo>
                  <a:pt x="7" y="29"/>
                </a:lnTo>
                <a:lnTo>
                  <a:pt x="15" y="40"/>
                </a:lnTo>
                <a:lnTo>
                  <a:pt x="15" y="40"/>
                </a:lnTo>
                <a:lnTo>
                  <a:pt x="25" y="48"/>
                </a:lnTo>
                <a:lnTo>
                  <a:pt x="36" y="53"/>
                </a:lnTo>
                <a:lnTo>
                  <a:pt x="40" y="54"/>
                </a:lnTo>
                <a:lnTo>
                  <a:pt x="44" y="54"/>
                </a:lnTo>
                <a:lnTo>
                  <a:pt x="48" y="54"/>
                </a:lnTo>
                <a:lnTo>
                  <a:pt x="52" y="52"/>
                </a:lnTo>
                <a:lnTo>
                  <a:pt x="52" y="52"/>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88" name="Freeform 2852"/>
          <p:cNvSpPr>
            <a:spLocks/>
          </p:cNvSpPr>
          <p:nvPr/>
        </p:nvSpPr>
        <p:spPr bwMode="auto">
          <a:xfrm>
            <a:off x="2146300" y="3886202"/>
            <a:ext cx="510117"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9" name="Freeform 2853"/>
          <p:cNvSpPr>
            <a:spLocks/>
          </p:cNvSpPr>
          <p:nvPr/>
        </p:nvSpPr>
        <p:spPr bwMode="auto">
          <a:xfrm>
            <a:off x="2224620" y="4197354"/>
            <a:ext cx="65617" cy="63500"/>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 name="T64" fmla="*/ 62 w 62"/>
              <a:gd name="T65" fmla="*/ 4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lnTo>
                  <a:pt x="62" y="4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0" name="Freeform 2854"/>
          <p:cNvSpPr>
            <a:spLocks/>
          </p:cNvSpPr>
          <p:nvPr/>
        </p:nvSpPr>
        <p:spPr bwMode="auto">
          <a:xfrm>
            <a:off x="2224620" y="4197354"/>
            <a:ext cx="65617" cy="63500"/>
          </a:xfrm>
          <a:custGeom>
            <a:avLst/>
            <a:gdLst>
              <a:gd name="T0" fmla="*/ 62 w 62"/>
              <a:gd name="T1" fmla="*/ 48 h 60"/>
              <a:gd name="T2" fmla="*/ 62 w 62"/>
              <a:gd name="T3" fmla="*/ 48 h 60"/>
              <a:gd name="T4" fmla="*/ 62 w 62"/>
              <a:gd name="T5" fmla="*/ 51 h 60"/>
              <a:gd name="T6" fmla="*/ 60 w 62"/>
              <a:gd name="T7" fmla="*/ 53 h 60"/>
              <a:gd name="T8" fmla="*/ 58 w 62"/>
              <a:gd name="T9" fmla="*/ 56 h 60"/>
              <a:gd name="T10" fmla="*/ 55 w 62"/>
              <a:gd name="T11" fmla="*/ 57 h 60"/>
              <a:gd name="T12" fmla="*/ 51 w 62"/>
              <a:gd name="T13" fmla="*/ 59 h 60"/>
              <a:gd name="T14" fmla="*/ 47 w 62"/>
              <a:gd name="T15" fmla="*/ 60 h 60"/>
              <a:gd name="T16" fmla="*/ 41 w 62"/>
              <a:gd name="T17" fmla="*/ 60 h 60"/>
              <a:gd name="T18" fmla="*/ 36 w 62"/>
              <a:gd name="T19" fmla="*/ 59 h 60"/>
              <a:gd name="T20" fmla="*/ 36 w 62"/>
              <a:gd name="T21" fmla="*/ 59 h 60"/>
              <a:gd name="T22" fmla="*/ 29 w 62"/>
              <a:gd name="T23" fmla="*/ 56 h 60"/>
              <a:gd name="T24" fmla="*/ 23 w 62"/>
              <a:gd name="T25" fmla="*/ 52 h 60"/>
              <a:gd name="T26" fmla="*/ 16 w 62"/>
              <a:gd name="T27" fmla="*/ 47 h 60"/>
              <a:gd name="T28" fmla="*/ 11 w 62"/>
              <a:gd name="T29" fmla="*/ 41 h 60"/>
              <a:gd name="T30" fmla="*/ 5 w 62"/>
              <a:gd name="T31" fmla="*/ 35 h 60"/>
              <a:gd name="T32" fmla="*/ 1 w 62"/>
              <a:gd name="T33" fmla="*/ 29 h 60"/>
              <a:gd name="T34" fmla="*/ 0 w 62"/>
              <a:gd name="T35" fmla="*/ 23 h 60"/>
              <a:gd name="T36" fmla="*/ 0 w 62"/>
              <a:gd name="T37" fmla="*/ 17 h 60"/>
              <a:gd name="T38" fmla="*/ 0 w 62"/>
              <a:gd name="T39" fmla="*/ 17 h 60"/>
              <a:gd name="T40" fmla="*/ 3 w 62"/>
              <a:gd name="T41" fmla="*/ 12 h 60"/>
              <a:gd name="T42" fmla="*/ 7 w 62"/>
              <a:gd name="T43" fmla="*/ 8 h 60"/>
              <a:gd name="T44" fmla="*/ 12 w 62"/>
              <a:gd name="T45" fmla="*/ 4 h 60"/>
              <a:gd name="T46" fmla="*/ 17 w 62"/>
              <a:gd name="T47" fmla="*/ 3 h 60"/>
              <a:gd name="T48" fmla="*/ 29 w 62"/>
              <a:gd name="T49" fmla="*/ 0 h 60"/>
              <a:gd name="T50" fmla="*/ 39 w 62"/>
              <a:gd name="T51" fmla="*/ 1 h 60"/>
              <a:gd name="T52" fmla="*/ 39 w 62"/>
              <a:gd name="T53" fmla="*/ 1 h 60"/>
              <a:gd name="T54" fmla="*/ 47 w 62"/>
              <a:gd name="T55" fmla="*/ 3 h 60"/>
              <a:gd name="T56" fmla="*/ 55 w 62"/>
              <a:gd name="T57" fmla="*/ 5 h 60"/>
              <a:gd name="T58" fmla="*/ 60 w 62"/>
              <a:gd name="T59" fmla="*/ 11 h 60"/>
              <a:gd name="T60" fmla="*/ 62 w 62"/>
              <a:gd name="T61" fmla="*/ 13 h 60"/>
              <a:gd name="T62" fmla="*/ 62 w 62"/>
              <a:gd name="T63" fmla="*/ 1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60">
                <a:moveTo>
                  <a:pt x="62" y="48"/>
                </a:moveTo>
                <a:lnTo>
                  <a:pt x="62" y="48"/>
                </a:lnTo>
                <a:lnTo>
                  <a:pt x="62" y="51"/>
                </a:lnTo>
                <a:lnTo>
                  <a:pt x="60" y="53"/>
                </a:lnTo>
                <a:lnTo>
                  <a:pt x="58" y="56"/>
                </a:lnTo>
                <a:lnTo>
                  <a:pt x="55" y="57"/>
                </a:lnTo>
                <a:lnTo>
                  <a:pt x="51" y="59"/>
                </a:lnTo>
                <a:lnTo>
                  <a:pt x="47" y="60"/>
                </a:lnTo>
                <a:lnTo>
                  <a:pt x="41" y="60"/>
                </a:lnTo>
                <a:lnTo>
                  <a:pt x="36" y="59"/>
                </a:lnTo>
                <a:lnTo>
                  <a:pt x="36" y="59"/>
                </a:lnTo>
                <a:lnTo>
                  <a:pt x="29" y="56"/>
                </a:lnTo>
                <a:lnTo>
                  <a:pt x="23" y="52"/>
                </a:lnTo>
                <a:lnTo>
                  <a:pt x="16" y="47"/>
                </a:lnTo>
                <a:lnTo>
                  <a:pt x="11" y="41"/>
                </a:lnTo>
                <a:lnTo>
                  <a:pt x="5" y="35"/>
                </a:lnTo>
                <a:lnTo>
                  <a:pt x="1" y="29"/>
                </a:lnTo>
                <a:lnTo>
                  <a:pt x="0" y="23"/>
                </a:lnTo>
                <a:lnTo>
                  <a:pt x="0" y="17"/>
                </a:lnTo>
                <a:lnTo>
                  <a:pt x="0" y="17"/>
                </a:lnTo>
                <a:lnTo>
                  <a:pt x="3" y="12"/>
                </a:lnTo>
                <a:lnTo>
                  <a:pt x="7" y="8"/>
                </a:lnTo>
                <a:lnTo>
                  <a:pt x="12" y="4"/>
                </a:lnTo>
                <a:lnTo>
                  <a:pt x="17" y="3"/>
                </a:lnTo>
                <a:lnTo>
                  <a:pt x="29" y="0"/>
                </a:lnTo>
                <a:lnTo>
                  <a:pt x="39" y="1"/>
                </a:lnTo>
                <a:lnTo>
                  <a:pt x="39" y="1"/>
                </a:lnTo>
                <a:lnTo>
                  <a:pt x="47" y="3"/>
                </a:lnTo>
                <a:lnTo>
                  <a:pt x="55" y="5"/>
                </a:lnTo>
                <a:lnTo>
                  <a:pt x="60" y="11"/>
                </a:lnTo>
                <a:lnTo>
                  <a:pt x="62" y="13"/>
                </a:lnTo>
                <a:lnTo>
                  <a:pt x="62" y="16"/>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1" name="Freeform 2855"/>
          <p:cNvSpPr>
            <a:spLocks/>
          </p:cNvSpPr>
          <p:nvPr/>
        </p:nvSpPr>
        <p:spPr bwMode="auto">
          <a:xfrm>
            <a:off x="2457453" y="3966637"/>
            <a:ext cx="63500" cy="65617"/>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 name="T64" fmla="*/ 49 w 61"/>
              <a:gd name="T6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lnTo>
                  <a:pt x="49" y="62"/>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2" name="Freeform 2856"/>
          <p:cNvSpPr>
            <a:spLocks/>
          </p:cNvSpPr>
          <p:nvPr/>
        </p:nvSpPr>
        <p:spPr bwMode="auto">
          <a:xfrm>
            <a:off x="2457453" y="3966637"/>
            <a:ext cx="63500" cy="65617"/>
          </a:xfrm>
          <a:custGeom>
            <a:avLst/>
            <a:gdLst>
              <a:gd name="T0" fmla="*/ 49 w 61"/>
              <a:gd name="T1" fmla="*/ 62 h 62"/>
              <a:gd name="T2" fmla="*/ 49 w 61"/>
              <a:gd name="T3" fmla="*/ 62 h 62"/>
              <a:gd name="T4" fmla="*/ 51 w 61"/>
              <a:gd name="T5" fmla="*/ 62 h 62"/>
              <a:gd name="T6" fmla="*/ 54 w 61"/>
              <a:gd name="T7" fmla="*/ 61 h 62"/>
              <a:gd name="T8" fmla="*/ 57 w 61"/>
              <a:gd name="T9" fmla="*/ 58 h 62"/>
              <a:gd name="T10" fmla="*/ 58 w 61"/>
              <a:gd name="T11" fmla="*/ 55 h 62"/>
              <a:gd name="T12" fmla="*/ 59 w 61"/>
              <a:gd name="T13" fmla="*/ 51 h 62"/>
              <a:gd name="T14" fmla="*/ 61 w 61"/>
              <a:gd name="T15" fmla="*/ 47 h 62"/>
              <a:gd name="T16" fmla="*/ 61 w 61"/>
              <a:gd name="T17" fmla="*/ 42 h 62"/>
              <a:gd name="T18" fmla="*/ 59 w 61"/>
              <a:gd name="T19" fmla="*/ 37 h 62"/>
              <a:gd name="T20" fmla="*/ 59 w 61"/>
              <a:gd name="T21" fmla="*/ 37 h 62"/>
              <a:gd name="T22" fmla="*/ 57 w 61"/>
              <a:gd name="T23" fmla="*/ 30 h 62"/>
              <a:gd name="T24" fmla="*/ 53 w 61"/>
              <a:gd name="T25" fmla="*/ 23 h 62"/>
              <a:gd name="T26" fmla="*/ 47 w 61"/>
              <a:gd name="T27" fmla="*/ 17 h 62"/>
              <a:gd name="T28" fmla="*/ 42 w 61"/>
              <a:gd name="T29" fmla="*/ 11 h 62"/>
              <a:gd name="T30" fmla="*/ 35 w 61"/>
              <a:gd name="T31" fmla="*/ 6 h 62"/>
              <a:gd name="T32" fmla="*/ 30 w 61"/>
              <a:gd name="T33" fmla="*/ 2 h 62"/>
              <a:gd name="T34" fmla="*/ 23 w 61"/>
              <a:gd name="T35" fmla="*/ 0 h 62"/>
              <a:gd name="T36" fmla="*/ 18 w 61"/>
              <a:gd name="T37" fmla="*/ 0 h 62"/>
              <a:gd name="T38" fmla="*/ 18 w 61"/>
              <a:gd name="T39" fmla="*/ 0 h 62"/>
              <a:gd name="T40" fmla="*/ 12 w 61"/>
              <a:gd name="T41" fmla="*/ 3 h 62"/>
              <a:gd name="T42" fmla="*/ 8 w 61"/>
              <a:gd name="T43" fmla="*/ 7 h 62"/>
              <a:gd name="T44" fmla="*/ 4 w 61"/>
              <a:gd name="T45" fmla="*/ 13 h 62"/>
              <a:gd name="T46" fmla="*/ 3 w 61"/>
              <a:gd name="T47" fmla="*/ 18 h 62"/>
              <a:gd name="T48" fmla="*/ 0 w 61"/>
              <a:gd name="T49" fmla="*/ 30 h 62"/>
              <a:gd name="T50" fmla="*/ 2 w 61"/>
              <a:gd name="T51" fmla="*/ 39 h 62"/>
              <a:gd name="T52" fmla="*/ 2 w 61"/>
              <a:gd name="T53" fmla="*/ 39 h 62"/>
              <a:gd name="T54" fmla="*/ 3 w 61"/>
              <a:gd name="T55" fmla="*/ 47 h 62"/>
              <a:gd name="T56" fmla="*/ 6 w 61"/>
              <a:gd name="T57" fmla="*/ 55 h 62"/>
              <a:gd name="T58" fmla="*/ 11 w 61"/>
              <a:gd name="T59" fmla="*/ 61 h 62"/>
              <a:gd name="T60" fmla="*/ 14 w 61"/>
              <a:gd name="T61" fmla="*/ 62 h 62"/>
              <a:gd name="T62" fmla="*/ 16 w 61"/>
              <a:gd name="T63"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62">
                <a:moveTo>
                  <a:pt x="49" y="62"/>
                </a:moveTo>
                <a:lnTo>
                  <a:pt x="49" y="62"/>
                </a:lnTo>
                <a:lnTo>
                  <a:pt x="51" y="62"/>
                </a:lnTo>
                <a:lnTo>
                  <a:pt x="54" y="61"/>
                </a:lnTo>
                <a:lnTo>
                  <a:pt x="57" y="58"/>
                </a:lnTo>
                <a:lnTo>
                  <a:pt x="58" y="55"/>
                </a:lnTo>
                <a:lnTo>
                  <a:pt x="59" y="51"/>
                </a:lnTo>
                <a:lnTo>
                  <a:pt x="61" y="47"/>
                </a:lnTo>
                <a:lnTo>
                  <a:pt x="61" y="42"/>
                </a:lnTo>
                <a:lnTo>
                  <a:pt x="59" y="37"/>
                </a:lnTo>
                <a:lnTo>
                  <a:pt x="59" y="37"/>
                </a:lnTo>
                <a:lnTo>
                  <a:pt x="57" y="30"/>
                </a:lnTo>
                <a:lnTo>
                  <a:pt x="53" y="23"/>
                </a:lnTo>
                <a:lnTo>
                  <a:pt x="47" y="17"/>
                </a:lnTo>
                <a:lnTo>
                  <a:pt x="42" y="11"/>
                </a:lnTo>
                <a:lnTo>
                  <a:pt x="35" y="6"/>
                </a:lnTo>
                <a:lnTo>
                  <a:pt x="30" y="2"/>
                </a:lnTo>
                <a:lnTo>
                  <a:pt x="23" y="0"/>
                </a:lnTo>
                <a:lnTo>
                  <a:pt x="18" y="0"/>
                </a:lnTo>
                <a:lnTo>
                  <a:pt x="18" y="0"/>
                </a:lnTo>
                <a:lnTo>
                  <a:pt x="12" y="3"/>
                </a:lnTo>
                <a:lnTo>
                  <a:pt x="8" y="7"/>
                </a:lnTo>
                <a:lnTo>
                  <a:pt x="4" y="13"/>
                </a:lnTo>
                <a:lnTo>
                  <a:pt x="3" y="18"/>
                </a:lnTo>
                <a:lnTo>
                  <a:pt x="0" y="30"/>
                </a:lnTo>
                <a:lnTo>
                  <a:pt x="2" y="39"/>
                </a:lnTo>
                <a:lnTo>
                  <a:pt x="2" y="39"/>
                </a:lnTo>
                <a:lnTo>
                  <a:pt x="3" y="47"/>
                </a:lnTo>
                <a:lnTo>
                  <a:pt x="6" y="55"/>
                </a:lnTo>
                <a:lnTo>
                  <a:pt x="11" y="61"/>
                </a:lnTo>
                <a:lnTo>
                  <a:pt x="14" y="62"/>
                </a:lnTo>
                <a:lnTo>
                  <a:pt x="16" y="6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3" name="Freeform 2857"/>
          <p:cNvSpPr>
            <a:spLocks/>
          </p:cNvSpPr>
          <p:nvPr/>
        </p:nvSpPr>
        <p:spPr bwMode="auto">
          <a:xfrm>
            <a:off x="2290234" y="4165603"/>
            <a:ext cx="122767" cy="12700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 name="T78" fmla="*/ 69 w 117"/>
              <a:gd name="T79" fmla="*/ 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lnTo>
                  <a:pt x="69" y="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4" name="Freeform 2858"/>
          <p:cNvSpPr>
            <a:spLocks/>
          </p:cNvSpPr>
          <p:nvPr/>
        </p:nvSpPr>
        <p:spPr bwMode="auto">
          <a:xfrm>
            <a:off x="2290234" y="4165603"/>
            <a:ext cx="122767" cy="127000"/>
          </a:xfrm>
          <a:custGeom>
            <a:avLst/>
            <a:gdLst>
              <a:gd name="T0" fmla="*/ 69 w 117"/>
              <a:gd name="T1" fmla="*/ 8 h 121"/>
              <a:gd name="T2" fmla="*/ 69 w 117"/>
              <a:gd name="T3" fmla="*/ 8 h 121"/>
              <a:gd name="T4" fmla="*/ 67 w 117"/>
              <a:gd name="T5" fmla="*/ 4 h 121"/>
              <a:gd name="T6" fmla="*/ 63 w 117"/>
              <a:gd name="T7" fmla="*/ 0 h 121"/>
              <a:gd name="T8" fmla="*/ 63 w 117"/>
              <a:gd name="T9" fmla="*/ 0 h 121"/>
              <a:gd name="T10" fmla="*/ 58 w 117"/>
              <a:gd name="T11" fmla="*/ 0 h 121"/>
              <a:gd name="T12" fmla="*/ 51 w 117"/>
              <a:gd name="T13" fmla="*/ 2 h 121"/>
              <a:gd name="T14" fmla="*/ 43 w 117"/>
              <a:gd name="T15" fmla="*/ 4 h 121"/>
              <a:gd name="T16" fmla="*/ 35 w 117"/>
              <a:gd name="T17" fmla="*/ 8 h 121"/>
              <a:gd name="T18" fmla="*/ 19 w 117"/>
              <a:gd name="T19" fmla="*/ 18 h 121"/>
              <a:gd name="T20" fmla="*/ 14 w 117"/>
              <a:gd name="T21" fmla="*/ 22 h 121"/>
              <a:gd name="T22" fmla="*/ 10 w 117"/>
              <a:gd name="T23" fmla="*/ 26 h 121"/>
              <a:gd name="T24" fmla="*/ 10 w 117"/>
              <a:gd name="T25" fmla="*/ 26 h 121"/>
              <a:gd name="T26" fmla="*/ 6 w 117"/>
              <a:gd name="T27" fmla="*/ 34 h 121"/>
              <a:gd name="T28" fmla="*/ 2 w 117"/>
              <a:gd name="T29" fmla="*/ 45 h 121"/>
              <a:gd name="T30" fmla="*/ 0 w 117"/>
              <a:gd name="T31" fmla="*/ 58 h 121"/>
              <a:gd name="T32" fmla="*/ 2 w 117"/>
              <a:gd name="T33" fmla="*/ 74 h 121"/>
              <a:gd name="T34" fmla="*/ 2 w 117"/>
              <a:gd name="T35" fmla="*/ 74 h 121"/>
              <a:gd name="T36" fmla="*/ 4 w 117"/>
              <a:gd name="T37" fmla="*/ 83 h 121"/>
              <a:gd name="T38" fmla="*/ 7 w 117"/>
              <a:gd name="T39" fmla="*/ 91 h 121"/>
              <a:gd name="T40" fmla="*/ 12 w 117"/>
              <a:gd name="T41" fmla="*/ 98 h 121"/>
              <a:gd name="T42" fmla="*/ 18 w 117"/>
              <a:gd name="T43" fmla="*/ 104 h 121"/>
              <a:gd name="T44" fmla="*/ 23 w 117"/>
              <a:gd name="T45" fmla="*/ 109 h 121"/>
              <a:gd name="T46" fmla="*/ 31 w 117"/>
              <a:gd name="T47" fmla="*/ 113 h 121"/>
              <a:gd name="T48" fmla="*/ 38 w 117"/>
              <a:gd name="T49" fmla="*/ 116 h 121"/>
              <a:gd name="T50" fmla="*/ 46 w 117"/>
              <a:gd name="T51" fmla="*/ 118 h 121"/>
              <a:gd name="T52" fmla="*/ 54 w 117"/>
              <a:gd name="T53" fmla="*/ 121 h 121"/>
              <a:gd name="T54" fmla="*/ 62 w 117"/>
              <a:gd name="T55" fmla="*/ 121 h 121"/>
              <a:gd name="T56" fmla="*/ 78 w 117"/>
              <a:gd name="T57" fmla="*/ 121 h 121"/>
              <a:gd name="T58" fmla="*/ 86 w 117"/>
              <a:gd name="T59" fmla="*/ 120 h 121"/>
              <a:gd name="T60" fmla="*/ 93 w 117"/>
              <a:gd name="T61" fmla="*/ 117 h 121"/>
              <a:gd name="T62" fmla="*/ 99 w 117"/>
              <a:gd name="T63" fmla="*/ 114 h 121"/>
              <a:gd name="T64" fmla="*/ 105 w 117"/>
              <a:gd name="T65" fmla="*/ 110 h 121"/>
              <a:gd name="T66" fmla="*/ 105 w 117"/>
              <a:gd name="T67" fmla="*/ 110 h 121"/>
              <a:gd name="T68" fmla="*/ 110 w 117"/>
              <a:gd name="T69" fmla="*/ 106 h 121"/>
              <a:gd name="T70" fmla="*/ 114 w 117"/>
              <a:gd name="T71" fmla="*/ 101 h 121"/>
              <a:gd name="T72" fmla="*/ 115 w 117"/>
              <a:gd name="T73" fmla="*/ 94 h 121"/>
              <a:gd name="T74" fmla="*/ 117 w 117"/>
              <a:gd name="T75" fmla="*/ 89 h 121"/>
              <a:gd name="T76" fmla="*/ 117 w 117"/>
              <a:gd name="T77" fmla="*/ 8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 h="121">
                <a:moveTo>
                  <a:pt x="69" y="8"/>
                </a:moveTo>
                <a:lnTo>
                  <a:pt x="69" y="8"/>
                </a:lnTo>
                <a:lnTo>
                  <a:pt x="67" y="4"/>
                </a:lnTo>
                <a:lnTo>
                  <a:pt x="63" y="0"/>
                </a:lnTo>
                <a:lnTo>
                  <a:pt x="63" y="0"/>
                </a:lnTo>
                <a:lnTo>
                  <a:pt x="58" y="0"/>
                </a:lnTo>
                <a:lnTo>
                  <a:pt x="51" y="2"/>
                </a:lnTo>
                <a:lnTo>
                  <a:pt x="43" y="4"/>
                </a:lnTo>
                <a:lnTo>
                  <a:pt x="35" y="8"/>
                </a:lnTo>
                <a:lnTo>
                  <a:pt x="19" y="18"/>
                </a:lnTo>
                <a:lnTo>
                  <a:pt x="14" y="22"/>
                </a:lnTo>
                <a:lnTo>
                  <a:pt x="10" y="26"/>
                </a:lnTo>
                <a:lnTo>
                  <a:pt x="10" y="26"/>
                </a:lnTo>
                <a:lnTo>
                  <a:pt x="6" y="34"/>
                </a:lnTo>
                <a:lnTo>
                  <a:pt x="2" y="45"/>
                </a:lnTo>
                <a:lnTo>
                  <a:pt x="0" y="58"/>
                </a:lnTo>
                <a:lnTo>
                  <a:pt x="2" y="74"/>
                </a:lnTo>
                <a:lnTo>
                  <a:pt x="2" y="74"/>
                </a:lnTo>
                <a:lnTo>
                  <a:pt x="4" y="83"/>
                </a:lnTo>
                <a:lnTo>
                  <a:pt x="7" y="91"/>
                </a:lnTo>
                <a:lnTo>
                  <a:pt x="12" y="98"/>
                </a:lnTo>
                <a:lnTo>
                  <a:pt x="18" y="104"/>
                </a:lnTo>
                <a:lnTo>
                  <a:pt x="23" y="109"/>
                </a:lnTo>
                <a:lnTo>
                  <a:pt x="31" y="113"/>
                </a:lnTo>
                <a:lnTo>
                  <a:pt x="38" y="116"/>
                </a:lnTo>
                <a:lnTo>
                  <a:pt x="46" y="118"/>
                </a:lnTo>
                <a:lnTo>
                  <a:pt x="54" y="121"/>
                </a:lnTo>
                <a:lnTo>
                  <a:pt x="62" y="121"/>
                </a:lnTo>
                <a:lnTo>
                  <a:pt x="78" y="121"/>
                </a:lnTo>
                <a:lnTo>
                  <a:pt x="86" y="120"/>
                </a:lnTo>
                <a:lnTo>
                  <a:pt x="93" y="117"/>
                </a:lnTo>
                <a:lnTo>
                  <a:pt x="99" y="114"/>
                </a:lnTo>
                <a:lnTo>
                  <a:pt x="105" y="110"/>
                </a:lnTo>
                <a:lnTo>
                  <a:pt x="105" y="110"/>
                </a:lnTo>
                <a:lnTo>
                  <a:pt x="110" y="106"/>
                </a:lnTo>
                <a:lnTo>
                  <a:pt x="114" y="101"/>
                </a:lnTo>
                <a:lnTo>
                  <a:pt x="115" y="94"/>
                </a:lnTo>
                <a:lnTo>
                  <a:pt x="117" y="89"/>
                </a:lnTo>
                <a:lnTo>
                  <a:pt x="117" y="89"/>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5" name="Freeform 2859"/>
          <p:cNvSpPr>
            <a:spLocks/>
          </p:cNvSpPr>
          <p:nvPr/>
        </p:nvSpPr>
        <p:spPr bwMode="auto">
          <a:xfrm>
            <a:off x="2425700" y="4030135"/>
            <a:ext cx="129117" cy="120651"/>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 name="T78" fmla="*/ 7 w 122"/>
              <a:gd name="T79" fmla="*/ 6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lnTo>
                  <a:pt x="7" y="68"/>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6" name="Freeform 2860"/>
          <p:cNvSpPr>
            <a:spLocks/>
          </p:cNvSpPr>
          <p:nvPr/>
        </p:nvSpPr>
        <p:spPr bwMode="auto">
          <a:xfrm>
            <a:off x="2425700" y="4030135"/>
            <a:ext cx="129117" cy="120651"/>
          </a:xfrm>
          <a:custGeom>
            <a:avLst/>
            <a:gdLst>
              <a:gd name="T0" fmla="*/ 7 w 122"/>
              <a:gd name="T1" fmla="*/ 68 h 115"/>
              <a:gd name="T2" fmla="*/ 7 w 122"/>
              <a:gd name="T3" fmla="*/ 68 h 115"/>
              <a:gd name="T4" fmla="*/ 3 w 122"/>
              <a:gd name="T5" fmla="*/ 67 h 115"/>
              <a:gd name="T6" fmla="*/ 0 w 122"/>
              <a:gd name="T7" fmla="*/ 63 h 115"/>
              <a:gd name="T8" fmla="*/ 0 w 122"/>
              <a:gd name="T9" fmla="*/ 63 h 115"/>
              <a:gd name="T10" fmla="*/ 0 w 122"/>
              <a:gd name="T11" fmla="*/ 57 h 115"/>
              <a:gd name="T12" fmla="*/ 1 w 122"/>
              <a:gd name="T13" fmla="*/ 51 h 115"/>
              <a:gd name="T14" fmla="*/ 4 w 122"/>
              <a:gd name="T15" fmla="*/ 43 h 115"/>
              <a:gd name="T16" fmla="*/ 8 w 122"/>
              <a:gd name="T17" fmla="*/ 35 h 115"/>
              <a:gd name="T18" fmla="*/ 17 w 122"/>
              <a:gd name="T19" fmla="*/ 19 h 115"/>
              <a:gd name="T20" fmla="*/ 21 w 122"/>
              <a:gd name="T21" fmla="*/ 13 h 115"/>
              <a:gd name="T22" fmla="*/ 25 w 122"/>
              <a:gd name="T23" fmla="*/ 9 h 115"/>
              <a:gd name="T24" fmla="*/ 25 w 122"/>
              <a:gd name="T25" fmla="*/ 9 h 115"/>
              <a:gd name="T26" fmla="*/ 33 w 122"/>
              <a:gd name="T27" fmla="*/ 5 h 115"/>
              <a:gd name="T28" fmla="*/ 44 w 122"/>
              <a:gd name="T29" fmla="*/ 1 h 115"/>
              <a:gd name="T30" fmla="*/ 58 w 122"/>
              <a:gd name="T31" fmla="*/ 0 h 115"/>
              <a:gd name="T32" fmla="*/ 74 w 122"/>
              <a:gd name="T33" fmla="*/ 1 h 115"/>
              <a:gd name="T34" fmla="*/ 74 w 122"/>
              <a:gd name="T35" fmla="*/ 1 h 115"/>
              <a:gd name="T36" fmla="*/ 83 w 122"/>
              <a:gd name="T37" fmla="*/ 4 h 115"/>
              <a:gd name="T38" fmla="*/ 91 w 122"/>
              <a:gd name="T39" fmla="*/ 6 h 115"/>
              <a:gd name="T40" fmla="*/ 98 w 122"/>
              <a:gd name="T41" fmla="*/ 10 h 115"/>
              <a:gd name="T42" fmla="*/ 103 w 122"/>
              <a:gd name="T43" fmla="*/ 17 h 115"/>
              <a:gd name="T44" fmla="*/ 108 w 122"/>
              <a:gd name="T45" fmla="*/ 23 h 115"/>
              <a:gd name="T46" fmla="*/ 112 w 122"/>
              <a:gd name="T47" fmla="*/ 29 h 115"/>
              <a:gd name="T48" fmla="*/ 116 w 122"/>
              <a:gd name="T49" fmla="*/ 37 h 115"/>
              <a:gd name="T50" fmla="*/ 119 w 122"/>
              <a:gd name="T51" fmla="*/ 45 h 115"/>
              <a:gd name="T52" fmla="*/ 121 w 122"/>
              <a:gd name="T53" fmla="*/ 53 h 115"/>
              <a:gd name="T54" fmla="*/ 122 w 122"/>
              <a:gd name="T55" fmla="*/ 61 h 115"/>
              <a:gd name="T56" fmla="*/ 122 w 122"/>
              <a:gd name="T57" fmla="*/ 76 h 115"/>
              <a:gd name="T58" fmla="*/ 121 w 122"/>
              <a:gd name="T59" fmla="*/ 84 h 115"/>
              <a:gd name="T60" fmla="*/ 118 w 122"/>
              <a:gd name="T61" fmla="*/ 91 h 115"/>
              <a:gd name="T62" fmla="*/ 115 w 122"/>
              <a:gd name="T63" fmla="*/ 98 h 115"/>
              <a:gd name="T64" fmla="*/ 111 w 122"/>
              <a:gd name="T65" fmla="*/ 103 h 115"/>
              <a:gd name="T66" fmla="*/ 111 w 122"/>
              <a:gd name="T67" fmla="*/ 103 h 115"/>
              <a:gd name="T68" fmla="*/ 107 w 122"/>
              <a:gd name="T69" fmla="*/ 108 h 115"/>
              <a:gd name="T70" fmla="*/ 102 w 122"/>
              <a:gd name="T71" fmla="*/ 112 h 115"/>
              <a:gd name="T72" fmla="*/ 95 w 122"/>
              <a:gd name="T73" fmla="*/ 114 h 115"/>
              <a:gd name="T74" fmla="*/ 90 w 122"/>
              <a:gd name="T75" fmla="*/ 115 h 115"/>
              <a:gd name="T76" fmla="*/ 90 w 122"/>
              <a:gd name="T7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2" h="115">
                <a:moveTo>
                  <a:pt x="7" y="68"/>
                </a:moveTo>
                <a:lnTo>
                  <a:pt x="7" y="68"/>
                </a:lnTo>
                <a:lnTo>
                  <a:pt x="3" y="67"/>
                </a:lnTo>
                <a:lnTo>
                  <a:pt x="0" y="63"/>
                </a:lnTo>
                <a:lnTo>
                  <a:pt x="0" y="63"/>
                </a:lnTo>
                <a:lnTo>
                  <a:pt x="0" y="57"/>
                </a:lnTo>
                <a:lnTo>
                  <a:pt x="1" y="51"/>
                </a:lnTo>
                <a:lnTo>
                  <a:pt x="4" y="43"/>
                </a:lnTo>
                <a:lnTo>
                  <a:pt x="8" y="35"/>
                </a:lnTo>
                <a:lnTo>
                  <a:pt x="17" y="19"/>
                </a:lnTo>
                <a:lnTo>
                  <a:pt x="21" y="13"/>
                </a:lnTo>
                <a:lnTo>
                  <a:pt x="25" y="9"/>
                </a:lnTo>
                <a:lnTo>
                  <a:pt x="25" y="9"/>
                </a:lnTo>
                <a:lnTo>
                  <a:pt x="33" y="5"/>
                </a:lnTo>
                <a:lnTo>
                  <a:pt x="44" y="1"/>
                </a:lnTo>
                <a:lnTo>
                  <a:pt x="58" y="0"/>
                </a:lnTo>
                <a:lnTo>
                  <a:pt x="74" y="1"/>
                </a:lnTo>
                <a:lnTo>
                  <a:pt x="74" y="1"/>
                </a:lnTo>
                <a:lnTo>
                  <a:pt x="83" y="4"/>
                </a:lnTo>
                <a:lnTo>
                  <a:pt x="91" y="6"/>
                </a:lnTo>
                <a:lnTo>
                  <a:pt x="98" y="10"/>
                </a:lnTo>
                <a:lnTo>
                  <a:pt x="103" y="17"/>
                </a:lnTo>
                <a:lnTo>
                  <a:pt x="108" y="23"/>
                </a:lnTo>
                <a:lnTo>
                  <a:pt x="112" y="29"/>
                </a:lnTo>
                <a:lnTo>
                  <a:pt x="116" y="37"/>
                </a:lnTo>
                <a:lnTo>
                  <a:pt x="119" y="45"/>
                </a:lnTo>
                <a:lnTo>
                  <a:pt x="121" y="53"/>
                </a:lnTo>
                <a:lnTo>
                  <a:pt x="122" y="61"/>
                </a:lnTo>
                <a:lnTo>
                  <a:pt x="122" y="76"/>
                </a:lnTo>
                <a:lnTo>
                  <a:pt x="121" y="84"/>
                </a:lnTo>
                <a:lnTo>
                  <a:pt x="118" y="91"/>
                </a:lnTo>
                <a:lnTo>
                  <a:pt x="115" y="98"/>
                </a:lnTo>
                <a:lnTo>
                  <a:pt x="111" y="103"/>
                </a:lnTo>
                <a:lnTo>
                  <a:pt x="111" y="103"/>
                </a:lnTo>
                <a:lnTo>
                  <a:pt x="107" y="108"/>
                </a:lnTo>
                <a:lnTo>
                  <a:pt x="102" y="112"/>
                </a:lnTo>
                <a:lnTo>
                  <a:pt x="95" y="114"/>
                </a:lnTo>
                <a:lnTo>
                  <a:pt x="90" y="115"/>
                </a:lnTo>
                <a:lnTo>
                  <a:pt x="90" y="115"/>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97" name="Freeform 2861"/>
          <p:cNvSpPr>
            <a:spLocks/>
          </p:cNvSpPr>
          <p:nvPr/>
        </p:nvSpPr>
        <p:spPr bwMode="auto">
          <a:xfrm>
            <a:off x="2357967" y="4099987"/>
            <a:ext cx="177800" cy="173567"/>
          </a:xfrm>
          <a:custGeom>
            <a:avLst/>
            <a:gdLst>
              <a:gd name="T0" fmla="*/ 60 w 166"/>
              <a:gd name="T1" fmla="*/ 159 h 165"/>
              <a:gd name="T2" fmla="*/ 60 w 166"/>
              <a:gd name="T3" fmla="*/ 159 h 165"/>
              <a:gd name="T4" fmla="*/ 55 w 166"/>
              <a:gd name="T5" fmla="*/ 154 h 165"/>
              <a:gd name="T6" fmla="*/ 49 w 166"/>
              <a:gd name="T7" fmla="*/ 150 h 165"/>
              <a:gd name="T8" fmla="*/ 39 w 166"/>
              <a:gd name="T9" fmla="*/ 138 h 165"/>
              <a:gd name="T10" fmla="*/ 28 w 166"/>
              <a:gd name="T11" fmla="*/ 125 h 165"/>
              <a:gd name="T12" fmla="*/ 19 w 166"/>
              <a:gd name="T13" fmla="*/ 109 h 165"/>
              <a:gd name="T14" fmla="*/ 11 w 166"/>
              <a:gd name="T15" fmla="*/ 93 h 165"/>
              <a:gd name="T16" fmla="*/ 5 w 166"/>
              <a:gd name="T17" fmla="*/ 77 h 165"/>
              <a:gd name="T18" fmla="*/ 1 w 166"/>
              <a:gd name="T19" fmla="*/ 63 h 165"/>
              <a:gd name="T20" fmla="*/ 0 w 166"/>
              <a:gd name="T21" fmla="*/ 51 h 165"/>
              <a:gd name="T22" fmla="*/ 0 w 166"/>
              <a:gd name="T23" fmla="*/ 51 h 165"/>
              <a:gd name="T24" fmla="*/ 1 w 166"/>
              <a:gd name="T25" fmla="*/ 42 h 165"/>
              <a:gd name="T26" fmla="*/ 5 w 166"/>
              <a:gd name="T27" fmla="*/ 34 h 165"/>
              <a:gd name="T28" fmla="*/ 11 w 166"/>
              <a:gd name="T29" fmla="*/ 26 h 165"/>
              <a:gd name="T30" fmla="*/ 19 w 166"/>
              <a:gd name="T31" fmla="*/ 16 h 165"/>
              <a:gd name="T32" fmla="*/ 19 w 166"/>
              <a:gd name="T33" fmla="*/ 16 h 165"/>
              <a:gd name="T34" fmla="*/ 28 w 166"/>
              <a:gd name="T35" fmla="*/ 8 h 165"/>
              <a:gd name="T36" fmla="*/ 35 w 166"/>
              <a:gd name="T37" fmla="*/ 3 h 165"/>
              <a:gd name="T38" fmla="*/ 41 w 166"/>
              <a:gd name="T39" fmla="*/ 2 h 165"/>
              <a:gd name="T40" fmla="*/ 49 w 166"/>
              <a:gd name="T41" fmla="*/ 0 h 165"/>
              <a:gd name="T42" fmla="*/ 49 w 166"/>
              <a:gd name="T43" fmla="*/ 0 h 165"/>
              <a:gd name="T44" fmla="*/ 62 w 166"/>
              <a:gd name="T45" fmla="*/ 2 h 165"/>
              <a:gd name="T46" fmla="*/ 75 w 166"/>
              <a:gd name="T47" fmla="*/ 4 h 165"/>
              <a:gd name="T48" fmla="*/ 91 w 166"/>
              <a:gd name="T49" fmla="*/ 10 h 165"/>
              <a:gd name="T50" fmla="*/ 107 w 166"/>
              <a:gd name="T51" fmla="*/ 18 h 165"/>
              <a:gd name="T52" fmla="*/ 123 w 166"/>
              <a:gd name="T53" fmla="*/ 27 h 165"/>
              <a:gd name="T54" fmla="*/ 138 w 166"/>
              <a:gd name="T55" fmla="*/ 37 h 165"/>
              <a:gd name="T56" fmla="*/ 150 w 166"/>
              <a:gd name="T57" fmla="*/ 47 h 165"/>
              <a:gd name="T58" fmla="*/ 158 w 166"/>
              <a:gd name="T59" fmla="*/ 58 h 165"/>
              <a:gd name="T60" fmla="*/ 158 w 166"/>
              <a:gd name="T61" fmla="*/ 58 h 165"/>
              <a:gd name="T62" fmla="*/ 163 w 166"/>
              <a:gd name="T63" fmla="*/ 67 h 165"/>
              <a:gd name="T64" fmla="*/ 165 w 166"/>
              <a:gd name="T65" fmla="*/ 77 h 165"/>
              <a:gd name="T66" fmla="*/ 166 w 166"/>
              <a:gd name="T67" fmla="*/ 88 h 165"/>
              <a:gd name="T68" fmla="*/ 163 w 166"/>
              <a:gd name="T69" fmla="*/ 98 h 165"/>
              <a:gd name="T70" fmla="*/ 161 w 166"/>
              <a:gd name="T71" fmla="*/ 109 h 165"/>
              <a:gd name="T72" fmla="*/ 155 w 166"/>
              <a:gd name="T73" fmla="*/ 120 h 165"/>
              <a:gd name="T74" fmla="*/ 149 w 166"/>
              <a:gd name="T75" fmla="*/ 129 h 165"/>
              <a:gd name="T76" fmla="*/ 141 w 166"/>
              <a:gd name="T77" fmla="*/ 138 h 165"/>
              <a:gd name="T78" fmla="*/ 141 w 166"/>
              <a:gd name="T79" fmla="*/ 138 h 165"/>
              <a:gd name="T80" fmla="*/ 131 w 166"/>
              <a:gd name="T81" fmla="*/ 148 h 165"/>
              <a:gd name="T82" fmla="*/ 122 w 166"/>
              <a:gd name="T83" fmla="*/ 154 h 165"/>
              <a:gd name="T84" fmla="*/ 111 w 166"/>
              <a:gd name="T85" fmla="*/ 160 h 165"/>
              <a:gd name="T86" fmla="*/ 100 w 166"/>
              <a:gd name="T87" fmla="*/ 163 h 165"/>
              <a:gd name="T88" fmla="*/ 90 w 166"/>
              <a:gd name="T89" fmla="*/ 165 h 165"/>
              <a:gd name="T90" fmla="*/ 80 w 166"/>
              <a:gd name="T91" fmla="*/ 165 h 165"/>
              <a:gd name="T92" fmla="*/ 70 w 166"/>
              <a:gd name="T93" fmla="*/ 163 h 165"/>
              <a:gd name="T94" fmla="*/ 60 w 166"/>
              <a:gd name="T95" fmla="*/ 159 h 165"/>
              <a:gd name="T96" fmla="*/ 60 w 166"/>
              <a:gd name="T97" fmla="*/ 159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 h="165">
                <a:moveTo>
                  <a:pt x="60" y="159"/>
                </a:moveTo>
                <a:lnTo>
                  <a:pt x="60" y="159"/>
                </a:lnTo>
                <a:lnTo>
                  <a:pt x="55" y="154"/>
                </a:lnTo>
                <a:lnTo>
                  <a:pt x="49" y="150"/>
                </a:lnTo>
                <a:lnTo>
                  <a:pt x="39" y="138"/>
                </a:lnTo>
                <a:lnTo>
                  <a:pt x="28" y="125"/>
                </a:lnTo>
                <a:lnTo>
                  <a:pt x="19" y="109"/>
                </a:lnTo>
                <a:lnTo>
                  <a:pt x="11" y="93"/>
                </a:lnTo>
                <a:lnTo>
                  <a:pt x="5" y="77"/>
                </a:lnTo>
                <a:lnTo>
                  <a:pt x="1" y="63"/>
                </a:lnTo>
                <a:lnTo>
                  <a:pt x="0" y="51"/>
                </a:lnTo>
                <a:lnTo>
                  <a:pt x="0" y="51"/>
                </a:lnTo>
                <a:lnTo>
                  <a:pt x="1" y="42"/>
                </a:lnTo>
                <a:lnTo>
                  <a:pt x="5" y="34"/>
                </a:lnTo>
                <a:lnTo>
                  <a:pt x="11" y="26"/>
                </a:lnTo>
                <a:lnTo>
                  <a:pt x="19" y="16"/>
                </a:lnTo>
                <a:lnTo>
                  <a:pt x="19" y="16"/>
                </a:lnTo>
                <a:lnTo>
                  <a:pt x="28" y="8"/>
                </a:lnTo>
                <a:lnTo>
                  <a:pt x="35" y="3"/>
                </a:lnTo>
                <a:lnTo>
                  <a:pt x="41" y="2"/>
                </a:lnTo>
                <a:lnTo>
                  <a:pt x="49" y="0"/>
                </a:lnTo>
                <a:lnTo>
                  <a:pt x="49" y="0"/>
                </a:lnTo>
                <a:lnTo>
                  <a:pt x="62" y="2"/>
                </a:lnTo>
                <a:lnTo>
                  <a:pt x="75" y="4"/>
                </a:lnTo>
                <a:lnTo>
                  <a:pt x="91" y="10"/>
                </a:lnTo>
                <a:lnTo>
                  <a:pt x="107" y="18"/>
                </a:lnTo>
                <a:lnTo>
                  <a:pt x="123" y="27"/>
                </a:lnTo>
                <a:lnTo>
                  <a:pt x="138" y="37"/>
                </a:lnTo>
                <a:lnTo>
                  <a:pt x="150" y="47"/>
                </a:lnTo>
                <a:lnTo>
                  <a:pt x="158" y="58"/>
                </a:lnTo>
                <a:lnTo>
                  <a:pt x="158" y="58"/>
                </a:lnTo>
                <a:lnTo>
                  <a:pt x="163" y="67"/>
                </a:lnTo>
                <a:lnTo>
                  <a:pt x="165" y="77"/>
                </a:lnTo>
                <a:lnTo>
                  <a:pt x="166" y="88"/>
                </a:lnTo>
                <a:lnTo>
                  <a:pt x="163" y="98"/>
                </a:lnTo>
                <a:lnTo>
                  <a:pt x="161" y="109"/>
                </a:lnTo>
                <a:lnTo>
                  <a:pt x="155" y="120"/>
                </a:lnTo>
                <a:lnTo>
                  <a:pt x="149" y="129"/>
                </a:lnTo>
                <a:lnTo>
                  <a:pt x="141" y="138"/>
                </a:lnTo>
                <a:lnTo>
                  <a:pt x="141" y="138"/>
                </a:lnTo>
                <a:lnTo>
                  <a:pt x="131" y="148"/>
                </a:lnTo>
                <a:lnTo>
                  <a:pt x="122" y="154"/>
                </a:lnTo>
                <a:lnTo>
                  <a:pt x="111" y="160"/>
                </a:lnTo>
                <a:lnTo>
                  <a:pt x="100" y="163"/>
                </a:lnTo>
                <a:lnTo>
                  <a:pt x="90" y="165"/>
                </a:lnTo>
                <a:lnTo>
                  <a:pt x="80" y="165"/>
                </a:lnTo>
                <a:lnTo>
                  <a:pt x="70" y="163"/>
                </a:lnTo>
                <a:lnTo>
                  <a:pt x="60" y="159"/>
                </a:lnTo>
                <a:lnTo>
                  <a:pt x="60" y="159"/>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498" name="Freeform 2862"/>
          <p:cNvSpPr>
            <a:spLocks/>
          </p:cNvSpPr>
          <p:nvPr/>
        </p:nvSpPr>
        <p:spPr bwMode="auto">
          <a:xfrm>
            <a:off x="3189818" y="38862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9" name="Freeform 2863"/>
          <p:cNvSpPr>
            <a:spLocks/>
          </p:cNvSpPr>
          <p:nvPr/>
        </p:nvSpPr>
        <p:spPr bwMode="auto">
          <a:xfrm>
            <a:off x="2669118"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1 w 483"/>
              <a:gd name="T33" fmla="*/ 217 h 483"/>
              <a:gd name="T34" fmla="*/ 0 w 483"/>
              <a:gd name="T35" fmla="*/ 242 h 483"/>
              <a:gd name="T36" fmla="*/ 5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5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5"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5" y="193"/>
                </a:lnTo>
                <a:lnTo>
                  <a:pt x="1" y="217"/>
                </a:lnTo>
                <a:lnTo>
                  <a:pt x="0" y="242"/>
                </a:lnTo>
                <a:lnTo>
                  <a:pt x="0" y="242"/>
                </a:lnTo>
                <a:lnTo>
                  <a:pt x="1" y="266"/>
                </a:lnTo>
                <a:lnTo>
                  <a:pt x="5"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5"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0" name="Freeform 2864"/>
          <p:cNvSpPr>
            <a:spLocks/>
          </p:cNvSpPr>
          <p:nvPr/>
        </p:nvSpPr>
        <p:spPr bwMode="auto">
          <a:xfrm>
            <a:off x="3456518" y="3977219"/>
            <a:ext cx="154517" cy="152400"/>
          </a:xfrm>
          <a:custGeom>
            <a:avLst/>
            <a:gdLst>
              <a:gd name="T0" fmla="*/ 129 w 145"/>
              <a:gd name="T1" fmla="*/ 134 h 145"/>
              <a:gd name="T2" fmla="*/ 129 w 145"/>
              <a:gd name="T3" fmla="*/ 134 h 145"/>
              <a:gd name="T4" fmla="*/ 128 w 145"/>
              <a:gd name="T5" fmla="*/ 140 h 145"/>
              <a:gd name="T6" fmla="*/ 126 w 145"/>
              <a:gd name="T7" fmla="*/ 145 h 145"/>
              <a:gd name="T8" fmla="*/ 124 w 145"/>
              <a:gd name="T9" fmla="*/ 145 h 145"/>
              <a:gd name="T10" fmla="*/ 124 w 145"/>
              <a:gd name="T11" fmla="*/ 144 h 145"/>
              <a:gd name="T12" fmla="*/ 33 w 145"/>
              <a:gd name="T13" fmla="*/ 113 h 145"/>
              <a:gd name="T14" fmla="*/ 0 w 145"/>
              <a:gd name="T15" fmla="*/ 20 h 145"/>
              <a:gd name="T16" fmla="*/ 0 w 145"/>
              <a:gd name="T17" fmla="*/ 20 h 145"/>
              <a:gd name="T18" fmla="*/ 0 w 145"/>
              <a:gd name="T19" fmla="*/ 20 h 145"/>
              <a:gd name="T20" fmla="*/ 0 w 145"/>
              <a:gd name="T21" fmla="*/ 20 h 145"/>
              <a:gd name="T22" fmla="*/ 6 w 145"/>
              <a:gd name="T23" fmla="*/ 18 h 145"/>
              <a:gd name="T24" fmla="*/ 11 w 145"/>
              <a:gd name="T25" fmla="*/ 16 h 145"/>
              <a:gd name="T26" fmla="*/ 137 w 145"/>
              <a:gd name="T27" fmla="*/ 0 h 145"/>
              <a:gd name="T28" fmla="*/ 145 w 145"/>
              <a:gd name="T29" fmla="*/ 8 h 145"/>
              <a:gd name="T30" fmla="*/ 129 w 145"/>
              <a:gd name="T31" fmla="*/ 13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29" y="134"/>
                </a:moveTo>
                <a:lnTo>
                  <a:pt x="129" y="134"/>
                </a:lnTo>
                <a:lnTo>
                  <a:pt x="128" y="140"/>
                </a:lnTo>
                <a:lnTo>
                  <a:pt x="126" y="145"/>
                </a:lnTo>
                <a:lnTo>
                  <a:pt x="124" y="145"/>
                </a:lnTo>
                <a:lnTo>
                  <a:pt x="124" y="144"/>
                </a:lnTo>
                <a:lnTo>
                  <a:pt x="33" y="113"/>
                </a:lnTo>
                <a:lnTo>
                  <a:pt x="0" y="20"/>
                </a:lnTo>
                <a:lnTo>
                  <a:pt x="0" y="20"/>
                </a:lnTo>
                <a:lnTo>
                  <a:pt x="0" y="20"/>
                </a:lnTo>
                <a:lnTo>
                  <a:pt x="0" y="20"/>
                </a:lnTo>
                <a:lnTo>
                  <a:pt x="6" y="18"/>
                </a:lnTo>
                <a:lnTo>
                  <a:pt x="11" y="16"/>
                </a:lnTo>
                <a:lnTo>
                  <a:pt x="137" y="0"/>
                </a:lnTo>
                <a:lnTo>
                  <a:pt x="145" y="8"/>
                </a:lnTo>
                <a:lnTo>
                  <a:pt x="129" y="13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1" name="Freeform 2865"/>
          <p:cNvSpPr>
            <a:spLocks/>
          </p:cNvSpPr>
          <p:nvPr/>
        </p:nvSpPr>
        <p:spPr bwMode="auto">
          <a:xfrm>
            <a:off x="3280833" y="4152902"/>
            <a:ext cx="152400" cy="154517"/>
          </a:xfrm>
          <a:custGeom>
            <a:avLst/>
            <a:gdLst>
              <a:gd name="T0" fmla="*/ 144 w 145"/>
              <a:gd name="T1" fmla="*/ 124 h 145"/>
              <a:gd name="T2" fmla="*/ 145 w 145"/>
              <a:gd name="T3" fmla="*/ 124 h 145"/>
              <a:gd name="T4" fmla="*/ 145 w 145"/>
              <a:gd name="T5" fmla="*/ 126 h 145"/>
              <a:gd name="T6" fmla="*/ 145 w 145"/>
              <a:gd name="T7" fmla="*/ 126 h 145"/>
              <a:gd name="T8" fmla="*/ 140 w 145"/>
              <a:gd name="T9" fmla="*/ 128 h 145"/>
              <a:gd name="T10" fmla="*/ 134 w 145"/>
              <a:gd name="T11" fmla="*/ 129 h 145"/>
              <a:gd name="T12" fmla="*/ 8 w 145"/>
              <a:gd name="T13" fmla="*/ 145 h 145"/>
              <a:gd name="T14" fmla="*/ 0 w 145"/>
              <a:gd name="T15" fmla="*/ 137 h 145"/>
              <a:gd name="T16" fmla="*/ 16 w 145"/>
              <a:gd name="T17" fmla="*/ 11 h 145"/>
              <a:gd name="T18" fmla="*/ 16 w 145"/>
              <a:gd name="T19" fmla="*/ 11 h 145"/>
              <a:gd name="T20" fmla="*/ 18 w 145"/>
              <a:gd name="T21" fmla="*/ 6 h 145"/>
              <a:gd name="T22" fmla="*/ 20 w 145"/>
              <a:gd name="T23" fmla="*/ 0 h 145"/>
              <a:gd name="T24" fmla="*/ 20 w 145"/>
              <a:gd name="T25" fmla="*/ 0 h 145"/>
              <a:gd name="T26" fmla="*/ 20 w 145"/>
              <a:gd name="T27" fmla="*/ 0 h 145"/>
              <a:gd name="T28" fmla="*/ 107 w 145"/>
              <a:gd name="T29" fmla="*/ 38 h 145"/>
              <a:gd name="T30" fmla="*/ 144 w 145"/>
              <a:gd name="T31"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145">
                <a:moveTo>
                  <a:pt x="144" y="124"/>
                </a:moveTo>
                <a:lnTo>
                  <a:pt x="145" y="124"/>
                </a:lnTo>
                <a:lnTo>
                  <a:pt x="145" y="126"/>
                </a:lnTo>
                <a:lnTo>
                  <a:pt x="145" y="126"/>
                </a:lnTo>
                <a:lnTo>
                  <a:pt x="140" y="128"/>
                </a:lnTo>
                <a:lnTo>
                  <a:pt x="134" y="129"/>
                </a:lnTo>
                <a:lnTo>
                  <a:pt x="8" y="145"/>
                </a:lnTo>
                <a:lnTo>
                  <a:pt x="0" y="137"/>
                </a:lnTo>
                <a:lnTo>
                  <a:pt x="16" y="11"/>
                </a:lnTo>
                <a:lnTo>
                  <a:pt x="16" y="11"/>
                </a:lnTo>
                <a:lnTo>
                  <a:pt x="18" y="6"/>
                </a:lnTo>
                <a:lnTo>
                  <a:pt x="20" y="0"/>
                </a:lnTo>
                <a:lnTo>
                  <a:pt x="20" y="0"/>
                </a:lnTo>
                <a:lnTo>
                  <a:pt x="20" y="0"/>
                </a:lnTo>
                <a:lnTo>
                  <a:pt x="107" y="38"/>
                </a:lnTo>
                <a:lnTo>
                  <a:pt x="144" y="124"/>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2" name="Freeform 2866"/>
          <p:cNvSpPr>
            <a:spLocks noEditPoints="1"/>
          </p:cNvSpPr>
          <p:nvPr/>
        </p:nvSpPr>
        <p:spPr bwMode="auto">
          <a:xfrm>
            <a:off x="2758019" y="3977220"/>
            <a:ext cx="330200" cy="33020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3" name="Line 2867"/>
          <p:cNvSpPr>
            <a:spLocks noChangeShapeType="1"/>
          </p:cNvSpPr>
          <p:nvPr/>
        </p:nvSpPr>
        <p:spPr bwMode="auto">
          <a:xfrm>
            <a:off x="2855384" y="4004735"/>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4" name="Line 2868"/>
          <p:cNvSpPr>
            <a:spLocks noChangeShapeType="1"/>
          </p:cNvSpPr>
          <p:nvPr/>
        </p:nvSpPr>
        <p:spPr bwMode="auto">
          <a:xfrm>
            <a:off x="2923117" y="400473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5" name="Line 2869"/>
          <p:cNvSpPr>
            <a:spLocks noChangeShapeType="1"/>
          </p:cNvSpPr>
          <p:nvPr/>
        </p:nvSpPr>
        <p:spPr bwMode="auto">
          <a:xfrm>
            <a:off x="2990851" y="400473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6" name="Line 2870"/>
          <p:cNvSpPr>
            <a:spLocks noChangeShapeType="1"/>
          </p:cNvSpPr>
          <p:nvPr/>
        </p:nvSpPr>
        <p:spPr bwMode="auto">
          <a:xfrm>
            <a:off x="2821517" y="40407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7" name="Line 2871"/>
          <p:cNvSpPr>
            <a:spLocks noChangeShapeType="1"/>
          </p:cNvSpPr>
          <p:nvPr/>
        </p:nvSpPr>
        <p:spPr bwMode="auto">
          <a:xfrm>
            <a:off x="2889251" y="40407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8" name="Line 2872"/>
          <p:cNvSpPr>
            <a:spLocks noChangeShapeType="1"/>
          </p:cNvSpPr>
          <p:nvPr/>
        </p:nvSpPr>
        <p:spPr bwMode="auto">
          <a:xfrm>
            <a:off x="2956984" y="40407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09" name="Line 2873"/>
          <p:cNvSpPr>
            <a:spLocks noChangeShapeType="1"/>
          </p:cNvSpPr>
          <p:nvPr/>
        </p:nvSpPr>
        <p:spPr bwMode="auto">
          <a:xfrm>
            <a:off x="3024717" y="404071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0" name="Line 2874"/>
          <p:cNvSpPr>
            <a:spLocks noChangeShapeType="1"/>
          </p:cNvSpPr>
          <p:nvPr/>
        </p:nvSpPr>
        <p:spPr bwMode="auto">
          <a:xfrm>
            <a:off x="2787651" y="40745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1" name="Line 2875"/>
          <p:cNvSpPr>
            <a:spLocks noChangeShapeType="1"/>
          </p:cNvSpPr>
          <p:nvPr/>
        </p:nvSpPr>
        <p:spPr bwMode="auto">
          <a:xfrm>
            <a:off x="2855384" y="407458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2" name="Line 2876"/>
          <p:cNvSpPr>
            <a:spLocks noChangeShapeType="1"/>
          </p:cNvSpPr>
          <p:nvPr/>
        </p:nvSpPr>
        <p:spPr bwMode="auto">
          <a:xfrm>
            <a:off x="2923117" y="40745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3" name="Line 2877"/>
          <p:cNvSpPr>
            <a:spLocks noChangeShapeType="1"/>
          </p:cNvSpPr>
          <p:nvPr/>
        </p:nvSpPr>
        <p:spPr bwMode="auto">
          <a:xfrm>
            <a:off x="2990851" y="407458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4" name="Line 2878"/>
          <p:cNvSpPr>
            <a:spLocks noChangeShapeType="1"/>
          </p:cNvSpPr>
          <p:nvPr/>
        </p:nvSpPr>
        <p:spPr bwMode="auto">
          <a:xfrm>
            <a:off x="3060700" y="40745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5" name="Line 2879"/>
          <p:cNvSpPr>
            <a:spLocks noChangeShapeType="1"/>
          </p:cNvSpPr>
          <p:nvPr/>
        </p:nvSpPr>
        <p:spPr bwMode="auto">
          <a:xfrm>
            <a:off x="2821517" y="4108452"/>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6" name="Line 2880"/>
          <p:cNvSpPr>
            <a:spLocks noChangeShapeType="1"/>
          </p:cNvSpPr>
          <p:nvPr/>
        </p:nvSpPr>
        <p:spPr bwMode="auto">
          <a:xfrm>
            <a:off x="3024717" y="41084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7" name="Line 2881"/>
          <p:cNvSpPr>
            <a:spLocks noChangeShapeType="1"/>
          </p:cNvSpPr>
          <p:nvPr/>
        </p:nvSpPr>
        <p:spPr bwMode="auto">
          <a:xfrm>
            <a:off x="2787651" y="41423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8" name="Line 2882"/>
          <p:cNvSpPr>
            <a:spLocks noChangeShapeType="1"/>
          </p:cNvSpPr>
          <p:nvPr/>
        </p:nvSpPr>
        <p:spPr bwMode="auto">
          <a:xfrm>
            <a:off x="2855384" y="41423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19" name="Line 2883"/>
          <p:cNvSpPr>
            <a:spLocks noChangeShapeType="1"/>
          </p:cNvSpPr>
          <p:nvPr/>
        </p:nvSpPr>
        <p:spPr bwMode="auto">
          <a:xfrm>
            <a:off x="2990851" y="414231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0" name="Line 2884"/>
          <p:cNvSpPr>
            <a:spLocks noChangeShapeType="1"/>
          </p:cNvSpPr>
          <p:nvPr/>
        </p:nvSpPr>
        <p:spPr bwMode="auto">
          <a:xfrm>
            <a:off x="3060700" y="414231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1" name="Line 2885"/>
          <p:cNvSpPr>
            <a:spLocks noChangeShapeType="1"/>
          </p:cNvSpPr>
          <p:nvPr/>
        </p:nvSpPr>
        <p:spPr bwMode="auto">
          <a:xfrm>
            <a:off x="2821517" y="41761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2" name="Line 2886"/>
          <p:cNvSpPr>
            <a:spLocks noChangeShapeType="1"/>
          </p:cNvSpPr>
          <p:nvPr/>
        </p:nvSpPr>
        <p:spPr bwMode="auto">
          <a:xfrm>
            <a:off x="3024717" y="41761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3" name="Line 2887"/>
          <p:cNvSpPr>
            <a:spLocks noChangeShapeType="1"/>
          </p:cNvSpPr>
          <p:nvPr/>
        </p:nvSpPr>
        <p:spPr bwMode="auto">
          <a:xfrm>
            <a:off x="2787651" y="4210052"/>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4" name="Line 2888"/>
          <p:cNvSpPr>
            <a:spLocks noChangeShapeType="1"/>
          </p:cNvSpPr>
          <p:nvPr/>
        </p:nvSpPr>
        <p:spPr bwMode="auto">
          <a:xfrm>
            <a:off x="2855384"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5" name="Line 2889"/>
          <p:cNvSpPr>
            <a:spLocks noChangeShapeType="1"/>
          </p:cNvSpPr>
          <p:nvPr/>
        </p:nvSpPr>
        <p:spPr bwMode="auto">
          <a:xfrm>
            <a:off x="2923117"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6" name="Line 2890"/>
          <p:cNvSpPr>
            <a:spLocks noChangeShapeType="1"/>
          </p:cNvSpPr>
          <p:nvPr/>
        </p:nvSpPr>
        <p:spPr bwMode="auto">
          <a:xfrm>
            <a:off x="2990851"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7" name="Line 2891"/>
          <p:cNvSpPr>
            <a:spLocks noChangeShapeType="1"/>
          </p:cNvSpPr>
          <p:nvPr/>
        </p:nvSpPr>
        <p:spPr bwMode="auto">
          <a:xfrm>
            <a:off x="3060700" y="4210052"/>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8" name="Line 2892"/>
          <p:cNvSpPr>
            <a:spLocks noChangeShapeType="1"/>
          </p:cNvSpPr>
          <p:nvPr/>
        </p:nvSpPr>
        <p:spPr bwMode="auto">
          <a:xfrm>
            <a:off x="2821517" y="4243919"/>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29" name="Line 2893"/>
          <p:cNvSpPr>
            <a:spLocks noChangeShapeType="1"/>
          </p:cNvSpPr>
          <p:nvPr/>
        </p:nvSpPr>
        <p:spPr bwMode="auto">
          <a:xfrm>
            <a:off x="2889251" y="42439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0" name="Line 2894"/>
          <p:cNvSpPr>
            <a:spLocks noChangeShapeType="1"/>
          </p:cNvSpPr>
          <p:nvPr/>
        </p:nvSpPr>
        <p:spPr bwMode="auto">
          <a:xfrm>
            <a:off x="2956984" y="4243919"/>
            <a:ext cx="0" cy="0"/>
          </a:xfrm>
          <a:prstGeom prst="line">
            <a:avLst/>
          </a:prstGeom>
          <a:noFill/>
          <a:ln w="5">
            <a:solidFill>
              <a:srgbClr val="76D03B"/>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1" name="Line 2895"/>
          <p:cNvSpPr>
            <a:spLocks noChangeShapeType="1"/>
          </p:cNvSpPr>
          <p:nvPr/>
        </p:nvSpPr>
        <p:spPr bwMode="auto">
          <a:xfrm>
            <a:off x="3024717" y="4243919"/>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2" name="Line 2896"/>
          <p:cNvSpPr>
            <a:spLocks noChangeShapeType="1"/>
          </p:cNvSpPr>
          <p:nvPr/>
        </p:nvSpPr>
        <p:spPr bwMode="auto">
          <a:xfrm>
            <a:off x="2855384" y="42777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3" name="Line 2897"/>
          <p:cNvSpPr>
            <a:spLocks noChangeShapeType="1"/>
          </p:cNvSpPr>
          <p:nvPr/>
        </p:nvSpPr>
        <p:spPr bwMode="auto">
          <a:xfrm>
            <a:off x="2923117" y="4277785"/>
            <a:ext cx="0" cy="0"/>
          </a:xfrm>
          <a:prstGeom prst="line">
            <a:avLst/>
          </a:prstGeom>
          <a:noFill/>
          <a:ln w="5">
            <a:solidFill>
              <a:srgbClr val="FFCC00"/>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4" name="Line 2898"/>
          <p:cNvSpPr>
            <a:spLocks noChangeShapeType="1"/>
          </p:cNvSpPr>
          <p:nvPr/>
        </p:nvSpPr>
        <p:spPr bwMode="auto">
          <a:xfrm>
            <a:off x="2990851" y="4277785"/>
            <a:ext cx="0"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5" name="Freeform 2899"/>
          <p:cNvSpPr>
            <a:spLocks noEditPoints="1"/>
          </p:cNvSpPr>
          <p:nvPr/>
        </p:nvSpPr>
        <p:spPr bwMode="auto">
          <a:xfrm>
            <a:off x="2758019" y="3977220"/>
            <a:ext cx="330200" cy="330200"/>
          </a:xfrm>
          <a:custGeom>
            <a:avLst/>
            <a:gdLst>
              <a:gd name="T0" fmla="*/ 155 w 311"/>
              <a:gd name="T1" fmla="*/ 0 h 311"/>
              <a:gd name="T2" fmla="*/ 186 w 311"/>
              <a:gd name="T3" fmla="*/ 3 h 311"/>
              <a:gd name="T4" fmla="*/ 216 w 311"/>
              <a:gd name="T5" fmla="*/ 12 h 311"/>
              <a:gd name="T6" fmla="*/ 242 w 311"/>
              <a:gd name="T7" fmla="*/ 27 h 311"/>
              <a:gd name="T8" fmla="*/ 265 w 311"/>
              <a:gd name="T9" fmla="*/ 46 h 311"/>
              <a:gd name="T10" fmla="*/ 284 w 311"/>
              <a:gd name="T11" fmla="*/ 69 h 311"/>
              <a:gd name="T12" fmla="*/ 299 w 311"/>
              <a:gd name="T13" fmla="*/ 95 h 311"/>
              <a:gd name="T14" fmla="*/ 308 w 311"/>
              <a:gd name="T15" fmla="*/ 125 h 311"/>
              <a:gd name="T16" fmla="*/ 311 w 311"/>
              <a:gd name="T17" fmla="*/ 156 h 311"/>
              <a:gd name="T18" fmla="*/ 310 w 311"/>
              <a:gd name="T19" fmla="*/ 172 h 311"/>
              <a:gd name="T20" fmla="*/ 304 w 311"/>
              <a:gd name="T21" fmla="*/ 203 h 311"/>
              <a:gd name="T22" fmla="*/ 292 w 311"/>
              <a:gd name="T23" fmla="*/ 229 h 311"/>
              <a:gd name="T24" fmla="*/ 276 w 311"/>
              <a:gd name="T25" fmla="*/ 255 h 311"/>
              <a:gd name="T26" fmla="*/ 255 w 311"/>
              <a:gd name="T27" fmla="*/ 276 h 311"/>
              <a:gd name="T28" fmla="*/ 229 w 311"/>
              <a:gd name="T29" fmla="*/ 292 h 311"/>
              <a:gd name="T30" fmla="*/ 201 w 311"/>
              <a:gd name="T31" fmla="*/ 304 h 311"/>
              <a:gd name="T32" fmla="*/ 171 w 311"/>
              <a:gd name="T33" fmla="*/ 310 h 311"/>
              <a:gd name="T34" fmla="*/ 155 w 311"/>
              <a:gd name="T35" fmla="*/ 311 h 311"/>
              <a:gd name="T36" fmla="*/ 125 w 311"/>
              <a:gd name="T37" fmla="*/ 308 h 311"/>
              <a:gd name="T38" fmla="*/ 95 w 311"/>
              <a:gd name="T39" fmla="*/ 299 h 311"/>
              <a:gd name="T40" fmla="*/ 68 w 311"/>
              <a:gd name="T41" fmla="*/ 284 h 311"/>
              <a:gd name="T42" fmla="*/ 45 w 311"/>
              <a:gd name="T43" fmla="*/ 265 h 311"/>
              <a:gd name="T44" fmla="*/ 27 w 311"/>
              <a:gd name="T45" fmla="*/ 243 h 311"/>
              <a:gd name="T46" fmla="*/ 12 w 311"/>
              <a:gd name="T47" fmla="*/ 216 h 311"/>
              <a:gd name="T48" fmla="*/ 3 w 311"/>
              <a:gd name="T49" fmla="*/ 186 h 311"/>
              <a:gd name="T50" fmla="*/ 0 w 311"/>
              <a:gd name="T51" fmla="*/ 156 h 311"/>
              <a:gd name="T52" fmla="*/ 1 w 311"/>
              <a:gd name="T53" fmla="*/ 140 h 311"/>
              <a:gd name="T54" fmla="*/ 7 w 311"/>
              <a:gd name="T55" fmla="*/ 110 h 311"/>
              <a:gd name="T56" fmla="*/ 19 w 311"/>
              <a:gd name="T57" fmla="*/ 82 h 311"/>
              <a:gd name="T58" fmla="*/ 35 w 311"/>
              <a:gd name="T59" fmla="*/ 56 h 311"/>
              <a:gd name="T60" fmla="*/ 56 w 311"/>
              <a:gd name="T61" fmla="*/ 35 h 311"/>
              <a:gd name="T62" fmla="*/ 82 w 311"/>
              <a:gd name="T63" fmla="*/ 19 h 311"/>
              <a:gd name="T64" fmla="*/ 108 w 311"/>
              <a:gd name="T65" fmla="*/ 7 h 311"/>
              <a:gd name="T66" fmla="*/ 139 w 311"/>
              <a:gd name="T67" fmla="*/ 2 h 311"/>
              <a:gd name="T68" fmla="*/ 155 w 311"/>
              <a:gd name="T69" fmla="*/ 0 h 311"/>
              <a:gd name="T70" fmla="*/ 155 w 311"/>
              <a:gd name="T71" fmla="*/ 101 h 311"/>
              <a:gd name="T72" fmla="*/ 134 w 311"/>
              <a:gd name="T73" fmla="*/ 105 h 311"/>
              <a:gd name="T74" fmla="*/ 116 w 311"/>
              <a:gd name="T75" fmla="*/ 117 h 311"/>
              <a:gd name="T76" fmla="*/ 104 w 311"/>
              <a:gd name="T77" fmla="*/ 134 h 311"/>
              <a:gd name="T78" fmla="*/ 100 w 311"/>
              <a:gd name="T79" fmla="*/ 156 h 311"/>
              <a:gd name="T80" fmla="*/ 102 w 311"/>
              <a:gd name="T81" fmla="*/ 166 h 311"/>
              <a:gd name="T82" fmla="*/ 110 w 311"/>
              <a:gd name="T83" fmla="*/ 186 h 311"/>
              <a:gd name="T84" fmla="*/ 125 w 311"/>
              <a:gd name="T85" fmla="*/ 201 h 311"/>
              <a:gd name="T86" fmla="*/ 145 w 311"/>
              <a:gd name="T87" fmla="*/ 209 h 311"/>
              <a:gd name="T88" fmla="*/ 155 w 311"/>
              <a:gd name="T89" fmla="*/ 211 h 311"/>
              <a:gd name="T90" fmla="*/ 177 w 311"/>
              <a:gd name="T91" fmla="*/ 207 h 311"/>
              <a:gd name="T92" fmla="*/ 194 w 311"/>
              <a:gd name="T93" fmla="*/ 194 h 311"/>
              <a:gd name="T94" fmla="*/ 206 w 311"/>
              <a:gd name="T95" fmla="*/ 177 h 311"/>
              <a:gd name="T96" fmla="*/ 210 w 311"/>
              <a:gd name="T97" fmla="*/ 156 h 311"/>
              <a:gd name="T98" fmla="*/ 209 w 311"/>
              <a:gd name="T99" fmla="*/ 145 h 311"/>
              <a:gd name="T100" fmla="*/ 201 w 311"/>
              <a:gd name="T101" fmla="*/ 125 h 311"/>
              <a:gd name="T102" fmla="*/ 186 w 311"/>
              <a:gd name="T103" fmla="*/ 110 h 311"/>
              <a:gd name="T104" fmla="*/ 166 w 311"/>
              <a:gd name="T105" fmla="*/ 102 h 311"/>
              <a:gd name="T106" fmla="*/ 155 w 311"/>
              <a:gd name="T107" fmla="*/ 10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311">
                <a:moveTo>
                  <a:pt x="155" y="0"/>
                </a:moveTo>
                <a:lnTo>
                  <a:pt x="155" y="0"/>
                </a:lnTo>
                <a:lnTo>
                  <a:pt x="171" y="2"/>
                </a:lnTo>
                <a:lnTo>
                  <a:pt x="186" y="3"/>
                </a:lnTo>
                <a:lnTo>
                  <a:pt x="201" y="7"/>
                </a:lnTo>
                <a:lnTo>
                  <a:pt x="216" y="12"/>
                </a:lnTo>
                <a:lnTo>
                  <a:pt x="229" y="19"/>
                </a:lnTo>
                <a:lnTo>
                  <a:pt x="242" y="27"/>
                </a:lnTo>
                <a:lnTo>
                  <a:pt x="255" y="35"/>
                </a:lnTo>
                <a:lnTo>
                  <a:pt x="265" y="46"/>
                </a:lnTo>
                <a:lnTo>
                  <a:pt x="276" y="56"/>
                </a:lnTo>
                <a:lnTo>
                  <a:pt x="284" y="69"/>
                </a:lnTo>
                <a:lnTo>
                  <a:pt x="292" y="82"/>
                </a:lnTo>
                <a:lnTo>
                  <a:pt x="299" y="95"/>
                </a:lnTo>
                <a:lnTo>
                  <a:pt x="304" y="110"/>
                </a:lnTo>
                <a:lnTo>
                  <a:pt x="308" y="125"/>
                </a:lnTo>
                <a:lnTo>
                  <a:pt x="310" y="140"/>
                </a:lnTo>
                <a:lnTo>
                  <a:pt x="311" y="156"/>
                </a:lnTo>
                <a:lnTo>
                  <a:pt x="311" y="156"/>
                </a:lnTo>
                <a:lnTo>
                  <a:pt x="310" y="172"/>
                </a:lnTo>
                <a:lnTo>
                  <a:pt x="308" y="186"/>
                </a:lnTo>
                <a:lnTo>
                  <a:pt x="304" y="203"/>
                </a:lnTo>
                <a:lnTo>
                  <a:pt x="299" y="216"/>
                </a:lnTo>
                <a:lnTo>
                  <a:pt x="292" y="229"/>
                </a:lnTo>
                <a:lnTo>
                  <a:pt x="284" y="243"/>
                </a:lnTo>
                <a:lnTo>
                  <a:pt x="276" y="255"/>
                </a:lnTo>
                <a:lnTo>
                  <a:pt x="265" y="265"/>
                </a:lnTo>
                <a:lnTo>
                  <a:pt x="255" y="276"/>
                </a:lnTo>
                <a:lnTo>
                  <a:pt x="242" y="284"/>
                </a:lnTo>
                <a:lnTo>
                  <a:pt x="229" y="292"/>
                </a:lnTo>
                <a:lnTo>
                  <a:pt x="216" y="299"/>
                </a:lnTo>
                <a:lnTo>
                  <a:pt x="201" y="304"/>
                </a:lnTo>
                <a:lnTo>
                  <a:pt x="186" y="308"/>
                </a:lnTo>
                <a:lnTo>
                  <a:pt x="171" y="310"/>
                </a:lnTo>
                <a:lnTo>
                  <a:pt x="155" y="311"/>
                </a:lnTo>
                <a:lnTo>
                  <a:pt x="155" y="311"/>
                </a:lnTo>
                <a:lnTo>
                  <a:pt x="139" y="310"/>
                </a:lnTo>
                <a:lnTo>
                  <a:pt x="125" y="308"/>
                </a:lnTo>
                <a:lnTo>
                  <a:pt x="108" y="304"/>
                </a:lnTo>
                <a:lnTo>
                  <a:pt x="95" y="299"/>
                </a:lnTo>
                <a:lnTo>
                  <a:pt x="82" y="292"/>
                </a:lnTo>
                <a:lnTo>
                  <a:pt x="68" y="284"/>
                </a:lnTo>
                <a:lnTo>
                  <a:pt x="56" y="276"/>
                </a:lnTo>
                <a:lnTo>
                  <a:pt x="45" y="265"/>
                </a:lnTo>
                <a:lnTo>
                  <a:pt x="35" y="255"/>
                </a:lnTo>
                <a:lnTo>
                  <a:pt x="27" y="243"/>
                </a:lnTo>
                <a:lnTo>
                  <a:pt x="19" y="229"/>
                </a:lnTo>
                <a:lnTo>
                  <a:pt x="12" y="216"/>
                </a:lnTo>
                <a:lnTo>
                  <a:pt x="7" y="203"/>
                </a:lnTo>
                <a:lnTo>
                  <a:pt x="3" y="186"/>
                </a:lnTo>
                <a:lnTo>
                  <a:pt x="1" y="172"/>
                </a:lnTo>
                <a:lnTo>
                  <a:pt x="0" y="156"/>
                </a:lnTo>
                <a:lnTo>
                  <a:pt x="0" y="156"/>
                </a:lnTo>
                <a:lnTo>
                  <a:pt x="1" y="140"/>
                </a:lnTo>
                <a:lnTo>
                  <a:pt x="3" y="125"/>
                </a:lnTo>
                <a:lnTo>
                  <a:pt x="7" y="110"/>
                </a:lnTo>
                <a:lnTo>
                  <a:pt x="12" y="95"/>
                </a:lnTo>
                <a:lnTo>
                  <a:pt x="19" y="82"/>
                </a:lnTo>
                <a:lnTo>
                  <a:pt x="27" y="69"/>
                </a:lnTo>
                <a:lnTo>
                  <a:pt x="35" y="56"/>
                </a:lnTo>
                <a:lnTo>
                  <a:pt x="45" y="46"/>
                </a:lnTo>
                <a:lnTo>
                  <a:pt x="56" y="35"/>
                </a:lnTo>
                <a:lnTo>
                  <a:pt x="68" y="27"/>
                </a:lnTo>
                <a:lnTo>
                  <a:pt x="82" y="19"/>
                </a:lnTo>
                <a:lnTo>
                  <a:pt x="95" y="12"/>
                </a:lnTo>
                <a:lnTo>
                  <a:pt x="108" y="7"/>
                </a:lnTo>
                <a:lnTo>
                  <a:pt x="125" y="3"/>
                </a:lnTo>
                <a:lnTo>
                  <a:pt x="139" y="2"/>
                </a:lnTo>
                <a:lnTo>
                  <a:pt x="155" y="0"/>
                </a:lnTo>
                <a:lnTo>
                  <a:pt x="155" y="0"/>
                </a:lnTo>
                <a:close/>
                <a:moveTo>
                  <a:pt x="155" y="101"/>
                </a:moveTo>
                <a:lnTo>
                  <a:pt x="155" y="101"/>
                </a:lnTo>
                <a:lnTo>
                  <a:pt x="145" y="102"/>
                </a:lnTo>
                <a:lnTo>
                  <a:pt x="134" y="105"/>
                </a:lnTo>
                <a:lnTo>
                  <a:pt x="125" y="110"/>
                </a:lnTo>
                <a:lnTo>
                  <a:pt x="116" y="117"/>
                </a:lnTo>
                <a:lnTo>
                  <a:pt x="110" y="125"/>
                </a:lnTo>
                <a:lnTo>
                  <a:pt x="104" y="134"/>
                </a:lnTo>
                <a:lnTo>
                  <a:pt x="102" y="145"/>
                </a:lnTo>
                <a:lnTo>
                  <a:pt x="100" y="156"/>
                </a:lnTo>
                <a:lnTo>
                  <a:pt x="100" y="156"/>
                </a:lnTo>
                <a:lnTo>
                  <a:pt x="102" y="166"/>
                </a:lnTo>
                <a:lnTo>
                  <a:pt x="104" y="177"/>
                </a:lnTo>
                <a:lnTo>
                  <a:pt x="110" y="186"/>
                </a:lnTo>
                <a:lnTo>
                  <a:pt x="116" y="194"/>
                </a:lnTo>
                <a:lnTo>
                  <a:pt x="125" y="201"/>
                </a:lnTo>
                <a:lnTo>
                  <a:pt x="134" y="207"/>
                </a:lnTo>
                <a:lnTo>
                  <a:pt x="145" y="209"/>
                </a:lnTo>
                <a:lnTo>
                  <a:pt x="155" y="211"/>
                </a:lnTo>
                <a:lnTo>
                  <a:pt x="155" y="211"/>
                </a:lnTo>
                <a:lnTo>
                  <a:pt x="166" y="209"/>
                </a:lnTo>
                <a:lnTo>
                  <a:pt x="177" y="207"/>
                </a:lnTo>
                <a:lnTo>
                  <a:pt x="186" y="201"/>
                </a:lnTo>
                <a:lnTo>
                  <a:pt x="194" y="194"/>
                </a:lnTo>
                <a:lnTo>
                  <a:pt x="201" y="186"/>
                </a:lnTo>
                <a:lnTo>
                  <a:pt x="206" y="177"/>
                </a:lnTo>
                <a:lnTo>
                  <a:pt x="209" y="166"/>
                </a:lnTo>
                <a:lnTo>
                  <a:pt x="210" y="156"/>
                </a:lnTo>
                <a:lnTo>
                  <a:pt x="210" y="156"/>
                </a:lnTo>
                <a:lnTo>
                  <a:pt x="209" y="145"/>
                </a:lnTo>
                <a:lnTo>
                  <a:pt x="206" y="134"/>
                </a:lnTo>
                <a:lnTo>
                  <a:pt x="201" y="125"/>
                </a:lnTo>
                <a:lnTo>
                  <a:pt x="194" y="117"/>
                </a:lnTo>
                <a:lnTo>
                  <a:pt x="186" y="110"/>
                </a:lnTo>
                <a:lnTo>
                  <a:pt x="177" y="105"/>
                </a:lnTo>
                <a:lnTo>
                  <a:pt x="166" y="102"/>
                </a:lnTo>
                <a:lnTo>
                  <a:pt x="155" y="101"/>
                </a:lnTo>
                <a:lnTo>
                  <a:pt x="155" y="101"/>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6" name="Freeform 2900"/>
          <p:cNvSpPr>
            <a:spLocks/>
          </p:cNvSpPr>
          <p:nvPr/>
        </p:nvSpPr>
        <p:spPr bwMode="auto">
          <a:xfrm>
            <a:off x="3302001" y="3998387"/>
            <a:ext cx="287867" cy="287867"/>
          </a:xfrm>
          <a:custGeom>
            <a:avLst/>
            <a:gdLst>
              <a:gd name="T0" fmla="*/ 270 w 272"/>
              <a:gd name="T1" fmla="*/ 124 h 272"/>
              <a:gd name="T2" fmla="*/ 270 w 272"/>
              <a:gd name="T3" fmla="*/ 125 h 272"/>
              <a:gd name="T4" fmla="*/ 272 w 272"/>
              <a:gd name="T5" fmla="*/ 125 h 272"/>
              <a:gd name="T6" fmla="*/ 272 w 272"/>
              <a:gd name="T7" fmla="*/ 125 h 272"/>
              <a:gd name="T8" fmla="*/ 268 w 272"/>
              <a:gd name="T9" fmla="*/ 129 h 272"/>
              <a:gd name="T10" fmla="*/ 129 w 272"/>
              <a:gd name="T11" fmla="*/ 268 h 272"/>
              <a:gd name="T12" fmla="*/ 129 w 272"/>
              <a:gd name="T13" fmla="*/ 268 h 272"/>
              <a:gd name="T14" fmla="*/ 125 w 272"/>
              <a:gd name="T15" fmla="*/ 272 h 272"/>
              <a:gd name="T16" fmla="*/ 125 w 272"/>
              <a:gd name="T17" fmla="*/ 270 h 272"/>
              <a:gd name="T18" fmla="*/ 124 w 272"/>
              <a:gd name="T19" fmla="*/ 270 h 272"/>
              <a:gd name="T20" fmla="*/ 113 w 272"/>
              <a:gd name="T21" fmla="*/ 259 h 272"/>
              <a:gd name="T22" fmla="*/ 6 w 272"/>
              <a:gd name="T23" fmla="*/ 152 h 272"/>
              <a:gd name="T24" fmla="*/ 0 w 272"/>
              <a:gd name="T25" fmla="*/ 146 h 272"/>
              <a:gd name="T26" fmla="*/ 0 w 272"/>
              <a:gd name="T27" fmla="*/ 146 h 272"/>
              <a:gd name="T28" fmla="*/ 0 w 272"/>
              <a:gd name="T29" fmla="*/ 146 h 272"/>
              <a:gd name="T30" fmla="*/ 0 w 272"/>
              <a:gd name="T31" fmla="*/ 146 h 272"/>
              <a:gd name="T32" fmla="*/ 3 w 272"/>
              <a:gd name="T33" fmla="*/ 142 h 272"/>
              <a:gd name="T34" fmla="*/ 142 w 272"/>
              <a:gd name="T35" fmla="*/ 3 h 272"/>
              <a:gd name="T36" fmla="*/ 142 w 272"/>
              <a:gd name="T37" fmla="*/ 3 h 272"/>
              <a:gd name="T38" fmla="*/ 146 w 272"/>
              <a:gd name="T39" fmla="*/ 0 h 272"/>
              <a:gd name="T40" fmla="*/ 146 w 272"/>
              <a:gd name="T41" fmla="*/ 0 h 272"/>
              <a:gd name="T42" fmla="*/ 146 w 272"/>
              <a:gd name="T43" fmla="*/ 0 h 272"/>
              <a:gd name="T44" fmla="*/ 158 w 272"/>
              <a:gd name="T45" fmla="*/ 12 h 272"/>
              <a:gd name="T46" fmla="*/ 264 w 272"/>
              <a:gd name="T47" fmla="*/ 118 h 272"/>
              <a:gd name="T48" fmla="*/ 270 w 272"/>
              <a:gd name="T49" fmla="*/ 12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2" h="272">
                <a:moveTo>
                  <a:pt x="270" y="124"/>
                </a:moveTo>
                <a:lnTo>
                  <a:pt x="270" y="125"/>
                </a:lnTo>
                <a:lnTo>
                  <a:pt x="272" y="125"/>
                </a:lnTo>
                <a:lnTo>
                  <a:pt x="272" y="125"/>
                </a:lnTo>
                <a:lnTo>
                  <a:pt x="268" y="129"/>
                </a:lnTo>
                <a:lnTo>
                  <a:pt x="129" y="268"/>
                </a:lnTo>
                <a:lnTo>
                  <a:pt x="129" y="268"/>
                </a:lnTo>
                <a:lnTo>
                  <a:pt x="125" y="272"/>
                </a:lnTo>
                <a:lnTo>
                  <a:pt x="125" y="270"/>
                </a:lnTo>
                <a:lnTo>
                  <a:pt x="124" y="270"/>
                </a:lnTo>
                <a:lnTo>
                  <a:pt x="113" y="259"/>
                </a:lnTo>
                <a:lnTo>
                  <a:pt x="6" y="152"/>
                </a:lnTo>
                <a:lnTo>
                  <a:pt x="0" y="146"/>
                </a:lnTo>
                <a:lnTo>
                  <a:pt x="0" y="146"/>
                </a:lnTo>
                <a:lnTo>
                  <a:pt x="0" y="146"/>
                </a:lnTo>
                <a:lnTo>
                  <a:pt x="0" y="146"/>
                </a:lnTo>
                <a:lnTo>
                  <a:pt x="3" y="142"/>
                </a:lnTo>
                <a:lnTo>
                  <a:pt x="142" y="3"/>
                </a:lnTo>
                <a:lnTo>
                  <a:pt x="142" y="3"/>
                </a:lnTo>
                <a:lnTo>
                  <a:pt x="146" y="0"/>
                </a:lnTo>
                <a:lnTo>
                  <a:pt x="146" y="0"/>
                </a:lnTo>
                <a:lnTo>
                  <a:pt x="146" y="0"/>
                </a:lnTo>
                <a:lnTo>
                  <a:pt x="158" y="12"/>
                </a:lnTo>
                <a:lnTo>
                  <a:pt x="264" y="118"/>
                </a:lnTo>
                <a:lnTo>
                  <a:pt x="270" y="124"/>
                </a:lnTo>
                <a:close/>
              </a:path>
            </a:pathLst>
          </a:custGeom>
          <a:solidFill>
            <a:srgbClr val="FFFC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37" name="Freeform 2901"/>
          <p:cNvSpPr>
            <a:spLocks/>
          </p:cNvSpPr>
          <p:nvPr/>
        </p:nvSpPr>
        <p:spPr bwMode="auto">
          <a:xfrm>
            <a:off x="3280835" y="3977220"/>
            <a:ext cx="330200" cy="330200"/>
          </a:xfrm>
          <a:custGeom>
            <a:avLst/>
            <a:gdLst>
              <a:gd name="T0" fmla="*/ 20 w 311"/>
              <a:gd name="T1" fmla="*/ 166 h 311"/>
              <a:gd name="T2" fmla="*/ 20 w 311"/>
              <a:gd name="T3" fmla="*/ 166 h 311"/>
              <a:gd name="T4" fmla="*/ 23 w 311"/>
              <a:gd name="T5" fmla="*/ 162 h 311"/>
              <a:gd name="T6" fmla="*/ 162 w 311"/>
              <a:gd name="T7" fmla="*/ 23 h 311"/>
              <a:gd name="T8" fmla="*/ 162 w 311"/>
              <a:gd name="T9" fmla="*/ 23 h 311"/>
              <a:gd name="T10" fmla="*/ 166 w 311"/>
              <a:gd name="T11" fmla="*/ 20 h 311"/>
              <a:gd name="T12" fmla="*/ 166 w 311"/>
              <a:gd name="T13" fmla="*/ 20 h 311"/>
              <a:gd name="T14" fmla="*/ 172 w 311"/>
              <a:gd name="T15" fmla="*/ 18 h 311"/>
              <a:gd name="T16" fmla="*/ 177 w 311"/>
              <a:gd name="T17" fmla="*/ 16 h 311"/>
              <a:gd name="T18" fmla="*/ 303 w 311"/>
              <a:gd name="T19" fmla="*/ 0 h 311"/>
              <a:gd name="T20" fmla="*/ 311 w 311"/>
              <a:gd name="T21" fmla="*/ 8 h 311"/>
              <a:gd name="T22" fmla="*/ 295 w 311"/>
              <a:gd name="T23" fmla="*/ 134 h 311"/>
              <a:gd name="T24" fmla="*/ 295 w 311"/>
              <a:gd name="T25" fmla="*/ 134 h 311"/>
              <a:gd name="T26" fmla="*/ 294 w 311"/>
              <a:gd name="T27" fmla="*/ 140 h 311"/>
              <a:gd name="T28" fmla="*/ 292 w 311"/>
              <a:gd name="T29" fmla="*/ 145 h 311"/>
              <a:gd name="T30" fmla="*/ 292 w 311"/>
              <a:gd name="T31" fmla="*/ 145 h 311"/>
              <a:gd name="T32" fmla="*/ 288 w 311"/>
              <a:gd name="T33" fmla="*/ 149 h 311"/>
              <a:gd name="T34" fmla="*/ 149 w 311"/>
              <a:gd name="T35" fmla="*/ 288 h 311"/>
              <a:gd name="T36" fmla="*/ 149 w 311"/>
              <a:gd name="T37" fmla="*/ 288 h 311"/>
              <a:gd name="T38" fmla="*/ 145 w 311"/>
              <a:gd name="T39" fmla="*/ 292 h 311"/>
              <a:gd name="T40" fmla="*/ 145 w 311"/>
              <a:gd name="T41" fmla="*/ 292 h 311"/>
              <a:gd name="T42" fmla="*/ 140 w 311"/>
              <a:gd name="T43" fmla="*/ 294 h 311"/>
              <a:gd name="T44" fmla="*/ 134 w 311"/>
              <a:gd name="T45" fmla="*/ 295 h 311"/>
              <a:gd name="T46" fmla="*/ 8 w 311"/>
              <a:gd name="T47" fmla="*/ 311 h 311"/>
              <a:gd name="T48" fmla="*/ 0 w 311"/>
              <a:gd name="T49" fmla="*/ 303 h 311"/>
              <a:gd name="T50" fmla="*/ 16 w 311"/>
              <a:gd name="T51" fmla="*/ 177 h 311"/>
              <a:gd name="T52" fmla="*/ 16 w 311"/>
              <a:gd name="T53" fmla="*/ 177 h 311"/>
              <a:gd name="T54" fmla="*/ 18 w 311"/>
              <a:gd name="T55" fmla="*/ 172 h 311"/>
              <a:gd name="T56" fmla="*/ 20 w 311"/>
              <a:gd name="T57" fmla="*/ 166 h 311"/>
              <a:gd name="T58" fmla="*/ 20 w 311"/>
              <a:gd name="T59"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1" h="311">
                <a:moveTo>
                  <a:pt x="20" y="166"/>
                </a:moveTo>
                <a:lnTo>
                  <a:pt x="20" y="166"/>
                </a:lnTo>
                <a:lnTo>
                  <a:pt x="23" y="162"/>
                </a:lnTo>
                <a:lnTo>
                  <a:pt x="162" y="23"/>
                </a:lnTo>
                <a:lnTo>
                  <a:pt x="162" y="23"/>
                </a:lnTo>
                <a:lnTo>
                  <a:pt x="166" y="20"/>
                </a:lnTo>
                <a:lnTo>
                  <a:pt x="166" y="20"/>
                </a:lnTo>
                <a:lnTo>
                  <a:pt x="172" y="18"/>
                </a:lnTo>
                <a:lnTo>
                  <a:pt x="177" y="16"/>
                </a:lnTo>
                <a:lnTo>
                  <a:pt x="303" y="0"/>
                </a:lnTo>
                <a:lnTo>
                  <a:pt x="311" y="8"/>
                </a:lnTo>
                <a:lnTo>
                  <a:pt x="295" y="134"/>
                </a:lnTo>
                <a:lnTo>
                  <a:pt x="295" y="134"/>
                </a:lnTo>
                <a:lnTo>
                  <a:pt x="294" y="140"/>
                </a:lnTo>
                <a:lnTo>
                  <a:pt x="292" y="145"/>
                </a:lnTo>
                <a:lnTo>
                  <a:pt x="292" y="145"/>
                </a:lnTo>
                <a:lnTo>
                  <a:pt x="288" y="149"/>
                </a:lnTo>
                <a:lnTo>
                  <a:pt x="149" y="288"/>
                </a:lnTo>
                <a:lnTo>
                  <a:pt x="149" y="288"/>
                </a:lnTo>
                <a:lnTo>
                  <a:pt x="145" y="292"/>
                </a:lnTo>
                <a:lnTo>
                  <a:pt x="145" y="292"/>
                </a:lnTo>
                <a:lnTo>
                  <a:pt x="140" y="294"/>
                </a:lnTo>
                <a:lnTo>
                  <a:pt x="134" y="295"/>
                </a:lnTo>
                <a:lnTo>
                  <a:pt x="8" y="311"/>
                </a:lnTo>
                <a:lnTo>
                  <a:pt x="0" y="303"/>
                </a:lnTo>
                <a:lnTo>
                  <a:pt x="16" y="177"/>
                </a:lnTo>
                <a:lnTo>
                  <a:pt x="16" y="177"/>
                </a:lnTo>
                <a:lnTo>
                  <a:pt x="18" y="172"/>
                </a:lnTo>
                <a:lnTo>
                  <a:pt x="20" y="166"/>
                </a:lnTo>
                <a:lnTo>
                  <a:pt x="20" y="166"/>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8" name="Freeform 2902"/>
          <p:cNvSpPr>
            <a:spLocks/>
          </p:cNvSpPr>
          <p:nvPr/>
        </p:nvSpPr>
        <p:spPr bwMode="auto">
          <a:xfrm>
            <a:off x="3458633" y="4083052"/>
            <a:ext cx="44451" cy="44451"/>
          </a:xfrm>
          <a:custGeom>
            <a:avLst/>
            <a:gdLst>
              <a:gd name="T0" fmla="*/ 43 w 43"/>
              <a:gd name="T1" fmla="*/ 37 h 43"/>
              <a:gd name="T2" fmla="*/ 43 w 43"/>
              <a:gd name="T3" fmla="*/ 37 h 43"/>
              <a:gd name="T4" fmla="*/ 40 w 43"/>
              <a:gd name="T5" fmla="*/ 39 h 43"/>
              <a:gd name="T6" fmla="*/ 35 w 43"/>
              <a:gd name="T7" fmla="*/ 42 h 43"/>
              <a:gd name="T8" fmla="*/ 28 w 43"/>
              <a:gd name="T9" fmla="*/ 43 h 43"/>
              <a:gd name="T10" fmla="*/ 20 w 43"/>
              <a:gd name="T11" fmla="*/ 43 h 43"/>
              <a:gd name="T12" fmla="*/ 20 w 43"/>
              <a:gd name="T13" fmla="*/ 43 h 43"/>
              <a:gd name="T14" fmla="*/ 12 w 43"/>
              <a:gd name="T15" fmla="*/ 42 h 43"/>
              <a:gd name="T16" fmla="*/ 5 w 43"/>
              <a:gd name="T17" fmla="*/ 38 h 43"/>
              <a:gd name="T18" fmla="*/ 5 w 43"/>
              <a:gd name="T19" fmla="*/ 38 h 43"/>
              <a:gd name="T20" fmla="*/ 5 w 43"/>
              <a:gd name="T21" fmla="*/ 38 h 43"/>
              <a:gd name="T22" fmla="*/ 5 w 43"/>
              <a:gd name="T23" fmla="*/ 38 h 43"/>
              <a:gd name="T24" fmla="*/ 5 w 43"/>
              <a:gd name="T25" fmla="*/ 37 h 43"/>
              <a:gd name="T26" fmla="*/ 5 w 43"/>
              <a:gd name="T27" fmla="*/ 37 h 43"/>
              <a:gd name="T28" fmla="*/ 1 w 43"/>
              <a:gd name="T29" fmla="*/ 31 h 43"/>
              <a:gd name="T30" fmla="*/ 0 w 43"/>
              <a:gd name="T31" fmla="*/ 23 h 43"/>
              <a:gd name="T32" fmla="*/ 0 w 43"/>
              <a:gd name="T33" fmla="*/ 23 h 43"/>
              <a:gd name="T34" fmla="*/ 0 w 43"/>
              <a:gd name="T35" fmla="*/ 15 h 43"/>
              <a:gd name="T36" fmla="*/ 1 w 43"/>
              <a:gd name="T37" fmla="*/ 8 h 43"/>
              <a:gd name="T38" fmla="*/ 4 w 43"/>
              <a:gd name="T39" fmla="*/ 3 h 43"/>
              <a:gd name="T40" fmla="*/ 6 w 43"/>
              <a:gd name="T41"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43">
                <a:moveTo>
                  <a:pt x="43" y="37"/>
                </a:moveTo>
                <a:lnTo>
                  <a:pt x="43" y="37"/>
                </a:lnTo>
                <a:lnTo>
                  <a:pt x="40" y="39"/>
                </a:lnTo>
                <a:lnTo>
                  <a:pt x="35" y="42"/>
                </a:lnTo>
                <a:lnTo>
                  <a:pt x="28" y="43"/>
                </a:lnTo>
                <a:lnTo>
                  <a:pt x="20" y="43"/>
                </a:lnTo>
                <a:lnTo>
                  <a:pt x="20" y="43"/>
                </a:lnTo>
                <a:lnTo>
                  <a:pt x="12" y="42"/>
                </a:lnTo>
                <a:lnTo>
                  <a:pt x="5" y="38"/>
                </a:lnTo>
                <a:lnTo>
                  <a:pt x="5" y="38"/>
                </a:lnTo>
                <a:lnTo>
                  <a:pt x="5" y="38"/>
                </a:lnTo>
                <a:lnTo>
                  <a:pt x="5" y="38"/>
                </a:lnTo>
                <a:lnTo>
                  <a:pt x="5" y="37"/>
                </a:lnTo>
                <a:lnTo>
                  <a:pt x="5" y="37"/>
                </a:lnTo>
                <a:lnTo>
                  <a:pt x="1" y="31"/>
                </a:lnTo>
                <a:lnTo>
                  <a:pt x="0" y="23"/>
                </a:lnTo>
                <a:lnTo>
                  <a:pt x="0" y="23"/>
                </a:lnTo>
                <a:lnTo>
                  <a:pt x="0" y="15"/>
                </a:lnTo>
                <a:lnTo>
                  <a:pt x="1" y="8"/>
                </a:lnTo>
                <a:lnTo>
                  <a:pt x="4" y="3"/>
                </a:lnTo>
                <a:lnTo>
                  <a:pt x="6"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39" name="Line 2903"/>
          <p:cNvSpPr>
            <a:spLocks noChangeShapeType="1"/>
          </p:cNvSpPr>
          <p:nvPr/>
        </p:nvSpPr>
        <p:spPr bwMode="auto">
          <a:xfrm flipH="1">
            <a:off x="3464985" y="4095753"/>
            <a:ext cx="25400" cy="2540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0" name="Line 2904"/>
          <p:cNvSpPr>
            <a:spLocks noChangeShapeType="1"/>
          </p:cNvSpPr>
          <p:nvPr/>
        </p:nvSpPr>
        <p:spPr bwMode="auto">
          <a:xfrm flipH="1">
            <a:off x="3433233" y="42841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1" name="Line 2905"/>
          <p:cNvSpPr>
            <a:spLocks noChangeShapeType="1"/>
          </p:cNvSpPr>
          <p:nvPr/>
        </p:nvSpPr>
        <p:spPr bwMode="auto">
          <a:xfrm>
            <a:off x="3420533" y="42714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2" name="Line 2906"/>
          <p:cNvSpPr>
            <a:spLocks noChangeShapeType="1"/>
          </p:cNvSpPr>
          <p:nvPr/>
        </p:nvSpPr>
        <p:spPr bwMode="auto">
          <a:xfrm>
            <a:off x="3409951" y="42608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3" name="Line 2907"/>
          <p:cNvSpPr>
            <a:spLocks noChangeShapeType="1"/>
          </p:cNvSpPr>
          <p:nvPr/>
        </p:nvSpPr>
        <p:spPr bwMode="auto">
          <a:xfrm>
            <a:off x="3397251" y="42481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4" name="Line 2908"/>
          <p:cNvSpPr>
            <a:spLocks noChangeShapeType="1"/>
          </p:cNvSpPr>
          <p:nvPr/>
        </p:nvSpPr>
        <p:spPr bwMode="auto">
          <a:xfrm>
            <a:off x="3386667" y="42375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5" name="Line 2909"/>
          <p:cNvSpPr>
            <a:spLocks noChangeShapeType="1"/>
          </p:cNvSpPr>
          <p:nvPr/>
        </p:nvSpPr>
        <p:spPr bwMode="auto">
          <a:xfrm>
            <a:off x="3373967" y="42248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6" name="Line 2910"/>
          <p:cNvSpPr>
            <a:spLocks noChangeShapeType="1"/>
          </p:cNvSpPr>
          <p:nvPr/>
        </p:nvSpPr>
        <p:spPr bwMode="auto">
          <a:xfrm>
            <a:off x="3361267" y="42121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7" name="Line 2911"/>
          <p:cNvSpPr>
            <a:spLocks noChangeShapeType="1"/>
          </p:cNvSpPr>
          <p:nvPr/>
        </p:nvSpPr>
        <p:spPr bwMode="auto">
          <a:xfrm>
            <a:off x="3348567" y="41994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8" name="Line 2912"/>
          <p:cNvSpPr>
            <a:spLocks noChangeShapeType="1"/>
          </p:cNvSpPr>
          <p:nvPr/>
        </p:nvSpPr>
        <p:spPr bwMode="auto">
          <a:xfrm>
            <a:off x="3337984" y="41888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49" name="Line 2913"/>
          <p:cNvSpPr>
            <a:spLocks noChangeShapeType="1"/>
          </p:cNvSpPr>
          <p:nvPr/>
        </p:nvSpPr>
        <p:spPr bwMode="auto">
          <a:xfrm>
            <a:off x="3325284" y="41761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0" name="Line 2914"/>
          <p:cNvSpPr>
            <a:spLocks noChangeShapeType="1"/>
          </p:cNvSpPr>
          <p:nvPr/>
        </p:nvSpPr>
        <p:spPr bwMode="auto">
          <a:xfrm>
            <a:off x="3312584" y="41656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1" name="Line 2915"/>
          <p:cNvSpPr>
            <a:spLocks noChangeShapeType="1"/>
          </p:cNvSpPr>
          <p:nvPr/>
        </p:nvSpPr>
        <p:spPr bwMode="auto">
          <a:xfrm>
            <a:off x="3302000" y="4152901"/>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2" name="Line 2916"/>
          <p:cNvSpPr>
            <a:spLocks noChangeShapeType="1"/>
          </p:cNvSpPr>
          <p:nvPr/>
        </p:nvSpPr>
        <p:spPr bwMode="auto">
          <a:xfrm>
            <a:off x="3456517" y="39983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3" name="Line 2917"/>
          <p:cNvSpPr>
            <a:spLocks noChangeShapeType="1"/>
          </p:cNvSpPr>
          <p:nvPr/>
        </p:nvSpPr>
        <p:spPr bwMode="auto">
          <a:xfrm>
            <a:off x="3469217" y="40110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4" name="Line 2918"/>
          <p:cNvSpPr>
            <a:spLocks noChangeShapeType="1"/>
          </p:cNvSpPr>
          <p:nvPr/>
        </p:nvSpPr>
        <p:spPr bwMode="auto">
          <a:xfrm>
            <a:off x="3481917" y="40237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5" name="Line 2919"/>
          <p:cNvSpPr>
            <a:spLocks noChangeShapeType="1"/>
          </p:cNvSpPr>
          <p:nvPr/>
        </p:nvSpPr>
        <p:spPr bwMode="auto">
          <a:xfrm>
            <a:off x="3492500" y="403648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6" name="Line 2920"/>
          <p:cNvSpPr>
            <a:spLocks noChangeShapeType="1"/>
          </p:cNvSpPr>
          <p:nvPr/>
        </p:nvSpPr>
        <p:spPr bwMode="auto">
          <a:xfrm>
            <a:off x="3505200" y="4047068"/>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7" name="Line 2921"/>
          <p:cNvSpPr>
            <a:spLocks noChangeShapeType="1"/>
          </p:cNvSpPr>
          <p:nvPr/>
        </p:nvSpPr>
        <p:spPr bwMode="auto">
          <a:xfrm>
            <a:off x="3515784" y="40576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8" name="Line 2922"/>
          <p:cNvSpPr>
            <a:spLocks noChangeShapeType="1"/>
          </p:cNvSpPr>
          <p:nvPr/>
        </p:nvSpPr>
        <p:spPr bwMode="auto">
          <a:xfrm>
            <a:off x="3528484" y="40703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59" name="Line 2923"/>
          <p:cNvSpPr>
            <a:spLocks noChangeShapeType="1"/>
          </p:cNvSpPr>
          <p:nvPr/>
        </p:nvSpPr>
        <p:spPr bwMode="auto">
          <a:xfrm>
            <a:off x="3541184" y="40830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0" name="Line 2924"/>
          <p:cNvSpPr>
            <a:spLocks noChangeShapeType="1"/>
          </p:cNvSpPr>
          <p:nvPr/>
        </p:nvSpPr>
        <p:spPr bwMode="auto">
          <a:xfrm>
            <a:off x="3553884" y="4095752"/>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1" name="Line 2925"/>
          <p:cNvSpPr>
            <a:spLocks noChangeShapeType="1"/>
          </p:cNvSpPr>
          <p:nvPr/>
        </p:nvSpPr>
        <p:spPr bwMode="auto">
          <a:xfrm>
            <a:off x="3564467" y="41063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2" name="Line 2926"/>
          <p:cNvSpPr>
            <a:spLocks noChangeShapeType="1"/>
          </p:cNvSpPr>
          <p:nvPr/>
        </p:nvSpPr>
        <p:spPr bwMode="auto">
          <a:xfrm>
            <a:off x="3577167" y="4119035"/>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3" name="Line 2927"/>
          <p:cNvSpPr>
            <a:spLocks noChangeShapeType="1"/>
          </p:cNvSpPr>
          <p:nvPr/>
        </p:nvSpPr>
        <p:spPr bwMode="auto">
          <a:xfrm>
            <a:off x="3587751" y="4129619"/>
            <a:ext cx="0"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4" name="Freeform 2928"/>
          <p:cNvSpPr>
            <a:spLocks/>
          </p:cNvSpPr>
          <p:nvPr/>
        </p:nvSpPr>
        <p:spPr bwMode="auto">
          <a:xfrm>
            <a:off x="3395135" y="4102103"/>
            <a:ext cx="88900" cy="88900"/>
          </a:xfrm>
          <a:custGeom>
            <a:avLst/>
            <a:gdLst>
              <a:gd name="T0" fmla="*/ 7 w 85"/>
              <a:gd name="T1" fmla="*/ 78 h 85"/>
              <a:gd name="T2" fmla="*/ 7 w 85"/>
              <a:gd name="T3" fmla="*/ 78 h 85"/>
              <a:gd name="T4" fmla="*/ 4 w 85"/>
              <a:gd name="T5" fmla="*/ 72 h 85"/>
              <a:gd name="T6" fmla="*/ 2 w 85"/>
              <a:gd name="T7" fmla="*/ 66 h 85"/>
              <a:gd name="T8" fmla="*/ 0 w 85"/>
              <a:gd name="T9" fmla="*/ 56 h 85"/>
              <a:gd name="T10" fmla="*/ 0 w 85"/>
              <a:gd name="T11" fmla="*/ 47 h 85"/>
              <a:gd name="T12" fmla="*/ 2 w 85"/>
              <a:gd name="T13" fmla="*/ 36 h 85"/>
              <a:gd name="T14" fmla="*/ 4 w 85"/>
              <a:gd name="T15" fmla="*/ 27 h 85"/>
              <a:gd name="T16" fmla="*/ 8 w 85"/>
              <a:gd name="T17" fmla="*/ 18 h 85"/>
              <a:gd name="T18" fmla="*/ 15 w 85"/>
              <a:gd name="T19" fmla="*/ 11 h 85"/>
              <a:gd name="T20" fmla="*/ 15 w 85"/>
              <a:gd name="T21" fmla="*/ 11 h 85"/>
              <a:gd name="T22" fmla="*/ 20 w 85"/>
              <a:gd name="T23" fmla="*/ 5 h 85"/>
              <a:gd name="T24" fmla="*/ 26 w 85"/>
              <a:gd name="T25" fmla="*/ 1 h 85"/>
              <a:gd name="T26" fmla="*/ 33 w 85"/>
              <a:gd name="T27" fmla="*/ 0 h 85"/>
              <a:gd name="T28" fmla="*/ 38 w 85"/>
              <a:gd name="T29" fmla="*/ 0 h 85"/>
              <a:gd name="T30" fmla="*/ 45 w 85"/>
              <a:gd name="T31" fmla="*/ 1 h 85"/>
              <a:gd name="T32" fmla="*/ 51 w 85"/>
              <a:gd name="T33" fmla="*/ 5 h 85"/>
              <a:gd name="T34" fmla="*/ 58 w 85"/>
              <a:gd name="T35" fmla="*/ 11 h 85"/>
              <a:gd name="T36" fmla="*/ 66 w 85"/>
              <a:gd name="T37" fmla="*/ 19 h 85"/>
              <a:gd name="T38" fmla="*/ 66 w 85"/>
              <a:gd name="T39" fmla="*/ 19 h 85"/>
              <a:gd name="T40" fmla="*/ 74 w 85"/>
              <a:gd name="T41" fmla="*/ 26 h 85"/>
              <a:gd name="T42" fmla="*/ 79 w 85"/>
              <a:gd name="T43" fmla="*/ 34 h 85"/>
              <a:gd name="T44" fmla="*/ 83 w 85"/>
              <a:gd name="T45" fmla="*/ 40 h 85"/>
              <a:gd name="T46" fmla="*/ 85 w 85"/>
              <a:gd name="T47" fmla="*/ 47 h 85"/>
              <a:gd name="T48" fmla="*/ 85 w 85"/>
              <a:gd name="T49" fmla="*/ 52 h 85"/>
              <a:gd name="T50" fmla="*/ 83 w 85"/>
              <a:gd name="T51" fmla="*/ 58 h 85"/>
              <a:gd name="T52" fmla="*/ 79 w 85"/>
              <a:gd name="T53" fmla="*/ 64 h 85"/>
              <a:gd name="T54" fmla="*/ 74 w 85"/>
              <a:gd name="T55" fmla="*/ 70 h 85"/>
              <a:gd name="T56" fmla="*/ 74 w 85"/>
              <a:gd name="T57" fmla="*/ 70 h 85"/>
              <a:gd name="T58" fmla="*/ 67 w 85"/>
              <a:gd name="T59" fmla="*/ 75 h 85"/>
              <a:gd name="T60" fmla="*/ 58 w 85"/>
              <a:gd name="T61" fmla="*/ 79 h 85"/>
              <a:gd name="T62" fmla="*/ 49 w 85"/>
              <a:gd name="T63" fmla="*/ 82 h 85"/>
              <a:gd name="T64" fmla="*/ 38 w 85"/>
              <a:gd name="T65" fmla="*/ 83 h 85"/>
              <a:gd name="T66" fmla="*/ 29 w 85"/>
              <a:gd name="T67" fmla="*/ 85 h 85"/>
              <a:gd name="T68" fmla="*/ 19 w 85"/>
              <a:gd name="T69" fmla="*/ 83 h 85"/>
              <a:gd name="T70" fmla="*/ 12 w 85"/>
              <a:gd name="T71" fmla="*/ 80 h 85"/>
              <a:gd name="T72" fmla="*/ 7 w 85"/>
              <a:gd name="T73" fmla="*/ 78 h 85"/>
              <a:gd name="T74" fmla="*/ 7 w 85"/>
              <a:gd name="T75" fmla="*/ 7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5" h="85">
                <a:moveTo>
                  <a:pt x="7" y="78"/>
                </a:moveTo>
                <a:lnTo>
                  <a:pt x="7" y="78"/>
                </a:lnTo>
                <a:lnTo>
                  <a:pt x="4" y="72"/>
                </a:lnTo>
                <a:lnTo>
                  <a:pt x="2" y="66"/>
                </a:lnTo>
                <a:lnTo>
                  <a:pt x="0" y="56"/>
                </a:lnTo>
                <a:lnTo>
                  <a:pt x="0" y="47"/>
                </a:lnTo>
                <a:lnTo>
                  <a:pt x="2" y="36"/>
                </a:lnTo>
                <a:lnTo>
                  <a:pt x="4" y="27"/>
                </a:lnTo>
                <a:lnTo>
                  <a:pt x="8" y="18"/>
                </a:lnTo>
                <a:lnTo>
                  <a:pt x="15" y="11"/>
                </a:lnTo>
                <a:lnTo>
                  <a:pt x="15" y="11"/>
                </a:lnTo>
                <a:lnTo>
                  <a:pt x="20" y="5"/>
                </a:lnTo>
                <a:lnTo>
                  <a:pt x="26" y="1"/>
                </a:lnTo>
                <a:lnTo>
                  <a:pt x="33" y="0"/>
                </a:lnTo>
                <a:lnTo>
                  <a:pt x="38" y="0"/>
                </a:lnTo>
                <a:lnTo>
                  <a:pt x="45" y="1"/>
                </a:lnTo>
                <a:lnTo>
                  <a:pt x="51" y="5"/>
                </a:lnTo>
                <a:lnTo>
                  <a:pt x="58" y="11"/>
                </a:lnTo>
                <a:lnTo>
                  <a:pt x="66" y="19"/>
                </a:lnTo>
                <a:lnTo>
                  <a:pt x="66" y="19"/>
                </a:lnTo>
                <a:lnTo>
                  <a:pt x="74" y="26"/>
                </a:lnTo>
                <a:lnTo>
                  <a:pt x="79" y="34"/>
                </a:lnTo>
                <a:lnTo>
                  <a:pt x="83" y="40"/>
                </a:lnTo>
                <a:lnTo>
                  <a:pt x="85" y="47"/>
                </a:lnTo>
                <a:lnTo>
                  <a:pt x="85" y="52"/>
                </a:lnTo>
                <a:lnTo>
                  <a:pt x="83" y="58"/>
                </a:lnTo>
                <a:lnTo>
                  <a:pt x="79" y="64"/>
                </a:lnTo>
                <a:lnTo>
                  <a:pt x="74" y="70"/>
                </a:lnTo>
                <a:lnTo>
                  <a:pt x="74" y="70"/>
                </a:lnTo>
                <a:lnTo>
                  <a:pt x="67" y="75"/>
                </a:lnTo>
                <a:lnTo>
                  <a:pt x="58" y="79"/>
                </a:lnTo>
                <a:lnTo>
                  <a:pt x="49" y="82"/>
                </a:lnTo>
                <a:lnTo>
                  <a:pt x="38" y="83"/>
                </a:lnTo>
                <a:lnTo>
                  <a:pt x="29" y="85"/>
                </a:lnTo>
                <a:lnTo>
                  <a:pt x="19" y="83"/>
                </a:lnTo>
                <a:lnTo>
                  <a:pt x="12" y="80"/>
                </a:lnTo>
                <a:lnTo>
                  <a:pt x="7" y="78"/>
                </a:lnTo>
                <a:lnTo>
                  <a:pt x="7" y="78"/>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5" name="Freeform 2929"/>
          <p:cNvSpPr>
            <a:spLocks/>
          </p:cNvSpPr>
          <p:nvPr/>
        </p:nvSpPr>
        <p:spPr bwMode="auto">
          <a:xfrm>
            <a:off x="3712634" y="3886202"/>
            <a:ext cx="510117" cy="510117"/>
          </a:xfrm>
          <a:custGeom>
            <a:avLst/>
            <a:gdLst>
              <a:gd name="T0" fmla="*/ 482 w 482"/>
              <a:gd name="T1" fmla="*/ 242 h 483"/>
              <a:gd name="T2" fmla="*/ 477 w 482"/>
              <a:gd name="T3" fmla="*/ 193 h 483"/>
              <a:gd name="T4" fmla="*/ 463 w 482"/>
              <a:gd name="T5" fmla="*/ 148 h 483"/>
              <a:gd name="T6" fmla="*/ 441 w 482"/>
              <a:gd name="T7" fmla="*/ 106 h 483"/>
              <a:gd name="T8" fmla="*/ 411 w 482"/>
              <a:gd name="T9" fmla="*/ 71 h 483"/>
              <a:gd name="T10" fmla="*/ 376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0 w 482"/>
              <a:gd name="T31" fmla="*/ 169 h 483"/>
              <a:gd name="T32" fmla="*/ 1 w 482"/>
              <a:gd name="T33" fmla="*/ 217 h 483"/>
              <a:gd name="T34" fmla="*/ 0 w 482"/>
              <a:gd name="T35" fmla="*/ 242 h 483"/>
              <a:gd name="T36" fmla="*/ 5 w 482"/>
              <a:gd name="T37" fmla="*/ 290 h 483"/>
              <a:gd name="T38" fmla="*/ 18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3 w 482"/>
              <a:gd name="T55" fmla="*/ 472 h 483"/>
              <a:gd name="T56" fmla="*/ 356 w 482"/>
              <a:gd name="T57" fmla="*/ 453 h 483"/>
              <a:gd name="T58" fmla="*/ 394 w 482"/>
              <a:gd name="T59" fmla="*/ 428 h 483"/>
              <a:gd name="T60" fmla="*/ 427 w 482"/>
              <a:gd name="T61" fmla="*/ 394 h 483"/>
              <a:gd name="T62" fmla="*/ 453 w 482"/>
              <a:gd name="T63" fmla="*/ 357 h 483"/>
              <a:gd name="T64" fmla="*/ 471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1" y="169"/>
                </a:lnTo>
                <a:lnTo>
                  <a:pt x="463" y="148"/>
                </a:lnTo>
                <a:lnTo>
                  <a:pt x="453" y="126"/>
                </a:lnTo>
                <a:lnTo>
                  <a:pt x="441" y="106"/>
                </a:lnTo>
                <a:lnTo>
                  <a:pt x="427" y="89"/>
                </a:lnTo>
                <a:lnTo>
                  <a:pt x="411" y="71"/>
                </a:lnTo>
                <a:lnTo>
                  <a:pt x="394" y="55"/>
                </a:lnTo>
                <a:lnTo>
                  <a:pt x="376" y="42"/>
                </a:lnTo>
                <a:lnTo>
                  <a:pt x="356" y="30"/>
                </a:lnTo>
                <a:lnTo>
                  <a:pt x="335" y="19"/>
                </a:lnTo>
                <a:lnTo>
                  <a:pt x="313"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8" y="148"/>
                </a:lnTo>
                <a:lnTo>
                  <a:pt x="10" y="169"/>
                </a:lnTo>
                <a:lnTo>
                  <a:pt x="5" y="193"/>
                </a:lnTo>
                <a:lnTo>
                  <a:pt x="1" y="217"/>
                </a:lnTo>
                <a:lnTo>
                  <a:pt x="0" y="242"/>
                </a:lnTo>
                <a:lnTo>
                  <a:pt x="0" y="242"/>
                </a:lnTo>
                <a:lnTo>
                  <a:pt x="1" y="266"/>
                </a:lnTo>
                <a:lnTo>
                  <a:pt x="5" y="290"/>
                </a:lnTo>
                <a:lnTo>
                  <a:pt x="10" y="314"/>
                </a:lnTo>
                <a:lnTo>
                  <a:pt x="18"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3" y="472"/>
                </a:lnTo>
                <a:lnTo>
                  <a:pt x="335" y="464"/>
                </a:lnTo>
                <a:lnTo>
                  <a:pt x="356" y="453"/>
                </a:lnTo>
                <a:lnTo>
                  <a:pt x="376" y="441"/>
                </a:lnTo>
                <a:lnTo>
                  <a:pt x="394" y="428"/>
                </a:lnTo>
                <a:lnTo>
                  <a:pt x="411" y="412"/>
                </a:lnTo>
                <a:lnTo>
                  <a:pt x="427" y="394"/>
                </a:lnTo>
                <a:lnTo>
                  <a:pt x="441" y="377"/>
                </a:lnTo>
                <a:lnTo>
                  <a:pt x="453" y="357"/>
                </a:lnTo>
                <a:lnTo>
                  <a:pt x="463" y="335"/>
                </a:lnTo>
                <a:lnTo>
                  <a:pt x="471" y="314"/>
                </a:lnTo>
                <a:lnTo>
                  <a:pt x="477" y="290"/>
                </a:lnTo>
                <a:lnTo>
                  <a:pt x="481" y="266"/>
                </a:lnTo>
                <a:lnTo>
                  <a:pt x="482" y="242"/>
                </a:lnTo>
                <a:lnTo>
                  <a:pt x="482" y="242"/>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66" name="Freeform 2930"/>
          <p:cNvSpPr>
            <a:spLocks/>
          </p:cNvSpPr>
          <p:nvPr/>
        </p:nvSpPr>
        <p:spPr bwMode="auto">
          <a:xfrm>
            <a:off x="3803653" y="3977220"/>
            <a:ext cx="328084" cy="330200"/>
          </a:xfrm>
          <a:custGeom>
            <a:avLst/>
            <a:gdLst>
              <a:gd name="T0" fmla="*/ 301 w 311"/>
              <a:gd name="T1" fmla="*/ 58 h 311"/>
              <a:gd name="T2" fmla="*/ 298 w 311"/>
              <a:gd name="T3" fmla="*/ 48 h 311"/>
              <a:gd name="T4" fmla="*/ 311 w 311"/>
              <a:gd name="T5" fmla="*/ 26 h 311"/>
              <a:gd name="T6" fmla="*/ 291 w 311"/>
              <a:gd name="T7" fmla="*/ 0 h 311"/>
              <a:gd name="T8" fmla="*/ 264 w 311"/>
              <a:gd name="T9" fmla="*/ 11 h 311"/>
              <a:gd name="T10" fmla="*/ 256 w 311"/>
              <a:gd name="T11" fmla="*/ 14 h 311"/>
              <a:gd name="T12" fmla="*/ 234 w 311"/>
              <a:gd name="T13" fmla="*/ 0 h 311"/>
              <a:gd name="T14" fmla="*/ 210 w 311"/>
              <a:gd name="T15" fmla="*/ 19 h 311"/>
              <a:gd name="T16" fmla="*/ 199 w 311"/>
              <a:gd name="T17" fmla="*/ 7 h 311"/>
              <a:gd name="T18" fmla="*/ 172 w 311"/>
              <a:gd name="T19" fmla="*/ 2 h 311"/>
              <a:gd name="T20" fmla="*/ 156 w 311"/>
              <a:gd name="T21" fmla="*/ 23 h 311"/>
              <a:gd name="T22" fmla="*/ 140 w 311"/>
              <a:gd name="T23" fmla="*/ 2 h 311"/>
              <a:gd name="T24" fmla="*/ 113 w 311"/>
              <a:gd name="T25" fmla="*/ 7 h 311"/>
              <a:gd name="T26" fmla="*/ 102 w 311"/>
              <a:gd name="T27" fmla="*/ 19 h 311"/>
              <a:gd name="T28" fmla="*/ 78 w 311"/>
              <a:gd name="T29" fmla="*/ 0 h 311"/>
              <a:gd name="T30" fmla="*/ 55 w 311"/>
              <a:gd name="T31" fmla="*/ 14 h 311"/>
              <a:gd name="T32" fmla="*/ 47 w 311"/>
              <a:gd name="T33" fmla="*/ 11 h 311"/>
              <a:gd name="T34" fmla="*/ 21 w 311"/>
              <a:gd name="T35" fmla="*/ 0 h 311"/>
              <a:gd name="T36" fmla="*/ 0 w 311"/>
              <a:gd name="T37" fmla="*/ 26 h 311"/>
              <a:gd name="T38" fmla="*/ 14 w 311"/>
              <a:gd name="T39" fmla="*/ 48 h 311"/>
              <a:gd name="T40" fmla="*/ 11 w 311"/>
              <a:gd name="T41" fmla="*/ 58 h 311"/>
              <a:gd name="T42" fmla="*/ 0 w 311"/>
              <a:gd name="T43" fmla="*/ 83 h 311"/>
              <a:gd name="T44" fmla="*/ 23 w 311"/>
              <a:gd name="T45" fmla="*/ 103 h 311"/>
              <a:gd name="T46" fmla="*/ 4 w 311"/>
              <a:gd name="T47" fmla="*/ 117 h 311"/>
              <a:gd name="T48" fmla="*/ 4 w 311"/>
              <a:gd name="T49" fmla="*/ 144 h 311"/>
              <a:gd name="T50" fmla="*/ 23 w 311"/>
              <a:gd name="T51" fmla="*/ 156 h 311"/>
              <a:gd name="T52" fmla="*/ 0 w 311"/>
              <a:gd name="T53" fmla="*/ 177 h 311"/>
              <a:gd name="T54" fmla="*/ 11 w 311"/>
              <a:gd name="T55" fmla="*/ 203 h 311"/>
              <a:gd name="T56" fmla="*/ 14 w 311"/>
              <a:gd name="T57" fmla="*/ 211 h 311"/>
              <a:gd name="T58" fmla="*/ 0 w 311"/>
              <a:gd name="T59" fmla="*/ 233 h 311"/>
              <a:gd name="T60" fmla="*/ 19 w 311"/>
              <a:gd name="T61" fmla="*/ 257 h 311"/>
              <a:gd name="T62" fmla="*/ 7 w 311"/>
              <a:gd name="T63" fmla="*/ 268 h 311"/>
              <a:gd name="T64" fmla="*/ 3 w 311"/>
              <a:gd name="T65" fmla="*/ 295 h 311"/>
              <a:gd name="T66" fmla="*/ 26 w 311"/>
              <a:gd name="T67" fmla="*/ 311 h 311"/>
              <a:gd name="T68" fmla="*/ 51 w 311"/>
              <a:gd name="T69" fmla="*/ 292 h 311"/>
              <a:gd name="T70" fmla="*/ 61 w 311"/>
              <a:gd name="T71" fmla="*/ 304 h 311"/>
              <a:gd name="T72" fmla="*/ 88 w 311"/>
              <a:gd name="T73" fmla="*/ 310 h 311"/>
              <a:gd name="T74" fmla="*/ 105 w 311"/>
              <a:gd name="T75" fmla="*/ 288 h 311"/>
              <a:gd name="T76" fmla="*/ 121 w 311"/>
              <a:gd name="T77" fmla="*/ 310 h 311"/>
              <a:gd name="T78" fmla="*/ 148 w 311"/>
              <a:gd name="T79" fmla="*/ 304 h 311"/>
              <a:gd name="T80" fmla="*/ 157 w 311"/>
              <a:gd name="T81" fmla="*/ 292 h 311"/>
              <a:gd name="T82" fmla="*/ 181 w 311"/>
              <a:gd name="T83" fmla="*/ 311 h 311"/>
              <a:gd name="T84" fmla="*/ 204 w 311"/>
              <a:gd name="T85" fmla="*/ 298 h 311"/>
              <a:gd name="T86" fmla="*/ 214 w 311"/>
              <a:gd name="T87" fmla="*/ 300 h 311"/>
              <a:gd name="T88" fmla="*/ 239 w 311"/>
              <a:gd name="T89" fmla="*/ 311 h 311"/>
              <a:gd name="T90" fmla="*/ 259 w 311"/>
              <a:gd name="T91" fmla="*/ 288 h 311"/>
              <a:gd name="T92" fmla="*/ 273 w 311"/>
              <a:gd name="T93" fmla="*/ 307 h 311"/>
              <a:gd name="T94" fmla="*/ 299 w 311"/>
              <a:gd name="T95" fmla="*/ 307 h 311"/>
              <a:gd name="T96" fmla="*/ 311 w 311"/>
              <a:gd name="T97" fmla="*/ 280 h 311"/>
              <a:gd name="T98" fmla="*/ 289 w 311"/>
              <a:gd name="T99" fmla="*/ 260 h 311"/>
              <a:gd name="T100" fmla="*/ 307 w 311"/>
              <a:gd name="T101" fmla="*/ 247 h 311"/>
              <a:gd name="T102" fmla="*/ 307 w 311"/>
              <a:gd name="T103" fmla="*/ 220 h 311"/>
              <a:gd name="T104" fmla="*/ 289 w 311"/>
              <a:gd name="T105" fmla="*/ 207 h 311"/>
              <a:gd name="T106" fmla="*/ 311 w 311"/>
              <a:gd name="T107" fmla="*/ 186 h 311"/>
              <a:gd name="T108" fmla="*/ 301 w 311"/>
              <a:gd name="T109" fmla="*/ 161 h 311"/>
              <a:gd name="T110" fmla="*/ 298 w 311"/>
              <a:gd name="T111" fmla="*/ 153 h 311"/>
              <a:gd name="T112" fmla="*/ 311 w 311"/>
              <a:gd name="T113" fmla="*/ 130 h 311"/>
              <a:gd name="T114" fmla="*/ 293 w 311"/>
              <a:gd name="T115" fmla="*/ 105 h 311"/>
              <a:gd name="T116" fmla="*/ 305 w 311"/>
              <a:gd name="T117" fmla="*/ 9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11" h="311">
                <a:moveTo>
                  <a:pt x="311" y="78"/>
                </a:moveTo>
                <a:lnTo>
                  <a:pt x="311" y="78"/>
                </a:lnTo>
                <a:lnTo>
                  <a:pt x="311" y="73"/>
                </a:lnTo>
                <a:lnTo>
                  <a:pt x="310" y="69"/>
                </a:lnTo>
                <a:lnTo>
                  <a:pt x="307" y="64"/>
                </a:lnTo>
                <a:lnTo>
                  <a:pt x="305" y="60"/>
                </a:lnTo>
                <a:lnTo>
                  <a:pt x="301" y="58"/>
                </a:lnTo>
                <a:lnTo>
                  <a:pt x="298" y="55"/>
                </a:lnTo>
                <a:lnTo>
                  <a:pt x="293" y="54"/>
                </a:lnTo>
                <a:lnTo>
                  <a:pt x="289" y="52"/>
                </a:lnTo>
                <a:lnTo>
                  <a:pt x="289" y="51"/>
                </a:lnTo>
                <a:lnTo>
                  <a:pt x="289" y="51"/>
                </a:lnTo>
                <a:lnTo>
                  <a:pt x="293" y="51"/>
                </a:lnTo>
                <a:lnTo>
                  <a:pt x="298" y="48"/>
                </a:lnTo>
                <a:lnTo>
                  <a:pt x="301" y="47"/>
                </a:lnTo>
                <a:lnTo>
                  <a:pt x="305" y="43"/>
                </a:lnTo>
                <a:lnTo>
                  <a:pt x="307" y="39"/>
                </a:lnTo>
                <a:lnTo>
                  <a:pt x="310" y="35"/>
                </a:lnTo>
                <a:lnTo>
                  <a:pt x="311" y="31"/>
                </a:lnTo>
                <a:lnTo>
                  <a:pt x="311" y="26"/>
                </a:lnTo>
                <a:lnTo>
                  <a:pt x="311" y="26"/>
                </a:lnTo>
                <a:lnTo>
                  <a:pt x="311" y="20"/>
                </a:lnTo>
                <a:lnTo>
                  <a:pt x="309" y="16"/>
                </a:lnTo>
                <a:lnTo>
                  <a:pt x="307" y="12"/>
                </a:lnTo>
                <a:lnTo>
                  <a:pt x="303" y="8"/>
                </a:lnTo>
                <a:lnTo>
                  <a:pt x="299" y="4"/>
                </a:lnTo>
                <a:lnTo>
                  <a:pt x="295" y="3"/>
                </a:lnTo>
                <a:lnTo>
                  <a:pt x="291" y="0"/>
                </a:lnTo>
                <a:lnTo>
                  <a:pt x="286" y="0"/>
                </a:lnTo>
                <a:lnTo>
                  <a:pt x="286" y="0"/>
                </a:lnTo>
                <a:lnTo>
                  <a:pt x="281" y="0"/>
                </a:lnTo>
                <a:lnTo>
                  <a:pt x="277" y="2"/>
                </a:lnTo>
                <a:lnTo>
                  <a:pt x="273" y="4"/>
                </a:lnTo>
                <a:lnTo>
                  <a:pt x="269" y="7"/>
                </a:lnTo>
                <a:lnTo>
                  <a:pt x="264" y="11"/>
                </a:lnTo>
                <a:lnTo>
                  <a:pt x="263" y="14"/>
                </a:lnTo>
                <a:lnTo>
                  <a:pt x="260" y="19"/>
                </a:lnTo>
                <a:lnTo>
                  <a:pt x="260" y="23"/>
                </a:lnTo>
                <a:lnTo>
                  <a:pt x="259" y="23"/>
                </a:lnTo>
                <a:lnTo>
                  <a:pt x="259" y="23"/>
                </a:lnTo>
                <a:lnTo>
                  <a:pt x="258" y="19"/>
                </a:lnTo>
                <a:lnTo>
                  <a:pt x="256" y="14"/>
                </a:lnTo>
                <a:lnTo>
                  <a:pt x="254" y="11"/>
                </a:lnTo>
                <a:lnTo>
                  <a:pt x="251" y="7"/>
                </a:lnTo>
                <a:lnTo>
                  <a:pt x="247" y="4"/>
                </a:lnTo>
                <a:lnTo>
                  <a:pt x="243" y="2"/>
                </a:lnTo>
                <a:lnTo>
                  <a:pt x="239" y="0"/>
                </a:lnTo>
                <a:lnTo>
                  <a:pt x="234" y="0"/>
                </a:lnTo>
                <a:lnTo>
                  <a:pt x="234" y="0"/>
                </a:lnTo>
                <a:lnTo>
                  <a:pt x="228" y="0"/>
                </a:lnTo>
                <a:lnTo>
                  <a:pt x="224" y="2"/>
                </a:lnTo>
                <a:lnTo>
                  <a:pt x="220" y="4"/>
                </a:lnTo>
                <a:lnTo>
                  <a:pt x="216" y="7"/>
                </a:lnTo>
                <a:lnTo>
                  <a:pt x="214" y="11"/>
                </a:lnTo>
                <a:lnTo>
                  <a:pt x="211" y="14"/>
                </a:lnTo>
                <a:lnTo>
                  <a:pt x="210" y="19"/>
                </a:lnTo>
                <a:lnTo>
                  <a:pt x="208" y="23"/>
                </a:lnTo>
                <a:lnTo>
                  <a:pt x="207" y="23"/>
                </a:lnTo>
                <a:lnTo>
                  <a:pt x="207" y="23"/>
                </a:lnTo>
                <a:lnTo>
                  <a:pt x="207" y="19"/>
                </a:lnTo>
                <a:lnTo>
                  <a:pt x="204" y="14"/>
                </a:lnTo>
                <a:lnTo>
                  <a:pt x="203" y="11"/>
                </a:lnTo>
                <a:lnTo>
                  <a:pt x="199" y="7"/>
                </a:lnTo>
                <a:lnTo>
                  <a:pt x="195" y="4"/>
                </a:lnTo>
                <a:lnTo>
                  <a:pt x="191" y="2"/>
                </a:lnTo>
                <a:lnTo>
                  <a:pt x="187" y="0"/>
                </a:lnTo>
                <a:lnTo>
                  <a:pt x="181" y="0"/>
                </a:lnTo>
                <a:lnTo>
                  <a:pt x="181" y="0"/>
                </a:lnTo>
                <a:lnTo>
                  <a:pt x="177" y="0"/>
                </a:lnTo>
                <a:lnTo>
                  <a:pt x="172" y="2"/>
                </a:lnTo>
                <a:lnTo>
                  <a:pt x="168" y="4"/>
                </a:lnTo>
                <a:lnTo>
                  <a:pt x="164" y="7"/>
                </a:lnTo>
                <a:lnTo>
                  <a:pt x="161" y="11"/>
                </a:lnTo>
                <a:lnTo>
                  <a:pt x="159" y="14"/>
                </a:lnTo>
                <a:lnTo>
                  <a:pt x="157" y="19"/>
                </a:lnTo>
                <a:lnTo>
                  <a:pt x="156" y="23"/>
                </a:lnTo>
                <a:lnTo>
                  <a:pt x="156" y="23"/>
                </a:lnTo>
                <a:lnTo>
                  <a:pt x="156" y="23"/>
                </a:lnTo>
                <a:lnTo>
                  <a:pt x="155" y="19"/>
                </a:lnTo>
                <a:lnTo>
                  <a:pt x="153" y="14"/>
                </a:lnTo>
                <a:lnTo>
                  <a:pt x="151" y="11"/>
                </a:lnTo>
                <a:lnTo>
                  <a:pt x="148" y="7"/>
                </a:lnTo>
                <a:lnTo>
                  <a:pt x="144" y="4"/>
                </a:lnTo>
                <a:lnTo>
                  <a:pt x="140" y="2"/>
                </a:lnTo>
                <a:lnTo>
                  <a:pt x="134" y="0"/>
                </a:lnTo>
                <a:lnTo>
                  <a:pt x="130" y="0"/>
                </a:lnTo>
                <a:lnTo>
                  <a:pt x="130" y="0"/>
                </a:lnTo>
                <a:lnTo>
                  <a:pt x="125" y="0"/>
                </a:lnTo>
                <a:lnTo>
                  <a:pt x="121" y="2"/>
                </a:lnTo>
                <a:lnTo>
                  <a:pt x="117" y="4"/>
                </a:lnTo>
                <a:lnTo>
                  <a:pt x="113" y="7"/>
                </a:lnTo>
                <a:lnTo>
                  <a:pt x="109" y="11"/>
                </a:lnTo>
                <a:lnTo>
                  <a:pt x="108" y="14"/>
                </a:lnTo>
                <a:lnTo>
                  <a:pt x="105" y="19"/>
                </a:lnTo>
                <a:lnTo>
                  <a:pt x="105" y="23"/>
                </a:lnTo>
                <a:lnTo>
                  <a:pt x="104" y="23"/>
                </a:lnTo>
                <a:lnTo>
                  <a:pt x="104" y="23"/>
                </a:lnTo>
                <a:lnTo>
                  <a:pt x="102" y="19"/>
                </a:lnTo>
                <a:lnTo>
                  <a:pt x="101" y="14"/>
                </a:lnTo>
                <a:lnTo>
                  <a:pt x="98" y="11"/>
                </a:lnTo>
                <a:lnTo>
                  <a:pt x="96" y="7"/>
                </a:lnTo>
                <a:lnTo>
                  <a:pt x="92" y="4"/>
                </a:lnTo>
                <a:lnTo>
                  <a:pt x="88" y="2"/>
                </a:lnTo>
                <a:lnTo>
                  <a:pt x="84" y="0"/>
                </a:lnTo>
                <a:lnTo>
                  <a:pt x="78" y="0"/>
                </a:lnTo>
                <a:lnTo>
                  <a:pt x="78" y="0"/>
                </a:lnTo>
                <a:lnTo>
                  <a:pt x="73" y="0"/>
                </a:lnTo>
                <a:lnTo>
                  <a:pt x="69" y="2"/>
                </a:lnTo>
                <a:lnTo>
                  <a:pt x="65" y="4"/>
                </a:lnTo>
                <a:lnTo>
                  <a:pt x="61" y="7"/>
                </a:lnTo>
                <a:lnTo>
                  <a:pt x="58" y="11"/>
                </a:lnTo>
                <a:lnTo>
                  <a:pt x="55" y="14"/>
                </a:lnTo>
                <a:lnTo>
                  <a:pt x="54" y="19"/>
                </a:lnTo>
                <a:lnTo>
                  <a:pt x="53" y="23"/>
                </a:lnTo>
                <a:lnTo>
                  <a:pt x="51" y="23"/>
                </a:lnTo>
                <a:lnTo>
                  <a:pt x="51" y="23"/>
                </a:lnTo>
                <a:lnTo>
                  <a:pt x="51" y="19"/>
                </a:lnTo>
                <a:lnTo>
                  <a:pt x="49" y="14"/>
                </a:lnTo>
                <a:lnTo>
                  <a:pt x="47" y="11"/>
                </a:lnTo>
                <a:lnTo>
                  <a:pt x="43" y="7"/>
                </a:lnTo>
                <a:lnTo>
                  <a:pt x="39" y="4"/>
                </a:lnTo>
                <a:lnTo>
                  <a:pt x="35" y="2"/>
                </a:lnTo>
                <a:lnTo>
                  <a:pt x="31" y="0"/>
                </a:lnTo>
                <a:lnTo>
                  <a:pt x="26" y="0"/>
                </a:lnTo>
                <a:lnTo>
                  <a:pt x="26" y="0"/>
                </a:lnTo>
                <a:lnTo>
                  <a:pt x="21" y="0"/>
                </a:lnTo>
                <a:lnTo>
                  <a:pt x="17" y="3"/>
                </a:lnTo>
                <a:lnTo>
                  <a:pt x="12" y="4"/>
                </a:lnTo>
                <a:lnTo>
                  <a:pt x="8" y="8"/>
                </a:lnTo>
                <a:lnTo>
                  <a:pt x="4" y="12"/>
                </a:lnTo>
                <a:lnTo>
                  <a:pt x="3" y="16"/>
                </a:lnTo>
                <a:lnTo>
                  <a:pt x="0" y="20"/>
                </a:lnTo>
                <a:lnTo>
                  <a:pt x="0" y="26"/>
                </a:lnTo>
                <a:lnTo>
                  <a:pt x="0" y="26"/>
                </a:lnTo>
                <a:lnTo>
                  <a:pt x="0" y="31"/>
                </a:lnTo>
                <a:lnTo>
                  <a:pt x="2" y="35"/>
                </a:lnTo>
                <a:lnTo>
                  <a:pt x="4" y="39"/>
                </a:lnTo>
                <a:lnTo>
                  <a:pt x="7" y="43"/>
                </a:lnTo>
                <a:lnTo>
                  <a:pt x="11" y="47"/>
                </a:lnTo>
                <a:lnTo>
                  <a:pt x="14" y="48"/>
                </a:lnTo>
                <a:lnTo>
                  <a:pt x="19" y="51"/>
                </a:lnTo>
                <a:lnTo>
                  <a:pt x="23" y="51"/>
                </a:lnTo>
                <a:lnTo>
                  <a:pt x="23" y="52"/>
                </a:lnTo>
                <a:lnTo>
                  <a:pt x="23" y="52"/>
                </a:lnTo>
                <a:lnTo>
                  <a:pt x="19" y="54"/>
                </a:lnTo>
                <a:lnTo>
                  <a:pt x="14" y="55"/>
                </a:lnTo>
                <a:lnTo>
                  <a:pt x="11" y="58"/>
                </a:lnTo>
                <a:lnTo>
                  <a:pt x="7" y="60"/>
                </a:lnTo>
                <a:lnTo>
                  <a:pt x="4" y="64"/>
                </a:lnTo>
                <a:lnTo>
                  <a:pt x="2" y="69"/>
                </a:lnTo>
                <a:lnTo>
                  <a:pt x="0" y="73"/>
                </a:lnTo>
                <a:lnTo>
                  <a:pt x="0" y="78"/>
                </a:lnTo>
                <a:lnTo>
                  <a:pt x="0" y="78"/>
                </a:lnTo>
                <a:lnTo>
                  <a:pt x="0" y="83"/>
                </a:lnTo>
                <a:lnTo>
                  <a:pt x="2" y="87"/>
                </a:lnTo>
                <a:lnTo>
                  <a:pt x="4" y="91"/>
                </a:lnTo>
                <a:lnTo>
                  <a:pt x="7" y="95"/>
                </a:lnTo>
                <a:lnTo>
                  <a:pt x="11" y="98"/>
                </a:lnTo>
                <a:lnTo>
                  <a:pt x="14" y="101"/>
                </a:lnTo>
                <a:lnTo>
                  <a:pt x="19" y="102"/>
                </a:lnTo>
                <a:lnTo>
                  <a:pt x="23" y="103"/>
                </a:lnTo>
                <a:lnTo>
                  <a:pt x="23" y="105"/>
                </a:lnTo>
                <a:lnTo>
                  <a:pt x="23" y="105"/>
                </a:lnTo>
                <a:lnTo>
                  <a:pt x="19" y="105"/>
                </a:lnTo>
                <a:lnTo>
                  <a:pt x="14" y="107"/>
                </a:lnTo>
                <a:lnTo>
                  <a:pt x="11" y="109"/>
                </a:lnTo>
                <a:lnTo>
                  <a:pt x="7" y="113"/>
                </a:lnTo>
                <a:lnTo>
                  <a:pt x="4" y="117"/>
                </a:lnTo>
                <a:lnTo>
                  <a:pt x="2" y="121"/>
                </a:lnTo>
                <a:lnTo>
                  <a:pt x="0" y="125"/>
                </a:lnTo>
                <a:lnTo>
                  <a:pt x="0" y="130"/>
                </a:lnTo>
                <a:lnTo>
                  <a:pt x="0" y="130"/>
                </a:lnTo>
                <a:lnTo>
                  <a:pt x="0" y="134"/>
                </a:lnTo>
                <a:lnTo>
                  <a:pt x="2" y="140"/>
                </a:lnTo>
                <a:lnTo>
                  <a:pt x="4" y="144"/>
                </a:lnTo>
                <a:lnTo>
                  <a:pt x="7" y="148"/>
                </a:lnTo>
                <a:lnTo>
                  <a:pt x="11" y="150"/>
                </a:lnTo>
                <a:lnTo>
                  <a:pt x="14" y="153"/>
                </a:lnTo>
                <a:lnTo>
                  <a:pt x="19" y="154"/>
                </a:lnTo>
                <a:lnTo>
                  <a:pt x="23" y="156"/>
                </a:lnTo>
                <a:lnTo>
                  <a:pt x="23" y="156"/>
                </a:lnTo>
                <a:lnTo>
                  <a:pt x="23" y="156"/>
                </a:lnTo>
                <a:lnTo>
                  <a:pt x="19" y="157"/>
                </a:lnTo>
                <a:lnTo>
                  <a:pt x="14" y="158"/>
                </a:lnTo>
                <a:lnTo>
                  <a:pt x="11" y="161"/>
                </a:lnTo>
                <a:lnTo>
                  <a:pt x="7" y="164"/>
                </a:lnTo>
                <a:lnTo>
                  <a:pt x="4" y="168"/>
                </a:lnTo>
                <a:lnTo>
                  <a:pt x="2" y="172"/>
                </a:lnTo>
                <a:lnTo>
                  <a:pt x="0" y="177"/>
                </a:lnTo>
                <a:lnTo>
                  <a:pt x="0" y="181"/>
                </a:lnTo>
                <a:lnTo>
                  <a:pt x="0" y="181"/>
                </a:lnTo>
                <a:lnTo>
                  <a:pt x="0" y="186"/>
                </a:lnTo>
                <a:lnTo>
                  <a:pt x="2" y="190"/>
                </a:lnTo>
                <a:lnTo>
                  <a:pt x="4" y="194"/>
                </a:lnTo>
                <a:lnTo>
                  <a:pt x="7" y="198"/>
                </a:lnTo>
                <a:lnTo>
                  <a:pt x="11" y="203"/>
                </a:lnTo>
                <a:lnTo>
                  <a:pt x="14" y="204"/>
                </a:lnTo>
                <a:lnTo>
                  <a:pt x="19" y="207"/>
                </a:lnTo>
                <a:lnTo>
                  <a:pt x="23" y="207"/>
                </a:lnTo>
                <a:lnTo>
                  <a:pt x="23" y="208"/>
                </a:lnTo>
                <a:lnTo>
                  <a:pt x="23" y="208"/>
                </a:lnTo>
                <a:lnTo>
                  <a:pt x="19" y="209"/>
                </a:lnTo>
                <a:lnTo>
                  <a:pt x="14" y="211"/>
                </a:lnTo>
                <a:lnTo>
                  <a:pt x="11" y="213"/>
                </a:lnTo>
                <a:lnTo>
                  <a:pt x="7" y="216"/>
                </a:lnTo>
                <a:lnTo>
                  <a:pt x="4" y="220"/>
                </a:lnTo>
                <a:lnTo>
                  <a:pt x="2" y="224"/>
                </a:lnTo>
                <a:lnTo>
                  <a:pt x="0" y="228"/>
                </a:lnTo>
                <a:lnTo>
                  <a:pt x="0" y="233"/>
                </a:lnTo>
                <a:lnTo>
                  <a:pt x="0" y="233"/>
                </a:lnTo>
                <a:lnTo>
                  <a:pt x="0" y="239"/>
                </a:lnTo>
                <a:lnTo>
                  <a:pt x="2" y="243"/>
                </a:lnTo>
                <a:lnTo>
                  <a:pt x="4" y="247"/>
                </a:lnTo>
                <a:lnTo>
                  <a:pt x="7" y="251"/>
                </a:lnTo>
                <a:lnTo>
                  <a:pt x="11" y="253"/>
                </a:lnTo>
                <a:lnTo>
                  <a:pt x="14" y="256"/>
                </a:lnTo>
                <a:lnTo>
                  <a:pt x="19" y="257"/>
                </a:lnTo>
                <a:lnTo>
                  <a:pt x="23" y="259"/>
                </a:lnTo>
                <a:lnTo>
                  <a:pt x="23" y="260"/>
                </a:lnTo>
                <a:lnTo>
                  <a:pt x="23" y="260"/>
                </a:lnTo>
                <a:lnTo>
                  <a:pt x="19" y="260"/>
                </a:lnTo>
                <a:lnTo>
                  <a:pt x="14" y="263"/>
                </a:lnTo>
                <a:lnTo>
                  <a:pt x="11" y="264"/>
                </a:lnTo>
                <a:lnTo>
                  <a:pt x="7" y="268"/>
                </a:lnTo>
                <a:lnTo>
                  <a:pt x="4" y="272"/>
                </a:lnTo>
                <a:lnTo>
                  <a:pt x="2" y="276"/>
                </a:lnTo>
                <a:lnTo>
                  <a:pt x="0" y="280"/>
                </a:lnTo>
                <a:lnTo>
                  <a:pt x="0" y="286"/>
                </a:lnTo>
                <a:lnTo>
                  <a:pt x="0" y="286"/>
                </a:lnTo>
                <a:lnTo>
                  <a:pt x="0" y="291"/>
                </a:lnTo>
                <a:lnTo>
                  <a:pt x="3" y="295"/>
                </a:lnTo>
                <a:lnTo>
                  <a:pt x="4" y="299"/>
                </a:lnTo>
                <a:lnTo>
                  <a:pt x="8" y="303"/>
                </a:lnTo>
                <a:lnTo>
                  <a:pt x="12" y="307"/>
                </a:lnTo>
                <a:lnTo>
                  <a:pt x="17" y="308"/>
                </a:lnTo>
                <a:lnTo>
                  <a:pt x="21" y="311"/>
                </a:lnTo>
                <a:lnTo>
                  <a:pt x="26" y="311"/>
                </a:lnTo>
                <a:lnTo>
                  <a:pt x="26" y="311"/>
                </a:lnTo>
                <a:lnTo>
                  <a:pt x="31" y="311"/>
                </a:lnTo>
                <a:lnTo>
                  <a:pt x="35" y="310"/>
                </a:lnTo>
                <a:lnTo>
                  <a:pt x="39" y="307"/>
                </a:lnTo>
                <a:lnTo>
                  <a:pt x="43" y="304"/>
                </a:lnTo>
                <a:lnTo>
                  <a:pt x="47" y="300"/>
                </a:lnTo>
                <a:lnTo>
                  <a:pt x="49" y="298"/>
                </a:lnTo>
                <a:lnTo>
                  <a:pt x="51" y="292"/>
                </a:lnTo>
                <a:lnTo>
                  <a:pt x="51" y="288"/>
                </a:lnTo>
                <a:lnTo>
                  <a:pt x="53" y="288"/>
                </a:lnTo>
                <a:lnTo>
                  <a:pt x="53" y="288"/>
                </a:lnTo>
                <a:lnTo>
                  <a:pt x="54" y="292"/>
                </a:lnTo>
                <a:lnTo>
                  <a:pt x="55" y="298"/>
                </a:lnTo>
                <a:lnTo>
                  <a:pt x="58" y="300"/>
                </a:lnTo>
                <a:lnTo>
                  <a:pt x="61" y="304"/>
                </a:lnTo>
                <a:lnTo>
                  <a:pt x="65" y="307"/>
                </a:lnTo>
                <a:lnTo>
                  <a:pt x="69" y="310"/>
                </a:lnTo>
                <a:lnTo>
                  <a:pt x="73" y="311"/>
                </a:lnTo>
                <a:lnTo>
                  <a:pt x="78" y="311"/>
                </a:lnTo>
                <a:lnTo>
                  <a:pt x="78" y="311"/>
                </a:lnTo>
                <a:lnTo>
                  <a:pt x="84" y="311"/>
                </a:lnTo>
                <a:lnTo>
                  <a:pt x="88" y="310"/>
                </a:lnTo>
                <a:lnTo>
                  <a:pt x="92" y="307"/>
                </a:lnTo>
                <a:lnTo>
                  <a:pt x="96" y="304"/>
                </a:lnTo>
                <a:lnTo>
                  <a:pt x="98" y="300"/>
                </a:lnTo>
                <a:lnTo>
                  <a:pt x="101" y="298"/>
                </a:lnTo>
                <a:lnTo>
                  <a:pt x="102" y="292"/>
                </a:lnTo>
                <a:lnTo>
                  <a:pt x="104" y="288"/>
                </a:lnTo>
                <a:lnTo>
                  <a:pt x="105" y="288"/>
                </a:lnTo>
                <a:lnTo>
                  <a:pt x="105" y="288"/>
                </a:lnTo>
                <a:lnTo>
                  <a:pt x="105" y="292"/>
                </a:lnTo>
                <a:lnTo>
                  <a:pt x="108" y="298"/>
                </a:lnTo>
                <a:lnTo>
                  <a:pt x="109" y="300"/>
                </a:lnTo>
                <a:lnTo>
                  <a:pt x="113" y="304"/>
                </a:lnTo>
                <a:lnTo>
                  <a:pt x="117" y="307"/>
                </a:lnTo>
                <a:lnTo>
                  <a:pt x="121" y="310"/>
                </a:lnTo>
                <a:lnTo>
                  <a:pt x="125" y="311"/>
                </a:lnTo>
                <a:lnTo>
                  <a:pt x="130" y="311"/>
                </a:lnTo>
                <a:lnTo>
                  <a:pt x="130" y="311"/>
                </a:lnTo>
                <a:lnTo>
                  <a:pt x="134" y="311"/>
                </a:lnTo>
                <a:lnTo>
                  <a:pt x="140" y="310"/>
                </a:lnTo>
                <a:lnTo>
                  <a:pt x="144" y="307"/>
                </a:lnTo>
                <a:lnTo>
                  <a:pt x="148" y="304"/>
                </a:lnTo>
                <a:lnTo>
                  <a:pt x="151" y="300"/>
                </a:lnTo>
                <a:lnTo>
                  <a:pt x="153" y="298"/>
                </a:lnTo>
                <a:lnTo>
                  <a:pt x="155" y="292"/>
                </a:lnTo>
                <a:lnTo>
                  <a:pt x="156" y="288"/>
                </a:lnTo>
                <a:lnTo>
                  <a:pt x="156" y="288"/>
                </a:lnTo>
                <a:lnTo>
                  <a:pt x="156" y="288"/>
                </a:lnTo>
                <a:lnTo>
                  <a:pt x="157" y="292"/>
                </a:lnTo>
                <a:lnTo>
                  <a:pt x="159" y="298"/>
                </a:lnTo>
                <a:lnTo>
                  <a:pt x="161" y="300"/>
                </a:lnTo>
                <a:lnTo>
                  <a:pt x="164" y="304"/>
                </a:lnTo>
                <a:lnTo>
                  <a:pt x="168" y="307"/>
                </a:lnTo>
                <a:lnTo>
                  <a:pt x="172" y="310"/>
                </a:lnTo>
                <a:lnTo>
                  <a:pt x="177" y="311"/>
                </a:lnTo>
                <a:lnTo>
                  <a:pt x="181" y="311"/>
                </a:lnTo>
                <a:lnTo>
                  <a:pt x="181" y="311"/>
                </a:lnTo>
                <a:lnTo>
                  <a:pt x="187" y="311"/>
                </a:lnTo>
                <a:lnTo>
                  <a:pt x="191" y="310"/>
                </a:lnTo>
                <a:lnTo>
                  <a:pt x="195" y="307"/>
                </a:lnTo>
                <a:lnTo>
                  <a:pt x="199" y="304"/>
                </a:lnTo>
                <a:lnTo>
                  <a:pt x="203" y="300"/>
                </a:lnTo>
                <a:lnTo>
                  <a:pt x="204" y="298"/>
                </a:lnTo>
                <a:lnTo>
                  <a:pt x="207" y="292"/>
                </a:lnTo>
                <a:lnTo>
                  <a:pt x="207" y="288"/>
                </a:lnTo>
                <a:lnTo>
                  <a:pt x="208" y="288"/>
                </a:lnTo>
                <a:lnTo>
                  <a:pt x="208" y="288"/>
                </a:lnTo>
                <a:lnTo>
                  <a:pt x="210" y="292"/>
                </a:lnTo>
                <a:lnTo>
                  <a:pt x="211" y="298"/>
                </a:lnTo>
                <a:lnTo>
                  <a:pt x="214" y="300"/>
                </a:lnTo>
                <a:lnTo>
                  <a:pt x="216" y="304"/>
                </a:lnTo>
                <a:lnTo>
                  <a:pt x="220" y="307"/>
                </a:lnTo>
                <a:lnTo>
                  <a:pt x="224" y="310"/>
                </a:lnTo>
                <a:lnTo>
                  <a:pt x="228" y="311"/>
                </a:lnTo>
                <a:lnTo>
                  <a:pt x="234" y="311"/>
                </a:lnTo>
                <a:lnTo>
                  <a:pt x="234" y="311"/>
                </a:lnTo>
                <a:lnTo>
                  <a:pt x="239" y="311"/>
                </a:lnTo>
                <a:lnTo>
                  <a:pt x="243" y="310"/>
                </a:lnTo>
                <a:lnTo>
                  <a:pt x="247" y="307"/>
                </a:lnTo>
                <a:lnTo>
                  <a:pt x="251" y="304"/>
                </a:lnTo>
                <a:lnTo>
                  <a:pt x="254" y="300"/>
                </a:lnTo>
                <a:lnTo>
                  <a:pt x="256" y="298"/>
                </a:lnTo>
                <a:lnTo>
                  <a:pt x="258" y="292"/>
                </a:lnTo>
                <a:lnTo>
                  <a:pt x="259" y="288"/>
                </a:lnTo>
                <a:lnTo>
                  <a:pt x="260" y="288"/>
                </a:lnTo>
                <a:lnTo>
                  <a:pt x="260" y="288"/>
                </a:lnTo>
                <a:lnTo>
                  <a:pt x="260" y="292"/>
                </a:lnTo>
                <a:lnTo>
                  <a:pt x="263" y="298"/>
                </a:lnTo>
                <a:lnTo>
                  <a:pt x="264" y="300"/>
                </a:lnTo>
                <a:lnTo>
                  <a:pt x="269" y="304"/>
                </a:lnTo>
                <a:lnTo>
                  <a:pt x="273" y="307"/>
                </a:lnTo>
                <a:lnTo>
                  <a:pt x="277" y="310"/>
                </a:lnTo>
                <a:lnTo>
                  <a:pt x="281" y="311"/>
                </a:lnTo>
                <a:lnTo>
                  <a:pt x="286" y="311"/>
                </a:lnTo>
                <a:lnTo>
                  <a:pt x="286" y="311"/>
                </a:lnTo>
                <a:lnTo>
                  <a:pt x="291" y="311"/>
                </a:lnTo>
                <a:lnTo>
                  <a:pt x="295" y="308"/>
                </a:lnTo>
                <a:lnTo>
                  <a:pt x="299" y="307"/>
                </a:lnTo>
                <a:lnTo>
                  <a:pt x="303" y="303"/>
                </a:lnTo>
                <a:lnTo>
                  <a:pt x="307" y="299"/>
                </a:lnTo>
                <a:lnTo>
                  <a:pt x="309" y="295"/>
                </a:lnTo>
                <a:lnTo>
                  <a:pt x="311" y="291"/>
                </a:lnTo>
                <a:lnTo>
                  <a:pt x="311" y="286"/>
                </a:lnTo>
                <a:lnTo>
                  <a:pt x="311" y="286"/>
                </a:lnTo>
                <a:lnTo>
                  <a:pt x="311" y="280"/>
                </a:lnTo>
                <a:lnTo>
                  <a:pt x="310" y="276"/>
                </a:lnTo>
                <a:lnTo>
                  <a:pt x="307" y="272"/>
                </a:lnTo>
                <a:lnTo>
                  <a:pt x="305" y="268"/>
                </a:lnTo>
                <a:lnTo>
                  <a:pt x="301" y="264"/>
                </a:lnTo>
                <a:lnTo>
                  <a:pt x="298" y="263"/>
                </a:lnTo>
                <a:lnTo>
                  <a:pt x="293" y="260"/>
                </a:lnTo>
                <a:lnTo>
                  <a:pt x="289" y="260"/>
                </a:lnTo>
                <a:lnTo>
                  <a:pt x="289" y="259"/>
                </a:lnTo>
                <a:lnTo>
                  <a:pt x="289" y="259"/>
                </a:lnTo>
                <a:lnTo>
                  <a:pt x="293" y="257"/>
                </a:lnTo>
                <a:lnTo>
                  <a:pt x="298" y="256"/>
                </a:lnTo>
                <a:lnTo>
                  <a:pt x="301" y="253"/>
                </a:lnTo>
                <a:lnTo>
                  <a:pt x="305" y="251"/>
                </a:lnTo>
                <a:lnTo>
                  <a:pt x="307" y="247"/>
                </a:lnTo>
                <a:lnTo>
                  <a:pt x="310" y="243"/>
                </a:lnTo>
                <a:lnTo>
                  <a:pt x="311" y="239"/>
                </a:lnTo>
                <a:lnTo>
                  <a:pt x="311" y="233"/>
                </a:lnTo>
                <a:lnTo>
                  <a:pt x="311" y="233"/>
                </a:lnTo>
                <a:lnTo>
                  <a:pt x="311" y="228"/>
                </a:lnTo>
                <a:lnTo>
                  <a:pt x="310" y="224"/>
                </a:lnTo>
                <a:lnTo>
                  <a:pt x="307" y="220"/>
                </a:lnTo>
                <a:lnTo>
                  <a:pt x="305" y="216"/>
                </a:lnTo>
                <a:lnTo>
                  <a:pt x="301" y="213"/>
                </a:lnTo>
                <a:lnTo>
                  <a:pt x="298" y="211"/>
                </a:lnTo>
                <a:lnTo>
                  <a:pt x="293" y="209"/>
                </a:lnTo>
                <a:lnTo>
                  <a:pt x="289" y="208"/>
                </a:lnTo>
                <a:lnTo>
                  <a:pt x="289" y="207"/>
                </a:lnTo>
                <a:lnTo>
                  <a:pt x="289" y="207"/>
                </a:lnTo>
                <a:lnTo>
                  <a:pt x="293" y="207"/>
                </a:lnTo>
                <a:lnTo>
                  <a:pt x="298" y="204"/>
                </a:lnTo>
                <a:lnTo>
                  <a:pt x="301" y="203"/>
                </a:lnTo>
                <a:lnTo>
                  <a:pt x="305" y="198"/>
                </a:lnTo>
                <a:lnTo>
                  <a:pt x="307" y="194"/>
                </a:lnTo>
                <a:lnTo>
                  <a:pt x="310" y="190"/>
                </a:lnTo>
                <a:lnTo>
                  <a:pt x="311" y="186"/>
                </a:lnTo>
                <a:lnTo>
                  <a:pt x="311" y="181"/>
                </a:lnTo>
                <a:lnTo>
                  <a:pt x="311" y="181"/>
                </a:lnTo>
                <a:lnTo>
                  <a:pt x="311" y="177"/>
                </a:lnTo>
                <a:lnTo>
                  <a:pt x="310" y="172"/>
                </a:lnTo>
                <a:lnTo>
                  <a:pt x="307" y="168"/>
                </a:lnTo>
                <a:lnTo>
                  <a:pt x="305" y="164"/>
                </a:lnTo>
                <a:lnTo>
                  <a:pt x="301" y="161"/>
                </a:lnTo>
                <a:lnTo>
                  <a:pt x="298" y="158"/>
                </a:lnTo>
                <a:lnTo>
                  <a:pt x="293" y="157"/>
                </a:lnTo>
                <a:lnTo>
                  <a:pt x="289" y="156"/>
                </a:lnTo>
                <a:lnTo>
                  <a:pt x="289" y="156"/>
                </a:lnTo>
                <a:lnTo>
                  <a:pt x="289" y="156"/>
                </a:lnTo>
                <a:lnTo>
                  <a:pt x="293" y="154"/>
                </a:lnTo>
                <a:lnTo>
                  <a:pt x="298" y="153"/>
                </a:lnTo>
                <a:lnTo>
                  <a:pt x="301" y="150"/>
                </a:lnTo>
                <a:lnTo>
                  <a:pt x="305" y="148"/>
                </a:lnTo>
                <a:lnTo>
                  <a:pt x="307" y="144"/>
                </a:lnTo>
                <a:lnTo>
                  <a:pt x="310" y="140"/>
                </a:lnTo>
                <a:lnTo>
                  <a:pt x="311" y="134"/>
                </a:lnTo>
                <a:lnTo>
                  <a:pt x="311" y="130"/>
                </a:lnTo>
                <a:lnTo>
                  <a:pt x="311" y="130"/>
                </a:lnTo>
                <a:lnTo>
                  <a:pt x="311" y="125"/>
                </a:lnTo>
                <a:lnTo>
                  <a:pt x="310" y="121"/>
                </a:lnTo>
                <a:lnTo>
                  <a:pt x="307" y="117"/>
                </a:lnTo>
                <a:lnTo>
                  <a:pt x="305" y="113"/>
                </a:lnTo>
                <a:lnTo>
                  <a:pt x="301" y="109"/>
                </a:lnTo>
                <a:lnTo>
                  <a:pt x="298" y="107"/>
                </a:lnTo>
                <a:lnTo>
                  <a:pt x="293" y="105"/>
                </a:lnTo>
                <a:lnTo>
                  <a:pt x="289" y="105"/>
                </a:lnTo>
                <a:lnTo>
                  <a:pt x="289" y="103"/>
                </a:lnTo>
                <a:lnTo>
                  <a:pt x="289" y="103"/>
                </a:lnTo>
                <a:lnTo>
                  <a:pt x="293" y="102"/>
                </a:lnTo>
                <a:lnTo>
                  <a:pt x="298" y="101"/>
                </a:lnTo>
                <a:lnTo>
                  <a:pt x="301" y="98"/>
                </a:lnTo>
                <a:lnTo>
                  <a:pt x="305" y="95"/>
                </a:lnTo>
                <a:lnTo>
                  <a:pt x="307" y="91"/>
                </a:lnTo>
                <a:lnTo>
                  <a:pt x="310" y="87"/>
                </a:lnTo>
                <a:lnTo>
                  <a:pt x="311" y="83"/>
                </a:lnTo>
                <a:lnTo>
                  <a:pt x="311" y="78"/>
                </a:lnTo>
                <a:lnTo>
                  <a:pt x="311" y="78"/>
                </a:lnTo>
                <a:close/>
              </a:path>
            </a:pathLst>
          </a:custGeom>
          <a:solidFill>
            <a:srgbClr val="F1B565"/>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67" name="Line 2931"/>
          <p:cNvSpPr>
            <a:spLocks noChangeShapeType="1"/>
          </p:cNvSpPr>
          <p:nvPr/>
        </p:nvSpPr>
        <p:spPr bwMode="auto">
          <a:xfrm>
            <a:off x="3911600"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8" name="Line 2932"/>
          <p:cNvSpPr>
            <a:spLocks noChangeShapeType="1"/>
          </p:cNvSpPr>
          <p:nvPr/>
        </p:nvSpPr>
        <p:spPr bwMode="auto">
          <a:xfrm>
            <a:off x="3858684"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69" name="Line 2933"/>
          <p:cNvSpPr>
            <a:spLocks noChangeShapeType="1"/>
          </p:cNvSpPr>
          <p:nvPr/>
        </p:nvSpPr>
        <p:spPr bwMode="auto">
          <a:xfrm>
            <a:off x="3966633"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0" name="Line 2934"/>
          <p:cNvSpPr>
            <a:spLocks noChangeShapeType="1"/>
          </p:cNvSpPr>
          <p:nvPr/>
        </p:nvSpPr>
        <p:spPr bwMode="auto">
          <a:xfrm>
            <a:off x="4023784"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1" name="Line 2935"/>
          <p:cNvSpPr>
            <a:spLocks noChangeShapeType="1"/>
          </p:cNvSpPr>
          <p:nvPr/>
        </p:nvSpPr>
        <p:spPr bwMode="auto">
          <a:xfrm>
            <a:off x="4076700" y="40322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2" name="Line 2936"/>
          <p:cNvSpPr>
            <a:spLocks noChangeShapeType="1"/>
          </p:cNvSpPr>
          <p:nvPr/>
        </p:nvSpPr>
        <p:spPr bwMode="auto">
          <a:xfrm>
            <a:off x="3911600"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3" name="Line 2937"/>
          <p:cNvSpPr>
            <a:spLocks noChangeShapeType="1"/>
          </p:cNvSpPr>
          <p:nvPr/>
        </p:nvSpPr>
        <p:spPr bwMode="auto">
          <a:xfrm>
            <a:off x="3858684"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4" name="Line 2938"/>
          <p:cNvSpPr>
            <a:spLocks noChangeShapeType="1"/>
          </p:cNvSpPr>
          <p:nvPr/>
        </p:nvSpPr>
        <p:spPr bwMode="auto">
          <a:xfrm>
            <a:off x="3966633"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5" name="Line 2939"/>
          <p:cNvSpPr>
            <a:spLocks noChangeShapeType="1"/>
          </p:cNvSpPr>
          <p:nvPr/>
        </p:nvSpPr>
        <p:spPr bwMode="auto">
          <a:xfrm>
            <a:off x="4023784"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6" name="Line 2940"/>
          <p:cNvSpPr>
            <a:spLocks noChangeShapeType="1"/>
          </p:cNvSpPr>
          <p:nvPr/>
        </p:nvSpPr>
        <p:spPr bwMode="auto">
          <a:xfrm>
            <a:off x="4076700" y="4087285"/>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7" name="Line 2941"/>
          <p:cNvSpPr>
            <a:spLocks noChangeShapeType="1"/>
          </p:cNvSpPr>
          <p:nvPr/>
        </p:nvSpPr>
        <p:spPr bwMode="auto">
          <a:xfrm>
            <a:off x="3911600"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8" name="Line 2942"/>
          <p:cNvSpPr>
            <a:spLocks noChangeShapeType="1"/>
          </p:cNvSpPr>
          <p:nvPr/>
        </p:nvSpPr>
        <p:spPr bwMode="auto">
          <a:xfrm>
            <a:off x="3858684"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79" name="Line 2943"/>
          <p:cNvSpPr>
            <a:spLocks noChangeShapeType="1"/>
          </p:cNvSpPr>
          <p:nvPr/>
        </p:nvSpPr>
        <p:spPr bwMode="auto">
          <a:xfrm>
            <a:off x="3966633"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0" name="Line 2944"/>
          <p:cNvSpPr>
            <a:spLocks noChangeShapeType="1"/>
          </p:cNvSpPr>
          <p:nvPr/>
        </p:nvSpPr>
        <p:spPr bwMode="auto">
          <a:xfrm>
            <a:off x="4023784"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1" name="Line 2945"/>
          <p:cNvSpPr>
            <a:spLocks noChangeShapeType="1"/>
          </p:cNvSpPr>
          <p:nvPr/>
        </p:nvSpPr>
        <p:spPr bwMode="auto">
          <a:xfrm>
            <a:off x="4076700" y="4142319"/>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2" name="Line 2946"/>
          <p:cNvSpPr>
            <a:spLocks noChangeShapeType="1"/>
          </p:cNvSpPr>
          <p:nvPr/>
        </p:nvSpPr>
        <p:spPr bwMode="auto">
          <a:xfrm>
            <a:off x="3911600"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3" name="Line 2947"/>
          <p:cNvSpPr>
            <a:spLocks noChangeShapeType="1"/>
          </p:cNvSpPr>
          <p:nvPr/>
        </p:nvSpPr>
        <p:spPr bwMode="auto">
          <a:xfrm>
            <a:off x="3858684"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4" name="Line 2948"/>
          <p:cNvSpPr>
            <a:spLocks noChangeShapeType="1"/>
          </p:cNvSpPr>
          <p:nvPr/>
        </p:nvSpPr>
        <p:spPr bwMode="auto">
          <a:xfrm>
            <a:off x="3966633"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5" name="Line 2949"/>
          <p:cNvSpPr>
            <a:spLocks noChangeShapeType="1"/>
          </p:cNvSpPr>
          <p:nvPr/>
        </p:nvSpPr>
        <p:spPr bwMode="auto">
          <a:xfrm>
            <a:off x="4023784"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6" name="Line 2950"/>
          <p:cNvSpPr>
            <a:spLocks noChangeShapeType="1"/>
          </p:cNvSpPr>
          <p:nvPr/>
        </p:nvSpPr>
        <p:spPr bwMode="auto">
          <a:xfrm>
            <a:off x="4076700" y="4197352"/>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7" name="Line 2951"/>
          <p:cNvSpPr>
            <a:spLocks noChangeShapeType="1"/>
          </p:cNvSpPr>
          <p:nvPr/>
        </p:nvSpPr>
        <p:spPr bwMode="auto">
          <a:xfrm>
            <a:off x="3911600"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8" name="Line 2952"/>
          <p:cNvSpPr>
            <a:spLocks noChangeShapeType="1"/>
          </p:cNvSpPr>
          <p:nvPr/>
        </p:nvSpPr>
        <p:spPr bwMode="auto">
          <a:xfrm>
            <a:off x="3858684"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89" name="Line 2953"/>
          <p:cNvSpPr>
            <a:spLocks noChangeShapeType="1"/>
          </p:cNvSpPr>
          <p:nvPr/>
        </p:nvSpPr>
        <p:spPr bwMode="auto">
          <a:xfrm>
            <a:off x="3966633"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0" name="Line 2954"/>
          <p:cNvSpPr>
            <a:spLocks noChangeShapeType="1"/>
          </p:cNvSpPr>
          <p:nvPr/>
        </p:nvSpPr>
        <p:spPr bwMode="auto">
          <a:xfrm>
            <a:off x="4023784"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1" name="Line 2955"/>
          <p:cNvSpPr>
            <a:spLocks noChangeShapeType="1"/>
          </p:cNvSpPr>
          <p:nvPr/>
        </p:nvSpPr>
        <p:spPr bwMode="auto">
          <a:xfrm>
            <a:off x="4076700" y="425026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2" name="Freeform 2956"/>
          <p:cNvSpPr>
            <a:spLocks/>
          </p:cNvSpPr>
          <p:nvPr/>
        </p:nvSpPr>
        <p:spPr bwMode="auto">
          <a:xfrm>
            <a:off x="4233336" y="3886202"/>
            <a:ext cx="512233" cy="510117"/>
          </a:xfrm>
          <a:custGeom>
            <a:avLst/>
            <a:gdLst>
              <a:gd name="T0" fmla="*/ 482 w 482"/>
              <a:gd name="T1" fmla="*/ 242 h 483"/>
              <a:gd name="T2" fmla="*/ 477 w 482"/>
              <a:gd name="T3" fmla="*/ 193 h 483"/>
              <a:gd name="T4" fmla="*/ 464 w 482"/>
              <a:gd name="T5" fmla="*/ 148 h 483"/>
              <a:gd name="T6" fmla="*/ 441 w 482"/>
              <a:gd name="T7" fmla="*/ 106 h 483"/>
              <a:gd name="T8" fmla="*/ 411 w 482"/>
              <a:gd name="T9" fmla="*/ 71 h 483"/>
              <a:gd name="T10" fmla="*/ 377 w 482"/>
              <a:gd name="T11" fmla="*/ 42 h 483"/>
              <a:gd name="T12" fmla="*/ 335 w 482"/>
              <a:gd name="T13" fmla="*/ 19 h 483"/>
              <a:gd name="T14" fmla="*/ 289 w 482"/>
              <a:gd name="T15" fmla="*/ 6 h 483"/>
              <a:gd name="T16" fmla="*/ 241 w 482"/>
              <a:gd name="T17" fmla="*/ 0 h 483"/>
              <a:gd name="T18" fmla="*/ 217 w 482"/>
              <a:gd name="T19" fmla="*/ 2 h 483"/>
              <a:gd name="T20" fmla="*/ 169 w 482"/>
              <a:gd name="T21" fmla="*/ 11 h 483"/>
              <a:gd name="T22" fmla="*/ 126 w 482"/>
              <a:gd name="T23" fmla="*/ 30 h 483"/>
              <a:gd name="T24" fmla="*/ 88 w 482"/>
              <a:gd name="T25" fmla="*/ 55 h 483"/>
              <a:gd name="T26" fmla="*/ 55 w 482"/>
              <a:gd name="T27" fmla="*/ 89 h 483"/>
              <a:gd name="T28" fmla="*/ 29 w 482"/>
              <a:gd name="T29" fmla="*/ 126 h 483"/>
              <a:gd name="T30" fmla="*/ 11 w 482"/>
              <a:gd name="T31" fmla="*/ 169 h 483"/>
              <a:gd name="T32" fmla="*/ 1 w 482"/>
              <a:gd name="T33" fmla="*/ 217 h 483"/>
              <a:gd name="T34" fmla="*/ 0 w 482"/>
              <a:gd name="T35" fmla="*/ 242 h 483"/>
              <a:gd name="T36" fmla="*/ 5 w 482"/>
              <a:gd name="T37" fmla="*/ 290 h 483"/>
              <a:gd name="T38" fmla="*/ 19 w 482"/>
              <a:gd name="T39" fmla="*/ 335 h 483"/>
              <a:gd name="T40" fmla="*/ 41 w 482"/>
              <a:gd name="T41" fmla="*/ 377 h 483"/>
              <a:gd name="T42" fmla="*/ 71 w 482"/>
              <a:gd name="T43" fmla="*/ 412 h 483"/>
              <a:gd name="T44" fmla="*/ 106 w 482"/>
              <a:gd name="T45" fmla="*/ 441 h 483"/>
              <a:gd name="T46" fmla="*/ 147 w 482"/>
              <a:gd name="T47" fmla="*/ 464 h 483"/>
              <a:gd name="T48" fmla="*/ 193 w 482"/>
              <a:gd name="T49" fmla="*/ 477 h 483"/>
              <a:gd name="T50" fmla="*/ 241 w 482"/>
              <a:gd name="T51" fmla="*/ 483 h 483"/>
              <a:gd name="T52" fmla="*/ 265 w 482"/>
              <a:gd name="T53" fmla="*/ 481 h 483"/>
              <a:gd name="T54" fmla="*/ 314 w 482"/>
              <a:gd name="T55" fmla="*/ 472 h 483"/>
              <a:gd name="T56" fmla="*/ 356 w 482"/>
              <a:gd name="T57" fmla="*/ 453 h 483"/>
              <a:gd name="T58" fmla="*/ 394 w 482"/>
              <a:gd name="T59" fmla="*/ 428 h 483"/>
              <a:gd name="T60" fmla="*/ 427 w 482"/>
              <a:gd name="T61" fmla="*/ 394 h 483"/>
              <a:gd name="T62" fmla="*/ 453 w 482"/>
              <a:gd name="T63" fmla="*/ 357 h 483"/>
              <a:gd name="T64" fmla="*/ 472 w 482"/>
              <a:gd name="T65" fmla="*/ 314 h 483"/>
              <a:gd name="T66" fmla="*/ 481 w 482"/>
              <a:gd name="T67" fmla="*/ 266 h 483"/>
              <a:gd name="T68" fmla="*/ 482 w 482"/>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3">
                <a:moveTo>
                  <a:pt x="482" y="242"/>
                </a:moveTo>
                <a:lnTo>
                  <a:pt x="482" y="242"/>
                </a:lnTo>
                <a:lnTo>
                  <a:pt x="481" y="217"/>
                </a:lnTo>
                <a:lnTo>
                  <a:pt x="477" y="193"/>
                </a:lnTo>
                <a:lnTo>
                  <a:pt x="472" y="169"/>
                </a:lnTo>
                <a:lnTo>
                  <a:pt x="464" y="148"/>
                </a:lnTo>
                <a:lnTo>
                  <a:pt x="453" y="126"/>
                </a:lnTo>
                <a:lnTo>
                  <a:pt x="441" y="106"/>
                </a:lnTo>
                <a:lnTo>
                  <a:pt x="427" y="89"/>
                </a:lnTo>
                <a:lnTo>
                  <a:pt x="411" y="71"/>
                </a:lnTo>
                <a:lnTo>
                  <a:pt x="394" y="55"/>
                </a:lnTo>
                <a:lnTo>
                  <a:pt x="377" y="42"/>
                </a:lnTo>
                <a:lnTo>
                  <a:pt x="356" y="30"/>
                </a:lnTo>
                <a:lnTo>
                  <a:pt x="335" y="19"/>
                </a:lnTo>
                <a:lnTo>
                  <a:pt x="314" y="11"/>
                </a:lnTo>
                <a:lnTo>
                  <a:pt x="289" y="6"/>
                </a:lnTo>
                <a:lnTo>
                  <a:pt x="265" y="2"/>
                </a:lnTo>
                <a:lnTo>
                  <a:pt x="241" y="0"/>
                </a:lnTo>
                <a:lnTo>
                  <a:pt x="241" y="0"/>
                </a:lnTo>
                <a:lnTo>
                  <a:pt x="217" y="2"/>
                </a:lnTo>
                <a:lnTo>
                  <a:pt x="193" y="6"/>
                </a:lnTo>
                <a:lnTo>
                  <a:pt x="169" y="11"/>
                </a:lnTo>
                <a:lnTo>
                  <a:pt x="147" y="19"/>
                </a:lnTo>
                <a:lnTo>
                  <a:pt x="126" y="30"/>
                </a:lnTo>
                <a:lnTo>
                  <a:pt x="106" y="42"/>
                </a:lnTo>
                <a:lnTo>
                  <a:pt x="88" y="55"/>
                </a:lnTo>
                <a:lnTo>
                  <a:pt x="71" y="71"/>
                </a:lnTo>
                <a:lnTo>
                  <a:pt x="55" y="89"/>
                </a:lnTo>
                <a:lnTo>
                  <a:pt x="41" y="106"/>
                </a:lnTo>
                <a:lnTo>
                  <a:pt x="29" y="126"/>
                </a:lnTo>
                <a:lnTo>
                  <a:pt x="19" y="148"/>
                </a:lnTo>
                <a:lnTo>
                  <a:pt x="11" y="169"/>
                </a:lnTo>
                <a:lnTo>
                  <a:pt x="5" y="193"/>
                </a:lnTo>
                <a:lnTo>
                  <a:pt x="1" y="217"/>
                </a:lnTo>
                <a:lnTo>
                  <a:pt x="0" y="242"/>
                </a:lnTo>
                <a:lnTo>
                  <a:pt x="0" y="242"/>
                </a:lnTo>
                <a:lnTo>
                  <a:pt x="1" y="266"/>
                </a:lnTo>
                <a:lnTo>
                  <a:pt x="5" y="290"/>
                </a:lnTo>
                <a:lnTo>
                  <a:pt x="11" y="314"/>
                </a:lnTo>
                <a:lnTo>
                  <a:pt x="19" y="335"/>
                </a:lnTo>
                <a:lnTo>
                  <a:pt x="29" y="357"/>
                </a:lnTo>
                <a:lnTo>
                  <a:pt x="41" y="377"/>
                </a:lnTo>
                <a:lnTo>
                  <a:pt x="55" y="394"/>
                </a:lnTo>
                <a:lnTo>
                  <a:pt x="71" y="412"/>
                </a:lnTo>
                <a:lnTo>
                  <a:pt x="88" y="428"/>
                </a:lnTo>
                <a:lnTo>
                  <a:pt x="106" y="441"/>
                </a:lnTo>
                <a:lnTo>
                  <a:pt x="126" y="453"/>
                </a:lnTo>
                <a:lnTo>
                  <a:pt x="147" y="464"/>
                </a:lnTo>
                <a:lnTo>
                  <a:pt x="169" y="472"/>
                </a:lnTo>
                <a:lnTo>
                  <a:pt x="193" y="477"/>
                </a:lnTo>
                <a:lnTo>
                  <a:pt x="217" y="481"/>
                </a:lnTo>
                <a:lnTo>
                  <a:pt x="241" y="483"/>
                </a:lnTo>
                <a:lnTo>
                  <a:pt x="241" y="483"/>
                </a:lnTo>
                <a:lnTo>
                  <a:pt x="265" y="481"/>
                </a:lnTo>
                <a:lnTo>
                  <a:pt x="289" y="477"/>
                </a:lnTo>
                <a:lnTo>
                  <a:pt x="314" y="472"/>
                </a:lnTo>
                <a:lnTo>
                  <a:pt x="335" y="464"/>
                </a:lnTo>
                <a:lnTo>
                  <a:pt x="356" y="453"/>
                </a:lnTo>
                <a:lnTo>
                  <a:pt x="377" y="441"/>
                </a:lnTo>
                <a:lnTo>
                  <a:pt x="394" y="428"/>
                </a:lnTo>
                <a:lnTo>
                  <a:pt x="411" y="412"/>
                </a:lnTo>
                <a:lnTo>
                  <a:pt x="427" y="394"/>
                </a:lnTo>
                <a:lnTo>
                  <a:pt x="441" y="377"/>
                </a:lnTo>
                <a:lnTo>
                  <a:pt x="453" y="357"/>
                </a:lnTo>
                <a:lnTo>
                  <a:pt x="464" y="335"/>
                </a:lnTo>
                <a:lnTo>
                  <a:pt x="472" y="314"/>
                </a:lnTo>
                <a:lnTo>
                  <a:pt x="477" y="290"/>
                </a:lnTo>
                <a:lnTo>
                  <a:pt x="481" y="266"/>
                </a:lnTo>
                <a:lnTo>
                  <a:pt x="482" y="242"/>
                </a:lnTo>
                <a:lnTo>
                  <a:pt x="482" y="242"/>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93" name="Freeform 2957"/>
          <p:cNvSpPr>
            <a:spLocks/>
          </p:cNvSpPr>
          <p:nvPr/>
        </p:nvSpPr>
        <p:spPr bwMode="auto">
          <a:xfrm>
            <a:off x="4406900" y="3987802"/>
            <a:ext cx="8467" cy="46567"/>
          </a:xfrm>
          <a:custGeom>
            <a:avLst/>
            <a:gdLst>
              <a:gd name="T0" fmla="*/ 4 w 8"/>
              <a:gd name="T1" fmla="*/ 0 h 43"/>
              <a:gd name="T2" fmla="*/ 4 w 8"/>
              <a:gd name="T3" fmla="*/ 0 h 43"/>
              <a:gd name="T4" fmla="*/ 0 w 8"/>
              <a:gd name="T5" fmla="*/ 5 h 43"/>
              <a:gd name="T6" fmla="*/ 0 w 8"/>
              <a:gd name="T7" fmla="*/ 11 h 43"/>
              <a:gd name="T8" fmla="*/ 1 w 8"/>
              <a:gd name="T9" fmla="*/ 16 h 43"/>
              <a:gd name="T10" fmla="*/ 4 w 8"/>
              <a:gd name="T11" fmla="*/ 21 h 43"/>
              <a:gd name="T12" fmla="*/ 7 w 8"/>
              <a:gd name="T13" fmla="*/ 27 h 43"/>
              <a:gd name="T14" fmla="*/ 8 w 8"/>
              <a:gd name="T15" fmla="*/ 32 h 43"/>
              <a:gd name="T16" fmla="*/ 7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0" y="5"/>
                </a:lnTo>
                <a:lnTo>
                  <a:pt x="0" y="11"/>
                </a:lnTo>
                <a:lnTo>
                  <a:pt x="1" y="16"/>
                </a:lnTo>
                <a:lnTo>
                  <a:pt x="4" y="21"/>
                </a:lnTo>
                <a:lnTo>
                  <a:pt x="7" y="27"/>
                </a:lnTo>
                <a:lnTo>
                  <a:pt x="8" y="32"/>
                </a:lnTo>
                <a:lnTo>
                  <a:pt x="7"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4" name="Freeform 2958"/>
          <p:cNvSpPr>
            <a:spLocks/>
          </p:cNvSpPr>
          <p:nvPr/>
        </p:nvSpPr>
        <p:spPr bwMode="auto">
          <a:xfrm>
            <a:off x="4474633" y="3987802"/>
            <a:ext cx="8467" cy="46567"/>
          </a:xfrm>
          <a:custGeom>
            <a:avLst/>
            <a:gdLst>
              <a:gd name="T0" fmla="*/ 4 w 8"/>
              <a:gd name="T1" fmla="*/ 0 h 43"/>
              <a:gd name="T2" fmla="*/ 4 w 8"/>
              <a:gd name="T3" fmla="*/ 0 h 43"/>
              <a:gd name="T4" fmla="*/ 1 w 8"/>
              <a:gd name="T5" fmla="*/ 5 h 43"/>
              <a:gd name="T6" fmla="*/ 0 w 8"/>
              <a:gd name="T7" fmla="*/ 11 h 43"/>
              <a:gd name="T8" fmla="*/ 1 w 8"/>
              <a:gd name="T9" fmla="*/ 16 h 43"/>
              <a:gd name="T10" fmla="*/ 4 w 8"/>
              <a:gd name="T11" fmla="*/ 21 h 43"/>
              <a:gd name="T12" fmla="*/ 6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1" y="5"/>
                </a:lnTo>
                <a:lnTo>
                  <a:pt x="0" y="11"/>
                </a:lnTo>
                <a:lnTo>
                  <a:pt x="1" y="16"/>
                </a:lnTo>
                <a:lnTo>
                  <a:pt x="4" y="21"/>
                </a:lnTo>
                <a:lnTo>
                  <a:pt x="6"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5" name="Freeform 2959"/>
          <p:cNvSpPr>
            <a:spLocks/>
          </p:cNvSpPr>
          <p:nvPr/>
        </p:nvSpPr>
        <p:spPr bwMode="auto">
          <a:xfrm>
            <a:off x="4544484" y="3987802"/>
            <a:ext cx="8467" cy="46567"/>
          </a:xfrm>
          <a:custGeom>
            <a:avLst/>
            <a:gdLst>
              <a:gd name="T0" fmla="*/ 4 w 8"/>
              <a:gd name="T1" fmla="*/ 0 h 43"/>
              <a:gd name="T2" fmla="*/ 4 w 8"/>
              <a:gd name="T3" fmla="*/ 0 h 43"/>
              <a:gd name="T4" fmla="*/ 2 w 8"/>
              <a:gd name="T5" fmla="*/ 5 h 43"/>
              <a:gd name="T6" fmla="*/ 0 w 8"/>
              <a:gd name="T7" fmla="*/ 11 h 43"/>
              <a:gd name="T8" fmla="*/ 2 w 8"/>
              <a:gd name="T9" fmla="*/ 16 h 43"/>
              <a:gd name="T10" fmla="*/ 4 w 8"/>
              <a:gd name="T11" fmla="*/ 21 h 43"/>
              <a:gd name="T12" fmla="*/ 7 w 8"/>
              <a:gd name="T13" fmla="*/ 27 h 43"/>
              <a:gd name="T14" fmla="*/ 8 w 8"/>
              <a:gd name="T15" fmla="*/ 32 h 43"/>
              <a:gd name="T16" fmla="*/ 8 w 8"/>
              <a:gd name="T17" fmla="*/ 37 h 43"/>
              <a:gd name="T18" fmla="*/ 4 w 8"/>
              <a:gd name="T1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43">
                <a:moveTo>
                  <a:pt x="4" y="0"/>
                </a:moveTo>
                <a:lnTo>
                  <a:pt x="4" y="0"/>
                </a:lnTo>
                <a:lnTo>
                  <a:pt x="2" y="5"/>
                </a:lnTo>
                <a:lnTo>
                  <a:pt x="0" y="11"/>
                </a:lnTo>
                <a:lnTo>
                  <a:pt x="2" y="16"/>
                </a:lnTo>
                <a:lnTo>
                  <a:pt x="4" y="21"/>
                </a:lnTo>
                <a:lnTo>
                  <a:pt x="7" y="27"/>
                </a:lnTo>
                <a:lnTo>
                  <a:pt x="8" y="32"/>
                </a:lnTo>
                <a:lnTo>
                  <a:pt x="8" y="37"/>
                </a:lnTo>
                <a:lnTo>
                  <a:pt x="4" y="43"/>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6" name="Freeform 2960"/>
          <p:cNvSpPr>
            <a:spLocks noEditPoints="1"/>
          </p:cNvSpPr>
          <p:nvPr/>
        </p:nvSpPr>
        <p:spPr bwMode="auto">
          <a:xfrm>
            <a:off x="4341285" y="4057654"/>
            <a:ext cx="330200" cy="226484"/>
          </a:xfrm>
          <a:custGeom>
            <a:avLst/>
            <a:gdLst>
              <a:gd name="T0" fmla="*/ 257 w 311"/>
              <a:gd name="T1" fmla="*/ 43 h 215"/>
              <a:gd name="T2" fmla="*/ 257 w 311"/>
              <a:gd name="T3" fmla="*/ 16 h 215"/>
              <a:gd name="T4" fmla="*/ 252 w 311"/>
              <a:gd name="T5" fmla="*/ 6 h 215"/>
              <a:gd name="T6" fmla="*/ 241 w 311"/>
              <a:gd name="T7" fmla="*/ 0 h 215"/>
              <a:gd name="T8" fmla="*/ 16 w 311"/>
              <a:gd name="T9" fmla="*/ 0 h 215"/>
              <a:gd name="T10" fmla="*/ 5 w 311"/>
              <a:gd name="T11" fmla="*/ 6 h 215"/>
              <a:gd name="T12" fmla="*/ 0 w 311"/>
              <a:gd name="T13" fmla="*/ 16 h 215"/>
              <a:gd name="T14" fmla="*/ 0 w 311"/>
              <a:gd name="T15" fmla="*/ 145 h 215"/>
              <a:gd name="T16" fmla="*/ 2 w 311"/>
              <a:gd name="T17" fmla="*/ 160 h 215"/>
              <a:gd name="T18" fmla="*/ 12 w 311"/>
              <a:gd name="T19" fmla="*/ 173 h 215"/>
              <a:gd name="T20" fmla="*/ 37 w 311"/>
              <a:gd name="T21" fmla="*/ 197 h 215"/>
              <a:gd name="T22" fmla="*/ 56 w 311"/>
              <a:gd name="T23" fmla="*/ 211 h 215"/>
              <a:gd name="T24" fmla="*/ 80 w 311"/>
              <a:gd name="T25" fmla="*/ 215 h 215"/>
              <a:gd name="T26" fmla="*/ 177 w 311"/>
              <a:gd name="T27" fmla="*/ 215 h 215"/>
              <a:gd name="T28" fmla="*/ 199 w 311"/>
              <a:gd name="T29" fmla="*/ 211 h 215"/>
              <a:gd name="T30" fmla="*/ 220 w 311"/>
              <a:gd name="T31" fmla="*/ 197 h 215"/>
              <a:gd name="T32" fmla="*/ 305 w 311"/>
              <a:gd name="T33" fmla="*/ 113 h 215"/>
              <a:gd name="T34" fmla="*/ 311 w 311"/>
              <a:gd name="T35" fmla="*/ 98 h 215"/>
              <a:gd name="T36" fmla="*/ 311 w 311"/>
              <a:gd name="T37" fmla="*/ 63 h 215"/>
              <a:gd name="T38" fmla="*/ 309 w 311"/>
              <a:gd name="T39" fmla="*/ 55 h 215"/>
              <a:gd name="T40" fmla="*/ 299 w 311"/>
              <a:gd name="T41" fmla="*/ 44 h 215"/>
              <a:gd name="T42" fmla="*/ 291 w 311"/>
              <a:gd name="T43" fmla="*/ 43 h 215"/>
              <a:gd name="T44" fmla="*/ 273 w 311"/>
              <a:gd name="T45" fmla="*/ 90 h 215"/>
              <a:gd name="T46" fmla="*/ 273 w 311"/>
              <a:gd name="T47" fmla="*/ 94 h 215"/>
              <a:gd name="T48" fmla="*/ 262 w 311"/>
              <a:gd name="T49" fmla="*/ 106 h 215"/>
              <a:gd name="T50" fmla="*/ 261 w 311"/>
              <a:gd name="T51" fmla="*/ 107 h 215"/>
              <a:gd name="T52" fmla="*/ 257 w 311"/>
              <a:gd name="T53" fmla="*/ 106 h 215"/>
              <a:gd name="T54" fmla="*/ 257 w 311"/>
              <a:gd name="T55" fmla="*/ 83 h 215"/>
              <a:gd name="T56" fmla="*/ 257 w 311"/>
              <a:gd name="T57" fmla="*/ 81 h 215"/>
              <a:gd name="T58" fmla="*/ 262 w 311"/>
              <a:gd name="T59" fmla="*/ 75 h 215"/>
              <a:gd name="T60" fmla="*/ 265 w 311"/>
              <a:gd name="T61" fmla="*/ 75 h 215"/>
              <a:gd name="T62" fmla="*/ 271 w 311"/>
              <a:gd name="T63" fmla="*/ 78 h 215"/>
              <a:gd name="T64" fmla="*/ 273 w 311"/>
              <a:gd name="T65" fmla="*/ 8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1" h="215">
                <a:moveTo>
                  <a:pt x="291" y="43"/>
                </a:moveTo>
                <a:lnTo>
                  <a:pt x="257" y="43"/>
                </a:lnTo>
                <a:lnTo>
                  <a:pt x="257" y="16"/>
                </a:lnTo>
                <a:lnTo>
                  <a:pt x="257" y="16"/>
                </a:lnTo>
                <a:lnTo>
                  <a:pt x="256" y="10"/>
                </a:lnTo>
                <a:lnTo>
                  <a:pt x="252" y="6"/>
                </a:lnTo>
                <a:lnTo>
                  <a:pt x="248" y="2"/>
                </a:lnTo>
                <a:lnTo>
                  <a:pt x="241" y="0"/>
                </a:lnTo>
                <a:lnTo>
                  <a:pt x="16" y="0"/>
                </a:lnTo>
                <a:lnTo>
                  <a:pt x="16" y="0"/>
                </a:lnTo>
                <a:lnTo>
                  <a:pt x="9" y="2"/>
                </a:lnTo>
                <a:lnTo>
                  <a:pt x="5" y="6"/>
                </a:lnTo>
                <a:lnTo>
                  <a:pt x="1" y="10"/>
                </a:lnTo>
                <a:lnTo>
                  <a:pt x="0" y="16"/>
                </a:lnTo>
                <a:lnTo>
                  <a:pt x="0" y="145"/>
                </a:lnTo>
                <a:lnTo>
                  <a:pt x="0" y="145"/>
                </a:lnTo>
                <a:lnTo>
                  <a:pt x="1" y="153"/>
                </a:lnTo>
                <a:lnTo>
                  <a:pt x="2" y="160"/>
                </a:lnTo>
                <a:lnTo>
                  <a:pt x="6" y="166"/>
                </a:lnTo>
                <a:lnTo>
                  <a:pt x="12" y="173"/>
                </a:lnTo>
                <a:lnTo>
                  <a:pt x="37" y="197"/>
                </a:lnTo>
                <a:lnTo>
                  <a:pt x="37" y="197"/>
                </a:lnTo>
                <a:lnTo>
                  <a:pt x="47" y="205"/>
                </a:lnTo>
                <a:lnTo>
                  <a:pt x="56" y="211"/>
                </a:lnTo>
                <a:lnTo>
                  <a:pt x="68" y="213"/>
                </a:lnTo>
                <a:lnTo>
                  <a:pt x="80" y="215"/>
                </a:lnTo>
                <a:lnTo>
                  <a:pt x="177" y="215"/>
                </a:lnTo>
                <a:lnTo>
                  <a:pt x="177" y="215"/>
                </a:lnTo>
                <a:lnTo>
                  <a:pt x="189" y="213"/>
                </a:lnTo>
                <a:lnTo>
                  <a:pt x="199" y="211"/>
                </a:lnTo>
                <a:lnTo>
                  <a:pt x="210" y="205"/>
                </a:lnTo>
                <a:lnTo>
                  <a:pt x="220" y="197"/>
                </a:lnTo>
                <a:lnTo>
                  <a:pt x="305" y="113"/>
                </a:lnTo>
                <a:lnTo>
                  <a:pt x="305" y="113"/>
                </a:lnTo>
                <a:lnTo>
                  <a:pt x="309" y="106"/>
                </a:lnTo>
                <a:lnTo>
                  <a:pt x="311" y="98"/>
                </a:lnTo>
                <a:lnTo>
                  <a:pt x="311" y="63"/>
                </a:lnTo>
                <a:lnTo>
                  <a:pt x="311" y="63"/>
                </a:lnTo>
                <a:lnTo>
                  <a:pt x="311" y="59"/>
                </a:lnTo>
                <a:lnTo>
                  <a:pt x="309" y="55"/>
                </a:lnTo>
                <a:lnTo>
                  <a:pt x="305" y="48"/>
                </a:lnTo>
                <a:lnTo>
                  <a:pt x="299" y="44"/>
                </a:lnTo>
                <a:lnTo>
                  <a:pt x="295" y="43"/>
                </a:lnTo>
                <a:lnTo>
                  <a:pt x="291" y="43"/>
                </a:lnTo>
                <a:lnTo>
                  <a:pt x="291" y="43"/>
                </a:lnTo>
                <a:close/>
                <a:moveTo>
                  <a:pt x="273" y="90"/>
                </a:moveTo>
                <a:lnTo>
                  <a:pt x="273" y="90"/>
                </a:lnTo>
                <a:lnTo>
                  <a:pt x="273" y="94"/>
                </a:lnTo>
                <a:lnTo>
                  <a:pt x="271" y="97"/>
                </a:lnTo>
                <a:lnTo>
                  <a:pt x="262" y="106"/>
                </a:lnTo>
                <a:lnTo>
                  <a:pt x="262" y="106"/>
                </a:lnTo>
                <a:lnTo>
                  <a:pt x="261" y="107"/>
                </a:lnTo>
                <a:lnTo>
                  <a:pt x="260" y="106"/>
                </a:lnTo>
                <a:lnTo>
                  <a:pt x="257" y="106"/>
                </a:lnTo>
                <a:lnTo>
                  <a:pt x="257" y="103"/>
                </a:lnTo>
                <a:lnTo>
                  <a:pt x="257" y="83"/>
                </a:lnTo>
                <a:lnTo>
                  <a:pt x="257" y="83"/>
                </a:lnTo>
                <a:lnTo>
                  <a:pt x="257" y="81"/>
                </a:lnTo>
                <a:lnTo>
                  <a:pt x="260" y="78"/>
                </a:lnTo>
                <a:lnTo>
                  <a:pt x="262" y="75"/>
                </a:lnTo>
                <a:lnTo>
                  <a:pt x="265" y="75"/>
                </a:lnTo>
                <a:lnTo>
                  <a:pt x="265" y="75"/>
                </a:lnTo>
                <a:lnTo>
                  <a:pt x="268" y="75"/>
                </a:lnTo>
                <a:lnTo>
                  <a:pt x="271" y="78"/>
                </a:lnTo>
                <a:lnTo>
                  <a:pt x="273" y="81"/>
                </a:lnTo>
                <a:lnTo>
                  <a:pt x="273" y="83"/>
                </a:lnTo>
                <a:lnTo>
                  <a:pt x="273" y="90"/>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597" name="Line 2961"/>
          <p:cNvSpPr>
            <a:spLocks noChangeShapeType="1"/>
          </p:cNvSpPr>
          <p:nvPr/>
        </p:nvSpPr>
        <p:spPr bwMode="auto">
          <a:xfrm>
            <a:off x="4364567" y="4078819"/>
            <a:ext cx="0" cy="33867"/>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8" name="Line 2962"/>
          <p:cNvSpPr>
            <a:spLocks noChangeShapeType="1"/>
          </p:cNvSpPr>
          <p:nvPr/>
        </p:nvSpPr>
        <p:spPr bwMode="auto">
          <a:xfrm>
            <a:off x="4364567" y="4135970"/>
            <a:ext cx="0" cy="63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99" name="Line 2963"/>
          <p:cNvSpPr>
            <a:spLocks noChangeShapeType="1"/>
          </p:cNvSpPr>
          <p:nvPr/>
        </p:nvSpPr>
        <p:spPr bwMode="auto">
          <a:xfrm flipH="1">
            <a:off x="4563535" y="4212170"/>
            <a:ext cx="31751" cy="31751"/>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0" name="Freeform 2964"/>
          <p:cNvSpPr>
            <a:spLocks/>
          </p:cNvSpPr>
          <p:nvPr/>
        </p:nvSpPr>
        <p:spPr bwMode="auto">
          <a:xfrm>
            <a:off x="4756151" y="3886202"/>
            <a:ext cx="510117" cy="510117"/>
          </a:xfrm>
          <a:custGeom>
            <a:avLst/>
            <a:gdLst>
              <a:gd name="T0" fmla="*/ 483 w 483"/>
              <a:gd name="T1" fmla="*/ 242 h 483"/>
              <a:gd name="T2" fmla="*/ 477 w 483"/>
              <a:gd name="T3" fmla="*/ 193 h 483"/>
              <a:gd name="T4" fmla="*/ 464 w 483"/>
              <a:gd name="T5" fmla="*/ 148 h 483"/>
              <a:gd name="T6" fmla="*/ 441 w 483"/>
              <a:gd name="T7" fmla="*/ 106 h 483"/>
              <a:gd name="T8" fmla="*/ 412 w 483"/>
              <a:gd name="T9" fmla="*/ 71 h 483"/>
              <a:gd name="T10" fmla="*/ 377 w 483"/>
              <a:gd name="T11" fmla="*/ 42 h 483"/>
              <a:gd name="T12" fmla="*/ 335 w 483"/>
              <a:gd name="T13" fmla="*/ 19 h 483"/>
              <a:gd name="T14" fmla="*/ 290 w 483"/>
              <a:gd name="T15" fmla="*/ 6 h 483"/>
              <a:gd name="T16" fmla="*/ 241 w 483"/>
              <a:gd name="T17" fmla="*/ 0 h 483"/>
              <a:gd name="T18" fmla="*/ 217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1 w 483"/>
              <a:gd name="T51" fmla="*/ 483 h 483"/>
              <a:gd name="T52" fmla="*/ 266 w 483"/>
              <a:gd name="T53" fmla="*/ 481 h 483"/>
              <a:gd name="T54" fmla="*/ 314 w 483"/>
              <a:gd name="T55" fmla="*/ 472 h 483"/>
              <a:gd name="T56" fmla="*/ 357 w 483"/>
              <a:gd name="T57" fmla="*/ 453 h 483"/>
              <a:gd name="T58" fmla="*/ 394 w 483"/>
              <a:gd name="T59" fmla="*/ 428 h 483"/>
              <a:gd name="T60" fmla="*/ 428 w 483"/>
              <a:gd name="T61" fmla="*/ 394 h 483"/>
              <a:gd name="T62" fmla="*/ 453 w 483"/>
              <a:gd name="T63" fmla="*/ 357 h 483"/>
              <a:gd name="T64" fmla="*/ 472 w 483"/>
              <a:gd name="T65" fmla="*/ 314 h 483"/>
              <a:gd name="T66" fmla="*/ 481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1" y="217"/>
                </a:lnTo>
                <a:lnTo>
                  <a:pt x="477" y="193"/>
                </a:lnTo>
                <a:lnTo>
                  <a:pt x="472" y="169"/>
                </a:lnTo>
                <a:lnTo>
                  <a:pt x="464" y="148"/>
                </a:lnTo>
                <a:lnTo>
                  <a:pt x="453" y="126"/>
                </a:lnTo>
                <a:lnTo>
                  <a:pt x="441" y="106"/>
                </a:lnTo>
                <a:lnTo>
                  <a:pt x="428" y="89"/>
                </a:lnTo>
                <a:lnTo>
                  <a:pt x="412" y="71"/>
                </a:lnTo>
                <a:lnTo>
                  <a:pt x="394" y="55"/>
                </a:lnTo>
                <a:lnTo>
                  <a:pt x="377" y="42"/>
                </a:lnTo>
                <a:lnTo>
                  <a:pt x="357" y="30"/>
                </a:lnTo>
                <a:lnTo>
                  <a:pt x="335" y="19"/>
                </a:lnTo>
                <a:lnTo>
                  <a:pt x="314" y="11"/>
                </a:lnTo>
                <a:lnTo>
                  <a:pt x="290" y="6"/>
                </a:lnTo>
                <a:lnTo>
                  <a:pt x="266" y="2"/>
                </a:lnTo>
                <a:lnTo>
                  <a:pt x="241" y="0"/>
                </a:lnTo>
                <a:lnTo>
                  <a:pt x="241" y="0"/>
                </a:lnTo>
                <a:lnTo>
                  <a:pt x="217"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7" y="481"/>
                </a:lnTo>
                <a:lnTo>
                  <a:pt x="241" y="483"/>
                </a:lnTo>
                <a:lnTo>
                  <a:pt x="241" y="483"/>
                </a:lnTo>
                <a:lnTo>
                  <a:pt x="266" y="481"/>
                </a:lnTo>
                <a:lnTo>
                  <a:pt x="290" y="477"/>
                </a:lnTo>
                <a:lnTo>
                  <a:pt x="314" y="472"/>
                </a:lnTo>
                <a:lnTo>
                  <a:pt x="335" y="464"/>
                </a:lnTo>
                <a:lnTo>
                  <a:pt x="357" y="453"/>
                </a:lnTo>
                <a:lnTo>
                  <a:pt x="377" y="441"/>
                </a:lnTo>
                <a:lnTo>
                  <a:pt x="394" y="428"/>
                </a:lnTo>
                <a:lnTo>
                  <a:pt x="412" y="412"/>
                </a:lnTo>
                <a:lnTo>
                  <a:pt x="428" y="394"/>
                </a:lnTo>
                <a:lnTo>
                  <a:pt x="441" y="377"/>
                </a:lnTo>
                <a:lnTo>
                  <a:pt x="453" y="357"/>
                </a:lnTo>
                <a:lnTo>
                  <a:pt x="464" y="335"/>
                </a:lnTo>
                <a:lnTo>
                  <a:pt x="472" y="314"/>
                </a:lnTo>
                <a:lnTo>
                  <a:pt x="477" y="290"/>
                </a:lnTo>
                <a:lnTo>
                  <a:pt x="481" y="266"/>
                </a:lnTo>
                <a:lnTo>
                  <a:pt x="483" y="242"/>
                </a:lnTo>
                <a:lnTo>
                  <a:pt x="483" y="242"/>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1" name="Freeform 2965"/>
          <p:cNvSpPr>
            <a:spLocks/>
          </p:cNvSpPr>
          <p:nvPr/>
        </p:nvSpPr>
        <p:spPr bwMode="auto">
          <a:xfrm>
            <a:off x="4955117" y="4159252"/>
            <a:ext cx="112184" cy="152400"/>
          </a:xfrm>
          <a:custGeom>
            <a:avLst/>
            <a:gdLst>
              <a:gd name="T0" fmla="*/ 106 w 106"/>
              <a:gd name="T1" fmla="*/ 144 h 144"/>
              <a:gd name="T2" fmla="*/ 0 w 106"/>
              <a:gd name="T3" fmla="*/ 144 h 144"/>
              <a:gd name="T4" fmla="*/ 0 w 106"/>
              <a:gd name="T5" fmla="*/ 144 h 144"/>
              <a:gd name="T6" fmla="*/ 8 w 106"/>
              <a:gd name="T7" fmla="*/ 143 h 144"/>
              <a:gd name="T8" fmla="*/ 16 w 106"/>
              <a:gd name="T9" fmla="*/ 140 h 144"/>
              <a:gd name="T10" fmla="*/ 24 w 106"/>
              <a:gd name="T11" fmla="*/ 138 h 144"/>
              <a:gd name="T12" fmla="*/ 31 w 106"/>
              <a:gd name="T13" fmla="*/ 132 h 144"/>
              <a:gd name="T14" fmla="*/ 36 w 106"/>
              <a:gd name="T15" fmla="*/ 126 h 144"/>
              <a:gd name="T16" fmla="*/ 39 w 106"/>
              <a:gd name="T17" fmla="*/ 118 h 144"/>
              <a:gd name="T18" fmla="*/ 41 w 106"/>
              <a:gd name="T19" fmla="*/ 110 h 144"/>
              <a:gd name="T20" fmla="*/ 43 w 106"/>
              <a:gd name="T21" fmla="*/ 102 h 144"/>
              <a:gd name="T22" fmla="*/ 43 w 106"/>
              <a:gd name="T23" fmla="*/ 41 h 144"/>
              <a:gd name="T24" fmla="*/ 43 w 106"/>
              <a:gd name="T25" fmla="*/ 41 h 144"/>
              <a:gd name="T26" fmla="*/ 41 w 106"/>
              <a:gd name="T27" fmla="*/ 32 h 144"/>
              <a:gd name="T28" fmla="*/ 37 w 106"/>
              <a:gd name="T29" fmla="*/ 24 h 144"/>
              <a:gd name="T30" fmla="*/ 32 w 106"/>
              <a:gd name="T31" fmla="*/ 16 h 144"/>
              <a:gd name="T32" fmla="*/ 24 w 106"/>
              <a:gd name="T33" fmla="*/ 10 h 144"/>
              <a:gd name="T34" fmla="*/ 24 w 106"/>
              <a:gd name="T35" fmla="*/ 10 h 144"/>
              <a:gd name="T36" fmla="*/ 29 w 106"/>
              <a:gd name="T37" fmla="*/ 5 h 144"/>
              <a:gd name="T38" fmla="*/ 36 w 106"/>
              <a:gd name="T39" fmla="*/ 2 h 144"/>
              <a:gd name="T40" fmla="*/ 44 w 106"/>
              <a:gd name="T41" fmla="*/ 1 h 144"/>
              <a:gd name="T42" fmla="*/ 52 w 106"/>
              <a:gd name="T43" fmla="*/ 0 h 144"/>
              <a:gd name="T44" fmla="*/ 60 w 106"/>
              <a:gd name="T45" fmla="*/ 1 h 144"/>
              <a:gd name="T46" fmla="*/ 70 w 106"/>
              <a:gd name="T47" fmla="*/ 2 h 144"/>
              <a:gd name="T48" fmla="*/ 76 w 106"/>
              <a:gd name="T49" fmla="*/ 5 h 144"/>
              <a:gd name="T50" fmla="*/ 83 w 106"/>
              <a:gd name="T51" fmla="*/ 10 h 144"/>
              <a:gd name="T52" fmla="*/ 83 w 106"/>
              <a:gd name="T53" fmla="*/ 10 h 144"/>
              <a:gd name="T54" fmla="*/ 76 w 106"/>
              <a:gd name="T55" fmla="*/ 16 h 144"/>
              <a:gd name="T56" fmla="*/ 70 w 106"/>
              <a:gd name="T57" fmla="*/ 24 h 144"/>
              <a:gd name="T58" fmla="*/ 66 w 106"/>
              <a:gd name="T59" fmla="*/ 32 h 144"/>
              <a:gd name="T60" fmla="*/ 64 w 106"/>
              <a:gd name="T61" fmla="*/ 41 h 144"/>
              <a:gd name="T62" fmla="*/ 64 w 106"/>
              <a:gd name="T63" fmla="*/ 102 h 144"/>
              <a:gd name="T64" fmla="*/ 64 w 106"/>
              <a:gd name="T65" fmla="*/ 102 h 144"/>
              <a:gd name="T66" fmla="*/ 66 w 106"/>
              <a:gd name="T67" fmla="*/ 110 h 144"/>
              <a:gd name="T68" fmla="*/ 67 w 106"/>
              <a:gd name="T69" fmla="*/ 118 h 144"/>
              <a:gd name="T70" fmla="*/ 71 w 106"/>
              <a:gd name="T71" fmla="*/ 126 h 144"/>
              <a:gd name="T72" fmla="*/ 76 w 106"/>
              <a:gd name="T73" fmla="*/ 131 h 144"/>
              <a:gd name="T74" fmla="*/ 83 w 106"/>
              <a:gd name="T75" fmla="*/ 136 h 144"/>
              <a:gd name="T76" fmla="*/ 90 w 106"/>
              <a:gd name="T77" fmla="*/ 140 h 144"/>
              <a:gd name="T78" fmla="*/ 98 w 106"/>
              <a:gd name="T79" fmla="*/ 143 h 144"/>
              <a:gd name="T80" fmla="*/ 106 w 106"/>
              <a:gd name="T81" fmla="*/ 144 h 144"/>
              <a:gd name="T82" fmla="*/ 106 w 106"/>
              <a:gd name="T83"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144">
                <a:moveTo>
                  <a:pt x="106" y="144"/>
                </a:moveTo>
                <a:lnTo>
                  <a:pt x="0" y="144"/>
                </a:lnTo>
                <a:lnTo>
                  <a:pt x="0" y="144"/>
                </a:lnTo>
                <a:lnTo>
                  <a:pt x="8" y="143"/>
                </a:lnTo>
                <a:lnTo>
                  <a:pt x="16" y="140"/>
                </a:lnTo>
                <a:lnTo>
                  <a:pt x="24" y="138"/>
                </a:lnTo>
                <a:lnTo>
                  <a:pt x="31" y="132"/>
                </a:lnTo>
                <a:lnTo>
                  <a:pt x="36" y="126"/>
                </a:lnTo>
                <a:lnTo>
                  <a:pt x="39" y="118"/>
                </a:lnTo>
                <a:lnTo>
                  <a:pt x="41" y="110"/>
                </a:lnTo>
                <a:lnTo>
                  <a:pt x="43" y="102"/>
                </a:lnTo>
                <a:lnTo>
                  <a:pt x="43" y="41"/>
                </a:lnTo>
                <a:lnTo>
                  <a:pt x="43" y="41"/>
                </a:lnTo>
                <a:lnTo>
                  <a:pt x="41" y="32"/>
                </a:lnTo>
                <a:lnTo>
                  <a:pt x="37" y="24"/>
                </a:lnTo>
                <a:lnTo>
                  <a:pt x="32" y="16"/>
                </a:lnTo>
                <a:lnTo>
                  <a:pt x="24" y="10"/>
                </a:lnTo>
                <a:lnTo>
                  <a:pt x="24" y="10"/>
                </a:lnTo>
                <a:lnTo>
                  <a:pt x="29" y="5"/>
                </a:lnTo>
                <a:lnTo>
                  <a:pt x="36" y="2"/>
                </a:lnTo>
                <a:lnTo>
                  <a:pt x="44" y="1"/>
                </a:lnTo>
                <a:lnTo>
                  <a:pt x="52" y="0"/>
                </a:lnTo>
                <a:lnTo>
                  <a:pt x="60" y="1"/>
                </a:lnTo>
                <a:lnTo>
                  <a:pt x="70" y="2"/>
                </a:lnTo>
                <a:lnTo>
                  <a:pt x="76" y="5"/>
                </a:lnTo>
                <a:lnTo>
                  <a:pt x="83" y="10"/>
                </a:lnTo>
                <a:lnTo>
                  <a:pt x="83" y="10"/>
                </a:lnTo>
                <a:lnTo>
                  <a:pt x="76" y="16"/>
                </a:lnTo>
                <a:lnTo>
                  <a:pt x="70" y="24"/>
                </a:lnTo>
                <a:lnTo>
                  <a:pt x="66" y="32"/>
                </a:lnTo>
                <a:lnTo>
                  <a:pt x="64" y="41"/>
                </a:lnTo>
                <a:lnTo>
                  <a:pt x="64" y="102"/>
                </a:lnTo>
                <a:lnTo>
                  <a:pt x="64" y="102"/>
                </a:lnTo>
                <a:lnTo>
                  <a:pt x="66" y="110"/>
                </a:lnTo>
                <a:lnTo>
                  <a:pt x="67" y="118"/>
                </a:lnTo>
                <a:lnTo>
                  <a:pt x="71" y="126"/>
                </a:lnTo>
                <a:lnTo>
                  <a:pt x="76" y="131"/>
                </a:lnTo>
                <a:lnTo>
                  <a:pt x="83" y="136"/>
                </a:lnTo>
                <a:lnTo>
                  <a:pt x="90" y="140"/>
                </a:lnTo>
                <a:lnTo>
                  <a:pt x="98" y="143"/>
                </a:lnTo>
                <a:lnTo>
                  <a:pt x="106" y="144"/>
                </a:lnTo>
                <a:lnTo>
                  <a:pt x="106" y="144"/>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2" name="Freeform 2966"/>
          <p:cNvSpPr>
            <a:spLocks/>
          </p:cNvSpPr>
          <p:nvPr/>
        </p:nvSpPr>
        <p:spPr bwMode="auto">
          <a:xfrm>
            <a:off x="4921253" y="4049185"/>
            <a:ext cx="182033" cy="127000"/>
          </a:xfrm>
          <a:custGeom>
            <a:avLst/>
            <a:gdLst>
              <a:gd name="T0" fmla="*/ 0 w 171"/>
              <a:gd name="T1" fmla="*/ 24 h 119"/>
              <a:gd name="T2" fmla="*/ 0 w 171"/>
              <a:gd name="T3" fmla="*/ 24 h 119"/>
              <a:gd name="T4" fmla="*/ 1 w 171"/>
              <a:gd name="T5" fmla="*/ 1 h 119"/>
              <a:gd name="T6" fmla="*/ 2 w 171"/>
              <a:gd name="T7" fmla="*/ 1 h 119"/>
              <a:gd name="T8" fmla="*/ 2 w 171"/>
              <a:gd name="T9" fmla="*/ 1 h 119"/>
              <a:gd name="T10" fmla="*/ 8 w 171"/>
              <a:gd name="T11" fmla="*/ 2 h 119"/>
              <a:gd name="T12" fmla="*/ 39 w 171"/>
              <a:gd name="T13" fmla="*/ 13 h 119"/>
              <a:gd name="T14" fmla="*/ 39 w 171"/>
              <a:gd name="T15" fmla="*/ 13 h 119"/>
              <a:gd name="T16" fmla="*/ 47 w 171"/>
              <a:gd name="T17" fmla="*/ 16 h 119"/>
              <a:gd name="T18" fmla="*/ 56 w 171"/>
              <a:gd name="T19" fmla="*/ 16 h 119"/>
              <a:gd name="T20" fmla="*/ 65 w 171"/>
              <a:gd name="T21" fmla="*/ 16 h 119"/>
              <a:gd name="T22" fmla="*/ 73 w 171"/>
              <a:gd name="T23" fmla="*/ 13 h 119"/>
              <a:gd name="T24" fmla="*/ 104 w 171"/>
              <a:gd name="T25" fmla="*/ 2 h 119"/>
              <a:gd name="T26" fmla="*/ 104 w 171"/>
              <a:gd name="T27" fmla="*/ 2 h 119"/>
              <a:gd name="T28" fmla="*/ 112 w 171"/>
              <a:gd name="T29" fmla="*/ 1 h 119"/>
              <a:gd name="T30" fmla="*/ 122 w 171"/>
              <a:gd name="T31" fmla="*/ 0 h 119"/>
              <a:gd name="T32" fmla="*/ 131 w 171"/>
              <a:gd name="T33" fmla="*/ 1 h 119"/>
              <a:gd name="T34" fmla="*/ 140 w 171"/>
              <a:gd name="T35" fmla="*/ 2 h 119"/>
              <a:gd name="T36" fmla="*/ 170 w 171"/>
              <a:gd name="T37" fmla="*/ 13 h 119"/>
              <a:gd name="T38" fmla="*/ 171 w 171"/>
              <a:gd name="T39" fmla="*/ 13 h 119"/>
              <a:gd name="T40" fmla="*/ 171 w 171"/>
              <a:gd name="T41" fmla="*/ 13 h 119"/>
              <a:gd name="T42" fmla="*/ 171 w 171"/>
              <a:gd name="T43" fmla="*/ 24 h 119"/>
              <a:gd name="T44" fmla="*/ 171 w 171"/>
              <a:gd name="T45" fmla="*/ 24 h 119"/>
              <a:gd name="T46" fmla="*/ 170 w 171"/>
              <a:gd name="T47" fmla="*/ 38 h 119"/>
              <a:gd name="T48" fmla="*/ 167 w 171"/>
              <a:gd name="T49" fmla="*/ 52 h 119"/>
              <a:gd name="T50" fmla="*/ 163 w 171"/>
              <a:gd name="T51" fmla="*/ 65 h 119"/>
              <a:gd name="T52" fmla="*/ 156 w 171"/>
              <a:gd name="T53" fmla="*/ 77 h 119"/>
              <a:gd name="T54" fmla="*/ 148 w 171"/>
              <a:gd name="T55" fmla="*/ 88 h 119"/>
              <a:gd name="T56" fmla="*/ 139 w 171"/>
              <a:gd name="T57" fmla="*/ 97 h 119"/>
              <a:gd name="T58" fmla="*/ 130 w 171"/>
              <a:gd name="T59" fmla="*/ 105 h 119"/>
              <a:gd name="T60" fmla="*/ 118 w 171"/>
              <a:gd name="T61" fmla="*/ 112 h 119"/>
              <a:gd name="T62" fmla="*/ 118 w 171"/>
              <a:gd name="T63" fmla="*/ 112 h 119"/>
              <a:gd name="T64" fmla="*/ 115 w 171"/>
              <a:gd name="T65" fmla="*/ 113 h 119"/>
              <a:gd name="T66" fmla="*/ 115 w 171"/>
              <a:gd name="T67" fmla="*/ 113 h 119"/>
              <a:gd name="T68" fmla="*/ 115 w 171"/>
              <a:gd name="T69" fmla="*/ 113 h 119"/>
              <a:gd name="T70" fmla="*/ 115 w 171"/>
              <a:gd name="T71" fmla="*/ 113 h 119"/>
              <a:gd name="T72" fmla="*/ 104 w 171"/>
              <a:gd name="T73" fmla="*/ 116 h 119"/>
              <a:gd name="T74" fmla="*/ 91 w 171"/>
              <a:gd name="T75" fmla="*/ 119 h 119"/>
              <a:gd name="T76" fmla="*/ 91 w 171"/>
              <a:gd name="T77" fmla="*/ 119 h 119"/>
              <a:gd name="T78" fmla="*/ 81 w 171"/>
              <a:gd name="T79" fmla="*/ 119 h 119"/>
              <a:gd name="T80" fmla="*/ 72 w 171"/>
              <a:gd name="T81" fmla="*/ 117 h 119"/>
              <a:gd name="T82" fmla="*/ 72 w 171"/>
              <a:gd name="T83" fmla="*/ 117 h 119"/>
              <a:gd name="T84" fmla="*/ 64 w 171"/>
              <a:gd name="T85" fmla="*/ 116 h 119"/>
              <a:gd name="T86" fmla="*/ 56 w 171"/>
              <a:gd name="T87" fmla="*/ 113 h 119"/>
              <a:gd name="T88" fmla="*/ 56 w 171"/>
              <a:gd name="T89" fmla="*/ 113 h 119"/>
              <a:gd name="T90" fmla="*/ 56 w 171"/>
              <a:gd name="T91" fmla="*/ 113 h 119"/>
              <a:gd name="T92" fmla="*/ 56 w 171"/>
              <a:gd name="T93" fmla="*/ 113 h 119"/>
              <a:gd name="T94" fmla="*/ 53 w 171"/>
              <a:gd name="T95" fmla="*/ 112 h 119"/>
              <a:gd name="T96" fmla="*/ 53 w 171"/>
              <a:gd name="T97" fmla="*/ 112 h 119"/>
              <a:gd name="T98" fmla="*/ 41 w 171"/>
              <a:gd name="T99" fmla="*/ 105 h 119"/>
              <a:gd name="T100" fmla="*/ 32 w 171"/>
              <a:gd name="T101" fmla="*/ 97 h 119"/>
              <a:gd name="T102" fmla="*/ 22 w 171"/>
              <a:gd name="T103" fmla="*/ 88 h 119"/>
              <a:gd name="T104" fmla="*/ 14 w 171"/>
              <a:gd name="T105" fmla="*/ 77 h 119"/>
              <a:gd name="T106" fmla="*/ 8 w 171"/>
              <a:gd name="T107" fmla="*/ 65 h 119"/>
              <a:gd name="T108" fmla="*/ 4 w 171"/>
              <a:gd name="T109" fmla="*/ 52 h 119"/>
              <a:gd name="T110" fmla="*/ 1 w 171"/>
              <a:gd name="T111" fmla="*/ 38 h 119"/>
              <a:gd name="T112" fmla="*/ 0 w 171"/>
              <a:gd name="T113" fmla="*/ 24 h 119"/>
              <a:gd name="T114" fmla="*/ 0 w 171"/>
              <a:gd name="T115" fmla="*/ 2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1" h="119">
                <a:moveTo>
                  <a:pt x="0" y="24"/>
                </a:moveTo>
                <a:lnTo>
                  <a:pt x="0" y="24"/>
                </a:lnTo>
                <a:lnTo>
                  <a:pt x="1" y="1"/>
                </a:lnTo>
                <a:lnTo>
                  <a:pt x="2" y="1"/>
                </a:lnTo>
                <a:lnTo>
                  <a:pt x="2" y="1"/>
                </a:lnTo>
                <a:lnTo>
                  <a:pt x="8" y="2"/>
                </a:lnTo>
                <a:lnTo>
                  <a:pt x="39" y="13"/>
                </a:lnTo>
                <a:lnTo>
                  <a:pt x="39" y="13"/>
                </a:lnTo>
                <a:lnTo>
                  <a:pt x="47" y="16"/>
                </a:lnTo>
                <a:lnTo>
                  <a:pt x="56" y="16"/>
                </a:lnTo>
                <a:lnTo>
                  <a:pt x="65" y="16"/>
                </a:lnTo>
                <a:lnTo>
                  <a:pt x="73" y="13"/>
                </a:lnTo>
                <a:lnTo>
                  <a:pt x="104" y="2"/>
                </a:lnTo>
                <a:lnTo>
                  <a:pt x="104" y="2"/>
                </a:lnTo>
                <a:lnTo>
                  <a:pt x="112" y="1"/>
                </a:lnTo>
                <a:lnTo>
                  <a:pt x="122" y="0"/>
                </a:lnTo>
                <a:lnTo>
                  <a:pt x="131" y="1"/>
                </a:lnTo>
                <a:lnTo>
                  <a:pt x="140" y="2"/>
                </a:lnTo>
                <a:lnTo>
                  <a:pt x="170" y="13"/>
                </a:lnTo>
                <a:lnTo>
                  <a:pt x="171" y="13"/>
                </a:lnTo>
                <a:lnTo>
                  <a:pt x="171" y="13"/>
                </a:lnTo>
                <a:lnTo>
                  <a:pt x="171" y="24"/>
                </a:lnTo>
                <a:lnTo>
                  <a:pt x="171" y="24"/>
                </a:lnTo>
                <a:lnTo>
                  <a:pt x="170" y="38"/>
                </a:lnTo>
                <a:lnTo>
                  <a:pt x="167" y="52"/>
                </a:lnTo>
                <a:lnTo>
                  <a:pt x="163" y="65"/>
                </a:lnTo>
                <a:lnTo>
                  <a:pt x="156" y="77"/>
                </a:lnTo>
                <a:lnTo>
                  <a:pt x="148" y="88"/>
                </a:lnTo>
                <a:lnTo>
                  <a:pt x="139" y="97"/>
                </a:lnTo>
                <a:lnTo>
                  <a:pt x="130" y="105"/>
                </a:lnTo>
                <a:lnTo>
                  <a:pt x="118" y="112"/>
                </a:lnTo>
                <a:lnTo>
                  <a:pt x="118" y="112"/>
                </a:lnTo>
                <a:lnTo>
                  <a:pt x="115" y="113"/>
                </a:lnTo>
                <a:lnTo>
                  <a:pt x="115" y="113"/>
                </a:lnTo>
                <a:lnTo>
                  <a:pt x="115" y="113"/>
                </a:lnTo>
                <a:lnTo>
                  <a:pt x="115" y="113"/>
                </a:lnTo>
                <a:lnTo>
                  <a:pt x="104" y="116"/>
                </a:lnTo>
                <a:lnTo>
                  <a:pt x="91" y="119"/>
                </a:lnTo>
                <a:lnTo>
                  <a:pt x="91" y="119"/>
                </a:lnTo>
                <a:lnTo>
                  <a:pt x="81" y="119"/>
                </a:lnTo>
                <a:lnTo>
                  <a:pt x="72" y="117"/>
                </a:lnTo>
                <a:lnTo>
                  <a:pt x="72" y="117"/>
                </a:lnTo>
                <a:lnTo>
                  <a:pt x="64" y="116"/>
                </a:lnTo>
                <a:lnTo>
                  <a:pt x="56" y="113"/>
                </a:lnTo>
                <a:lnTo>
                  <a:pt x="56" y="113"/>
                </a:lnTo>
                <a:lnTo>
                  <a:pt x="56" y="113"/>
                </a:lnTo>
                <a:lnTo>
                  <a:pt x="56" y="113"/>
                </a:lnTo>
                <a:lnTo>
                  <a:pt x="53" y="112"/>
                </a:lnTo>
                <a:lnTo>
                  <a:pt x="53" y="112"/>
                </a:lnTo>
                <a:lnTo>
                  <a:pt x="41" y="105"/>
                </a:lnTo>
                <a:lnTo>
                  <a:pt x="32" y="97"/>
                </a:lnTo>
                <a:lnTo>
                  <a:pt x="22" y="88"/>
                </a:lnTo>
                <a:lnTo>
                  <a:pt x="14" y="77"/>
                </a:lnTo>
                <a:lnTo>
                  <a:pt x="8" y="65"/>
                </a:lnTo>
                <a:lnTo>
                  <a:pt x="4" y="52"/>
                </a:lnTo>
                <a:lnTo>
                  <a:pt x="1" y="38"/>
                </a:lnTo>
                <a:lnTo>
                  <a:pt x="0" y="24"/>
                </a:lnTo>
                <a:lnTo>
                  <a:pt x="0" y="24"/>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3" name="Freeform 2967"/>
          <p:cNvSpPr>
            <a:spLocks/>
          </p:cNvSpPr>
          <p:nvPr/>
        </p:nvSpPr>
        <p:spPr bwMode="auto">
          <a:xfrm>
            <a:off x="4923368" y="3983570"/>
            <a:ext cx="179917" cy="82551"/>
          </a:xfrm>
          <a:custGeom>
            <a:avLst/>
            <a:gdLst>
              <a:gd name="T0" fmla="*/ 170 w 170"/>
              <a:gd name="T1" fmla="*/ 76 h 79"/>
              <a:gd name="T2" fmla="*/ 169 w 170"/>
              <a:gd name="T3" fmla="*/ 76 h 79"/>
              <a:gd name="T4" fmla="*/ 139 w 170"/>
              <a:gd name="T5" fmla="*/ 65 h 79"/>
              <a:gd name="T6" fmla="*/ 139 w 170"/>
              <a:gd name="T7" fmla="*/ 65 h 79"/>
              <a:gd name="T8" fmla="*/ 130 w 170"/>
              <a:gd name="T9" fmla="*/ 64 h 79"/>
              <a:gd name="T10" fmla="*/ 121 w 170"/>
              <a:gd name="T11" fmla="*/ 63 h 79"/>
              <a:gd name="T12" fmla="*/ 111 w 170"/>
              <a:gd name="T13" fmla="*/ 64 h 79"/>
              <a:gd name="T14" fmla="*/ 103 w 170"/>
              <a:gd name="T15" fmla="*/ 65 h 79"/>
              <a:gd name="T16" fmla="*/ 72 w 170"/>
              <a:gd name="T17" fmla="*/ 76 h 79"/>
              <a:gd name="T18" fmla="*/ 72 w 170"/>
              <a:gd name="T19" fmla="*/ 76 h 79"/>
              <a:gd name="T20" fmla="*/ 64 w 170"/>
              <a:gd name="T21" fmla="*/ 79 h 79"/>
              <a:gd name="T22" fmla="*/ 55 w 170"/>
              <a:gd name="T23" fmla="*/ 79 h 79"/>
              <a:gd name="T24" fmla="*/ 46 w 170"/>
              <a:gd name="T25" fmla="*/ 79 h 79"/>
              <a:gd name="T26" fmla="*/ 38 w 170"/>
              <a:gd name="T27" fmla="*/ 76 h 79"/>
              <a:gd name="T28" fmla="*/ 7 w 170"/>
              <a:gd name="T29" fmla="*/ 65 h 79"/>
              <a:gd name="T30" fmla="*/ 7 w 170"/>
              <a:gd name="T31" fmla="*/ 65 h 79"/>
              <a:gd name="T32" fmla="*/ 1 w 170"/>
              <a:gd name="T33" fmla="*/ 64 h 79"/>
              <a:gd name="T34" fmla="*/ 0 w 170"/>
              <a:gd name="T35" fmla="*/ 64 h 79"/>
              <a:gd name="T36" fmla="*/ 0 w 170"/>
              <a:gd name="T37" fmla="*/ 64 h 79"/>
              <a:gd name="T38" fmla="*/ 4 w 170"/>
              <a:gd name="T39" fmla="*/ 38 h 79"/>
              <a:gd name="T40" fmla="*/ 8 w 170"/>
              <a:gd name="T41" fmla="*/ 18 h 79"/>
              <a:gd name="T42" fmla="*/ 13 w 170"/>
              <a:gd name="T43" fmla="*/ 0 h 79"/>
              <a:gd name="T44" fmla="*/ 155 w 170"/>
              <a:gd name="T45" fmla="*/ 0 h 79"/>
              <a:gd name="T46" fmla="*/ 155 w 170"/>
              <a:gd name="T47" fmla="*/ 0 h 79"/>
              <a:gd name="T48" fmla="*/ 157 w 170"/>
              <a:gd name="T49" fmla="*/ 6 h 79"/>
              <a:gd name="T50" fmla="*/ 162 w 170"/>
              <a:gd name="T51" fmla="*/ 22 h 79"/>
              <a:gd name="T52" fmla="*/ 166 w 170"/>
              <a:gd name="T53" fmla="*/ 48 h 79"/>
              <a:gd name="T54" fmla="*/ 169 w 170"/>
              <a:gd name="T55" fmla="*/ 61 h 79"/>
              <a:gd name="T56" fmla="*/ 170 w 170"/>
              <a:gd name="T57" fmla="*/ 76 h 79"/>
              <a:gd name="T58" fmla="*/ 170 w 170"/>
              <a:gd name="T59" fmla="*/ 7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79">
                <a:moveTo>
                  <a:pt x="170" y="76"/>
                </a:moveTo>
                <a:lnTo>
                  <a:pt x="169" y="76"/>
                </a:lnTo>
                <a:lnTo>
                  <a:pt x="139" y="65"/>
                </a:lnTo>
                <a:lnTo>
                  <a:pt x="139" y="65"/>
                </a:lnTo>
                <a:lnTo>
                  <a:pt x="130" y="64"/>
                </a:lnTo>
                <a:lnTo>
                  <a:pt x="121" y="63"/>
                </a:lnTo>
                <a:lnTo>
                  <a:pt x="111" y="64"/>
                </a:lnTo>
                <a:lnTo>
                  <a:pt x="103" y="65"/>
                </a:lnTo>
                <a:lnTo>
                  <a:pt x="72" y="76"/>
                </a:lnTo>
                <a:lnTo>
                  <a:pt x="72" y="76"/>
                </a:lnTo>
                <a:lnTo>
                  <a:pt x="64" y="79"/>
                </a:lnTo>
                <a:lnTo>
                  <a:pt x="55" y="79"/>
                </a:lnTo>
                <a:lnTo>
                  <a:pt x="46" y="79"/>
                </a:lnTo>
                <a:lnTo>
                  <a:pt x="38" y="76"/>
                </a:lnTo>
                <a:lnTo>
                  <a:pt x="7" y="65"/>
                </a:lnTo>
                <a:lnTo>
                  <a:pt x="7" y="65"/>
                </a:lnTo>
                <a:lnTo>
                  <a:pt x="1" y="64"/>
                </a:lnTo>
                <a:lnTo>
                  <a:pt x="0" y="64"/>
                </a:lnTo>
                <a:lnTo>
                  <a:pt x="0" y="64"/>
                </a:lnTo>
                <a:lnTo>
                  <a:pt x="4" y="38"/>
                </a:lnTo>
                <a:lnTo>
                  <a:pt x="8" y="18"/>
                </a:lnTo>
                <a:lnTo>
                  <a:pt x="13" y="0"/>
                </a:lnTo>
                <a:lnTo>
                  <a:pt x="155" y="0"/>
                </a:lnTo>
                <a:lnTo>
                  <a:pt x="155" y="0"/>
                </a:lnTo>
                <a:lnTo>
                  <a:pt x="157" y="6"/>
                </a:lnTo>
                <a:lnTo>
                  <a:pt x="162" y="22"/>
                </a:lnTo>
                <a:lnTo>
                  <a:pt x="166" y="48"/>
                </a:lnTo>
                <a:lnTo>
                  <a:pt x="169" y="61"/>
                </a:lnTo>
                <a:lnTo>
                  <a:pt x="170" y="76"/>
                </a:lnTo>
                <a:lnTo>
                  <a:pt x="170" y="76"/>
                </a:lnTo>
                <a:close/>
              </a:path>
            </a:pathLst>
          </a:custGeom>
          <a:solidFill>
            <a:srgbClr val="BDE3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4" name="Freeform 2968"/>
          <p:cNvSpPr>
            <a:spLocks/>
          </p:cNvSpPr>
          <p:nvPr/>
        </p:nvSpPr>
        <p:spPr bwMode="auto">
          <a:xfrm>
            <a:off x="4978400" y="4169837"/>
            <a:ext cx="19051" cy="4233"/>
          </a:xfrm>
          <a:custGeom>
            <a:avLst/>
            <a:gdLst>
              <a:gd name="T0" fmla="*/ 19 w 19"/>
              <a:gd name="T1" fmla="*/ 5 h 5"/>
              <a:gd name="T2" fmla="*/ 19 w 19"/>
              <a:gd name="T3" fmla="*/ 5 h 5"/>
              <a:gd name="T4" fmla="*/ 10 w 19"/>
              <a:gd name="T5" fmla="*/ 4 h 5"/>
              <a:gd name="T6" fmla="*/ 0 w 19"/>
              <a:gd name="T7" fmla="*/ 0 h 5"/>
            </a:gdLst>
            <a:ahLst/>
            <a:cxnLst>
              <a:cxn ang="0">
                <a:pos x="T0" y="T1"/>
              </a:cxn>
              <a:cxn ang="0">
                <a:pos x="T2" y="T3"/>
              </a:cxn>
              <a:cxn ang="0">
                <a:pos x="T4" y="T5"/>
              </a:cxn>
              <a:cxn ang="0">
                <a:pos x="T6" y="T7"/>
              </a:cxn>
            </a:cxnLst>
            <a:rect l="0" t="0" r="r" b="b"/>
            <a:pathLst>
              <a:path w="19" h="5">
                <a:moveTo>
                  <a:pt x="19" y="5"/>
                </a:moveTo>
                <a:lnTo>
                  <a:pt x="19" y="5"/>
                </a:lnTo>
                <a:lnTo>
                  <a:pt x="10" y="4"/>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5" name="Freeform 2969"/>
          <p:cNvSpPr>
            <a:spLocks/>
          </p:cNvSpPr>
          <p:nvPr/>
        </p:nvSpPr>
        <p:spPr bwMode="auto">
          <a:xfrm>
            <a:off x="5016501" y="4169837"/>
            <a:ext cx="29633" cy="6351"/>
          </a:xfrm>
          <a:custGeom>
            <a:avLst/>
            <a:gdLst>
              <a:gd name="T0" fmla="*/ 27 w 27"/>
              <a:gd name="T1" fmla="*/ 0 h 7"/>
              <a:gd name="T2" fmla="*/ 27 w 27"/>
              <a:gd name="T3" fmla="*/ 0 h 7"/>
              <a:gd name="T4" fmla="*/ 15 w 27"/>
              <a:gd name="T5" fmla="*/ 4 h 7"/>
              <a:gd name="T6" fmla="*/ 8 w 27"/>
              <a:gd name="T7" fmla="*/ 5 h 7"/>
              <a:gd name="T8" fmla="*/ 0 w 27"/>
              <a:gd name="T9" fmla="*/ 7 h 7"/>
            </a:gdLst>
            <a:ahLst/>
            <a:cxnLst>
              <a:cxn ang="0">
                <a:pos x="T0" y="T1"/>
              </a:cxn>
              <a:cxn ang="0">
                <a:pos x="T2" y="T3"/>
              </a:cxn>
              <a:cxn ang="0">
                <a:pos x="T4" y="T5"/>
              </a:cxn>
              <a:cxn ang="0">
                <a:pos x="T6" y="T7"/>
              </a:cxn>
              <a:cxn ang="0">
                <a:pos x="T8" y="T9"/>
              </a:cxn>
            </a:cxnLst>
            <a:rect l="0" t="0" r="r" b="b"/>
            <a:pathLst>
              <a:path w="27" h="7">
                <a:moveTo>
                  <a:pt x="27" y="0"/>
                </a:moveTo>
                <a:lnTo>
                  <a:pt x="27" y="0"/>
                </a:lnTo>
                <a:lnTo>
                  <a:pt x="15" y="4"/>
                </a:lnTo>
                <a:lnTo>
                  <a:pt x="8" y="5"/>
                </a:lnTo>
                <a:lnTo>
                  <a:pt x="0" y="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6" name="Freeform 2970"/>
          <p:cNvSpPr>
            <a:spLocks/>
          </p:cNvSpPr>
          <p:nvPr/>
        </p:nvSpPr>
        <p:spPr bwMode="auto">
          <a:xfrm>
            <a:off x="4978401" y="3983570"/>
            <a:ext cx="124884" cy="328084"/>
          </a:xfrm>
          <a:custGeom>
            <a:avLst/>
            <a:gdLst>
              <a:gd name="T0" fmla="*/ 85 w 118"/>
              <a:gd name="T1" fmla="*/ 310 h 310"/>
              <a:gd name="T2" fmla="*/ 86 w 118"/>
              <a:gd name="T3" fmla="*/ 310 h 310"/>
              <a:gd name="T4" fmla="*/ 86 w 118"/>
              <a:gd name="T5" fmla="*/ 310 h 310"/>
              <a:gd name="T6" fmla="*/ 78 w 118"/>
              <a:gd name="T7" fmla="*/ 309 h 310"/>
              <a:gd name="T8" fmla="*/ 70 w 118"/>
              <a:gd name="T9" fmla="*/ 306 h 310"/>
              <a:gd name="T10" fmla="*/ 62 w 118"/>
              <a:gd name="T11" fmla="*/ 304 h 310"/>
              <a:gd name="T12" fmla="*/ 55 w 118"/>
              <a:gd name="T13" fmla="*/ 298 h 310"/>
              <a:gd name="T14" fmla="*/ 50 w 118"/>
              <a:gd name="T15" fmla="*/ 292 h 310"/>
              <a:gd name="T16" fmla="*/ 47 w 118"/>
              <a:gd name="T17" fmla="*/ 284 h 310"/>
              <a:gd name="T18" fmla="*/ 45 w 118"/>
              <a:gd name="T19" fmla="*/ 276 h 310"/>
              <a:gd name="T20" fmla="*/ 43 w 118"/>
              <a:gd name="T21" fmla="*/ 268 h 310"/>
              <a:gd name="T22" fmla="*/ 43 w 118"/>
              <a:gd name="T23" fmla="*/ 207 h 310"/>
              <a:gd name="T24" fmla="*/ 43 w 118"/>
              <a:gd name="T25" fmla="*/ 207 h 310"/>
              <a:gd name="T26" fmla="*/ 43 w 118"/>
              <a:gd name="T27" fmla="*/ 202 h 310"/>
              <a:gd name="T28" fmla="*/ 45 w 118"/>
              <a:gd name="T29" fmla="*/ 198 h 310"/>
              <a:gd name="T30" fmla="*/ 49 w 118"/>
              <a:gd name="T31" fmla="*/ 188 h 310"/>
              <a:gd name="T32" fmla="*/ 57 w 118"/>
              <a:gd name="T33" fmla="*/ 180 h 310"/>
              <a:gd name="T34" fmla="*/ 65 w 118"/>
              <a:gd name="T35" fmla="*/ 175 h 310"/>
              <a:gd name="T36" fmla="*/ 65 w 118"/>
              <a:gd name="T37" fmla="*/ 175 h 310"/>
              <a:gd name="T38" fmla="*/ 77 w 118"/>
              <a:gd name="T39" fmla="*/ 168 h 310"/>
              <a:gd name="T40" fmla="*/ 86 w 118"/>
              <a:gd name="T41" fmla="*/ 160 h 310"/>
              <a:gd name="T42" fmla="*/ 95 w 118"/>
              <a:gd name="T43" fmla="*/ 151 h 310"/>
              <a:gd name="T44" fmla="*/ 103 w 118"/>
              <a:gd name="T45" fmla="*/ 140 h 310"/>
              <a:gd name="T46" fmla="*/ 110 w 118"/>
              <a:gd name="T47" fmla="*/ 128 h 310"/>
              <a:gd name="T48" fmla="*/ 114 w 118"/>
              <a:gd name="T49" fmla="*/ 115 h 310"/>
              <a:gd name="T50" fmla="*/ 117 w 118"/>
              <a:gd name="T51" fmla="*/ 101 h 310"/>
              <a:gd name="T52" fmla="*/ 118 w 118"/>
              <a:gd name="T53" fmla="*/ 87 h 310"/>
              <a:gd name="T54" fmla="*/ 118 w 118"/>
              <a:gd name="T55" fmla="*/ 87 h 310"/>
              <a:gd name="T56" fmla="*/ 118 w 118"/>
              <a:gd name="T57" fmla="*/ 71 h 310"/>
              <a:gd name="T58" fmla="*/ 116 w 118"/>
              <a:gd name="T59" fmla="*/ 54 h 310"/>
              <a:gd name="T60" fmla="*/ 110 w 118"/>
              <a:gd name="T61" fmla="*/ 26 h 310"/>
              <a:gd name="T62" fmla="*/ 105 w 118"/>
              <a:gd name="T63" fmla="*/ 8 h 310"/>
              <a:gd name="T64" fmla="*/ 103 w 118"/>
              <a:gd name="T65" fmla="*/ 0 h 310"/>
              <a:gd name="T66" fmla="*/ 0 w 118"/>
              <a:gd name="T67"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310">
                <a:moveTo>
                  <a:pt x="85" y="310"/>
                </a:moveTo>
                <a:lnTo>
                  <a:pt x="86" y="310"/>
                </a:lnTo>
                <a:lnTo>
                  <a:pt x="86" y="310"/>
                </a:lnTo>
                <a:lnTo>
                  <a:pt x="78" y="309"/>
                </a:lnTo>
                <a:lnTo>
                  <a:pt x="70" y="306"/>
                </a:lnTo>
                <a:lnTo>
                  <a:pt x="62" y="304"/>
                </a:lnTo>
                <a:lnTo>
                  <a:pt x="55" y="298"/>
                </a:lnTo>
                <a:lnTo>
                  <a:pt x="50" y="292"/>
                </a:lnTo>
                <a:lnTo>
                  <a:pt x="47" y="284"/>
                </a:lnTo>
                <a:lnTo>
                  <a:pt x="45" y="276"/>
                </a:lnTo>
                <a:lnTo>
                  <a:pt x="43" y="268"/>
                </a:lnTo>
                <a:lnTo>
                  <a:pt x="43" y="207"/>
                </a:lnTo>
                <a:lnTo>
                  <a:pt x="43" y="207"/>
                </a:lnTo>
                <a:lnTo>
                  <a:pt x="43" y="202"/>
                </a:lnTo>
                <a:lnTo>
                  <a:pt x="45" y="198"/>
                </a:lnTo>
                <a:lnTo>
                  <a:pt x="49" y="188"/>
                </a:lnTo>
                <a:lnTo>
                  <a:pt x="57" y="180"/>
                </a:lnTo>
                <a:lnTo>
                  <a:pt x="65" y="175"/>
                </a:lnTo>
                <a:lnTo>
                  <a:pt x="65" y="175"/>
                </a:lnTo>
                <a:lnTo>
                  <a:pt x="77" y="168"/>
                </a:lnTo>
                <a:lnTo>
                  <a:pt x="86" y="160"/>
                </a:lnTo>
                <a:lnTo>
                  <a:pt x="95" y="151"/>
                </a:lnTo>
                <a:lnTo>
                  <a:pt x="103" y="140"/>
                </a:lnTo>
                <a:lnTo>
                  <a:pt x="110" y="128"/>
                </a:lnTo>
                <a:lnTo>
                  <a:pt x="114" y="115"/>
                </a:lnTo>
                <a:lnTo>
                  <a:pt x="117" y="101"/>
                </a:lnTo>
                <a:lnTo>
                  <a:pt x="118" y="87"/>
                </a:lnTo>
                <a:lnTo>
                  <a:pt x="118" y="87"/>
                </a:lnTo>
                <a:lnTo>
                  <a:pt x="118" y="71"/>
                </a:lnTo>
                <a:lnTo>
                  <a:pt x="116" y="54"/>
                </a:lnTo>
                <a:lnTo>
                  <a:pt x="110" y="26"/>
                </a:lnTo>
                <a:lnTo>
                  <a:pt x="105" y="8"/>
                </a:lnTo>
                <a:lnTo>
                  <a:pt x="103"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7" name="Freeform 2971"/>
          <p:cNvSpPr>
            <a:spLocks/>
          </p:cNvSpPr>
          <p:nvPr/>
        </p:nvSpPr>
        <p:spPr bwMode="auto">
          <a:xfrm>
            <a:off x="4921251" y="3983570"/>
            <a:ext cx="78317" cy="328084"/>
          </a:xfrm>
          <a:custGeom>
            <a:avLst/>
            <a:gdLst>
              <a:gd name="T0" fmla="*/ 26 w 75"/>
              <a:gd name="T1" fmla="*/ 0 h 310"/>
              <a:gd name="T2" fmla="*/ 14 w 75"/>
              <a:gd name="T3" fmla="*/ 0 h 310"/>
              <a:gd name="T4" fmla="*/ 14 w 75"/>
              <a:gd name="T5" fmla="*/ 0 h 310"/>
              <a:gd name="T6" fmla="*/ 13 w 75"/>
              <a:gd name="T7" fmla="*/ 8 h 310"/>
              <a:gd name="T8" fmla="*/ 8 w 75"/>
              <a:gd name="T9" fmla="*/ 26 h 310"/>
              <a:gd name="T10" fmla="*/ 2 w 75"/>
              <a:gd name="T11" fmla="*/ 54 h 310"/>
              <a:gd name="T12" fmla="*/ 0 w 75"/>
              <a:gd name="T13" fmla="*/ 71 h 310"/>
              <a:gd name="T14" fmla="*/ 0 w 75"/>
              <a:gd name="T15" fmla="*/ 87 h 310"/>
              <a:gd name="T16" fmla="*/ 0 w 75"/>
              <a:gd name="T17" fmla="*/ 87 h 310"/>
              <a:gd name="T18" fmla="*/ 1 w 75"/>
              <a:gd name="T19" fmla="*/ 101 h 310"/>
              <a:gd name="T20" fmla="*/ 4 w 75"/>
              <a:gd name="T21" fmla="*/ 115 h 310"/>
              <a:gd name="T22" fmla="*/ 8 w 75"/>
              <a:gd name="T23" fmla="*/ 128 h 310"/>
              <a:gd name="T24" fmla="*/ 14 w 75"/>
              <a:gd name="T25" fmla="*/ 140 h 310"/>
              <a:gd name="T26" fmla="*/ 22 w 75"/>
              <a:gd name="T27" fmla="*/ 151 h 310"/>
              <a:gd name="T28" fmla="*/ 32 w 75"/>
              <a:gd name="T29" fmla="*/ 160 h 310"/>
              <a:gd name="T30" fmla="*/ 41 w 75"/>
              <a:gd name="T31" fmla="*/ 168 h 310"/>
              <a:gd name="T32" fmla="*/ 53 w 75"/>
              <a:gd name="T33" fmla="*/ 175 h 310"/>
              <a:gd name="T34" fmla="*/ 53 w 75"/>
              <a:gd name="T35" fmla="*/ 175 h 310"/>
              <a:gd name="T36" fmla="*/ 61 w 75"/>
              <a:gd name="T37" fmla="*/ 180 h 310"/>
              <a:gd name="T38" fmla="*/ 69 w 75"/>
              <a:gd name="T39" fmla="*/ 188 h 310"/>
              <a:gd name="T40" fmla="*/ 73 w 75"/>
              <a:gd name="T41" fmla="*/ 198 h 310"/>
              <a:gd name="T42" fmla="*/ 75 w 75"/>
              <a:gd name="T43" fmla="*/ 202 h 310"/>
              <a:gd name="T44" fmla="*/ 75 w 75"/>
              <a:gd name="T45" fmla="*/ 207 h 310"/>
              <a:gd name="T46" fmla="*/ 75 w 75"/>
              <a:gd name="T47" fmla="*/ 268 h 310"/>
              <a:gd name="T48" fmla="*/ 75 w 75"/>
              <a:gd name="T49" fmla="*/ 268 h 310"/>
              <a:gd name="T50" fmla="*/ 73 w 75"/>
              <a:gd name="T51" fmla="*/ 276 h 310"/>
              <a:gd name="T52" fmla="*/ 71 w 75"/>
              <a:gd name="T53" fmla="*/ 284 h 310"/>
              <a:gd name="T54" fmla="*/ 68 w 75"/>
              <a:gd name="T55" fmla="*/ 292 h 310"/>
              <a:gd name="T56" fmla="*/ 63 w 75"/>
              <a:gd name="T57" fmla="*/ 298 h 310"/>
              <a:gd name="T58" fmla="*/ 56 w 75"/>
              <a:gd name="T59" fmla="*/ 304 h 310"/>
              <a:gd name="T60" fmla="*/ 48 w 75"/>
              <a:gd name="T61" fmla="*/ 306 h 310"/>
              <a:gd name="T62" fmla="*/ 40 w 75"/>
              <a:gd name="T63" fmla="*/ 309 h 310"/>
              <a:gd name="T64" fmla="*/ 32 w 75"/>
              <a:gd name="T65" fmla="*/ 31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310">
                <a:moveTo>
                  <a:pt x="26" y="0"/>
                </a:moveTo>
                <a:lnTo>
                  <a:pt x="14" y="0"/>
                </a:lnTo>
                <a:lnTo>
                  <a:pt x="14" y="0"/>
                </a:lnTo>
                <a:lnTo>
                  <a:pt x="13" y="8"/>
                </a:lnTo>
                <a:lnTo>
                  <a:pt x="8" y="26"/>
                </a:lnTo>
                <a:lnTo>
                  <a:pt x="2" y="54"/>
                </a:lnTo>
                <a:lnTo>
                  <a:pt x="0" y="71"/>
                </a:lnTo>
                <a:lnTo>
                  <a:pt x="0" y="87"/>
                </a:lnTo>
                <a:lnTo>
                  <a:pt x="0" y="87"/>
                </a:lnTo>
                <a:lnTo>
                  <a:pt x="1" y="101"/>
                </a:lnTo>
                <a:lnTo>
                  <a:pt x="4" y="115"/>
                </a:lnTo>
                <a:lnTo>
                  <a:pt x="8" y="128"/>
                </a:lnTo>
                <a:lnTo>
                  <a:pt x="14" y="140"/>
                </a:lnTo>
                <a:lnTo>
                  <a:pt x="22" y="151"/>
                </a:lnTo>
                <a:lnTo>
                  <a:pt x="32" y="160"/>
                </a:lnTo>
                <a:lnTo>
                  <a:pt x="41" y="168"/>
                </a:lnTo>
                <a:lnTo>
                  <a:pt x="53" y="175"/>
                </a:lnTo>
                <a:lnTo>
                  <a:pt x="53" y="175"/>
                </a:lnTo>
                <a:lnTo>
                  <a:pt x="61" y="180"/>
                </a:lnTo>
                <a:lnTo>
                  <a:pt x="69" y="188"/>
                </a:lnTo>
                <a:lnTo>
                  <a:pt x="73" y="198"/>
                </a:lnTo>
                <a:lnTo>
                  <a:pt x="75" y="202"/>
                </a:lnTo>
                <a:lnTo>
                  <a:pt x="75" y="207"/>
                </a:lnTo>
                <a:lnTo>
                  <a:pt x="75" y="268"/>
                </a:lnTo>
                <a:lnTo>
                  <a:pt x="75" y="268"/>
                </a:lnTo>
                <a:lnTo>
                  <a:pt x="73" y="276"/>
                </a:lnTo>
                <a:lnTo>
                  <a:pt x="71" y="284"/>
                </a:lnTo>
                <a:lnTo>
                  <a:pt x="68" y="292"/>
                </a:lnTo>
                <a:lnTo>
                  <a:pt x="63" y="298"/>
                </a:lnTo>
                <a:lnTo>
                  <a:pt x="56" y="304"/>
                </a:lnTo>
                <a:lnTo>
                  <a:pt x="48" y="306"/>
                </a:lnTo>
                <a:lnTo>
                  <a:pt x="40" y="309"/>
                </a:lnTo>
                <a:lnTo>
                  <a:pt x="32" y="31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8" name="Freeform 2972"/>
          <p:cNvSpPr>
            <a:spLocks/>
          </p:cNvSpPr>
          <p:nvPr/>
        </p:nvSpPr>
        <p:spPr bwMode="auto">
          <a:xfrm>
            <a:off x="4923367" y="4049186"/>
            <a:ext cx="177800" cy="16933"/>
          </a:xfrm>
          <a:custGeom>
            <a:avLst/>
            <a:gdLst>
              <a:gd name="T0" fmla="*/ 0 w 168"/>
              <a:gd name="T1" fmla="*/ 1 h 16"/>
              <a:gd name="T2" fmla="*/ 0 w 168"/>
              <a:gd name="T3" fmla="*/ 1 h 16"/>
              <a:gd name="T4" fmla="*/ 6 w 168"/>
              <a:gd name="T5" fmla="*/ 2 h 16"/>
              <a:gd name="T6" fmla="*/ 37 w 168"/>
              <a:gd name="T7" fmla="*/ 13 h 16"/>
              <a:gd name="T8" fmla="*/ 37 w 168"/>
              <a:gd name="T9" fmla="*/ 13 h 16"/>
              <a:gd name="T10" fmla="*/ 45 w 168"/>
              <a:gd name="T11" fmla="*/ 16 h 16"/>
              <a:gd name="T12" fmla="*/ 54 w 168"/>
              <a:gd name="T13" fmla="*/ 16 h 16"/>
              <a:gd name="T14" fmla="*/ 63 w 168"/>
              <a:gd name="T15" fmla="*/ 16 h 16"/>
              <a:gd name="T16" fmla="*/ 71 w 168"/>
              <a:gd name="T17" fmla="*/ 13 h 16"/>
              <a:gd name="T18" fmla="*/ 102 w 168"/>
              <a:gd name="T19" fmla="*/ 2 h 16"/>
              <a:gd name="T20" fmla="*/ 102 w 168"/>
              <a:gd name="T21" fmla="*/ 2 h 16"/>
              <a:gd name="T22" fmla="*/ 110 w 168"/>
              <a:gd name="T23" fmla="*/ 1 h 16"/>
              <a:gd name="T24" fmla="*/ 120 w 168"/>
              <a:gd name="T25" fmla="*/ 0 h 16"/>
              <a:gd name="T26" fmla="*/ 129 w 168"/>
              <a:gd name="T27" fmla="*/ 1 h 16"/>
              <a:gd name="T28" fmla="*/ 138 w 168"/>
              <a:gd name="T29" fmla="*/ 2 h 16"/>
              <a:gd name="T30" fmla="*/ 168 w 168"/>
              <a:gd name="T31"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8" h="16">
                <a:moveTo>
                  <a:pt x="0" y="1"/>
                </a:moveTo>
                <a:lnTo>
                  <a:pt x="0" y="1"/>
                </a:lnTo>
                <a:lnTo>
                  <a:pt x="6" y="2"/>
                </a:lnTo>
                <a:lnTo>
                  <a:pt x="37" y="13"/>
                </a:lnTo>
                <a:lnTo>
                  <a:pt x="37" y="13"/>
                </a:lnTo>
                <a:lnTo>
                  <a:pt x="45" y="16"/>
                </a:lnTo>
                <a:lnTo>
                  <a:pt x="54" y="16"/>
                </a:lnTo>
                <a:lnTo>
                  <a:pt x="63" y="16"/>
                </a:lnTo>
                <a:lnTo>
                  <a:pt x="71" y="13"/>
                </a:lnTo>
                <a:lnTo>
                  <a:pt x="102" y="2"/>
                </a:lnTo>
                <a:lnTo>
                  <a:pt x="102" y="2"/>
                </a:lnTo>
                <a:lnTo>
                  <a:pt x="110" y="1"/>
                </a:lnTo>
                <a:lnTo>
                  <a:pt x="120" y="0"/>
                </a:lnTo>
                <a:lnTo>
                  <a:pt x="129" y="1"/>
                </a:lnTo>
                <a:lnTo>
                  <a:pt x="138" y="2"/>
                </a:lnTo>
                <a:lnTo>
                  <a:pt x="168" y="13"/>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09" name="Freeform 2973"/>
          <p:cNvSpPr>
            <a:spLocks/>
          </p:cNvSpPr>
          <p:nvPr/>
        </p:nvSpPr>
        <p:spPr bwMode="auto">
          <a:xfrm>
            <a:off x="5050368" y="4091519"/>
            <a:ext cx="27517" cy="46567"/>
          </a:xfrm>
          <a:custGeom>
            <a:avLst/>
            <a:gdLst>
              <a:gd name="T0" fmla="*/ 0 w 25"/>
              <a:gd name="T1" fmla="*/ 44 h 44"/>
              <a:gd name="T2" fmla="*/ 0 w 25"/>
              <a:gd name="T3" fmla="*/ 44 h 44"/>
              <a:gd name="T4" fmla="*/ 9 w 25"/>
              <a:gd name="T5" fmla="*/ 35 h 44"/>
              <a:gd name="T6" fmla="*/ 16 w 25"/>
              <a:gd name="T7" fmla="*/ 24 h 44"/>
              <a:gd name="T8" fmla="*/ 21 w 25"/>
              <a:gd name="T9" fmla="*/ 12 h 44"/>
              <a:gd name="T10" fmla="*/ 25 w 25"/>
              <a:gd name="T11" fmla="*/ 0 h 44"/>
            </a:gdLst>
            <a:ahLst/>
            <a:cxnLst>
              <a:cxn ang="0">
                <a:pos x="T0" y="T1"/>
              </a:cxn>
              <a:cxn ang="0">
                <a:pos x="T2" y="T3"/>
              </a:cxn>
              <a:cxn ang="0">
                <a:pos x="T4" y="T5"/>
              </a:cxn>
              <a:cxn ang="0">
                <a:pos x="T6" y="T7"/>
              </a:cxn>
              <a:cxn ang="0">
                <a:pos x="T8" y="T9"/>
              </a:cxn>
              <a:cxn ang="0">
                <a:pos x="T10" y="T11"/>
              </a:cxn>
            </a:cxnLst>
            <a:rect l="0" t="0" r="r" b="b"/>
            <a:pathLst>
              <a:path w="25" h="44">
                <a:moveTo>
                  <a:pt x="0" y="44"/>
                </a:moveTo>
                <a:lnTo>
                  <a:pt x="0" y="44"/>
                </a:lnTo>
                <a:lnTo>
                  <a:pt x="9" y="35"/>
                </a:lnTo>
                <a:lnTo>
                  <a:pt x="16" y="24"/>
                </a:lnTo>
                <a:lnTo>
                  <a:pt x="21" y="12"/>
                </a:lnTo>
                <a:lnTo>
                  <a:pt x="2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0" name="Freeform 2974"/>
          <p:cNvSpPr>
            <a:spLocks/>
          </p:cNvSpPr>
          <p:nvPr/>
        </p:nvSpPr>
        <p:spPr bwMode="auto">
          <a:xfrm>
            <a:off x="4944533" y="4080935"/>
            <a:ext cx="0" cy="10584"/>
          </a:xfrm>
          <a:custGeom>
            <a:avLst/>
            <a:gdLst>
              <a:gd name="T0" fmla="*/ 0 w 1"/>
              <a:gd name="T1" fmla="*/ 0 h 11"/>
              <a:gd name="T2" fmla="*/ 0 w 1"/>
              <a:gd name="T3" fmla="*/ 0 h 11"/>
              <a:gd name="T4" fmla="*/ 1 w 1"/>
              <a:gd name="T5" fmla="*/ 11 h 11"/>
            </a:gdLst>
            <a:ahLst/>
            <a:cxnLst>
              <a:cxn ang="0">
                <a:pos x="T0" y="T1"/>
              </a:cxn>
              <a:cxn ang="0">
                <a:pos x="T2" y="T3"/>
              </a:cxn>
              <a:cxn ang="0">
                <a:pos x="T4" y="T5"/>
              </a:cxn>
            </a:cxnLst>
            <a:rect l="0" t="0" r="r" b="b"/>
            <a:pathLst>
              <a:path w="1" h="11">
                <a:moveTo>
                  <a:pt x="0" y="0"/>
                </a:moveTo>
                <a:lnTo>
                  <a:pt x="0" y="0"/>
                </a:lnTo>
                <a:lnTo>
                  <a:pt x="1" y="1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1" name="Freeform 2975"/>
          <p:cNvSpPr>
            <a:spLocks/>
          </p:cNvSpPr>
          <p:nvPr/>
        </p:nvSpPr>
        <p:spPr bwMode="auto">
          <a:xfrm>
            <a:off x="4944533" y="4004735"/>
            <a:ext cx="8467" cy="52917"/>
          </a:xfrm>
          <a:custGeom>
            <a:avLst/>
            <a:gdLst>
              <a:gd name="T0" fmla="*/ 8 w 8"/>
              <a:gd name="T1" fmla="*/ 0 h 48"/>
              <a:gd name="T2" fmla="*/ 8 w 8"/>
              <a:gd name="T3" fmla="*/ 0 h 48"/>
              <a:gd name="T4" fmla="*/ 4 w 8"/>
              <a:gd name="T5" fmla="*/ 21 h 48"/>
              <a:gd name="T6" fmla="*/ 0 w 8"/>
              <a:gd name="T7" fmla="*/ 48 h 48"/>
            </a:gdLst>
            <a:ahLst/>
            <a:cxnLst>
              <a:cxn ang="0">
                <a:pos x="T0" y="T1"/>
              </a:cxn>
              <a:cxn ang="0">
                <a:pos x="T2" y="T3"/>
              </a:cxn>
              <a:cxn ang="0">
                <a:pos x="T4" y="T5"/>
              </a:cxn>
              <a:cxn ang="0">
                <a:pos x="T6" y="T7"/>
              </a:cxn>
            </a:cxnLst>
            <a:rect l="0" t="0" r="r" b="b"/>
            <a:pathLst>
              <a:path w="8" h="48">
                <a:moveTo>
                  <a:pt x="8" y="0"/>
                </a:moveTo>
                <a:lnTo>
                  <a:pt x="8" y="0"/>
                </a:lnTo>
                <a:lnTo>
                  <a:pt x="4" y="21"/>
                </a:lnTo>
                <a:lnTo>
                  <a:pt x="0" y="48"/>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2" name="Freeform 2976"/>
          <p:cNvSpPr>
            <a:spLocks/>
          </p:cNvSpPr>
          <p:nvPr/>
        </p:nvSpPr>
        <p:spPr bwMode="auto">
          <a:xfrm>
            <a:off x="5278967" y="3886202"/>
            <a:ext cx="510117" cy="510117"/>
          </a:xfrm>
          <a:custGeom>
            <a:avLst/>
            <a:gdLst>
              <a:gd name="T0" fmla="*/ 483 w 483"/>
              <a:gd name="T1" fmla="*/ 242 h 483"/>
              <a:gd name="T2" fmla="*/ 478 w 483"/>
              <a:gd name="T3" fmla="*/ 193 h 483"/>
              <a:gd name="T4" fmla="*/ 464 w 483"/>
              <a:gd name="T5" fmla="*/ 148 h 483"/>
              <a:gd name="T6" fmla="*/ 441 w 483"/>
              <a:gd name="T7" fmla="*/ 106 h 483"/>
              <a:gd name="T8" fmla="*/ 412 w 483"/>
              <a:gd name="T9" fmla="*/ 71 h 483"/>
              <a:gd name="T10" fmla="*/ 377 w 483"/>
              <a:gd name="T11" fmla="*/ 42 h 483"/>
              <a:gd name="T12" fmla="*/ 336 w 483"/>
              <a:gd name="T13" fmla="*/ 19 h 483"/>
              <a:gd name="T14" fmla="*/ 290 w 483"/>
              <a:gd name="T15" fmla="*/ 6 h 483"/>
              <a:gd name="T16" fmla="*/ 242 w 483"/>
              <a:gd name="T17" fmla="*/ 0 h 483"/>
              <a:gd name="T18" fmla="*/ 218 w 483"/>
              <a:gd name="T19" fmla="*/ 2 h 483"/>
              <a:gd name="T20" fmla="*/ 169 w 483"/>
              <a:gd name="T21" fmla="*/ 11 h 483"/>
              <a:gd name="T22" fmla="*/ 126 w 483"/>
              <a:gd name="T23" fmla="*/ 30 h 483"/>
              <a:gd name="T24" fmla="*/ 89 w 483"/>
              <a:gd name="T25" fmla="*/ 55 h 483"/>
              <a:gd name="T26" fmla="*/ 55 w 483"/>
              <a:gd name="T27" fmla="*/ 89 h 483"/>
              <a:gd name="T28" fmla="*/ 30 w 483"/>
              <a:gd name="T29" fmla="*/ 126 h 483"/>
              <a:gd name="T30" fmla="*/ 11 w 483"/>
              <a:gd name="T31" fmla="*/ 169 h 483"/>
              <a:gd name="T32" fmla="*/ 2 w 483"/>
              <a:gd name="T33" fmla="*/ 217 h 483"/>
              <a:gd name="T34" fmla="*/ 0 w 483"/>
              <a:gd name="T35" fmla="*/ 242 h 483"/>
              <a:gd name="T36" fmla="*/ 6 w 483"/>
              <a:gd name="T37" fmla="*/ 290 h 483"/>
              <a:gd name="T38" fmla="*/ 19 w 483"/>
              <a:gd name="T39" fmla="*/ 335 h 483"/>
              <a:gd name="T40" fmla="*/ 42 w 483"/>
              <a:gd name="T41" fmla="*/ 377 h 483"/>
              <a:gd name="T42" fmla="*/ 71 w 483"/>
              <a:gd name="T43" fmla="*/ 412 h 483"/>
              <a:gd name="T44" fmla="*/ 106 w 483"/>
              <a:gd name="T45" fmla="*/ 441 h 483"/>
              <a:gd name="T46" fmla="*/ 148 w 483"/>
              <a:gd name="T47" fmla="*/ 464 h 483"/>
              <a:gd name="T48" fmla="*/ 193 w 483"/>
              <a:gd name="T49" fmla="*/ 477 h 483"/>
              <a:gd name="T50" fmla="*/ 242 w 483"/>
              <a:gd name="T51" fmla="*/ 483 h 483"/>
              <a:gd name="T52" fmla="*/ 266 w 483"/>
              <a:gd name="T53" fmla="*/ 481 h 483"/>
              <a:gd name="T54" fmla="*/ 314 w 483"/>
              <a:gd name="T55" fmla="*/ 472 h 483"/>
              <a:gd name="T56" fmla="*/ 357 w 483"/>
              <a:gd name="T57" fmla="*/ 453 h 483"/>
              <a:gd name="T58" fmla="*/ 395 w 483"/>
              <a:gd name="T59" fmla="*/ 428 h 483"/>
              <a:gd name="T60" fmla="*/ 428 w 483"/>
              <a:gd name="T61" fmla="*/ 394 h 483"/>
              <a:gd name="T62" fmla="*/ 454 w 483"/>
              <a:gd name="T63" fmla="*/ 357 h 483"/>
              <a:gd name="T64" fmla="*/ 472 w 483"/>
              <a:gd name="T65" fmla="*/ 314 h 483"/>
              <a:gd name="T66" fmla="*/ 482 w 483"/>
              <a:gd name="T67" fmla="*/ 266 h 483"/>
              <a:gd name="T68" fmla="*/ 483 w 483"/>
              <a:gd name="T69" fmla="*/ 242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3">
                <a:moveTo>
                  <a:pt x="483" y="242"/>
                </a:moveTo>
                <a:lnTo>
                  <a:pt x="483" y="242"/>
                </a:lnTo>
                <a:lnTo>
                  <a:pt x="482" y="217"/>
                </a:lnTo>
                <a:lnTo>
                  <a:pt x="478" y="193"/>
                </a:lnTo>
                <a:lnTo>
                  <a:pt x="472" y="169"/>
                </a:lnTo>
                <a:lnTo>
                  <a:pt x="464" y="148"/>
                </a:lnTo>
                <a:lnTo>
                  <a:pt x="454" y="126"/>
                </a:lnTo>
                <a:lnTo>
                  <a:pt x="441" y="106"/>
                </a:lnTo>
                <a:lnTo>
                  <a:pt x="428" y="89"/>
                </a:lnTo>
                <a:lnTo>
                  <a:pt x="412" y="71"/>
                </a:lnTo>
                <a:lnTo>
                  <a:pt x="395" y="55"/>
                </a:lnTo>
                <a:lnTo>
                  <a:pt x="377" y="42"/>
                </a:lnTo>
                <a:lnTo>
                  <a:pt x="357" y="30"/>
                </a:lnTo>
                <a:lnTo>
                  <a:pt x="336" y="19"/>
                </a:lnTo>
                <a:lnTo>
                  <a:pt x="314" y="11"/>
                </a:lnTo>
                <a:lnTo>
                  <a:pt x="290" y="6"/>
                </a:lnTo>
                <a:lnTo>
                  <a:pt x="266" y="2"/>
                </a:lnTo>
                <a:lnTo>
                  <a:pt x="242" y="0"/>
                </a:lnTo>
                <a:lnTo>
                  <a:pt x="242" y="0"/>
                </a:lnTo>
                <a:lnTo>
                  <a:pt x="218" y="2"/>
                </a:lnTo>
                <a:lnTo>
                  <a:pt x="193" y="6"/>
                </a:lnTo>
                <a:lnTo>
                  <a:pt x="169" y="11"/>
                </a:lnTo>
                <a:lnTo>
                  <a:pt x="148" y="19"/>
                </a:lnTo>
                <a:lnTo>
                  <a:pt x="126" y="30"/>
                </a:lnTo>
                <a:lnTo>
                  <a:pt x="106" y="42"/>
                </a:lnTo>
                <a:lnTo>
                  <a:pt x="89" y="55"/>
                </a:lnTo>
                <a:lnTo>
                  <a:pt x="71" y="71"/>
                </a:lnTo>
                <a:lnTo>
                  <a:pt x="55" y="89"/>
                </a:lnTo>
                <a:lnTo>
                  <a:pt x="42" y="106"/>
                </a:lnTo>
                <a:lnTo>
                  <a:pt x="30" y="126"/>
                </a:lnTo>
                <a:lnTo>
                  <a:pt x="19" y="148"/>
                </a:lnTo>
                <a:lnTo>
                  <a:pt x="11" y="169"/>
                </a:lnTo>
                <a:lnTo>
                  <a:pt x="6" y="193"/>
                </a:lnTo>
                <a:lnTo>
                  <a:pt x="2" y="217"/>
                </a:lnTo>
                <a:lnTo>
                  <a:pt x="0" y="242"/>
                </a:lnTo>
                <a:lnTo>
                  <a:pt x="0" y="242"/>
                </a:lnTo>
                <a:lnTo>
                  <a:pt x="2" y="266"/>
                </a:lnTo>
                <a:lnTo>
                  <a:pt x="6" y="290"/>
                </a:lnTo>
                <a:lnTo>
                  <a:pt x="11" y="314"/>
                </a:lnTo>
                <a:lnTo>
                  <a:pt x="19" y="335"/>
                </a:lnTo>
                <a:lnTo>
                  <a:pt x="30" y="357"/>
                </a:lnTo>
                <a:lnTo>
                  <a:pt x="42" y="377"/>
                </a:lnTo>
                <a:lnTo>
                  <a:pt x="55" y="394"/>
                </a:lnTo>
                <a:lnTo>
                  <a:pt x="71" y="412"/>
                </a:lnTo>
                <a:lnTo>
                  <a:pt x="89" y="428"/>
                </a:lnTo>
                <a:lnTo>
                  <a:pt x="106" y="441"/>
                </a:lnTo>
                <a:lnTo>
                  <a:pt x="126" y="453"/>
                </a:lnTo>
                <a:lnTo>
                  <a:pt x="148" y="464"/>
                </a:lnTo>
                <a:lnTo>
                  <a:pt x="169" y="472"/>
                </a:lnTo>
                <a:lnTo>
                  <a:pt x="193" y="477"/>
                </a:lnTo>
                <a:lnTo>
                  <a:pt x="218" y="481"/>
                </a:lnTo>
                <a:lnTo>
                  <a:pt x="242" y="483"/>
                </a:lnTo>
                <a:lnTo>
                  <a:pt x="242" y="483"/>
                </a:lnTo>
                <a:lnTo>
                  <a:pt x="266" y="481"/>
                </a:lnTo>
                <a:lnTo>
                  <a:pt x="290" y="477"/>
                </a:lnTo>
                <a:lnTo>
                  <a:pt x="314" y="472"/>
                </a:lnTo>
                <a:lnTo>
                  <a:pt x="336" y="464"/>
                </a:lnTo>
                <a:lnTo>
                  <a:pt x="357" y="453"/>
                </a:lnTo>
                <a:lnTo>
                  <a:pt x="377" y="441"/>
                </a:lnTo>
                <a:lnTo>
                  <a:pt x="395" y="428"/>
                </a:lnTo>
                <a:lnTo>
                  <a:pt x="412" y="412"/>
                </a:lnTo>
                <a:lnTo>
                  <a:pt x="428" y="394"/>
                </a:lnTo>
                <a:lnTo>
                  <a:pt x="441" y="377"/>
                </a:lnTo>
                <a:lnTo>
                  <a:pt x="454" y="357"/>
                </a:lnTo>
                <a:lnTo>
                  <a:pt x="464" y="335"/>
                </a:lnTo>
                <a:lnTo>
                  <a:pt x="472" y="314"/>
                </a:lnTo>
                <a:lnTo>
                  <a:pt x="478" y="290"/>
                </a:lnTo>
                <a:lnTo>
                  <a:pt x="482" y="266"/>
                </a:lnTo>
                <a:lnTo>
                  <a:pt x="483" y="242"/>
                </a:lnTo>
                <a:lnTo>
                  <a:pt x="483" y="242"/>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3" name="Freeform 2977"/>
          <p:cNvSpPr>
            <a:spLocks/>
          </p:cNvSpPr>
          <p:nvPr/>
        </p:nvSpPr>
        <p:spPr bwMode="auto">
          <a:xfrm>
            <a:off x="5431367" y="4233335"/>
            <a:ext cx="205317" cy="67733"/>
          </a:xfrm>
          <a:custGeom>
            <a:avLst/>
            <a:gdLst>
              <a:gd name="T0" fmla="*/ 193 w 193"/>
              <a:gd name="T1" fmla="*/ 11 h 65"/>
              <a:gd name="T2" fmla="*/ 193 w 193"/>
              <a:gd name="T3" fmla="*/ 22 h 65"/>
              <a:gd name="T4" fmla="*/ 193 w 193"/>
              <a:gd name="T5" fmla="*/ 22 h 65"/>
              <a:gd name="T6" fmla="*/ 192 w 193"/>
              <a:gd name="T7" fmla="*/ 31 h 65"/>
              <a:gd name="T8" fmla="*/ 191 w 193"/>
              <a:gd name="T9" fmla="*/ 39 h 65"/>
              <a:gd name="T10" fmla="*/ 187 w 193"/>
              <a:gd name="T11" fmla="*/ 46 h 65"/>
              <a:gd name="T12" fmla="*/ 181 w 193"/>
              <a:gd name="T13" fmla="*/ 53 h 65"/>
              <a:gd name="T14" fmla="*/ 174 w 193"/>
              <a:gd name="T15" fmla="*/ 58 h 65"/>
              <a:gd name="T16" fmla="*/ 168 w 193"/>
              <a:gd name="T17" fmla="*/ 62 h 65"/>
              <a:gd name="T18" fmla="*/ 160 w 193"/>
              <a:gd name="T19" fmla="*/ 63 h 65"/>
              <a:gd name="T20" fmla="*/ 150 w 193"/>
              <a:gd name="T21" fmla="*/ 65 h 65"/>
              <a:gd name="T22" fmla="*/ 43 w 193"/>
              <a:gd name="T23" fmla="*/ 65 h 65"/>
              <a:gd name="T24" fmla="*/ 43 w 193"/>
              <a:gd name="T25" fmla="*/ 65 h 65"/>
              <a:gd name="T26" fmla="*/ 34 w 193"/>
              <a:gd name="T27" fmla="*/ 63 h 65"/>
              <a:gd name="T28" fmla="*/ 26 w 193"/>
              <a:gd name="T29" fmla="*/ 62 h 65"/>
              <a:gd name="T30" fmla="*/ 19 w 193"/>
              <a:gd name="T31" fmla="*/ 58 h 65"/>
              <a:gd name="T32" fmla="*/ 12 w 193"/>
              <a:gd name="T33" fmla="*/ 53 h 65"/>
              <a:gd name="T34" fmla="*/ 7 w 193"/>
              <a:gd name="T35" fmla="*/ 46 h 65"/>
              <a:gd name="T36" fmla="*/ 3 w 193"/>
              <a:gd name="T37" fmla="*/ 39 h 65"/>
              <a:gd name="T38" fmla="*/ 2 w 193"/>
              <a:gd name="T39" fmla="*/ 31 h 65"/>
              <a:gd name="T40" fmla="*/ 0 w 193"/>
              <a:gd name="T41" fmla="*/ 22 h 65"/>
              <a:gd name="T42" fmla="*/ 0 w 193"/>
              <a:gd name="T43" fmla="*/ 11 h 65"/>
              <a:gd name="T44" fmla="*/ 3 w 193"/>
              <a:gd name="T45" fmla="*/ 0 h 65"/>
              <a:gd name="T46" fmla="*/ 191 w 193"/>
              <a:gd name="T47" fmla="*/ 0 h 65"/>
              <a:gd name="T48" fmla="*/ 193 w 193"/>
              <a:gd name="T49"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3" h="65">
                <a:moveTo>
                  <a:pt x="193" y="11"/>
                </a:moveTo>
                <a:lnTo>
                  <a:pt x="193" y="22"/>
                </a:lnTo>
                <a:lnTo>
                  <a:pt x="193" y="22"/>
                </a:lnTo>
                <a:lnTo>
                  <a:pt x="192" y="31"/>
                </a:lnTo>
                <a:lnTo>
                  <a:pt x="191" y="39"/>
                </a:lnTo>
                <a:lnTo>
                  <a:pt x="187" y="46"/>
                </a:lnTo>
                <a:lnTo>
                  <a:pt x="181" y="53"/>
                </a:lnTo>
                <a:lnTo>
                  <a:pt x="174" y="58"/>
                </a:lnTo>
                <a:lnTo>
                  <a:pt x="168" y="62"/>
                </a:lnTo>
                <a:lnTo>
                  <a:pt x="160" y="63"/>
                </a:lnTo>
                <a:lnTo>
                  <a:pt x="150" y="65"/>
                </a:lnTo>
                <a:lnTo>
                  <a:pt x="43" y="65"/>
                </a:lnTo>
                <a:lnTo>
                  <a:pt x="43" y="65"/>
                </a:lnTo>
                <a:lnTo>
                  <a:pt x="34" y="63"/>
                </a:lnTo>
                <a:lnTo>
                  <a:pt x="26" y="62"/>
                </a:lnTo>
                <a:lnTo>
                  <a:pt x="19" y="58"/>
                </a:lnTo>
                <a:lnTo>
                  <a:pt x="12" y="53"/>
                </a:lnTo>
                <a:lnTo>
                  <a:pt x="7" y="46"/>
                </a:lnTo>
                <a:lnTo>
                  <a:pt x="3" y="39"/>
                </a:lnTo>
                <a:lnTo>
                  <a:pt x="2" y="31"/>
                </a:lnTo>
                <a:lnTo>
                  <a:pt x="0" y="22"/>
                </a:lnTo>
                <a:lnTo>
                  <a:pt x="0" y="11"/>
                </a:lnTo>
                <a:lnTo>
                  <a:pt x="3" y="0"/>
                </a:lnTo>
                <a:lnTo>
                  <a:pt x="191" y="0"/>
                </a:lnTo>
                <a:lnTo>
                  <a:pt x="193" y="11"/>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4" name="Freeform 2978"/>
          <p:cNvSpPr>
            <a:spLocks/>
          </p:cNvSpPr>
          <p:nvPr/>
        </p:nvSpPr>
        <p:spPr bwMode="auto">
          <a:xfrm>
            <a:off x="5433486" y="3994153"/>
            <a:ext cx="198967" cy="198967"/>
          </a:xfrm>
          <a:custGeom>
            <a:avLst/>
            <a:gdLst>
              <a:gd name="T0" fmla="*/ 188 w 188"/>
              <a:gd name="T1" fmla="*/ 172 h 188"/>
              <a:gd name="T2" fmla="*/ 185 w 188"/>
              <a:gd name="T3" fmla="*/ 188 h 188"/>
              <a:gd name="T4" fmla="*/ 3 w 188"/>
              <a:gd name="T5" fmla="*/ 188 h 188"/>
              <a:gd name="T6" fmla="*/ 0 w 188"/>
              <a:gd name="T7" fmla="*/ 172 h 188"/>
              <a:gd name="T8" fmla="*/ 0 w 188"/>
              <a:gd name="T9" fmla="*/ 172 h 188"/>
              <a:gd name="T10" fmla="*/ 4 w 188"/>
              <a:gd name="T11" fmla="*/ 160 h 188"/>
              <a:gd name="T12" fmla="*/ 9 w 188"/>
              <a:gd name="T13" fmla="*/ 149 h 188"/>
              <a:gd name="T14" fmla="*/ 16 w 188"/>
              <a:gd name="T15" fmla="*/ 138 h 188"/>
              <a:gd name="T16" fmla="*/ 24 w 188"/>
              <a:gd name="T17" fmla="*/ 129 h 188"/>
              <a:gd name="T18" fmla="*/ 49 w 188"/>
              <a:gd name="T19" fmla="*/ 103 h 188"/>
              <a:gd name="T20" fmla="*/ 49 w 188"/>
              <a:gd name="T21" fmla="*/ 103 h 188"/>
              <a:gd name="T22" fmla="*/ 59 w 188"/>
              <a:gd name="T23" fmla="*/ 91 h 188"/>
              <a:gd name="T24" fmla="*/ 67 w 188"/>
              <a:gd name="T25" fmla="*/ 78 h 188"/>
              <a:gd name="T26" fmla="*/ 71 w 188"/>
              <a:gd name="T27" fmla="*/ 63 h 188"/>
              <a:gd name="T28" fmla="*/ 72 w 188"/>
              <a:gd name="T29" fmla="*/ 47 h 188"/>
              <a:gd name="T30" fmla="*/ 72 w 188"/>
              <a:gd name="T31" fmla="*/ 0 h 188"/>
              <a:gd name="T32" fmla="*/ 115 w 188"/>
              <a:gd name="T33" fmla="*/ 0 h 188"/>
              <a:gd name="T34" fmla="*/ 115 w 188"/>
              <a:gd name="T35" fmla="*/ 47 h 188"/>
              <a:gd name="T36" fmla="*/ 115 w 188"/>
              <a:gd name="T37" fmla="*/ 47 h 188"/>
              <a:gd name="T38" fmla="*/ 117 w 188"/>
              <a:gd name="T39" fmla="*/ 63 h 188"/>
              <a:gd name="T40" fmla="*/ 122 w 188"/>
              <a:gd name="T41" fmla="*/ 78 h 188"/>
              <a:gd name="T42" fmla="*/ 129 w 188"/>
              <a:gd name="T43" fmla="*/ 91 h 188"/>
              <a:gd name="T44" fmla="*/ 138 w 188"/>
              <a:gd name="T45" fmla="*/ 103 h 188"/>
              <a:gd name="T46" fmla="*/ 163 w 188"/>
              <a:gd name="T47" fmla="*/ 128 h 188"/>
              <a:gd name="T48" fmla="*/ 163 w 188"/>
              <a:gd name="T49" fmla="*/ 128 h 188"/>
              <a:gd name="T50" fmla="*/ 171 w 188"/>
              <a:gd name="T51" fmla="*/ 138 h 188"/>
              <a:gd name="T52" fmla="*/ 178 w 188"/>
              <a:gd name="T53" fmla="*/ 148 h 188"/>
              <a:gd name="T54" fmla="*/ 184 w 188"/>
              <a:gd name="T55" fmla="*/ 160 h 188"/>
              <a:gd name="T56" fmla="*/ 188 w 188"/>
              <a:gd name="T57" fmla="*/ 172 h 188"/>
              <a:gd name="T58" fmla="*/ 188 w 188"/>
              <a:gd name="T59" fmla="*/ 17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8" h="188">
                <a:moveTo>
                  <a:pt x="188" y="172"/>
                </a:moveTo>
                <a:lnTo>
                  <a:pt x="185" y="188"/>
                </a:lnTo>
                <a:lnTo>
                  <a:pt x="3" y="188"/>
                </a:lnTo>
                <a:lnTo>
                  <a:pt x="0" y="172"/>
                </a:lnTo>
                <a:lnTo>
                  <a:pt x="0" y="172"/>
                </a:lnTo>
                <a:lnTo>
                  <a:pt x="4" y="160"/>
                </a:lnTo>
                <a:lnTo>
                  <a:pt x="9" y="149"/>
                </a:lnTo>
                <a:lnTo>
                  <a:pt x="16" y="138"/>
                </a:lnTo>
                <a:lnTo>
                  <a:pt x="24" y="129"/>
                </a:lnTo>
                <a:lnTo>
                  <a:pt x="49" y="103"/>
                </a:lnTo>
                <a:lnTo>
                  <a:pt x="49" y="103"/>
                </a:lnTo>
                <a:lnTo>
                  <a:pt x="59" y="91"/>
                </a:lnTo>
                <a:lnTo>
                  <a:pt x="67" y="78"/>
                </a:lnTo>
                <a:lnTo>
                  <a:pt x="71" y="63"/>
                </a:lnTo>
                <a:lnTo>
                  <a:pt x="72" y="47"/>
                </a:lnTo>
                <a:lnTo>
                  <a:pt x="72" y="0"/>
                </a:lnTo>
                <a:lnTo>
                  <a:pt x="115" y="0"/>
                </a:lnTo>
                <a:lnTo>
                  <a:pt x="115" y="47"/>
                </a:lnTo>
                <a:lnTo>
                  <a:pt x="115" y="47"/>
                </a:lnTo>
                <a:lnTo>
                  <a:pt x="117" y="63"/>
                </a:lnTo>
                <a:lnTo>
                  <a:pt x="122" y="78"/>
                </a:lnTo>
                <a:lnTo>
                  <a:pt x="129" y="91"/>
                </a:lnTo>
                <a:lnTo>
                  <a:pt x="138" y="103"/>
                </a:lnTo>
                <a:lnTo>
                  <a:pt x="163" y="128"/>
                </a:lnTo>
                <a:lnTo>
                  <a:pt x="163" y="128"/>
                </a:lnTo>
                <a:lnTo>
                  <a:pt x="171" y="138"/>
                </a:lnTo>
                <a:lnTo>
                  <a:pt x="178" y="148"/>
                </a:lnTo>
                <a:lnTo>
                  <a:pt x="184" y="160"/>
                </a:lnTo>
                <a:lnTo>
                  <a:pt x="188" y="172"/>
                </a:lnTo>
                <a:lnTo>
                  <a:pt x="188" y="172"/>
                </a:lnTo>
                <a:close/>
              </a:path>
            </a:pathLst>
          </a:custGeom>
          <a:solidFill>
            <a:srgbClr val="AA85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5" name="Freeform 2979"/>
          <p:cNvSpPr>
            <a:spLocks/>
          </p:cNvSpPr>
          <p:nvPr/>
        </p:nvSpPr>
        <p:spPr bwMode="auto">
          <a:xfrm>
            <a:off x="5431367" y="4176186"/>
            <a:ext cx="205317" cy="67733"/>
          </a:xfrm>
          <a:custGeom>
            <a:avLst/>
            <a:gdLst>
              <a:gd name="T0" fmla="*/ 193 w 193"/>
              <a:gd name="T1" fmla="*/ 21 h 64"/>
              <a:gd name="T2" fmla="*/ 193 w 193"/>
              <a:gd name="T3" fmla="*/ 64 h 64"/>
              <a:gd name="T4" fmla="*/ 191 w 193"/>
              <a:gd name="T5" fmla="*/ 64 h 64"/>
              <a:gd name="T6" fmla="*/ 180 w 193"/>
              <a:gd name="T7" fmla="*/ 64 h 64"/>
              <a:gd name="T8" fmla="*/ 24 w 193"/>
              <a:gd name="T9" fmla="*/ 64 h 64"/>
              <a:gd name="T10" fmla="*/ 3 w 193"/>
              <a:gd name="T11" fmla="*/ 64 h 64"/>
              <a:gd name="T12" fmla="*/ 0 w 193"/>
              <a:gd name="T13" fmla="*/ 64 h 64"/>
              <a:gd name="T14" fmla="*/ 0 w 193"/>
              <a:gd name="T15" fmla="*/ 23 h 64"/>
              <a:gd name="T16" fmla="*/ 0 w 193"/>
              <a:gd name="T17" fmla="*/ 23 h 64"/>
              <a:gd name="T18" fmla="*/ 2 w 193"/>
              <a:gd name="T19" fmla="*/ 10 h 64"/>
              <a:gd name="T20" fmla="*/ 3 w 193"/>
              <a:gd name="T21" fmla="*/ 0 h 64"/>
              <a:gd name="T22" fmla="*/ 6 w 193"/>
              <a:gd name="T23" fmla="*/ 0 h 64"/>
              <a:gd name="T24" fmla="*/ 26 w 193"/>
              <a:gd name="T25" fmla="*/ 0 h 64"/>
              <a:gd name="T26" fmla="*/ 177 w 193"/>
              <a:gd name="T27" fmla="*/ 0 h 64"/>
              <a:gd name="T28" fmla="*/ 188 w 193"/>
              <a:gd name="T29" fmla="*/ 0 h 64"/>
              <a:gd name="T30" fmla="*/ 191 w 193"/>
              <a:gd name="T31" fmla="*/ 0 h 64"/>
              <a:gd name="T32" fmla="*/ 191 w 193"/>
              <a:gd name="T33" fmla="*/ 0 h 64"/>
              <a:gd name="T34" fmla="*/ 192 w 193"/>
              <a:gd name="T35" fmla="*/ 10 h 64"/>
              <a:gd name="T36" fmla="*/ 193 w 193"/>
              <a:gd name="T37" fmla="*/ 21 h 64"/>
              <a:gd name="T38" fmla="*/ 193 w 193"/>
              <a:gd name="T39" fmla="*/ 2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3" h="64">
                <a:moveTo>
                  <a:pt x="193" y="21"/>
                </a:moveTo>
                <a:lnTo>
                  <a:pt x="193" y="64"/>
                </a:lnTo>
                <a:lnTo>
                  <a:pt x="191" y="64"/>
                </a:lnTo>
                <a:lnTo>
                  <a:pt x="180" y="64"/>
                </a:lnTo>
                <a:lnTo>
                  <a:pt x="24" y="64"/>
                </a:lnTo>
                <a:lnTo>
                  <a:pt x="3" y="64"/>
                </a:lnTo>
                <a:lnTo>
                  <a:pt x="0" y="64"/>
                </a:lnTo>
                <a:lnTo>
                  <a:pt x="0" y="23"/>
                </a:lnTo>
                <a:lnTo>
                  <a:pt x="0" y="23"/>
                </a:lnTo>
                <a:lnTo>
                  <a:pt x="2" y="10"/>
                </a:lnTo>
                <a:lnTo>
                  <a:pt x="3" y="0"/>
                </a:lnTo>
                <a:lnTo>
                  <a:pt x="6" y="0"/>
                </a:lnTo>
                <a:lnTo>
                  <a:pt x="26" y="0"/>
                </a:lnTo>
                <a:lnTo>
                  <a:pt x="177" y="0"/>
                </a:lnTo>
                <a:lnTo>
                  <a:pt x="188" y="0"/>
                </a:lnTo>
                <a:lnTo>
                  <a:pt x="191" y="0"/>
                </a:lnTo>
                <a:lnTo>
                  <a:pt x="191" y="0"/>
                </a:lnTo>
                <a:lnTo>
                  <a:pt x="192" y="10"/>
                </a:lnTo>
                <a:lnTo>
                  <a:pt x="193" y="21"/>
                </a:lnTo>
                <a:lnTo>
                  <a:pt x="19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6" name="Freeform 2980"/>
          <p:cNvSpPr>
            <a:spLocks/>
          </p:cNvSpPr>
          <p:nvPr/>
        </p:nvSpPr>
        <p:spPr bwMode="auto">
          <a:xfrm>
            <a:off x="5499100" y="3970868"/>
            <a:ext cx="67733" cy="33867"/>
          </a:xfrm>
          <a:custGeom>
            <a:avLst/>
            <a:gdLst>
              <a:gd name="T0" fmla="*/ 64 w 64"/>
              <a:gd name="T1" fmla="*/ 11 h 32"/>
              <a:gd name="T2" fmla="*/ 64 w 64"/>
              <a:gd name="T3" fmla="*/ 21 h 32"/>
              <a:gd name="T4" fmla="*/ 64 w 64"/>
              <a:gd name="T5" fmla="*/ 21 h 32"/>
              <a:gd name="T6" fmla="*/ 63 w 64"/>
              <a:gd name="T7" fmla="*/ 25 h 32"/>
              <a:gd name="T8" fmla="*/ 61 w 64"/>
              <a:gd name="T9" fmla="*/ 29 h 32"/>
              <a:gd name="T10" fmla="*/ 57 w 64"/>
              <a:gd name="T11" fmla="*/ 31 h 32"/>
              <a:gd name="T12" fmla="*/ 53 w 64"/>
              <a:gd name="T13" fmla="*/ 32 h 32"/>
              <a:gd name="T14" fmla="*/ 10 w 64"/>
              <a:gd name="T15" fmla="*/ 32 h 32"/>
              <a:gd name="T16" fmla="*/ 10 w 64"/>
              <a:gd name="T17" fmla="*/ 32 h 32"/>
              <a:gd name="T18" fmla="*/ 6 w 64"/>
              <a:gd name="T19" fmla="*/ 31 h 32"/>
              <a:gd name="T20" fmla="*/ 2 w 64"/>
              <a:gd name="T21" fmla="*/ 29 h 32"/>
              <a:gd name="T22" fmla="*/ 2 w 64"/>
              <a:gd name="T23" fmla="*/ 29 h 32"/>
              <a:gd name="T24" fmla="*/ 1 w 64"/>
              <a:gd name="T25" fmla="*/ 25 h 32"/>
              <a:gd name="T26" fmla="*/ 0 w 64"/>
              <a:gd name="T27" fmla="*/ 21 h 32"/>
              <a:gd name="T28" fmla="*/ 0 w 64"/>
              <a:gd name="T29" fmla="*/ 11 h 32"/>
              <a:gd name="T30" fmla="*/ 0 w 64"/>
              <a:gd name="T31" fmla="*/ 11 h 32"/>
              <a:gd name="T32" fmla="*/ 1 w 64"/>
              <a:gd name="T33" fmla="*/ 7 h 32"/>
              <a:gd name="T34" fmla="*/ 2 w 64"/>
              <a:gd name="T35" fmla="*/ 3 h 32"/>
              <a:gd name="T36" fmla="*/ 6 w 64"/>
              <a:gd name="T37" fmla="*/ 1 h 32"/>
              <a:gd name="T38" fmla="*/ 10 w 64"/>
              <a:gd name="T39" fmla="*/ 0 h 32"/>
              <a:gd name="T40" fmla="*/ 53 w 64"/>
              <a:gd name="T41" fmla="*/ 0 h 32"/>
              <a:gd name="T42" fmla="*/ 53 w 64"/>
              <a:gd name="T43" fmla="*/ 0 h 32"/>
              <a:gd name="T44" fmla="*/ 57 w 64"/>
              <a:gd name="T45" fmla="*/ 1 h 32"/>
              <a:gd name="T46" fmla="*/ 61 w 64"/>
              <a:gd name="T47" fmla="*/ 3 h 32"/>
              <a:gd name="T48" fmla="*/ 63 w 64"/>
              <a:gd name="T49" fmla="*/ 7 h 32"/>
              <a:gd name="T50" fmla="*/ 64 w 64"/>
              <a:gd name="T51" fmla="*/ 11 h 32"/>
              <a:gd name="T52" fmla="*/ 64 w 64"/>
              <a:gd name="T53"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 h="32">
                <a:moveTo>
                  <a:pt x="64" y="11"/>
                </a:moveTo>
                <a:lnTo>
                  <a:pt x="64" y="21"/>
                </a:lnTo>
                <a:lnTo>
                  <a:pt x="64" y="21"/>
                </a:lnTo>
                <a:lnTo>
                  <a:pt x="63" y="25"/>
                </a:lnTo>
                <a:lnTo>
                  <a:pt x="61" y="29"/>
                </a:lnTo>
                <a:lnTo>
                  <a:pt x="57" y="31"/>
                </a:lnTo>
                <a:lnTo>
                  <a:pt x="53" y="32"/>
                </a:lnTo>
                <a:lnTo>
                  <a:pt x="10" y="32"/>
                </a:lnTo>
                <a:lnTo>
                  <a:pt x="10" y="32"/>
                </a:lnTo>
                <a:lnTo>
                  <a:pt x="6" y="31"/>
                </a:lnTo>
                <a:lnTo>
                  <a:pt x="2" y="29"/>
                </a:lnTo>
                <a:lnTo>
                  <a:pt x="2" y="29"/>
                </a:lnTo>
                <a:lnTo>
                  <a:pt x="1" y="25"/>
                </a:lnTo>
                <a:lnTo>
                  <a:pt x="0" y="21"/>
                </a:lnTo>
                <a:lnTo>
                  <a:pt x="0" y="11"/>
                </a:lnTo>
                <a:lnTo>
                  <a:pt x="0" y="11"/>
                </a:lnTo>
                <a:lnTo>
                  <a:pt x="1" y="7"/>
                </a:lnTo>
                <a:lnTo>
                  <a:pt x="2" y="3"/>
                </a:lnTo>
                <a:lnTo>
                  <a:pt x="6" y="1"/>
                </a:lnTo>
                <a:lnTo>
                  <a:pt x="10" y="0"/>
                </a:lnTo>
                <a:lnTo>
                  <a:pt x="53" y="0"/>
                </a:lnTo>
                <a:lnTo>
                  <a:pt x="53" y="0"/>
                </a:lnTo>
                <a:lnTo>
                  <a:pt x="57" y="1"/>
                </a:lnTo>
                <a:lnTo>
                  <a:pt x="61" y="3"/>
                </a:lnTo>
                <a:lnTo>
                  <a:pt x="63" y="7"/>
                </a:lnTo>
                <a:lnTo>
                  <a:pt x="64" y="11"/>
                </a:lnTo>
                <a:lnTo>
                  <a:pt x="64" y="11"/>
                </a:lnTo>
                <a:close/>
              </a:path>
            </a:pathLst>
          </a:custGeom>
          <a:solidFill>
            <a:srgbClr val="F1B5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7" name="Freeform 2981"/>
          <p:cNvSpPr>
            <a:spLocks/>
          </p:cNvSpPr>
          <p:nvPr/>
        </p:nvSpPr>
        <p:spPr bwMode="auto">
          <a:xfrm>
            <a:off x="5431367" y="3970869"/>
            <a:ext cx="205317" cy="330200"/>
          </a:xfrm>
          <a:custGeom>
            <a:avLst/>
            <a:gdLst>
              <a:gd name="T0" fmla="*/ 43 w 193"/>
              <a:gd name="T1" fmla="*/ 311 h 311"/>
              <a:gd name="T2" fmla="*/ 34 w 193"/>
              <a:gd name="T3" fmla="*/ 309 h 311"/>
              <a:gd name="T4" fmla="*/ 19 w 193"/>
              <a:gd name="T5" fmla="*/ 304 h 311"/>
              <a:gd name="T6" fmla="*/ 7 w 193"/>
              <a:gd name="T7" fmla="*/ 292 h 311"/>
              <a:gd name="T8" fmla="*/ 2 w 193"/>
              <a:gd name="T9" fmla="*/ 277 h 311"/>
              <a:gd name="T10" fmla="*/ 0 w 193"/>
              <a:gd name="T11" fmla="*/ 216 h 311"/>
              <a:gd name="T12" fmla="*/ 0 w 193"/>
              <a:gd name="T13" fmla="*/ 206 h 311"/>
              <a:gd name="T14" fmla="*/ 4 w 193"/>
              <a:gd name="T15" fmla="*/ 189 h 311"/>
              <a:gd name="T16" fmla="*/ 11 w 193"/>
              <a:gd name="T17" fmla="*/ 171 h 311"/>
              <a:gd name="T18" fmla="*/ 22 w 193"/>
              <a:gd name="T19" fmla="*/ 157 h 311"/>
              <a:gd name="T20" fmla="*/ 52 w 193"/>
              <a:gd name="T21" fmla="*/ 124 h 311"/>
              <a:gd name="T22" fmla="*/ 62 w 193"/>
              <a:gd name="T23" fmla="*/ 112 h 311"/>
              <a:gd name="T24" fmla="*/ 74 w 193"/>
              <a:gd name="T25" fmla="*/ 84 h 311"/>
              <a:gd name="T26" fmla="*/ 75 w 193"/>
              <a:gd name="T27" fmla="*/ 32 h 311"/>
              <a:gd name="T28" fmla="*/ 75 w 193"/>
              <a:gd name="T29" fmla="*/ 32 h 311"/>
              <a:gd name="T30" fmla="*/ 67 w 193"/>
              <a:gd name="T31" fmla="*/ 29 h 311"/>
              <a:gd name="T32" fmla="*/ 65 w 193"/>
              <a:gd name="T33" fmla="*/ 21 h 311"/>
              <a:gd name="T34" fmla="*/ 65 w 193"/>
              <a:gd name="T35" fmla="*/ 11 h 311"/>
              <a:gd name="T36" fmla="*/ 67 w 193"/>
              <a:gd name="T37" fmla="*/ 3 h 311"/>
              <a:gd name="T38" fmla="*/ 75 w 193"/>
              <a:gd name="T39" fmla="*/ 0 h 311"/>
              <a:gd name="T40" fmla="*/ 118 w 193"/>
              <a:gd name="T41" fmla="*/ 0 h 311"/>
              <a:gd name="T42" fmla="*/ 126 w 193"/>
              <a:gd name="T43" fmla="*/ 3 h 311"/>
              <a:gd name="T44" fmla="*/ 129 w 193"/>
              <a:gd name="T45" fmla="*/ 11 h 311"/>
              <a:gd name="T46" fmla="*/ 129 w 193"/>
              <a:gd name="T47" fmla="*/ 21 h 311"/>
              <a:gd name="T48" fmla="*/ 126 w 193"/>
              <a:gd name="T49" fmla="*/ 29 h 311"/>
              <a:gd name="T50" fmla="*/ 118 w 193"/>
              <a:gd name="T51" fmla="*/ 32 h 311"/>
              <a:gd name="T52" fmla="*/ 118 w 193"/>
              <a:gd name="T53" fmla="*/ 68 h 311"/>
              <a:gd name="T54" fmla="*/ 120 w 193"/>
              <a:gd name="T55" fmla="*/ 84 h 311"/>
              <a:gd name="T56" fmla="*/ 132 w 193"/>
              <a:gd name="T57" fmla="*/ 112 h 311"/>
              <a:gd name="T58" fmla="*/ 166 w 193"/>
              <a:gd name="T59" fmla="*/ 149 h 311"/>
              <a:gd name="T60" fmla="*/ 172 w 193"/>
              <a:gd name="T61" fmla="*/ 155 h 311"/>
              <a:gd name="T62" fmla="*/ 183 w 193"/>
              <a:gd name="T63" fmla="*/ 171 h 311"/>
              <a:gd name="T64" fmla="*/ 189 w 193"/>
              <a:gd name="T65" fmla="*/ 187 h 311"/>
              <a:gd name="T66" fmla="*/ 193 w 193"/>
              <a:gd name="T67" fmla="*/ 206 h 311"/>
              <a:gd name="T68" fmla="*/ 193 w 193"/>
              <a:gd name="T69" fmla="*/ 268 h 311"/>
              <a:gd name="T70" fmla="*/ 192 w 193"/>
              <a:gd name="T71" fmla="*/ 277 h 311"/>
              <a:gd name="T72" fmla="*/ 187 w 193"/>
              <a:gd name="T73" fmla="*/ 292 h 311"/>
              <a:gd name="T74" fmla="*/ 174 w 193"/>
              <a:gd name="T75" fmla="*/ 304 h 311"/>
              <a:gd name="T76" fmla="*/ 160 w 193"/>
              <a:gd name="T77" fmla="*/ 309 h 311"/>
              <a:gd name="T78" fmla="*/ 150 w 193"/>
              <a:gd name="T79" fmla="*/ 31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3" h="311">
                <a:moveTo>
                  <a:pt x="150" y="311"/>
                </a:moveTo>
                <a:lnTo>
                  <a:pt x="43" y="311"/>
                </a:lnTo>
                <a:lnTo>
                  <a:pt x="43" y="311"/>
                </a:lnTo>
                <a:lnTo>
                  <a:pt x="34" y="309"/>
                </a:lnTo>
                <a:lnTo>
                  <a:pt x="26" y="308"/>
                </a:lnTo>
                <a:lnTo>
                  <a:pt x="19" y="304"/>
                </a:lnTo>
                <a:lnTo>
                  <a:pt x="12" y="299"/>
                </a:lnTo>
                <a:lnTo>
                  <a:pt x="7" y="292"/>
                </a:lnTo>
                <a:lnTo>
                  <a:pt x="3" y="285"/>
                </a:lnTo>
                <a:lnTo>
                  <a:pt x="2" y="277"/>
                </a:lnTo>
                <a:lnTo>
                  <a:pt x="0" y="268"/>
                </a:lnTo>
                <a:lnTo>
                  <a:pt x="0" y="216"/>
                </a:lnTo>
                <a:lnTo>
                  <a:pt x="0" y="216"/>
                </a:lnTo>
                <a:lnTo>
                  <a:pt x="0" y="206"/>
                </a:lnTo>
                <a:lnTo>
                  <a:pt x="2" y="197"/>
                </a:lnTo>
                <a:lnTo>
                  <a:pt x="4" y="189"/>
                </a:lnTo>
                <a:lnTo>
                  <a:pt x="7" y="179"/>
                </a:lnTo>
                <a:lnTo>
                  <a:pt x="11" y="171"/>
                </a:lnTo>
                <a:lnTo>
                  <a:pt x="16" y="163"/>
                </a:lnTo>
                <a:lnTo>
                  <a:pt x="22" y="157"/>
                </a:lnTo>
                <a:lnTo>
                  <a:pt x="27" y="150"/>
                </a:lnTo>
                <a:lnTo>
                  <a:pt x="52" y="124"/>
                </a:lnTo>
                <a:lnTo>
                  <a:pt x="52" y="124"/>
                </a:lnTo>
                <a:lnTo>
                  <a:pt x="62" y="112"/>
                </a:lnTo>
                <a:lnTo>
                  <a:pt x="70" y="99"/>
                </a:lnTo>
                <a:lnTo>
                  <a:pt x="74" y="84"/>
                </a:lnTo>
                <a:lnTo>
                  <a:pt x="75" y="68"/>
                </a:lnTo>
                <a:lnTo>
                  <a:pt x="75" y="32"/>
                </a:lnTo>
                <a:lnTo>
                  <a:pt x="75" y="32"/>
                </a:lnTo>
                <a:lnTo>
                  <a:pt x="75" y="32"/>
                </a:lnTo>
                <a:lnTo>
                  <a:pt x="71" y="31"/>
                </a:lnTo>
                <a:lnTo>
                  <a:pt x="67" y="29"/>
                </a:lnTo>
                <a:lnTo>
                  <a:pt x="66" y="25"/>
                </a:lnTo>
                <a:lnTo>
                  <a:pt x="65" y="21"/>
                </a:lnTo>
                <a:lnTo>
                  <a:pt x="65" y="11"/>
                </a:lnTo>
                <a:lnTo>
                  <a:pt x="65" y="11"/>
                </a:lnTo>
                <a:lnTo>
                  <a:pt x="66" y="7"/>
                </a:lnTo>
                <a:lnTo>
                  <a:pt x="67" y="3"/>
                </a:lnTo>
                <a:lnTo>
                  <a:pt x="71" y="1"/>
                </a:lnTo>
                <a:lnTo>
                  <a:pt x="75" y="0"/>
                </a:lnTo>
                <a:lnTo>
                  <a:pt x="118" y="0"/>
                </a:lnTo>
                <a:lnTo>
                  <a:pt x="118" y="0"/>
                </a:lnTo>
                <a:lnTo>
                  <a:pt x="122" y="1"/>
                </a:lnTo>
                <a:lnTo>
                  <a:pt x="126" y="3"/>
                </a:lnTo>
                <a:lnTo>
                  <a:pt x="128" y="7"/>
                </a:lnTo>
                <a:lnTo>
                  <a:pt x="129" y="11"/>
                </a:lnTo>
                <a:lnTo>
                  <a:pt x="129" y="21"/>
                </a:lnTo>
                <a:lnTo>
                  <a:pt x="129" y="21"/>
                </a:lnTo>
                <a:lnTo>
                  <a:pt x="128" y="25"/>
                </a:lnTo>
                <a:lnTo>
                  <a:pt x="126" y="29"/>
                </a:lnTo>
                <a:lnTo>
                  <a:pt x="122" y="31"/>
                </a:lnTo>
                <a:lnTo>
                  <a:pt x="118" y="32"/>
                </a:lnTo>
                <a:lnTo>
                  <a:pt x="118" y="32"/>
                </a:lnTo>
                <a:lnTo>
                  <a:pt x="118" y="68"/>
                </a:lnTo>
                <a:lnTo>
                  <a:pt x="118" y="68"/>
                </a:lnTo>
                <a:lnTo>
                  <a:pt x="120" y="84"/>
                </a:lnTo>
                <a:lnTo>
                  <a:pt x="125" y="99"/>
                </a:lnTo>
                <a:lnTo>
                  <a:pt x="132" y="112"/>
                </a:lnTo>
                <a:lnTo>
                  <a:pt x="141" y="124"/>
                </a:lnTo>
                <a:lnTo>
                  <a:pt x="166" y="149"/>
                </a:lnTo>
                <a:lnTo>
                  <a:pt x="166" y="149"/>
                </a:lnTo>
                <a:lnTo>
                  <a:pt x="172" y="155"/>
                </a:lnTo>
                <a:lnTo>
                  <a:pt x="177" y="163"/>
                </a:lnTo>
                <a:lnTo>
                  <a:pt x="183" y="171"/>
                </a:lnTo>
                <a:lnTo>
                  <a:pt x="187" y="179"/>
                </a:lnTo>
                <a:lnTo>
                  <a:pt x="189" y="187"/>
                </a:lnTo>
                <a:lnTo>
                  <a:pt x="192" y="197"/>
                </a:lnTo>
                <a:lnTo>
                  <a:pt x="193" y="206"/>
                </a:lnTo>
                <a:lnTo>
                  <a:pt x="193" y="214"/>
                </a:lnTo>
                <a:lnTo>
                  <a:pt x="193" y="268"/>
                </a:lnTo>
                <a:lnTo>
                  <a:pt x="193" y="268"/>
                </a:lnTo>
                <a:lnTo>
                  <a:pt x="192" y="277"/>
                </a:lnTo>
                <a:lnTo>
                  <a:pt x="191" y="285"/>
                </a:lnTo>
                <a:lnTo>
                  <a:pt x="187" y="292"/>
                </a:lnTo>
                <a:lnTo>
                  <a:pt x="181" y="299"/>
                </a:lnTo>
                <a:lnTo>
                  <a:pt x="174" y="304"/>
                </a:lnTo>
                <a:lnTo>
                  <a:pt x="168" y="308"/>
                </a:lnTo>
                <a:lnTo>
                  <a:pt x="160" y="309"/>
                </a:lnTo>
                <a:lnTo>
                  <a:pt x="150" y="311"/>
                </a:lnTo>
                <a:lnTo>
                  <a:pt x="150" y="311"/>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8" name="Line 2982"/>
          <p:cNvSpPr>
            <a:spLocks noChangeShapeType="1"/>
          </p:cNvSpPr>
          <p:nvPr/>
        </p:nvSpPr>
        <p:spPr bwMode="auto">
          <a:xfrm>
            <a:off x="5532969" y="4004735"/>
            <a:ext cx="232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19" name="Line 2983"/>
          <p:cNvSpPr>
            <a:spLocks noChangeShapeType="1"/>
          </p:cNvSpPr>
          <p:nvPr/>
        </p:nvSpPr>
        <p:spPr bwMode="auto">
          <a:xfrm>
            <a:off x="5511801" y="4004735"/>
            <a:ext cx="42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0" name="Line 2984"/>
          <p:cNvSpPr>
            <a:spLocks noChangeShapeType="1"/>
          </p:cNvSpPr>
          <p:nvPr/>
        </p:nvSpPr>
        <p:spPr bwMode="auto">
          <a:xfrm>
            <a:off x="543771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1" name="Line 2985"/>
          <p:cNvSpPr>
            <a:spLocks noChangeShapeType="1"/>
          </p:cNvSpPr>
          <p:nvPr/>
        </p:nvSpPr>
        <p:spPr bwMode="auto">
          <a:xfrm>
            <a:off x="5458884"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2" name="Line 2986"/>
          <p:cNvSpPr>
            <a:spLocks noChangeShapeType="1"/>
          </p:cNvSpPr>
          <p:nvPr/>
        </p:nvSpPr>
        <p:spPr bwMode="auto">
          <a:xfrm>
            <a:off x="548216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3" name="Line 2987"/>
          <p:cNvSpPr>
            <a:spLocks noChangeShapeType="1"/>
          </p:cNvSpPr>
          <p:nvPr/>
        </p:nvSpPr>
        <p:spPr bwMode="auto">
          <a:xfrm>
            <a:off x="5503333"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4" name="Line 2988"/>
          <p:cNvSpPr>
            <a:spLocks noChangeShapeType="1"/>
          </p:cNvSpPr>
          <p:nvPr/>
        </p:nvSpPr>
        <p:spPr bwMode="auto">
          <a:xfrm>
            <a:off x="552661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5" name="Line 2989"/>
          <p:cNvSpPr>
            <a:spLocks noChangeShapeType="1"/>
          </p:cNvSpPr>
          <p:nvPr/>
        </p:nvSpPr>
        <p:spPr bwMode="auto">
          <a:xfrm>
            <a:off x="5549900"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6" name="Line 2990"/>
          <p:cNvSpPr>
            <a:spLocks noChangeShapeType="1"/>
          </p:cNvSpPr>
          <p:nvPr/>
        </p:nvSpPr>
        <p:spPr bwMode="auto">
          <a:xfrm>
            <a:off x="5571067"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7" name="Line 2991"/>
          <p:cNvSpPr>
            <a:spLocks noChangeShapeType="1"/>
          </p:cNvSpPr>
          <p:nvPr/>
        </p:nvSpPr>
        <p:spPr bwMode="auto">
          <a:xfrm>
            <a:off x="5594351"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8" name="Line 2992"/>
          <p:cNvSpPr>
            <a:spLocks noChangeShapeType="1"/>
          </p:cNvSpPr>
          <p:nvPr/>
        </p:nvSpPr>
        <p:spPr bwMode="auto">
          <a:xfrm>
            <a:off x="5617633"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29" name="Line 2993"/>
          <p:cNvSpPr>
            <a:spLocks noChangeShapeType="1"/>
          </p:cNvSpPr>
          <p:nvPr/>
        </p:nvSpPr>
        <p:spPr bwMode="auto">
          <a:xfrm>
            <a:off x="5630333" y="417618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0" name="Line 2994"/>
          <p:cNvSpPr>
            <a:spLocks noChangeShapeType="1"/>
          </p:cNvSpPr>
          <p:nvPr/>
        </p:nvSpPr>
        <p:spPr bwMode="auto">
          <a:xfrm>
            <a:off x="5433484"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1" name="Line 2995"/>
          <p:cNvSpPr>
            <a:spLocks noChangeShapeType="1"/>
          </p:cNvSpPr>
          <p:nvPr/>
        </p:nvSpPr>
        <p:spPr bwMode="auto">
          <a:xfrm>
            <a:off x="5456767"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2" name="Line 2996"/>
          <p:cNvSpPr>
            <a:spLocks noChangeShapeType="1"/>
          </p:cNvSpPr>
          <p:nvPr/>
        </p:nvSpPr>
        <p:spPr bwMode="auto">
          <a:xfrm>
            <a:off x="5480051"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3" name="Line 2997"/>
          <p:cNvSpPr>
            <a:spLocks noChangeShapeType="1"/>
          </p:cNvSpPr>
          <p:nvPr/>
        </p:nvSpPr>
        <p:spPr bwMode="auto">
          <a:xfrm>
            <a:off x="5503333"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4" name="Line 2998"/>
          <p:cNvSpPr>
            <a:spLocks noChangeShapeType="1"/>
          </p:cNvSpPr>
          <p:nvPr/>
        </p:nvSpPr>
        <p:spPr bwMode="auto">
          <a:xfrm>
            <a:off x="5524500"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5" name="Line 2999"/>
          <p:cNvSpPr>
            <a:spLocks noChangeShapeType="1"/>
          </p:cNvSpPr>
          <p:nvPr/>
        </p:nvSpPr>
        <p:spPr bwMode="auto">
          <a:xfrm>
            <a:off x="5547784"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6" name="Line 3000"/>
          <p:cNvSpPr>
            <a:spLocks noChangeShapeType="1"/>
          </p:cNvSpPr>
          <p:nvPr/>
        </p:nvSpPr>
        <p:spPr bwMode="auto">
          <a:xfrm>
            <a:off x="5571067"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7" name="Line 3001"/>
          <p:cNvSpPr>
            <a:spLocks noChangeShapeType="1"/>
          </p:cNvSpPr>
          <p:nvPr/>
        </p:nvSpPr>
        <p:spPr bwMode="auto">
          <a:xfrm>
            <a:off x="5594351"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8" name="Line 3002"/>
          <p:cNvSpPr>
            <a:spLocks noChangeShapeType="1"/>
          </p:cNvSpPr>
          <p:nvPr/>
        </p:nvSpPr>
        <p:spPr bwMode="auto">
          <a:xfrm>
            <a:off x="5615517"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39" name="Line 3003"/>
          <p:cNvSpPr>
            <a:spLocks noChangeShapeType="1"/>
          </p:cNvSpPr>
          <p:nvPr/>
        </p:nvSpPr>
        <p:spPr bwMode="auto">
          <a:xfrm>
            <a:off x="5632451" y="42439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0" name="Freeform 3004"/>
          <p:cNvSpPr>
            <a:spLocks/>
          </p:cNvSpPr>
          <p:nvPr/>
        </p:nvSpPr>
        <p:spPr bwMode="auto">
          <a:xfrm>
            <a:off x="579967" y="4409019"/>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4 h 482"/>
              <a:gd name="T26" fmla="*/ 55 w 483"/>
              <a:gd name="T27" fmla="*/ 88 h 482"/>
              <a:gd name="T28" fmla="*/ 29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7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2"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2"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1" name="Freeform 3005"/>
          <p:cNvSpPr>
            <a:spLocks/>
          </p:cNvSpPr>
          <p:nvPr/>
        </p:nvSpPr>
        <p:spPr bwMode="auto">
          <a:xfrm>
            <a:off x="1102784" y="4409019"/>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9DBE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2" name="Freeform 3006"/>
          <p:cNvSpPr>
            <a:spLocks/>
          </p:cNvSpPr>
          <p:nvPr/>
        </p:nvSpPr>
        <p:spPr bwMode="auto">
          <a:xfrm>
            <a:off x="1238251" y="4578354"/>
            <a:ext cx="239184" cy="215900"/>
          </a:xfrm>
          <a:custGeom>
            <a:avLst/>
            <a:gdLst>
              <a:gd name="T0" fmla="*/ 198 w 225"/>
              <a:gd name="T1" fmla="*/ 49 h 204"/>
              <a:gd name="T2" fmla="*/ 198 w 225"/>
              <a:gd name="T3" fmla="*/ 49 h 204"/>
              <a:gd name="T4" fmla="*/ 192 w 225"/>
              <a:gd name="T5" fmla="*/ 46 h 204"/>
              <a:gd name="T6" fmla="*/ 186 w 225"/>
              <a:gd name="T7" fmla="*/ 42 h 204"/>
              <a:gd name="T8" fmla="*/ 182 w 225"/>
              <a:gd name="T9" fmla="*/ 36 h 204"/>
              <a:gd name="T10" fmla="*/ 181 w 225"/>
              <a:gd name="T11" fmla="*/ 30 h 204"/>
              <a:gd name="T12" fmla="*/ 180 w 225"/>
              <a:gd name="T13" fmla="*/ 19 h 204"/>
              <a:gd name="T14" fmla="*/ 180 w 225"/>
              <a:gd name="T15" fmla="*/ 19 h 204"/>
              <a:gd name="T16" fmla="*/ 177 w 225"/>
              <a:gd name="T17" fmla="*/ 12 h 204"/>
              <a:gd name="T18" fmla="*/ 172 w 225"/>
              <a:gd name="T19" fmla="*/ 6 h 204"/>
              <a:gd name="T20" fmla="*/ 166 w 225"/>
              <a:gd name="T21" fmla="*/ 2 h 204"/>
              <a:gd name="T22" fmla="*/ 158 w 225"/>
              <a:gd name="T23" fmla="*/ 0 h 204"/>
              <a:gd name="T24" fmla="*/ 67 w 225"/>
              <a:gd name="T25" fmla="*/ 0 h 204"/>
              <a:gd name="T26" fmla="*/ 67 w 225"/>
              <a:gd name="T27" fmla="*/ 0 h 204"/>
              <a:gd name="T28" fmla="*/ 59 w 225"/>
              <a:gd name="T29" fmla="*/ 2 h 204"/>
              <a:gd name="T30" fmla="*/ 54 w 225"/>
              <a:gd name="T31" fmla="*/ 6 h 204"/>
              <a:gd name="T32" fmla="*/ 48 w 225"/>
              <a:gd name="T33" fmla="*/ 12 h 204"/>
              <a:gd name="T34" fmla="*/ 46 w 225"/>
              <a:gd name="T35" fmla="*/ 19 h 204"/>
              <a:gd name="T36" fmla="*/ 44 w 225"/>
              <a:gd name="T37" fmla="*/ 30 h 204"/>
              <a:gd name="T38" fmla="*/ 44 w 225"/>
              <a:gd name="T39" fmla="*/ 30 h 204"/>
              <a:gd name="T40" fmla="*/ 43 w 225"/>
              <a:gd name="T41" fmla="*/ 36 h 204"/>
              <a:gd name="T42" fmla="*/ 39 w 225"/>
              <a:gd name="T43" fmla="*/ 42 h 204"/>
              <a:gd name="T44" fmla="*/ 33 w 225"/>
              <a:gd name="T45" fmla="*/ 46 h 204"/>
              <a:gd name="T46" fmla="*/ 27 w 225"/>
              <a:gd name="T47" fmla="*/ 49 h 204"/>
              <a:gd name="T48" fmla="*/ 0 w 225"/>
              <a:gd name="T49" fmla="*/ 51 h 204"/>
              <a:gd name="T50" fmla="*/ 0 w 225"/>
              <a:gd name="T51" fmla="*/ 172 h 204"/>
              <a:gd name="T52" fmla="*/ 0 w 225"/>
              <a:gd name="T53" fmla="*/ 172 h 204"/>
              <a:gd name="T54" fmla="*/ 0 w 225"/>
              <a:gd name="T55" fmla="*/ 178 h 204"/>
              <a:gd name="T56" fmla="*/ 3 w 225"/>
              <a:gd name="T57" fmla="*/ 184 h 204"/>
              <a:gd name="T58" fmla="*/ 5 w 225"/>
              <a:gd name="T59" fmla="*/ 189 h 204"/>
              <a:gd name="T60" fmla="*/ 9 w 225"/>
              <a:gd name="T61" fmla="*/ 195 h 204"/>
              <a:gd name="T62" fmla="*/ 15 w 225"/>
              <a:gd name="T63" fmla="*/ 199 h 204"/>
              <a:gd name="T64" fmla="*/ 20 w 225"/>
              <a:gd name="T65" fmla="*/ 201 h 204"/>
              <a:gd name="T66" fmla="*/ 25 w 225"/>
              <a:gd name="T67" fmla="*/ 204 h 204"/>
              <a:gd name="T68" fmla="*/ 32 w 225"/>
              <a:gd name="T69" fmla="*/ 204 h 204"/>
              <a:gd name="T70" fmla="*/ 193 w 225"/>
              <a:gd name="T71" fmla="*/ 204 h 204"/>
              <a:gd name="T72" fmla="*/ 193 w 225"/>
              <a:gd name="T73" fmla="*/ 204 h 204"/>
              <a:gd name="T74" fmla="*/ 200 w 225"/>
              <a:gd name="T75" fmla="*/ 204 h 204"/>
              <a:gd name="T76" fmla="*/ 205 w 225"/>
              <a:gd name="T77" fmla="*/ 201 h 204"/>
              <a:gd name="T78" fmla="*/ 210 w 225"/>
              <a:gd name="T79" fmla="*/ 199 h 204"/>
              <a:gd name="T80" fmla="*/ 216 w 225"/>
              <a:gd name="T81" fmla="*/ 195 h 204"/>
              <a:gd name="T82" fmla="*/ 220 w 225"/>
              <a:gd name="T83" fmla="*/ 189 h 204"/>
              <a:gd name="T84" fmla="*/ 222 w 225"/>
              <a:gd name="T85" fmla="*/ 184 h 204"/>
              <a:gd name="T86" fmla="*/ 225 w 225"/>
              <a:gd name="T87" fmla="*/ 178 h 204"/>
              <a:gd name="T88" fmla="*/ 225 w 225"/>
              <a:gd name="T89" fmla="*/ 172 h 204"/>
              <a:gd name="T90" fmla="*/ 225 w 225"/>
              <a:gd name="T91" fmla="*/ 51 h 204"/>
              <a:gd name="T92" fmla="*/ 198 w 225"/>
              <a:gd name="T93" fmla="*/ 4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5" h="204">
                <a:moveTo>
                  <a:pt x="198" y="49"/>
                </a:moveTo>
                <a:lnTo>
                  <a:pt x="198" y="49"/>
                </a:lnTo>
                <a:lnTo>
                  <a:pt x="192" y="46"/>
                </a:lnTo>
                <a:lnTo>
                  <a:pt x="186" y="42"/>
                </a:lnTo>
                <a:lnTo>
                  <a:pt x="182" y="36"/>
                </a:lnTo>
                <a:lnTo>
                  <a:pt x="181" y="30"/>
                </a:lnTo>
                <a:lnTo>
                  <a:pt x="180" y="19"/>
                </a:lnTo>
                <a:lnTo>
                  <a:pt x="180" y="19"/>
                </a:lnTo>
                <a:lnTo>
                  <a:pt x="177" y="12"/>
                </a:lnTo>
                <a:lnTo>
                  <a:pt x="172" y="6"/>
                </a:lnTo>
                <a:lnTo>
                  <a:pt x="166" y="2"/>
                </a:lnTo>
                <a:lnTo>
                  <a:pt x="158" y="0"/>
                </a:lnTo>
                <a:lnTo>
                  <a:pt x="67" y="0"/>
                </a:lnTo>
                <a:lnTo>
                  <a:pt x="67" y="0"/>
                </a:lnTo>
                <a:lnTo>
                  <a:pt x="59" y="2"/>
                </a:lnTo>
                <a:lnTo>
                  <a:pt x="54" y="6"/>
                </a:lnTo>
                <a:lnTo>
                  <a:pt x="48" y="12"/>
                </a:lnTo>
                <a:lnTo>
                  <a:pt x="46" y="19"/>
                </a:lnTo>
                <a:lnTo>
                  <a:pt x="44" y="30"/>
                </a:lnTo>
                <a:lnTo>
                  <a:pt x="44" y="30"/>
                </a:lnTo>
                <a:lnTo>
                  <a:pt x="43" y="36"/>
                </a:lnTo>
                <a:lnTo>
                  <a:pt x="39" y="42"/>
                </a:lnTo>
                <a:lnTo>
                  <a:pt x="33" y="46"/>
                </a:lnTo>
                <a:lnTo>
                  <a:pt x="27" y="49"/>
                </a:lnTo>
                <a:lnTo>
                  <a:pt x="0" y="51"/>
                </a:lnTo>
                <a:lnTo>
                  <a:pt x="0" y="172"/>
                </a:lnTo>
                <a:lnTo>
                  <a:pt x="0" y="172"/>
                </a:lnTo>
                <a:lnTo>
                  <a:pt x="0" y="178"/>
                </a:lnTo>
                <a:lnTo>
                  <a:pt x="3" y="184"/>
                </a:lnTo>
                <a:lnTo>
                  <a:pt x="5" y="189"/>
                </a:lnTo>
                <a:lnTo>
                  <a:pt x="9" y="195"/>
                </a:lnTo>
                <a:lnTo>
                  <a:pt x="15" y="199"/>
                </a:lnTo>
                <a:lnTo>
                  <a:pt x="20" y="201"/>
                </a:lnTo>
                <a:lnTo>
                  <a:pt x="25" y="204"/>
                </a:lnTo>
                <a:lnTo>
                  <a:pt x="32" y="204"/>
                </a:lnTo>
                <a:lnTo>
                  <a:pt x="193" y="204"/>
                </a:lnTo>
                <a:lnTo>
                  <a:pt x="193" y="204"/>
                </a:lnTo>
                <a:lnTo>
                  <a:pt x="200" y="204"/>
                </a:lnTo>
                <a:lnTo>
                  <a:pt x="205" y="201"/>
                </a:lnTo>
                <a:lnTo>
                  <a:pt x="210" y="199"/>
                </a:lnTo>
                <a:lnTo>
                  <a:pt x="216" y="195"/>
                </a:lnTo>
                <a:lnTo>
                  <a:pt x="220" y="189"/>
                </a:lnTo>
                <a:lnTo>
                  <a:pt x="222" y="184"/>
                </a:lnTo>
                <a:lnTo>
                  <a:pt x="225" y="178"/>
                </a:lnTo>
                <a:lnTo>
                  <a:pt x="225" y="172"/>
                </a:lnTo>
                <a:lnTo>
                  <a:pt x="225" y="51"/>
                </a:lnTo>
                <a:lnTo>
                  <a:pt x="198" y="49"/>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3" name="Freeform 3007"/>
          <p:cNvSpPr>
            <a:spLocks/>
          </p:cNvSpPr>
          <p:nvPr/>
        </p:nvSpPr>
        <p:spPr bwMode="auto">
          <a:xfrm>
            <a:off x="1193802" y="4521202"/>
            <a:ext cx="328084" cy="114300"/>
          </a:xfrm>
          <a:custGeom>
            <a:avLst/>
            <a:gdLst>
              <a:gd name="T0" fmla="*/ 0 w 311"/>
              <a:gd name="T1" fmla="*/ 85 h 107"/>
              <a:gd name="T2" fmla="*/ 0 w 311"/>
              <a:gd name="T3" fmla="*/ 89 h 107"/>
              <a:gd name="T4" fmla="*/ 4 w 311"/>
              <a:gd name="T5" fmla="*/ 99 h 107"/>
              <a:gd name="T6" fmla="*/ 11 w 311"/>
              <a:gd name="T7" fmla="*/ 104 h 107"/>
              <a:gd name="T8" fmla="*/ 19 w 311"/>
              <a:gd name="T9" fmla="*/ 107 h 107"/>
              <a:gd name="T10" fmla="*/ 70 w 311"/>
              <a:gd name="T11" fmla="*/ 102 h 107"/>
              <a:gd name="T12" fmla="*/ 76 w 311"/>
              <a:gd name="T13" fmla="*/ 99 h 107"/>
              <a:gd name="T14" fmla="*/ 86 w 311"/>
              <a:gd name="T15" fmla="*/ 89 h 107"/>
              <a:gd name="T16" fmla="*/ 89 w 311"/>
              <a:gd name="T17" fmla="*/ 72 h 107"/>
              <a:gd name="T18" fmla="*/ 91 w 311"/>
              <a:gd name="T19" fmla="*/ 65 h 107"/>
              <a:gd name="T20" fmla="*/ 102 w 311"/>
              <a:gd name="T21" fmla="*/ 55 h 107"/>
              <a:gd name="T22" fmla="*/ 201 w 311"/>
              <a:gd name="T23" fmla="*/ 53 h 107"/>
              <a:gd name="T24" fmla="*/ 209 w 311"/>
              <a:gd name="T25" fmla="*/ 55 h 107"/>
              <a:gd name="T26" fmla="*/ 220 w 311"/>
              <a:gd name="T27" fmla="*/ 65 h 107"/>
              <a:gd name="T28" fmla="*/ 224 w 311"/>
              <a:gd name="T29" fmla="*/ 83 h 107"/>
              <a:gd name="T30" fmla="*/ 225 w 311"/>
              <a:gd name="T31" fmla="*/ 89 h 107"/>
              <a:gd name="T32" fmla="*/ 235 w 311"/>
              <a:gd name="T33" fmla="*/ 99 h 107"/>
              <a:gd name="T34" fmla="*/ 287 w 311"/>
              <a:gd name="T35" fmla="*/ 107 h 107"/>
              <a:gd name="T36" fmla="*/ 292 w 311"/>
              <a:gd name="T37" fmla="*/ 107 h 107"/>
              <a:gd name="T38" fmla="*/ 300 w 311"/>
              <a:gd name="T39" fmla="*/ 104 h 107"/>
              <a:gd name="T40" fmla="*/ 307 w 311"/>
              <a:gd name="T41" fmla="*/ 99 h 107"/>
              <a:gd name="T42" fmla="*/ 311 w 311"/>
              <a:gd name="T43" fmla="*/ 89 h 107"/>
              <a:gd name="T44" fmla="*/ 311 w 311"/>
              <a:gd name="T45" fmla="*/ 53 h 107"/>
              <a:gd name="T46" fmla="*/ 311 w 311"/>
              <a:gd name="T47" fmla="*/ 49 h 107"/>
              <a:gd name="T48" fmla="*/ 307 w 311"/>
              <a:gd name="T49" fmla="*/ 40 h 107"/>
              <a:gd name="T50" fmla="*/ 300 w 311"/>
              <a:gd name="T51" fmla="*/ 31 h 107"/>
              <a:gd name="T52" fmla="*/ 288 w 311"/>
              <a:gd name="T53" fmla="*/ 22 h 107"/>
              <a:gd name="T54" fmla="*/ 271 w 311"/>
              <a:gd name="T55" fmla="*/ 14 h 107"/>
              <a:gd name="T56" fmla="*/ 247 w 311"/>
              <a:gd name="T57" fmla="*/ 8 h 107"/>
              <a:gd name="T58" fmla="*/ 198 w 311"/>
              <a:gd name="T59" fmla="*/ 1 h 107"/>
              <a:gd name="T60" fmla="*/ 156 w 311"/>
              <a:gd name="T61" fmla="*/ 0 h 107"/>
              <a:gd name="T62" fmla="*/ 95 w 311"/>
              <a:gd name="T63" fmla="*/ 2 h 107"/>
              <a:gd name="T64" fmla="*/ 64 w 311"/>
              <a:gd name="T65" fmla="*/ 8 h 107"/>
              <a:gd name="T66" fmla="*/ 40 w 311"/>
              <a:gd name="T67" fmla="*/ 14 h 107"/>
              <a:gd name="T68" fmla="*/ 23 w 311"/>
              <a:gd name="T69" fmla="*/ 22 h 107"/>
              <a:gd name="T70" fmla="*/ 11 w 311"/>
              <a:gd name="T71" fmla="*/ 32 h 107"/>
              <a:gd name="T72" fmla="*/ 4 w 311"/>
              <a:gd name="T73" fmla="*/ 41 h 107"/>
              <a:gd name="T74" fmla="*/ 0 w 311"/>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1" h="107">
                <a:moveTo>
                  <a:pt x="0" y="53"/>
                </a:moveTo>
                <a:lnTo>
                  <a:pt x="0" y="85"/>
                </a:lnTo>
                <a:lnTo>
                  <a:pt x="0" y="85"/>
                </a:lnTo>
                <a:lnTo>
                  <a:pt x="0" y="89"/>
                </a:lnTo>
                <a:lnTo>
                  <a:pt x="1" y="95"/>
                </a:lnTo>
                <a:lnTo>
                  <a:pt x="4" y="99"/>
                </a:lnTo>
                <a:lnTo>
                  <a:pt x="7" y="102"/>
                </a:lnTo>
                <a:lnTo>
                  <a:pt x="11" y="104"/>
                </a:lnTo>
                <a:lnTo>
                  <a:pt x="15" y="106"/>
                </a:lnTo>
                <a:lnTo>
                  <a:pt x="19" y="107"/>
                </a:lnTo>
                <a:lnTo>
                  <a:pt x="24" y="107"/>
                </a:lnTo>
                <a:lnTo>
                  <a:pt x="70" y="102"/>
                </a:lnTo>
                <a:lnTo>
                  <a:pt x="70" y="102"/>
                </a:lnTo>
                <a:lnTo>
                  <a:pt x="76" y="99"/>
                </a:lnTo>
                <a:lnTo>
                  <a:pt x="82" y="95"/>
                </a:lnTo>
                <a:lnTo>
                  <a:pt x="86" y="89"/>
                </a:lnTo>
                <a:lnTo>
                  <a:pt x="87" y="83"/>
                </a:lnTo>
                <a:lnTo>
                  <a:pt x="89" y="72"/>
                </a:lnTo>
                <a:lnTo>
                  <a:pt x="89" y="72"/>
                </a:lnTo>
                <a:lnTo>
                  <a:pt x="91" y="65"/>
                </a:lnTo>
                <a:lnTo>
                  <a:pt x="97" y="59"/>
                </a:lnTo>
                <a:lnTo>
                  <a:pt x="102" y="55"/>
                </a:lnTo>
                <a:lnTo>
                  <a:pt x="110" y="53"/>
                </a:lnTo>
                <a:lnTo>
                  <a:pt x="201" y="53"/>
                </a:lnTo>
                <a:lnTo>
                  <a:pt x="201" y="53"/>
                </a:lnTo>
                <a:lnTo>
                  <a:pt x="209" y="55"/>
                </a:lnTo>
                <a:lnTo>
                  <a:pt x="215" y="59"/>
                </a:lnTo>
                <a:lnTo>
                  <a:pt x="220" y="65"/>
                </a:lnTo>
                <a:lnTo>
                  <a:pt x="223" y="72"/>
                </a:lnTo>
                <a:lnTo>
                  <a:pt x="224" y="83"/>
                </a:lnTo>
                <a:lnTo>
                  <a:pt x="224" y="83"/>
                </a:lnTo>
                <a:lnTo>
                  <a:pt x="225" y="89"/>
                </a:lnTo>
                <a:lnTo>
                  <a:pt x="229" y="95"/>
                </a:lnTo>
                <a:lnTo>
                  <a:pt x="235" y="99"/>
                </a:lnTo>
                <a:lnTo>
                  <a:pt x="241" y="102"/>
                </a:lnTo>
                <a:lnTo>
                  <a:pt x="287" y="107"/>
                </a:lnTo>
                <a:lnTo>
                  <a:pt x="287" y="107"/>
                </a:lnTo>
                <a:lnTo>
                  <a:pt x="292" y="107"/>
                </a:lnTo>
                <a:lnTo>
                  <a:pt x="296" y="106"/>
                </a:lnTo>
                <a:lnTo>
                  <a:pt x="300" y="104"/>
                </a:lnTo>
                <a:lnTo>
                  <a:pt x="304" y="102"/>
                </a:lnTo>
                <a:lnTo>
                  <a:pt x="307" y="99"/>
                </a:lnTo>
                <a:lnTo>
                  <a:pt x="310" y="95"/>
                </a:lnTo>
                <a:lnTo>
                  <a:pt x="311" y="89"/>
                </a:lnTo>
                <a:lnTo>
                  <a:pt x="311" y="85"/>
                </a:lnTo>
                <a:lnTo>
                  <a:pt x="311" y="53"/>
                </a:lnTo>
                <a:lnTo>
                  <a:pt x="311" y="53"/>
                </a:lnTo>
                <a:lnTo>
                  <a:pt x="311" y="49"/>
                </a:lnTo>
                <a:lnTo>
                  <a:pt x="310" y="44"/>
                </a:lnTo>
                <a:lnTo>
                  <a:pt x="307" y="40"/>
                </a:lnTo>
                <a:lnTo>
                  <a:pt x="304" y="36"/>
                </a:lnTo>
                <a:lnTo>
                  <a:pt x="300" y="31"/>
                </a:lnTo>
                <a:lnTo>
                  <a:pt x="295" y="26"/>
                </a:lnTo>
                <a:lnTo>
                  <a:pt x="288" y="22"/>
                </a:lnTo>
                <a:lnTo>
                  <a:pt x="280" y="18"/>
                </a:lnTo>
                <a:lnTo>
                  <a:pt x="271" y="14"/>
                </a:lnTo>
                <a:lnTo>
                  <a:pt x="259" y="10"/>
                </a:lnTo>
                <a:lnTo>
                  <a:pt x="247" y="8"/>
                </a:lnTo>
                <a:lnTo>
                  <a:pt x="232" y="5"/>
                </a:lnTo>
                <a:lnTo>
                  <a:pt x="198" y="1"/>
                </a:lnTo>
                <a:lnTo>
                  <a:pt x="156" y="0"/>
                </a:lnTo>
                <a:lnTo>
                  <a:pt x="156" y="0"/>
                </a:lnTo>
                <a:lnTo>
                  <a:pt x="113" y="1"/>
                </a:lnTo>
                <a:lnTo>
                  <a:pt x="95" y="2"/>
                </a:lnTo>
                <a:lnTo>
                  <a:pt x="79" y="5"/>
                </a:lnTo>
                <a:lnTo>
                  <a:pt x="64" y="8"/>
                </a:lnTo>
                <a:lnTo>
                  <a:pt x="52" y="12"/>
                </a:lnTo>
                <a:lnTo>
                  <a:pt x="40" y="14"/>
                </a:lnTo>
                <a:lnTo>
                  <a:pt x="31" y="18"/>
                </a:lnTo>
                <a:lnTo>
                  <a:pt x="23" y="22"/>
                </a:lnTo>
                <a:lnTo>
                  <a:pt x="16" y="28"/>
                </a:lnTo>
                <a:lnTo>
                  <a:pt x="11" y="32"/>
                </a:lnTo>
                <a:lnTo>
                  <a:pt x="7" y="36"/>
                </a:lnTo>
                <a:lnTo>
                  <a:pt x="4" y="41"/>
                </a:lnTo>
                <a:lnTo>
                  <a:pt x="1" y="45"/>
                </a:lnTo>
                <a:lnTo>
                  <a:pt x="0"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44" name="Line 3008"/>
          <p:cNvSpPr>
            <a:spLocks noChangeShapeType="1"/>
          </p:cNvSpPr>
          <p:nvPr/>
        </p:nvSpPr>
        <p:spPr bwMode="auto">
          <a:xfrm>
            <a:off x="1407584"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5" name="Line 3009"/>
          <p:cNvSpPr>
            <a:spLocks noChangeShapeType="1"/>
          </p:cNvSpPr>
          <p:nvPr/>
        </p:nvSpPr>
        <p:spPr bwMode="auto">
          <a:xfrm>
            <a:off x="1373717"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6" name="Line 3010"/>
          <p:cNvSpPr>
            <a:spLocks noChangeShapeType="1"/>
          </p:cNvSpPr>
          <p:nvPr/>
        </p:nvSpPr>
        <p:spPr bwMode="auto">
          <a:xfrm>
            <a:off x="1339851"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7" name="Line 3011"/>
          <p:cNvSpPr>
            <a:spLocks noChangeShapeType="1"/>
          </p:cNvSpPr>
          <p:nvPr/>
        </p:nvSpPr>
        <p:spPr bwMode="auto">
          <a:xfrm>
            <a:off x="1305984" y="4692652"/>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8" name="Line 3012"/>
          <p:cNvSpPr>
            <a:spLocks noChangeShapeType="1"/>
          </p:cNvSpPr>
          <p:nvPr/>
        </p:nvSpPr>
        <p:spPr bwMode="auto">
          <a:xfrm>
            <a:off x="1407584"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49" name="Line 3013"/>
          <p:cNvSpPr>
            <a:spLocks noChangeShapeType="1"/>
          </p:cNvSpPr>
          <p:nvPr/>
        </p:nvSpPr>
        <p:spPr bwMode="auto">
          <a:xfrm>
            <a:off x="1373717"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0" name="Line 3014"/>
          <p:cNvSpPr>
            <a:spLocks noChangeShapeType="1"/>
          </p:cNvSpPr>
          <p:nvPr/>
        </p:nvSpPr>
        <p:spPr bwMode="auto">
          <a:xfrm>
            <a:off x="1339851"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1" name="Line 3015"/>
          <p:cNvSpPr>
            <a:spLocks noChangeShapeType="1"/>
          </p:cNvSpPr>
          <p:nvPr/>
        </p:nvSpPr>
        <p:spPr bwMode="auto">
          <a:xfrm>
            <a:off x="1305984" y="46693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2" name="Line 3016"/>
          <p:cNvSpPr>
            <a:spLocks noChangeShapeType="1"/>
          </p:cNvSpPr>
          <p:nvPr/>
        </p:nvSpPr>
        <p:spPr bwMode="auto">
          <a:xfrm>
            <a:off x="1407584" y="4713819"/>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3" name="Line 3018"/>
          <p:cNvSpPr>
            <a:spLocks noChangeShapeType="1"/>
          </p:cNvSpPr>
          <p:nvPr/>
        </p:nvSpPr>
        <p:spPr bwMode="auto">
          <a:xfrm>
            <a:off x="1373717" y="4713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4" name="Line 3019"/>
          <p:cNvSpPr>
            <a:spLocks noChangeShapeType="1"/>
          </p:cNvSpPr>
          <p:nvPr/>
        </p:nvSpPr>
        <p:spPr bwMode="auto">
          <a:xfrm>
            <a:off x="1339851" y="4713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5" name="Line 3020"/>
          <p:cNvSpPr>
            <a:spLocks noChangeShapeType="1"/>
          </p:cNvSpPr>
          <p:nvPr/>
        </p:nvSpPr>
        <p:spPr bwMode="auto">
          <a:xfrm>
            <a:off x="1305984" y="4713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6" name="Line 3021"/>
          <p:cNvSpPr>
            <a:spLocks noChangeShapeType="1"/>
          </p:cNvSpPr>
          <p:nvPr/>
        </p:nvSpPr>
        <p:spPr bwMode="auto">
          <a:xfrm>
            <a:off x="1407584"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7" name="Line 3022"/>
          <p:cNvSpPr>
            <a:spLocks noChangeShapeType="1"/>
          </p:cNvSpPr>
          <p:nvPr/>
        </p:nvSpPr>
        <p:spPr bwMode="auto">
          <a:xfrm>
            <a:off x="1373717"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8" name="Line 3023"/>
          <p:cNvSpPr>
            <a:spLocks noChangeShapeType="1"/>
          </p:cNvSpPr>
          <p:nvPr/>
        </p:nvSpPr>
        <p:spPr bwMode="auto">
          <a:xfrm>
            <a:off x="1339851"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59" name="Line 3024"/>
          <p:cNvSpPr>
            <a:spLocks noChangeShapeType="1"/>
          </p:cNvSpPr>
          <p:nvPr/>
        </p:nvSpPr>
        <p:spPr bwMode="auto">
          <a:xfrm>
            <a:off x="1305984" y="47371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0" name="Rectangle 3025"/>
          <p:cNvSpPr>
            <a:spLocks noChangeArrowheads="1"/>
          </p:cNvSpPr>
          <p:nvPr/>
        </p:nvSpPr>
        <p:spPr bwMode="auto">
          <a:xfrm>
            <a:off x="1318684" y="4601637"/>
            <a:ext cx="78317" cy="23284"/>
          </a:xfrm>
          <a:prstGeom prst="rect">
            <a:avLst/>
          </a:prstGeom>
          <a:solidFill>
            <a:srgbClr val="83AEED"/>
          </a:solidFill>
          <a:ln w="5">
            <a:solidFill>
              <a:srgbClr val="212A35"/>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1" name="Freeform 3026"/>
          <p:cNvSpPr>
            <a:spLocks/>
          </p:cNvSpPr>
          <p:nvPr/>
        </p:nvSpPr>
        <p:spPr bwMode="auto">
          <a:xfrm>
            <a:off x="715435" y="4567770"/>
            <a:ext cx="137584" cy="260351"/>
          </a:xfrm>
          <a:custGeom>
            <a:avLst/>
            <a:gdLst>
              <a:gd name="T0" fmla="*/ 118 w 128"/>
              <a:gd name="T1" fmla="*/ 246 h 246"/>
              <a:gd name="T2" fmla="*/ 10 w 128"/>
              <a:gd name="T3" fmla="*/ 246 h 246"/>
              <a:gd name="T4" fmla="*/ 10 w 128"/>
              <a:gd name="T5" fmla="*/ 246 h 246"/>
              <a:gd name="T6" fmla="*/ 6 w 128"/>
              <a:gd name="T7" fmla="*/ 245 h 246"/>
              <a:gd name="T8" fmla="*/ 2 w 128"/>
              <a:gd name="T9" fmla="*/ 243 h 246"/>
              <a:gd name="T10" fmla="*/ 1 w 128"/>
              <a:gd name="T11" fmla="*/ 239 h 246"/>
              <a:gd name="T12" fmla="*/ 0 w 128"/>
              <a:gd name="T13" fmla="*/ 235 h 246"/>
              <a:gd name="T14" fmla="*/ 0 w 128"/>
              <a:gd name="T15" fmla="*/ 10 h 246"/>
              <a:gd name="T16" fmla="*/ 0 w 128"/>
              <a:gd name="T17" fmla="*/ 10 h 246"/>
              <a:gd name="T18" fmla="*/ 1 w 128"/>
              <a:gd name="T19" fmla="*/ 6 h 246"/>
              <a:gd name="T20" fmla="*/ 2 w 128"/>
              <a:gd name="T21" fmla="*/ 2 h 246"/>
              <a:gd name="T22" fmla="*/ 6 w 128"/>
              <a:gd name="T23" fmla="*/ 1 h 246"/>
              <a:gd name="T24" fmla="*/ 10 w 128"/>
              <a:gd name="T25" fmla="*/ 0 h 246"/>
              <a:gd name="T26" fmla="*/ 118 w 128"/>
              <a:gd name="T27" fmla="*/ 0 h 246"/>
              <a:gd name="T28" fmla="*/ 118 w 128"/>
              <a:gd name="T29" fmla="*/ 0 h 246"/>
              <a:gd name="T30" fmla="*/ 122 w 128"/>
              <a:gd name="T31" fmla="*/ 1 h 246"/>
              <a:gd name="T32" fmla="*/ 126 w 128"/>
              <a:gd name="T33" fmla="*/ 2 h 246"/>
              <a:gd name="T34" fmla="*/ 127 w 128"/>
              <a:gd name="T35" fmla="*/ 6 h 246"/>
              <a:gd name="T36" fmla="*/ 128 w 128"/>
              <a:gd name="T37" fmla="*/ 10 h 246"/>
              <a:gd name="T38" fmla="*/ 128 w 128"/>
              <a:gd name="T39" fmla="*/ 235 h 246"/>
              <a:gd name="T40" fmla="*/ 128 w 128"/>
              <a:gd name="T41" fmla="*/ 235 h 246"/>
              <a:gd name="T42" fmla="*/ 127 w 128"/>
              <a:gd name="T43" fmla="*/ 239 h 246"/>
              <a:gd name="T44" fmla="*/ 126 w 128"/>
              <a:gd name="T45" fmla="*/ 243 h 246"/>
              <a:gd name="T46" fmla="*/ 122 w 128"/>
              <a:gd name="T47" fmla="*/ 245 h 246"/>
              <a:gd name="T48" fmla="*/ 118 w 128"/>
              <a:gd name="T49" fmla="*/ 246 h 246"/>
              <a:gd name="T50" fmla="*/ 118 w 128"/>
              <a:gd name="T51" fmla="*/ 24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8" h="246">
                <a:moveTo>
                  <a:pt x="118" y="246"/>
                </a:moveTo>
                <a:lnTo>
                  <a:pt x="10" y="246"/>
                </a:lnTo>
                <a:lnTo>
                  <a:pt x="10" y="246"/>
                </a:lnTo>
                <a:lnTo>
                  <a:pt x="6" y="245"/>
                </a:lnTo>
                <a:lnTo>
                  <a:pt x="2" y="243"/>
                </a:lnTo>
                <a:lnTo>
                  <a:pt x="1" y="239"/>
                </a:lnTo>
                <a:lnTo>
                  <a:pt x="0" y="235"/>
                </a:lnTo>
                <a:lnTo>
                  <a:pt x="0" y="10"/>
                </a:lnTo>
                <a:lnTo>
                  <a:pt x="0" y="10"/>
                </a:lnTo>
                <a:lnTo>
                  <a:pt x="1" y="6"/>
                </a:lnTo>
                <a:lnTo>
                  <a:pt x="2" y="2"/>
                </a:lnTo>
                <a:lnTo>
                  <a:pt x="6" y="1"/>
                </a:lnTo>
                <a:lnTo>
                  <a:pt x="10" y="0"/>
                </a:lnTo>
                <a:lnTo>
                  <a:pt x="118" y="0"/>
                </a:lnTo>
                <a:lnTo>
                  <a:pt x="118" y="0"/>
                </a:lnTo>
                <a:lnTo>
                  <a:pt x="122" y="1"/>
                </a:lnTo>
                <a:lnTo>
                  <a:pt x="126" y="2"/>
                </a:lnTo>
                <a:lnTo>
                  <a:pt x="127" y="6"/>
                </a:lnTo>
                <a:lnTo>
                  <a:pt x="128" y="10"/>
                </a:lnTo>
                <a:lnTo>
                  <a:pt x="128" y="235"/>
                </a:lnTo>
                <a:lnTo>
                  <a:pt x="128" y="235"/>
                </a:lnTo>
                <a:lnTo>
                  <a:pt x="127" y="239"/>
                </a:lnTo>
                <a:lnTo>
                  <a:pt x="126" y="243"/>
                </a:lnTo>
                <a:lnTo>
                  <a:pt x="122" y="245"/>
                </a:lnTo>
                <a:lnTo>
                  <a:pt x="118" y="246"/>
                </a:lnTo>
                <a:lnTo>
                  <a:pt x="118" y="2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2" name="Rectangle 3027"/>
          <p:cNvSpPr>
            <a:spLocks noChangeArrowheads="1"/>
          </p:cNvSpPr>
          <p:nvPr/>
        </p:nvSpPr>
        <p:spPr bwMode="auto">
          <a:xfrm>
            <a:off x="715435" y="4612218"/>
            <a:ext cx="137584" cy="148167"/>
          </a:xfrm>
          <a:prstGeom prst="rect">
            <a:avLst/>
          </a:prstGeom>
          <a:solidFill>
            <a:srgbClr val="83AEE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3" name="Freeform 3028"/>
          <p:cNvSpPr>
            <a:spLocks/>
          </p:cNvSpPr>
          <p:nvPr/>
        </p:nvSpPr>
        <p:spPr bwMode="auto">
          <a:xfrm>
            <a:off x="715435" y="4567770"/>
            <a:ext cx="137584" cy="260351"/>
          </a:xfrm>
          <a:custGeom>
            <a:avLst/>
            <a:gdLst>
              <a:gd name="T0" fmla="*/ 75 w 128"/>
              <a:gd name="T1" fmla="*/ 0 h 246"/>
              <a:gd name="T2" fmla="*/ 10 w 128"/>
              <a:gd name="T3" fmla="*/ 0 h 246"/>
              <a:gd name="T4" fmla="*/ 10 w 128"/>
              <a:gd name="T5" fmla="*/ 0 h 246"/>
              <a:gd name="T6" fmla="*/ 6 w 128"/>
              <a:gd name="T7" fmla="*/ 1 h 246"/>
              <a:gd name="T8" fmla="*/ 2 w 128"/>
              <a:gd name="T9" fmla="*/ 2 h 246"/>
              <a:gd name="T10" fmla="*/ 1 w 128"/>
              <a:gd name="T11" fmla="*/ 6 h 246"/>
              <a:gd name="T12" fmla="*/ 0 w 128"/>
              <a:gd name="T13" fmla="*/ 10 h 246"/>
              <a:gd name="T14" fmla="*/ 0 w 128"/>
              <a:gd name="T15" fmla="*/ 235 h 246"/>
              <a:gd name="T16" fmla="*/ 0 w 128"/>
              <a:gd name="T17" fmla="*/ 235 h 246"/>
              <a:gd name="T18" fmla="*/ 1 w 128"/>
              <a:gd name="T19" fmla="*/ 239 h 246"/>
              <a:gd name="T20" fmla="*/ 2 w 128"/>
              <a:gd name="T21" fmla="*/ 243 h 246"/>
              <a:gd name="T22" fmla="*/ 6 w 128"/>
              <a:gd name="T23" fmla="*/ 245 h 246"/>
              <a:gd name="T24" fmla="*/ 10 w 128"/>
              <a:gd name="T25" fmla="*/ 246 h 246"/>
              <a:gd name="T26" fmla="*/ 118 w 128"/>
              <a:gd name="T27" fmla="*/ 246 h 246"/>
              <a:gd name="T28" fmla="*/ 118 w 128"/>
              <a:gd name="T29" fmla="*/ 246 h 246"/>
              <a:gd name="T30" fmla="*/ 122 w 128"/>
              <a:gd name="T31" fmla="*/ 245 h 246"/>
              <a:gd name="T32" fmla="*/ 126 w 128"/>
              <a:gd name="T33" fmla="*/ 243 h 246"/>
              <a:gd name="T34" fmla="*/ 127 w 128"/>
              <a:gd name="T35" fmla="*/ 239 h 246"/>
              <a:gd name="T36" fmla="*/ 128 w 128"/>
              <a:gd name="T37" fmla="*/ 235 h 246"/>
              <a:gd name="T38" fmla="*/ 128 w 128"/>
              <a:gd name="T39" fmla="*/ 96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246">
                <a:moveTo>
                  <a:pt x="75" y="0"/>
                </a:moveTo>
                <a:lnTo>
                  <a:pt x="10" y="0"/>
                </a:lnTo>
                <a:lnTo>
                  <a:pt x="10" y="0"/>
                </a:lnTo>
                <a:lnTo>
                  <a:pt x="6" y="1"/>
                </a:lnTo>
                <a:lnTo>
                  <a:pt x="2" y="2"/>
                </a:lnTo>
                <a:lnTo>
                  <a:pt x="1" y="6"/>
                </a:lnTo>
                <a:lnTo>
                  <a:pt x="0" y="10"/>
                </a:lnTo>
                <a:lnTo>
                  <a:pt x="0" y="235"/>
                </a:lnTo>
                <a:lnTo>
                  <a:pt x="0" y="235"/>
                </a:lnTo>
                <a:lnTo>
                  <a:pt x="1" y="239"/>
                </a:lnTo>
                <a:lnTo>
                  <a:pt x="2" y="243"/>
                </a:lnTo>
                <a:lnTo>
                  <a:pt x="6" y="245"/>
                </a:lnTo>
                <a:lnTo>
                  <a:pt x="10" y="246"/>
                </a:lnTo>
                <a:lnTo>
                  <a:pt x="118" y="246"/>
                </a:lnTo>
                <a:lnTo>
                  <a:pt x="118" y="246"/>
                </a:lnTo>
                <a:lnTo>
                  <a:pt x="122" y="245"/>
                </a:lnTo>
                <a:lnTo>
                  <a:pt x="126" y="243"/>
                </a:lnTo>
                <a:lnTo>
                  <a:pt x="127" y="239"/>
                </a:lnTo>
                <a:lnTo>
                  <a:pt x="128" y="235"/>
                </a:lnTo>
                <a:lnTo>
                  <a:pt x="128" y="96"/>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4" name="Freeform 3029"/>
          <p:cNvSpPr>
            <a:spLocks/>
          </p:cNvSpPr>
          <p:nvPr/>
        </p:nvSpPr>
        <p:spPr bwMode="auto">
          <a:xfrm>
            <a:off x="819151" y="4500036"/>
            <a:ext cx="158751" cy="146051"/>
          </a:xfrm>
          <a:custGeom>
            <a:avLst/>
            <a:gdLst>
              <a:gd name="T0" fmla="*/ 0 w 150"/>
              <a:gd name="T1" fmla="*/ 22 h 140"/>
              <a:gd name="T2" fmla="*/ 0 w 150"/>
              <a:gd name="T3" fmla="*/ 86 h 140"/>
              <a:gd name="T4" fmla="*/ 0 w 150"/>
              <a:gd name="T5" fmla="*/ 86 h 140"/>
              <a:gd name="T6" fmla="*/ 0 w 150"/>
              <a:gd name="T7" fmla="*/ 90 h 140"/>
              <a:gd name="T8" fmla="*/ 2 w 150"/>
              <a:gd name="T9" fmla="*/ 94 h 140"/>
              <a:gd name="T10" fmla="*/ 7 w 150"/>
              <a:gd name="T11" fmla="*/ 101 h 140"/>
              <a:gd name="T12" fmla="*/ 14 w 150"/>
              <a:gd name="T13" fmla="*/ 106 h 140"/>
              <a:gd name="T14" fmla="*/ 18 w 150"/>
              <a:gd name="T15" fmla="*/ 107 h 140"/>
              <a:gd name="T16" fmla="*/ 22 w 150"/>
              <a:gd name="T17" fmla="*/ 107 h 140"/>
              <a:gd name="T18" fmla="*/ 32 w 150"/>
              <a:gd name="T19" fmla="*/ 107 h 140"/>
              <a:gd name="T20" fmla="*/ 32 w 150"/>
              <a:gd name="T21" fmla="*/ 140 h 140"/>
              <a:gd name="T22" fmla="*/ 65 w 150"/>
              <a:gd name="T23" fmla="*/ 107 h 140"/>
              <a:gd name="T24" fmla="*/ 129 w 150"/>
              <a:gd name="T25" fmla="*/ 107 h 140"/>
              <a:gd name="T26" fmla="*/ 129 w 150"/>
              <a:gd name="T27" fmla="*/ 107 h 140"/>
              <a:gd name="T28" fmla="*/ 133 w 150"/>
              <a:gd name="T29" fmla="*/ 107 h 140"/>
              <a:gd name="T30" fmla="*/ 137 w 150"/>
              <a:gd name="T31" fmla="*/ 106 h 140"/>
              <a:gd name="T32" fmla="*/ 144 w 150"/>
              <a:gd name="T33" fmla="*/ 101 h 140"/>
              <a:gd name="T34" fmla="*/ 149 w 150"/>
              <a:gd name="T35" fmla="*/ 94 h 140"/>
              <a:gd name="T36" fmla="*/ 150 w 150"/>
              <a:gd name="T37" fmla="*/ 90 h 140"/>
              <a:gd name="T38" fmla="*/ 150 w 150"/>
              <a:gd name="T39" fmla="*/ 86 h 140"/>
              <a:gd name="T40" fmla="*/ 150 w 150"/>
              <a:gd name="T41" fmla="*/ 22 h 140"/>
              <a:gd name="T42" fmla="*/ 150 w 150"/>
              <a:gd name="T43" fmla="*/ 22 h 140"/>
              <a:gd name="T44" fmla="*/ 150 w 150"/>
              <a:gd name="T45" fmla="*/ 18 h 140"/>
              <a:gd name="T46" fmla="*/ 149 w 150"/>
              <a:gd name="T47" fmla="*/ 14 h 140"/>
              <a:gd name="T48" fmla="*/ 144 w 150"/>
              <a:gd name="T49" fmla="*/ 7 h 140"/>
              <a:gd name="T50" fmla="*/ 137 w 150"/>
              <a:gd name="T51" fmla="*/ 2 h 140"/>
              <a:gd name="T52" fmla="*/ 133 w 150"/>
              <a:gd name="T53" fmla="*/ 0 h 140"/>
              <a:gd name="T54" fmla="*/ 129 w 150"/>
              <a:gd name="T55" fmla="*/ 0 h 140"/>
              <a:gd name="T56" fmla="*/ 22 w 150"/>
              <a:gd name="T57" fmla="*/ 0 h 140"/>
              <a:gd name="T58" fmla="*/ 22 w 150"/>
              <a:gd name="T59" fmla="*/ 0 h 140"/>
              <a:gd name="T60" fmla="*/ 18 w 150"/>
              <a:gd name="T61" fmla="*/ 0 h 140"/>
              <a:gd name="T62" fmla="*/ 14 w 150"/>
              <a:gd name="T63" fmla="*/ 2 h 140"/>
              <a:gd name="T64" fmla="*/ 7 w 150"/>
              <a:gd name="T65" fmla="*/ 7 h 140"/>
              <a:gd name="T66" fmla="*/ 2 w 150"/>
              <a:gd name="T67" fmla="*/ 14 h 140"/>
              <a:gd name="T68" fmla="*/ 0 w 150"/>
              <a:gd name="T69" fmla="*/ 18 h 140"/>
              <a:gd name="T70" fmla="*/ 0 w 150"/>
              <a:gd name="T71" fmla="*/ 22 h 140"/>
              <a:gd name="T72" fmla="*/ 0 w 150"/>
              <a:gd name="T73" fmla="*/ 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0" h="140">
                <a:moveTo>
                  <a:pt x="0" y="22"/>
                </a:moveTo>
                <a:lnTo>
                  <a:pt x="0" y="86"/>
                </a:lnTo>
                <a:lnTo>
                  <a:pt x="0" y="86"/>
                </a:lnTo>
                <a:lnTo>
                  <a:pt x="0" y="90"/>
                </a:lnTo>
                <a:lnTo>
                  <a:pt x="2" y="94"/>
                </a:lnTo>
                <a:lnTo>
                  <a:pt x="7" y="101"/>
                </a:lnTo>
                <a:lnTo>
                  <a:pt x="14" y="106"/>
                </a:lnTo>
                <a:lnTo>
                  <a:pt x="18" y="107"/>
                </a:lnTo>
                <a:lnTo>
                  <a:pt x="22" y="107"/>
                </a:lnTo>
                <a:lnTo>
                  <a:pt x="32" y="107"/>
                </a:lnTo>
                <a:lnTo>
                  <a:pt x="32" y="140"/>
                </a:lnTo>
                <a:lnTo>
                  <a:pt x="65" y="107"/>
                </a:lnTo>
                <a:lnTo>
                  <a:pt x="129" y="107"/>
                </a:lnTo>
                <a:lnTo>
                  <a:pt x="129" y="107"/>
                </a:lnTo>
                <a:lnTo>
                  <a:pt x="133" y="107"/>
                </a:lnTo>
                <a:lnTo>
                  <a:pt x="137" y="106"/>
                </a:lnTo>
                <a:lnTo>
                  <a:pt x="144" y="101"/>
                </a:lnTo>
                <a:lnTo>
                  <a:pt x="149" y="94"/>
                </a:lnTo>
                <a:lnTo>
                  <a:pt x="150" y="90"/>
                </a:lnTo>
                <a:lnTo>
                  <a:pt x="150" y="86"/>
                </a:lnTo>
                <a:lnTo>
                  <a:pt x="150" y="22"/>
                </a:lnTo>
                <a:lnTo>
                  <a:pt x="150" y="22"/>
                </a:lnTo>
                <a:lnTo>
                  <a:pt x="150" y="18"/>
                </a:lnTo>
                <a:lnTo>
                  <a:pt x="149" y="14"/>
                </a:lnTo>
                <a:lnTo>
                  <a:pt x="144" y="7"/>
                </a:lnTo>
                <a:lnTo>
                  <a:pt x="137" y="2"/>
                </a:lnTo>
                <a:lnTo>
                  <a:pt x="133" y="0"/>
                </a:lnTo>
                <a:lnTo>
                  <a:pt x="129" y="0"/>
                </a:lnTo>
                <a:lnTo>
                  <a:pt x="22" y="0"/>
                </a:lnTo>
                <a:lnTo>
                  <a:pt x="22" y="0"/>
                </a:lnTo>
                <a:lnTo>
                  <a:pt x="18" y="0"/>
                </a:lnTo>
                <a:lnTo>
                  <a:pt x="14" y="2"/>
                </a:lnTo>
                <a:lnTo>
                  <a:pt x="7" y="7"/>
                </a:lnTo>
                <a:lnTo>
                  <a:pt x="2" y="14"/>
                </a:lnTo>
                <a:lnTo>
                  <a:pt x="0" y="18"/>
                </a:lnTo>
                <a:lnTo>
                  <a:pt x="0" y="22"/>
                </a:lnTo>
                <a:lnTo>
                  <a:pt x="0" y="22"/>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65" name="Line 3030"/>
          <p:cNvSpPr>
            <a:spLocks noChangeShapeType="1"/>
          </p:cNvSpPr>
          <p:nvPr/>
        </p:nvSpPr>
        <p:spPr bwMode="auto">
          <a:xfrm flipH="1">
            <a:off x="715435" y="4760384"/>
            <a:ext cx="1375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6" name="Line 3031"/>
          <p:cNvSpPr>
            <a:spLocks noChangeShapeType="1"/>
          </p:cNvSpPr>
          <p:nvPr/>
        </p:nvSpPr>
        <p:spPr bwMode="auto">
          <a:xfrm>
            <a:off x="715433" y="4612217"/>
            <a:ext cx="867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7" name="Line 3032"/>
          <p:cNvSpPr>
            <a:spLocks noChangeShapeType="1"/>
          </p:cNvSpPr>
          <p:nvPr/>
        </p:nvSpPr>
        <p:spPr bwMode="auto">
          <a:xfrm>
            <a:off x="772586" y="4591051"/>
            <a:ext cx="232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8" name="Line 3033"/>
          <p:cNvSpPr>
            <a:spLocks noChangeShapeType="1"/>
          </p:cNvSpPr>
          <p:nvPr/>
        </p:nvSpPr>
        <p:spPr bwMode="auto">
          <a:xfrm>
            <a:off x="931333" y="45550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69" name="Line 3034"/>
          <p:cNvSpPr>
            <a:spLocks noChangeShapeType="1"/>
          </p:cNvSpPr>
          <p:nvPr/>
        </p:nvSpPr>
        <p:spPr bwMode="auto">
          <a:xfrm>
            <a:off x="897467" y="45550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0" name="Line 3035"/>
          <p:cNvSpPr>
            <a:spLocks noChangeShapeType="1"/>
          </p:cNvSpPr>
          <p:nvPr/>
        </p:nvSpPr>
        <p:spPr bwMode="auto">
          <a:xfrm>
            <a:off x="863600" y="45550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1" name="Freeform 3036"/>
          <p:cNvSpPr>
            <a:spLocks/>
          </p:cNvSpPr>
          <p:nvPr/>
        </p:nvSpPr>
        <p:spPr bwMode="auto">
          <a:xfrm>
            <a:off x="772586" y="4783670"/>
            <a:ext cx="23284" cy="21167"/>
          </a:xfrm>
          <a:custGeom>
            <a:avLst/>
            <a:gdLst>
              <a:gd name="T0" fmla="*/ 22 w 22"/>
              <a:gd name="T1" fmla="*/ 11 h 22"/>
              <a:gd name="T2" fmla="*/ 22 w 22"/>
              <a:gd name="T3" fmla="*/ 11 h 22"/>
              <a:gd name="T4" fmla="*/ 20 w 22"/>
              <a:gd name="T5" fmla="*/ 15 h 22"/>
              <a:gd name="T6" fmla="*/ 19 w 22"/>
              <a:gd name="T7" fmla="*/ 19 h 22"/>
              <a:gd name="T8" fmla="*/ 15 w 22"/>
              <a:gd name="T9" fmla="*/ 20 h 22"/>
              <a:gd name="T10" fmla="*/ 11 w 22"/>
              <a:gd name="T11" fmla="*/ 22 h 22"/>
              <a:gd name="T12" fmla="*/ 11 w 22"/>
              <a:gd name="T13" fmla="*/ 22 h 22"/>
              <a:gd name="T14" fmla="*/ 7 w 22"/>
              <a:gd name="T15" fmla="*/ 20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0"/>
                </a:lnTo>
                <a:lnTo>
                  <a:pt x="11" y="22"/>
                </a:lnTo>
                <a:lnTo>
                  <a:pt x="11" y="22"/>
                </a:lnTo>
                <a:lnTo>
                  <a:pt x="7" y="20"/>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2" name="Freeform 3037"/>
          <p:cNvSpPr>
            <a:spLocks/>
          </p:cNvSpPr>
          <p:nvPr/>
        </p:nvSpPr>
        <p:spPr bwMode="auto">
          <a:xfrm>
            <a:off x="1623486" y="4409018"/>
            <a:ext cx="512233" cy="510117"/>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5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5" y="440"/>
                </a:lnTo>
                <a:lnTo>
                  <a:pt x="126" y="452"/>
                </a:lnTo>
                <a:lnTo>
                  <a:pt x="147" y="463"/>
                </a:lnTo>
                <a:lnTo>
                  <a:pt x="168"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73" name="Freeform 3038"/>
          <p:cNvSpPr>
            <a:spLocks noEditPoints="1"/>
          </p:cNvSpPr>
          <p:nvPr/>
        </p:nvSpPr>
        <p:spPr bwMode="auto">
          <a:xfrm>
            <a:off x="1727200" y="4510618"/>
            <a:ext cx="304800" cy="306917"/>
          </a:xfrm>
          <a:custGeom>
            <a:avLst/>
            <a:gdLst>
              <a:gd name="T0" fmla="*/ 145 w 290"/>
              <a:gd name="T1" fmla="*/ 0 h 289"/>
              <a:gd name="T2" fmla="*/ 115 w 290"/>
              <a:gd name="T3" fmla="*/ 3 h 289"/>
              <a:gd name="T4" fmla="*/ 89 w 290"/>
              <a:gd name="T5" fmla="*/ 11 h 289"/>
              <a:gd name="T6" fmla="*/ 64 w 290"/>
              <a:gd name="T7" fmla="*/ 24 h 289"/>
              <a:gd name="T8" fmla="*/ 43 w 290"/>
              <a:gd name="T9" fmla="*/ 43 h 289"/>
              <a:gd name="T10" fmla="*/ 24 w 290"/>
              <a:gd name="T11" fmla="*/ 64 h 289"/>
              <a:gd name="T12" fmla="*/ 11 w 290"/>
              <a:gd name="T13" fmla="*/ 88 h 289"/>
              <a:gd name="T14" fmla="*/ 3 w 290"/>
              <a:gd name="T15" fmla="*/ 115 h 289"/>
              <a:gd name="T16" fmla="*/ 0 w 290"/>
              <a:gd name="T17" fmla="*/ 145 h 289"/>
              <a:gd name="T18" fmla="*/ 1 w 290"/>
              <a:gd name="T19" fmla="*/ 159 h 289"/>
              <a:gd name="T20" fmla="*/ 7 w 290"/>
              <a:gd name="T21" fmla="*/ 188 h 289"/>
              <a:gd name="T22" fmla="*/ 17 w 290"/>
              <a:gd name="T23" fmla="*/ 213 h 289"/>
              <a:gd name="T24" fmla="*/ 34 w 290"/>
              <a:gd name="T25" fmla="*/ 237 h 289"/>
              <a:gd name="T26" fmla="*/ 52 w 290"/>
              <a:gd name="T27" fmla="*/ 256 h 289"/>
              <a:gd name="T28" fmla="*/ 76 w 290"/>
              <a:gd name="T29" fmla="*/ 272 h 289"/>
              <a:gd name="T30" fmla="*/ 102 w 290"/>
              <a:gd name="T31" fmla="*/ 283 h 289"/>
              <a:gd name="T32" fmla="*/ 130 w 290"/>
              <a:gd name="T33" fmla="*/ 288 h 289"/>
              <a:gd name="T34" fmla="*/ 145 w 290"/>
              <a:gd name="T35" fmla="*/ 289 h 289"/>
              <a:gd name="T36" fmla="*/ 174 w 290"/>
              <a:gd name="T37" fmla="*/ 287 h 289"/>
              <a:gd name="T38" fmla="*/ 201 w 290"/>
              <a:gd name="T39" fmla="*/ 279 h 289"/>
              <a:gd name="T40" fmla="*/ 225 w 290"/>
              <a:gd name="T41" fmla="*/ 265 h 289"/>
              <a:gd name="T42" fmla="*/ 247 w 290"/>
              <a:gd name="T43" fmla="*/ 247 h 289"/>
              <a:gd name="T44" fmla="*/ 265 w 290"/>
              <a:gd name="T45" fmla="*/ 225 h 289"/>
              <a:gd name="T46" fmla="*/ 279 w 290"/>
              <a:gd name="T47" fmla="*/ 201 h 289"/>
              <a:gd name="T48" fmla="*/ 287 w 290"/>
              <a:gd name="T49" fmla="*/ 174 h 289"/>
              <a:gd name="T50" fmla="*/ 290 w 290"/>
              <a:gd name="T51" fmla="*/ 145 h 289"/>
              <a:gd name="T52" fmla="*/ 288 w 290"/>
              <a:gd name="T53" fmla="*/ 130 h 289"/>
              <a:gd name="T54" fmla="*/ 283 w 290"/>
              <a:gd name="T55" fmla="*/ 102 h 289"/>
              <a:gd name="T56" fmla="*/ 272 w 290"/>
              <a:gd name="T57" fmla="*/ 76 h 289"/>
              <a:gd name="T58" fmla="*/ 256 w 290"/>
              <a:gd name="T59" fmla="*/ 52 h 289"/>
              <a:gd name="T60" fmla="*/ 237 w 290"/>
              <a:gd name="T61" fmla="*/ 33 h 289"/>
              <a:gd name="T62" fmla="*/ 213 w 290"/>
              <a:gd name="T63" fmla="*/ 17 h 289"/>
              <a:gd name="T64" fmla="*/ 188 w 290"/>
              <a:gd name="T65" fmla="*/ 7 h 289"/>
              <a:gd name="T66" fmla="*/ 160 w 290"/>
              <a:gd name="T67" fmla="*/ 1 h 289"/>
              <a:gd name="T68" fmla="*/ 145 w 290"/>
              <a:gd name="T69" fmla="*/ 0 h 289"/>
              <a:gd name="T70" fmla="*/ 145 w 290"/>
              <a:gd name="T71" fmla="*/ 204 h 289"/>
              <a:gd name="T72" fmla="*/ 122 w 290"/>
              <a:gd name="T73" fmla="*/ 200 h 289"/>
              <a:gd name="T74" fmla="*/ 103 w 290"/>
              <a:gd name="T75" fmla="*/ 186 h 289"/>
              <a:gd name="T76" fmla="*/ 90 w 290"/>
              <a:gd name="T77" fmla="*/ 167 h 289"/>
              <a:gd name="T78" fmla="*/ 86 w 290"/>
              <a:gd name="T79" fmla="*/ 145 h 289"/>
              <a:gd name="T80" fmla="*/ 87 w 290"/>
              <a:gd name="T81" fmla="*/ 133 h 289"/>
              <a:gd name="T82" fmla="*/ 97 w 290"/>
              <a:gd name="T83" fmla="*/ 111 h 289"/>
              <a:gd name="T84" fmla="*/ 111 w 290"/>
              <a:gd name="T85" fmla="*/ 96 h 289"/>
              <a:gd name="T86" fmla="*/ 133 w 290"/>
              <a:gd name="T87" fmla="*/ 87 h 289"/>
              <a:gd name="T88" fmla="*/ 145 w 290"/>
              <a:gd name="T89" fmla="*/ 86 h 289"/>
              <a:gd name="T90" fmla="*/ 168 w 290"/>
              <a:gd name="T91" fmla="*/ 90 h 289"/>
              <a:gd name="T92" fmla="*/ 186 w 290"/>
              <a:gd name="T93" fmla="*/ 103 h 289"/>
              <a:gd name="T94" fmla="*/ 200 w 290"/>
              <a:gd name="T95" fmla="*/ 122 h 289"/>
              <a:gd name="T96" fmla="*/ 204 w 290"/>
              <a:gd name="T97" fmla="*/ 145 h 289"/>
              <a:gd name="T98" fmla="*/ 202 w 290"/>
              <a:gd name="T99" fmla="*/ 157 h 289"/>
              <a:gd name="T100" fmla="*/ 193 w 290"/>
              <a:gd name="T101" fmla="*/ 178 h 289"/>
              <a:gd name="T102" fmla="*/ 178 w 290"/>
              <a:gd name="T103" fmla="*/ 193 h 289"/>
              <a:gd name="T104" fmla="*/ 157 w 290"/>
              <a:gd name="T105" fmla="*/ 202 h 289"/>
              <a:gd name="T106" fmla="*/ 145 w 290"/>
              <a:gd name="T107" fmla="*/ 20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90" h="289">
                <a:moveTo>
                  <a:pt x="145" y="0"/>
                </a:moveTo>
                <a:lnTo>
                  <a:pt x="145" y="0"/>
                </a:lnTo>
                <a:lnTo>
                  <a:pt x="130" y="1"/>
                </a:lnTo>
                <a:lnTo>
                  <a:pt x="115" y="3"/>
                </a:lnTo>
                <a:lnTo>
                  <a:pt x="102" y="7"/>
                </a:lnTo>
                <a:lnTo>
                  <a:pt x="89" y="11"/>
                </a:lnTo>
                <a:lnTo>
                  <a:pt x="76" y="17"/>
                </a:lnTo>
                <a:lnTo>
                  <a:pt x="64" y="24"/>
                </a:lnTo>
                <a:lnTo>
                  <a:pt x="52" y="33"/>
                </a:lnTo>
                <a:lnTo>
                  <a:pt x="43" y="43"/>
                </a:lnTo>
                <a:lnTo>
                  <a:pt x="34" y="52"/>
                </a:lnTo>
                <a:lnTo>
                  <a:pt x="24" y="64"/>
                </a:lnTo>
                <a:lnTo>
                  <a:pt x="17" y="76"/>
                </a:lnTo>
                <a:lnTo>
                  <a:pt x="11" y="88"/>
                </a:lnTo>
                <a:lnTo>
                  <a:pt x="7" y="102"/>
                </a:lnTo>
                <a:lnTo>
                  <a:pt x="3" y="115"/>
                </a:lnTo>
                <a:lnTo>
                  <a:pt x="1" y="130"/>
                </a:lnTo>
                <a:lnTo>
                  <a:pt x="0" y="145"/>
                </a:lnTo>
                <a:lnTo>
                  <a:pt x="0" y="145"/>
                </a:lnTo>
                <a:lnTo>
                  <a:pt x="1" y="159"/>
                </a:lnTo>
                <a:lnTo>
                  <a:pt x="3" y="174"/>
                </a:lnTo>
                <a:lnTo>
                  <a:pt x="7" y="188"/>
                </a:lnTo>
                <a:lnTo>
                  <a:pt x="11" y="201"/>
                </a:lnTo>
                <a:lnTo>
                  <a:pt x="17" y="213"/>
                </a:lnTo>
                <a:lnTo>
                  <a:pt x="24" y="225"/>
                </a:lnTo>
                <a:lnTo>
                  <a:pt x="34" y="237"/>
                </a:lnTo>
                <a:lnTo>
                  <a:pt x="43" y="247"/>
                </a:lnTo>
                <a:lnTo>
                  <a:pt x="52" y="256"/>
                </a:lnTo>
                <a:lnTo>
                  <a:pt x="64" y="265"/>
                </a:lnTo>
                <a:lnTo>
                  <a:pt x="76" y="272"/>
                </a:lnTo>
                <a:lnTo>
                  <a:pt x="89" y="279"/>
                </a:lnTo>
                <a:lnTo>
                  <a:pt x="102" y="283"/>
                </a:lnTo>
                <a:lnTo>
                  <a:pt x="115" y="287"/>
                </a:lnTo>
                <a:lnTo>
                  <a:pt x="130" y="288"/>
                </a:lnTo>
                <a:lnTo>
                  <a:pt x="145" y="289"/>
                </a:lnTo>
                <a:lnTo>
                  <a:pt x="145" y="289"/>
                </a:lnTo>
                <a:lnTo>
                  <a:pt x="160" y="288"/>
                </a:lnTo>
                <a:lnTo>
                  <a:pt x="174" y="287"/>
                </a:lnTo>
                <a:lnTo>
                  <a:pt x="188" y="283"/>
                </a:lnTo>
                <a:lnTo>
                  <a:pt x="201" y="279"/>
                </a:lnTo>
                <a:lnTo>
                  <a:pt x="213" y="272"/>
                </a:lnTo>
                <a:lnTo>
                  <a:pt x="225" y="265"/>
                </a:lnTo>
                <a:lnTo>
                  <a:pt x="237" y="256"/>
                </a:lnTo>
                <a:lnTo>
                  <a:pt x="247" y="247"/>
                </a:lnTo>
                <a:lnTo>
                  <a:pt x="256" y="237"/>
                </a:lnTo>
                <a:lnTo>
                  <a:pt x="265" y="225"/>
                </a:lnTo>
                <a:lnTo>
                  <a:pt x="272" y="213"/>
                </a:lnTo>
                <a:lnTo>
                  <a:pt x="279" y="201"/>
                </a:lnTo>
                <a:lnTo>
                  <a:pt x="283" y="188"/>
                </a:lnTo>
                <a:lnTo>
                  <a:pt x="287" y="174"/>
                </a:lnTo>
                <a:lnTo>
                  <a:pt x="288" y="159"/>
                </a:lnTo>
                <a:lnTo>
                  <a:pt x="290" y="145"/>
                </a:lnTo>
                <a:lnTo>
                  <a:pt x="290" y="145"/>
                </a:lnTo>
                <a:lnTo>
                  <a:pt x="288" y="130"/>
                </a:lnTo>
                <a:lnTo>
                  <a:pt x="287" y="115"/>
                </a:lnTo>
                <a:lnTo>
                  <a:pt x="283" y="102"/>
                </a:lnTo>
                <a:lnTo>
                  <a:pt x="279" y="88"/>
                </a:lnTo>
                <a:lnTo>
                  <a:pt x="272" y="76"/>
                </a:lnTo>
                <a:lnTo>
                  <a:pt x="265" y="64"/>
                </a:lnTo>
                <a:lnTo>
                  <a:pt x="256" y="52"/>
                </a:lnTo>
                <a:lnTo>
                  <a:pt x="247" y="43"/>
                </a:lnTo>
                <a:lnTo>
                  <a:pt x="237" y="33"/>
                </a:lnTo>
                <a:lnTo>
                  <a:pt x="225" y="24"/>
                </a:lnTo>
                <a:lnTo>
                  <a:pt x="213" y="17"/>
                </a:lnTo>
                <a:lnTo>
                  <a:pt x="201" y="11"/>
                </a:lnTo>
                <a:lnTo>
                  <a:pt x="188" y="7"/>
                </a:lnTo>
                <a:lnTo>
                  <a:pt x="174" y="3"/>
                </a:lnTo>
                <a:lnTo>
                  <a:pt x="160" y="1"/>
                </a:lnTo>
                <a:lnTo>
                  <a:pt x="145" y="0"/>
                </a:lnTo>
                <a:lnTo>
                  <a:pt x="145" y="0"/>
                </a:lnTo>
                <a:close/>
                <a:moveTo>
                  <a:pt x="145" y="204"/>
                </a:moveTo>
                <a:lnTo>
                  <a:pt x="145" y="204"/>
                </a:lnTo>
                <a:lnTo>
                  <a:pt x="133" y="202"/>
                </a:lnTo>
                <a:lnTo>
                  <a:pt x="122" y="200"/>
                </a:lnTo>
                <a:lnTo>
                  <a:pt x="111" y="193"/>
                </a:lnTo>
                <a:lnTo>
                  <a:pt x="103" y="186"/>
                </a:lnTo>
                <a:lnTo>
                  <a:pt x="97" y="178"/>
                </a:lnTo>
                <a:lnTo>
                  <a:pt x="90" y="167"/>
                </a:lnTo>
                <a:lnTo>
                  <a:pt x="87" y="157"/>
                </a:lnTo>
                <a:lnTo>
                  <a:pt x="86" y="145"/>
                </a:lnTo>
                <a:lnTo>
                  <a:pt x="86" y="145"/>
                </a:lnTo>
                <a:lnTo>
                  <a:pt x="87" y="133"/>
                </a:lnTo>
                <a:lnTo>
                  <a:pt x="90" y="122"/>
                </a:lnTo>
                <a:lnTo>
                  <a:pt x="97" y="111"/>
                </a:lnTo>
                <a:lnTo>
                  <a:pt x="103" y="103"/>
                </a:lnTo>
                <a:lnTo>
                  <a:pt x="111" y="96"/>
                </a:lnTo>
                <a:lnTo>
                  <a:pt x="122" y="90"/>
                </a:lnTo>
                <a:lnTo>
                  <a:pt x="133" y="87"/>
                </a:lnTo>
                <a:lnTo>
                  <a:pt x="145" y="86"/>
                </a:lnTo>
                <a:lnTo>
                  <a:pt x="145" y="86"/>
                </a:lnTo>
                <a:lnTo>
                  <a:pt x="157" y="87"/>
                </a:lnTo>
                <a:lnTo>
                  <a:pt x="168" y="90"/>
                </a:lnTo>
                <a:lnTo>
                  <a:pt x="178" y="96"/>
                </a:lnTo>
                <a:lnTo>
                  <a:pt x="186" y="103"/>
                </a:lnTo>
                <a:lnTo>
                  <a:pt x="193" y="111"/>
                </a:lnTo>
                <a:lnTo>
                  <a:pt x="200" y="122"/>
                </a:lnTo>
                <a:lnTo>
                  <a:pt x="202" y="133"/>
                </a:lnTo>
                <a:lnTo>
                  <a:pt x="204" y="145"/>
                </a:lnTo>
                <a:lnTo>
                  <a:pt x="204" y="145"/>
                </a:lnTo>
                <a:lnTo>
                  <a:pt x="202" y="157"/>
                </a:lnTo>
                <a:lnTo>
                  <a:pt x="200" y="167"/>
                </a:lnTo>
                <a:lnTo>
                  <a:pt x="193" y="178"/>
                </a:lnTo>
                <a:lnTo>
                  <a:pt x="186" y="186"/>
                </a:lnTo>
                <a:lnTo>
                  <a:pt x="178" y="193"/>
                </a:lnTo>
                <a:lnTo>
                  <a:pt x="168" y="200"/>
                </a:lnTo>
                <a:lnTo>
                  <a:pt x="157" y="202"/>
                </a:lnTo>
                <a:lnTo>
                  <a:pt x="145" y="204"/>
                </a:lnTo>
                <a:lnTo>
                  <a:pt x="145" y="204"/>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4" name="Freeform 3039"/>
          <p:cNvSpPr>
            <a:spLocks noEditPoints="1"/>
          </p:cNvSpPr>
          <p:nvPr/>
        </p:nvSpPr>
        <p:spPr bwMode="auto">
          <a:xfrm>
            <a:off x="1816101" y="4601635"/>
            <a:ext cx="124884" cy="124884"/>
          </a:xfrm>
          <a:custGeom>
            <a:avLst/>
            <a:gdLst>
              <a:gd name="T0" fmla="*/ 59 w 118"/>
              <a:gd name="T1" fmla="*/ 0 h 118"/>
              <a:gd name="T2" fmla="*/ 59 w 118"/>
              <a:gd name="T3" fmla="*/ 0 h 118"/>
              <a:gd name="T4" fmla="*/ 47 w 118"/>
              <a:gd name="T5" fmla="*/ 1 h 118"/>
              <a:gd name="T6" fmla="*/ 36 w 118"/>
              <a:gd name="T7" fmla="*/ 4 h 118"/>
              <a:gd name="T8" fmla="*/ 25 w 118"/>
              <a:gd name="T9" fmla="*/ 10 h 118"/>
              <a:gd name="T10" fmla="*/ 17 w 118"/>
              <a:gd name="T11" fmla="*/ 17 h 118"/>
              <a:gd name="T12" fmla="*/ 11 w 118"/>
              <a:gd name="T13" fmla="*/ 25 h 118"/>
              <a:gd name="T14" fmla="*/ 4 w 118"/>
              <a:gd name="T15" fmla="*/ 36 h 118"/>
              <a:gd name="T16" fmla="*/ 1 w 118"/>
              <a:gd name="T17" fmla="*/ 47 h 118"/>
              <a:gd name="T18" fmla="*/ 0 w 118"/>
              <a:gd name="T19" fmla="*/ 59 h 118"/>
              <a:gd name="T20" fmla="*/ 0 w 118"/>
              <a:gd name="T21" fmla="*/ 59 h 118"/>
              <a:gd name="T22" fmla="*/ 1 w 118"/>
              <a:gd name="T23" fmla="*/ 71 h 118"/>
              <a:gd name="T24" fmla="*/ 4 w 118"/>
              <a:gd name="T25" fmla="*/ 81 h 118"/>
              <a:gd name="T26" fmla="*/ 11 w 118"/>
              <a:gd name="T27" fmla="*/ 92 h 118"/>
              <a:gd name="T28" fmla="*/ 17 w 118"/>
              <a:gd name="T29" fmla="*/ 100 h 118"/>
              <a:gd name="T30" fmla="*/ 25 w 118"/>
              <a:gd name="T31" fmla="*/ 107 h 118"/>
              <a:gd name="T32" fmla="*/ 36 w 118"/>
              <a:gd name="T33" fmla="*/ 114 h 118"/>
              <a:gd name="T34" fmla="*/ 47 w 118"/>
              <a:gd name="T35" fmla="*/ 116 h 118"/>
              <a:gd name="T36" fmla="*/ 59 w 118"/>
              <a:gd name="T37" fmla="*/ 118 h 118"/>
              <a:gd name="T38" fmla="*/ 59 w 118"/>
              <a:gd name="T39" fmla="*/ 118 h 118"/>
              <a:gd name="T40" fmla="*/ 71 w 118"/>
              <a:gd name="T41" fmla="*/ 116 h 118"/>
              <a:gd name="T42" fmla="*/ 82 w 118"/>
              <a:gd name="T43" fmla="*/ 114 h 118"/>
              <a:gd name="T44" fmla="*/ 92 w 118"/>
              <a:gd name="T45" fmla="*/ 107 h 118"/>
              <a:gd name="T46" fmla="*/ 100 w 118"/>
              <a:gd name="T47" fmla="*/ 100 h 118"/>
              <a:gd name="T48" fmla="*/ 107 w 118"/>
              <a:gd name="T49" fmla="*/ 92 h 118"/>
              <a:gd name="T50" fmla="*/ 114 w 118"/>
              <a:gd name="T51" fmla="*/ 81 h 118"/>
              <a:gd name="T52" fmla="*/ 116 w 118"/>
              <a:gd name="T53" fmla="*/ 71 h 118"/>
              <a:gd name="T54" fmla="*/ 118 w 118"/>
              <a:gd name="T55" fmla="*/ 59 h 118"/>
              <a:gd name="T56" fmla="*/ 118 w 118"/>
              <a:gd name="T57" fmla="*/ 59 h 118"/>
              <a:gd name="T58" fmla="*/ 116 w 118"/>
              <a:gd name="T59" fmla="*/ 47 h 118"/>
              <a:gd name="T60" fmla="*/ 114 w 118"/>
              <a:gd name="T61" fmla="*/ 36 h 118"/>
              <a:gd name="T62" fmla="*/ 107 w 118"/>
              <a:gd name="T63" fmla="*/ 25 h 118"/>
              <a:gd name="T64" fmla="*/ 100 w 118"/>
              <a:gd name="T65" fmla="*/ 17 h 118"/>
              <a:gd name="T66" fmla="*/ 92 w 118"/>
              <a:gd name="T67" fmla="*/ 10 h 118"/>
              <a:gd name="T68" fmla="*/ 82 w 118"/>
              <a:gd name="T69" fmla="*/ 4 h 118"/>
              <a:gd name="T70" fmla="*/ 71 w 118"/>
              <a:gd name="T71" fmla="*/ 1 h 118"/>
              <a:gd name="T72" fmla="*/ 59 w 118"/>
              <a:gd name="T73" fmla="*/ 0 h 118"/>
              <a:gd name="T74" fmla="*/ 59 w 118"/>
              <a:gd name="T75" fmla="*/ 0 h 118"/>
              <a:gd name="T76" fmla="*/ 59 w 118"/>
              <a:gd name="T77" fmla="*/ 75 h 118"/>
              <a:gd name="T78" fmla="*/ 59 w 118"/>
              <a:gd name="T79" fmla="*/ 75 h 118"/>
              <a:gd name="T80" fmla="*/ 52 w 118"/>
              <a:gd name="T81" fmla="*/ 73 h 118"/>
              <a:gd name="T82" fmla="*/ 48 w 118"/>
              <a:gd name="T83" fmla="*/ 69 h 118"/>
              <a:gd name="T84" fmla="*/ 44 w 118"/>
              <a:gd name="T85" fmla="*/ 65 h 118"/>
              <a:gd name="T86" fmla="*/ 43 w 118"/>
              <a:gd name="T87" fmla="*/ 59 h 118"/>
              <a:gd name="T88" fmla="*/ 43 w 118"/>
              <a:gd name="T89" fmla="*/ 59 h 118"/>
              <a:gd name="T90" fmla="*/ 44 w 118"/>
              <a:gd name="T91" fmla="*/ 52 h 118"/>
              <a:gd name="T92" fmla="*/ 48 w 118"/>
              <a:gd name="T93" fmla="*/ 48 h 118"/>
              <a:gd name="T94" fmla="*/ 52 w 118"/>
              <a:gd name="T95" fmla="*/ 44 h 118"/>
              <a:gd name="T96" fmla="*/ 59 w 118"/>
              <a:gd name="T97" fmla="*/ 43 h 118"/>
              <a:gd name="T98" fmla="*/ 59 w 118"/>
              <a:gd name="T99" fmla="*/ 43 h 118"/>
              <a:gd name="T100" fmla="*/ 66 w 118"/>
              <a:gd name="T101" fmla="*/ 44 h 118"/>
              <a:gd name="T102" fmla="*/ 70 w 118"/>
              <a:gd name="T103" fmla="*/ 48 h 118"/>
              <a:gd name="T104" fmla="*/ 74 w 118"/>
              <a:gd name="T105" fmla="*/ 52 h 118"/>
              <a:gd name="T106" fmla="*/ 75 w 118"/>
              <a:gd name="T107" fmla="*/ 59 h 118"/>
              <a:gd name="T108" fmla="*/ 75 w 118"/>
              <a:gd name="T109" fmla="*/ 59 h 118"/>
              <a:gd name="T110" fmla="*/ 74 w 118"/>
              <a:gd name="T111" fmla="*/ 65 h 118"/>
              <a:gd name="T112" fmla="*/ 70 w 118"/>
              <a:gd name="T113" fmla="*/ 69 h 118"/>
              <a:gd name="T114" fmla="*/ 66 w 118"/>
              <a:gd name="T115" fmla="*/ 73 h 118"/>
              <a:gd name="T116" fmla="*/ 59 w 118"/>
              <a:gd name="T117" fmla="*/ 75 h 118"/>
              <a:gd name="T118" fmla="*/ 59 w 118"/>
              <a:gd name="T119" fmla="*/ 7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 h="118">
                <a:moveTo>
                  <a:pt x="59" y="0"/>
                </a:moveTo>
                <a:lnTo>
                  <a:pt x="59" y="0"/>
                </a:lnTo>
                <a:lnTo>
                  <a:pt x="47" y="1"/>
                </a:lnTo>
                <a:lnTo>
                  <a:pt x="36" y="4"/>
                </a:lnTo>
                <a:lnTo>
                  <a:pt x="25" y="10"/>
                </a:lnTo>
                <a:lnTo>
                  <a:pt x="17" y="17"/>
                </a:lnTo>
                <a:lnTo>
                  <a:pt x="11" y="25"/>
                </a:lnTo>
                <a:lnTo>
                  <a:pt x="4" y="36"/>
                </a:lnTo>
                <a:lnTo>
                  <a:pt x="1" y="47"/>
                </a:lnTo>
                <a:lnTo>
                  <a:pt x="0" y="59"/>
                </a:lnTo>
                <a:lnTo>
                  <a:pt x="0" y="59"/>
                </a:lnTo>
                <a:lnTo>
                  <a:pt x="1" y="71"/>
                </a:lnTo>
                <a:lnTo>
                  <a:pt x="4" y="81"/>
                </a:lnTo>
                <a:lnTo>
                  <a:pt x="11" y="92"/>
                </a:lnTo>
                <a:lnTo>
                  <a:pt x="17" y="100"/>
                </a:lnTo>
                <a:lnTo>
                  <a:pt x="25" y="107"/>
                </a:lnTo>
                <a:lnTo>
                  <a:pt x="36" y="114"/>
                </a:lnTo>
                <a:lnTo>
                  <a:pt x="47" y="116"/>
                </a:lnTo>
                <a:lnTo>
                  <a:pt x="59" y="118"/>
                </a:lnTo>
                <a:lnTo>
                  <a:pt x="59" y="118"/>
                </a:lnTo>
                <a:lnTo>
                  <a:pt x="71" y="116"/>
                </a:lnTo>
                <a:lnTo>
                  <a:pt x="82" y="114"/>
                </a:lnTo>
                <a:lnTo>
                  <a:pt x="92" y="107"/>
                </a:lnTo>
                <a:lnTo>
                  <a:pt x="100" y="100"/>
                </a:lnTo>
                <a:lnTo>
                  <a:pt x="107" y="92"/>
                </a:lnTo>
                <a:lnTo>
                  <a:pt x="114" y="81"/>
                </a:lnTo>
                <a:lnTo>
                  <a:pt x="116" y="71"/>
                </a:lnTo>
                <a:lnTo>
                  <a:pt x="118" y="59"/>
                </a:lnTo>
                <a:lnTo>
                  <a:pt x="118" y="59"/>
                </a:lnTo>
                <a:lnTo>
                  <a:pt x="116" y="47"/>
                </a:lnTo>
                <a:lnTo>
                  <a:pt x="114" y="36"/>
                </a:lnTo>
                <a:lnTo>
                  <a:pt x="107" y="25"/>
                </a:lnTo>
                <a:lnTo>
                  <a:pt x="100" y="17"/>
                </a:lnTo>
                <a:lnTo>
                  <a:pt x="92" y="10"/>
                </a:lnTo>
                <a:lnTo>
                  <a:pt x="82" y="4"/>
                </a:lnTo>
                <a:lnTo>
                  <a:pt x="71" y="1"/>
                </a:lnTo>
                <a:lnTo>
                  <a:pt x="59" y="0"/>
                </a:lnTo>
                <a:lnTo>
                  <a:pt x="59" y="0"/>
                </a:lnTo>
                <a:close/>
                <a:moveTo>
                  <a:pt x="59" y="75"/>
                </a:moveTo>
                <a:lnTo>
                  <a:pt x="59" y="75"/>
                </a:lnTo>
                <a:lnTo>
                  <a:pt x="52" y="73"/>
                </a:lnTo>
                <a:lnTo>
                  <a:pt x="48" y="69"/>
                </a:lnTo>
                <a:lnTo>
                  <a:pt x="44" y="65"/>
                </a:lnTo>
                <a:lnTo>
                  <a:pt x="43" y="59"/>
                </a:lnTo>
                <a:lnTo>
                  <a:pt x="43" y="59"/>
                </a:lnTo>
                <a:lnTo>
                  <a:pt x="44" y="52"/>
                </a:lnTo>
                <a:lnTo>
                  <a:pt x="48" y="48"/>
                </a:lnTo>
                <a:lnTo>
                  <a:pt x="52" y="44"/>
                </a:lnTo>
                <a:lnTo>
                  <a:pt x="59" y="43"/>
                </a:lnTo>
                <a:lnTo>
                  <a:pt x="59" y="43"/>
                </a:lnTo>
                <a:lnTo>
                  <a:pt x="66" y="44"/>
                </a:lnTo>
                <a:lnTo>
                  <a:pt x="70" y="48"/>
                </a:lnTo>
                <a:lnTo>
                  <a:pt x="74" y="52"/>
                </a:lnTo>
                <a:lnTo>
                  <a:pt x="75" y="59"/>
                </a:lnTo>
                <a:lnTo>
                  <a:pt x="75" y="59"/>
                </a:lnTo>
                <a:lnTo>
                  <a:pt x="74" y="65"/>
                </a:lnTo>
                <a:lnTo>
                  <a:pt x="70" y="69"/>
                </a:lnTo>
                <a:lnTo>
                  <a:pt x="66" y="73"/>
                </a:lnTo>
                <a:lnTo>
                  <a:pt x="59" y="75"/>
                </a:lnTo>
                <a:lnTo>
                  <a:pt x="59" y="75"/>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75" name="Freeform 3040"/>
          <p:cNvSpPr>
            <a:spLocks/>
          </p:cNvSpPr>
          <p:nvPr/>
        </p:nvSpPr>
        <p:spPr bwMode="auto">
          <a:xfrm>
            <a:off x="1919818" y="4540253"/>
            <a:ext cx="82551" cy="82551"/>
          </a:xfrm>
          <a:custGeom>
            <a:avLst/>
            <a:gdLst>
              <a:gd name="T0" fmla="*/ 77 w 77"/>
              <a:gd name="T1" fmla="*/ 78 h 78"/>
              <a:gd name="T2" fmla="*/ 77 w 77"/>
              <a:gd name="T3" fmla="*/ 78 h 78"/>
              <a:gd name="T4" fmla="*/ 72 w 77"/>
              <a:gd name="T5" fmla="*/ 64 h 78"/>
              <a:gd name="T6" fmla="*/ 65 w 77"/>
              <a:gd name="T7" fmla="*/ 52 h 78"/>
              <a:gd name="T8" fmla="*/ 57 w 77"/>
              <a:gd name="T9" fmla="*/ 40 h 78"/>
              <a:gd name="T10" fmla="*/ 48 w 77"/>
              <a:gd name="T11" fmla="*/ 30 h 78"/>
              <a:gd name="T12" fmla="*/ 37 w 77"/>
              <a:gd name="T13" fmla="*/ 20 h 78"/>
              <a:gd name="T14" fmla="*/ 25 w 77"/>
              <a:gd name="T15" fmla="*/ 12 h 78"/>
              <a:gd name="T16" fmla="*/ 13 w 77"/>
              <a:gd name="T17" fmla="*/ 5 h 78"/>
              <a:gd name="T18" fmla="*/ 0 w 77"/>
              <a:gd name="T1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78">
                <a:moveTo>
                  <a:pt x="77" y="78"/>
                </a:moveTo>
                <a:lnTo>
                  <a:pt x="77" y="78"/>
                </a:lnTo>
                <a:lnTo>
                  <a:pt x="72" y="64"/>
                </a:lnTo>
                <a:lnTo>
                  <a:pt x="65" y="52"/>
                </a:lnTo>
                <a:lnTo>
                  <a:pt x="57" y="40"/>
                </a:lnTo>
                <a:lnTo>
                  <a:pt x="48" y="30"/>
                </a:lnTo>
                <a:lnTo>
                  <a:pt x="37" y="20"/>
                </a:lnTo>
                <a:lnTo>
                  <a:pt x="25" y="12"/>
                </a:lnTo>
                <a:lnTo>
                  <a:pt x="13" y="5"/>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6" name="Freeform 3041"/>
          <p:cNvSpPr>
            <a:spLocks/>
          </p:cNvSpPr>
          <p:nvPr/>
        </p:nvSpPr>
        <p:spPr bwMode="auto">
          <a:xfrm>
            <a:off x="1756834" y="4705351"/>
            <a:ext cx="80433" cy="82551"/>
          </a:xfrm>
          <a:custGeom>
            <a:avLst/>
            <a:gdLst>
              <a:gd name="T0" fmla="*/ 0 w 78"/>
              <a:gd name="T1" fmla="*/ 0 h 77"/>
              <a:gd name="T2" fmla="*/ 0 w 78"/>
              <a:gd name="T3" fmla="*/ 0 h 77"/>
              <a:gd name="T4" fmla="*/ 6 w 78"/>
              <a:gd name="T5" fmla="*/ 13 h 77"/>
              <a:gd name="T6" fmla="*/ 12 w 78"/>
              <a:gd name="T7" fmla="*/ 25 h 77"/>
              <a:gd name="T8" fmla="*/ 20 w 78"/>
              <a:gd name="T9" fmla="*/ 37 h 77"/>
              <a:gd name="T10" fmla="*/ 30 w 78"/>
              <a:gd name="T11" fmla="*/ 48 h 77"/>
              <a:gd name="T12" fmla="*/ 40 w 78"/>
              <a:gd name="T13" fmla="*/ 57 h 77"/>
              <a:gd name="T14" fmla="*/ 52 w 78"/>
              <a:gd name="T15" fmla="*/ 65 h 77"/>
              <a:gd name="T16" fmla="*/ 65 w 78"/>
              <a:gd name="T17" fmla="*/ 72 h 77"/>
              <a:gd name="T18" fmla="*/ 78 w 78"/>
              <a:gd name="T1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8" h="77">
                <a:moveTo>
                  <a:pt x="0" y="0"/>
                </a:moveTo>
                <a:lnTo>
                  <a:pt x="0" y="0"/>
                </a:lnTo>
                <a:lnTo>
                  <a:pt x="6" y="13"/>
                </a:lnTo>
                <a:lnTo>
                  <a:pt x="12" y="25"/>
                </a:lnTo>
                <a:lnTo>
                  <a:pt x="20" y="37"/>
                </a:lnTo>
                <a:lnTo>
                  <a:pt x="30" y="48"/>
                </a:lnTo>
                <a:lnTo>
                  <a:pt x="40" y="57"/>
                </a:lnTo>
                <a:lnTo>
                  <a:pt x="52" y="65"/>
                </a:lnTo>
                <a:lnTo>
                  <a:pt x="65" y="72"/>
                </a:lnTo>
                <a:lnTo>
                  <a:pt x="78" y="7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7" name="Freeform 3042"/>
          <p:cNvSpPr>
            <a:spLocks/>
          </p:cNvSpPr>
          <p:nvPr/>
        </p:nvSpPr>
        <p:spPr bwMode="auto">
          <a:xfrm>
            <a:off x="1913467" y="4561418"/>
            <a:ext cx="67733" cy="67733"/>
          </a:xfrm>
          <a:custGeom>
            <a:avLst/>
            <a:gdLst>
              <a:gd name="T0" fmla="*/ 64 w 64"/>
              <a:gd name="T1" fmla="*/ 65 h 65"/>
              <a:gd name="T2" fmla="*/ 64 w 64"/>
              <a:gd name="T3" fmla="*/ 65 h 65"/>
              <a:gd name="T4" fmla="*/ 60 w 64"/>
              <a:gd name="T5" fmla="*/ 54 h 65"/>
              <a:gd name="T6" fmla="*/ 55 w 64"/>
              <a:gd name="T7" fmla="*/ 43 h 65"/>
              <a:gd name="T8" fmla="*/ 48 w 64"/>
              <a:gd name="T9" fmla="*/ 34 h 65"/>
              <a:gd name="T10" fmla="*/ 40 w 64"/>
              <a:gd name="T11" fmla="*/ 24 h 65"/>
              <a:gd name="T12" fmla="*/ 31 w 64"/>
              <a:gd name="T13" fmla="*/ 16 h 65"/>
              <a:gd name="T14" fmla="*/ 21 w 64"/>
              <a:gd name="T15" fmla="*/ 10 h 65"/>
              <a:gd name="T16" fmla="*/ 11 w 64"/>
              <a:gd name="T17" fmla="*/ 4 h 65"/>
              <a:gd name="T18" fmla="*/ 0 w 64"/>
              <a:gd name="T1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5">
                <a:moveTo>
                  <a:pt x="64" y="65"/>
                </a:moveTo>
                <a:lnTo>
                  <a:pt x="64" y="65"/>
                </a:lnTo>
                <a:lnTo>
                  <a:pt x="60" y="54"/>
                </a:lnTo>
                <a:lnTo>
                  <a:pt x="55" y="43"/>
                </a:lnTo>
                <a:lnTo>
                  <a:pt x="48" y="34"/>
                </a:lnTo>
                <a:lnTo>
                  <a:pt x="40" y="24"/>
                </a:lnTo>
                <a:lnTo>
                  <a:pt x="31" y="16"/>
                </a:lnTo>
                <a:lnTo>
                  <a:pt x="21" y="10"/>
                </a:lnTo>
                <a:lnTo>
                  <a:pt x="11"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8" name="Freeform 3043"/>
          <p:cNvSpPr>
            <a:spLocks/>
          </p:cNvSpPr>
          <p:nvPr/>
        </p:nvSpPr>
        <p:spPr bwMode="auto">
          <a:xfrm>
            <a:off x="1778000" y="4696885"/>
            <a:ext cx="67733" cy="69851"/>
          </a:xfrm>
          <a:custGeom>
            <a:avLst/>
            <a:gdLst>
              <a:gd name="T0" fmla="*/ 0 w 65"/>
              <a:gd name="T1" fmla="*/ 0 h 64"/>
              <a:gd name="T2" fmla="*/ 0 w 65"/>
              <a:gd name="T3" fmla="*/ 0 h 64"/>
              <a:gd name="T4" fmla="*/ 4 w 65"/>
              <a:gd name="T5" fmla="*/ 11 h 64"/>
              <a:gd name="T6" fmla="*/ 10 w 65"/>
              <a:gd name="T7" fmla="*/ 21 h 64"/>
              <a:gd name="T8" fmla="*/ 16 w 65"/>
              <a:gd name="T9" fmla="*/ 31 h 64"/>
              <a:gd name="T10" fmla="*/ 24 w 65"/>
              <a:gd name="T11" fmla="*/ 40 h 64"/>
              <a:gd name="T12" fmla="*/ 34 w 65"/>
              <a:gd name="T13" fmla="*/ 48 h 64"/>
              <a:gd name="T14" fmla="*/ 43 w 65"/>
              <a:gd name="T15" fmla="*/ 55 h 64"/>
              <a:gd name="T16" fmla="*/ 54 w 65"/>
              <a:gd name="T17" fmla="*/ 60 h 64"/>
              <a:gd name="T18" fmla="*/ 65 w 65"/>
              <a:gd name="T19"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64">
                <a:moveTo>
                  <a:pt x="0" y="0"/>
                </a:moveTo>
                <a:lnTo>
                  <a:pt x="0" y="0"/>
                </a:lnTo>
                <a:lnTo>
                  <a:pt x="4" y="11"/>
                </a:lnTo>
                <a:lnTo>
                  <a:pt x="10" y="21"/>
                </a:lnTo>
                <a:lnTo>
                  <a:pt x="16" y="31"/>
                </a:lnTo>
                <a:lnTo>
                  <a:pt x="24" y="40"/>
                </a:lnTo>
                <a:lnTo>
                  <a:pt x="34" y="48"/>
                </a:lnTo>
                <a:lnTo>
                  <a:pt x="43" y="55"/>
                </a:lnTo>
                <a:lnTo>
                  <a:pt x="54" y="60"/>
                </a:lnTo>
                <a:lnTo>
                  <a:pt x="65" y="6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79" name="Freeform 3044"/>
          <p:cNvSpPr>
            <a:spLocks/>
          </p:cNvSpPr>
          <p:nvPr/>
        </p:nvSpPr>
        <p:spPr bwMode="auto">
          <a:xfrm>
            <a:off x="1907118" y="4582586"/>
            <a:ext cx="52917" cy="55033"/>
          </a:xfrm>
          <a:custGeom>
            <a:avLst/>
            <a:gdLst>
              <a:gd name="T0" fmla="*/ 51 w 51"/>
              <a:gd name="T1" fmla="*/ 51 h 51"/>
              <a:gd name="T2" fmla="*/ 51 w 51"/>
              <a:gd name="T3" fmla="*/ 51 h 51"/>
              <a:gd name="T4" fmla="*/ 47 w 51"/>
              <a:gd name="T5" fmla="*/ 43 h 51"/>
              <a:gd name="T6" fmla="*/ 43 w 51"/>
              <a:gd name="T7" fmla="*/ 34 h 51"/>
              <a:gd name="T8" fmla="*/ 38 w 51"/>
              <a:gd name="T9" fmla="*/ 27 h 51"/>
              <a:gd name="T10" fmla="*/ 31 w 51"/>
              <a:gd name="T11" fmla="*/ 20 h 51"/>
              <a:gd name="T12" fmla="*/ 24 w 51"/>
              <a:gd name="T13" fmla="*/ 14 h 51"/>
              <a:gd name="T14" fmla="*/ 18 w 51"/>
              <a:gd name="T15" fmla="*/ 8 h 51"/>
              <a:gd name="T16" fmla="*/ 8 w 51"/>
              <a:gd name="T17" fmla="*/ 4 h 51"/>
              <a:gd name="T18" fmla="*/ 0 w 51"/>
              <a:gd name="T1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51" y="51"/>
                </a:moveTo>
                <a:lnTo>
                  <a:pt x="51" y="51"/>
                </a:lnTo>
                <a:lnTo>
                  <a:pt x="47" y="43"/>
                </a:lnTo>
                <a:lnTo>
                  <a:pt x="43" y="34"/>
                </a:lnTo>
                <a:lnTo>
                  <a:pt x="38" y="27"/>
                </a:lnTo>
                <a:lnTo>
                  <a:pt x="31" y="20"/>
                </a:lnTo>
                <a:lnTo>
                  <a:pt x="24" y="14"/>
                </a:lnTo>
                <a:lnTo>
                  <a:pt x="18" y="8"/>
                </a:lnTo>
                <a:lnTo>
                  <a:pt x="8" y="4"/>
                </a:lnTo>
                <a:lnTo>
                  <a:pt x="0"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80" name="Freeform 3045"/>
          <p:cNvSpPr>
            <a:spLocks/>
          </p:cNvSpPr>
          <p:nvPr/>
        </p:nvSpPr>
        <p:spPr bwMode="auto">
          <a:xfrm>
            <a:off x="1799167" y="4690537"/>
            <a:ext cx="52917" cy="55033"/>
          </a:xfrm>
          <a:custGeom>
            <a:avLst/>
            <a:gdLst>
              <a:gd name="T0" fmla="*/ 0 w 51"/>
              <a:gd name="T1" fmla="*/ 0 h 51"/>
              <a:gd name="T2" fmla="*/ 0 w 51"/>
              <a:gd name="T3" fmla="*/ 0 h 51"/>
              <a:gd name="T4" fmla="*/ 4 w 51"/>
              <a:gd name="T5" fmla="*/ 8 h 51"/>
              <a:gd name="T6" fmla="*/ 8 w 51"/>
              <a:gd name="T7" fmla="*/ 18 h 51"/>
              <a:gd name="T8" fmla="*/ 14 w 51"/>
              <a:gd name="T9" fmla="*/ 24 h 51"/>
              <a:gd name="T10" fmla="*/ 21 w 51"/>
              <a:gd name="T11" fmla="*/ 31 h 51"/>
              <a:gd name="T12" fmla="*/ 27 w 51"/>
              <a:gd name="T13" fmla="*/ 38 h 51"/>
              <a:gd name="T14" fmla="*/ 34 w 51"/>
              <a:gd name="T15" fmla="*/ 43 h 51"/>
              <a:gd name="T16" fmla="*/ 43 w 51"/>
              <a:gd name="T17" fmla="*/ 47 h 51"/>
              <a:gd name="T18" fmla="*/ 51 w 51"/>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1" h="51">
                <a:moveTo>
                  <a:pt x="0" y="0"/>
                </a:moveTo>
                <a:lnTo>
                  <a:pt x="0" y="0"/>
                </a:lnTo>
                <a:lnTo>
                  <a:pt x="4" y="8"/>
                </a:lnTo>
                <a:lnTo>
                  <a:pt x="8" y="18"/>
                </a:lnTo>
                <a:lnTo>
                  <a:pt x="14" y="24"/>
                </a:lnTo>
                <a:lnTo>
                  <a:pt x="21" y="31"/>
                </a:lnTo>
                <a:lnTo>
                  <a:pt x="27" y="38"/>
                </a:lnTo>
                <a:lnTo>
                  <a:pt x="34" y="43"/>
                </a:lnTo>
                <a:lnTo>
                  <a:pt x="43" y="47"/>
                </a:lnTo>
                <a:lnTo>
                  <a:pt x="51" y="5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81" name="Freeform 3046"/>
          <p:cNvSpPr>
            <a:spLocks/>
          </p:cNvSpPr>
          <p:nvPr/>
        </p:nvSpPr>
        <p:spPr bwMode="auto">
          <a:xfrm>
            <a:off x="2146300" y="4409018"/>
            <a:ext cx="510117" cy="510117"/>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2" name="Freeform 3047"/>
          <p:cNvSpPr>
            <a:spLocks/>
          </p:cNvSpPr>
          <p:nvPr/>
        </p:nvSpPr>
        <p:spPr bwMode="auto">
          <a:xfrm>
            <a:off x="2247900" y="4709586"/>
            <a:ext cx="33867" cy="91017"/>
          </a:xfrm>
          <a:custGeom>
            <a:avLst/>
            <a:gdLst>
              <a:gd name="T0" fmla="*/ 22 w 32"/>
              <a:gd name="T1" fmla="*/ 85 h 85"/>
              <a:gd name="T2" fmla="*/ 11 w 32"/>
              <a:gd name="T3" fmla="*/ 85 h 85"/>
              <a:gd name="T4" fmla="*/ 11 w 32"/>
              <a:gd name="T5" fmla="*/ 85 h 85"/>
              <a:gd name="T6" fmla="*/ 7 w 32"/>
              <a:gd name="T7" fmla="*/ 84 h 85"/>
              <a:gd name="T8" fmla="*/ 3 w 32"/>
              <a:gd name="T9" fmla="*/ 83 h 85"/>
              <a:gd name="T10" fmla="*/ 2 w 32"/>
              <a:gd name="T11" fmla="*/ 79 h 85"/>
              <a:gd name="T12" fmla="*/ 0 w 32"/>
              <a:gd name="T13" fmla="*/ 75 h 85"/>
              <a:gd name="T14" fmla="*/ 0 w 32"/>
              <a:gd name="T15" fmla="*/ 10 h 85"/>
              <a:gd name="T16" fmla="*/ 0 w 32"/>
              <a:gd name="T17" fmla="*/ 10 h 85"/>
              <a:gd name="T18" fmla="*/ 2 w 32"/>
              <a:gd name="T19" fmla="*/ 6 h 85"/>
              <a:gd name="T20" fmla="*/ 3 w 32"/>
              <a:gd name="T21" fmla="*/ 2 h 85"/>
              <a:gd name="T22" fmla="*/ 7 w 32"/>
              <a:gd name="T23" fmla="*/ 1 h 85"/>
              <a:gd name="T24" fmla="*/ 11 w 32"/>
              <a:gd name="T25" fmla="*/ 0 h 85"/>
              <a:gd name="T26" fmla="*/ 22 w 32"/>
              <a:gd name="T27" fmla="*/ 0 h 85"/>
              <a:gd name="T28" fmla="*/ 22 w 32"/>
              <a:gd name="T29" fmla="*/ 0 h 85"/>
              <a:gd name="T30" fmla="*/ 26 w 32"/>
              <a:gd name="T31" fmla="*/ 1 h 85"/>
              <a:gd name="T32" fmla="*/ 30 w 32"/>
              <a:gd name="T33" fmla="*/ 2 h 85"/>
              <a:gd name="T34" fmla="*/ 31 w 32"/>
              <a:gd name="T35" fmla="*/ 6 h 85"/>
              <a:gd name="T36" fmla="*/ 32 w 32"/>
              <a:gd name="T37" fmla="*/ 10 h 85"/>
              <a:gd name="T38" fmla="*/ 32 w 32"/>
              <a:gd name="T39" fmla="*/ 75 h 85"/>
              <a:gd name="T40" fmla="*/ 32 w 32"/>
              <a:gd name="T41" fmla="*/ 75 h 85"/>
              <a:gd name="T42" fmla="*/ 31 w 32"/>
              <a:gd name="T43" fmla="*/ 79 h 85"/>
              <a:gd name="T44" fmla="*/ 30 w 32"/>
              <a:gd name="T45" fmla="*/ 83 h 85"/>
              <a:gd name="T46" fmla="*/ 26 w 32"/>
              <a:gd name="T47" fmla="*/ 84 h 85"/>
              <a:gd name="T48" fmla="*/ 22 w 32"/>
              <a:gd name="T49" fmla="*/ 85 h 85"/>
              <a:gd name="T50" fmla="*/ 22 w 32"/>
              <a:gd name="T5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85">
                <a:moveTo>
                  <a:pt x="22" y="85"/>
                </a:moveTo>
                <a:lnTo>
                  <a:pt x="11" y="85"/>
                </a:lnTo>
                <a:lnTo>
                  <a:pt x="11" y="85"/>
                </a:lnTo>
                <a:lnTo>
                  <a:pt x="7" y="84"/>
                </a:lnTo>
                <a:lnTo>
                  <a:pt x="3" y="83"/>
                </a:lnTo>
                <a:lnTo>
                  <a:pt x="2" y="79"/>
                </a:lnTo>
                <a:lnTo>
                  <a:pt x="0" y="75"/>
                </a:lnTo>
                <a:lnTo>
                  <a:pt x="0" y="10"/>
                </a:lnTo>
                <a:lnTo>
                  <a:pt x="0" y="10"/>
                </a:lnTo>
                <a:lnTo>
                  <a:pt x="2" y="6"/>
                </a:lnTo>
                <a:lnTo>
                  <a:pt x="3" y="2"/>
                </a:lnTo>
                <a:lnTo>
                  <a:pt x="7" y="1"/>
                </a:lnTo>
                <a:lnTo>
                  <a:pt x="11" y="0"/>
                </a:lnTo>
                <a:lnTo>
                  <a:pt x="22" y="0"/>
                </a:lnTo>
                <a:lnTo>
                  <a:pt x="22" y="0"/>
                </a:lnTo>
                <a:lnTo>
                  <a:pt x="26" y="1"/>
                </a:lnTo>
                <a:lnTo>
                  <a:pt x="30" y="2"/>
                </a:lnTo>
                <a:lnTo>
                  <a:pt x="31" y="6"/>
                </a:lnTo>
                <a:lnTo>
                  <a:pt x="32" y="10"/>
                </a:lnTo>
                <a:lnTo>
                  <a:pt x="32" y="75"/>
                </a:lnTo>
                <a:lnTo>
                  <a:pt x="32" y="75"/>
                </a:lnTo>
                <a:lnTo>
                  <a:pt x="31" y="79"/>
                </a:lnTo>
                <a:lnTo>
                  <a:pt x="30" y="83"/>
                </a:lnTo>
                <a:lnTo>
                  <a:pt x="26" y="84"/>
                </a:lnTo>
                <a:lnTo>
                  <a:pt x="22" y="85"/>
                </a:lnTo>
                <a:lnTo>
                  <a:pt x="22" y="85"/>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3" name="Freeform 3048"/>
          <p:cNvSpPr>
            <a:spLocks/>
          </p:cNvSpPr>
          <p:nvPr/>
        </p:nvSpPr>
        <p:spPr bwMode="auto">
          <a:xfrm>
            <a:off x="2315633" y="4663019"/>
            <a:ext cx="33867" cy="137584"/>
          </a:xfrm>
          <a:custGeom>
            <a:avLst/>
            <a:gdLst>
              <a:gd name="T0" fmla="*/ 21 w 32"/>
              <a:gd name="T1" fmla="*/ 128 h 128"/>
              <a:gd name="T2" fmla="*/ 10 w 32"/>
              <a:gd name="T3" fmla="*/ 128 h 128"/>
              <a:gd name="T4" fmla="*/ 10 w 32"/>
              <a:gd name="T5" fmla="*/ 128 h 128"/>
              <a:gd name="T6" fmla="*/ 6 w 32"/>
              <a:gd name="T7" fmla="*/ 127 h 128"/>
              <a:gd name="T8" fmla="*/ 2 w 32"/>
              <a:gd name="T9" fmla="*/ 126 h 128"/>
              <a:gd name="T10" fmla="*/ 1 w 32"/>
              <a:gd name="T11" fmla="*/ 122 h 128"/>
              <a:gd name="T12" fmla="*/ 0 w 32"/>
              <a:gd name="T13" fmla="*/ 118 h 128"/>
              <a:gd name="T14" fmla="*/ 0 w 32"/>
              <a:gd name="T15" fmla="*/ 10 h 128"/>
              <a:gd name="T16" fmla="*/ 0 w 32"/>
              <a:gd name="T17" fmla="*/ 10 h 128"/>
              <a:gd name="T18" fmla="*/ 1 w 32"/>
              <a:gd name="T19" fmla="*/ 6 h 128"/>
              <a:gd name="T20" fmla="*/ 2 w 32"/>
              <a:gd name="T21" fmla="*/ 2 h 128"/>
              <a:gd name="T22" fmla="*/ 6 w 32"/>
              <a:gd name="T23" fmla="*/ 1 h 128"/>
              <a:gd name="T24" fmla="*/ 10 w 32"/>
              <a:gd name="T25" fmla="*/ 0 h 128"/>
              <a:gd name="T26" fmla="*/ 21 w 32"/>
              <a:gd name="T27" fmla="*/ 0 h 128"/>
              <a:gd name="T28" fmla="*/ 21 w 32"/>
              <a:gd name="T29" fmla="*/ 0 h 128"/>
              <a:gd name="T30" fmla="*/ 25 w 32"/>
              <a:gd name="T31" fmla="*/ 1 h 128"/>
              <a:gd name="T32" fmla="*/ 29 w 32"/>
              <a:gd name="T33" fmla="*/ 2 h 128"/>
              <a:gd name="T34" fmla="*/ 30 w 32"/>
              <a:gd name="T35" fmla="*/ 6 h 128"/>
              <a:gd name="T36" fmla="*/ 32 w 32"/>
              <a:gd name="T37" fmla="*/ 10 h 128"/>
              <a:gd name="T38" fmla="*/ 32 w 32"/>
              <a:gd name="T39" fmla="*/ 118 h 128"/>
              <a:gd name="T40" fmla="*/ 32 w 32"/>
              <a:gd name="T41" fmla="*/ 118 h 128"/>
              <a:gd name="T42" fmla="*/ 30 w 32"/>
              <a:gd name="T43" fmla="*/ 122 h 128"/>
              <a:gd name="T44" fmla="*/ 29 w 32"/>
              <a:gd name="T45" fmla="*/ 126 h 128"/>
              <a:gd name="T46" fmla="*/ 25 w 32"/>
              <a:gd name="T47" fmla="*/ 127 h 128"/>
              <a:gd name="T48" fmla="*/ 21 w 32"/>
              <a:gd name="T49" fmla="*/ 128 h 128"/>
              <a:gd name="T50" fmla="*/ 21 w 32"/>
              <a:gd name="T5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8">
                <a:moveTo>
                  <a:pt x="21" y="128"/>
                </a:moveTo>
                <a:lnTo>
                  <a:pt x="10" y="128"/>
                </a:lnTo>
                <a:lnTo>
                  <a:pt x="10" y="128"/>
                </a:lnTo>
                <a:lnTo>
                  <a:pt x="6" y="127"/>
                </a:lnTo>
                <a:lnTo>
                  <a:pt x="2" y="126"/>
                </a:lnTo>
                <a:lnTo>
                  <a:pt x="1" y="122"/>
                </a:lnTo>
                <a:lnTo>
                  <a:pt x="0" y="118"/>
                </a:lnTo>
                <a:lnTo>
                  <a:pt x="0" y="10"/>
                </a:lnTo>
                <a:lnTo>
                  <a:pt x="0" y="10"/>
                </a:lnTo>
                <a:lnTo>
                  <a:pt x="1" y="6"/>
                </a:lnTo>
                <a:lnTo>
                  <a:pt x="2" y="2"/>
                </a:lnTo>
                <a:lnTo>
                  <a:pt x="6" y="1"/>
                </a:lnTo>
                <a:lnTo>
                  <a:pt x="10" y="0"/>
                </a:lnTo>
                <a:lnTo>
                  <a:pt x="21" y="0"/>
                </a:lnTo>
                <a:lnTo>
                  <a:pt x="21" y="0"/>
                </a:lnTo>
                <a:lnTo>
                  <a:pt x="25" y="1"/>
                </a:lnTo>
                <a:lnTo>
                  <a:pt x="29" y="2"/>
                </a:lnTo>
                <a:lnTo>
                  <a:pt x="30" y="6"/>
                </a:lnTo>
                <a:lnTo>
                  <a:pt x="32" y="10"/>
                </a:lnTo>
                <a:lnTo>
                  <a:pt x="32" y="118"/>
                </a:lnTo>
                <a:lnTo>
                  <a:pt x="32" y="118"/>
                </a:lnTo>
                <a:lnTo>
                  <a:pt x="30" y="122"/>
                </a:lnTo>
                <a:lnTo>
                  <a:pt x="29" y="126"/>
                </a:lnTo>
                <a:lnTo>
                  <a:pt x="25" y="127"/>
                </a:lnTo>
                <a:lnTo>
                  <a:pt x="21" y="128"/>
                </a:lnTo>
                <a:lnTo>
                  <a:pt x="21" y="128"/>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4" name="Freeform 3049"/>
          <p:cNvSpPr>
            <a:spLocks/>
          </p:cNvSpPr>
          <p:nvPr/>
        </p:nvSpPr>
        <p:spPr bwMode="auto">
          <a:xfrm>
            <a:off x="2385484" y="4618569"/>
            <a:ext cx="33867" cy="182033"/>
          </a:xfrm>
          <a:custGeom>
            <a:avLst/>
            <a:gdLst>
              <a:gd name="T0" fmla="*/ 21 w 32"/>
              <a:gd name="T1" fmla="*/ 171 h 171"/>
              <a:gd name="T2" fmla="*/ 11 w 32"/>
              <a:gd name="T3" fmla="*/ 171 h 171"/>
              <a:gd name="T4" fmla="*/ 11 w 32"/>
              <a:gd name="T5" fmla="*/ 171 h 171"/>
              <a:gd name="T6" fmla="*/ 7 w 32"/>
              <a:gd name="T7" fmla="*/ 170 h 171"/>
              <a:gd name="T8" fmla="*/ 3 w 32"/>
              <a:gd name="T9" fmla="*/ 169 h 171"/>
              <a:gd name="T10" fmla="*/ 1 w 32"/>
              <a:gd name="T11" fmla="*/ 165 h 171"/>
              <a:gd name="T12" fmla="*/ 0 w 32"/>
              <a:gd name="T13" fmla="*/ 161 h 171"/>
              <a:gd name="T14" fmla="*/ 0 w 32"/>
              <a:gd name="T15" fmla="*/ 11 h 171"/>
              <a:gd name="T16" fmla="*/ 0 w 32"/>
              <a:gd name="T17" fmla="*/ 11 h 171"/>
              <a:gd name="T18" fmla="*/ 1 w 32"/>
              <a:gd name="T19" fmla="*/ 7 h 171"/>
              <a:gd name="T20" fmla="*/ 3 w 32"/>
              <a:gd name="T21" fmla="*/ 2 h 171"/>
              <a:gd name="T22" fmla="*/ 7 w 32"/>
              <a:gd name="T23" fmla="*/ 1 h 171"/>
              <a:gd name="T24" fmla="*/ 11 w 32"/>
              <a:gd name="T25" fmla="*/ 0 h 171"/>
              <a:gd name="T26" fmla="*/ 21 w 32"/>
              <a:gd name="T27" fmla="*/ 0 h 171"/>
              <a:gd name="T28" fmla="*/ 21 w 32"/>
              <a:gd name="T29" fmla="*/ 0 h 171"/>
              <a:gd name="T30" fmla="*/ 25 w 32"/>
              <a:gd name="T31" fmla="*/ 1 h 171"/>
              <a:gd name="T32" fmla="*/ 29 w 32"/>
              <a:gd name="T33" fmla="*/ 2 h 171"/>
              <a:gd name="T34" fmla="*/ 31 w 32"/>
              <a:gd name="T35" fmla="*/ 7 h 171"/>
              <a:gd name="T36" fmla="*/ 32 w 32"/>
              <a:gd name="T37" fmla="*/ 11 h 171"/>
              <a:gd name="T38" fmla="*/ 32 w 32"/>
              <a:gd name="T39" fmla="*/ 161 h 171"/>
              <a:gd name="T40" fmla="*/ 32 w 32"/>
              <a:gd name="T41" fmla="*/ 161 h 171"/>
              <a:gd name="T42" fmla="*/ 31 w 32"/>
              <a:gd name="T43" fmla="*/ 165 h 171"/>
              <a:gd name="T44" fmla="*/ 29 w 32"/>
              <a:gd name="T45" fmla="*/ 169 h 171"/>
              <a:gd name="T46" fmla="*/ 25 w 32"/>
              <a:gd name="T47" fmla="*/ 170 h 171"/>
              <a:gd name="T48" fmla="*/ 21 w 32"/>
              <a:gd name="T49" fmla="*/ 171 h 171"/>
              <a:gd name="T50" fmla="*/ 21 w 32"/>
              <a:gd name="T51"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71">
                <a:moveTo>
                  <a:pt x="21" y="171"/>
                </a:moveTo>
                <a:lnTo>
                  <a:pt x="11" y="171"/>
                </a:lnTo>
                <a:lnTo>
                  <a:pt x="11" y="171"/>
                </a:lnTo>
                <a:lnTo>
                  <a:pt x="7" y="170"/>
                </a:lnTo>
                <a:lnTo>
                  <a:pt x="3" y="169"/>
                </a:lnTo>
                <a:lnTo>
                  <a:pt x="1" y="165"/>
                </a:lnTo>
                <a:lnTo>
                  <a:pt x="0" y="161"/>
                </a:lnTo>
                <a:lnTo>
                  <a:pt x="0" y="11"/>
                </a:lnTo>
                <a:lnTo>
                  <a:pt x="0" y="11"/>
                </a:lnTo>
                <a:lnTo>
                  <a:pt x="1" y="7"/>
                </a:lnTo>
                <a:lnTo>
                  <a:pt x="3" y="2"/>
                </a:lnTo>
                <a:lnTo>
                  <a:pt x="7" y="1"/>
                </a:lnTo>
                <a:lnTo>
                  <a:pt x="11" y="0"/>
                </a:lnTo>
                <a:lnTo>
                  <a:pt x="21" y="0"/>
                </a:lnTo>
                <a:lnTo>
                  <a:pt x="21" y="0"/>
                </a:lnTo>
                <a:lnTo>
                  <a:pt x="25" y="1"/>
                </a:lnTo>
                <a:lnTo>
                  <a:pt x="29" y="2"/>
                </a:lnTo>
                <a:lnTo>
                  <a:pt x="31" y="7"/>
                </a:lnTo>
                <a:lnTo>
                  <a:pt x="32" y="11"/>
                </a:lnTo>
                <a:lnTo>
                  <a:pt x="32" y="161"/>
                </a:lnTo>
                <a:lnTo>
                  <a:pt x="32" y="161"/>
                </a:lnTo>
                <a:lnTo>
                  <a:pt x="31" y="165"/>
                </a:lnTo>
                <a:lnTo>
                  <a:pt x="29" y="169"/>
                </a:lnTo>
                <a:lnTo>
                  <a:pt x="25" y="170"/>
                </a:lnTo>
                <a:lnTo>
                  <a:pt x="21" y="171"/>
                </a:lnTo>
                <a:lnTo>
                  <a:pt x="21" y="171"/>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5" name="Freeform 3050"/>
          <p:cNvSpPr>
            <a:spLocks/>
          </p:cNvSpPr>
          <p:nvPr/>
        </p:nvSpPr>
        <p:spPr bwMode="auto">
          <a:xfrm>
            <a:off x="2453217" y="4572001"/>
            <a:ext cx="33867" cy="228600"/>
          </a:xfrm>
          <a:custGeom>
            <a:avLst/>
            <a:gdLst>
              <a:gd name="T0" fmla="*/ 22 w 33"/>
              <a:gd name="T1" fmla="*/ 214 h 214"/>
              <a:gd name="T2" fmla="*/ 11 w 33"/>
              <a:gd name="T3" fmla="*/ 214 h 214"/>
              <a:gd name="T4" fmla="*/ 11 w 33"/>
              <a:gd name="T5" fmla="*/ 214 h 214"/>
              <a:gd name="T6" fmla="*/ 7 w 33"/>
              <a:gd name="T7" fmla="*/ 213 h 214"/>
              <a:gd name="T8" fmla="*/ 3 w 33"/>
              <a:gd name="T9" fmla="*/ 212 h 214"/>
              <a:gd name="T10" fmla="*/ 2 w 33"/>
              <a:gd name="T11" fmla="*/ 208 h 214"/>
              <a:gd name="T12" fmla="*/ 0 w 33"/>
              <a:gd name="T13" fmla="*/ 204 h 214"/>
              <a:gd name="T14" fmla="*/ 0 w 33"/>
              <a:gd name="T15" fmla="*/ 11 h 214"/>
              <a:gd name="T16" fmla="*/ 0 w 33"/>
              <a:gd name="T17" fmla="*/ 11 h 214"/>
              <a:gd name="T18" fmla="*/ 2 w 33"/>
              <a:gd name="T19" fmla="*/ 7 h 214"/>
              <a:gd name="T20" fmla="*/ 3 w 33"/>
              <a:gd name="T21" fmla="*/ 3 h 214"/>
              <a:gd name="T22" fmla="*/ 7 w 33"/>
              <a:gd name="T23" fmla="*/ 1 h 214"/>
              <a:gd name="T24" fmla="*/ 11 w 33"/>
              <a:gd name="T25" fmla="*/ 0 h 214"/>
              <a:gd name="T26" fmla="*/ 22 w 33"/>
              <a:gd name="T27" fmla="*/ 0 h 214"/>
              <a:gd name="T28" fmla="*/ 22 w 33"/>
              <a:gd name="T29" fmla="*/ 0 h 214"/>
              <a:gd name="T30" fmla="*/ 26 w 33"/>
              <a:gd name="T31" fmla="*/ 1 h 214"/>
              <a:gd name="T32" fmla="*/ 30 w 33"/>
              <a:gd name="T33" fmla="*/ 3 h 214"/>
              <a:gd name="T34" fmla="*/ 31 w 33"/>
              <a:gd name="T35" fmla="*/ 7 h 214"/>
              <a:gd name="T36" fmla="*/ 33 w 33"/>
              <a:gd name="T37" fmla="*/ 11 h 214"/>
              <a:gd name="T38" fmla="*/ 33 w 33"/>
              <a:gd name="T39" fmla="*/ 204 h 214"/>
              <a:gd name="T40" fmla="*/ 33 w 33"/>
              <a:gd name="T41" fmla="*/ 204 h 214"/>
              <a:gd name="T42" fmla="*/ 31 w 33"/>
              <a:gd name="T43" fmla="*/ 208 h 214"/>
              <a:gd name="T44" fmla="*/ 30 w 33"/>
              <a:gd name="T45" fmla="*/ 212 h 214"/>
              <a:gd name="T46" fmla="*/ 26 w 33"/>
              <a:gd name="T47" fmla="*/ 213 h 214"/>
              <a:gd name="T48" fmla="*/ 22 w 33"/>
              <a:gd name="T49" fmla="*/ 214 h 214"/>
              <a:gd name="T50" fmla="*/ 22 w 33"/>
              <a:gd name="T51" fmla="*/ 214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14">
                <a:moveTo>
                  <a:pt x="22" y="214"/>
                </a:moveTo>
                <a:lnTo>
                  <a:pt x="11" y="214"/>
                </a:lnTo>
                <a:lnTo>
                  <a:pt x="11" y="214"/>
                </a:lnTo>
                <a:lnTo>
                  <a:pt x="7" y="213"/>
                </a:lnTo>
                <a:lnTo>
                  <a:pt x="3" y="212"/>
                </a:lnTo>
                <a:lnTo>
                  <a:pt x="2" y="208"/>
                </a:lnTo>
                <a:lnTo>
                  <a:pt x="0" y="204"/>
                </a:lnTo>
                <a:lnTo>
                  <a:pt x="0" y="11"/>
                </a:lnTo>
                <a:lnTo>
                  <a:pt x="0" y="11"/>
                </a:lnTo>
                <a:lnTo>
                  <a:pt x="2" y="7"/>
                </a:lnTo>
                <a:lnTo>
                  <a:pt x="3" y="3"/>
                </a:lnTo>
                <a:lnTo>
                  <a:pt x="7" y="1"/>
                </a:lnTo>
                <a:lnTo>
                  <a:pt x="11" y="0"/>
                </a:lnTo>
                <a:lnTo>
                  <a:pt x="22" y="0"/>
                </a:lnTo>
                <a:lnTo>
                  <a:pt x="22" y="0"/>
                </a:lnTo>
                <a:lnTo>
                  <a:pt x="26" y="1"/>
                </a:lnTo>
                <a:lnTo>
                  <a:pt x="30" y="3"/>
                </a:lnTo>
                <a:lnTo>
                  <a:pt x="31" y="7"/>
                </a:lnTo>
                <a:lnTo>
                  <a:pt x="33" y="11"/>
                </a:lnTo>
                <a:lnTo>
                  <a:pt x="33" y="204"/>
                </a:lnTo>
                <a:lnTo>
                  <a:pt x="33" y="204"/>
                </a:lnTo>
                <a:lnTo>
                  <a:pt x="31" y="208"/>
                </a:lnTo>
                <a:lnTo>
                  <a:pt x="30" y="212"/>
                </a:lnTo>
                <a:lnTo>
                  <a:pt x="26" y="213"/>
                </a:lnTo>
                <a:lnTo>
                  <a:pt x="22" y="214"/>
                </a:lnTo>
                <a:lnTo>
                  <a:pt x="22" y="214"/>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6" name="Freeform 3051"/>
          <p:cNvSpPr>
            <a:spLocks/>
          </p:cNvSpPr>
          <p:nvPr/>
        </p:nvSpPr>
        <p:spPr bwMode="auto">
          <a:xfrm>
            <a:off x="2520951" y="4527551"/>
            <a:ext cx="33867" cy="273051"/>
          </a:xfrm>
          <a:custGeom>
            <a:avLst/>
            <a:gdLst>
              <a:gd name="T0" fmla="*/ 21 w 32"/>
              <a:gd name="T1" fmla="*/ 257 h 257"/>
              <a:gd name="T2" fmla="*/ 10 w 32"/>
              <a:gd name="T3" fmla="*/ 257 h 257"/>
              <a:gd name="T4" fmla="*/ 10 w 32"/>
              <a:gd name="T5" fmla="*/ 257 h 257"/>
              <a:gd name="T6" fmla="*/ 6 w 32"/>
              <a:gd name="T7" fmla="*/ 256 h 257"/>
              <a:gd name="T8" fmla="*/ 2 w 32"/>
              <a:gd name="T9" fmla="*/ 255 h 257"/>
              <a:gd name="T10" fmla="*/ 1 w 32"/>
              <a:gd name="T11" fmla="*/ 251 h 257"/>
              <a:gd name="T12" fmla="*/ 0 w 32"/>
              <a:gd name="T13" fmla="*/ 247 h 257"/>
              <a:gd name="T14" fmla="*/ 0 w 32"/>
              <a:gd name="T15" fmla="*/ 11 h 257"/>
              <a:gd name="T16" fmla="*/ 0 w 32"/>
              <a:gd name="T17" fmla="*/ 11 h 257"/>
              <a:gd name="T18" fmla="*/ 1 w 32"/>
              <a:gd name="T19" fmla="*/ 7 h 257"/>
              <a:gd name="T20" fmla="*/ 2 w 32"/>
              <a:gd name="T21" fmla="*/ 3 h 257"/>
              <a:gd name="T22" fmla="*/ 6 w 32"/>
              <a:gd name="T23" fmla="*/ 1 h 257"/>
              <a:gd name="T24" fmla="*/ 10 w 32"/>
              <a:gd name="T25" fmla="*/ 0 h 257"/>
              <a:gd name="T26" fmla="*/ 21 w 32"/>
              <a:gd name="T27" fmla="*/ 0 h 257"/>
              <a:gd name="T28" fmla="*/ 21 w 32"/>
              <a:gd name="T29" fmla="*/ 0 h 257"/>
              <a:gd name="T30" fmla="*/ 25 w 32"/>
              <a:gd name="T31" fmla="*/ 1 h 257"/>
              <a:gd name="T32" fmla="*/ 29 w 32"/>
              <a:gd name="T33" fmla="*/ 3 h 257"/>
              <a:gd name="T34" fmla="*/ 31 w 32"/>
              <a:gd name="T35" fmla="*/ 7 h 257"/>
              <a:gd name="T36" fmla="*/ 32 w 32"/>
              <a:gd name="T37" fmla="*/ 11 h 257"/>
              <a:gd name="T38" fmla="*/ 32 w 32"/>
              <a:gd name="T39" fmla="*/ 247 h 257"/>
              <a:gd name="T40" fmla="*/ 32 w 32"/>
              <a:gd name="T41" fmla="*/ 247 h 257"/>
              <a:gd name="T42" fmla="*/ 31 w 32"/>
              <a:gd name="T43" fmla="*/ 251 h 257"/>
              <a:gd name="T44" fmla="*/ 29 w 32"/>
              <a:gd name="T45" fmla="*/ 255 h 257"/>
              <a:gd name="T46" fmla="*/ 25 w 32"/>
              <a:gd name="T47" fmla="*/ 256 h 257"/>
              <a:gd name="T48" fmla="*/ 21 w 32"/>
              <a:gd name="T49" fmla="*/ 257 h 257"/>
              <a:gd name="T50" fmla="*/ 21 w 32"/>
              <a:gd name="T51"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257">
                <a:moveTo>
                  <a:pt x="21" y="257"/>
                </a:moveTo>
                <a:lnTo>
                  <a:pt x="10" y="257"/>
                </a:lnTo>
                <a:lnTo>
                  <a:pt x="10" y="257"/>
                </a:lnTo>
                <a:lnTo>
                  <a:pt x="6" y="256"/>
                </a:lnTo>
                <a:lnTo>
                  <a:pt x="2" y="255"/>
                </a:lnTo>
                <a:lnTo>
                  <a:pt x="1" y="251"/>
                </a:lnTo>
                <a:lnTo>
                  <a:pt x="0" y="247"/>
                </a:lnTo>
                <a:lnTo>
                  <a:pt x="0" y="11"/>
                </a:lnTo>
                <a:lnTo>
                  <a:pt x="0" y="11"/>
                </a:lnTo>
                <a:lnTo>
                  <a:pt x="1" y="7"/>
                </a:lnTo>
                <a:lnTo>
                  <a:pt x="2" y="3"/>
                </a:lnTo>
                <a:lnTo>
                  <a:pt x="6" y="1"/>
                </a:lnTo>
                <a:lnTo>
                  <a:pt x="10" y="0"/>
                </a:lnTo>
                <a:lnTo>
                  <a:pt x="21" y="0"/>
                </a:lnTo>
                <a:lnTo>
                  <a:pt x="21" y="0"/>
                </a:lnTo>
                <a:lnTo>
                  <a:pt x="25" y="1"/>
                </a:lnTo>
                <a:lnTo>
                  <a:pt x="29" y="3"/>
                </a:lnTo>
                <a:lnTo>
                  <a:pt x="31" y="7"/>
                </a:lnTo>
                <a:lnTo>
                  <a:pt x="32" y="11"/>
                </a:lnTo>
                <a:lnTo>
                  <a:pt x="32" y="247"/>
                </a:lnTo>
                <a:lnTo>
                  <a:pt x="32" y="247"/>
                </a:lnTo>
                <a:lnTo>
                  <a:pt x="31" y="251"/>
                </a:lnTo>
                <a:lnTo>
                  <a:pt x="29" y="255"/>
                </a:lnTo>
                <a:lnTo>
                  <a:pt x="25" y="256"/>
                </a:lnTo>
                <a:lnTo>
                  <a:pt x="21" y="257"/>
                </a:lnTo>
                <a:lnTo>
                  <a:pt x="21" y="257"/>
                </a:lnTo>
                <a:close/>
              </a:path>
            </a:pathLst>
          </a:custGeom>
          <a:solidFill>
            <a:srgbClr val="83AEED"/>
          </a:solidFill>
          <a:ln w="5">
            <a:solidFill>
              <a:srgbClr val="212A3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7" name="Freeform 3052"/>
          <p:cNvSpPr>
            <a:spLocks/>
          </p:cNvSpPr>
          <p:nvPr/>
        </p:nvSpPr>
        <p:spPr bwMode="auto">
          <a:xfrm>
            <a:off x="2669118" y="4409018"/>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1 w 483"/>
              <a:gd name="T33" fmla="*/ 217 h 482"/>
              <a:gd name="T34" fmla="*/ 0 w 483"/>
              <a:gd name="T35" fmla="*/ 241 h 482"/>
              <a:gd name="T36" fmla="*/ 5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5" y="192"/>
                </a:lnTo>
                <a:lnTo>
                  <a:pt x="1" y="217"/>
                </a:lnTo>
                <a:lnTo>
                  <a:pt x="0" y="241"/>
                </a:lnTo>
                <a:lnTo>
                  <a:pt x="0" y="241"/>
                </a:lnTo>
                <a:lnTo>
                  <a:pt x="1" y="265"/>
                </a:lnTo>
                <a:lnTo>
                  <a:pt x="5"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5"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8" name="Freeform 3053"/>
          <p:cNvSpPr>
            <a:spLocks/>
          </p:cNvSpPr>
          <p:nvPr/>
        </p:nvSpPr>
        <p:spPr bwMode="auto">
          <a:xfrm>
            <a:off x="2781302" y="4510619"/>
            <a:ext cx="283633" cy="101600"/>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689" name="Line 3054"/>
          <p:cNvSpPr>
            <a:spLocks noChangeShapeType="1"/>
          </p:cNvSpPr>
          <p:nvPr/>
        </p:nvSpPr>
        <p:spPr bwMode="auto">
          <a:xfrm>
            <a:off x="3031067" y="456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0" name="Line 3055"/>
          <p:cNvSpPr>
            <a:spLocks noChangeShapeType="1"/>
          </p:cNvSpPr>
          <p:nvPr/>
        </p:nvSpPr>
        <p:spPr bwMode="auto">
          <a:xfrm>
            <a:off x="3007784" y="456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1" name="Line 3056"/>
          <p:cNvSpPr>
            <a:spLocks noChangeShapeType="1"/>
          </p:cNvSpPr>
          <p:nvPr/>
        </p:nvSpPr>
        <p:spPr bwMode="auto">
          <a:xfrm>
            <a:off x="2986617" y="456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2" name="Freeform 3057"/>
          <p:cNvSpPr>
            <a:spLocks/>
          </p:cNvSpPr>
          <p:nvPr/>
        </p:nvSpPr>
        <p:spPr bwMode="auto">
          <a:xfrm>
            <a:off x="2781302" y="4612217"/>
            <a:ext cx="283633" cy="101600"/>
          </a:xfrm>
          <a:custGeom>
            <a:avLst/>
            <a:gdLst>
              <a:gd name="T0" fmla="*/ 268 w 268"/>
              <a:gd name="T1" fmla="*/ 22 h 97"/>
              <a:gd name="T2" fmla="*/ 268 w 268"/>
              <a:gd name="T3" fmla="*/ 75 h 97"/>
              <a:gd name="T4" fmla="*/ 268 w 268"/>
              <a:gd name="T5" fmla="*/ 75 h 97"/>
              <a:gd name="T6" fmla="*/ 268 w 268"/>
              <a:gd name="T7" fmla="*/ 79 h 97"/>
              <a:gd name="T8" fmla="*/ 267 w 268"/>
              <a:gd name="T9" fmla="*/ 84 h 97"/>
              <a:gd name="T10" fmla="*/ 262 w 268"/>
              <a:gd name="T11" fmla="*/ 90 h 97"/>
              <a:gd name="T12" fmla="*/ 255 w 268"/>
              <a:gd name="T13" fmla="*/ 96 h 97"/>
              <a:gd name="T14" fmla="*/ 251 w 268"/>
              <a:gd name="T15" fmla="*/ 97 h 97"/>
              <a:gd name="T16" fmla="*/ 247 w 268"/>
              <a:gd name="T17" fmla="*/ 97 h 97"/>
              <a:gd name="T18" fmla="*/ 22 w 268"/>
              <a:gd name="T19" fmla="*/ 97 h 97"/>
              <a:gd name="T20" fmla="*/ 22 w 268"/>
              <a:gd name="T21" fmla="*/ 97 h 97"/>
              <a:gd name="T22" fmla="*/ 18 w 268"/>
              <a:gd name="T23" fmla="*/ 97 h 97"/>
              <a:gd name="T24" fmla="*/ 14 w 268"/>
              <a:gd name="T25" fmla="*/ 96 h 97"/>
              <a:gd name="T26" fmla="*/ 7 w 268"/>
              <a:gd name="T27" fmla="*/ 90 h 97"/>
              <a:gd name="T28" fmla="*/ 2 w 268"/>
              <a:gd name="T29" fmla="*/ 84 h 97"/>
              <a:gd name="T30" fmla="*/ 0 w 268"/>
              <a:gd name="T31" fmla="*/ 79 h 97"/>
              <a:gd name="T32" fmla="*/ 0 w 268"/>
              <a:gd name="T33" fmla="*/ 75 h 97"/>
              <a:gd name="T34" fmla="*/ 0 w 268"/>
              <a:gd name="T35" fmla="*/ 22 h 97"/>
              <a:gd name="T36" fmla="*/ 0 w 268"/>
              <a:gd name="T37" fmla="*/ 22 h 97"/>
              <a:gd name="T38" fmla="*/ 0 w 268"/>
              <a:gd name="T39" fmla="*/ 18 h 97"/>
              <a:gd name="T40" fmla="*/ 2 w 268"/>
              <a:gd name="T41" fmla="*/ 14 h 97"/>
              <a:gd name="T42" fmla="*/ 7 w 268"/>
              <a:gd name="T43" fmla="*/ 7 h 97"/>
              <a:gd name="T44" fmla="*/ 14 w 268"/>
              <a:gd name="T45" fmla="*/ 2 h 97"/>
              <a:gd name="T46" fmla="*/ 18 w 268"/>
              <a:gd name="T47" fmla="*/ 0 h 97"/>
              <a:gd name="T48" fmla="*/ 22 w 268"/>
              <a:gd name="T49" fmla="*/ 0 h 97"/>
              <a:gd name="T50" fmla="*/ 247 w 268"/>
              <a:gd name="T51" fmla="*/ 0 h 97"/>
              <a:gd name="T52" fmla="*/ 247 w 268"/>
              <a:gd name="T53" fmla="*/ 0 h 97"/>
              <a:gd name="T54" fmla="*/ 251 w 268"/>
              <a:gd name="T55" fmla="*/ 0 h 97"/>
              <a:gd name="T56" fmla="*/ 255 w 268"/>
              <a:gd name="T57" fmla="*/ 2 h 97"/>
              <a:gd name="T58" fmla="*/ 262 w 268"/>
              <a:gd name="T59" fmla="*/ 7 h 97"/>
              <a:gd name="T60" fmla="*/ 267 w 268"/>
              <a:gd name="T61" fmla="*/ 14 h 97"/>
              <a:gd name="T62" fmla="*/ 268 w 268"/>
              <a:gd name="T63" fmla="*/ 18 h 97"/>
              <a:gd name="T64" fmla="*/ 268 w 268"/>
              <a:gd name="T65" fmla="*/ 22 h 97"/>
              <a:gd name="T66" fmla="*/ 268 w 268"/>
              <a:gd name="T67" fmla="*/ 2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7">
                <a:moveTo>
                  <a:pt x="268" y="22"/>
                </a:moveTo>
                <a:lnTo>
                  <a:pt x="268" y="75"/>
                </a:lnTo>
                <a:lnTo>
                  <a:pt x="268" y="75"/>
                </a:lnTo>
                <a:lnTo>
                  <a:pt x="268" y="79"/>
                </a:lnTo>
                <a:lnTo>
                  <a:pt x="267" y="84"/>
                </a:lnTo>
                <a:lnTo>
                  <a:pt x="262" y="90"/>
                </a:lnTo>
                <a:lnTo>
                  <a:pt x="255" y="96"/>
                </a:lnTo>
                <a:lnTo>
                  <a:pt x="251" y="97"/>
                </a:lnTo>
                <a:lnTo>
                  <a:pt x="247" y="97"/>
                </a:lnTo>
                <a:lnTo>
                  <a:pt x="22" y="97"/>
                </a:lnTo>
                <a:lnTo>
                  <a:pt x="22" y="97"/>
                </a:lnTo>
                <a:lnTo>
                  <a:pt x="18" y="97"/>
                </a:lnTo>
                <a:lnTo>
                  <a:pt x="14" y="96"/>
                </a:lnTo>
                <a:lnTo>
                  <a:pt x="7" y="90"/>
                </a:lnTo>
                <a:lnTo>
                  <a:pt x="2" y="84"/>
                </a:lnTo>
                <a:lnTo>
                  <a:pt x="0" y="79"/>
                </a:lnTo>
                <a:lnTo>
                  <a:pt x="0" y="75"/>
                </a:lnTo>
                <a:lnTo>
                  <a:pt x="0" y="22"/>
                </a:lnTo>
                <a:lnTo>
                  <a:pt x="0" y="22"/>
                </a:lnTo>
                <a:lnTo>
                  <a:pt x="0" y="18"/>
                </a:lnTo>
                <a:lnTo>
                  <a:pt x="2" y="14"/>
                </a:lnTo>
                <a:lnTo>
                  <a:pt x="7" y="7"/>
                </a:lnTo>
                <a:lnTo>
                  <a:pt x="14" y="2"/>
                </a:lnTo>
                <a:lnTo>
                  <a:pt x="18" y="0"/>
                </a:lnTo>
                <a:lnTo>
                  <a:pt x="22" y="0"/>
                </a:lnTo>
                <a:lnTo>
                  <a:pt x="247" y="0"/>
                </a:lnTo>
                <a:lnTo>
                  <a:pt x="247" y="0"/>
                </a:lnTo>
                <a:lnTo>
                  <a:pt x="251" y="0"/>
                </a:lnTo>
                <a:lnTo>
                  <a:pt x="255" y="2"/>
                </a:lnTo>
                <a:lnTo>
                  <a:pt x="262" y="7"/>
                </a:lnTo>
                <a:lnTo>
                  <a:pt x="267" y="14"/>
                </a:lnTo>
                <a:lnTo>
                  <a:pt x="268" y="18"/>
                </a:lnTo>
                <a:lnTo>
                  <a:pt x="268" y="22"/>
                </a:lnTo>
                <a:lnTo>
                  <a:pt x="268" y="22"/>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3" name="Freeform 3058"/>
          <p:cNvSpPr>
            <a:spLocks/>
          </p:cNvSpPr>
          <p:nvPr/>
        </p:nvSpPr>
        <p:spPr bwMode="auto">
          <a:xfrm>
            <a:off x="2781302" y="4713818"/>
            <a:ext cx="283633" cy="103717"/>
          </a:xfrm>
          <a:custGeom>
            <a:avLst/>
            <a:gdLst>
              <a:gd name="T0" fmla="*/ 268 w 268"/>
              <a:gd name="T1" fmla="*/ 21 h 96"/>
              <a:gd name="T2" fmla="*/ 268 w 268"/>
              <a:gd name="T3" fmla="*/ 75 h 96"/>
              <a:gd name="T4" fmla="*/ 268 w 268"/>
              <a:gd name="T5" fmla="*/ 75 h 96"/>
              <a:gd name="T6" fmla="*/ 268 w 268"/>
              <a:gd name="T7" fmla="*/ 79 h 96"/>
              <a:gd name="T8" fmla="*/ 267 w 268"/>
              <a:gd name="T9" fmla="*/ 83 h 96"/>
              <a:gd name="T10" fmla="*/ 262 w 268"/>
              <a:gd name="T11" fmla="*/ 90 h 96"/>
              <a:gd name="T12" fmla="*/ 255 w 268"/>
              <a:gd name="T13" fmla="*/ 95 h 96"/>
              <a:gd name="T14" fmla="*/ 251 w 268"/>
              <a:gd name="T15" fmla="*/ 96 h 96"/>
              <a:gd name="T16" fmla="*/ 247 w 268"/>
              <a:gd name="T17" fmla="*/ 96 h 96"/>
              <a:gd name="T18" fmla="*/ 22 w 268"/>
              <a:gd name="T19" fmla="*/ 96 h 96"/>
              <a:gd name="T20" fmla="*/ 22 w 268"/>
              <a:gd name="T21" fmla="*/ 96 h 96"/>
              <a:gd name="T22" fmla="*/ 18 w 268"/>
              <a:gd name="T23" fmla="*/ 96 h 96"/>
              <a:gd name="T24" fmla="*/ 14 w 268"/>
              <a:gd name="T25" fmla="*/ 95 h 96"/>
              <a:gd name="T26" fmla="*/ 7 w 268"/>
              <a:gd name="T27" fmla="*/ 90 h 96"/>
              <a:gd name="T28" fmla="*/ 2 w 268"/>
              <a:gd name="T29" fmla="*/ 83 h 96"/>
              <a:gd name="T30" fmla="*/ 0 w 268"/>
              <a:gd name="T31" fmla="*/ 79 h 96"/>
              <a:gd name="T32" fmla="*/ 0 w 268"/>
              <a:gd name="T33" fmla="*/ 75 h 96"/>
              <a:gd name="T34" fmla="*/ 0 w 268"/>
              <a:gd name="T35" fmla="*/ 21 h 96"/>
              <a:gd name="T36" fmla="*/ 0 w 268"/>
              <a:gd name="T37" fmla="*/ 21 h 96"/>
              <a:gd name="T38" fmla="*/ 0 w 268"/>
              <a:gd name="T39" fmla="*/ 17 h 96"/>
              <a:gd name="T40" fmla="*/ 2 w 268"/>
              <a:gd name="T41" fmla="*/ 13 h 96"/>
              <a:gd name="T42" fmla="*/ 7 w 268"/>
              <a:gd name="T43" fmla="*/ 7 h 96"/>
              <a:gd name="T44" fmla="*/ 14 w 268"/>
              <a:gd name="T45" fmla="*/ 1 h 96"/>
              <a:gd name="T46" fmla="*/ 18 w 268"/>
              <a:gd name="T47" fmla="*/ 0 h 96"/>
              <a:gd name="T48" fmla="*/ 22 w 268"/>
              <a:gd name="T49" fmla="*/ 0 h 96"/>
              <a:gd name="T50" fmla="*/ 247 w 268"/>
              <a:gd name="T51" fmla="*/ 0 h 96"/>
              <a:gd name="T52" fmla="*/ 247 w 268"/>
              <a:gd name="T53" fmla="*/ 0 h 96"/>
              <a:gd name="T54" fmla="*/ 251 w 268"/>
              <a:gd name="T55" fmla="*/ 0 h 96"/>
              <a:gd name="T56" fmla="*/ 255 w 268"/>
              <a:gd name="T57" fmla="*/ 1 h 96"/>
              <a:gd name="T58" fmla="*/ 262 w 268"/>
              <a:gd name="T59" fmla="*/ 7 h 96"/>
              <a:gd name="T60" fmla="*/ 267 w 268"/>
              <a:gd name="T61" fmla="*/ 13 h 96"/>
              <a:gd name="T62" fmla="*/ 268 w 268"/>
              <a:gd name="T63" fmla="*/ 17 h 96"/>
              <a:gd name="T64" fmla="*/ 268 w 268"/>
              <a:gd name="T65" fmla="*/ 21 h 96"/>
              <a:gd name="T66" fmla="*/ 268 w 268"/>
              <a:gd name="T67" fmla="*/ 2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96">
                <a:moveTo>
                  <a:pt x="268" y="21"/>
                </a:moveTo>
                <a:lnTo>
                  <a:pt x="268" y="75"/>
                </a:lnTo>
                <a:lnTo>
                  <a:pt x="268" y="75"/>
                </a:lnTo>
                <a:lnTo>
                  <a:pt x="268" y="79"/>
                </a:lnTo>
                <a:lnTo>
                  <a:pt x="267" y="83"/>
                </a:lnTo>
                <a:lnTo>
                  <a:pt x="262" y="90"/>
                </a:lnTo>
                <a:lnTo>
                  <a:pt x="255" y="95"/>
                </a:lnTo>
                <a:lnTo>
                  <a:pt x="251" y="96"/>
                </a:lnTo>
                <a:lnTo>
                  <a:pt x="247" y="96"/>
                </a:lnTo>
                <a:lnTo>
                  <a:pt x="22" y="96"/>
                </a:lnTo>
                <a:lnTo>
                  <a:pt x="22" y="96"/>
                </a:lnTo>
                <a:lnTo>
                  <a:pt x="18" y="96"/>
                </a:lnTo>
                <a:lnTo>
                  <a:pt x="14" y="95"/>
                </a:lnTo>
                <a:lnTo>
                  <a:pt x="7" y="90"/>
                </a:lnTo>
                <a:lnTo>
                  <a:pt x="2" y="83"/>
                </a:lnTo>
                <a:lnTo>
                  <a:pt x="0" y="79"/>
                </a:lnTo>
                <a:lnTo>
                  <a:pt x="0" y="75"/>
                </a:lnTo>
                <a:lnTo>
                  <a:pt x="0" y="21"/>
                </a:lnTo>
                <a:lnTo>
                  <a:pt x="0" y="21"/>
                </a:lnTo>
                <a:lnTo>
                  <a:pt x="0" y="17"/>
                </a:lnTo>
                <a:lnTo>
                  <a:pt x="2" y="13"/>
                </a:lnTo>
                <a:lnTo>
                  <a:pt x="7" y="7"/>
                </a:lnTo>
                <a:lnTo>
                  <a:pt x="14" y="1"/>
                </a:lnTo>
                <a:lnTo>
                  <a:pt x="18" y="0"/>
                </a:lnTo>
                <a:lnTo>
                  <a:pt x="22" y="0"/>
                </a:lnTo>
                <a:lnTo>
                  <a:pt x="247" y="0"/>
                </a:lnTo>
                <a:lnTo>
                  <a:pt x="247" y="0"/>
                </a:lnTo>
                <a:lnTo>
                  <a:pt x="251" y="0"/>
                </a:lnTo>
                <a:lnTo>
                  <a:pt x="255" y="1"/>
                </a:lnTo>
                <a:lnTo>
                  <a:pt x="262" y="7"/>
                </a:lnTo>
                <a:lnTo>
                  <a:pt x="267" y="13"/>
                </a:lnTo>
                <a:lnTo>
                  <a:pt x="268" y="17"/>
                </a:lnTo>
                <a:lnTo>
                  <a:pt x="268" y="21"/>
                </a:lnTo>
                <a:lnTo>
                  <a:pt x="268" y="21"/>
                </a:lnTo>
                <a:close/>
              </a:path>
            </a:pathLst>
          </a:custGeom>
          <a:solidFill>
            <a:srgbClr val="ABCF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4" name="Freeform 3059"/>
          <p:cNvSpPr>
            <a:spLocks/>
          </p:cNvSpPr>
          <p:nvPr/>
        </p:nvSpPr>
        <p:spPr bwMode="auto">
          <a:xfrm>
            <a:off x="2781302" y="4612217"/>
            <a:ext cx="283633" cy="101600"/>
          </a:xfrm>
          <a:custGeom>
            <a:avLst/>
            <a:gdLst>
              <a:gd name="T0" fmla="*/ 268 w 268"/>
              <a:gd name="T1" fmla="*/ 65 h 97"/>
              <a:gd name="T2" fmla="*/ 268 w 268"/>
              <a:gd name="T3" fmla="*/ 22 h 97"/>
              <a:gd name="T4" fmla="*/ 268 w 268"/>
              <a:gd name="T5" fmla="*/ 22 h 97"/>
              <a:gd name="T6" fmla="*/ 268 w 268"/>
              <a:gd name="T7" fmla="*/ 18 h 97"/>
              <a:gd name="T8" fmla="*/ 267 w 268"/>
              <a:gd name="T9" fmla="*/ 14 h 97"/>
              <a:gd name="T10" fmla="*/ 262 w 268"/>
              <a:gd name="T11" fmla="*/ 7 h 97"/>
              <a:gd name="T12" fmla="*/ 255 w 268"/>
              <a:gd name="T13" fmla="*/ 2 h 97"/>
              <a:gd name="T14" fmla="*/ 251 w 268"/>
              <a:gd name="T15" fmla="*/ 0 h 97"/>
              <a:gd name="T16" fmla="*/ 247 w 268"/>
              <a:gd name="T17" fmla="*/ 0 h 97"/>
              <a:gd name="T18" fmla="*/ 22 w 268"/>
              <a:gd name="T19" fmla="*/ 0 h 97"/>
              <a:gd name="T20" fmla="*/ 22 w 268"/>
              <a:gd name="T21" fmla="*/ 0 h 97"/>
              <a:gd name="T22" fmla="*/ 18 w 268"/>
              <a:gd name="T23" fmla="*/ 0 h 97"/>
              <a:gd name="T24" fmla="*/ 14 w 268"/>
              <a:gd name="T25" fmla="*/ 2 h 97"/>
              <a:gd name="T26" fmla="*/ 7 w 268"/>
              <a:gd name="T27" fmla="*/ 7 h 97"/>
              <a:gd name="T28" fmla="*/ 2 w 268"/>
              <a:gd name="T29" fmla="*/ 14 h 97"/>
              <a:gd name="T30" fmla="*/ 0 w 268"/>
              <a:gd name="T31" fmla="*/ 18 h 97"/>
              <a:gd name="T32" fmla="*/ 0 w 268"/>
              <a:gd name="T33" fmla="*/ 22 h 97"/>
              <a:gd name="T34" fmla="*/ 0 w 268"/>
              <a:gd name="T35" fmla="*/ 75 h 97"/>
              <a:gd name="T36" fmla="*/ 0 w 268"/>
              <a:gd name="T37" fmla="*/ 75 h 97"/>
              <a:gd name="T38" fmla="*/ 0 w 268"/>
              <a:gd name="T39" fmla="*/ 79 h 97"/>
              <a:gd name="T40" fmla="*/ 2 w 268"/>
              <a:gd name="T41" fmla="*/ 84 h 97"/>
              <a:gd name="T42" fmla="*/ 7 w 268"/>
              <a:gd name="T43" fmla="*/ 90 h 97"/>
              <a:gd name="T44" fmla="*/ 14 w 268"/>
              <a:gd name="T45" fmla="*/ 96 h 97"/>
              <a:gd name="T46" fmla="*/ 18 w 268"/>
              <a:gd name="T47" fmla="*/ 97 h 97"/>
              <a:gd name="T48" fmla="*/ 22 w 268"/>
              <a:gd name="T49" fmla="*/ 97 h 97"/>
              <a:gd name="T50" fmla="*/ 97 w 268"/>
              <a:gd name="T5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8" h="97">
                <a:moveTo>
                  <a:pt x="268" y="65"/>
                </a:moveTo>
                <a:lnTo>
                  <a:pt x="268" y="22"/>
                </a:lnTo>
                <a:lnTo>
                  <a:pt x="268" y="22"/>
                </a:lnTo>
                <a:lnTo>
                  <a:pt x="268" y="18"/>
                </a:lnTo>
                <a:lnTo>
                  <a:pt x="267" y="14"/>
                </a:lnTo>
                <a:lnTo>
                  <a:pt x="262" y="7"/>
                </a:lnTo>
                <a:lnTo>
                  <a:pt x="255" y="2"/>
                </a:lnTo>
                <a:lnTo>
                  <a:pt x="251" y="0"/>
                </a:lnTo>
                <a:lnTo>
                  <a:pt x="247" y="0"/>
                </a:lnTo>
                <a:lnTo>
                  <a:pt x="22" y="0"/>
                </a:lnTo>
                <a:lnTo>
                  <a:pt x="22" y="0"/>
                </a:lnTo>
                <a:lnTo>
                  <a:pt x="18" y="0"/>
                </a:lnTo>
                <a:lnTo>
                  <a:pt x="14" y="2"/>
                </a:lnTo>
                <a:lnTo>
                  <a:pt x="7" y="7"/>
                </a:lnTo>
                <a:lnTo>
                  <a:pt x="2" y="14"/>
                </a:lnTo>
                <a:lnTo>
                  <a:pt x="0" y="18"/>
                </a:lnTo>
                <a:lnTo>
                  <a:pt x="0" y="22"/>
                </a:lnTo>
                <a:lnTo>
                  <a:pt x="0" y="75"/>
                </a:lnTo>
                <a:lnTo>
                  <a:pt x="0" y="75"/>
                </a:lnTo>
                <a:lnTo>
                  <a:pt x="0" y="79"/>
                </a:lnTo>
                <a:lnTo>
                  <a:pt x="2" y="84"/>
                </a:lnTo>
                <a:lnTo>
                  <a:pt x="7" y="90"/>
                </a:lnTo>
                <a:lnTo>
                  <a:pt x="14" y="96"/>
                </a:lnTo>
                <a:lnTo>
                  <a:pt x="18" y="97"/>
                </a:lnTo>
                <a:lnTo>
                  <a:pt x="22" y="97"/>
                </a:lnTo>
                <a:lnTo>
                  <a:pt x="97" y="97"/>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5" name="Freeform 3060"/>
          <p:cNvSpPr>
            <a:spLocks/>
          </p:cNvSpPr>
          <p:nvPr/>
        </p:nvSpPr>
        <p:spPr bwMode="auto">
          <a:xfrm>
            <a:off x="2781301" y="4713818"/>
            <a:ext cx="101600" cy="103717"/>
          </a:xfrm>
          <a:custGeom>
            <a:avLst/>
            <a:gdLst>
              <a:gd name="T0" fmla="*/ 97 w 97"/>
              <a:gd name="T1" fmla="*/ 0 h 96"/>
              <a:gd name="T2" fmla="*/ 22 w 97"/>
              <a:gd name="T3" fmla="*/ 0 h 96"/>
              <a:gd name="T4" fmla="*/ 22 w 97"/>
              <a:gd name="T5" fmla="*/ 0 h 96"/>
              <a:gd name="T6" fmla="*/ 18 w 97"/>
              <a:gd name="T7" fmla="*/ 0 h 96"/>
              <a:gd name="T8" fmla="*/ 14 w 97"/>
              <a:gd name="T9" fmla="*/ 1 h 96"/>
              <a:gd name="T10" fmla="*/ 7 w 97"/>
              <a:gd name="T11" fmla="*/ 7 h 96"/>
              <a:gd name="T12" fmla="*/ 2 w 97"/>
              <a:gd name="T13" fmla="*/ 13 h 96"/>
              <a:gd name="T14" fmla="*/ 0 w 97"/>
              <a:gd name="T15" fmla="*/ 17 h 96"/>
              <a:gd name="T16" fmla="*/ 0 w 97"/>
              <a:gd name="T17" fmla="*/ 21 h 96"/>
              <a:gd name="T18" fmla="*/ 0 w 97"/>
              <a:gd name="T19" fmla="*/ 75 h 96"/>
              <a:gd name="T20" fmla="*/ 0 w 97"/>
              <a:gd name="T21" fmla="*/ 75 h 96"/>
              <a:gd name="T22" fmla="*/ 0 w 97"/>
              <a:gd name="T23" fmla="*/ 79 h 96"/>
              <a:gd name="T24" fmla="*/ 2 w 97"/>
              <a:gd name="T25" fmla="*/ 83 h 96"/>
              <a:gd name="T26" fmla="*/ 7 w 97"/>
              <a:gd name="T27" fmla="*/ 90 h 96"/>
              <a:gd name="T28" fmla="*/ 14 w 97"/>
              <a:gd name="T29" fmla="*/ 95 h 96"/>
              <a:gd name="T30" fmla="*/ 18 w 97"/>
              <a:gd name="T31" fmla="*/ 96 h 96"/>
              <a:gd name="T32" fmla="*/ 22 w 97"/>
              <a:gd name="T33" fmla="*/ 96 h 96"/>
              <a:gd name="T34" fmla="*/ 97 w 97"/>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7" h="96">
                <a:moveTo>
                  <a:pt x="97" y="0"/>
                </a:moveTo>
                <a:lnTo>
                  <a:pt x="22" y="0"/>
                </a:lnTo>
                <a:lnTo>
                  <a:pt x="22" y="0"/>
                </a:lnTo>
                <a:lnTo>
                  <a:pt x="18" y="0"/>
                </a:lnTo>
                <a:lnTo>
                  <a:pt x="14" y="1"/>
                </a:lnTo>
                <a:lnTo>
                  <a:pt x="7" y="7"/>
                </a:lnTo>
                <a:lnTo>
                  <a:pt x="2" y="13"/>
                </a:lnTo>
                <a:lnTo>
                  <a:pt x="0" y="17"/>
                </a:lnTo>
                <a:lnTo>
                  <a:pt x="0" y="21"/>
                </a:lnTo>
                <a:lnTo>
                  <a:pt x="0" y="75"/>
                </a:lnTo>
                <a:lnTo>
                  <a:pt x="0" y="75"/>
                </a:lnTo>
                <a:lnTo>
                  <a:pt x="0" y="79"/>
                </a:lnTo>
                <a:lnTo>
                  <a:pt x="2" y="83"/>
                </a:lnTo>
                <a:lnTo>
                  <a:pt x="7" y="90"/>
                </a:lnTo>
                <a:lnTo>
                  <a:pt x="14" y="95"/>
                </a:lnTo>
                <a:lnTo>
                  <a:pt x="18" y="96"/>
                </a:lnTo>
                <a:lnTo>
                  <a:pt x="22" y="96"/>
                </a:lnTo>
                <a:lnTo>
                  <a:pt x="97" y="9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6" name="Line 3061"/>
          <p:cNvSpPr>
            <a:spLocks noChangeShapeType="1"/>
          </p:cNvSpPr>
          <p:nvPr/>
        </p:nvSpPr>
        <p:spPr bwMode="auto">
          <a:xfrm>
            <a:off x="2815167" y="4544484"/>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7" name="Line 3062"/>
          <p:cNvSpPr>
            <a:spLocks noChangeShapeType="1"/>
          </p:cNvSpPr>
          <p:nvPr/>
        </p:nvSpPr>
        <p:spPr bwMode="auto">
          <a:xfrm>
            <a:off x="2815167" y="4646084"/>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8" name="Line 3063"/>
          <p:cNvSpPr>
            <a:spLocks noChangeShapeType="1"/>
          </p:cNvSpPr>
          <p:nvPr/>
        </p:nvSpPr>
        <p:spPr bwMode="auto">
          <a:xfrm>
            <a:off x="2815167" y="4749801"/>
            <a:ext cx="0" cy="338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99" name="Freeform 3064"/>
          <p:cNvSpPr>
            <a:spLocks/>
          </p:cNvSpPr>
          <p:nvPr/>
        </p:nvSpPr>
        <p:spPr bwMode="auto">
          <a:xfrm>
            <a:off x="2918884" y="4703237"/>
            <a:ext cx="169333" cy="124884"/>
          </a:xfrm>
          <a:custGeom>
            <a:avLst/>
            <a:gdLst>
              <a:gd name="T0" fmla="*/ 138 w 161"/>
              <a:gd name="T1" fmla="*/ 50 h 118"/>
              <a:gd name="T2" fmla="*/ 138 w 161"/>
              <a:gd name="T3" fmla="*/ 44 h 118"/>
              <a:gd name="T4" fmla="*/ 135 w 161"/>
              <a:gd name="T5" fmla="*/ 27 h 118"/>
              <a:gd name="T6" fmla="*/ 126 w 161"/>
              <a:gd name="T7" fmla="*/ 14 h 118"/>
              <a:gd name="T8" fmla="*/ 113 w 161"/>
              <a:gd name="T9" fmla="*/ 4 h 118"/>
              <a:gd name="T10" fmla="*/ 97 w 161"/>
              <a:gd name="T11" fmla="*/ 0 h 118"/>
              <a:gd name="T12" fmla="*/ 91 w 161"/>
              <a:gd name="T13" fmla="*/ 0 h 118"/>
              <a:gd name="T14" fmla="*/ 79 w 161"/>
              <a:gd name="T15" fmla="*/ 4 h 118"/>
              <a:gd name="T16" fmla="*/ 68 w 161"/>
              <a:gd name="T17" fmla="*/ 12 h 118"/>
              <a:gd name="T18" fmla="*/ 60 w 161"/>
              <a:gd name="T19" fmla="*/ 23 h 118"/>
              <a:gd name="T20" fmla="*/ 58 w 161"/>
              <a:gd name="T21" fmla="*/ 28 h 118"/>
              <a:gd name="T22" fmla="*/ 44 w 161"/>
              <a:gd name="T23" fmla="*/ 24 h 118"/>
              <a:gd name="T24" fmla="*/ 40 w 161"/>
              <a:gd name="T25" fmla="*/ 24 h 118"/>
              <a:gd name="T26" fmla="*/ 32 w 161"/>
              <a:gd name="T27" fmla="*/ 28 h 118"/>
              <a:gd name="T28" fmla="*/ 25 w 161"/>
              <a:gd name="T29" fmla="*/ 34 h 118"/>
              <a:gd name="T30" fmla="*/ 23 w 161"/>
              <a:gd name="T31" fmla="*/ 43 h 118"/>
              <a:gd name="T32" fmla="*/ 23 w 161"/>
              <a:gd name="T33" fmla="*/ 47 h 118"/>
              <a:gd name="T34" fmla="*/ 23 w 161"/>
              <a:gd name="T35" fmla="*/ 50 h 118"/>
              <a:gd name="T36" fmla="*/ 13 w 161"/>
              <a:gd name="T37" fmla="*/ 54 h 118"/>
              <a:gd name="T38" fmla="*/ 1 w 161"/>
              <a:gd name="T39" fmla="*/ 71 h 118"/>
              <a:gd name="T40" fmla="*/ 0 w 161"/>
              <a:gd name="T41" fmla="*/ 83 h 118"/>
              <a:gd name="T42" fmla="*/ 1 w 161"/>
              <a:gd name="T43" fmla="*/ 90 h 118"/>
              <a:gd name="T44" fmla="*/ 5 w 161"/>
              <a:gd name="T45" fmla="*/ 102 h 118"/>
              <a:gd name="T46" fmla="*/ 15 w 161"/>
              <a:gd name="T47" fmla="*/ 111 h 118"/>
              <a:gd name="T48" fmla="*/ 27 w 161"/>
              <a:gd name="T49" fmla="*/ 117 h 118"/>
              <a:gd name="T50" fmla="*/ 127 w 161"/>
              <a:gd name="T51" fmla="*/ 118 h 118"/>
              <a:gd name="T52" fmla="*/ 134 w 161"/>
              <a:gd name="T53" fmla="*/ 117 h 118"/>
              <a:gd name="T54" fmla="*/ 146 w 161"/>
              <a:gd name="T55" fmla="*/ 111 h 118"/>
              <a:gd name="T56" fmla="*/ 155 w 161"/>
              <a:gd name="T57" fmla="*/ 102 h 118"/>
              <a:gd name="T58" fmla="*/ 160 w 161"/>
              <a:gd name="T59" fmla="*/ 90 h 118"/>
              <a:gd name="T60" fmla="*/ 161 w 161"/>
              <a:gd name="T61" fmla="*/ 83 h 118"/>
              <a:gd name="T62" fmla="*/ 160 w 161"/>
              <a:gd name="T63" fmla="*/ 71 h 118"/>
              <a:gd name="T64" fmla="*/ 154 w 161"/>
              <a:gd name="T65" fmla="*/ 62 h 118"/>
              <a:gd name="T66" fmla="*/ 143 w 161"/>
              <a:gd name="T67" fmla="*/ 51 h 118"/>
              <a:gd name="T68" fmla="*/ 138 w 161"/>
              <a:gd name="T69" fmla="*/ 5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118">
                <a:moveTo>
                  <a:pt x="138" y="50"/>
                </a:moveTo>
                <a:lnTo>
                  <a:pt x="138" y="50"/>
                </a:lnTo>
                <a:lnTo>
                  <a:pt x="138" y="44"/>
                </a:lnTo>
                <a:lnTo>
                  <a:pt x="138" y="44"/>
                </a:lnTo>
                <a:lnTo>
                  <a:pt x="138" y="35"/>
                </a:lnTo>
                <a:lnTo>
                  <a:pt x="135" y="27"/>
                </a:lnTo>
                <a:lnTo>
                  <a:pt x="131" y="20"/>
                </a:lnTo>
                <a:lnTo>
                  <a:pt x="126" y="14"/>
                </a:lnTo>
                <a:lnTo>
                  <a:pt x="121" y="8"/>
                </a:lnTo>
                <a:lnTo>
                  <a:pt x="113" y="4"/>
                </a:lnTo>
                <a:lnTo>
                  <a:pt x="106" y="2"/>
                </a:lnTo>
                <a:lnTo>
                  <a:pt x="97" y="0"/>
                </a:lnTo>
                <a:lnTo>
                  <a:pt x="97" y="0"/>
                </a:lnTo>
                <a:lnTo>
                  <a:pt x="91" y="0"/>
                </a:lnTo>
                <a:lnTo>
                  <a:pt x="84" y="3"/>
                </a:lnTo>
                <a:lnTo>
                  <a:pt x="79" y="4"/>
                </a:lnTo>
                <a:lnTo>
                  <a:pt x="74" y="8"/>
                </a:lnTo>
                <a:lnTo>
                  <a:pt x="68" y="12"/>
                </a:lnTo>
                <a:lnTo>
                  <a:pt x="64" y="18"/>
                </a:lnTo>
                <a:lnTo>
                  <a:pt x="60" y="23"/>
                </a:lnTo>
                <a:lnTo>
                  <a:pt x="58" y="28"/>
                </a:lnTo>
                <a:lnTo>
                  <a:pt x="58" y="28"/>
                </a:lnTo>
                <a:lnTo>
                  <a:pt x="52" y="26"/>
                </a:lnTo>
                <a:lnTo>
                  <a:pt x="44" y="24"/>
                </a:lnTo>
                <a:lnTo>
                  <a:pt x="44" y="24"/>
                </a:lnTo>
                <a:lnTo>
                  <a:pt x="40" y="24"/>
                </a:lnTo>
                <a:lnTo>
                  <a:pt x="36" y="26"/>
                </a:lnTo>
                <a:lnTo>
                  <a:pt x="32" y="28"/>
                </a:lnTo>
                <a:lnTo>
                  <a:pt x="28" y="31"/>
                </a:lnTo>
                <a:lnTo>
                  <a:pt x="25" y="34"/>
                </a:lnTo>
                <a:lnTo>
                  <a:pt x="24" y="38"/>
                </a:lnTo>
                <a:lnTo>
                  <a:pt x="23" y="43"/>
                </a:lnTo>
                <a:lnTo>
                  <a:pt x="23" y="47"/>
                </a:lnTo>
                <a:lnTo>
                  <a:pt x="23" y="47"/>
                </a:lnTo>
                <a:lnTo>
                  <a:pt x="23" y="50"/>
                </a:lnTo>
                <a:lnTo>
                  <a:pt x="23" y="50"/>
                </a:lnTo>
                <a:lnTo>
                  <a:pt x="17" y="51"/>
                </a:lnTo>
                <a:lnTo>
                  <a:pt x="13" y="54"/>
                </a:lnTo>
                <a:lnTo>
                  <a:pt x="7" y="62"/>
                </a:lnTo>
                <a:lnTo>
                  <a:pt x="1" y="71"/>
                </a:lnTo>
                <a:lnTo>
                  <a:pt x="0" y="77"/>
                </a:lnTo>
                <a:lnTo>
                  <a:pt x="0" y="83"/>
                </a:lnTo>
                <a:lnTo>
                  <a:pt x="0" y="83"/>
                </a:lnTo>
                <a:lnTo>
                  <a:pt x="1" y="90"/>
                </a:lnTo>
                <a:lnTo>
                  <a:pt x="3" y="97"/>
                </a:lnTo>
                <a:lnTo>
                  <a:pt x="5" y="102"/>
                </a:lnTo>
                <a:lnTo>
                  <a:pt x="9" y="107"/>
                </a:lnTo>
                <a:lnTo>
                  <a:pt x="15" y="111"/>
                </a:lnTo>
                <a:lnTo>
                  <a:pt x="20" y="115"/>
                </a:lnTo>
                <a:lnTo>
                  <a:pt x="27" y="117"/>
                </a:lnTo>
                <a:lnTo>
                  <a:pt x="34" y="118"/>
                </a:lnTo>
                <a:lnTo>
                  <a:pt x="127" y="118"/>
                </a:lnTo>
                <a:lnTo>
                  <a:pt x="127" y="118"/>
                </a:lnTo>
                <a:lnTo>
                  <a:pt x="134" y="117"/>
                </a:lnTo>
                <a:lnTo>
                  <a:pt x="141" y="115"/>
                </a:lnTo>
                <a:lnTo>
                  <a:pt x="146" y="111"/>
                </a:lnTo>
                <a:lnTo>
                  <a:pt x="151" y="107"/>
                </a:lnTo>
                <a:lnTo>
                  <a:pt x="155" y="102"/>
                </a:lnTo>
                <a:lnTo>
                  <a:pt x="158" y="97"/>
                </a:lnTo>
                <a:lnTo>
                  <a:pt x="160" y="90"/>
                </a:lnTo>
                <a:lnTo>
                  <a:pt x="161" y="83"/>
                </a:lnTo>
                <a:lnTo>
                  <a:pt x="161" y="83"/>
                </a:lnTo>
                <a:lnTo>
                  <a:pt x="161" y="77"/>
                </a:lnTo>
                <a:lnTo>
                  <a:pt x="160" y="71"/>
                </a:lnTo>
                <a:lnTo>
                  <a:pt x="157" y="67"/>
                </a:lnTo>
                <a:lnTo>
                  <a:pt x="154" y="62"/>
                </a:lnTo>
                <a:lnTo>
                  <a:pt x="147" y="54"/>
                </a:lnTo>
                <a:lnTo>
                  <a:pt x="143" y="51"/>
                </a:lnTo>
                <a:lnTo>
                  <a:pt x="138" y="50"/>
                </a:lnTo>
                <a:lnTo>
                  <a:pt x="138" y="5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0" name="Freeform 3065"/>
          <p:cNvSpPr>
            <a:spLocks/>
          </p:cNvSpPr>
          <p:nvPr/>
        </p:nvSpPr>
        <p:spPr bwMode="auto">
          <a:xfrm>
            <a:off x="3052235" y="4754035"/>
            <a:ext cx="35984" cy="38100"/>
          </a:xfrm>
          <a:custGeom>
            <a:avLst/>
            <a:gdLst>
              <a:gd name="T0" fmla="*/ 0 w 34"/>
              <a:gd name="T1" fmla="*/ 0 h 36"/>
              <a:gd name="T2" fmla="*/ 0 w 34"/>
              <a:gd name="T3" fmla="*/ 0 h 36"/>
              <a:gd name="T4" fmla="*/ 7 w 34"/>
              <a:gd name="T5" fmla="*/ 1 h 36"/>
              <a:gd name="T6" fmla="*/ 14 w 34"/>
              <a:gd name="T7" fmla="*/ 3 h 36"/>
              <a:gd name="T8" fmla="*/ 19 w 34"/>
              <a:gd name="T9" fmla="*/ 7 h 36"/>
              <a:gd name="T10" fmla="*/ 24 w 34"/>
              <a:gd name="T11" fmla="*/ 11 h 36"/>
              <a:gd name="T12" fmla="*/ 28 w 34"/>
              <a:gd name="T13" fmla="*/ 16 h 36"/>
              <a:gd name="T14" fmla="*/ 31 w 34"/>
              <a:gd name="T15" fmla="*/ 22 h 36"/>
              <a:gd name="T16" fmla="*/ 33 w 34"/>
              <a:gd name="T17" fmla="*/ 28 h 36"/>
              <a:gd name="T18" fmla="*/ 34 w 34"/>
              <a:gd name="T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0"/>
                </a:moveTo>
                <a:lnTo>
                  <a:pt x="0" y="0"/>
                </a:lnTo>
                <a:lnTo>
                  <a:pt x="7" y="1"/>
                </a:lnTo>
                <a:lnTo>
                  <a:pt x="14" y="3"/>
                </a:lnTo>
                <a:lnTo>
                  <a:pt x="19" y="7"/>
                </a:lnTo>
                <a:lnTo>
                  <a:pt x="24" y="11"/>
                </a:lnTo>
                <a:lnTo>
                  <a:pt x="28" y="16"/>
                </a:lnTo>
                <a:lnTo>
                  <a:pt x="31" y="22"/>
                </a:lnTo>
                <a:lnTo>
                  <a:pt x="33" y="28"/>
                </a:lnTo>
                <a:lnTo>
                  <a:pt x="34" y="3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1" name="Freeform 3066"/>
          <p:cNvSpPr>
            <a:spLocks/>
          </p:cNvSpPr>
          <p:nvPr/>
        </p:nvSpPr>
        <p:spPr bwMode="auto">
          <a:xfrm>
            <a:off x="2918884" y="4754035"/>
            <a:ext cx="33867" cy="38100"/>
          </a:xfrm>
          <a:custGeom>
            <a:avLst/>
            <a:gdLst>
              <a:gd name="T0" fmla="*/ 0 w 34"/>
              <a:gd name="T1" fmla="*/ 36 h 36"/>
              <a:gd name="T2" fmla="*/ 0 w 34"/>
              <a:gd name="T3" fmla="*/ 36 h 36"/>
              <a:gd name="T4" fmla="*/ 1 w 34"/>
              <a:gd name="T5" fmla="*/ 28 h 36"/>
              <a:gd name="T6" fmla="*/ 3 w 34"/>
              <a:gd name="T7" fmla="*/ 22 h 36"/>
              <a:gd name="T8" fmla="*/ 5 w 34"/>
              <a:gd name="T9" fmla="*/ 16 h 36"/>
              <a:gd name="T10" fmla="*/ 9 w 34"/>
              <a:gd name="T11" fmla="*/ 11 h 36"/>
              <a:gd name="T12" fmla="*/ 15 w 34"/>
              <a:gd name="T13" fmla="*/ 7 h 36"/>
              <a:gd name="T14" fmla="*/ 20 w 34"/>
              <a:gd name="T15" fmla="*/ 3 h 36"/>
              <a:gd name="T16" fmla="*/ 27 w 34"/>
              <a:gd name="T17" fmla="*/ 1 h 36"/>
              <a:gd name="T18" fmla="*/ 34 w 34"/>
              <a:gd name="T1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6">
                <a:moveTo>
                  <a:pt x="0" y="36"/>
                </a:moveTo>
                <a:lnTo>
                  <a:pt x="0" y="36"/>
                </a:lnTo>
                <a:lnTo>
                  <a:pt x="1" y="28"/>
                </a:lnTo>
                <a:lnTo>
                  <a:pt x="3" y="22"/>
                </a:lnTo>
                <a:lnTo>
                  <a:pt x="5" y="16"/>
                </a:lnTo>
                <a:lnTo>
                  <a:pt x="9" y="11"/>
                </a:lnTo>
                <a:lnTo>
                  <a:pt x="15" y="7"/>
                </a:lnTo>
                <a:lnTo>
                  <a:pt x="20" y="3"/>
                </a:lnTo>
                <a:lnTo>
                  <a:pt x="27" y="1"/>
                </a:lnTo>
                <a:lnTo>
                  <a:pt x="34"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2" name="Freeform 3067"/>
          <p:cNvSpPr>
            <a:spLocks/>
          </p:cNvSpPr>
          <p:nvPr/>
        </p:nvSpPr>
        <p:spPr bwMode="auto">
          <a:xfrm>
            <a:off x="2965453" y="4728637"/>
            <a:ext cx="21167" cy="12700"/>
          </a:xfrm>
          <a:custGeom>
            <a:avLst/>
            <a:gdLst>
              <a:gd name="T0" fmla="*/ 0 w 20"/>
              <a:gd name="T1" fmla="*/ 0 h 12"/>
              <a:gd name="T2" fmla="*/ 0 w 20"/>
              <a:gd name="T3" fmla="*/ 0 h 12"/>
              <a:gd name="T4" fmla="*/ 7 w 20"/>
              <a:gd name="T5" fmla="*/ 0 h 12"/>
              <a:gd name="T6" fmla="*/ 12 w 20"/>
              <a:gd name="T7" fmla="*/ 3 h 12"/>
              <a:gd name="T8" fmla="*/ 16 w 20"/>
              <a:gd name="T9" fmla="*/ 7 h 12"/>
              <a:gd name="T10" fmla="*/ 20 w 20"/>
              <a:gd name="T11" fmla="*/ 12 h 12"/>
            </a:gdLst>
            <a:ahLst/>
            <a:cxnLst>
              <a:cxn ang="0">
                <a:pos x="T0" y="T1"/>
              </a:cxn>
              <a:cxn ang="0">
                <a:pos x="T2" y="T3"/>
              </a:cxn>
              <a:cxn ang="0">
                <a:pos x="T4" y="T5"/>
              </a:cxn>
              <a:cxn ang="0">
                <a:pos x="T6" y="T7"/>
              </a:cxn>
              <a:cxn ang="0">
                <a:pos x="T8" y="T9"/>
              </a:cxn>
              <a:cxn ang="0">
                <a:pos x="T10" y="T11"/>
              </a:cxn>
            </a:cxnLst>
            <a:rect l="0" t="0" r="r" b="b"/>
            <a:pathLst>
              <a:path w="20" h="12">
                <a:moveTo>
                  <a:pt x="0" y="0"/>
                </a:moveTo>
                <a:lnTo>
                  <a:pt x="0" y="0"/>
                </a:lnTo>
                <a:lnTo>
                  <a:pt x="7" y="0"/>
                </a:lnTo>
                <a:lnTo>
                  <a:pt x="12" y="3"/>
                </a:lnTo>
                <a:lnTo>
                  <a:pt x="16" y="7"/>
                </a:lnTo>
                <a:lnTo>
                  <a:pt x="20" y="12"/>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3" name="Freeform 3068"/>
          <p:cNvSpPr>
            <a:spLocks/>
          </p:cNvSpPr>
          <p:nvPr/>
        </p:nvSpPr>
        <p:spPr bwMode="auto">
          <a:xfrm>
            <a:off x="3189818" y="4409018"/>
            <a:ext cx="510117" cy="510117"/>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8" y="289"/>
                </a:lnTo>
                <a:lnTo>
                  <a:pt x="482"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04" name="Freeform 3069"/>
          <p:cNvSpPr>
            <a:spLocks/>
          </p:cNvSpPr>
          <p:nvPr/>
        </p:nvSpPr>
        <p:spPr bwMode="auto">
          <a:xfrm>
            <a:off x="3304118" y="4538135"/>
            <a:ext cx="270933" cy="273051"/>
          </a:xfrm>
          <a:custGeom>
            <a:avLst/>
            <a:gdLst>
              <a:gd name="T0" fmla="*/ 250 w 257"/>
              <a:gd name="T1" fmla="*/ 226 h 257"/>
              <a:gd name="T2" fmla="*/ 254 w 257"/>
              <a:gd name="T3" fmla="*/ 222 h 257"/>
              <a:gd name="T4" fmla="*/ 257 w 257"/>
              <a:gd name="T5" fmla="*/ 214 h 257"/>
              <a:gd name="T6" fmla="*/ 256 w 257"/>
              <a:gd name="T7" fmla="*/ 206 h 257"/>
              <a:gd name="T8" fmla="*/ 252 w 257"/>
              <a:gd name="T9" fmla="*/ 198 h 257"/>
              <a:gd name="T10" fmla="*/ 213 w 257"/>
              <a:gd name="T11" fmla="*/ 166 h 257"/>
              <a:gd name="T12" fmla="*/ 206 w 257"/>
              <a:gd name="T13" fmla="*/ 163 h 257"/>
              <a:gd name="T14" fmla="*/ 193 w 257"/>
              <a:gd name="T15" fmla="*/ 163 h 257"/>
              <a:gd name="T16" fmla="*/ 178 w 257"/>
              <a:gd name="T17" fmla="*/ 173 h 257"/>
              <a:gd name="T18" fmla="*/ 171 w 257"/>
              <a:gd name="T19" fmla="*/ 177 h 257"/>
              <a:gd name="T20" fmla="*/ 156 w 257"/>
              <a:gd name="T21" fmla="*/ 175 h 257"/>
              <a:gd name="T22" fmla="*/ 85 w 257"/>
              <a:gd name="T23" fmla="*/ 107 h 257"/>
              <a:gd name="T24" fmla="*/ 81 w 257"/>
              <a:gd name="T25" fmla="*/ 100 h 257"/>
              <a:gd name="T26" fmla="*/ 80 w 257"/>
              <a:gd name="T27" fmla="*/ 86 h 257"/>
              <a:gd name="T28" fmla="*/ 91 w 257"/>
              <a:gd name="T29" fmla="*/ 71 h 257"/>
              <a:gd name="T30" fmla="*/ 93 w 257"/>
              <a:gd name="T31" fmla="*/ 64 h 257"/>
              <a:gd name="T32" fmla="*/ 93 w 257"/>
              <a:gd name="T33" fmla="*/ 51 h 257"/>
              <a:gd name="T34" fmla="*/ 63 w 257"/>
              <a:gd name="T35" fmla="*/ 8 h 257"/>
              <a:gd name="T36" fmla="*/ 60 w 257"/>
              <a:gd name="T37" fmla="*/ 5 h 257"/>
              <a:gd name="T38" fmla="*/ 52 w 257"/>
              <a:gd name="T39" fmla="*/ 1 h 257"/>
              <a:gd name="T40" fmla="*/ 42 w 257"/>
              <a:gd name="T41" fmla="*/ 0 h 257"/>
              <a:gd name="T42" fmla="*/ 34 w 257"/>
              <a:gd name="T43" fmla="*/ 4 h 257"/>
              <a:gd name="T44" fmla="*/ 8 w 257"/>
              <a:gd name="T45" fmla="*/ 29 h 257"/>
              <a:gd name="T46" fmla="*/ 5 w 257"/>
              <a:gd name="T47" fmla="*/ 32 h 257"/>
              <a:gd name="T48" fmla="*/ 1 w 257"/>
              <a:gd name="T49" fmla="*/ 41 h 257"/>
              <a:gd name="T50" fmla="*/ 0 w 257"/>
              <a:gd name="T51" fmla="*/ 53 h 257"/>
              <a:gd name="T52" fmla="*/ 2 w 257"/>
              <a:gd name="T53" fmla="*/ 68 h 257"/>
              <a:gd name="T54" fmla="*/ 9 w 257"/>
              <a:gd name="T55" fmla="*/ 86 h 257"/>
              <a:gd name="T56" fmla="*/ 21 w 257"/>
              <a:gd name="T57" fmla="*/ 107 h 257"/>
              <a:gd name="T58" fmla="*/ 51 w 257"/>
              <a:gd name="T59" fmla="*/ 146 h 257"/>
              <a:gd name="T60" fmla="*/ 80 w 257"/>
              <a:gd name="T61" fmla="*/ 177 h 257"/>
              <a:gd name="T62" fmla="*/ 124 w 257"/>
              <a:gd name="T63" fmla="*/ 218 h 257"/>
              <a:gd name="T64" fmla="*/ 150 w 257"/>
              <a:gd name="T65" fmla="*/ 236 h 257"/>
              <a:gd name="T66" fmla="*/ 171 w 257"/>
              <a:gd name="T67" fmla="*/ 248 h 257"/>
              <a:gd name="T68" fmla="*/ 190 w 257"/>
              <a:gd name="T69" fmla="*/ 254 h 257"/>
              <a:gd name="T70" fmla="*/ 205 w 257"/>
              <a:gd name="T71" fmla="*/ 257 h 257"/>
              <a:gd name="T72" fmla="*/ 217 w 257"/>
              <a:gd name="T73" fmla="*/ 256 h 257"/>
              <a:gd name="T74" fmla="*/ 227 w 257"/>
              <a:gd name="T75" fmla="*/ 249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7" h="257">
                <a:moveTo>
                  <a:pt x="227" y="249"/>
                </a:moveTo>
                <a:lnTo>
                  <a:pt x="250" y="226"/>
                </a:lnTo>
                <a:lnTo>
                  <a:pt x="250" y="226"/>
                </a:lnTo>
                <a:lnTo>
                  <a:pt x="254" y="222"/>
                </a:lnTo>
                <a:lnTo>
                  <a:pt x="256" y="218"/>
                </a:lnTo>
                <a:lnTo>
                  <a:pt x="257" y="214"/>
                </a:lnTo>
                <a:lnTo>
                  <a:pt x="257" y="210"/>
                </a:lnTo>
                <a:lnTo>
                  <a:pt x="256" y="206"/>
                </a:lnTo>
                <a:lnTo>
                  <a:pt x="254" y="201"/>
                </a:lnTo>
                <a:lnTo>
                  <a:pt x="252" y="198"/>
                </a:lnTo>
                <a:lnTo>
                  <a:pt x="249" y="194"/>
                </a:lnTo>
                <a:lnTo>
                  <a:pt x="213" y="166"/>
                </a:lnTo>
                <a:lnTo>
                  <a:pt x="213" y="166"/>
                </a:lnTo>
                <a:lnTo>
                  <a:pt x="206" y="163"/>
                </a:lnTo>
                <a:lnTo>
                  <a:pt x="199" y="162"/>
                </a:lnTo>
                <a:lnTo>
                  <a:pt x="193" y="163"/>
                </a:lnTo>
                <a:lnTo>
                  <a:pt x="186" y="166"/>
                </a:lnTo>
                <a:lnTo>
                  <a:pt x="178" y="173"/>
                </a:lnTo>
                <a:lnTo>
                  <a:pt x="178" y="173"/>
                </a:lnTo>
                <a:lnTo>
                  <a:pt x="171" y="177"/>
                </a:lnTo>
                <a:lnTo>
                  <a:pt x="163" y="178"/>
                </a:lnTo>
                <a:lnTo>
                  <a:pt x="156" y="175"/>
                </a:lnTo>
                <a:lnTo>
                  <a:pt x="150" y="171"/>
                </a:lnTo>
                <a:lnTo>
                  <a:pt x="85" y="107"/>
                </a:lnTo>
                <a:lnTo>
                  <a:pt x="85" y="107"/>
                </a:lnTo>
                <a:lnTo>
                  <a:pt x="81" y="100"/>
                </a:lnTo>
                <a:lnTo>
                  <a:pt x="80" y="94"/>
                </a:lnTo>
                <a:lnTo>
                  <a:pt x="80" y="86"/>
                </a:lnTo>
                <a:lnTo>
                  <a:pt x="84" y="79"/>
                </a:lnTo>
                <a:lnTo>
                  <a:pt x="91" y="71"/>
                </a:lnTo>
                <a:lnTo>
                  <a:pt x="91" y="71"/>
                </a:lnTo>
                <a:lnTo>
                  <a:pt x="93" y="64"/>
                </a:lnTo>
                <a:lnTo>
                  <a:pt x="95" y="57"/>
                </a:lnTo>
                <a:lnTo>
                  <a:pt x="93" y="51"/>
                </a:lnTo>
                <a:lnTo>
                  <a:pt x="91" y="44"/>
                </a:lnTo>
                <a:lnTo>
                  <a:pt x="63" y="8"/>
                </a:lnTo>
                <a:lnTo>
                  <a:pt x="63" y="8"/>
                </a:lnTo>
                <a:lnTo>
                  <a:pt x="60" y="5"/>
                </a:lnTo>
                <a:lnTo>
                  <a:pt x="56" y="2"/>
                </a:lnTo>
                <a:lnTo>
                  <a:pt x="52" y="1"/>
                </a:lnTo>
                <a:lnTo>
                  <a:pt x="47" y="0"/>
                </a:lnTo>
                <a:lnTo>
                  <a:pt x="42" y="0"/>
                </a:lnTo>
                <a:lnTo>
                  <a:pt x="38" y="1"/>
                </a:lnTo>
                <a:lnTo>
                  <a:pt x="34" y="4"/>
                </a:lnTo>
                <a:lnTo>
                  <a:pt x="30" y="6"/>
                </a:lnTo>
                <a:lnTo>
                  <a:pt x="8" y="29"/>
                </a:lnTo>
                <a:lnTo>
                  <a:pt x="8" y="29"/>
                </a:lnTo>
                <a:lnTo>
                  <a:pt x="5" y="32"/>
                </a:lnTo>
                <a:lnTo>
                  <a:pt x="2" y="36"/>
                </a:lnTo>
                <a:lnTo>
                  <a:pt x="1" y="41"/>
                </a:lnTo>
                <a:lnTo>
                  <a:pt x="0" y="47"/>
                </a:lnTo>
                <a:lnTo>
                  <a:pt x="0" y="53"/>
                </a:lnTo>
                <a:lnTo>
                  <a:pt x="1" y="60"/>
                </a:lnTo>
                <a:lnTo>
                  <a:pt x="2" y="68"/>
                </a:lnTo>
                <a:lnTo>
                  <a:pt x="5" y="76"/>
                </a:lnTo>
                <a:lnTo>
                  <a:pt x="9" y="86"/>
                </a:lnTo>
                <a:lnTo>
                  <a:pt x="14" y="96"/>
                </a:lnTo>
                <a:lnTo>
                  <a:pt x="21" y="107"/>
                </a:lnTo>
                <a:lnTo>
                  <a:pt x="29" y="119"/>
                </a:lnTo>
                <a:lnTo>
                  <a:pt x="51" y="146"/>
                </a:lnTo>
                <a:lnTo>
                  <a:pt x="80" y="177"/>
                </a:lnTo>
                <a:lnTo>
                  <a:pt x="80" y="177"/>
                </a:lnTo>
                <a:lnTo>
                  <a:pt x="111" y="206"/>
                </a:lnTo>
                <a:lnTo>
                  <a:pt x="124" y="218"/>
                </a:lnTo>
                <a:lnTo>
                  <a:pt x="138" y="228"/>
                </a:lnTo>
                <a:lnTo>
                  <a:pt x="150" y="236"/>
                </a:lnTo>
                <a:lnTo>
                  <a:pt x="162" y="242"/>
                </a:lnTo>
                <a:lnTo>
                  <a:pt x="171" y="248"/>
                </a:lnTo>
                <a:lnTo>
                  <a:pt x="182" y="252"/>
                </a:lnTo>
                <a:lnTo>
                  <a:pt x="190" y="254"/>
                </a:lnTo>
                <a:lnTo>
                  <a:pt x="198" y="256"/>
                </a:lnTo>
                <a:lnTo>
                  <a:pt x="205" y="257"/>
                </a:lnTo>
                <a:lnTo>
                  <a:pt x="211" y="257"/>
                </a:lnTo>
                <a:lnTo>
                  <a:pt x="217" y="256"/>
                </a:lnTo>
                <a:lnTo>
                  <a:pt x="221" y="254"/>
                </a:lnTo>
                <a:lnTo>
                  <a:pt x="227" y="249"/>
                </a:lnTo>
                <a:lnTo>
                  <a:pt x="227" y="249"/>
                </a:lnTo>
                <a:close/>
              </a:path>
            </a:pathLst>
          </a:custGeom>
          <a:solidFill>
            <a:srgbClr val="FFFFFF"/>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05" name="Freeform 3070"/>
          <p:cNvSpPr>
            <a:spLocks/>
          </p:cNvSpPr>
          <p:nvPr/>
        </p:nvSpPr>
        <p:spPr bwMode="auto">
          <a:xfrm>
            <a:off x="3456520" y="4516970"/>
            <a:ext cx="141817" cy="141817"/>
          </a:xfrm>
          <a:custGeom>
            <a:avLst/>
            <a:gdLst>
              <a:gd name="T0" fmla="*/ 134 w 134"/>
              <a:gd name="T1" fmla="*/ 134 h 134"/>
              <a:gd name="T2" fmla="*/ 134 w 134"/>
              <a:gd name="T3" fmla="*/ 134 h 134"/>
              <a:gd name="T4" fmla="*/ 133 w 134"/>
              <a:gd name="T5" fmla="*/ 121 h 134"/>
              <a:gd name="T6" fmla="*/ 132 w 134"/>
              <a:gd name="T7" fmla="*/ 108 h 134"/>
              <a:gd name="T8" fmla="*/ 129 w 134"/>
              <a:gd name="T9" fmla="*/ 94 h 134"/>
              <a:gd name="T10" fmla="*/ 124 w 134"/>
              <a:gd name="T11" fmla="*/ 82 h 134"/>
              <a:gd name="T12" fmla="*/ 118 w 134"/>
              <a:gd name="T13" fmla="*/ 70 h 134"/>
              <a:gd name="T14" fmla="*/ 112 w 134"/>
              <a:gd name="T15" fmla="*/ 59 h 134"/>
              <a:gd name="T16" fmla="*/ 104 w 134"/>
              <a:gd name="T17" fmla="*/ 49 h 134"/>
              <a:gd name="T18" fmla="*/ 96 w 134"/>
              <a:gd name="T19" fmla="*/ 39 h 134"/>
              <a:gd name="T20" fmla="*/ 86 w 134"/>
              <a:gd name="T21" fmla="*/ 31 h 134"/>
              <a:gd name="T22" fmla="*/ 75 w 134"/>
              <a:gd name="T23" fmla="*/ 23 h 134"/>
              <a:gd name="T24" fmla="*/ 65 w 134"/>
              <a:gd name="T25" fmla="*/ 16 h 134"/>
              <a:gd name="T26" fmla="*/ 53 w 134"/>
              <a:gd name="T27" fmla="*/ 11 h 134"/>
              <a:gd name="T28" fmla="*/ 41 w 134"/>
              <a:gd name="T29" fmla="*/ 6 h 134"/>
              <a:gd name="T30" fmla="*/ 27 w 134"/>
              <a:gd name="T31" fmla="*/ 3 h 134"/>
              <a:gd name="T32" fmla="*/ 14 w 134"/>
              <a:gd name="T33" fmla="*/ 2 h 134"/>
              <a:gd name="T34" fmla="*/ 0 w 134"/>
              <a:gd name="T3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134">
                <a:moveTo>
                  <a:pt x="134" y="134"/>
                </a:moveTo>
                <a:lnTo>
                  <a:pt x="134" y="134"/>
                </a:lnTo>
                <a:lnTo>
                  <a:pt x="133" y="121"/>
                </a:lnTo>
                <a:lnTo>
                  <a:pt x="132" y="108"/>
                </a:lnTo>
                <a:lnTo>
                  <a:pt x="129" y="94"/>
                </a:lnTo>
                <a:lnTo>
                  <a:pt x="124" y="82"/>
                </a:lnTo>
                <a:lnTo>
                  <a:pt x="118" y="70"/>
                </a:lnTo>
                <a:lnTo>
                  <a:pt x="112" y="59"/>
                </a:lnTo>
                <a:lnTo>
                  <a:pt x="104" y="49"/>
                </a:lnTo>
                <a:lnTo>
                  <a:pt x="96" y="39"/>
                </a:lnTo>
                <a:lnTo>
                  <a:pt x="86" y="31"/>
                </a:lnTo>
                <a:lnTo>
                  <a:pt x="75" y="23"/>
                </a:lnTo>
                <a:lnTo>
                  <a:pt x="65" y="16"/>
                </a:lnTo>
                <a:lnTo>
                  <a:pt x="53" y="11"/>
                </a:lnTo>
                <a:lnTo>
                  <a:pt x="41" y="6"/>
                </a:lnTo>
                <a:lnTo>
                  <a:pt x="27" y="3"/>
                </a:lnTo>
                <a:lnTo>
                  <a:pt x="14" y="2"/>
                </a:lnTo>
                <a:lnTo>
                  <a:pt x="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6" name="Freeform 3071"/>
          <p:cNvSpPr>
            <a:spLocks/>
          </p:cNvSpPr>
          <p:nvPr/>
        </p:nvSpPr>
        <p:spPr bwMode="auto">
          <a:xfrm>
            <a:off x="3456519" y="4550837"/>
            <a:ext cx="107951" cy="107951"/>
          </a:xfrm>
          <a:custGeom>
            <a:avLst/>
            <a:gdLst>
              <a:gd name="T0" fmla="*/ 0 w 102"/>
              <a:gd name="T1" fmla="*/ 0 h 102"/>
              <a:gd name="T2" fmla="*/ 0 w 102"/>
              <a:gd name="T3" fmla="*/ 0 h 102"/>
              <a:gd name="T4" fmla="*/ 11 w 102"/>
              <a:gd name="T5" fmla="*/ 0 h 102"/>
              <a:gd name="T6" fmla="*/ 20 w 102"/>
              <a:gd name="T7" fmla="*/ 3 h 102"/>
              <a:gd name="T8" fmla="*/ 31 w 102"/>
              <a:gd name="T9" fmla="*/ 5 h 102"/>
              <a:gd name="T10" fmla="*/ 41 w 102"/>
              <a:gd name="T11" fmla="*/ 9 h 102"/>
              <a:gd name="T12" fmla="*/ 49 w 102"/>
              <a:gd name="T13" fmla="*/ 13 h 102"/>
              <a:gd name="T14" fmla="*/ 57 w 102"/>
              <a:gd name="T15" fmla="*/ 18 h 102"/>
              <a:gd name="T16" fmla="*/ 65 w 102"/>
              <a:gd name="T17" fmla="*/ 23 h 102"/>
              <a:gd name="T18" fmla="*/ 73 w 102"/>
              <a:gd name="T19" fmla="*/ 30 h 102"/>
              <a:gd name="T20" fmla="*/ 79 w 102"/>
              <a:gd name="T21" fmla="*/ 38 h 102"/>
              <a:gd name="T22" fmla="*/ 85 w 102"/>
              <a:gd name="T23" fmla="*/ 46 h 102"/>
              <a:gd name="T24" fmla="*/ 90 w 102"/>
              <a:gd name="T25" fmla="*/ 54 h 102"/>
              <a:gd name="T26" fmla="*/ 94 w 102"/>
              <a:gd name="T27" fmla="*/ 62 h 102"/>
              <a:gd name="T28" fmla="*/ 98 w 102"/>
              <a:gd name="T29" fmla="*/ 72 h 102"/>
              <a:gd name="T30" fmla="*/ 100 w 102"/>
              <a:gd name="T31" fmla="*/ 82 h 102"/>
              <a:gd name="T32" fmla="*/ 102 w 102"/>
              <a:gd name="T33" fmla="*/ 92 h 102"/>
              <a:gd name="T34" fmla="*/ 102 w 102"/>
              <a:gd name="T3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102">
                <a:moveTo>
                  <a:pt x="0" y="0"/>
                </a:moveTo>
                <a:lnTo>
                  <a:pt x="0" y="0"/>
                </a:lnTo>
                <a:lnTo>
                  <a:pt x="11" y="0"/>
                </a:lnTo>
                <a:lnTo>
                  <a:pt x="20" y="3"/>
                </a:lnTo>
                <a:lnTo>
                  <a:pt x="31" y="5"/>
                </a:lnTo>
                <a:lnTo>
                  <a:pt x="41" y="9"/>
                </a:lnTo>
                <a:lnTo>
                  <a:pt x="49" y="13"/>
                </a:lnTo>
                <a:lnTo>
                  <a:pt x="57" y="18"/>
                </a:lnTo>
                <a:lnTo>
                  <a:pt x="65" y="23"/>
                </a:lnTo>
                <a:lnTo>
                  <a:pt x="73" y="30"/>
                </a:lnTo>
                <a:lnTo>
                  <a:pt x="79" y="38"/>
                </a:lnTo>
                <a:lnTo>
                  <a:pt x="85" y="46"/>
                </a:lnTo>
                <a:lnTo>
                  <a:pt x="90" y="54"/>
                </a:lnTo>
                <a:lnTo>
                  <a:pt x="94" y="62"/>
                </a:lnTo>
                <a:lnTo>
                  <a:pt x="98" y="72"/>
                </a:lnTo>
                <a:lnTo>
                  <a:pt x="100" y="82"/>
                </a:lnTo>
                <a:lnTo>
                  <a:pt x="102" y="92"/>
                </a:lnTo>
                <a:lnTo>
                  <a:pt x="102" y="10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7" name="Freeform 3072"/>
          <p:cNvSpPr>
            <a:spLocks/>
          </p:cNvSpPr>
          <p:nvPr/>
        </p:nvSpPr>
        <p:spPr bwMode="auto">
          <a:xfrm>
            <a:off x="3456519" y="4584703"/>
            <a:ext cx="74084" cy="74084"/>
          </a:xfrm>
          <a:custGeom>
            <a:avLst/>
            <a:gdLst>
              <a:gd name="T0" fmla="*/ 0 w 70"/>
              <a:gd name="T1" fmla="*/ 0 h 69"/>
              <a:gd name="T2" fmla="*/ 0 w 70"/>
              <a:gd name="T3" fmla="*/ 0 h 69"/>
              <a:gd name="T4" fmla="*/ 14 w 70"/>
              <a:gd name="T5" fmla="*/ 1 h 69"/>
              <a:gd name="T6" fmla="*/ 27 w 70"/>
              <a:gd name="T7" fmla="*/ 5 h 69"/>
              <a:gd name="T8" fmla="*/ 39 w 70"/>
              <a:gd name="T9" fmla="*/ 12 h 69"/>
              <a:gd name="T10" fmla="*/ 50 w 70"/>
              <a:gd name="T11" fmla="*/ 20 h 69"/>
              <a:gd name="T12" fmla="*/ 58 w 70"/>
              <a:gd name="T13" fmla="*/ 30 h 69"/>
              <a:gd name="T14" fmla="*/ 65 w 70"/>
              <a:gd name="T15" fmla="*/ 43 h 69"/>
              <a:gd name="T16" fmla="*/ 69 w 70"/>
              <a:gd name="T17" fmla="*/ 56 h 69"/>
              <a:gd name="T18" fmla="*/ 70 w 70"/>
              <a:gd name="T1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69">
                <a:moveTo>
                  <a:pt x="0" y="0"/>
                </a:moveTo>
                <a:lnTo>
                  <a:pt x="0" y="0"/>
                </a:lnTo>
                <a:lnTo>
                  <a:pt x="14" y="1"/>
                </a:lnTo>
                <a:lnTo>
                  <a:pt x="27" y="5"/>
                </a:lnTo>
                <a:lnTo>
                  <a:pt x="39" y="12"/>
                </a:lnTo>
                <a:lnTo>
                  <a:pt x="50" y="20"/>
                </a:lnTo>
                <a:lnTo>
                  <a:pt x="58" y="30"/>
                </a:lnTo>
                <a:lnTo>
                  <a:pt x="65" y="43"/>
                </a:lnTo>
                <a:lnTo>
                  <a:pt x="69" y="56"/>
                </a:lnTo>
                <a:lnTo>
                  <a:pt x="70" y="6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8" name="Freeform 3073"/>
          <p:cNvSpPr>
            <a:spLocks/>
          </p:cNvSpPr>
          <p:nvPr/>
        </p:nvSpPr>
        <p:spPr bwMode="auto">
          <a:xfrm>
            <a:off x="3456520" y="4618569"/>
            <a:ext cx="40217" cy="40217"/>
          </a:xfrm>
          <a:custGeom>
            <a:avLst/>
            <a:gdLst>
              <a:gd name="T0" fmla="*/ 0 w 38"/>
              <a:gd name="T1" fmla="*/ 0 h 37"/>
              <a:gd name="T2" fmla="*/ 0 w 38"/>
              <a:gd name="T3" fmla="*/ 0 h 37"/>
              <a:gd name="T4" fmla="*/ 8 w 38"/>
              <a:gd name="T5" fmla="*/ 1 h 37"/>
              <a:gd name="T6" fmla="*/ 15 w 38"/>
              <a:gd name="T7" fmla="*/ 2 h 37"/>
              <a:gd name="T8" fmla="*/ 22 w 38"/>
              <a:gd name="T9" fmla="*/ 7 h 37"/>
              <a:gd name="T10" fmla="*/ 27 w 38"/>
              <a:gd name="T11" fmla="*/ 11 h 37"/>
              <a:gd name="T12" fmla="*/ 31 w 38"/>
              <a:gd name="T13" fmla="*/ 16 h 37"/>
              <a:gd name="T14" fmla="*/ 35 w 38"/>
              <a:gd name="T15" fmla="*/ 23 h 37"/>
              <a:gd name="T16" fmla="*/ 37 w 38"/>
              <a:gd name="T17" fmla="*/ 29 h 37"/>
              <a:gd name="T18" fmla="*/ 38 w 38"/>
              <a:gd name="T1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37">
                <a:moveTo>
                  <a:pt x="0" y="0"/>
                </a:moveTo>
                <a:lnTo>
                  <a:pt x="0" y="0"/>
                </a:lnTo>
                <a:lnTo>
                  <a:pt x="8" y="1"/>
                </a:lnTo>
                <a:lnTo>
                  <a:pt x="15" y="2"/>
                </a:lnTo>
                <a:lnTo>
                  <a:pt x="22" y="7"/>
                </a:lnTo>
                <a:lnTo>
                  <a:pt x="27" y="11"/>
                </a:lnTo>
                <a:lnTo>
                  <a:pt x="31" y="16"/>
                </a:lnTo>
                <a:lnTo>
                  <a:pt x="35" y="23"/>
                </a:lnTo>
                <a:lnTo>
                  <a:pt x="37" y="29"/>
                </a:lnTo>
                <a:lnTo>
                  <a:pt x="38" y="37"/>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09" name="Freeform 3074"/>
          <p:cNvSpPr>
            <a:spLocks/>
          </p:cNvSpPr>
          <p:nvPr/>
        </p:nvSpPr>
        <p:spPr bwMode="auto">
          <a:xfrm>
            <a:off x="3712634" y="4409018"/>
            <a:ext cx="510117" cy="510117"/>
          </a:xfrm>
          <a:custGeom>
            <a:avLst/>
            <a:gdLst>
              <a:gd name="T0" fmla="*/ 482 w 482"/>
              <a:gd name="T1" fmla="*/ 241 h 482"/>
              <a:gd name="T2" fmla="*/ 477 w 482"/>
              <a:gd name="T3" fmla="*/ 192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0 w 482"/>
              <a:gd name="T31" fmla="*/ 168 h 482"/>
              <a:gd name="T32" fmla="*/ 1 w 482"/>
              <a:gd name="T33" fmla="*/ 217 h 482"/>
              <a:gd name="T34" fmla="*/ 0 w 482"/>
              <a:gd name="T35" fmla="*/ 241 h 482"/>
              <a:gd name="T36" fmla="*/ 5 w 482"/>
              <a:gd name="T37" fmla="*/ 289 h 482"/>
              <a:gd name="T38" fmla="*/ 18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1" y="168"/>
                </a:lnTo>
                <a:lnTo>
                  <a:pt x="463" y="147"/>
                </a:lnTo>
                <a:lnTo>
                  <a:pt x="453" y="125"/>
                </a:lnTo>
                <a:lnTo>
                  <a:pt x="441" y="105"/>
                </a:lnTo>
                <a:lnTo>
                  <a:pt x="427" y="88"/>
                </a:lnTo>
                <a:lnTo>
                  <a:pt x="411" y="71"/>
                </a:lnTo>
                <a:lnTo>
                  <a:pt x="394" y="54"/>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8" y="147"/>
                </a:lnTo>
                <a:lnTo>
                  <a:pt x="10" y="168"/>
                </a:lnTo>
                <a:lnTo>
                  <a:pt x="5" y="192"/>
                </a:lnTo>
                <a:lnTo>
                  <a:pt x="1" y="217"/>
                </a:lnTo>
                <a:lnTo>
                  <a:pt x="0" y="241"/>
                </a:lnTo>
                <a:lnTo>
                  <a:pt x="0" y="241"/>
                </a:lnTo>
                <a:lnTo>
                  <a:pt x="1" y="265"/>
                </a:lnTo>
                <a:lnTo>
                  <a:pt x="5" y="289"/>
                </a:lnTo>
                <a:lnTo>
                  <a:pt x="10" y="313"/>
                </a:lnTo>
                <a:lnTo>
                  <a:pt x="18"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3" y="471"/>
                </a:lnTo>
                <a:lnTo>
                  <a:pt x="335" y="463"/>
                </a:lnTo>
                <a:lnTo>
                  <a:pt x="356" y="452"/>
                </a:lnTo>
                <a:lnTo>
                  <a:pt x="376" y="440"/>
                </a:lnTo>
                <a:lnTo>
                  <a:pt x="394" y="427"/>
                </a:lnTo>
                <a:lnTo>
                  <a:pt x="411" y="411"/>
                </a:lnTo>
                <a:lnTo>
                  <a:pt x="427" y="393"/>
                </a:lnTo>
                <a:lnTo>
                  <a:pt x="441" y="376"/>
                </a:lnTo>
                <a:lnTo>
                  <a:pt x="453" y="356"/>
                </a:lnTo>
                <a:lnTo>
                  <a:pt x="463" y="334"/>
                </a:lnTo>
                <a:lnTo>
                  <a:pt x="471" y="313"/>
                </a:lnTo>
                <a:lnTo>
                  <a:pt x="477" y="289"/>
                </a:lnTo>
                <a:lnTo>
                  <a:pt x="481" y="265"/>
                </a:lnTo>
                <a:lnTo>
                  <a:pt x="482" y="241"/>
                </a:lnTo>
                <a:lnTo>
                  <a:pt x="482"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10" name="Line 3075"/>
          <p:cNvSpPr>
            <a:spLocks noChangeShapeType="1"/>
          </p:cNvSpPr>
          <p:nvPr/>
        </p:nvSpPr>
        <p:spPr bwMode="auto">
          <a:xfrm flipV="1">
            <a:off x="3865033" y="4470401"/>
            <a:ext cx="0" cy="101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1" name="Freeform 3076"/>
          <p:cNvSpPr>
            <a:spLocks/>
          </p:cNvSpPr>
          <p:nvPr/>
        </p:nvSpPr>
        <p:spPr bwMode="auto">
          <a:xfrm>
            <a:off x="3807885" y="4572001"/>
            <a:ext cx="319617" cy="228600"/>
          </a:xfrm>
          <a:custGeom>
            <a:avLst/>
            <a:gdLst>
              <a:gd name="T0" fmla="*/ 300 w 300"/>
              <a:gd name="T1" fmla="*/ 32 h 214"/>
              <a:gd name="T2" fmla="*/ 300 w 300"/>
              <a:gd name="T3" fmla="*/ 182 h 214"/>
              <a:gd name="T4" fmla="*/ 300 w 300"/>
              <a:gd name="T5" fmla="*/ 182 h 214"/>
              <a:gd name="T6" fmla="*/ 300 w 300"/>
              <a:gd name="T7" fmla="*/ 189 h 214"/>
              <a:gd name="T8" fmla="*/ 297 w 300"/>
              <a:gd name="T9" fmla="*/ 194 h 214"/>
              <a:gd name="T10" fmla="*/ 295 w 300"/>
              <a:gd name="T11" fmla="*/ 200 h 214"/>
              <a:gd name="T12" fmla="*/ 291 w 300"/>
              <a:gd name="T13" fmla="*/ 205 h 214"/>
              <a:gd name="T14" fmla="*/ 285 w 300"/>
              <a:gd name="T15" fmla="*/ 209 h 214"/>
              <a:gd name="T16" fmla="*/ 280 w 300"/>
              <a:gd name="T17" fmla="*/ 212 h 214"/>
              <a:gd name="T18" fmla="*/ 275 w 300"/>
              <a:gd name="T19" fmla="*/ 214 h 214"/>
              <a:gd name="T20" fmla="*/ 268 w 300"/>
              <a:gd name="T21" fmla="*/ 214 h 214"/>
              <a:gd name="T22" fmla="*/ 32 w 300"/>
              <a:gd name="T23" fmla="*/ 214 h 214"/>
              <a:gd name="T24" fmla="*/ 32 w 300"/>
              <a:gd name="T25" fmla="*/ 214 h 214"/>
              <a:gd name="T26" fmla="*/ 25 w 300"/>
              <a:gd name="T27" fmla="*/ 214 h 214"/>
              <a:gd name="T28" fmla="*/ 20 w 300"/>
              <a:gd name="T29" fmla="*/ 212 h 214"/>
              <a:gd name="T30" fmla="*/ 15 w 300"/>
              <a:gd name="T31" fmla="*/ 209 h 214"/>
              <a:gd name="T32" fmla="*/ 9 w 300"/>
              <a:gd name="T33" fmla="*/ 205 h 214"/>
              <a:gd name="T34" fmla="*/ 5 w 300"/>
              <a:gd name="T35" fmla="*/ 200 h 214"/>
              <a:gd name="T36" fmla="*/ 2 w 300"/>
              <a:gd name="T37" fmla="*/ 194 h 214"/>
              <a:gd name="T38" fmla="*/ 0 w 300"/>
              <a:gd name="T39" fmla="*/ 189 h 214"/>
              <a:gd name="T40" fmla="*/ 0 w 300"/>
              <a:gd name="T41" fmla="*/ 182 h 214"/>
              <a:gd name="T42" fmla="*/ 0 w 300"/>
              <a:gd name="T43" fmla="*/ 32 h 214"/>
              <a:gd name="T44" fmla="*/ 0 w 300"/>
              <a:gd name="T45" fmla="*/ 32 h 214"/>
              <a:gd name="T46" fmla="*/ 0 w 300"/>
              <a:gd name="T47" fmla="*/ 25 h 214"/>
              <a:gd name="T48" fmla="*/ 2 w 300"/>
              <a:gd name="T49" fmla="*/ 20 h 214"/>
              <a:gd name="T50" fmla="*/ 5 w 300"/>
              <a:gd name="T51" fmla="*/ 15 h 214"/>
              <a:gd name="T52" fmla="*/ 9 w 300"/>
              <a:gd name="T53" fmla="*/ 9 h 214"/>
              <a:gd name="T54" fmla="*/ 15 w 300"/>
              <a:gd name="T55" fmla="*/ 5 h 214"/>
              <a:gd name="T56" fmla="*/ 20 w 300"/>
              <a:gd name="T57" fmla="*/ 3 h 214"/>
              <a:gd name="T58" fmla="*/ 25 w 300"/>
              <a:gd name="T59" fmla="*/ 0 h 214"/>
              <a:gd name="T60" fmla="*/ 32 w 300"/>
              <a:gd name="T61" fmla="*/ 0 h 214"/>
              <a:gd name="T62" fmla="*/ 268 w 300"/>
              <a:gd name="T63" fmla="*/ 0 h 214"/>
              <a:gd name="T64" fmla="*/ 268 w 300"/>
              <a:gd name="T65" fmla="*/ 0 h 214"/>
              <a:gd name="T66" fmla="*/ 275 w 300"/>
              <a:gd name="T67" fmla="*/ 0 h 214"/>
              <a:gd name="T68" fmla="*/ 280 w 300"/>
              <a:gd name="T69" fmla="*/ 3 h 214"/>
              <a:gd name="T70" fmla="*/ 285 w 300"/>
              <a:gd name="T71" fmla="*/ 5 h 214"/>
              <a:gd name="T72" fmla="*/ 291 w 300"/>
              <a:gd name="T73" fmla="*/ 9 h 214"/>
              <a:gd name="T74" fmla="*/ 295 w 300"/>
              <a:gd name="T75" fmla="*/ 15 h 214"/>
              <a:gd name="T76" fmla="*/ 297 w 300"/>
              <a:gd name="T77" fmla="*/ 20 h 214"/>
              <a:gd name="T78" fmla="*/ 300 w 300"/>
              <a:gd name="T79" fmla="*/ 25 h 214"/>
              <a:gd name="T80" fmla="*/ 300 w 300"/>
              <a:gd name="T81" fmla="*/ 32 h 214"/>
              <a:gd name="T82" fmla="*/ 300 w 300"/>
              <a:gd name="T83" fmla="*/ 3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00" h="214">
                <a:moveTo>
                  <a:pt x="300" y="32"/>
                </a:moveTo>
                <a:lnTo>
                  <a:pt x="300" y="182"/>
                </a:lnTo>
                <a:lnTo>
                  <a:pt x="300" y="182"/>
                </a:lnTo>
                <a:lnTo>
                  <a:pt x="300" y="189"/>
                </a:lnTo>
                <a:lnTo>
                  <a:pt x="297" y="194"/>
                </a:lnTo>
                <a:lnTo>
                  <a:pt x="295" y="200"/>
                </a:lnTo>
                <a:lnTo>
                  <a:pt x="291" y="205"/>
                </a:lnTo>
                <a:lnTo>
                  <a:pt x="285" y="209"/>
                </a:lnTo>
                <a:lnTo>
                  <a:pt x="280" y="212"/>
                </a:lnTo>
                <a:lnTo>
                  <a:pt x="275" y="214"/>
                </a:lnTo>
                <a:lnTo>
                  <a:pt x="268" y="214"/>
                </a:lnTo>
                <a:lnTo>
                  <a:pt x="32" y="214"/>
                </a:lnTo>
                <a:lnTo>
                  <a:pt x="32" y="214"/>
                </a:lnTo>
                <a:lnTo>
                  <a:pt x="25" y="214"/>
                </a:lnTo>
                <a:lnTo>
                  <a:pt x="20" y="212"/>
                </a:lnTo>
                <a:lnTo>
                  <a:pt x="15" y="209"/>
                </a:lnTo>
                <a:lnTo>
                  <a:pt x="9" y="205"/>
                </a:lnTo>
                <a:lnTo>
                  <a:pt x="5" y="200"/>
                </a:lnTo>
                <a:lnTo>
                  <a:pt x="2" y="194"/>
                </a:lnTo>
                <a:lnTo>
                  <a:pt x="0" y="189"/>
                </a:lnTo>
                <a:lnTo>
                  <a:pt x="0" y="182"/>
                </a:lnTo>
                <a:lnTo>
                  <a:pt x="0" y="32"/>
                </a:lnTo>
                <a:lnTo>
                  <a:pt x="0" y="32"/>
                </a:lnTo>
                <a:lnTo>
                  <a:pt x="0" y="25"/>
                </a:lnTo>
                <a:lnTo>
                  <a:pt x="2" y="20"/>
                </a:lnTo>
                <a:lnTo>
                  <a:pt x="5" y="15"/>
                </a:lnTo>
                <a:lnTo>
                  <a:pt x="9" y="9"/>
                </a:lnTo>
                <a:lnTo>
                  <a:pt x="15" y="5"/>
                </a:lnTo>
                <a:lnTo>
                  <a:pt x="20" y="3"/>
                </a:lnTo>
                <a:lnTo>
                  <a:pt x="25" y="0"/>
                </a:lnTo>
                <a:lnTo>
                  <a:pt x="32" y="0"/>
                </a:lnTo>
                <a:lnTo>
                  <a:pt x="268" y="0"/>
                </a:lnTo>
                <a:lnTo>
                  <a:pt x="268" y="0"/>
                </a:lnTo>
                <a:lnTo>
                  <a:pt x="275" y="0"/>
                </a:lnTo>
                <a:lnTo>
                  <a:pt x="280" y="3"/>
                </a:lnTo>
                <a:lnTo>
                  <a:pt x="285" y="5"/>
                </a:lnTo>
                <a:lnTo>
                  <a:pt x="291" y="9"/>
                </a:lnTo>
                <a:lnTo>
                  <a:pt x="295" y="15"/>
                </a:lnTo>
                <a:lnTo>
                  <a:pt x="297" y="20"/>
                </a:lnTo>
                <a:lnTo>
                  <a:pt x="300" y="25"/>
                </a:lnTo>
                <a:lnTo>
                  <a:pt x="300" y="32"/>
                </a:lnTo>
                <a:lnTo>
                  <a:pt x="300" y="32"/>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2" name="Freeform 3077"/>
          <p:cNvSpPr>
            <a:spLocks/>
          </p:cNvSpPr>
          <p:nvPr/>
        </p:nvSpPr>
        <p:spPr bwMode="auto">
          <a:xfrm>
            <a:off x="3841753" y="4607984"/>
            <a:ext cx="249767" cy="33867"/>
          </a:xfrm>
          <a:custGeom>
            <a:avLst/>
            <a:gdLst>
              <a:gd name="T0" fmla="*/ 236 w 236"/>
              <a:gd name="T1" fmla="*/ 16 h 32"/>
              <a:gd name="T2" fmla="*/ 236 w 236"/>
              <a:gd name="T3" fmla="*/ 16 h 32"/>
              <a:gd name="T4" fmla="*/ 236 w 236"/>
              <a:gd name="T5" fmla="*/ 16 h 32"/>
              <a:gd name="T6" fmla="*/ 235 w 236"/>
              <a:gd name="T7" fmla="*/ 23 h 32"/>
              <a:gd name="T8" fmla="*/ 231 w 236"/>
              <a:gd name="T9" fmla="*/ 27 h 32"/>
              <a:gd name="T10" fmla="*/ 226 w 236"/>
              <a:gd name="T11" fmla="*/ 31 h 32"/>
              <a:gd name="T12" fmla="*/ 220 w 236"/>
              <a:gd name="T13" fmla="*/ 32 h 32"/>
              <a:gd name="T14" fmla="*/ 16 w 236"/>
              <a:gd name="T15" fmla="*/ 32 h 32"/>
              <a:gd name="T16" fmla="*/ 16 w 236"/>
              <a:gd name="T17" fmla="*/ 32 h 32"/>
              <a:gd name="T18" fmla="*/ 9 w 236"/>
              <a:gd name="T19" fmla="*/ 31 h 32"/>
              <a:gd name="T20" fmla="*/ 5 w 236"/>
              <a:gd name="T21" fmla="*/ 27 h 32"/>
              <a:gd name="T22" fmla="*/ 1 w 236"/>
              <a:gd name="T23" fmla="*/ 23 h 32"/>
              <a:gd name="T24" fmla="*/ 0 w 236"/>
              <a:gd name="T25" fmla="*/ 16 h 32"/>
              <a:gd name="T26" fmla="*/ 0 w 236"/>
              <a:gd name="T27" fmla="*/ 16 h 32"/>
              <a:gd name="T28" fmla="*/ 0 w 236"/>
              <a:gd name="T29" fmla="*/ 16 h 32"/>
              <a:gd name="T30" fmla="*/ 1 w 236"/>
              <a:gd name="T31" fmla="*/ 9 h 32"/>
              <a:gd name="T32" fmla="*/ 5 w 236"/>
              <a:gd name="T33" fmla="*/ 5 h 32"/>
              <a:gd name="T34" fmla="*/ 9 w 236"/>
              <a:gd name="T35" fmla="*/ 1 h 32"/>
              <a:gd name="T36" fmla="*/ 16 w 236"/>
              <a:gd name="T37" fmla="*/ 0 h 32"/>
              <a:gd name="T38" fmla="*/ 220 w 236"/>
              <a:gd name="T39" fmla="*/ 0 h 32"/>
              <a:gd name="T40" fmla="*/ 220 w 236"/>
              <a:gd name="T41" fmla="*/ 0 h 32"/>
              <a:gd name="T42" fmla="*/ 226 w 236"/>
              <a:gd name="T43" fmla="*/ 1 h 32"/>
              <a:gd name="T44" fmla="*/ 231 w 236"/>
              <a:gd name="T45" fmla="*/ 5 h 32"/>
              <a:gd name="T46" fmla="*/ 235 w 236"/>
              <a:gd name="T47" fmla="*/ 9 h 32"/>
              <a:gd name="T48" fmla="*/ 236 w 236"/>
              <a:gd name="T49" fmla="*/ 16 h 32"/>
              <a:gd name="T50" fmla="*/ 236 w 236"/>
              <a:gd name="T51"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32">
                <a:moveTo>
                  <a:pt x="236" y="16"/>
                </a:moveTo>
                <a:lnTo>
                  <a:pt x="236" y="16"/>
                </a:lnTo>
                <a:lnTo>
                  <a:pt x="236" y="16"/>
                </a:lnTo>
                <a:lnTo>
                  <a:pt x="235" y="23"/>
                </a:lnTo>
                <a:lnTo>
                  <a:pt x="231" y="27"/>
                </a:lnTo>
                <a:lnTo>
                  <a:pt x="226" y="31"/>
                </a:lnTo>
                <a:lnTo>
                  <a:pt x="220" y="32"/>
                </a:lnTo>
                <a:lnTo>
                  <a:pt x="16" y="32"/>
                </a:lnTo>
                <a:lnTo>
                  <a:pt x="16" y="32"/>
                </a:lnTo>
                <a:lnTo>
                  <a:pt x="9" y="31"/>
                </a:lnTo>
                <a:lnTo>
                  <a:pt x="5" y="27"/>
                </a:lnTo>
                <a:lnTo>
                  <a:pt x="1" y="23"/>
                </a:lnTo>
                <a:lnTo>
                  <a:pt x="0" y="16"/>
                </a:lnTo>
                <a:lnTo>
                  <a:pt x="0" y="16"/>
                </a:lnTo>
                <a:lnTo>
                  <a:pt x="0" y="16"/>
                </a:lnTo>
                <a:lnTo>
                  <a:pt x="1" y="9"/>
                </a:lnTo>
                <a:lnTo>
                  <a:pt x="5" y="5"/>
                </a:lnTo>
                <a:lnTo>
                  <a:pt x="9" y="1"/>
                </a:lnTo>
                <a:lnTo>
                  <a:pt x="16" y="0"/>
                </a:lnTo>
                <a:lnTo>
                  <a:pt x="220" y="0"/>
                </a:lnTo>
                <a:lnTo>
                  <a:pt x="220" y="0"/>
                </a:lnTo>
                <a:lnTo>
                  <a:pt x="226" y="1"/>
                </a:lnTo>
                <a:lnTo>
                  <a:pt x="231" y="5"/>
                </a:lnTo>
                <a:lnTo>
                  <a:pt x="235" y="9"/>
                </a:lnTo>
                <a:lnTo>
                  <a:pt x="236" y="16"/>
                </a:lnTo>
                <a:lnTo>
                  <a:pt x="236" y="16"/>
                </a:lnTo>
                <a:close/>
              </a:path>
            </a:pathLst>
          </a:custGeom>
          <a:solidFill>
            <a:srgbClr val="FFFFFF"/>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3" name="Freeform 3078"/>
          <p:cNvSpPr>
            <a:spLocks/>
          </p:cNvSpPr>
          <p:nvPr/>
        </p:nvSpPr>
        <p:spPr bwMode="auto">
          <a:xfrm>
            <a:off x="3911601" y="4663018"/>
            <a:ext cx="112184" cy="114300"/>
          </a:xfrm>
          <a:custGeom>
            <a:avLst/>
            <a:gdLst>
              <a:gd name="T0" fmla="*/ 108 w 108"/>
              <a:gd name="T1" fmla="*/ 53 h 107"/>
              <a:gd name="T2" fmla="*/ 108 w 108"/>
              <a:gd name="T3" fmla="*/ 53 h 107"/>
              <a:gd name="T4" fmla="*/ 106 w 108"/>
              <a:gd name="T5" fmla="*/ 64 h 107"/>
              <a:gd name="T6" fmla="*/ 104 w 108"/>
              <a:gd name="T7" fmla="*/ 75 h 107"/>
              <a:gd name="T8" fmla="*/ 98 w 108"/>
              <a:gd name="T9" fmla="*/ 83 h 107"/>
              <a:gd name="T10" fmla="*/ 91 w 108"/>
              <a:gd name="T11" fmla="*/ 91 h 107"/>
              <a:gd name="T12" fmla="*/ 83 w 108"/>
              <a:gd name="T13" fmla="*/ 97 h 107"/>
              <a:gd name="T14" fmla="*/ 75 w 108"/>
              <a:gd name="T15" fmla="*/ 103 h 107"/>
              <a:gd name="T16" fmla="*/ 65 w 108"/>
              <a:gd name="T17" fmla="*/ 106 h 107"/>
              <a:gd name="T18" fmla="*/ 54 w 108"/>
              <a:gd name="T19" fmla="*/ 107 h 107"/>
              <a:gd name="T20" fmla="*/ 54 w 108"/>
              <a:gd name="T21" fmla="*/ 107 h 107"/>
              <a:gd name="T22" fmla="*/ 43 w 108"/>
              <a:gd name="T23" fmla="*/ 106 h 107"/>
              <a:gd name="T24" fmla="*/ 32 w 108"/>
              <a:gd name="T25" fmla="*/ 103 h 107"/>
              <a:gd name="T26" fmla="*/ 24 w 108"/>
              <a:gd name="T27" fmla="*/ 97 h 107"/>
              <a:gd name="T28" fmla="*/ 16 w 108"/>
              <a:gd name="T29" fmla="*/ 91 h 107"/>
              <a:gd name="T30" fmla="*/ 10 w 108"/>
              <a:gd name="T31" fmla="*/ 83 h 107"/>
              <a:gd name="T32" fmla="*/ 4 w 108"/>
              <a:gd name="T33" fmla="*/ 75 h 107"/>
              <a:gd name="T34" fmla="*/ 2 w 108"/>
              <a:gd name="T35" fmla="*/ 64 h 107"/>
              <a:gd name="T36" fmla="*/ 0 w 108"/>
              <a:gd name="T37" fmla="*/ 53 h 107"/>
              <a:gd name="T38" fmla="*/ 0 w 108"/>
              <a:gd name="T39" fmla="*/ 53 h 107"/>
              <a:gd name="T40" fmla="*/ 2 w 108"/>
              <a:gd name="T41" fmla="*/ 43 h 107"/>
              <a:gd name="T42" fmla="*/ 4 w 108"/>
              <a:gd name="T43" fmla="*/ 32 h 107"/>
              <a:gd name="T44" fmla="*/ 10 w 108"/>
              <a:gd name="T45" fmla="*/ 24 h 107"/>
              <a:gd name="T46" fmla="*/ 16 w 108"/>
              <a:gd name="T47" fmla="*/ 16 h 107"/>
              <a:gd name="T48" fmla="*/ 24 w 108"/>
              <a:gd name="T49" fmla="*/ 9 h 107"/>
              <a:gd name="T50" fmla="*/ 32 w 108"/>
              <a:gd name="T51" fmla="*/ 4 h 107"/>
              <a:gd name="T52" fmla="*/ 43 w 108"/>
              <a:gd name="T53" fmla="*/ 1 h 107"/>
              <a:gd name="T54" fmla="*/ 54 w 108"/>
              <a:gd name="T55" fmla="*/ 0 h 107"/>
              <a:gd name="T56" fmla="*/ 54 w 108"/>
              <a:gd name="T57" fmla="*/ 0 h 107"/>
              <a:gd name="T58" fmla="*/ 65 w 108"/>
              <a:gd name="T59" fmla="*/ 1 h 107"/>
              <a:gd name="T60" fmla="*/ 75 w 108"/>
              <a:gd name="T61" fmla="*/ 4 h 107"/>
              <a:gd name="T62" fmla="*/ 83 w 108"/>
              <a:gd name="T63" fmla="*/ 9 h 107"/>
              <a:gd name="T64" fmla="*/ 91 w 108"/>
              <a:gd name="T65" fmla="*/ 16 h 107"/>
              <a:gd name="T66" fmla="*/ 98 w 108"/>
              <a:gd name="T67" fmla="*/ 24 h 107"/>
              <a:gd name="T68" fmla="*/ 104 w 108"/>
              <a:gd name="T69" fmla="*/ 32 h 107"/>
              <a:gd name="T70" fmla="*/ 106 w 108"/>
              <a:gd name="T71" fmla="*/ 43 h 107"/>
              <a:gd name="T72" fmla="*/ 108 w 108"/>
              <a:gd name="T73" fmla="*/ 53 h 107"/>
              <a:gd name="T74" fmla="*/ 108 w 108"/>
              <a:gd name="T75" fmla="*/ 5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07">
                <a:moveTo>
                  <a:pt x="108" y="53"/>
                </a:moveTo>
                <a:lnTo>
                  <a:pt x="108" y="53"/>
                </a:lnTo>
                <a:lnTo>
                  <a:pt x="106" y="64"/>
                </a:lnTo>
                <a:lnTo>
                  <a:pt x="104" y="75"/>
                </a:lnTo>
                <a:lnTo>
                  <a:pt x="98" y="83"/>
                </a:lnTo>
                <a:lnTo>
                  <a:pt x="91" y="91"/>
                </a:lnTo>
                <a:lnTo>
                  <a:pt x="83" y="97"/>
                </a:lnTo>
                <a:lnTo>
                  <a:pt x="75" y="103"/>
                </a:lnTo>
                <a:lnTo>
                  <a:pt x="65" y="106"/>
                </a:lnTo>
                <a:lnTo>
                  <a:pt x="54" y="107"/>
                </a:lnTo>
                <a:lnTo>
                  <a:pt x="54" y="107"/>
                </a:lnTo>
                <a:lnTo>
                  <a:pt x="43" y="106"/>
                </a:lnTo>
                <a:lnTo>
                  <a:pt x="32" y="103"/>
                </a:lnTo>
                <a:lnTo>
                  <a:pt x="24" y="97"/>
                </a:lnTo>
                <a:lnTo>
                  <a:pt x="16" y="91"/>
                </a:lnTo>
                <a:lnTo>
                  <a:pt x="10" y="83"/>
                </a:lnTo>
                <a:lnTo>
                  <a:pt x="4" y="75"/>
                </a:lnTo>
                <a:lnTo>
                  <a:pt x="2" y="64"/>
                </a:lnTo>
                <a:lnTo>
                  <a:pt x="0" y="53"/>
                </a:lnTo>
                <a:lnTo>
                  <a:pt x="0" y="53"/>
                </a:lnTo>
                <a:lnTo>
                  <a:pt x="2" y="43"/>
                </a:lnTo>
                <a:lnTo>
                  <a:pt x="4" y="32"/>
                </a:lnTo>
                <a:lnTo>
                  <a:pt x="10" y="24"/>
                </a:lnTo>
                <a:lnTo>
                  <a:pt x="16" y="16"/>
                </a:lnTo>
                <a:lnTo>
                  <a:pt x="24" y="9"/>
                </a:lnTo>
                <a:lnTo>
                  <a:pt x="32" y="4"/>
                </a:lnTo>
                <a:lnTo>
                  <a:pt x="43" y="1"/>
                </a:lnTo>
                <a:lnTo>
                  <a:pt x="54" y="0"/>
                </a:lnTo>
                <a:lnTo>
                  <a:pt x="54" y="0"/>
                </a:lnTo>
                <a:lnTo>
                  <a:pt x="65" y="1"/>
                </a:lnTo>
                <a:lnTo>
                  <a:pt x="75" y="4"/>
                </a:lnTo>
                <a:lnTo>
                  <a:pt x="83" y="9"/>
                </a:lnTo>
                <a:lnTo>
                  <a:pt x="91" y="16"/>
                </a:lnTo>
                <a:lnTo>
                  <a:pt x="98" y="24"/>
                </a:lnTo>
                <a:lnTo>
                  <a:pt x="104" y="32"/>
                </a:lnTo>
                <a:lnTo>
                  <a:pt x="106" y="43"/>
                </a:lnTo>
                <a:lnTo>
                  <a:pt x="108" y="53"/>
                </a:lnTo>
                <a:lnTo>
                  <a:pt x="108" y="53"/>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14" name="Line 3079"/>
          <p:cNvSpPr>
            <a:spLocks noChangeShapeType="1"/>
          </p:cNvSpPr>
          <p:nvPr/>
        </p:nvSpPr>
        <p:spPr bwMode="auto">
          <a:xfrm>
            <a:off x="3911601" y="4709584"/>
            <a:ext cx="1121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5" name="Line 3080"/>
          <p:cNvSpPr>
            <a:spLocks noChangeShapeType="1"/>
          </p:cNvSpPr>
          <p:nvPr/>
        </p:nvSpPr>
        <p:spPr bwMode="auto">
          <a:xfrm>
            <a:off x="3922185" y="4686301"/>
            <a:ext cx="91017"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6" name="Line 3081"/>
          <p:cNvSpPr>
            <a:spLocks noChangeShapeType="1"/>
          </p:cNvSpPr>
          <p:nvPr/>
        </p:nvSpPr>
        <p:spPr bwMode="auto">
          <a:xfrm>
            <a:off x="3911601" y="4730751"/>
            <a:ext cx="112184"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7" name="Line 3082"/>
          <p:cNvSpPr>
            <a:spLocks noChangeShapeType="1"/>
          </p:cNvSpPr>
          <p:nvPr/>
        </p:nvSpPr>
        <p:spPr bwMode="auto">
          <a:xfrm>
            <a:off x="3922185" y="4754035"/>
            <a:ext cx="91017"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8" name="Line 3083"/>
          <p:cNvSpPr>
            <a:spLocks noChangeShapeType="1"/>
          </p:cNvSpPr>
          <p:nvPr/>
        </p:nvSpPr>
        <p:spPr bwMode="auto">
          <a:xfrm flipV="1">
            <a:off x="4036484" y="4624917"/>
            <a:ext cx="0" cy="10584"/>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19" name="Freeform 3084"/>
          <p:cNvSpPr>
            <a:spLocks/>
          </p:cNvSpPr>
          <p:nvPr/>
        </p:nvSpPr>
        <p:spPr bwMode="auto">
          <a:xfrm>
            <a:off x="4057651" y="4730751"/>
            <a:ext cx="33867" cy="35984"/>
          </a:xfrm>
          <a:custGeom>
            <a:avLst/>
            <a:gdLst>
              <a:gd name="T0" fmla="*/ 32 w 32"/>
              <a:gd name="T1" fmla="*/ 16 h 32"/>
              <a:gd name="T2" fmla="*/ 32 w 32"/>
              <a:gd name="T3" fmla="*/ 16 h 32"/>
              <a:gd name="T4" fmla="*/ 31 w 32"/>
              <a:gd name="T5" fmla="*/ 23 h 32"/>
              <a:gd name="T6" fmla="*/ 27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0" name="Freeform 3085"/>
          <p:cNvSpPr>
            <a:spLocks/>
          </p:cNvSpPr>
          <p:nvPr/>
        </p:nvSpPr>
        <p:spPr bwMode="auto">
          <a:xfrm>
            <a:off x="3841752" y="4730751"/>
            <a:ext cx="35984" cy="35984"/>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1" name="Freeform 3086"/>
          <p:cNvSpPr>
            <a:spLocks/>
          </p:cNvSpPr>
          <p:nvPr/>
        </p:nvSpPr>
        <p:spPr bwMode="auto">
          <a:xfrm>
            <a:off x="4233336" y="4409018"/>
            <a:ext cx="512233" cy="510117"/>
          </a:xfrm>
          <a:custGeom>
            <a:avLst/>
            <a:gdLst>
              <a:gd name="T0" fmla="*/ 482 w 482"/>
              <a:gd name="T1" fmla="*/ 241 h 482"/>
              <a:gd name="T2" fmla="*/ 477 w 482"/>
              <a:gd name="T3" fmla="*/ 192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4 h 482"/>
              <a:gd name="T26" fmla="*/ 55 w 482"/>
              <a:gd name="T27" fmla="*/ 88 h 482"/>
              <a:gd name="T28" fmla="*/ 29 w 482"/>
              <a:gd name="T29" fmla="*/ 125 h 482"/>
              <a:gd name="T30" fmla="*/ 11 w 482"/>
              <a:gd name="T31" fmla="*/ 168 h 482"/>
              <a:gd name="T32" fmla="*/ 1 w 482"/>
              <a:gd name="T33" fmla="*/ 217 h 482"/>
              <a:gd name="T34" fmla="*/ 0 w 482"/>
              <a:gd name="T35" fmla="*/ 241 h 482"/>
              <a:gd name="T36" fmla="*/ 5 w 482"/>
              <a:gd name="T37" fmla="*/ 289 h 482"/>
              <a:gd name="T38" fmla="*/ 19 w 482"/>
              <a:gd name="T39" fmla="*/ 334 h 482"/>
              <a:gd name="T40" fmla="*/ 41 w 482"/>
              <a:gd name="T41" fmla="*/ 376 h 482"/>
              <a:gd name="T42" fmla="*/ 71 w 482"/>
              <a:gd name="T43" fmla="*/ 411 h 482"/>
              <a:gd name="T44" fmla="*/ 106 w 482"/>
              <a:gd name="T45" fmla="*/ 440 h 482"/>
              <a:gd name="T46" fmla="*/ 147 w 482"/>
              <a:gd name="T47" fmla="*/ 463 h 482"/>
              <a:gd name="T48" fmla="*/ 193 w 482"/>
              <a:gd name="T49" fmla="*/ 476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2"/>
                </a:lnTo>
                <a:lnTo>
                  <a:pt x="472" y="168"/>
                </a:lnTo>
                <a:lnTo>
                  <a:pt x="464" y="147"/>
                </a:lnTo>
                <a:lnTo>
                  <a:pt x="453" y="125"/>
                </a:lnTo>
                <a:lnTo>
                  <a:pt x="441" y="105"/>
                </a:lnTo>
                <a:lnTo>
                  <a:pt x="427" y="88"/>
                </a:lnTo>
                <a:lnTo>
                  <a:pt x="411" y="71"/>
                </a:lnTo>
                <a:lnTo>
                  <a:pt x="394" y="54"/>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4"/>
                </a:lnTo>
                <a:lnTo>
                  <a:pt x="71" y="71"/>
                </a:lnTo>
                <a:lnTo>
                  <a:pt x="55" y="88"/>
                </a:lnTo>
                <a:lnTo>
                  <a:pt x="41" y="105"/>
                </a:lnTo>
                <a:lnTo>
                  <a:pt x="29" y="125"/>
                </a:lnTo>
                <a:lnTo>
                  <a:pt x="19" y="147"/>
                </a:lnTo>
                <a:lnTo>
                  <a:pt x="11" y="168"/>
                </a:lnTo>
                <a:lnTo>
                  <a:pt x="5" y="192"/>
                </a:lnTo>
                <a:lnTo>
                  <a:pt x="1" y="217"/>
                </a:lnTo>
                <a:lnTo>
                  <a:pt x="0" y="241"/>
                </a:lnTo>
                <a:lnTo>
                  <a:pt x="0" y="241"/>
                </a:lnTo>
                <a:lnTo>
                  <a:pt x="1" y="265"/>
                </a:lnTo>
                <a:lnTo>
                  <a:pt x="5" y="289"/>
                </a:lnTo>
                <a:lnTo>
                  <a:pt x="11" y="313"/>
                </a:lnTo>
                <a:lnTo>
                  <a:pt x="19" y="334"/>
                </a:lnTo>
                <a:lnTo>
                  <a:pt x="29" y="356"/>
                </a:lnTo>
                <a:lnTo>
                  <a:pt x="41" y="376"/>
                </a:lnTo>
                <a:lnTo>
                  <a:pt x="55" y="393"/>
                </a:lnTo>
                <a:lnTo>
                  <a:pt x="71" y="411"/>
                </a:lnTo>
                <a:lnTo>
                  <a:pt x="88" y="427"/>
                </a:lnTo>
                <a:lnTo>
                  <a:pt x="106" y="440"/>
                </a:lnTo>
                <a:lnTo>
                  <a:pt x="126" y="452"/>
                </a:lnTo>
                <a:lnTo>
                  <a:pt x="147" y="463"/>
                </a:lnTo>
                <a:lnTo>
                  <a:pt x="169" y="471"/>
                </a:lnTo>
                <a:lnTo>
                  <a:pt x="193" y="476"/>
                </a:lnTo>
                <a:lnTo>
                  <a:pt x="217" y="481"/>
                </a:lnTo>
                <a:lnTo>
                  <a:pt x="241" y="482"/>
                </a:lnTo>
                <a:lnTo>
                  <a:pt x="241" y="482"/>
                </a:lnTo>
                <a:lnTo>
                  <a:pt x="265" y="481"/>
                </a:lnTo>
                <a:lnTo>
                  <a:pt x="289" y="476"/>
                </a:lnTo>
                <a:lnTo>
                  <a:pt x="314" y="471"/>
                </a:lnTo>
                <a:lnTo>
                  <a:pt x="335" y="463"/>
                </a:lnTo>
                <a:lnTo>
                  <a:pt x="356" y="452"/>
                </a:lnTo>
                <a:lnTo>
                  <a:pt x="377" y="440"/>
                </a:lnTo>
                <a:lnTo>
                  <a:pt x="394" y="427"/>
                </a:lnTo>
                <a:lnTo>
                  <a:pt x="411" y="411"/>
                </a:lnTo>
                <a:lnTo>
                  <a:pt x="427" y="393"/>
                </a:lnTo>
                <a:lnTo>
                  <a:pt x="441" y="376"/>
                </a:lnTo>
                <a:lnTo>
                  <a:pt x="453" y="356"/>
                </a:lnTo>
                <a:lnTo>
                  <a:pt x="464" y="334"/>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22" name="Freeform 3087"/>
          <p:cNvSpPr>
            <a:spLocks/>
          </p:cNvSpPr>
          <p:nvPr/>
        </p:nvSpPr>
        <p:spPr bwMode="auto">
          <a:xfrm>
            <a:off x="4337053" y="4595286"/>
            <a:ext cx="215900" cy="215900"/>
          </a:xfrm>
          <a:custGeom>
            <a:avLst/>
            <a:gdLst>
              <a:gd name="T0" fmla="*/ 133 w 204"/>
              <a:gd name="T1" fmla="*/ 86 h 204"/>
              <a:gd name="T2" fmla="*/ 132 w 204"/>
              <a:gd name="T3" fmla="*/ 81 h 204"/>
              <a:gd name="T4" fmla="*/ 129 w 204"/>
              <a:gd name="T5" fmla="*/ 75 h 204"/>
              <a:gd name="T6" fmla="*/ 118 w 204"/>
              <a:gd name="T7" fmla="*/ 71 h 204"/>
              <a:gd name="T8" fmla="*/ 175 w 204"/>
              <a:gd name="T9" fmla="*/ 14 h 204"/>
              <a:gd name="T10" fmla="*/ 165 w 204"/>
              <a:gd name="T11" fmla="*/ 8 h 204"/>
              <a:gd name="T12" fmla="*/ 145 w 204"/>
              <a:gd name="T13" fmla="*/ 2 h 204"/>
              <a:gd name="T14" fmla="*/ 126 w 204"/>
              <a:gd name="T15" fmla="*/ 2 h 204"/>
              <a:gd name="T16" fmla="*/ 109 w 204"/>
              <a:gd name="T17" fmla="*/ 7 h 204"/>
              <a:gd name="T18" fmla="*/ 102 w 204"/>
              <a:gd name="T19" fmla="*/ 14 h 204"/>
              <a:gd name="T20" fmla="*/ 93 w 204"/>
              <a:gd name="T21" fmla="*/ 29 h 204"/>
              <a:gd name="T22" fmla="*/ 90 w 204"/>
              <a:gd name="T23" fmla="*/ 33 h 204"/>
              <a:gd name="T24" fmla="*/ 80 w 204"/>
              <a:gd name="T25" fmla="*/ 43 h 204"/>
              <a:gd name="T26" fmla="*/ 61 w 204"/>
              <a:gd name="T27" fmla="*/ 49 h 204"/>
              <a:gd name="T28" fmla="*/ 49 w 204"/>
              <a:gd name="T29" fmla="*/ 50 h 204"/>
              <a:gd name="T30" fmla="*/ 27 w 204"/>
              <a:gd name="T31" fmla="*/ 58 h 204"/>
              <a:gd name="T32" fmla="*/ 18 w 204"/>
              <a:gd name="T33" fmla="*/ 66 h 204"/>
              <a:gd name="T34" fmla="*/ 8 w 204"/>
              <a:gd name="T35" fmla="*/ 77 h 204"/>
              <a:gd name="T36" fmla="*/ 3 w 204"/>
              <a:gd name="T37" fmla="*/ 89 h 204"/>
              <a:gd name="T38" fmla="*/ 0 w 204"/>
              <a:gd name="T39" fmla="*/ 118 h 204"/>
              <a:gd name="T40" fmla="*/ 10 w 204"/>
              <a:gd name="T41" fmla="*/ 148 h 204"/>
              <a:gd name="T42" fmla="*/ 30 w 204"/>
              <a:gd name="T43" fmla="*/ 175 h 204"/>
              <a:gd name="T44" fmla="*/ 43 w 204"/>
              <a:gd name="T45" fmla="*/ 187 h 204"/>
              <a:gd name="T46" fmla="*/ 71 w 204"/>
              <a:gd name="T47" fmla="*/ 200 h 204"/>
              <a:gd name="T48" fmla="*/ 101 w 204"/>
              <a:gd name="T49" fmla="*/ 204 h 204"/>
              <a:gd name="T50" fmla="*/ 121 w 204"/>
              <a:gd name="T51" fmla="*/ 199 h 204"/>
              <a:gd name="T52" fmla="*/ 133 w 204"/>
              <a:gd name="T53" fmla="*/ 192 h 204"/>
              <a:gd name="T54" fmla="*/ 138 w 204"/>
              <a:gd name="T55" fmla="*/ 187 h 204"/>
              <a:gd name="T56" fmla="*/ 152 w 204"/>
              <a:gd name="T57" fmla="*/ 168 h 204"/>
              <a:gd name="T58" fmla="*/ 156 w 204"/>
              <a:gd name="T59" fmla="*/ 144 h 204"/>
              <a:gd name="T60" fmla="*/ 157 w 204"/>
              <a:gd name="T61" fmla="*/ 134 h 204"/>
              <a:gd name="T62" fmla="*/ 168 w 204"/>
              <a:gd name="T63" fmla="*/ 117 h 204"/>
              <a:gd name="T64" fmla="*/ 176 w 204"/>
              <a:gd name="T65" fmla="*/ 112 h 204"/>
              <a:gd name="T66" fmla="*/ 184 w 204"/>
              <a:gd name="T67" fmla="*/ 108 h 204"/>
              <a:gd name="T68" fmla="*/ 191 w 204"/>
              <a:gd name="T69" fmla="*/ 102 h 204"/>
              <a:gd name="T70" fmla="*/ 201 w 204"/>
              <a:gd name="T71" fmla="*/ 86 h 204"/>
              <a:gd name="T72" fmla="*/ 204 w 204"/>
              <a:gd name="T73" fmla="*/ 69 h 204"/>
              <a:gd name="T74" fmla="*/ 200 w 204"/>
              <a:gd name="T75" fmla="*/ 49 h 204"/>
              <a:gd name="T76" fmla="*/ 191 w 204"/>
              <a:gd name="T77" fmla="*/ 3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4" h="204">
                <a:moveTo>
                  <a:pt x="189" y="30"/>
                </a:moveTo>
                <a:lnTo>
                  <a:pt x="133" y="86"/>
                </a:lnTo>
                <a:lnTo>
                  <a:pt x="133" y="86"/>
                </a:lnTo>
                <a:lnTo>
                  <a:pt x="132" y="81"/>
                </a:lnTo>
                <a:lnTo>
                  <a:pt x="129" y="75"/>
                </a:lnTo>
                <a:lnTo>
                  <a:pt x="129" y="75"/>
                </a:lnTo>
                <a:lnTo>
                  <a:pt x="124" y="73"/>
                </a:lnTo>
                <a:lnTo>
                  <a:pt x="118" y="71"/>
                </a:lnTo>
                <a:lnTo>
                  <a:pt x="175" y="15"/>
                </a:lnTo>
                <a:lnTo>
                  <a:pt x="175" y="14"/>
                </a:lnTo>
                <a:lnTo>
                  <a:pt x="175" y="14"/>
                </a:lnTo>
                <a:lnTo>
                  <a:pt x="165" y="8"/>
                </a:lnTo>
                <a:lnTo>
                  <a:pt x="156" y="4"/>
                </a:lnTo>
                <a:lnTo>
                  <a:pt x="145" y="2"/>
                </a:lnTo>
                <a:lnTo>
                  <a:pt x="136" y="0"/>
                </a:lnTo>
                <a:lnTo>
                  <a:pt x="126" y="2"/>
                </a:lnTo>
                <a:lnTo>
                  <a:pt x="118" y="3"/>
                </a:lnTo>
                <a:lnTo>
                  <a:pt x="109" y="7"/>
                </a:lnTo>
                <a:lnTo>
                  <a:pt x="102" y="14"/>
                </a:lnTo>
                <a:lnTo>
                  <a:pt x="102" y="14"/>
                </a:lnTo>
                <a:lnTo>
                  <a:pt x="97" y="20"/>
                </a:lnTo>
                <a:lnTo>
                  <a:pt x="93" y="29"/>
                </a:lnTo>
                <a:lnTo>
                  <a:pt x="93" y="29"/>
                </a:lnTo>
                <a:lnTo>
                  <a:pt x="90" y="33"/>
                </a:lnTo>
                <a:lnTo>
                  <a:pt x="88" y="37"/>
                </a:lnTo>
                <a:lnTo>
                  <a:pt x="80" y="43"/>
                </a:lnTo>
                <a:lnTo>
                  <a:pt x="70" y="47"/>
                </a:lnTo>
                <a:lnTo>
                  <a:pt x="61" y="49"/>
                </a:lnTo>
                <a:lnTo>
                  <a:pt x="61" y="49"/>
                </a:lnTo>
                <a:lnTo>
                  <a:pt x="49" y="50"/>
                </a:lnTo>
                <a:lnTo>
                  <a:pt x="37" y="53"/>
                </a:lnTo>
                <a:lnTo>
                  <a:pt x="27" y="58"/>
                </a:lnTo>
                <a:lnTo>
                  <a:pt x="18" y="66"/>
                </a:lnTo>
                <a:lnTo>
                  <a:pt x="18" y="66"/>
                </a:lnTo>
                <a:lnTo>
                  <a:pt x="12" y="71"/>
                </a:lnTo>
                <a:lnTo>
                  <a:pt x="8" y="77"/>
                </a:lnTo>
                <a:lnTo>
                  <a:pt x="6" y="83"/>
                </a:lnTo>
                <a:lnTo>
                  <a:pt x="3" y="89"/>
                </a:lnTo>
                <a:lnTo>
                  <a:pt x="0" y="104"/>
                </a:lnTo>
                <a:lnTo>
                  <a:pt x="0" y="118"/>
                </a:lnTo>
                <a:lnTo>
                  <a:pt x="4" y="133"/>
                </a:lnTo>
                <a:lnTo>
                  <a:pt x="10" y="148"/>
                </a:lnTo>
                <a:lnTo>
                  <a:pt x="18" y="161"/>
                </a:lnTo>
                <a:lnTo>
                  <a:pt x="30" y="175"/>
                </a:lnTo>
                <a:lnTo>
                  <a:pt x="30" y="175"/>
                </a:lnTo>
                <a:lnTo>
                  <a:pt x="43" y="187"/>
                </a:lnTo>
                <a:lnTo>
                  <a:pt x="57" y="195"/>
                </a:lnTo>
                <a:lnTo>
                  <a:pt x="71" y="200"/>
                </a:lnTo>
                <a:lnTo>
                  <a:pt x="86" y="204"/>
                </a:lnTo>
                <a:lnTo>
                  <a:pt x="101" y="204"/>
                </a:lnTo>
                <a:lnTo>
                  <a:pt x="116" y="201"/>
                </a:lnTo>
                <a:lnTo>
                  <a:pt x="121" y="199"/>
                </a:lnTo>
                <a:lnTo>
                  <a:pt x="128" y="196"/>
                </a:lnTo>
                <a:lnTo>
                  <a:pt x="133" y="192"/>
                </a:lnTo>
                <a:lnTo>
                  <a:pt x="138" y="187"/>
                </a:lnTo>
                <a:lnTo>
                  <a:pt x="138" y="187"/>
                </a:lnTo>
                <a:lnTo>
                  <a:pt x="147" y="177"/>
                </a:lnTo>
                <a:lnTo>
                  <a:pt x="152" y="168"/>
                </a:lnTo>
                <a:lnTo>
                  <a:pt x="155" y="156"/>
                </a:lnTo>
                <a:lnTo>
                  <a:pt x="156" y="144"/>
                </a:lnTo>
                <a:lnTo>
                  <a:pt x="156" y="144"/>
                </a:lnTo>
                <a:lnTo>
                  <a:pt x="157" y="134"/>
                </a:lnTo>
                <a:lnTo>
                  <a:pt x="161" y="125"/>
                </a:lnTo>
                <a:lnTo>
                  <a:pt x="168" y="117"/>
                </a:lnTo>
                <a:lnTo>
                  <a:pt x="172" y="114"/>
                </a:lnTo>
                <a:lnTo>
                  <a:pt x="176" y="112"/>
                </a:lnTo>
                <a:lnTo>
                  <a:pt x="176" y="112"/>
                </a:lnTo>
                <a:lnTo>
                  <a:pt x="184" y="108"/>
                </a:lnTo>
                <a:lnTo>
                  <a:pt x="191" y="102"/>
                </a:lnTo>
                <a:lnTo>
                  <a:pt x="191" y="102"/>
                </a:lnTo>
                <a:lnTo>
                  <a:pt x="197" y="95"/>
                </a:lnTo>
                <a:lnTo>
                  <a:pt x="201" y="86"/>
                </a:lnTo>
                <a:lnTo>
                  <a:pt x="203" y="78"/>
                </a:lnTo>
                <a:lnTo>
                  <a:pt x="204" y="69"/>
                </a:lnTo>
                <a:lnTo>
                  <a:pt x="203" y="59"/>
                </a:lnTo>
                <a:lnTo>
                  <a:pt x="200" y="49"/>
                </a:lnTo>
                <a:lnTo>
                  <a:pt x="196" y="39"/>
                </a:lnTo>
                <a:lnTo>
                  <a:pt x="191" y="30"/>
                </a:lnTo>
                <a:lnTo>
                  <a:pt x="189" y="30"/>
                </a:lnTo>
                <a:close/>
              </a:path>
            </a:pathLst>
          </a:custGeom>
          <a:solidFill>
            <a:srgbClr val="FC982B"/>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3" name="Freeform 3088"/>
          <p:cNvSpPr>
            <a:spLocks/>
          </p:cNvSpPr>
          <p:nvPr/>
        </p:nvSpPr>
        <p:spPr bwMode="auto">
          <a:xfrm>
            <a:off x="4442884" y="4671484"/>
            <a:ext cx="33867" cy="33867"/>
          </a:xfrm>
          <a:custGeom>
            <a:avLst/>
            <a:gdLst>
              <a:gd name="T0" fmla="*/ 28 w 32"/>
              <a:gd name="T1" fmla="*/ 27 h 33"/>
              <a:gd name="T2" fmla="*/ 28 w 32"/>
              <a:gd name="T3" fmla="*/ 27 h 33"/>
              <a:gd name="T4" fmla="*/ 23 w 32"/>
              <a:gd name="T5" fmla="*/ 31 h 33"/>
              <a:gd name="T6" fmla="*/ 16 w 32"/>
              <a:gd name="T7" fmla="*/ 33 h 33"/>
              <a:gd name="T8" fmla="*/ 11 w 32"/>
              <a:gd name="T9" fmla="*/ 31 h 33"/>
              <a:gd name="T10" fmla="*/ 5 w 32"/>
              <a:gd name="T11" fmla="*/ 27 h 33"/>
              <a:gd name="T12" fmla="*/ 5 w 32"/>
              <a:gd name="T13" fmla="*/ 27 h 33"/>
              <a:gd name="T14" fmla="*/ 1 w 32"/>
              <a:gd name="T15" fmla="*/ 22 h 33"/>
              <a:gd name="T16" fmla="*/ 0 w 32"/>
              <a:gd name="T17" fmla="*/ 16 h 33"/>
              <a:gd name="T18" fmla="*/ 1 w 32"/>
              <a:gd name="T19" fmla="*/ 10 h 33"/>
              <a:gd name="T20" fmla="*/ 5 w 32"/>
              <a:gd name="T21" fmla="*/ 4 h 33"/>
              <a:gd name="T22" fmla="*/ 5 w 32"/>
              <a:gd name="T23" fmla="*/ 4 h 33"/>
              <a:gd name="T24" fmla="*/ 11 w 32"/>
              <a:gd name="T25" fmla="*/ 0 h 33"/>
              <a:gd name="T26" fmla="*/ 16 w 32"/>
              <a:gd name="T27" fmla="*/ 0 h 33"/>
              <a:gd name="T28" fmla="*/ 23 w 32"/>
              <a:gd name="T29" fmla="*/ 0 h 33"/>
              <a:gd name="T30" fmla="*/ 28 w 32"/>
              <a:gd name="T31" fmla="*/ 4 h 33"/>
              <a:gd name="T32" fmla="*/ 28 w 32"/>
              <a:gd name="T33" fmla="*/ 4 h 33"/>
              <a:gd name="T34" fmla="*/ 32 w 32"/>
              <a:gd name="T35" fmla="*/ 10 h 33"/>
              <a:gd name="T36" fmla="*/ 32 w 32"/>
              <a:gd name="T37" fmla="*/ 16 h 33"/>
              <a:gd name="T38" fmla="*/ 32 w 32"/>
              <a:gd name="T39" fmla="*/ 22 h 33"/>
              <a:gd name="T40" fmla="*/ 28 w 32"/>
              <a:gd name="T41" fmla="*/ 27 h 33"/>
              <a:gd name="T42" fmla="*/ 28 w 32"/>
              <a:gd name="T43"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3">
                <a:moveTo>
                  <a:pt x="28" y="27"/>
                </a:moveTo>
                <a:lnTo>
                  <a:pt x="28" y="27"/>
                </a:lnTo>
                <a:lnTo>
                  <a:pt x="23" y="31"/>
                </a:lnTo>
                <a:lnTo>
                  <a:pt x="16" y="33"/>
                </a:lnTo>
                <a:lnTo>
                  <a:pt x="11" y="31"/>
                </a:lnTo>
                <a:lnTo>
                  <a:pt x="5" y="27"/>
                </a:lnTo>
                <a:lnTo>
                  <a:pt x="5" y="27"/>
                </a:lnTo>
                <a:lnTo>
                  <a:pt x="1" y="22"/>
                </a:lnTo>
                <a:lnTo>
                  <a:pt x="0" y="16"/>
                </a:lnTo>
                <a:lnTo>
                  <a:pt x="1" y="10"/>
                </a:lnTo>
                <a:lnTo>
                  <a:pt x="5" y="4"/>
                </a:lnTo>
                <a:lnTo>
                  <a:pt x="5" y="4"/>
                </a:lnTo>
                <a:lnTo>
                  <a:pt x="11" y="0"/>
                </a:lnTo>
                <a:lnTo>
                  <a:pt x="16" y="0"/>
                </a:lnTo>
                <a:lnTo>
                  <a:pt x="23" y="0"/>
                </a:lnTo>
                <a:lnTo>
                  <a:pt x="28" y="4"/>
                </a:lnTo>
                <a:lnTo>
                  <a:pt x="28" y="4"/>
                </a:lnTo>
                <a:lnTo>
                  <a:pt x="32" y="10"/>
                </a:lnTo>
                <a:lnTo>
                  <a:pt x="32" y="16"/>
                </a:lnTo>
                <a:lnTo>
                  <a:pt x="32" y="22"/>
                </a:lnTo>
                <a:lnTo>
                  <a:pt x="28" y="27"/>
                </a:lnTo>
                <a:lnTo>
                  <a:pt x="28" y="27"/>
                </a:lnTo>
                <a:close/>
              </a:path>
            </a:pathLst>
          </a:custGeom>
          <a:solidFill>
            <a:srgbClr val="755B49"/>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4" name="Line 3089"/>
          <p:cNvSpPr>
            <a:spLocks noChangeShapeType="1"/>
          </p:cNvSpPr>
          <p:nvPr/>
        </p:nvSpPr>
        <p:spPr bwMode="auto">
          <a:xfrm flipH="1" flipV="1">
            <a:off x="4607984" y="4508504"/>
            <a:ext cx="2117"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5" name="Line 3090"/>
          <p:cNvSpPr>
            <a:spLocks noChangeShapeType="1"/>
          </p:cNvSpPr>
          <p:nvPr/>
        </p:nvSpPr>
        <p:spPr bwMode="auto">
          <a:xfrm flipH="1" flipV="1">
            <a:off x="4591053" y="4525437"/>
            <a:ext cx="4233"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6" name="Line 3091"/>
          <p:cNvSpPr>
            <a:spLocks noChangeShapeType="1"/>
          </p:cNvSpPr>
          <p:nvPr/>
        </p:nvSpPr>
        <p:spPr bwMode="auto">
          <a:xfrm flipH="1" flipV="1">
            <a:off x="4635501" y="4536020"/>
            <a:ext cx="4233"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7" name="Line 3092"/>
          <p:cNvSpPr>
            <a:spLocks noChangeShapeType="1"/>
          </p:cNvSpPr>
          <p:nvPr/>
        </p:nvSpPr>
        <p:spPr bwMode="auto">
          <a:xfrm flipH="1" flipV="1">
            <a:off x="4618569" y="4552953"/>
            <a:ext cx="4233" cy="42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28" name="Freeform 3093"/>
          <p:cNvSpPr>
            <a:spLocks/>
          </p:cNvSpPr>
          <p:nvPr/>
        </p:nvSpPr>
        <p:spPr bwMode="auto">
          <a:xfrm>
            <a:off x="4461935" y="4504269"/>
            <a:ext cx="179917" cy="182033"/>
          </a:xfrm>
          <a:custGeom>
            <a:avLst/>
            <a:gdLst>
              <a:gd name="T0" fmla="*/ 149 w 172"/>
              <a:gd name="T1" fmla="*/ 0 h 171"/>
              <a:gd name="T2" fmla="*/ 120 w 172"/>
              <a:gd name="T3" fmla="*/ 30 h 171"/>
              <a:gd name="T4" fmla="*/ 122 w 172"/>
              <a:gd name="T5" fmla="*/ 33 h 171"/>
              <a:gd name="T6" fmla="*/ 0 w 172"/>
              <a:gd name="T7" fmla="*/ 156 h 171"/>
              <a:gd name="T8" fmla="*/ 0 w 172"/>
              <a:gd name="T9" fmla="*/ 156 h 171"/>
              <a:gd name="T10" fmla="*/ 6 w 172"/>
              <a:gd name="T11" fmla="*/ 158 h 171"/>
              <a:gd name="T12" fmla="*/ 11 w 172"/>
              <a:gd name="T13" fmla="*/ 160 h 171"/>
              <a:gd name="T14" fmla="*/ 11 w 172"/>
              <a:gd name="T15" fmla="*/ 160 h 171"/>
              <a:gd name="T16" fmla="*/ 14 w 172"/>
              <a:gd name="T17" fmla="*/ 166 h 171"/>
              <a:gd name="T18" fmla="*/ 15 w 172"/>
              <a:gd name="T19" fmla="*/ 171 h 171"/>
              <a:gd name="T20" fmla="*/ 138 w 172"/>
              <a:gd name="T21" fmla="*/ 49 h 171"/>
              <a:gd name="T22" fmla="*/ 141 w 172"/>
              <a:gd name="T23" fmla="*/ 52 h 171"/>
              <a:gd name="T24" fmla="*/ 172 w 172"/>
              <a:gd name="T25" fmla="*/ 22 h 171"/>
              <a:gd name="T26" fmla="*/ 149 w 172"/>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2" h="171">
                <a:moveTo>
                  <a:pt x="149" y="0"/>
                </a:moveTo>
                <a:lnTo>
                  <a:pt x="120" y="30"/>
                </a:lnTo>
                <a:lnTo>
                  <a:pt x="122" y="33"/>
                </a:lnTo>
                <a:lnTo>
                  <a:pt x="0" y="156"/>
                </a:lnTo>
                <a:lnTo>
                  <a:pt x="0" y="156"/>
                </a:lnTo>
                <a:lnTo>
                  <a:pt x="6" y="158"/>
                </a:lnTo>
                <a:lnTo>
                  <a:pt x="11" y="160"/>
                </a:lnTo>
                <a:lnTo>
                  <a:pt x="11" y="160"/>
                </a:lnTo>
                <a:lnTo>
                  <a:pt x="14" y="166"/>
                </a:lnTo>
                <a:lnTo>
                  <a:pt x="15" y="171"/>
                </a:lnTo>
                <a:lnTo>
                  <a:pt x="138" y="49"/>
                </a:lnTo>
                <a:lnTo>
                  <a:pt x="141" y="52"/>
                </a:lnTo>
                <a:lnTo>
                  <a:pt x="172" y="22"/>
                </a:lnTo>
                <a:lnTo>
                  <a:pt x="149"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29" name="Line 3094"/>
          <p:cNvSpPr>
            <a:spLocks noChangeShapeType="1"/>
          </p:cNvSpPr>
          <p:nvPr/>
        </p:nvSpPr>
        <p:spPr bwMode="auto">
          <a:xfrm flipH="1" flipV="1">
            <a:off x="4415367" y="4713818"/>
            <a:ext cx="16933" cy="1693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0" name="Freeform 3095"/>
          <p:cNvSpPr>
            <a:spLocks/>
          </p:cNvSpPr>
          <p:nvPr/>
        </p:nvSpPr>
        <p:spPr bwMode="auto">
          <a:xfrm>
            <a:off x="4756151" y="4409018"/>
            <a:ext cx="510117" cy="510117"/>
          </a:xfrm>
          <a:custGeom>
            <a:avLst/>
            <a:gdLst>
              <a:gd name="T0" fmla="*/ 483 w 483"/>
              <a:gd name="T1" fmla="*/ 241 h 482"/>
              <a:gd name="T2" fmla="*/ 477 w 483"/>
              <a:gd name="T3" fmla="*/ 192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2"/>
                </a:lnTo>
                <a:lnTo>
                  <a:pt x="472" y="168"/>
                </a:lnTo>
                <a:lnTo>
                  <a:pt x="464" y="147"/>
                </a:lnTo>
                <a:lnTo>
                  <a:pt x="453" y="125"/>
                </a:lnTo>
                <a:lnTo>
                  <a:pt x="441" y="105"/>
                </a:lnTo>
                <a:lnTo>
                  <a:pt x="428" y="88"/>
                </a:lnTo>
                <a:lnTo>
                  <a:pt x="412" y="71"/>
                </a:lnTo>
                <a:lnTo>
                  <a:pt x="394" y="54"/>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7" y="481"/>
                </a:lnTo>
                <a:lnTo>
                  <a:pt x="241" y="482"/>
                </a:lnTo>
                <a:lnTo>
                  <a:pt x="241" y="482"/>
                </a:lnTo>
                <a:lnTo>
                  <a:pt x="266" y="481"/>
                </a:lnTo>
                <a:lnTo>
                  <a:pt x="290" y="476"/>
                </a:lnTo>
                <a:lnTo>
                  <a:pt x="314" y="471"/>
                </a:lnTo>
                <a:lnTo>
                  <a:pt x="335" y="463"/>
                </a:lnTo>
                <a:lnTo>
                  <a:pt x="357" y="452"/>
                </a:lnTo>
                <a:lnTo>
                  <a:pt x="377" y="440"/>
                </a:lnTo>
                <a:lnTo>
                  <a:pt x="394" y="427"/>
                </a:lnTo>
                <a:lnTo>
                  <a:pt x="412" y="411"/>
                </a:lnTo>
                <a:lnTo>
                  <a:pt x="428" y="393"/>
                </a:lnTo>
                <a:lnTo>
                  <a:pt x="441" y="376"/>
                </a:lnTo>
                <a:lnTo>
                  <a:pt x="453" y="356"/>
                </a:lnTo>
                <a:lnTo>
                  <a:pt x="464" y="334"/>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31" name="Freeform 3096"/>
          <p:cNvSpPr>
            <a:spLocks/>
          </p:cNvSpPr>
          <p:nvPr/>
        </p:nvSpPr>
        <p:spPr bwMode="auto">
          <a:xfrm>
            <a:off x="4857751" y="4629151"/>
            <a:ext cx="306917" cy="158751"/>
          </a:xfrm>
          <a:custGeom>
            <a:avLst/>
            <a:gdLst>
              <a:gd name="T0" fmla="*/ 278 w 289"/>
              <a:gd name="T1" fmla="*/ 150 h 150"/>
              <a:gd name="T2" fmla="*/ 10 w 289"/>
              <a:gd name="T3" fmla="*/ 150 h 150"/>
              <a:gd name="T4" fmla="*/ 10 w 289"/>
              <a:gd name="T5" fmla="*/ 150 h 150"/>
              <a:gd name="T6" fmla="*/ 6 w 289"/>
              <a:gd name="T7" fmla="*/ 148 h 150"/>
              <a:gd name="T8" fmla="*/ 2 w 289"/>
              <a:gd name="T9" fmla="*/ 147 h 150"/>
              <a:gd name="T10" fmla="*/ 1 w 289"/>
              <a:gd name="T11" fmla="*/ 143 h 150"/>
              <a:gd name="T12" fmla="*/ 0 w 289"/>
              <a:gd name="T13" fmla="*/ 139 h 150"/>
              <a:gd name="T14" fmla="*/ 0 w 289"/>
              <a:gd name="T15" fmla="*/ 10 h 150"/>
              <a:gd name="T16" fmla="*/ 0 w 289"/>
              <a:gd name="T17" fmla="*/ 10 h 150"/>
              <a:gd name="T18" fmla="*/ 1 w 289"/>
              <a:gd name="T19" fmla="*/ 6 h 150"/>
              <a:gd name="T20" fmla="*/ 2 w 289"/>
              <a:gd name="T21" fmla="*/ 2 h 150"/>
              <a:gd name="T22" fmla="*/ 6 w 289"/>
              <a:gd name="T23" fmla="*/ 1 h 150"/>
              <a:gd name="T24" fmla="*/ 10 w 289"/>
              <a:gd name="T25" fmla="*/ 0 h 150"/>
              <a:gd name="T26" fmla="*/ 278 w 289"/>
              <a:gd name="T27" fmla="*/ 0 h 150"/>
              <a:gd name="T28" fmla="*/ 278 w 289"/>
              <a:gd name="T29" fmla="*/ 0 h 150"/>
              <a:gd name="T30" fmla="*/ 283 w 289"/>
              <a:gd name="T31" fmla="*/ 1 h 150"/>
              <a:gd name="T32" fmla="*/ 287 w 289"/>
              <a:gd name="T33" fmla="*/ 2 h 150"/>
              <a:gd name="T34" fmla="*/ 288 w 289"/>
              <a:gd name="T35" fmla="*/ 6 h 150"/>
              <a:gd name="T36" fmla="*/ 289 w 289"/>
              <a:gd name="T37" fmla="*/ 10 h 150"/>
              <a:gd name="T38" fmla="*/ 289 w 289"/>
              <a:gd name="T39" fmla="*/ 139 h 150"/>
              <a:gd name="T40" fmla="*/ 289 w 289"/>
              <a:gd name="T41" fmla="*/ 139 h 150"/>
              <a:gd name="T42" fmla="*/ 288 w 289"/>
              <a:gd name="T43" fmla="*/ 143 h 150"/>
              <a:gd name="T44" fmla="*/ 287 w 289"/>
              <a:gd name="T45" fmla="*/ 147 h 150"/>
              <a:gd name="T46" fmla="*/ 283 w 289"/>
              <a:gd name="T47" fmla="*/ 148 h 150"/>
              <a:gd name="T48" fmla="*/ 278 w 289"/>
              <a:gd name="T49" fmla="*/ 150 h 150"/>
              <a:gd name="T50" fmla="*/ 278 w 289"/>
              <a:gd name="T5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9" h="150">
                <a:moveTo>
                  <a:pt x="278" y="150"/>
                </a:moveTo>
                <a:lnTo>
                  <a:pt x="10" y="150"/>
                </a:lnTo>
                <a:lnTo>
                  <a:pt x="10" y="150"/>
                </a:lnTo>
                <a:lnTo>
                  <a:pt x="6" y="148"/>
                </a:lnTo>
                <a:lnTo>
                  <a:pt x="2" y="147"/>
                </a:lnTo>
                <a:lnTo>
                  <a:pt x="1" y="143"/>
                </a:lnTo>
                <a:lnTo>
                  <a:pt x="0" y="139"/>
                </a:lnTo>
                <a:lnTo>
                  <a:pt x="0" y="10"/>
                </a:lnTo>
                <a:lnTo>
                  <a:pt x="0" y="10"/>
                </a:lnTo>
                <a:lnTo>
                  <a:pt x="1" y="6"/>
                </a:lnTo>
                <a:lnTo>
                  <a:pt x="2" y="2"/>
                </a:lnTo>
                <a:lnTo>
                  <a:pt x="6" y="1"/>
                </a:lnTo>
                <a:lnTo>
                  <a:pt x="10" y="0"/>
                </a:lnTo>
                <a:lnTo>
                  <a:pt x="278" y="0"/>
                </a:lnTo>
                <a:lnTo>
                  <a:pt x="278" y="0"/>
                </a:lnTo>
                <a:lnTo>
                  <a:pt x="283" y="1"/>
                </a:lnTo>
                <a:lnTo>
                  <a:pt x="287" y="2"/>
                </a:lnTo>
                <a:lnTo>
                  <a:pt x="288" y="6"/>
                </a:lnTo>
                <a:lnTo>
                  <a:pt x="289" y="10"/>
                </a:lnTo>
                <a:lnTo>
                  <a:pt x="289" y="139"/>
                </a:lnTo>
                <a:lnTo>
                  <a:pt x="289" y="139"/>
                </a:lnTo>
                <a:lnTo>
                  <a:pt x="288" y="143"/>
                </a:lnTo>
                <a:lnTo>
                  <a:pt x="287" y="147"/>
                </a:lnTo>
                <a:lnTo>
                  <a:pt x="283" y="148"/>
                </a:lnTo>
                <a:lnTo>
                  <a:pt x="278" y="150"/>
                </a:lnTo>
                <a:lnTo>
                  <a:pt x="278" y="150"/>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32" name="Line 3097"/>
          <p:cNvSpPr>
            <a:spLocks noChangeShapeType="1"/>
          </p:cNvSpPr>
          <p:nvPr/>
        </p:nvSpPr>
        <p:spPr bwMode="auto">
          <a:xfrm>
            <a:off x="4891617"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3" name="Line 3098"/>
          <p:cNvSpPr>
            <a:spLocks noChangeShapeType="1"/>
          </p:cNvSpPr>
          <p:nvPr/>
        </p:nvSpPr>
        <p:spPr bwMode="auto">
          <a:xfrm>
            <a:off x="4927600"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4" name="Line 3099"/>
          <p:cNvSpPr>
            <a:spLocks noChangeShapeType="1"/>
          </p:cNvSpPr>
          <p:nvPr/>
        </p:nvSpPr>
        <p:spPr bwMode="auto">
          <a:xfrm>
            <a:off x="4961467"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5" name="Line 3100"/>
          <p:cNvSpPr>
            <a:spLocks noChangeShapeType="1"/>
          </p:cNvSpPr>
          <p:nvPr/>
        </p:nvSpPr>
        <p:spPr bwMode="auto">
          <a:xfrm>
            <a:off x="4995333"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6" name="Line 3101"/>
          <p:cNvSpPr>
            <a:spLocks noChangeShapeType="1"/>
          </p:cNvSpPr>
          <p:nvPr/>
        </p:nvSpPr>
        <p:spPr bwMode="auto">
          <a:xfrm>
            <a:off x="5029200"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7" name="Line 3102"/>
          <p:cNvSpPr>
            <a:spLocks noChangeShapeType="1"/>
          </p:cNvSpPr>
          <p:nvPr/>
        </p:nvSpPr>
        <p:spPr bwMode="auto">
          <a:xfrm>
            <a:off x="5063067"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8" name="Line 3103"/>
          <p:cNvSpPr>
            <a:spLocks noChangeShapeType="1"/>
          </p:cNvSpPr>
          <p:nvPr/>
        </p:nvSpPr>
        <p:spPr bwMode="auto">
          <a:xfrm>
            <a:off x="5096933"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39" name="Line 3104"/>
          <p:cNvSpPr>
            <a:spLocks noChangeShapeType="1"/>
          </p:cNvSpPr>
          <p:nvPr/>
        </p:nvSpPr>
        <p:spPr bwMode="auto">
          <a:xfrm>
            <a:off x="5130800" y="46757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0" name="Line 3105"/>
          <p:cNvSpPr>
            <a:spLocks noChangeShapeType="1"/>
          </p:cNvSpPr>
          <p:nvPr/>
        </p:nvSpPr>
        <p:spPr bwMode="auto">
          <a:xfrm>
            <a:off x="4927600"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1" name="Line 3106"/>
          <p:cNvSpPr>
            <a:spLocks noChangeShapeType="1"/>
          </p:cNvSpPr>
          <p:nvPr/>
        </p:nvSpPr>
        <p:spPr bwMode="auto">
          <a:xfrm>
            <a:off x="4891617"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2" name="Line 3107"/>
          <p:cNvSpPr>
            <a:spLocks noChangeShapeType="1"/>
          </p:cNvSpPr>
          <p:nvPr/>
        </p:nvSpPr>
        <p:spPr bwMode="auto">
          <a:xfrm>
            <a:off x="4961467"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3" name="Line 3108"/>
          <p:cNvSpPr>
            <a:spLocks noChangeShapeType="1"/>
          </p:cNvSpPr>
          <p:nvPr/>
        </p:nvSpPr>
        <p:spPr bwMode="auto">
          <a:xfrm>
            <a:off x="4995333"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4" name="Line 3109"/>
          <p:cNvSpPr>
            <a:spLocks noChangeShapeType="1"/>
          </p:cNvSpPr>
          <p:nvPr/>
        </p:nvSpPr>
        <p:spPr bwMode="auto">
          <a:xfrm>
            <a:off x="5029200"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5" name="Line 3110"/>
          <p:cNvSpPr>
            <a:spLocks noChangeShapeType="1"/>
          </p:cNvSpPr>
          <p:nvPr/>
        </p:nvSpPr>
        <p:spPr bwMode="auto">
          <a:xfrm>
            <a:off x="5063067"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6" name="Line 3111"/>
          <p:cNvSpPr>
            <a:spLocks noChangeShapeType="1"/>
          </p:cNvSpPr>
          <p:nvPr/>
        </p:nvSpPr>
        <p:spPr bwMode="auto">
          <a:xfrm>
            <a:off x="5096933"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7" name="Line 3112"/>
          <p:cNvSpPr>
            <a:spLocks noChangeShapeType="1"/>
          </p:cNvSpPr>
          <p:nvPr/>
        </p:nvSpPr>
        <p:spPr bwMode="auto">
          <a:xfrm>
            <a:off x="5130800" y="47095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8" name="Line 3113"/>
          <p:cNvSpPr>
            <a:spLocks noChangeShapeType="1"/>
          </p:cNvSpPr>
          <p:nvPr/>
        </p:nvSpPr>
        <p:spPr bwMode="auto">
          <a:xfrm>
            <a:off x="4891617"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49" name="Line 3114"/>
          <p:cNvSpPr>
            <a:spLocks noChangeShapeType="1"/>
          </p:cNvSpPr>
          <p:nvPr/>
        </p:nvSpPr>
        <p:spPr bwMode="auto">
          <a:xfrm>
            <a:off x="4927600"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0" name="Line 3115"/>
          <p:cNvSpPr>
            <a:spLocks noChangeShapeType="1"/>
          </p:cNvSpPr>
          <p:nvPr/>
        </p:nvSpPr>
        <p:spPr bwMode="auto">
          <a:xfrm>
            <a:off x="4961467" y="4743451"/>
            <a:ext cx="1016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1" name="Freeform 3116"/>
          <p:cNvSpPr>
            <a:spLocks/>
          </p:cNvSpPr>
          <p:nvPr/>
        </p:nvSpPr>
        <p:spPr bwMode="auto">
          <a:xfrm>
            <a:off x="5005918" y="4493685"/>
            <a:ext cx="80433" cy="135467"/>
          </a:xfrm>
          <a:custGeom>
            <a:avLst/>
            <a:gdLst>
              <a:gd name="T0" fmla="*/ 0 w 75"/>
              <a:gd name="T1" fmla="*/ 129 h 129"/>
              <a:gd name="T2" fmla="*/ 0 w 75"/>
              <a:gd name="T3" fmla="*/ 86 h 129"/>
              <a:gd name="T4" fmla="*/ 0 w 75"/>
              <a:gd name="T5" fmla="*/ 86 h 129"/>
              <a:gd name="T6" fmla="*/ 0 w 75"/>
              <a:gd name="T7" fmla="*/ 82 h 129"/>
              <a:gd name="T8" fmla="*/ 1 w 75"/>
              <a:gd name="T9" fmla="*/ 78 h 129"/>
              <a:gd name="T10" fmla="*/ 7 w 75"/>
              <a:gd name="T11" fmla="*/ 71 h 129"/>
              <a:gd name="T12" fmla="*/ 13 w 75"/>
              <a:gd name="T13" fmla="*/ 66 h 129"/>
              <a:gd name="T14" fmla="*/ 18 w 75"/>
              <a:gd name="T15" fmla="*/ 64 h 129"/>
              <a:gd name="T16" fmla="*/ 22 w 75"/>
              <a:gd name="T17" fmla="*/ 64 h 129"/>
              <a:gd name="T18" fmla="*/ 54 w 75"/>
              <a:gd name="T19" fmla="*/ 64 h 129"/>
              <a:gd name="T20" fmla="*/ 54 w 75"/>
              <a:gd name="T21" fmla="*/ 64 h 129"/>
              <a:gd name="T22" fmla="*/ 58 w 75"/>
              <a:gd name="T23" fmla="*/ 64 h 129"/>
              <a:gd name="T24" fmla="*/ 62 w 75"/>
              <a:gd name="T25" fmla="*/ 63 h 129"/>
              <a:gd name="T26" fmla="*/ 68 w 75"/>
              <a:gd name="T27" fmla="*/ 58 h 129"/>
              <a:gd name="T28" fmla="*/ 74 w 75"/>
              <a:gd name="T29" fmla="*/ 51 h 129"/>
              <a:gd name="T30" fmla="*/ 75 w 75"/>
              <a:gd name="T31" fmla="*/ 47 h 129"/>
              <a:gd name="T32" fmla="*/ 75 w 75"/>
              <a:gd name="T33" fmla="*/ 43 h 129"/>
              <a:gd name="T34" fmla="*/ 75 w 75"/>
              <a:gd name="T3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9">
                <a:moveTo>
                  <a:pt x="0" y="129"/>
                </a:moveTo>
                <a:lnTo>
                  <a:pt x="0" y="86"/>
                </a:lnTo>
                <a:lnTo>
                  <a:pt x="0" y="86"/>
                </a:lnTo>
                <a:lnTo>
                  <a:pt x="0" y="82"/>
                </a:lnTo>
                <a:lnTo>
                  <a:pt x="1" y="78"/>
                </a:lnTo>
                <a:lnTo>
                  <a:pt x="7" y="71"/>
                </a:lnTo>
                <a:lnTo>
                  <a:pt x="13" y="66"/>
                </a:lnTo>
                <a:lnTo>
                  <a:pt x="18" y="64"/>
                </a:lnTo>
                <a:lnTo>
                  <a:pt x="22" y="64"/>
                </a:lnTo>
                <a:lnTo>
                  <a:pt x="54" y="64"/>
                </a:lnTo>
                <a:lnTo>
                  <a:pt x="54" y="64"/>
                </a:lnTo>
                <a:lnTo>
                  <a:pt x="58" y="64"/>
                </a:lnTo>
                <a:lnTo>
                  <a:pt x="62" y="63"/>
                </a:lnTo>
                <a:lnTo>
                  <a:pt x="68" y="58"/>
                </a:lnTo>
                <a:lnTo>
                  <a:pt x="74" y="51"/>
                </a:lnTo>
                <a:lnTo>
                  <a:pt x="75" y="47"/>
                </a:lnTo>
                <a:lnTo>
                  <a:pt x="75" y="43"/>
                </a:lnTo>
                <a:lnTo>
                  <a:pt x="75"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2" name="Line 3117"/>
          <p:cNvSpPr>
            <a:spLocks noChangeShapeType="1"/>
          </p:cNvSpPr>
          <p:nvPr/>
        </p:nvSpPr>
        <p:spPr bwMode="auto">
          <a:xfrm>
            <a:off x="5096933"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3" name="Line 3118"/>
          <p:cNvSpPr>
            <a:spLocks noChangeShapeType="1"/>
          </p:cNvSpPr>
          <p:nvPr/>
        </p:nvSpPr>
        <p:spPr bwMode="auto">
          <a:xfrm>
            <a:off x="5130800" y="4743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4" name="Freeform 3119"/>
          <p:cNvSpPr>
            <a:spLocks/>
          </p:cNvSpPr>
          <p:nvPr/>
        </p:nvSpPr>
        <p:spPr bwMode="auto">
          <a:xfrm>
            <a:off x="5278967" y="4409018"/>
            <a:ext cx="510117" cy="510117"/>
          </a:xfrm>
          <a:custGeom>
            <a:avLst/>
            <a:gdLst>
              <a:gd name="T0" fmla="*/ 483 w 483"/>
              <a:gd name="T1" fmla="*/ 241 h 482"/>
              <a:gd name="T2" fmla="*/ 478 w 483"/>
              <a:gd name="T3" fmla="*/ 192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4 h 482"/>
              <a:gd name="T26" fmla="*/ 55 w 483"/>
              <a:gd name="T27" fmla="*/ 88 h 482"/>
              <a:gd name="T28" fmla="*/ 30 w 483"/>
              <a:gd name="T29" fmla="*/ 125 h 482"/>
              <a:gd name="T30" fmla="*/ 11 w 483"/>
              <a:gd name="T31" fmla="*/ 168 h 482"/>
              <a:gd name="T32" fmla="*/ 2 w 483"/>
              <a:gd name="T33" fmla="*/ 217 h 482"/>
              <a:gd name="T34" fmla="*/ 0 w 483"/>
              <a:gd name="T35" fmla="*/ 241 h 482"/>
              <a:gd name="T36" fmla="*/ 6 w 483"/>
              <a:gd name="T37" fmla="*/ 289 h 482"/>
              <a:gd name="T38" fmla="*/ 19 w 483"/>
              <a:gd name="T39" fmla="*/ 334 h 482"/>
              <a:gd name="T40" fmla="*/ 42 w 483"/>
              <a:gd name="T41" fmla="*/ 376 h 482"/>
              <a:gd name="T42" fmla="*/ 71 w 483"/>
              <a:gd name="T43" fmla="*/ 411 h 482"/>
              <a:gd name="T44" fmla="*/ 106 w 483"/>
              <a:gd name="T45" fmla="*/ 440 h 482"/>
              <a:gd name="T46" fmla="*/ 148 w 483"/>
              <a:gd name="T47" fmla="*/ 463 h 482"/>
              <a:gd name="T48" fmla="*/ 193 w 483"/>
              <a:gd name="T49" fmla="*/ 476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2"/>
                </a:lnTo>
                <a:lnTo>
                  <a:pt x="472" y="168"/>
                </a:lnTo>
                <a:lnTo>
                  <a:pt x="464" y="147"/>
                </a:lnTo>
                <a:lnTo>
                  <a:pt x="454" y="125"/>
                </a:lnTo>
                <a:lnTo>
                  <a:pt x="441" y="105"/>
                </a:lnTo>
                <a:lnTo>
                  <a:pt x="428" y="88"/>
                </a:lnTo>
                <a:lnTo>
                  <a:pt x="412" y="71"/>
                </a:lnTo>
                <a:lnTo>
                  <a:pt x="395" y="54"/>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4"/>
                </a:lnTo>
                <a:lnTo>
                  <a:pt x="71" y="71"/>
                </a:lnTo>
                <a:lnTo>
                  <a:pt x="55" y="88"/>
                </a:lnTo>
                <a:lnTo>
                  <a:pt x="42" y="105"/>
                </a:lnTo>
                <a:lnTo>
                  <a:pt x="30" y="125"/>
                </a:lnTo>
                <a:lnTo>
                  <a:pt x="19" y="147"/>
                </a:lnTo>
                <a:lnTo>
                  <a:pt x="11" y="168"/>
                </a:lnTo>
                <a:lnTo>
                  <a:pt x="6" y="192"/>
                </a:lnTo>
                <a:lnTo>
                  <a:pt x="2" y="217"/>
                </a:lnTo>
                <a:lnTo>
                  <a:pt x="0" y="241"/>
                </a:lnTo>
                <a:lnTo>
                  <a:pt x="0" y="241"/>
                </a:lnTo>
                <a:lnTo>
                  <a:pt x="2" y="265"/>
                </a:lnTo>
                <a:lnTo>
                  <a:pt x="6" y="289"/>
                </a:lnTo>
                <a:lnTo>
                  <a:pt x="11" y="313"/>
                </a:lnTo>
                <a:lnTo>
                  <a:pt x="19" y="334"/>
                </a:lnTo>
                <a:lnTo>
                  <a:pt x="30" y="356"/>
                </a:lnTo>
                <a:lnTo>
                  <a:pt x="42" y="376"/>
                </a:lnTo>
                <a:lnTo>
                  <a:pt x="55" y="393"/>
                </a:lnTo>
                <a:lnTo>
                  <a:pt x="71" y="411"/>
                </a:lnTo>
                <a:lnTo>
                  <a:pt x="89" y="427"/>
                </a:lnTo>
                <a:lnTo>
                  <a:pt x="106" y="440"/>
                </a:lnTo>
                <a:lnTo>
                  <a:pt x="126" y="452"/>
                </a:lnTo>
                <a:lnTo>
                  <a:pt x="148" y="463"/>
                </a:lnTo>
                <a:lnTo>
                  <a:pt x="169" y="471"/>
                </a:lnTo>
                <a:lnTo>
                  <a:pt x="193" y="476"/>
                </a:lnTo>
                <a:lnTo>
                  <a:pt x="218" y="481"/>
                </a:lnTo>
                <a:lnTo>
                  <a:pt x="242" y="482"/>
                </a:lnTo>
                <a:lnTo>
                  <a:pt x="242" y="482"/>
                </a:lnTo>
                <a:lnTo>
                  <a:pt x="266" y="481"/>
                </a:lnTo>
                <a:lnTo>
                  <a:pt x="290" y="476"/>
                </a:lnTo>
                <a:lnTo>
                  <a:pt x="314" y="471"/>
                </a:lnTo>
                <a:lnTo>
                  <a:pt x="336" y="463"/>
                </a:lnTo>
                <a:lnTo>
                  <a:pt x="357" y="452"/>
                </a:lnTo>
                <a:lnTo>
                  <a:pt x="377" y="440"/>
                </a:lnTo>
                <a:lnTo>
                  <a:pt x="395" y="427"/>
                </a:lnTo>
                <a:lnTo>
                  <a:pt x="412" y="411"/>
                </a:lnTo>
                <a:lnTo>
                  <a:pt x="428" y="393"/>
                </a:lnTo>
                <a:lnTo>
                  <a:pt x="441" y="376"/>
                </a:lnTo>
                <a:lnTo>
                  <a:pt x="454" y="356"/>
                </a:lnTo>
                <a:lnTo>
                  <a:pt x="464" y="334"/>
                </a:lnTo>
                <a:lnTo>
                  <a:pt x="472" y="313"/>
                </a:lnTo>
                <a:lnTo>
                  <a:pt x="478" y="289"/>
                </a:lnTo>
                <a:lnTo>
                  <a:pt x="482" y="265"/>
                </a:lnTo>
                <a:lnTo>
                  <a:pt x="483" y="241"/>
                </a:lnTo>
                <a:lnTo>
                  <a:pt x="483" y="241"/>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755" name="Group 3754"/>
          <p:cNvGrpSpPr/>
          <p:nvPr/>
        </p:nvGrpSpPr>
        <p:grpSpPr>
          <a:xfrm>
            <a:off x="5369984" y="4516968"/>
            <a:ext cx="328083" cy="328083"/>
            <a:chOff x="4027488" y="3387726"/>
            <a:chExt cx="246062" cy="246062"/>
          </a:xfrm>
        </p:grpSpPr>
        <p:sp>
          <p:nvSpPr>
            <p:cNvPr id="3756"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7"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8"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59"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0"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1"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2"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63"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4"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5"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6"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67"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68"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69"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0"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1"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2"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3"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4"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5"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6"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77"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778" name="Freeform 3142"/>
          <p:cNvSpPr>
            <a:spLocks/>
          </p:cNvSpPr>
          <p:nvPr/>
        </p:nvSpPr>
        <p:spPr bwMode="auto">
          <a:xfrm>
            <a:off x="579967"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79" name="Freeform 3143"/>
          <p:cNvSpPr>
            <a:spLocks/>
          </p:cNvSpPr>
          <p:nvPr/>
        </p:nvSpPr>
        <p:spPr bwMode="auto">
          <a:xfrm>
            <a:off x="1102784"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80" name="Line 3144"/>
          <p:cNvSpPr>
            <a:spLocks noChangeShapeType="1"/>
          </p:cNvSpPr>
          <p:nvPr/>
        </p:nvSpPr>
        <p:spPr bwMode="auto">
          <a:xfrm>
            <a:off x="1231900" y="5084235"/>
            <a:ext cx="0" cy="783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1" name="Line 3145"/>
          <p:cNvSpPr>
            <a:spLocks noChangeShapeType="1"/>
          </p:cNvSpPr>
          <p:nvPr/>
        </p:nvSpPr>
        <p:spPr bwMode="auto">
          <a:xfrm>
            <a:off x="1231900" y="5213353"/>
            <a:ext cx="0" cy="740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2" name="Line 3146"/>
          <p:cNvSpPr>
            <a:spLocks noChangeShapeType="1"/>
          </p:cNvSpPr>
          <p:nvPr/>
        </p:nvSpPr>
        <p:spPr bwMode="auto">
          <a:xfrm flipH="1">
            <a:off x="1255185" y="5310717"/>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3" name="Line 3147"/>
          <p:cNvSpPr>
            <a:spLocks noChangeShapeType="1"/>
          </p:cNvSpPr>
          <p:nvPr/>
        </p:nvSpPr>
        <p:spPr bwMode="auto">
          <a:xfrm flipH="1">
            <a:off x="1380069" y="5310717"/>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4" name="Line 3148"/>
          <p:cNvSpPr>
            <a:spLocks noChangeShapeType="1"/>
          </p:cNvSpPr>
          <p:nvPr/>
        </p:nvSpPr>
        <p:spPr bwMode="auto">
          <a:xfrm flipH="1">
            <a:off x="1380069" y="5060951"/>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5" name="Line 3149"/>
          <p:cNvSpPr>
            <a:spLocks noChangeShapeType="1"/>
          </p:cNvSpPr>
          <p:nvPr/>
        </p:nvSpPr>
        <p:spPr bwMode="auto">
          <a:xfrm flipH="1">
            <a:off x="1255185" y="5060951"/>
            <a:ext cx="80433"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6" name="Line 3150"/>
          <p:cNvSpPr>
            <a:spLocks noChangeShapeType="1"/>
          </p:cNvSpPr>
          <p:nvPr/>
        </p:nvSpPr>
        <p:spPr bwMode="auto">
          <a:xfrm>
            <a:off x="1481667" y="5213353"/>
            <a:ext cx="0" cy="740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7" name="Line 3151"/>
          <p:cNvSpPr>
            <a:spLocks noChangeShapeType="1"/>
          </p:cNvSpPr>
          <p:nvPr/>
        </p:nvSpPr>
        <p:spPr bwMode="auto">
          <a:xfrm>
            <a:off x="1481667" y="5084235"/>
            <a:ext cx="0" cy="783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88" name="Rectangle 3152"/>
          <p:cNvSpPr>
            <a:spLocks noChangeArrowheads="1"/>
          </p:cNvSpPr>
          <p:nvPr/>
        </p:nvSpPr>
        <p:spPr bwMode="auto">
          <a:xfrm>
            <a:off x="1210733" y="5037670"/>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89" name="Rectangle 3153"/>
          <p:cNvSpPr>
            <a:spLocks noChangeArrowheads="1"/>
          </p:cNvSpPr>
          <p:nvPr/>
        </p:nvSpPr>
        <p:spPr bwMode="auto">
          <a:xfrm>
            <a:off x="1335617" y="5037670"/>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0" name="Rectangle 3154"/>
          <p:cNvSpPr>
            <a:spLocks noChangeArrowheads="1"/>
          </p:cNvSpPr>
          <p:nvPr/>
        </p:nvSpPr>
        <p:spPr bwMode="auto">
          <a:xfrm>
            <a:off x="1460500" y="5037670"/>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1" name="Rectangle 3155"/>
          <p:cNvSpPr>
            <a:spLocks noChangeArrowheads="1"/>
          </p:cNvSpPr>
          <p:nvPr/>
        </p:nvSpPr>
        <p:spPr bwMode="auto">
          <a:xfrm>
            <a:off x="1210733" y="5287437"/>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2" name="Rectangle 3156"/>
          <p:cNvSpPr>
            <a:spLocks noChangeArrowheads="1"/>
          </p:cNvSpPr>
          <p:nvPr/>
        </p:nvSpPr>
        <p:spPr bwMode="auto">
          <a:xfrm>
            <a:off x="1335617" y="5287437"/>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3" name="Rectangle 3157"/>
          <p:cNvSpPr>
            <a:spLocks noChangeArrowheads="1"/>
          </p:cNvSpPr>
          <p:nvPr/>
        </p:nvSpPr>
        <p:spPr bwMode="auto">
          <a:xfrm>
            <a:off x="1210733" y="5162553"/>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4" name="Rectangle 3158"/>
          <p:cNvSpPr>
            <a:spLocks noChangeArrowheads="1"/>
          </p:cNvSpPr>
          <p:nvPr/>
        </p:nvSpPr>
        <p:spPr bwMode="auto">
          <a:xfrm>
            <a:off x="1460500" y="5162553"/>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5" name="Rectangle 3159"/>
          <p:cNvSpPr>
            <a:spLocks noChangeArrowheads="1"/>
          </p:cNvSpPr>
          <p:nvPr/>
        </p:nvSpPr>
        <p:spPr bwMode="auto">
          <a:xfrm>
            <a:off x="1460500" y="5287437"/>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6" name="Freeform 3160"/>
          <p:cNvSpPr>
            <a:spLocks/>
          </p:cNvSpPr>
          <p:nvPr/>
        </p:nvSpPr>
        <p:spPr bwMode="auto">
          <a:xfrm>
            <a:off x="685802" y="5033435"/>
            <a:ext cx="300567" cy="304800"/>
          </a:xfrm>
          <a:custGeom>
            <a:avLst/>
            <a:gdLst>
              <a:gd name="T0" fmla="*/ 232 w 284"/>
              <a:gd name="T1" fmla="*/ 0 h 289"/>
              <a:gd name="T2" fmla="*/ 255 w 284"/>
              <a:gd name="T3" fmla="*/ 28 h 289"/>
              <a:gd name="T4" fmla="*/ 271 w 284"/>
              <a:gd name="T5" fmla="*/ 58 h 289"/>
              <a:gd name="T6" fmla="*/ 280 w 284"/>
              <a:gd name="T7" fmla="*/ 91 h 289"/>
              <a:gd name="T8" fmla="*/ 284 w 284"/>
              <a:gd name="T9" fmla="*/ 125 h 289"/>
              <a:gd name="T10" fmla="*/ 280 w 284"/>
              <a:gd name="T11" fmla="*/ 158 h 289"/>
              <a:gd name="T12" fmla="*/ 271 w 284"/>
              <a:gd name="T13" fmla="*/ 190 h 289"/>
              <a:gd name="T14" fmla="*/ 255 w 284"/>
              <a:gd name="T15" fmla="*/ 221 h 289"/>
              <a:gd name="T16" fmla="*/ 232 w 284"/>
              <a:gd name="T17" fmla="*/ 248 h 289"/>
              <a:gd name="T18" fmla="*/ 221 w 284"/>
              <a:gd name="T19" fmla="*/ 257 h 289"/>
              <a:gd name="T20" fmla="*/ 199 w 284"/>
              <a:gd name="T21" fmla="*/ 273 h 289"/>
              <a:gd name="T22" fmla="*/ 173 w 284"/>
              <a:gd name="T23" fmla="*/ 284 h 289"/>
              <a:gd name="T24" fmla="*/ 146 w 284"/>
              <a:gd name="T25" fmla="*/ 289 h 289"/>
              <a:gd name="T26" fmla="*/ 119 w 284"/>
              <a:gd name="T27" fmla="*/ 289 h 289"/>
              <a:gd name="T28" fmla="*/ 93 w 284"/>
              <a:gd name="T29" fmla="*/ 284 h 289"/>
              <a:gd name="T30" fmla="*/ 67 w 284"/>
              <a:gd name="T31" fmla="*/ 273 h 289"/>
              <a:gd name="T32" fmla="*/ 44 w 284"/>
              <a:gd name="T33" fmla="*/ 257 h 289"/>
              <a:gd name="T34" fmla="*/ 34 w 284"/>
              <a:gd name="T35" fmla="*/ 248 h 289"/>
              <a:gd name="T36" fmla="*/ 19 w 284"/>
              <a:gd name="T37" fmla="*/ 231 h 289"/>
              <a:gd name="T38" fmla="*/ 10 w 284"/>
              <a:gd name="T39" fmla="*/ 212 h 289"/>
              <a:gd name="T40" fmla="*/ 3 w 284"/>
              <a:gd name="T41" fmla="*/ 190 h 289"/>
              <a:gd name="T42" fmla="*/ 0 w 284"/>
              <a:gd name="T43" fmla="*/ 169 h 289"/>
              <a:gd name="T44" fmla="*/ 3 w 284"/>
              <a:gd name="T45" fmla="*/ 147 h 289"/>
              <a:gd name="T46" fmla="*/ 10 w 284"/>
              <a:gd name="T47" fmla="*/ 126 h 289"/>
              <a:gd name="T48" fmla="*/ 19 w 284"/>
              <a:gd name="T49" fmla="*/ 107 h 289"/>
              <a:gd name="T50" fmla="*/ 34 w 284"/>
              <a:gd name="T51" fmla="*/ 90 h 289"/>
              <a:gd name="T52" fmla="*/ 40 w 284"/>
              <a:gd name="T53" fmla="*/ 83 h 289"/>
              <a:gd name="T54" fmla="*/ 55 w 284"/>
              <a:gd name="T55" fmla="*/ 74 h 289"/>
              <a:gd name="T56" fmla="*/ 71 w 284"/>
              <a:gd name="T57" fmla="*/ 67 h 289"/>
              <a:gd name="T58" fmla="*/ 89 w 284"/>
              <a:gd name="T59" fmla="*/ 63 h 289"/>
              <a:gd name="T60" fmla="*/ 106 w 284"/>
              <a:gd name="T61" fmla="*/ 63 h 289"/>
              <a:gd name="T62" fmla="*/ 124 w 284"/>
              <a:gd name="T63" fmla="*/ 67 h 289"/>
              <a:gd name="T64" fmla="*/ 140 w 284"/>
              <a:gd name="T65" fmla="*/ 74 h 289"/>
              <a:gd name="T66" fmla="*/ 154 w 284"/>
              <a:gd name="T67" fmla="*/ 83 h 289"/>
              <a:gd name="T68" fmla="*/ 161 w 284"/>
              <a:gd name="T69" fmla="*/ 90 h 289"/>
              <a:gd name="T70" fmla="*/ 177 w 284"/>
              <a:gd name="T71" fmla="*/ 113 h 289"/>
              <a:gd name="T72" fmla="*/ 182 w 284"/>
              <a:gd name="T73" fmla="*/ 141 h 289"/>
              <a:gd name="T74" fmla="*/ 177 w 284"/>
              <a:gd name="T75" fmla="*/ 168 h 289"/>
              <a:gd name="T76" fmla="*/ 161 w 284"/>
              <a:gd name="T77" fmla="*/ 192 h 289"/>
              <a:gd name="T78" fmla="*/ 152 w 284"/>
              <a:gd name="T79" fmla="*/ 198 h 289"/>
              <a:gd name="T80" fmla="*/ 132 w 284"/>
              <a:gd name="T81" fmla="*/ 206 h 289"/>
              <a:gd name="T82" fmla="*/ 109 w 284"/>
              <a:gd name="T83" fmla="*/ 206 h 289"/>
              <a:gd name="T84" fmla="*/ 89 w 284"/>
              <a:gd name="T85" fmla="*/ 198 h 289"/>
              <a:gd name="T86" fmla="*/ 79 w 284"/>
              <a:gd name="T87" fmla="*/ 192 h 289"/>
              <a:gd name="T88" fmla="*/ 70 w 284"/>
              <a:gd name="T89" fmla="*/ 176 h 289"/>
              <a:gd name="T90" fmla="*/ 66 w 284"/>
              <a:gd name="T91" fmla="*/ 158 h 289"/>
              <a:gd name="T92" fmla="*/ 70 w 284"/>
              <a:gd name="T93" fmla="*/ 141 h 289"/>
              <a:gd name="T94" fmla="*/ 79 w 284"/>
              <a:gd name="T95" fmla="*/ 126 h 289"/>
              <a:gd name="T96" fmla="*/ 85 w 284"/>
              <a:gd name="T97" fmla="*/ 122 h 289"/>
              <a:gd name="T98" fmla="*/ 98 w 284"/>
              <a:gd name="T99" fmla="*/ 115 h 289"/>
              <a:gd name="T100" fmla="*/ 113 w 284"/>
              <a:gd name="T101" fmla="*/ 115 h 289"/>
              <a:gd name="T102" fmla="*/ 126 w 284"/>
              <a:gd name="T103" fmla="*/ 122 h 289"/>
              <a:gd name="T104" fmla="*/ 132 w 284"/>
              <a:gd name="T105" fmla="*/ 126 h 289"/>
              <a:gd name="T106" fmla="*/ 138 w 284"/>
              <a:gd name="T107" fmla="*/ 135 h 289"/>
              <a:gd name="T108" fmla="*/ 140 w 284"/>
              <a:gd name="T109" fmla="*/ 147 h 289"/>
              <a:gd name="T110" fmla="*/ 138 w 284"/>
              <a:gd name="T111" fmla="*/ 158 h 289"/>
              <a:gd name="T112" fmla="*/ 132 w 284"/>
              <a:gd name="T113" fmla="*/ 168 h 289"/>
              <a:gd name="T114" fmla="*/ 128 w 284"/>
              <a:gd name="T115" fmla="*/ 170 h 289"/>
              <a:gd name="T116" fmla="*/ 119 w 284"/>
              <a:gd name="T117" fmla="*/ 174 h 289"/>
              <a:gd name="T118" fmla="*/ 110 w 284"/>
              <a:gd name="T119" fmla="*/ 174 h 289"/>
              <a:gd name="T120" fmla="*/ 102 w 284"/>
              <a:gd name="T121" fmla="*/ 170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 h="289">
                <a:moveTo>
                  <a:pt x="232" y="0"/>
                </a:moveTo>
                <a:lnTo>
                  <a:pt x="232" y="0"/>
                </a:lnTo>
                <a:lnTo>
                  <a:pt x="244" y="13"/>
                </a:lnTo>
                <a:lnTo>
                  <a:pt x="255" y="28"/>
                </a:lnTo>
                <a:lnTo>
                  <a:pt x="264" y="43"/>
                </a:lnTo>
                <a:lnTo>
                  <a:pt x="271" y="58"/>
                </a:lnTo>
                <a:lnTo>
                  <a:pt x="276" y="74"/>
                </a:lnTo>
                <a:lnTo>
                  <a:pt x="280" y="91"/>
                </a:lnTo>
                <a:lnTo>
                  <a:pt x="283" y="107"/>
                </a:lnTo>
                <a:lnTo>
                  <a:pt x="284" y="125"/>
                </a:lnTo>
                <a:lnTo>
                  <a:pt x="283" y="141"/>
                </a:lnTo>
                <a:lnTo>
                  <a:pt x="280" y="158"/>
                </a:lnTo>
                <a:lnTo>
                  <a:pt x="276" y="174"/>
                </a:lnTo>
                <a:lnTo>
                  <a:pt x="271" y="190"/>
                </a:lnTo>
                <a:lnTo>
                  <a:pt x="264" y="206"/>
                </a:lnTo>
                <a:lnTo>
                  <a:pt x="255" y="221"/>
                </a:lnTo>
                <a:lnTo>
                  <a:pt x="244" y="235"/>
                </a:lnTo>
                <a:lnTo>
                  <a:pt x="232" y="248"/>
                </a:lnTo>
                <a:lnTo>
                  <a:pt x="232" y="248"/>
                </a:lnTo>
                <a:lnTo>
                  <a:pt x="221" y="257"/>
                </a:lnTo>
                <a:lnTo>
                  <a:pt x="211" y="267"/>
                </a:lnTo>
                <a:lnTo>
                  <a:pt x="199" y="273"/>
                </a:lnTo>
                <a:lnTo>
                  <a:pt x="187" y="279"/>
                </a:lnTo>
                <a:lnTo>
                  <a:pt x="173" y="284"/>
                </a:lnTo>
                <a:lnTo>
                  <a:pt x="160" y="287"/>
                </a:lnTo>
                <a:lnTo>
                  <a:pt x="146" y="289"/>
                </a:lnTo>
                <a:lnTo>
                  <a:pt x="133" y="289"/>
                </a:lnTo>
                <a:lnTo>
                  <a:pt x="119" y="289"/>
                </a:lnTo>
                <a:lnTo>
                  <a:pt x="106" y="287"/>
                </a:lnTo>
                <a:lnTo>
                  <a:pt x="93" y="284"/>
                </a:lnTo>
                <a:lnTo>
                  <a:pt x="81" y="279"/>
                </a:lnTo>
                <a:lnTo>
                  <a:pt x="67" y="273"/>
                </a:lnTo>
                <a:lnTo>
                  <a:pt x="55" y="267"/>
                </a:lnTo>
                <a:lnTo>
                  <a:pt x="44" y="257"/>
                </a:lnTo>
                <a:lnTo>
                  <a:pt x="34" y="248"/>
                </a:lnTo>
                <a:lnTo>
                  <a:pt x="34" y="248"/>
                </a:lnTo>
                <a:lnTo>
                  <a:pt x="26" y="240"/>
                </a:lnTo>
                <a:lnTo>
                  <a:pt x="19" y="231"/>
                </a:lnTo>
                <a:lnTo>
                  <a:pt x="14" y="221"/>
                </a:lnTo>
                <a:lnTo>
                  <a:pt x="10" y="212"/>
                </a:lnTo>
                <a:lnTo>
                  <a:pt x="6" y="201"/>
                </a:lnTo>
                <a:lnTo>
                  <a:pt x="3" y="190"/>
                </a:lnTo>
                <a:lnTo>
                  <a:pt x="2" y="180"/>
                </a:lnTo>
                <a:lnTo>
                  <a:pt x="0" y="169"/>
                </a:lnTo>
                <a:lnTo>
                  <a:pt x="2" y="158"/>
                </a:lnTo>
                <a:lnTo>
                  <a:pt x="3" y="147"/>
                </a:lnTo>
                <a:lnTo>
                  <a:pt x="6" y="137"/>
                </a:lnTo>
                <a:lnTo>
                  <a:pt x="10" y="126"/>
                </a:lnTo>
                <a:lnTo>
                  <a:pt x="14" y="117"/>
                </a:lnTo>
                <a:lnTo>
                  <a:pt x="19" y="107"/>
                </a:lnTo>
                <a:lnTo>
                  <a:pt x="26" y="98"/>
                </a:lnTo>
                <a:lnTo>
                  <a:pt x="34" y="90"/>
                </a:lnTo>
                <a:lnTo>
                  <a:pt x="34" y="90"/>
                </a:lnTo>
                <a:lnTo>
                  <a:pt x="40" y="83"/>
                </a:lnTo>
                <a:lnTo>
                  <a:pt x="48" y="78"/>
                </a:lnTo>
                <a:lnTo>
                  <a:pt x="55" y="74"/>
                </a:lnTo>
                <a:lnTo>
                  <a:pt x="63" y="70"/>
                </a:lnTo>
                <a:lnTo>
                  <a:pt x="71" y="67"/>
                </a:lnTo>
                <a:lnTo>
                  <a:pt x="81" y="64"/>
                </a:lnTo>
                <a:lnTo>
                  <a:pt x="89" y="63"/>
                </a:lnTo>
                <a:lnTo>
                  <a:pt x="97" y="63"/>
                </a:lnTo>
                <a:lnTo>
                  <a:pt x="106" y="63"/>
                </a:lnTo>
                <a:lnTo>
                  <a:pt x="114" y="64"/>
                </a:lnTo>
                <a:lnTo>
                  <a:pt x="124" y="67"/>
                </a:lnTo>
                <a:lnTo>
                  <a:pt x="132" y="70"/>
                </a:lnTo>
                <a:lnTo>
                  <a:pt x="140" y="74"/>
                </a:lnTo>
                <a:lnTo>
                  <a:pt x="146" y="78"/>
                </a:lnTo>
                <a:lnTo>
                  <a:pt x="154" y="83"/>
                </a:lnTo>
                <a:lnTo>
                  <a:pt x="161" y="90"/>
                </a:lnTo>
                <a:lnTo>
                  <a:pt x="161" y="90"/>
                </a:lnTo>
                <a:lnTo>
                  <a:pt x="170" y="101"/>
                </a:lnTo>
                <a:lnTo>
                  <a:pt x="177" y="113"/>
                </a:lnTo>
                <a:lnTo>
                  <a:pt x="181" y="126"/>
                </a:lnTo>
                <a:lnTo>
                  <a:pt x="182" y="141"/>
                </a:lnTo>
                <a:lnTo>
                  <a:pt x="181" y="154"/>
                </a:lnTo>
                <a:lnTo>
                  <a:pt x="177" y="168"/>
                </a:lnTo>
                <a:lnTo>
                  <a:pt x="170" y="180"/>
                </a:lnTo>
                <a:lnTo>
                  <a:pt x="161" y="192"/>
                </a:lnTo>
                <a:lnTo>
                  <a:pt x="161" y="192"/>
                </a:lnTo>
                <a:lnTo>
                  <a:pt x="152" y="198"/>
                </a:lnTo>
                <a:lnTo>
                  <a:pt x="142" y="204"/>
                </a:lnTo>
                <a:lnTo>
                  <a:pt x="132" y="206"/>
                </a:lnTo>
                <a:lnTo>
                  <a:pt x="121" y="208"/>
                </a:lnTo>
                <a:lnTo>
                  <a:pt x="109" y="206"/>
                </a:lnTo>
                <a:lnTo>
                  <a:pt x="98" y="204"/>
                </a:lnTo>
                <a:lnTo>
                  <a:pt x="89" y="198"/>
                </a:lnTo>
                <a:lnTo>
                  <a:pt x="79" y="192"/>
                </a:lnTo>
                <a:lnTo>
                  <a:pt x="79" y="192"/>
                </a:lnTo>
                <a:lnTo>
                  <a:pt x="74" y="184"/>
                </a:lnTo>
                <a:lnTo>
                  <a:pt x="70" y="176"/>
                </a:lnTo>
                <a:lnTo>
                  <a:pt x="67" y="168"/>
                </a:lnTo>
                <a:lnTo>
                  <a:pt x="66" y="158"/>
                </a:lnTo>
                <a:lnTo>
                  <a:pt x="67" y="150"/>
                </a:lnTo>
                <a:lnTo>
                  <a:pt x="70" y="141"/>
                </a:lnTo>
                <a:lnTo>
                  <a:pt x="74" y="133"/>
                </a:lnTo>
                <a:lnTo>
                  <a:pt x="79" y="126"/>
                </a:lnTo>
                <a:lnTo>
                  <a:pt x="79" y="126"/>
                </a:lnTo>
                <a:lnTo>
                  <a:pt x="85" y="122"/>
                </a:lnTo>
                <a:lnTo>
                  <a:pt x="91" y="118"/>
                </a:lnTo>
                <a:lnTo>
                  <a:pt x="98" y="115"/>
                </a:lnTo>
                <a:lnTo>
                  <a:pt x="106" y="115"/>
                </a:lnTo>
                <a:lnTo>
                  <a:pt x="113" y="115"/>
                </a:lnTo>
                <a:lnTo>
                  <a:pt x="119" y="118"/>
                </a:lnTo>
                <a:lnTo>
                  <a:pt x="126" y="122"/>
                </a:lnTo>
                <a:lnTo>
                  <a:pt x="132" y="126"/>
                </a:lnTo>
                <a:lnTo>
                  <a:pt x="132" y="126"/>
                </a:lnTo>
                <a:lnTo>
                  <a:pt x="136" y="130"/>
                </a:lnTo>
                <a:lnTo>
                  <a:pt x="138" y="135"/>
                </a:lnTo>
                <a:lnTo>
                  <a:pt x="140" y="141"/>
                </a:lnTo>
                <a:lnTo>
                  <a:pt x="140" y="147"/>
                </a:lnTo>
                <a:lnTo>
                  <a:pt x="140" y="153"/>
                </a:lnTo>
                <a:lnTo>
                  <a:pt x="138" y="158"/>
                </a:lnTo>
                <a:lnTo>
                  <a:pt x="136" y="164"/>
                </a:lnTo>
                <a:lnTo>
                  <a:pt x="132" y="168"/>
                </a:lnTo>
                <a:lnTo>
                  <a:pt x="132" y="168"/>
                </a:lnTo>
                <a:lnTo>
                  <a:pt x="128" y="170"/>
                </a:lnTo>
                <a:lnTo>
                  <a:pt x="124" y="173"/>
                </a:lnTo>
                <a:lnTo>
                  <a:pt x="119" y="174"/>
                </a:lnTo>
                <a:lnTo>
                  <a:pt x="115" y="174"/>
                </a:lnTo>
                <a:lnTo>
                  <a:pt x="110" y="174"/>
                </a:lnTo>
                <a:lnTo>
                  <a:pt x="106" y="173"/>
                </a:lnTo>
                <a:lnTo>
                  <a:pt x="102" y="170"/>
                </a:lnTo>
                <a:lnTo>
                  <a:pt x="98" y="168"/>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97" name="Freeform 3161"/>
          <p:cNvSpPr>
            <a:spLocks/>
          </p:cNvSpPr>
          <p:nvPr/>
        </p:nvSpPr>
        <p:spPr bwMode="auto">
          <a:xfrm>
            <a:off x="1623486" y="4929718"/>
            <a:ext cx="512233"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5" y="440"/>
                </a:lnTo>
                <a:lnTo>
                  <a:pt x="126" y="452"/>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98" name="Freeform 3162"/>
          <p:cNvSpPr>
            <a:spLocks/>
          </p:cNvSpPr>
          <p:nvPr/>
        </p:nvSpPr>
        <p:spPr bwMode="auto">
          <a:xfrm>
            <a:off x="1720853" y="5105403"/>
            <a:ext cx="23284" cy="23284"/>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99" name="Freeform 3163"/>
          <p:cNvSpPr>
            <a:spLocks/>
          </p:cNvSpPr>
          <p:nvPr/>
        </p:nvSpPr>
        <p:spPr bwMode="auto">
          <a:xfrm>
            <a:off x="2015069" y="5105403"/>
            <a:ext cx="23284" cy="23284"/>
          </a:xfrm>
          <a:custGeom>
            <a:avLst/>
            <a:gdLst>
              <a:gd name="T0" fmla="*/ 22 w 22"/>
              <a:gd name="T1" fmla="*/ 10 h 21"/>
              <a:gd name="T2" fmla="*/ 22 w 22"/>
              <a:gd name="T3" fmla="*/ 10 h 21"/>
              <a:gd name="T4" fmla="*/ 21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1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1"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1" y="6"/>
                </a:lnTo>
                <a:lnTo>
                  <a:pt x="22" y="10"/>
                </a:lnTo>
                <a:lnTo>
                  <a:pt x="22" y="10"/>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0" name="Rectangle 3164"/>
          <p:cNvSpPr>
            <a:spLocks noChangeArrowheads="1"/>
          </p:cNvSpPr>
          <p:nvPr/>
        </p:nvSpPr>
        <p:spPr bwMode="auto">
          <a:xfrm>
            <a:off x="1856318" y="5094817"/>
            <a:ext cx="46567" cy="44451"/>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1" name="Line 3165"/>
          <p:cNvSpPr>
            <a:spLocks noChangeShapeType="1"/>
          </p:cNvSpPr>
          <p:nvPr/>
        </p:nvSpPr>
        <p:spPr bwMode="auto">
          <a:xfrm>
            <a:off x="1744133" y="5118101"/>
            <a:ext cx="1121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02" name="Line 3166"/>
          <p:cNvSpPr>
            <a:spLocks noChangeShapeType="1"/>
          </p:cNvSpPr>
          <p:nvPr/>
        </p:nvSpPr>
        <p:spPr bwMode="auto">
          <a:xfrm>
            <a:off x="1902885" y="5118101"/>
            <a:ext cx="112184"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03" name="Rectangle 3167"/>
          <p:cNvSpPr>
            <a:spLocks noChangeArrowheads="1"/>
          </p:cNvSpPr>
          <p:nvPr/>
        </p:nvSpPr>
        <p:spPr bwMode="auto">
          <a:xfrm>
            <a:off x="1993900" y="523028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4" name="Rectangle 3168"/>
          <p:cNvSpPr>
            <a:spLocks noChangeArrowheads="1"/>
          </p:cNvSpPr>
          <p:nvPr/>
        </p:nvSpPr>
        <p:spPr bwMode="auto">
          <a:xfrm>
            <a:off x="1720851" y="5230285"/>
            <a:ext cx="44451" cy="46567"/>
          </a:xfrm>
          <a:prstGeom prst="rect">
            <a:avLst/>
          </a:prstGeom>
          <a:solidFill>
            <a:srgbClr val="FFFFF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5" name="Freeform 3169"/>
          <p:cNvSpPr>
            <a:spLocks/>
          </p:cNvSpPr>
          <p:nvPr/>
        </p:nvSpPr>
        <p:spPr bwMode="auto">
          <a:xfrm>
            <a:off x="1744134" y="5118101"/>
            <a:ext cx="270933" cy="112184"/>
          </a:xfrm>
          <a:custGeom>
            <a:avLst/>
            <a:gdLst>
              <a:gd name="T0" fmla="*/ 255 w 255"/>
              <a:gd name="T1" fmla="*/ 106 h 106"/>
              <a:gd name="T2" fmla="*/ 255 w 255"/>
              <a:gd name="T3" fmla="*/ 106 h 106"/>
              <a:gd name="T4" fmla="*/ 252 w 255"/>
              <a:gd name="T5" fmla="*/ 96 h 106"/>
              <a:gd name="T6" fmla="*/ 250 w 255"/>
              <a:gd name="T7" fmla="*/ 86 h 106"/>
              <a:gd name="T8" fmla="*/ 242 w 255"/>
              <a:gd name="T9" fmla="*/ 68 h 106"/>
              <a:gd name="T10" fmla="*/ 231 w 255"/>
              <a:gd name="T11" fmla="*/ 51 h 106"/>
              <a:gd name="T12" fmla="*/ 219 w 255"/>
              <a:gd name="T13" fmla="*/ 36 h 106"/>
              <a:gd name="T14" fmla="*/ 204 w 255"/>
              <a:gd name="T15" fmla="*/ 24 h 106"/>
              <a:gd name="T16" fmla="*/ 187 w 255"/>
              <a:gd name="T17" fmla="*/ 13 h 106"/>
              <a:gd name="T18" fmla="*/ 169 w 255"/>
              <a:gd name="T19" fmla="*/ 5 h 106"/>
              <a:gd name="T20" fmla="*/ 159 w 255"/>
              <a:gd name="T21" fmla="*/ 2 h 106"/>
              <a:gd name="T22" fmla="*/ 149 w 255"/>
              <a:gd name="T23" fmla="*/ 0 h 106"/>
              <a:gd name="T24" fmla="*/ 149 w 255"/>
              <a:gd name="T25" fmla="*/ 20 h 106"/>
              <a:gd name="T26" fmla="*/ 106 w 255"/>
              <a:gd name="T27" fmla="*/ 20 h 106"/>
              <a:gd name="T28" fmla="*/ 106 w 255"/>
              <a:gd name="T29" fmla="*/ 0 h 106"/>
              <a:gd name="T30" fmla="*/ 106 w 255"/>
              <a:gd name="T31" fmla="*/ 0 h 106"/>
              <a:gd name="T32" fmla="*/ 97 w 255"/>
              <a:gd name="T33" fmla="*/ 2 h 106"/>
              <a:gd name="T34" fmla="*/ 86 w 255"/>
              <a:gd name="T35" fmla="*/ 5 h 106"/>
              <a:gd name="T36" fmla="*/ 69 w 255"/>
              <a:gd name="T37" fmla="*/ 13 h 106"/>
              <a:gd name="T38" fmla="*/ 51 w 255"/>
              <a:gd name="T39" fmla="*/ 24 h 106"/>
              <a:gd name="T40" fmla="*/ 37 w 255"/>
              <a:gd name="T41" fmla="*/ 36 h 106"/>
              <a:gd name="T42" fmla="*/ 25 w 255"/>
              <a:gd name="T43" fmla="*/ 51 h 106"/>
              <a:gd name="T44" fmla="*/ 14 w 255"/>
              <a:gd name="T45" fmla="*/ 68 h 106"/>
              <a:gd name="T46" fmla="*/ 6 w 255"/>
              <a:gd name="T47" fmla="*/ 86 h 106"/>
              <a:gd name="T48" fmla="*/ 3 w 255"/>
              <a:gd name="T49" fmla="*/ 96 h 106"/>
              <a:gd name="T50" fmla="*/ 0 w 255"/>
              <a:gd name="T5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06">
                <a:moveTo>
                  <a:pt x="255" y="106"/>
                </a:moveTo>
                <a:lnTo>
                  <a:pt x="255" y="106"/>
                </a:lnTo>
                <a:lnTo>
                  <a:pt x="252" y="96"/>
                </a:lnTo>
                <a:lnTo>
                  <a:pt x="250" y="86"/>
                </a:lnTo>
                <a:lnTo>
                  <a:pt x="242" y="68"/>
                </a:lnTo>
                <a:lnTo>
                  <a:pt x="231" y="51"/>
                </a:lnTo>
                <a:lnTo>
                  <a:pt x="219" y="36"/>
                </a:lnTo>
                <a:lnTo>
                  <a:pt x="204" y="24"/>
                </a:lnTo>
                <a:lnTo>
                  <a:pt x="187" y="13"/>
                </a:lnTo>
                <a:lnTo>
                  <a:pt x="169" y="5"/>
                </a:lnTo>
                <a:lnTo>
                  <a:pt x="159" y="2"/>
                </a:lnTo>
                <a:lnTo>
                  <a:pt x="149" y="0"/>
                </a:lnTo>
                <a:lnTo>
                  <a:pt x="149" y="20"/>
                </a:lnTo>
                <a:lnTo>
                  <a:pt x="106" y="20"/>
                </a:lnTo>
                <a:lnTo>
                  <a:pt x="106" y="0"/>
                </a:lnTo>
                <a:lnTo>
                  <a:pt x="106" y="0"/>
                </a:lnTo>
                <a:lnTo>
                  <a:pt x="97" y="2"/>
                </a:lnTo>
                <a:lnTo>
                  <a:pt x="86" y="5"/>
                </a:lnTo>
                <a:lnTo>
                  <a:pt x="69" y="13"/>
                </a:lnTo>
                <a:lnTo>
                  <a:pt x="51" y="24"/>
                </a:lnTo>
                <a:lnTo>
                  <a:pt x="37" y="36"/>
                </a:lnTo>
                <a:lnTo>
                  <a:pt x="25" y="51"/>
                </a:lnTo>
                <a:lnTo>
                  <a:pt x="14" y="68"/>
                </a:lnTo>
                <a:lnTo>
                  <a:pt x="6" y="86"/>
                </a:lnTo>
                <a:lnTo>
                  <a:pt x="3" y="96"/>
                </a:lnTo>
                <a:lnTo>
                  <a:pt x="0" y="106"/>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06" name="Freeform 3170"/>
          <p:cNvSpPr>
            <a:spLocks/>
          </p:cNvSpPr>
          <p:nvPr/>
        </p:nvSpPr>
        <p:spPr bwMode="auto">
          <a:xfrm>
            <a:off x="2146300" y="4929718"/>
            <a:ext cx="510117"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07" name="Freeform 3171"/>
          <p:cNvSpPr>
            <a:spLocks/>
          </p:cNvSpPr>
          <p:nvPr/>
        </p:nvSpPr>
        <p:spPr bwMode="auto">
          <a:xfrm>
            <a:off x="2281767" y="5037669"/>
            <a:ext cx="33867" cy="48684"/>
          </a:xfrm>
          <a:custGeom>
            <a:avLst/>
            <a:gdLst>
              <a:gd name="T0" fmla="*/ 33 w 33"/>
              <a:gd name="T1" fmla="*/ 22 h 46"/>
              <a:gd name="T2" fmla="*/ 0 w 33"/>
              <a:gd name="T3" fmla="*/ 46 h 46"/>
              <a:gd name="T4" fmla="*/ 0 w 33"/>
              <a:gd name="T5" fmla="*/ 0 h 46"/>
              <a:gd name="T6" fmla="*/ 33 w 33"/>
              <a:gd name="T7" fmla="*/ 22 h 46"/>
            </a:gdLst>
            <a:ahLst/>
            <a:cxnLst>
              <a:cxn ang="0">
                <a:pos x="T0" y="T1"/>
              </a:cxn>
              <a:cxn ang="0">
                <a:pos x="T2" y="T3"/>
              </a:cxn>
              <a:cxn ang="0">
                <a:pos x="T4" y="T5"/>
              </a:cxn>
              <a:cxn ang="0">
                <a:pos x="T6" y="T7"/>
              </a:cxn>
            </a:cxnLst>
            <a:rect l="0" t="0" r="r" b="b"/>
            <a:pathLst>
              <a:path w="33" h="46">
                <a:moveTo>
                  <a:pt x="33" y="22"/>
                </a:moveTo>
                <a:lnTo>
                  <a:pt x="0" y="46"/>
                </a:lnTo>
                <a:lnTo>
                  <a:pt x="0" y="0"/>
                </a:lnTo>
                <a:lnTo>
                  <a:pt x="33" y="22"/>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8" name="Freeform 3172"/>
          <p:cNvSpPr>
            <a:spLocks/>
          </p:cNvSpPr>
          <p:nvPr/>
        </p:nvSpPr>
        <p:spPr bwMode="auto">
          <a:xfrm>
            <a:off x="2487084" y="5037669"/>
            <a:ext cx="33867" cy="48684"/>
          </a:xfrm>
          <a:custGeom>
            <a:avLst/>
            <a:gdLst>
              <a:gd name="T0" fmla="*/ 0 w 32"/>
              <a:gd name="T1" fmla="*/ 22 h 46"/>
              <a:gd name="T2" fmla="*/ 32 w 32"/>
              <a:gd name="T3" fmla="*/ 46 h 46"/>
              <a:gd name="T4" fmla="*/ 32 w 32"/>
              <a:gd name="T5" fmla="*/ 0 h 46"/>
              <a:gd name="T6" fmla="*/ 0 w 32"/>
              <a:gd name="T7" fmla="*/ 22 h 46"/>
            </a:gdLst>
            <a:ahLst/>
            <a:cxnLst>
              <a:cxn ang="0">
                <a:pos x="T0" y="T1"/>
              </a:cxn>
              <a:cxn ang="0">
                <a:pos x="T2" y="T3"/>
              </a:cxn>
              <a:cxn ang="0">
                <a:pos x="T4" y="T5"/>
              </a:cxn>
              <a:cxn ang="0">
                <a:pos x="T6" y="T7"/>
              </a:cxn>
            </a:cxnLst>
            <a:rect l="0" t="0" r="r" b="b"/>
            <a:pathLst>
              <a:path w="32" h="46">
                <a:moveTo>
                  <a:pt x="0" y="22"/>
                </a:moveTo>
                <a:lnTo>
                  <a:pt x="32" y="46"/>
                </a:lnTo>
                <a:lnTo>
                  <a:pt x="32" y="0"/>
                </a:lnTo>
                <a:lnTo>
                  <a:pt x="0" y="22"/>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09" name="Rectangle 3173"/>
          <p:cNvSpPr>
            <a:spLocks noChangeArrowheads="1"/>
          </p:cNvSpPr>
          <p:nvPr/>
        </p:nvSpPr>
        <p:spPr bwMode="auto">
          <a:xfrm>
            <a:off x="2271186" y="5094817"/>
            <a:ext cx="260351" cy="239184"/>
          </a:xfrm>
          <a:prstGeom prst="rect">
            <a:avLst/>
          </a:prstGeom>
          <a:solidFill>
            <a:srgbClr val="F1B565"/>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0" name="Freeform 3174"/>
          <p:cNvSpPr>
            <a:spLocks/>
          </p:cNvSpPr>
          <p:nvPr/>
        </p:nvSpPr>
        <p:spPr bwMode="auto">
          <a:xfrm>
            <a:off x="2271184" y="5037670"/>
            <a:ext cx="44451" cy="57151"/>
          </a:xfrm>
          <a:custGeom>
            <a:avLst/>
            <a:gdLst>
              <a:gd name="T0" fmla="*/ 10 w 43"/>
              <a:gd name="T1" fmla="*/ 0 h 54"/>
              <a:gd name="T2" fmla="*/ 43 w 43"/>
              <a:gd name="T3" fmla="*/ 22 h 54"/>
              <a:gd name="T4" fmla="*/ 0 w 43"/>
              <a:gd name="T5" fmla="*/ 54 h 54"/>
            </a:gdLst>
            <a:ahLst/>
            <a:cxnLst>
              <a:cxn ang="0">
                <a:pos x="T0" y="T1"/>
              </a:cxn>
              <a:cxn ang="0">
                <a:pos x="T2" y="T3"/>
              </a:cxn>
              <a:cxn ang="0">
                <a:pos x="T4" y="T5"/>
              </a:cxn>
            </a:cxnLst>
            <a:rect l="0" t="0" r="r" b="b"/>
            <a:pathLst>
              <a:path w="43" h="54">
                <a:moveTo>
                  <a:pt x="10" y="0"/>
                </a:moveTo>
                <a:lnTo>
                  <a:pt x="43" y="22"/>
                </a:lnTo>
                <a:lnTo>
                  <a:pt x="0"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1" name="Freeform 3175"/>
          <p:cNvSpPr>
            <a:spLocks/>
          </p:cNvSpPr>
          <p:nvPr/>
        </p:nvSpPr>
        <p:spPr bwMode="auto">
          <a:xfrm>
            <a:off x="2487084" y="5037670"/>
            <a:ext cx="44451" cy="57151"/>
          </a:xfrm>
          <a:custGeom>
            <a:avLst/>
            <a:gdLst>
              <a:gd name="T0" fmla="*/ 32 w 42"/>
              <a:gd name="T1" fmla="*/ 0 h 54"/>
              <a:gd name="T2" fmla="*/ 0 w 42"/>
              <a:gd name="T3" fmla="*/ 22 h 54"/>
              <a:gd name="T4" fmla="*/ 42 w 42"/>
              <a:gd name="T5" fmla="*/ 54 h 54"/>
            </a:gdLst>
            <a:ahLst/>
            <a:cxnLst>
              <a:cxn ang="0">
                <a:pos x="T0" y="T1"/>
              </a:cxn>
              <a:cxn ang="0">
                <a:pos x="T2" y="T3"/>
              </a:cxn>
              <a:cxn ang="0">
                <a:pos x="T4" y="T5"/>
              </a:cxn>
            </a:cxnLst>
            <a:rect l="0" t="0" r="r" b="b"/>
            <a:pathLst>
              <a:path w="42" h="54">
                <a:moveTo>
                  <a:pt x="32" y="0"/>
                </a:moveTo>
                <a:lnTo>
                  <a:pt x="0" y="22"/>
                </a:lnTo>
                <a:lnTo>
                  <a:pt x="42" y="5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2" name="Freeform 3176"/>
          <p:cNvSpPr>
            <a:spLocks/>
          </p:cNvSpPr>
          <p:nvPr/>
        </p:nvSpPr>
        <p:spPr bwMode="auto">
          <a:xfrm>
            <a:off x="2355852" y="5139270"/>
            <a:ext cx="91017" cy="91017"/>
          </a:xfrm>
          <a:custGeom>
            <a:avLst/>
            <a:gdLst>
              <a:gd name="T0" fmla="*/ 0 w 86"/>
              <a:gd name="T1" fmla="*/ 0 h 86"/>
              <a:gd name="T2" fmla="*/ 0 w 86"/>
              <a:gd name="T3" fmla="*/ 43 h 86"/>
              <a:gd name="T4" fmla="*/ 0 w 86"/>
              <a:gd name="T5" fmla="*/ 43 h 86"/>
              <a:gd name="T6" fmla="*/ 2 w 86"/>
              <a:gd name="T7" fmla="*/ 51 h 86"/>
              <a:gd name="T8" fmla="*/ 4 w 86"/>
              <a:gd name="T9" fmla="*/ 59 h 86"/>
              <a:gd name="T10" fmla="*/ 7 w 86"/>
              <a:gd name="T11" fmla="*/ 67 h 86"/>
              <a:gd name="T12" fmla="*/ 12 w 86"/>
              <a:gd name="T13" fmla="*/ 74 h 86"/>
              <a:gd name="T14" fmla="*/ 19 w 86"/>
              <a:gd name="T15" fmla="*/ 79 h 86"/>
              <a:gd name="T16" fmla="*/ 27 w 86"/>
              <a:gd name="T17" fmla="*/ 82 h 86"/>
              <a:gd name="T18" fmla="*/ 35 w 86"/>
              <a:gd name="T19" fmla="*/ 84 h 86"/>
              <a:gd name="T20" fmla="*/ 43 w 86"/>
              <a:gd name="T21" fmla="*/ 86 h 86"/>
              <a:gd name="T22" fmla="*/ 43 w 86"/>
              <a:gd name="T23" fmla="*/ 86 h 86"/>
              <a:gd name="T24" fmla="*/ 43 w 86"/>
              <a:gd name="T25" fmla="*/ 86 h 86"/>
              <a:gd name="T26" fmla="*/ 51 w 86"/>
              <a:gd name="T27" fmla="*/ 84 h 86"/>
              <a:gd name="T28" fmla="*/ 59 w 86"/>
              <a:gd name="T29" fmla="*/ 82 h 86"/>
              <a:gd name="T30" fmla="*/ 67 w 86"/>
              <a:gd name="T31" fmla="*/ 79 h 86"/>
              <a:gd name="T32" fmla="*/ 74 w 86"/>
              <a:gd name="T33" fmla="*/ 74 h 86"/>
              <a:gd name="T34" fmla="*/ 79 w 86"/>
              <a:gd name="T35" fmla="*/ 67 h 86"/>
              <a:gd name="T36" fmla="*/ 82 w 86"/>
              <a:gd name="T37" fmla="*/ 59 h 86"/>
              <a:gd name="T38" fmla="*/ 85 w 86"/>
              <a:gd name="T39" fmla="*/ 51 h 86"/>
              <a:gd name="T40" fmla="*/ 86 w 86"/>
              <a:gd name="T41" fmla="*/ 43 h 86"/>
              <a:gd name="T42" fmla="*/ 86 w 86"/>
              <a:gd name="T43"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0" y="0"/>
                </a:moveTo>
                <a:lnTo>
                  <a:pt x="0" y="43"/>
                </a:lnTo>
                <a:lnTo>
                  <a:pt x="0" y="43"/>
                </a:lnTo>
                <a:lnTo>
                  <a:pt x="2" y="51"/>
                </a:lnTo>
                <a:lnTo>
                  <a:pt x="4" y="59"/>
                </a:lnTo>
                <a:lnTo>
                  <a:pt x="7" y="67"/>
                </a:lnTo>
                <a:lnTo>
                  <a:pt x="12" y="74"/>
                </a:lnTo>
                <a:lnTo>
                  <a:pt x="19" y="79"/>
                </a:lnTo>
                <a:lnTo>
                  <a:pt x="27" y="82"/>
                </a:lnTo>
                <a:lnTo>
                  <a:pt x="35" y="84"/>
                </a:lnTo>
                <a:lnTo>
                  <a:pt x="43" y="86"/>
                </a:lnTo>
                <a:lnTo>
                  <a:pt x="43" y="86"/>
                </a:lnTo>
                <a:lnTo>
                  <a:pt x="43" y="86"/>
                </a:lnTo>
                <a:lnTo>
                  <a:pt x="51" y="84"/>
                </a:lnTo>
                <a:lnTo>
                  <a:pt x="59" y="82"/>
                </a:lnTo>
                <a:lnTo>
                  <a:pt x="67" y="79"/>
                </a:lnTo>
                <a:lnTo>
                  <a:pt x="74" y="74"/>
                </a:lnTo>
                <a:lnTo>
                  <a:pt x="79" y="67"/>
                </a:lnTo>
                <a:lnTo>
                  <a:pt x="82" y="59"/>
                </a:lnTo>
                <a:lnTo>
                  <a:pt x="85" y="51"/>
                </a:lnTo>
                <a:lnTo>
                  <a:pt x="86" y="43"/>
                </a:lnTo>
                <a:lnTo>
                  <a:pt x="8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3" name="Freeform 3177"/>
          <p:cNvSpPr>
            <a:spLocks/>
          </p:cNvSpPr>
          <p:nvPr/>
        </p:nvSpPr>
        <p:spPr bwMode="auto">
          <a:xfrm>
            <a:off x="2345269" y="5118103"/>
            <a:ext cx="21167" cy="21167"/>
          </a:xfrm>
          <a:custGeom>
            <a:avLst/>
            <a:gdLst>
              <a:gd name="T0" fmla="*/ 22 w 22"/>
              <a:gd name="T1" fmla="*/ 11 h 22"/>
              <a:gd name="T2" fmla="*/ 22 w 22"/>
              <a:gd name="T3" fmla="*/ 11 h 22"/>
              <a:gd name="T4" fmla="*/ 21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1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1"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1" y="7"/>
                </a:lnTo>
                <a:lnTo>
                  <a:pt x="22" y="11"/>
                </a:lnTo>
                <a:lnTo>
                  <a:pt x="22"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4" name="Freeform 3178"/>
          <p:cNvSpPr>
            <a:spLocks/>
          </p:cNvSpPr>
          <p:nvPr/>
        </p:nvSpPr>
        <p:spPr bwMode="auto">
          <a:xfrm>
            <a:off x="2271186" y="5037670"/>
            <a:ext cx="260351" cy="57151"/>
          </a:xfrm>
          <a:custGeom>
            <a:avLst/>
            <a:gdLst>
              <a:gd name="T0" fmla="*/ 10 w 246"/>
              <a:gd name="T1" fmla="*/ 0 h 54"/>
              <a:gd name="T2" fmla="*/ 43 w 246"/>
              <a:gd name="T3" fmla="*/ 22 h 54"/>
              <a:gd name="T4" fmla="*/ 0 w 246"/>
              <a:gd name="T5" fmla="*/ 54 h 54"/>
              <a:gd name="T6" fmla="*/ 246 w 246"/>
              <a:gd name="T7" fmla="*/ 54 h 54"/>
              <a:gd name="T8" fmla="*/ 204 w 246"/>
              <a:gd name="T9" fmla="*/ 22 h 54"/>
              <a:gd name="T10" fmla="*/ 236 w 246"/>
              <a:gd name="T11" fmla="*/ 0 h 54"/>
              <a:gd name="T12" fmla="*/ 10 w 246"/>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46" h="54">
                <a:moveTo>
                  <a:pt x="10" y="0"/>
                </a:moveTo>
                <a:lnTo>
                  <a:pt x="43" y="22"/>
                </a:lnTo>
                <a:lnTo>
                  <a:pt x="0" y="54"/>
                </a:lnTo>
                <a:lnTo>
                  <a:pt x="246" y="54"/>
                </a:lnTo>
                <a:lnTo>
                  <a:pt x="204" y="22"/>
                </a:lnTo>
                <a:lnTo>
                  <a:pt x="236" y="0"/>
                </a:lnTo>
                <a:lnTo>
                  <a:pt x="1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5" name="Freeform 3179"/>
          <p:cNvSpPr>
            <a:spLocks/>
          </p:cNvSpPr>
          <p:nvPr/>
        </p:nvSpPr>
        <p:spPr bwMode="auto">
          <a:xfrm>
            <a:off x="2436286" y="5118103"/>
            <a:ext cx="21167" cy="21167"/>
          </a:xfrm>
          <a:custGeom>
            <a:avLst/>
            <a:gdLst>
              <a:gd name="T0" fmla="*/ 22 w 22"/>
              <a:gd name="T1" fmla="*/ 11 h 22"/>
              <a:gd name="T2" fmla="*/ 22 w 22"/>
              <a:gd name="T3" fmla="*/ 11 h 22"/>
              <a:gd name="T4" fmla="*/ 20 w 22"/>
              <a:gd name="T5" fmla="*/ 15 h 22"/>
              <a:gd name="T6" fmla="*/ 19 w 22"/>
              <a:gd name="T7" fmla="*/ 19 h 22"/>
              <a:gd name="T8" fmla="*/ 15 w 22"/>
              <a:gd name="T9" fmla="*/ 21 h 22"/>
              <a:gd name="T10" fmla="*/ 11 w 22"/>
              <a:gd name="T11" fmla="*/ 22 h 22"/>
              <a:gd name="T12" fmla="*/ 11 w 22"/>
              <a:gd name="T13" fmla="*/ 22 h 22"/>
              <a:gd name="T14" fmla="*/ 7 w 22"/>
              <a:gd name="T15" fmla="*/ 21 h 22"/>
              <a:gd name="T16" fmla="*/ 3 w 22"/>
              <a:gd name="T17" fmla="*/ 19 h 22"/>
              <a:gd name="T18" fmla="*/ 2 w 22"/>
              <a:gd name="T19" fmla="*/ 15 h 22"/>
              <a:gd name="T20" fmla="*/ 0 w 22"/>
              <a:gd name="T21" fmla="*/ 11 h 22"/>
              <a:gd name="T22" fmla="*/ 0 w 22"/>
              <a:gd name="T23" fmla="*/ 11 h 22"/>
              <a:gd name="T24" fmla="*/ 2 w 22"/>
              <a:gd name="T25" fmla="*/ 7 h 22"/>
              <a:gd name="T26" fmla="*/ 3 w 22"/>
              <a:gd name="T27" fmla="*/ 3 h 22"/>
              <a:gd name="T28" fmla="*/ 7 w 22"/>
              <a:gd name="T29" fmla="*/ 2 h 22"/>
              <a:gd name="T30" fmla="*/ 11 w 22"/>
              <a:gd name="T31" fmla="*/ 0 h 22"/>
              <a:gd name="T32" fmla="*/ 11 w 22"/>
              <a:gd name="T33" fmla="*/ 0 h 22"/>
              <a:gd name="T34" fmla="*/ 15 w 22"/>
              <a:gd name="T35" fmla="*/ 2 h 22"/>
              <a:gd name="T36" fmla="*/ 19 w 22"/>
              <a:gd name="T37" fmla="*/ 3 h 22"/>
              <a:gd name="T38" fmla="*/ 20 w 22"/>
              <a:gd name="T39" fmla="*/ 7 h 22"/>
              <a:gd name="T40" fmla="*/ 22 w 22"/>
              <a:gd name="T41" fmla="*/ 11 h 22"/>
              <a:gd name="T42" fmla="*/ 22 w 22"/>
              <a:gd name="T43"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2">
                <a:moveTo>
                  <a:pt x="22" y="11"/>
                </a:moveTo>
                <a:lnTo>
                  <a:pt x="22" y="11"/>
                </a:lnTo>
                <a:lnTo>
                  <a:pt x="20" y="15"/>
                </a:lnTo>
                <a:lnTo>
                  <a:pt x="19" y="19"/>
                </a:lnTo>
                <a:lnTo>
                  <a:pt x="15" y="21"/>
                </a:lnTo>
                <a:lnTo>
                  <a:pt x="11" y="22"/>
                </a:lnTo>
                <a:lnTo>
                  <a:pt x="11" y="22"/>
                </a:lnTo>
                <a:lnTo>
                  <a:pt x="7" y="21"/>
                </a:lnTo>
                <a:lnTo>
                  <a:pt x="3" y="19"/>
                </a:lnTo>
                <a:lnTo>
                  <a:pt x="2" y="15"/>
                </a:lnTo>
                <a:lnTo>
                  <a:pt x="0" y="11"/>
                </a:lnTo>
                <a:lnTo>
                  <a:pt x="0" y="11"/>
                </a:lnTo>
                <a:lnTo>
                  <a:pt x="2" y="7"/>
                </a:lnTo>
                <a:lnTo>
                  <a:pt x="3" y="3"/>
                </a:lnTo>
                <a:lnTo>
                  <a:pt x="7" y="2"/>
                </a:lnTo>
                <a:lnTo>
                  <a:pt x="11" y="0"/>
                </a:lnTo>
                <a:lnTo>
                  <a:pt x="11" y="0"/>
                </a:lnTo>
                <a:lnTo>
                  <a:pt x="15" y="2"/>
                </a:lnTo>
                <a:lnTo>
                  <a:pt x="19" y="3"/>
                </a:lnTo>
                <a:lnTo>
                  <a:pt x="20" y="7"/>
                </a:lnTo>
                <a:lnTo>
                  <a:pt x="22" y="11"/>
                </a:lnTo>
                <a:lnTo>
                  <a:pt x="22" y="11"/>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16" name="Line 3180"/>
          <p:cNvSpPr>
            <a:spLocks noChangeShapeType="1"/>
          </p:cNvSpPr>
          <p:nvPr/>
        </p:nvSpPr>
        <p:spPr bwMode="auto">
          <a:xfrm flipV="1">
            <a:off x="2315633" y="506095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7" name="Line 3181"/>
          <p:cNvSpPr>
            <a:spLocks noChangeShapeType="1"/>
          </p:cNvSpPr>
          <p:nvPr/>
        </p:nvSpPr>
        <p:spPr bwMode="auto">
          <a:xfrm>
            <a:off x="2487084" y="5060951"/>
            <a:ext cx="0" cy="3386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18" name="Freeform 3182"/>
          <p:cNvSpPr>
            <a:spLocks/>
          </p:cNvSpPr>
          <p:nvPr/>
        </p:nvSpPr>
        <p:spPr bwMode="auto">
          <a:xfrm>
            <a:off x="2669118"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819" name="Group 3818"/>
          <p:cNvGrpSpPr/>
          <p:nvPr/>
        </p:nvGrpSpPr>
        <p:grpSpPr>
          <a:xfrm>
            <a:off x="2758019" y="5027086"/>
            <a:ext cx="330200" cy="294217"/>
            <a:chOff x="2068513" y="3770313"/>
            <a:chExt cx="247650" cy="220663"/>
          </a:xfrm>
        </p:grpSpPr>
        <p:sp>
          <p:nvSpPr>
            <p:cNvPr id="3820"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1"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2"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3"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4"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5"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26"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7"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8"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29"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0"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1"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2"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3"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4"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5"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6"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7"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8"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39"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0"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1"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2"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3"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4"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5"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6"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7"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8"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49"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0"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1"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2"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3"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4"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5"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6"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57"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858" name="Freeform 3222"/>
          <p:cNvSpPr>
            <a:spLocks/>
          </p:cNvSpPr>
          <p:nvPr/>
        </p:nvSpPr>
        <p:spPr bwMode="auto">
          <a:xfrm>
            <a:off x="3189818" y="4929718"/>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8" y="289"/>
                </a:lnTo>
                <a:lnTo>
                  <a:pt x="482"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859" name="Group 3858"/>
          <p:cNvGrpSpPr/>
          <p:nvPr/>
        </p:nvGrpSpPr>
        <p:grpSpPr>
          <a:xfrm>
            <a:off x="3327402" y="5014384"/>
            <a:ext cx="260351" cy="330200"/>
            <a:chOff x="2495550" y="3760788"/>
            <a:chExt cx="195263" cy="247650"/>
          </a:xfrm>
        </p:grpSpPr>
        <p:sp>
          <p:nvSpPr>
            <p:cNvPr id="386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6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6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7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872" name="Freeform 3235"/>
          <p:cNvSpPr>
            <a:spLocks/>
          </p:cNvSpPr>
          <p:nvPr/>
        </p:nvSpPr>
        <p:spPr bwMode="auto">
          <a:xfrm>
            <a:off x="4233336" y="4929718"/>
            <a:ext cx="512233"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2 h 482"/>
              <a:gd name="T58" fmla="*/ 394 w 482"/>
              <a:gd name="T59" fmla="*/ 427 h 482"/>
              <a:gd name="T60" fmla="*/ 427 w 482"/>
              <a:gd name="T61" fmla="*/ 393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2"/>
                </a:lnTo>
                <a:lnTo>
                  <a:pt x="377" y="440"/>
                </a:lnTo>
                <a:lnTo>
                  <a:pt x="394" y="427"/>
                </a:lnTo>
                <a:lnTo>
                  <a:pt x="411" y="411"/>
                </a:lnTo>
                <a:lnTo>
                  <a:pt x="427" y="393"/>
                </a:lnTo>
                <a:lnTo>
                  <a:pt x="441" y="376"/>
                </a:lnTo>
                <a:lnTo>
                  <a:pt x="453" y="356"/>
                </a:lnTo>
                <a:lnTo>
                  <a:pt x="464" y="335"/>
                </a:lnTo>
                <a:lnTo>
                  <a:pt x="472" y="313"/>
                </a:lnTo>
                <a:lnTo>
                  <a:pt x="477" y="289"/>
                </a:lnTo>
                <a:lnTo>
                  <a:pt x="481" y="265"/>
                </a:lnTo>
                <a:lnTo>
                  <a:pt x="482" y="241"/>
                </a:lnTo>
                <a:lnTo>
                  <a:pt x="482" y="241"/>
                </a:lnTo>
                <a:close/>
              </a:path>
            </a:pathLst>
          </a:custGeom>
          <a:solidFill>
            <a:srgbClr val="F0EF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3" name="Freeform 3236"/>
          <p:cNvSpPr>
            <a:spLocks/>
          </p:cNvSpPr>
          <p:nvPr/>
        </p:nvSpPr>
        <p:spPr bwMode="auto">
          <a:xfrm>
            <a:off x="3712634" y="4929718"/>
            <a:ext cx="510117"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2 h 482"/>
              <a:gd name="T58" fmla="*/ 394 w 482"/>
              <a:gd name="T59" fmla="*/ 427 h 482"/>
              <a:gd name="T60" fmla="*/ 427 w 482"/>
              <a:gd name="T61" fmla="*/ 393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3"/>
                </a:lnTo>
                <a:lnTo>
                  <a:pt x="71" y="411"/>
                </a:lnTo>
                <a:lnTo>
                  <a:pt x="88" y="427"/>
                </a:lnTo>
                <a:lnTo>
                  <a:pt x="106" y="440"/>
                </a:lnTo>
                <a:lnTo>
                  <a:pt x="126" y="452"/>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2"/>
                </a:lnTo>
                <a:lnTo>
                  <a:pt x="376" y="440"/>
                </a:lnTo>
                <a:lnTo>
                  <a:pt x="394" y="427"/>
                </a:lnTo>
                <a:lnTo>
                  <a:pt x="411" y="411"/>
                </a:lnTo>
                <a:lnTo>
                  <a:pt x="427" y="393"/>
                </a:lnTo>
                <a:lnTo>
                  <a:pt x="441" y="376"/>
                </a:lnTo>
                <a:lnTo>
                  <a:pt x="453" y="356"/>
                </a:lnTo>
                <a:lnTo>
                  <a:pt x="463" y="335"/>
                </a:lnTo>
                <a:lnTo>
                  <a:pt x="471" y="313"/>
                </a:lnTo>
                <a:lnTo>
                  <a:pt x="477" y="289"/>
                </a:lnTo>
                <a:lnTo>
                  <a:pt x="481" y="265"/>
                </a:lnTo>
                <a:lnTo>
                  <a:pt x="482" y="241"/>
                </a:lnTo>
                <a:lnTo>
                  <a:pt x="482" y="241"/>
                </a:lnTo>
                <a:close/>
              </a:path>
            </a:pathLst>
          </a:custGeom>
          <a:solidFill>
            <a:srgbClr val="83AE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4" name="Line 3237"/>
          <p:cNvSpPr>
            <a:spLocks noChangeShapeType="1"/>
          </p:cNvSpPr>
          <p:nvPr/>
        </p:nvSpPr>
        <p:spPr bwMode="auto">
          <a:xfrm>
            <a:off x="4398433" y="51858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5" name="Line 3238"/>
          <p:cNvSpPr>
            <a:spLocks noChangeShapeType="1"/>
          </p:cNvSpPr>
          <p:nvPr/>
        </p:nvSpPr>
        <p:spPr bwMode="auto">
          <a:xfrm>
            <a:off x="4398433" y="51858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76" name="Freeform 3239"/>
          <p:cNvSpPr>
            <a:spLocks/>
          </p:cNvSpPr>
          <p:nvPr/>
        </p:nvSpPr>
        <p:spPr bwMode="auto">
          <a:xfrm>
            <a:off x="4506385" y="5033436"/>
            <a:ext cx="101600" cy="101600"/>
          </a:xfrm>
          <a:custGeom>
            <a:avLst/>
            <a:gdLst>
              <a:gd name="T0" fmla="*/ 97 w 97"/>
              <a:gd name="T1" fmla="*/ 48 h 97"/>
              <a:gd name="T2" fmla="*/ 97 w 97"/>
              <a:gd name="T3" fmla="*/ 48 h 97"/>
              <a:gd name="T4" fmla="*/ 95 w 97"/>
              <a:gd name="T5" fmla="*/ 58 h 97"/>
              <a:gd name="T6" fmla="*/ 93 w 97"/>
              <a:gd name="T7" fmla="*/ 67 h 97"/>
              <a:gd name="T8" fmla="*/ 89 w 97"/>
              <a:gd name="T9" fmla="*/ 75 h 97"/>
              <a:gd name="T10" fmla="*/ 82 w 97"/>
              <a:gd name="T11" fmla="*/ 82 h 97"/>
              <a:gd name="T12" fmla="*/ 75 w 97"/>
              <a:gd name="T13" fmla="*/ 88 h 97"/>
              <a:gd name="T14" fmla="*/ 67 w 97"/>
              <a:gd name="T15" fmla="*/ 92 h 97"/>
              <a:gd name="T16" fmla="*/ 58 w 97"/>
              <a:gd name="T17" fmla="*/ 95 h 97"/>
              <a:gd name="T18" fmla="*/ 49 w 97"/>
              <a:gd name="T19" fmla="*/ 97 h 97"/>
              <a:gd name="T20" fmla="*/ 49 w 97"/>
              <a:gd name="T21" fmla="*/ 97 h 97"/>
              <a:gd name="T22" fmla="*/ 39 w 97"/>
              <a:gd name="T23" fmla="*/ 95 h 97"/>
              <a:gd name="T24" fmla="*/ 30 w 97"/>
              <a:gd name="T25" fmla="*/ 92 h 97"/>
              <a:gd name="T26" fmla="*/ 22 w 97"/>
              <a:gd name="T27" fmla="*/ 88 h 97"/>
              <a:gd name="T28" fmla="*/ 15 w 97"/>
              <a:gd name="T29" fmla="*/ 82 h 97"/>
              <a:gd name="T30" fmla="*/ 8 w 97"/>
              <a:gd name="T31" fmla="*/ 75 h 97"/>
              <a:gd name="T32" fmla="*/ 4 w 97"/>
              <a:gd name="T33" fmla="*/ 67 h 97"/>
              <a:gd name="T34" fmla="*/ 2 w 97"/>
              <a:gd name="T35" fmla="*/ 58 h 97"/>
              <a:gd name="T36" fmla="*/ 0 w 97"/>
              <a:gd name="T37" fmla="*/ 48 h 97"/>
              <a:gd name="T38" fmla="*/ 0 w 97"/>
              <a:gd name="T39" fmla="*/ 48 h 97"/>
              <a:gd name="T40" fmla="*/ 2 w 97"/>
              <a:gd name="T41" fmla="*/ 39 h 97"/>
              <a:gd name="T42" fmla="*/ 4 w 97"/>
              <a:gd name="T43" fmla="*/ 30 h 97"/>
              <a:gd name="T44" fmla="*/ 8 w 97"/>
              <a:gd name="T45" fmla="*/ 21 h 97"/>
              <a:gd name="T46" fmla="*/ 15 w 97"/>
              <a:gd name="T47" fmla="*/ 15 h 97"/>
              <a:gd name="T48" fmla="*/ 22 w 97"/>
              <a:gd name="T49" fmla="*/ 8 h 97"/>
              <a:gd name="T50" fmla="*/ 30 w 97"/>
              <a:gd name="T51" fmla="*/ 4 h 97"/>
              <a:gd name="T52" fmla="*/ 39 w 97"/>
              <a:gd name="T53" fmla="*/ 1 h 97"/>
              <a:gd name="T54" fmla="*/ 49 w 97"/>
              <a:gd name="T55" fmla="*/ 0 h 97"/>
              <a:gd name="T56" fmla="*/ 49 w 97"/>
              <a:gd name="T57" fmla="*/ 0 h 97"/>
              <a:gd name="T58" fmla="*/ 58 w 97"/>
              <a:gd name="T59" fmla="*/ 1 h 97"/>
              <a:gd name="T60" fmla="*/ 67 w 97"/>
              <a:gd name="T61" fmla="*/ 4 h 97"/>
              <a:gd name="T62" fmla="*/ 75 w 97"/>
              <a:gd name="T63" fmla="*/ 8 h 97"/>
              <a:gd name="T64" fmla="*/ 82 w 97"/>
              <a:gd name="T65" fmla="*/ 15 h 97"/>
              <a:gd name="T66" fmla="*/ 89 w 97"/>
              <a:gd name="T67" fmla="*/ 21 h 97"/>
              <a:gd name="T68" fmla="*/ 93 w 97"/>
              <a:gd name="T69" fmla="*/ 30 h 97"/>
              <a:gd name="T70" fmla="*/ 95 w 97"/>
              <a:gd name="T71" fmla="*/ 39 h 97"/>
              <a:gd name="T72" fmla="*/ 97 w 97"/>
              <a:gd name="T73" fmla="*/ 48 h 97"/>
              <a:gd name="T74" fmla="*/ 97 w 97"/>
              <a:gd name="T75" fmla="*/ 4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7">
                <a:moveTo>
                  <a:pt x="97" y="48"/>
                </a:moveTo>
                <a:lnTo>
                  <a:pt x="97" y="48"/>
                </a:lnTo>
                <a:lnTo>
                  <a:pt x="95" y="58"/>
                </a:lnTo>
                <a:lnTo>
                  <a:pt x="93" y="67"/>
                </a:lnTo>
                <a:lnTo>
                  <a:pt x="89" y="75"/>
                </a:lnTo>
                <a:lnTo>
                  <a:pt x="82" y="82"/>
                </a:lnTo>
                <a:lnTo>
                  <a:pt x="75" y="88"/>
                </a:lnTo>
                <a:lnTo>
                  <a:pt x="67" y="92"/>
                </a:lnTo>
                <a:lnTo>
                  <a:pt x="58" y="95"/>
                </a:lnTo>
                <a:lnTo>
                  <a:pt x="49" y="97"/>
                </a:lnTo>
                <a:lnTo>
                  <a:pt x="49" y="97"/>
                </a:lnTo>
                <a:lnTo>
                  <a:pt x="39" y="95"/>
                </a:lnTo>
                <a:lnTo>
                  <a:pt x="30" y="92"/>
                </a:lnTo>
                <a:lnTo>
                  <a:pt x="22" y="88"/>
                </a:lnTo>
                <a:lnTo>
                  <a:pt x="15" y="82"/>
                </a:lnTo>
                <a:lnTo>
                  <a:pt x="8" y="75"/>
                </a:lnTo>
                <a:lnTo>
                  <a:pt x="4" y="67"/>
                </a:lnTo>
                <a:lnTo>
                  <a:pt x="2" y="58"/>
                </a:lnTo>
                <a:lnTo>
                  <a:pt x="0" y="48"/>
                </a:lnTo>
                <a:lnTo>
                  <a:pt x="0" y="48"/>
                </a:lnTo>
                <a:lnTo>
                  <a:pt x="2" y="39"/>
                </a:lnTo>
                <a:lnTo>
                  <a:pt x="4" y="30"/>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30"/>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7" name="Freeform 3240"/>
          <p:cNvSpPr>
            <a:spLocks/>
          </p:cNvSpPr>
          <p:nvPr/>
        </p:nvSpPr>
        <p:spPr bwMode="auto">
          <a:xfrm>
            <a:off x="4506385" y="5236635"/>
            <a:ext cx="101600" cy="101600"/>
          </a:xfrm>
          <a:custGeom>
            <a:avLst/>
            <a:gdLst>
              <a:gd name="T0" fmla="*/ 97 w 97"/>
              <a:gd name="T1" fmla="*/ 48 h 96"/>
              <a:gd name="T2" fmla="*/ 97 w 97"/>
              <a:gd name="T3" fmla="*/ 48 h 96"/>
              <a:gd name="T4" fmla="*/ 95 w 97"/>
              <a:gd name="T5" fmla="*/ 58 h 96"/>
              <a:gd name="T6" fmla="*/ 93 w 97"/>
              <a:gd name="T7" fmla="*/ 67 h 96"/>
              <a:gd name="T8" fmla="*/ 89 w 97"/>
              <a:gd name="T9" fmla="*/ 75 h 96"/>
              <a:gd name="T10" fmla="*/ 82 w 97"/>
              <a:gd name="T11" fmla="*/ 82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2 h 96"/>
              <a:gd name="T30" fmla="*/ 8 w 97"/>
              <a:gd name="T31" fmla="*/ 75 h 96"/>
              <a:gd name="T32" fmla="*/ 4 w 97"/>
              <a:gd name="T33" fmla="*/ 67 h 96"/>
              <a:gd name="T34" fmla="*/ 2 w 97"/>
              <a:gd name="T35" fmla="*/ 58 h 96"/>
              <a:gd name="T36" fmla="*/ 0 w 97"/>
              <a:gd name="T37" fmla="*/ 48 h 96"/>
              <a:gd name="T38" fmla="*/ 0 w 97"/>
              <a:gd name="T39" fmla="*/ 48 h 96"/>
              <a:gd name="T40" fmla="*/ 2 w 97"/>
              <a:gd name="T41" fmla="*/ 39 h 96"/>
              <a:gd name="T42" fmla="*/ 4 w 97"/>
              <a:gd name="T43" fmla="*/ 29 h 96"/>
              <a:gd name="T44" fmla="*/ 8 w 97"/>
              <a:gd name="T45" fmla="*/ 21 h 96"/>
              <a:gd name="T46" fmla="*/ 15 w 97"/>
              <a:gd name="T47" fmla="*/ 15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5 h 96"/>
              <a:gd name="T66" fmla="*/ 89 w 97"/>
              <a:gd name="T67" fmla="*/ 21 h 96"/>
              <a:gd name="T68" fmla="*/ 93 w 97"/>
              <a:gd name="T69" fmla="*/ 29 h 96"/>
              <a:gd name="T70" fmla="*/ 95 w 97"/>
              <a:gd name="T71" fmla="*/ 39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5" y="58"/>
                </a:lnTo>
                <a:lnTo>
                  <a:pt x="93" y="67"/>
                </a:lnTo>
                <a:lnTo>
                  <a:pt x="89" y="75"/>
                </a:lnTo>
                <a:lnTo>
                  <a:pt x="82" y="82"/>
                </a:lnTo>
                <a:lnTo>
                  <a:pt x="75" y="88"/>
                </a:lnTo>
                <a:lnTo>
                  <a:pt x="67" y="92"/>
                </a:lnTo>
                <a:lnTo>
                  <a:pt x="58" y="95"/>
                </a:lnTo>
                <a:lnTo>
                  <a:pt x="49" y="96"/>
                </a:lnTo>
                <a:lnTo>
                  <a:pt x="49" y="96"/>
                </a:lnTo>
                <a:lnTo>
                  <a:pt x="39" y="95"/>
                </a:lnTo>
                <a:lnTo>
                  <a:pt x="30" y="92"/>
                </a:lnTo>
                <a:lnTo>
                  <a:pt x="22" y="88"/>
                </a:lnTo>
                <a:lnTo>
                  <a:pt x="15" y="82"/>
                </a:lnTo>
                <a:lnTo>
                  <a:pt x="8" y="75"/>
                </a:lnTo>
                <a:lnTo>
                  <a:pt x="4" y="67"/>
                </a:lnTo>
                <a:lnTo>
                  <a:pt x="2" y="58"/>
                </a:lnTo>
                <a:lnTo>
                  <a:pt x="0" y="48"/>
                </a:lnTo>
                <a:lnTo>
                  <a:pt x="0" y="48"/>
                </a:lnTo>
                <a:lnTo>
                  <a:pt x="2" y="39"/>
                </a:lnTo>
                <a:lnTo>
                  <a:pt x="4" y="29"/>
                </a:lnTo>
                <a:lnTo>
                  <a:pt x="8" y="21"/>
                </a:lnTo>
                <a:lnTo>
                  <a:pt x="15" y="15"/>
                </a:lnTo>
                <a:lnTo>
                  <a:pt x="22" y="8"/>
                </a:lnTo>
                <a:lnTo>
                  <a:pt x="30" y="4"/>
                </a:lnTo>
                <a:lnTo>
                  <a:pt x="39" y="1"/>
                </a:lnTo>
                <a:lnTo>
                  <a:pt x="49" y="0"/>
                </a:lnTo>
                <a:lnTo>
                  <a:pt x="49" y="0"/>
                </a:lnTo>
                <a:lnTo>
                  <a:pt x="58" y="1"/>
                </a:lnTo>
                <a:lnTo>
                  <a:pt x="67" y="4"/>
                </a:lnTo>
                <a:lnTo>
                  <a:pt x="75" y="8"/>
                </a:lnTo>
                <a:lnTo>
                  <a:pt x="82" y="15"/>
                </a:lnTo>
                <a:lnTo>
                  <a:pt x="89" y="21"/>
                </a:lnTo>
                <a:lnTo>
                  <a:pt x="93" y="29"/>
                </a:lnTo>
                <a:lnTo>
                  <a:pt x="95" y="39"/>
                </a:lnTo>
                <a:lnTo>
                  <a:pt x="97" y="48"/>
                </a:lnTo>
                <a:lnTo>
                  <a:pt x="97" y="48"/>
                </a:lnTo>
                <a:close/>
              </a:path>
            </a:pathLst>
          </a:custGeom>
          <a:solidFill>
            <a:srgbClr val="59B0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8" name="Freeform 3241"/>
          <p:cNvSpPr>
            <a:spLocks/>
          </p:cNvSpPr>
          <p:nvPr/>
        </p:nvSpPr>
        <p:spPr bwMode="auto">
          <a:xfrm>
            <a:off x="4337052" y="5135035"/>
            <a:ext cx="101600" cy="101600"/>
          </a:xfrm>
          <a:custGeom>
            <a:avLst/>
            <a:gdLst>
              <a:gd name="T0" fmla="*/ 97 w 97"/>
              <a:gd name="T1" fmla="*/ 48 h 96"/>
              <a:gd name="T2" fmla="*/ 97 w 97"/>
              <a:gd name="T3" fmla="*/ 48 h 96"/>
              <a:gd name="T4" fmla="*/ 96 w 97"/>
              <a:gd name="T5" fmla="*/ 57 h 96"/>
              <a:gd name="T6" fmla="*/ 93 w 97"/>
              <a:gd name="T7" fmla="*/ 67 h 96"/>
              <a:gd name="T8" fmla="*/ 89 w 97"/>
              <a:gd name="T9" fmla="*/ 75 h 96"/>
              <a:gd name="T10" fmla="*/ 82 w 97"/>
              <a:gd name="T11" fmla="*/ 81 h 96"/>
              <a:gd name="T12" fmla="*/ 75 w 97"/>
              <a:gd name="T13" fmla="*/ 88 h 96"/>
              <a:gd name="T14" fmla="*/ 67 w 97"/>
              <a:gd name="T15" fmla="*/ 92 h 96"/>
              <a:gd name="T16" fmla="*/ 58 w 97"/>
              <a:gd name="T17" fmla="*/ 95 h 96"/>
              <a:gd name="T18" fmla="*/ 49 w 97"/>
              <a:gd name="T19" fmla="*/ 96 h 96"/>
              <a:gd name="T20" fmla="*/ 49 w 97"/>
              <a:gd name="T21" fmla="*/ 96 h 96"/>
              <a:gd name="T22" fmla="*/ 39 w 97"/>
              <a:gd name="T23" fmla="*/ 95 h 96"/>
              <a:gd name="T24" fmla="*/ 30 w 97"/>
              <a:gd name="T25" fmla="*/ 92 h 96"/>
              <a:gd name="T26" fmla="*/ 22 w 97"/>
              <a:gd name="T27" fmla="*/ 88 h 96"/>
              <a:gd name="T28" fmla="*/ 15 w 97"/>
              <a:gd name="T29" fmla="*/ 81 h 96"/>
              <a:gd name="T30" fmla="*/ 8 w 97"/>
              <a:gd name="T31" fmla="*/ 75 h 96"/>
              <a:gd name="T32" fmla="*/ 4 w 97"/>
              <a:gd name="T33" fmla="*/ 67 h 96"/>
              <a:gd name="T34" fmla="*/ 2 w 97"/>
              <a:gd name="T35" fmla="*/ 57 h 96"/>
              <a:gd name="T36" fmla="*/ 0 w 97"/>
              <a:gd name="T37" fmla="*/ 48 h 96"/>
              <a:gd name="T38" fmla="*/ 0 w 97"/>
              <a:gd name="T39" fmla="*/ 48 h 96"/>
              <a:gd name="T40" fmla="*/ 2 w 97"/>
              <a:gd name="T41" fmla="*/ 38 h 96"/>
              <a:gd name="T42" fmla="*/ 4 w 97"/>
              <a:gd name="T43" fmla="*/ 29 h 96"/>
              <a:gd name="T44" fmla="*/ 8 w 97"/>
              <a:gd name="T45" fmla="*/ 21 h 96"/>
              <a:gd name="T46" fmla="*/ 15 w 97"/>
              <a:gd name="T47" fmla="*/ 14 h 96"/>
              <a:gd name="T48" fmla="*/ 22 w 97"/>
              <a:gd name="T49" fmla="*/ 8 h 96"/>
              <a:gd name="T50" fmla="*/ 30 w 97"/>
              <a:gd name="T51" fmla="*/ 4 h 96"/>
              <a:gd name="T52" fmla="*/ 39 w 97"/>
              <a:gd name="T53" fmla="*/ 1 h 96"/>
              <a:gd name="T54" fmla="*/ 49 w 97"/>
              <a:gd name="T55" fmla="*/ 0 h 96"/>
              <a:gd name="T56" fmla="*/ 49 w 97"/>
              <a:gd name="T57" fmla="*/ 0 h 96"/>
              <a:gd name="T58" fmla="*/ 58 w 97"/>
              <a:gd name="T59" fmla="*/ 1 h 96"/>
              <a:gd name="T60" fmla="*/ 67 w 97"/>
              <a:gd name="T61" fmla="*/ 4 h 96"/>
              <a:gd name="T62" fmla="*/ 75 w 97"/>
              <a:gd name="T63" fmla="*/ 8 h 96"/>
              <a:gd name="T64" fmla="*/ 82 w 97"/>
              <a:gd name="T65" fmla="*/ 14 h 96"/>
              <a:gd name="T66" fmla="*/ 89 w 97"/>
              <a:gd name="T67" fmla="*/ 21 h 96"/>
              <a:gd name="T68" fmla="*/ 93 w 97"/>
              <a:gd name="T69" fmla="*/ 29 h 96"/>
              <a:gd name="T70" fmla="*/ 96 w 97"/>
              <a:gd name="T71" fmla="*/ 38 h 96"/>
              <a:gd name="T72" fmla="*/ 97 w 97"/>
              <a:gd name="T73" fmla="*/ 48 h 96"/>
              <a:gd name="T74" fmla="*/ 97 w 97"/>
              <a:gd name="T75" fmla="*/ 4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7" h="96">
                <a:moveTo>
                  <a:pt x="97" y="48"/>
                </a:moveTo>
                <a:lnTo>
                  <a:pt x="97" y="48"/>
                </a:lnTo>
                <a:lnTo>
                  <a:pt x="96" y="57"/>
                </a:lnTo>
                <a:lnTo>
                  <a:pt x="93" y="67"/>
                </a:lnTo>
                <a:lnTo>
                  <a:pt x="89" y="75"/>
                </a:lnTo>
                <a:lnTo>
                  <a:pt x="82" y="81"/>
                </a:lnTo>
                <a:lnTo>
                  <a:pt x="75" y="88"/>
                </a:lnTo>
                <a:lnTo>
                  <a:pt x="67" y="92"/>
                </a:lnTo>
                <a:lnTo>
                  <a:pt x="58" y="95"/>
                </a:lnTo>
                <a:lnTo>
                  <a:pt x="49" y="96"/>
                </a:lnTo>
                <a:lnTo>
                  <a:pt x="49" y="96"/>
                </a:lnTo>
                <a:lnTo>
                  <a:pt x="39" y="95"/>
                </a:lnTo>
                <a:lnTo>
                  <a:pt x="30" y="92"/>
                </a:lnTo>
                <a:lnTo>
                  <a:pt x="22" y="88"/>
                </a:lnTo>
                <a:lnTo>
                  <a:pt x="15" y="81"/>
                </a:lnTo>
                <a:lnTo>
                  <a:pt x="8" y="75"/>
                </a:lnTo>
                <a:lnTo>
                  <a:pt x="4" y="67"/>
                </a:lnTo>
                <a:lnTo>
                  <a:pt x="2" y="57"/>
                </a:lnTo>
                <a:lnTo>
                  <a:pt x="0" y="48"/>
                </a:lnTo>
                <a:lnTo>
                  <a:pt x="0" y="48"/>
                </a:lnTo>
                <a:lnTo>
                  <a:pt x="2" y="38"/>
                </a:lnTo>
                <a:lnTo>
                  <a:pt x="4" y="29"/>
                </a:lnTo>
                <a:lnTo>
                  <a:pt x="8" y="21"/>
                </a:lnTo>
                <a:lnTo>
                  <a:pt x="15" y="14"/>
                </a:lnTo>
                <a:lnTo>
                  <a:pt x="22" y="8"/>
                </a:lnTo>
                <a:lnTo>
                  <a:pt x="30" y="4"/>
                </a:lnTo>
                <a:lnTo>
                  <a:pt x="39" y="1"/>
                </a:lnTo>
                <a:lnTo>
                  <a:pt x="49" y="0"/>
                </a:lnTo>
                <a:lnTo>
                  <a:pt x="49" y="0"/>
                </a:lnTo>
                <a:lnTo>
                  <a:pt x="58" y="1"/>
                </a:lnTo>
                <a:lnTo>
                  <a:pt x="67" y="4"/>
                </a:lnTo>
                <a:lnTo>
                  <a:pt x="75" y="8"/>
                </a:lnTo>
                <a:lnTo>
                  <a:pt x="82" y="14"/>
                </a:lnTo>
                <a:lnTo>
                  <a:pt x="89" y="21"/>
                </a:lnTo>
                <a:lnTo>
                  <a:pt x="93" y="29"/>
                </a:lnTo>
                <a:lnTo>
                  <a:pt x="96" y="38"/>
                </a:lnTo>
                <a:lnTo>
                  <a:pt x="97" y="48"/>
                </a:lnTo>
                <a:lnTo>
                  <a:pt x="97" y="48"/>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79" name="Line 3242"/>
          <p:cNvSpPr>
            <a:spLocks noChangeShapeType="1"/>
          </p:cNvSpPr>
          <p:nvPr/>
        </p:nvSpPr>
        <p:spPr bwMode="auto">
          <a:xfrm flipH="1">
            <a:off x="4432302" y="5109635"/>
            <a:ext cx="80433" cy="508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0" name="Line 3243"/>
          <p:cNvSpPr>
            <a:spLocks noChangeShapeType="1"/>
          </p:cNvSpPr>
          <p:nvPr/>
        </p:nvSpPr>
        <p:spPr bwMode="auto">
          <a:xfrm flipH="1" flipV="1">
            <a:off x="4432302" y="5213351"/>
            <a:ext cx="80433" cy="465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1" name="Freeform 3244"/>
          <p:cNvSpPr>
            <a:spLocks/>
          </p:cNvSpPr>
          <p:nvPr/>
        </p:nvSpPr>
        <p:spPr bwMode="auto">
          <a:xfrm>
            <a:off x="4019551" y="5054603"/>
            <a:ext cx="33867" cy="63500"/>
          </a:xfrm>
          <a:custGeom>
            <a:avLst/>
            <a:gdLst>
              <a:gd name="T0" fmla="*/ 0 w 32"/>
              <a:gd name="T1" fmla="*/ 27 h 59"/>
              <a:gd name="T2" fmla="*/ 0 w 32"/>
              <a:gd name="T3" fmla="*/ 0 h 59"/>
              <a:gd name="T4" fmla="*/ 32 w 32"/>
              <a:gd name="T5" fmla="*/ 0 h 59"/>
              <a:gd name="T6" fmla="*/ 32 w 32"/>
              <a:gd name="T7" fmla="*/ 59 h 59"/>
              <a:gd name="T8" fmla="*/ 0 w 32"/>
              <a:gd name="T9" fmla="*/ 27 h 59"/>
            </a:gdLst>
            <a:ahLst/>
            <a:cxnLst>
              <a:cxn ang="0">
                <a:pos x="T0" y="T1"/>
              </a:cxn>
              <a:cxn ang="0">
                <a:pos x="T2" y="T3"/>
              </a:cxn>
              <a:cxn ang="0">
                <a:pos x="T4" y="T5"/>
              </a:cxn>
              <a:cxn ang="0">
                <a:pos x="T6" y="T7"/>
              </a:cxn>
              <a:cxn ang="0">
                <a:pos x="T8" y="T9"/>
              </a:cxn>
            </a:cxnLst>
            <a:rect l="0" t="0" r="r" b="b"/>
            <a:pathLst>
              <a:path w="32" h="59">
                <a:moveTo>
                  <a:pt x="0" y="27"/>
                </a:moveTo>
                <a:lnTo>
                  <a:pt x="0" y="0"/>
                </a:lnTo>
                <a:lnTo>
                  <a:pt x="32" y="0"/>
                </a:lnTo>
                <a:lnTo>
                  <a:pt x="32" y="59"/>
                </a:lnTo>
                <a:lnTo>
                  <a:pt x="0" y="27"/>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2" name="Freeform 3245"/>
          <p:cNvSpPr>
            <a:spLocks/>
          </p:cNvSpPr>
          <p:nvPr/>
        </p:nvSpPr>
        <p:spPr bwMode="auto">
          <a:xfrm>
            <a:off x="3824820" y="5033435"/>
            <a:ext cx="283633" cy="270933"/>
          </a:xfrm>
          <a:custGeom>
            <a:avLst/>
            <a:gdLst>
              <a:gd name="T0" fmla="*/ 236 w 268"/>
              <a:gd name="T1" fmla="*/ 102 h 257"/>
              <a:gd name="T2" fmla="*/ 236 w 268"/>
              <a:gd name="T3" fmla="*/ 257 h 257"/>
              <a:gd name="T4" fmla="*/ 161 w 268"/>
              <a:gd name="T5" fmla="*/ 257 h 257"/>
              <a:gd name="T6" fmla="*/ 161 w 268"/>
              <a:gd name="T7" fmla="*/ 182 h 257"/>
              <a:gd name="T8" fmla="*/ 107 w 268"/>
              <a:gd name="T9" fmla="*/ 182 h 257"/>
              <a:gd name="T10" fmla="*/ 107 w 268"/>
              <a:gd name="T11" fmla="*/ 257 h 257"/>
              <a:gd name="T12" fmla="*/ 32 w 268"/>
              <a:gd name="T13" fmla="*/ 257 h 257"/>
              <a:gd name="T14" fmla="*/ 32 w 268"/>
              <a:gd name="T15" fmla="*/ 102 h 257"/>
              <a:gd name="T16" fmla="*/ 0 w 268"/>
              <a:gd name="T17" fmla="*/ 134 h 257"/>
              <a:gd name="T18" fmla="*/ 134 w 268"/>
              <a:gd name="T19" fmla="*/ 0 h 257"/>
              <a:gd name="T20" fmla="*/ 268 w 268"/>
              <a:gd name="T21" fmla="*/ 134 h 257"/>
              <a:gd name="T22" fmla="*/ 236 w 268"/>
              <a:gd name="T23" fmla="*/ 10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257">
                <a:moveTo>
                  <a:pt x="236" y="102"/>
                </a:moveTo>
                <a:lnTo>
                  <a:pt x="236" y="257"/>
                </a:lnTo>
                <a:lnTo>
                  <a:pt x="161" y="257"/>
                </a:lnTo>
                <a:lnTo>
                  <a:pt x="161" y="182"/>
                </a:lnTo>
                <a:lnTo>
                  <a:pt x="107" y="182"/>
                </a:lnTo>
                <a:lnTo>
                  <a:pt x="107" y="257"/>
                </a:lnTo>
                <a:lnTo>
                  <a:pt x="32" y="257"/>
                </a:lnTo>
                <a:lnTo>
                  <a:pt x="32" y="102"/>
                </a:lnTo>
                <a:lnTo>
                  <a:pt x="0" y="134"/>
                </a:lnTo>
                <a:lnTo>
                  <a:pt x="134" y="0"/>
                </a:lnTo>
                <a:lnTo>
                  <a:pt x="268" y="134"/>
                </a:lnTo>
                <a:lnTo>
                  <a:pt x="236" y="102"/>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83" name="Freeform 3246"/>
          <p:cNvSpPr>
            <a:spLocks/>
          </p:cNvSpPr>
          <p:nvPr/>
        </p:nvSpPr>
        <p:spPr bwMode="auto">
          <a:xfrm>
            <a:off x="4756151" y="4929718"/>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2 h 482"/>
              <a:gd name="T58" fmla="*/ 394 w 483"/>
              <a:gd name="T59" fmla="*/ 427 h 482"/>
              <a:gd name="T60" fmla="*/ 428 w 483"/>
              <a:gd name="T61" fmla="*/ 393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2"/>
                </a:lnTo>
                <a:lnTo>
                  <a:pt x="377" y="440"/>
                </a:lnTo>
                <a:lnTo>
                  <a:pt x="394" y="427"/>
                </a:lnTo>
                <a:lnTo>
                  <a:pt x="412" y="411"/>
                </a:lnTo>
                <a:lnTo>
                  <a:pt x="428" y="393"/>
                </a:lnTo>
                <a:lnTo>
                  <a:pt x="441" y="376"/>
                </a:lnTo>
                <a:lnTo>
                  <a:pt x="453" y="356"/>
                </a:lnTo>
                <a:lnTo>
                  <a:pt x="464" y="335"/>
                </a:lnTo>
                <a:lnTo>
                  <a:pt x="472" y="313"/>
                </a:lnTo>
                <a:lnTo>
                  <a:pt x="477" y="289"/>
                </a:lnTo>
                <a:lnTo>
                  <a:pt x="481" y="265"/>
                </a:lnTo>
                <a:lnTo>
                  <a:pt x="483" y="241"/>
                </a:lnTo>
                <a:lnTo>
                  <a:pt x="483" y="241"/>
                </a:lnTo>
                <a:close/>
              </a:path>
            </a:pathLst>
          </a:custGeom>
          <a:solidFill>
            <a:srgbClr val="36D7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884" name="Group 3883"/>
          <p:cNvGrpSpPr/>
          <p:nvPr/>
        </p:nvGrpSpPr>
        <p:grpSpPr>
          <a:xfrm>
            <a:off x="4878917" y="5010153"/>
            <a:ext cx="262467" cy="328084"/>
            <a:chOff x="3659188" y="3757613"/>
            <a:chExt cx="196850" cy="246063"/>
          </a:xfrm>
        </p:grpSpPr>
        <p:sp>
          <p:nvSpPr>
            <p:cNvPr id="3885" name="Freeform 3247"/>
            <p:cNvSpPr>
              <a:spLocks/>
            </p:cNvSpPr>
            <p:nvPr/>
          </p:nvSpPr>
          <p:spPr bwMode="auto">
            <a:xfrm>
              <a:off x="3733800" y="3757613"/>
              <a:ext cx="50800" cy="50800"/>
            </a:xfrm>
            <a:custGeom>
              <a:avLst/>
              <a:gdLst>
                <a:gd name="T0" fmla="*/ 65 w 65"/>
                <a:gd name="T1" fmla="*/ 32 h 64"/>
                <a:gd name="T2" fmla="*/ 65 w 65"/>
                <a:gd name="T3" fmla="*/ 32 h 64"/>
                <a:gd name="T4" fmla="*/ 65 w 65"/>
                <a:gd name="T5" fmla="*/ 38 h 64"/>
                <a:gd name="T6" fmla="*/ 62 w 65"/>
                <a:gd name="T7" fmla="*/ 44 h 64"/>
                <a:gd name="T8" fmla="*/ 59 w 65"/>
                <a:gd name="T9" fmla="*/ 49 h 64"/>
                <a:gd name="T10" fmla="*/ 55 w 65"/>
                <a:gd name="T11" fmla="*/ 55 h 64"/>
                <a:gd name="T12" fmla="*/ 50 w 65"/>
                <a:gd name="T13" fmla="*/ 59 h 64"/>
                <a:gd name="T14" fmla="*/ 45 w 65"/>
                <a:gd name="T15" fmla="*/ 61 h 64"/>
                <a:gd name="T16" fmla="*/ 39 w 65"/>
                <a:gd name="T17" fmla="*/ 64 h 64"/>
                <a:gd name="T18" fmla="*/ 32 w 65"/>
                <a:gd name="T19" fmla="*/ 64 h 64"/>
                <a:gd name="T20" fmla="*/ 32 w 65"/>
                <a:gd name="T21" fmla="*/ 64 h 64"/>
                <a:gd name="T22" fmla="*/ 26 w 65"/>
                <a:gd name="T23" fmla="*/ 64 h 64"/>
                <a:gd name="T24" fmla="*/ 20 w 65"/>
                <a:gd name="T25" fmla="*/ 61 h 64"/>
                <a:gd name="T26" fmla="*/ 15 w 65"/>
                <a:gd name="T27" fmla="*/ 59 h 64"/>
                <a:gd name="T28" fmla="*/ 10 w 65"/>
                <a:gd name="T29" fmla="*/ 55 h 64"/>
                <a:gd name="T30" fmla="*/ 6 w 65"/>
                <a:gd name="T31" fmla="*/ 49 h 64"/>
                <a:gd name="T32" fmla="*/ 3 w 65"/>
                <a:gd name="T33" fmla="*/ 44 h 64"/>
                <a:gd name="T34" fmla="*/ 0 w 65"/>
                <a:gd name="T35" fmla="*/ 38 h 64"/>
                <a:gd name="T36" fmla="*/ 0 w 65"/>
                <a:gd name="T37" fmla="*/ 32 h 64"/>
                <a:gd name="T38" fmla="*/ 0 w 65"/>
                <a:gd name="T39" fmla="*/ 32 h 64"/>
                <a:gd name="T40" fmla="*/ 0 w 65"/>
                <a:gd name="T41" fmla="*/ 25 h 64"/>
                <a:gd name="T42" fmla="*/ 3 w 65"/>
                <a:gd name="T43" fmla="*/ 20 h 64"/>
                <a:gd name="T44" fmla="*/ 6 w 65"/>
                <a:gd name="T45" fmla="*/ 14 h 64"/>
                <a:gd name="T46" fmla="*/ 10 w 65"/>
                <a:gd name="T47" fmla="*/ 9 h 64"/>
                <a:gd name="T48" fmla="*/ 15 w 65"/>
                <a:gd name="T49" fmla="*/ 5 h 64"/>
                <a:gd name="T50" fmla="*/ 20 w 65"/>
                <a:gd name="T51" fmla="*/ 2 h 64"/>
                <a:gd name="T52" fmla="*/ 26 w 65"/>
                <a:gd name="T53" fmla="*/ 0 h 64"/>
                <a:gd name="T54" fmla="*/ 32 w 65"/>
                <a:gd name="T55" fmla="*/ 0 h 64"/>
                <a:gd name="T56" fmla="*/ 32 w 65"/>
                <a:gd name="T57" fmla="*/ 0 h 64"/>
                <a:gd name="T58" fmla="*/ 39 w 65"/>
                <a:gd name="T59" fmla="*/ 0 h 64"/>
                <a:gd name="T60" fmla="*/ 45 w 65"/>
                <a:gd name="T61" fmla="*/ 2 h 64"/>
                <a:gd name="T62" fmla="*/ 50 w 65"/>
                <a:gd name="T63" fmla="*/ 5 h 64"/>
                <a:gd name="T64" fmla="*/ 55 w 65"/>
                <a:gd name="T65" fmla="*/ 9 h 64"/>
                <a:gd name="T66" fmla="*/ 59 w 65"/>
                <a:gd name="T67" fmla="*/ 14 h 64"/>
                <a:gd name="T68" fmla="*/ 62 w 65"/>
                <a:gd name="T69" fmla="*/ 20 h 64"/>
                <a:gd name="T70" fmla="*/ 65 w 65"/>
                <a:gd name="T71" fmla="*/ 25 h 64"/>
                <a:gd name="T72" fmla="*/ 65 w 65"/>
                <a:gd name="T73" fmla="*/ 32 h 64"/>
                <a:gd name="T74" fmla="*/ 65 w 65"/>
                <a:gd name="T75" fmla="*/ 3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5" h="64">
                  <a:moveTo>
                    <a:pt x="65" y="32"/>
                  </a:moveTo>
                  <a:lnTo>
                    <a:pt x="65" y="32"/>
                  </a:lnTo>
                  <a:lnTo>
                    <a:pt x="65" y="38"/>
                  </a:lnTo>
                  <a:lnTo>
                    <a:pt x="62" y="44"/>
                  </a:lnTo>
                  <a:lnTo>
                    <a:pt x="59" y="49"/>
                  </a:lnTo>
                  <a:lnTo>
                    <a:pt x="55" y="55"/>
                  </a:lnTo>
                  <a:lnTo>
                    <a:pt x="50" y="59"/>
                  </a:lnTo>
                  <a:lnTo>
                    <a:pt x="45" y="61"/>
                  </a:lnTo>
                  <a:lnTo>
                    <a:pt x="39" y="64"/>
                  </a:lnTo>
                  <a:lnTo>
                    <a:pt x="32" y="64"/>
                  </a:lnTo>
                  <a:lnTo>
                    <a:pt x="32" y="64"/>
                  </a:lnTo>
                  <a:lnTo>
                    <a:pt x="26" y="64"/>
                  </a:lnTo>
                  <a:lnTo>
                    <a:pt x="20" y="61"/>
                  </a:lnTo>
                  <a:lnTo>
                    <a:pt x="15" y="59"/>
                  </a:lnTo>
                  <a:lnTo>
                    <a:pt x="10" y="55"/>
                  </a:lnTo>
                  <a:lnTo>
                    <a:pt x="6" y="49"/>
                  </a:lnTo>
                  <a:lnTo>
                    <a:pt x="3" y="44"/>
                  </a:lnTo>
                  <a:lnTo>
                    <a:pt x="0" y="38"/>
                  </a:lnTo>
                  <a:lnTo>
                    <a:pt x="0" y="32"/>
                  </a:lnTo>
                  <a:lnTo>
                    <a:pt x="0" y="32"/>
                  </a:lnTo>
                  <a:lnTo>
                    <a:pt x="0" y="25"/>
                  </a:lnTo>
                  <a:lnTo>
                    <a:pt x="3" y="20"/>
                  </a:lnTo>
                  <a:lnTo>
                    <a:pt x="6" y="14"/>
                  </a:lnTo>
                  <a:lnTo>
                    <a:pt x="10" y="9"/>
                  </a:lnTo>
                  <a:lnTo>
                    <a:pt x="15" y="5"/>
                  </a:lnTo>
                  <a:lnTo>
                    <a:pt x="20" y="2"/>
                  </a:lnTo>
                  <a:lnTo>
                    <a:pt x="26" y="0"/>
                  </a:lnTo>
                  <a:lnTo>
                    <a:pt x="32" y="0"/>
                  </a:lnTo>
                  <a:lnTo>
                    <a:pt x="32" y="0"/>
                  </a:lnTo>
                  <a:lnTo>
                    <a:pt x="39" y="0"/>
                  </a:lnTo>
                  <a:lnTo>
                    <a:pt x="45" y="2"/>
                  </a:lnTo>
                  <a:lnTo>
                    <a:pt x="50" y="5"/>
                  </a:lnTo>
                  <a:lnTo>
                    <a:pt x="55" y="9"/>
                  </a:lnTo>
                  <a:lnTo>
                    <a:pt x="59" y="14"/>
                  </a:lnTo>
                  <a:lnTo>
                    <a:pt x="62" y="20"/>
                  </a:lnTo>
                  <a:lnTo>
                    <a:pt x="65" y="25"/>
                  </a:lnTo>
                  <a:lnTo>
                    <a:pt x="65" y="32"/>
                  </a:lnTo>
                  <a:lnTo>
                    <a:pt x="65" y="32"/>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6" name="Rectangle 3248"/>
            <p:cNvSpPr>
              <a:spLocks noChangeArrowheads="1"/>
            </p:cNvSpPr>
            <p:nvPr/>
          </p:nvSpPr>
          <p:spPr bwMode="auto">
            <a:xfrm>
              <a:off x="3754438" y="3787776"/>
              <a:ext cx="7938" cy="20638"/>
            </a:xfrm>
            <a:prstGeom prst="rect">
              <a:avLst/>
            </a:prstGeom>
            <a:noFill/>
            <a:ln w="5">
              <a:solidFill>
                <a:srgbClr val="232E3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7" name="Freeform 3249"/>
            <p:cNvSpPr>
              <a:spLocks/>
            </p:cNvSpPr>
            <p:nvPr/>
          </p:nvSpPr>
          <p:spPr bwMode="auto">
            <a:xfrm>
              <a:off x="3835400" y="3813176"/>
              <a:ext cx="20638" cy="20638"/>
            </a:xfrm>
            <a:custGeom>
              <a:avLst/>
              <a:gdLst>
                <a:gd name="T0" fmla="*/ 5 w 27"/>
                <a:gd name="T1" fmla="*/ 0 h 27"/>
                <a:gd name="T2" fmla="*/ 0 w 27"/>
                <a:gd name="T3" fmla="*/ 6 h 27"/>
                <a:gd name="T4" fmla="*/ 21 w 27"/>
                <a:gd name="T5" fmla="*/ 27 h 27"/>
                <a:gd name="T6" fmla="*/ 27 w 27"/>
                <a:gd name="T7" fmla="*/ 22 h 27"/>
                <a:gd name="T8" fmla="*/ 5 w 27"/>
                <a:gd name="T9" fmla="*/ 0 h 27"/>
              </a:gdLst>
              <a:ahLst/>
              <a:cxnLst>
                <a:cxn ang="0">
                  <a:pos x="T0" y="T1"/>
                </a:cxn>
                <a:cxn ang="0">
                  <a:pos x="T2" y="T3"/>
                </a:cxn>
                <a:cxn ang="0">
                  <a:pos x="T4" y="T5"/>
                </a:cxn>
                <a:cxn ang="0">
                  <a:pos x="T6" y="T7"/>
                </a:cxn>
                <a:cxn ang="0">
                  <a:pos x="T8" y="T9"/>
                </a:cxn>
              </a:cxnLst>
              <a:rect l="0" t="0" r="r" b="b"/>
              <a:pathLst>
                <a:path w="27" h="27">
                  <a:moveTo>
                    <a:pt x="5" y="0"/>
                  </a:moveTo>
                  <a:lnTo>
                    <a:pt x="0" y="6"/>
                  </a:lnTo>
                  <a:lnTo>
                    <a:pt x="21" y="27"/>
                  </a:lnTo>
                  <a:lnTo>
                    <a:pt x="27" y="22"/>
                  </a:lnTo>
                  <a:lnTo>
                    <a:pt x="5"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8" name="Line 3250"/>
            <p:cNvSpPr>
              <a:spLocks noChangeShapeType="1"/>
            </p:cNvSpPr>
            <p:nvPr/>
          </p:nvSpPr>
          <p:spPr bwMode="auto">
            <a:xfrm flipH="1">
              <a:off x="3830638" y="3825876"/>
              <a:ext cx="12700"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89" name="Freeform 3251"/>
            <p:cNvSpPr>
              <a:spLocks/>
            </p:cNvSpPr>
            <p:nvPr/>
          </p:nvSpPr>
          <p:spPr bwMode="auto">
            <a:xfrm>
              <a:off x="3659188" y="3813176"/>
              <a:ext cx="22225" cy="20638"/>
            </a:xfrm>
            <a:custGeom>
              <a:avLst/>
              <a:gdLst>
                <a:gd name="T0" fmla="*/ 21 w 27"/>
                <a:gd name="T1" fmla="*/ 0 h 27"/>
                <a:gd name="T2" fmla="*/ 27 w 27"/>
                <a:gd name="T3" fmla="*/ 6 h 27"/>
                <a:gd name="T4" fmla="*/ 5 w 27"/>
                <a:gd name="T5" fmla="*/ 27 h 27"/>
                <a:gd name="T6" fmla="*/ 0 w 27"/>
                <a:gd name="T7" fmla="*/ 22 h 27"/>
                <a:gd name="T8" fmla="*/ 21 w 27"/>
                <a:gd name="T9" fmla="*/ 0 h 27"/>
              </a:gdLst>
              <a:ahLst/>
              <a:cxnLst>
                <a:cxn ang="0">
                  <a:pos x="T0" y="T1"/>
                </a:cxn>
                <a:cxn ang="0">
                  <a:pos x="T2" y="T3"/>
                </a:cxn>
                <a:cxn ang="0">
                  <a:pos x="T4" y="T5"/>
                </a:cxn>
                <a:cxn ang="0">
                  <a:pos x="T6" y="T7"/>
                </a:cxn>
                <a:cxn ang="0">
                  <a:pos x="T8" y="T9"/>
                </a:cxn>
              </a:cxnLst>
              <a:rect l="0" t="0" r="r" b="b"/>
              <a:pathLst>
                <a:path w="27" h="27">
                  <a:moveTo>
                    <a:pt x="21" y="0"/>
                  </a:moveTo>
                  <a:lnTo>
                    <a:pt x="27" y="6"/>
                  </a:lnTo>
                  <a:lnTo>
                    <a:pt x="5" y="27"/>
                  </a:lnTo>
                  <a:lnTo>
                    <a:pt x="0" y="22"/>
                  </a:lnTo>
                  <a:lnTo>
                    <a:pt x="21" y="0"/>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0" name="Line 3252"/>
            <p:cNvSpPr>
              <a:spLocks noChangeShapeType="1"/>
            </p:cNvSpPr>
            <p:nvPr/>
          </p:nvSpPr>
          <p:spPr bwMode="auto">
            <a:xfrm>
              <a:off x="3671888" y="3825876"/>
              <a:ext cx="14288" cy="127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1" name="Freeform 3253"/>
            <p:cNvSpPr>
              <a:spLocks/>
            </p:cNvSpPr>
            <p:nvPr/>
          </p:nvSpPr>
          <p:spPr bwMode="auto">
            <a:xfrm>
              <a:off x="3660775" y="3808413"/>
              <a:ext cx="195263" cy="195263"/>
            </a:xfrm>
            <a:custGeom>
              <a:avLst/>
              <a:gdLst>
                <a:gd name="T0" fmla="*/ 247 w 247"/>
                <a:gd name="T1" fmla="*/ 123 h 246"/>
                <a:gd name="T2" fmla="*/ 244 w 247"/>
                <a:gd name="T3" fmla="*/ 149 h 246"/>
                <a:gd name="T4" fmla="*/ 237 w 247"/>
                <a:gd name="T5" fmla="*/ 171 h 246"/>
                <a:gd name="T6" fmla="*/ 225 w 247"/>
                <a:gd name="T7" fmla="*/ 192 h 246"/>
                <a:gd name="T8" fmla="*/ 211 w 247"/>
                <a:gd name="T9" fmla="*/ 210 h 246"/>
                <a:gd name="T10" fmla="*/ 192 w 247"/>
                <a:gd name="T11" fmla="*/ 225 h 246"/>
                <a:gd name="T12" fmla="*/ 172 w 247"/>
                <a:gd name="T13" fmla="*/ 237 h 246"/>
                <a:gd name="T14" fmla="*/ 149 w 247"/>
                <a:gd name="T15" fmla="*/ 244 h 246"/>
                <a:gd name="T16" fmla="*/ 123 w 247"/>
                <a:gd name="T17" fmla="*/ 246 h 246"/>
                <a:gd name="T18" fmla="*/ 111 w 247"/>
                <a:gd name="T19" fmla="*/ 246 h 246"/>
                <a:gd name="T20" fmla="*/ 87 w 247"/>
                <a:gd name="T21" fmla="*/ 241 h 246"/>
                <a:gd name="T22" fmla="*/ 64 w 247"/>
                <a:gd name="T23" fmla="*/ 232 h 246"/>
                <a:gd name="T24" fmla="*/ 44 w 247"/>
                <a:gd name="T25" fmla="*/ 218 h 246"/>
                <a:gd name="T26" fmla="*/ 28 w 247"/>
                <a:gd name="T27" fmla="*/ 202 h 246"/>
                <a:gd name="T28" fmla="*/ 15 w 247"/>
                <a:gd name="T29" fmla="*/ 182 h 246"/>
                <a:gd name="T30" fmla="*/ 5 w 247"/>
                <a:gd name="T31" fmla="*/ 159 h 246"/>
                <a:gd name="T32" fmla="*/ 0 w 247"/>
                <a:gd name="T33" fmla="*/ 135 h 246"/>
                <a:gd name="T34" fmla="*/ 0 w 247"/>
                <a:gd name="T35" fmla="*/ 123 h 246"/>
                <a:gd name="T36" fmla="*/ 3 w 247"/>
                <a:gd name="T37" fmla="*/ 98 h 246"/>
                <a:gd name="T38" fmla="*/ 10 w 247"/>
                <a:gd name="T39" fmla="*/ 75 h 246"/>
                <a:gd name="T40" fmla="*/ 22 w 247"/>
                <a:gd name="T41" fmla="*/ 55 h 246"/>
                <a:gd name="T42" fmla="*/ 36 w 247"/>
                <a:gd name="T43" fmla="*/ 36 h 246"/>
                <a:gd name="T44" fmla="*/ 55 w 247"/>
                <a:gd name="T45" fmla="*/ 21 h 246"/>
                <a:gd name="T46" fmla="*/ 75 w 247"/>
                <a:gd name="T47" fmla="*/ 9 h 246"/>
                <a:gd name="T48" fmla="*/ 98 w 247"/>
                <a:gd name="T49" fmla="*/ 3 h 246"/>
                <a:gd name="T50" fmla="*/ 123 w 247"/>
                <a:gd name="T51" fmla="*/ 0 h 246"/>
                <a:gd name="T52" fmla="*/ 136 w 247"/>
                <a:gd name="T53" fmla="*/ 0 h 246"/>
                <a:gd name="T54" fmla="*/ 160 w 247"/>
                <a:gd name="T55" fmla="*/ 5 h 246"/>
                <a:gd name="T56" fmla="*/ 182 w 247"/>
                <a:gd name="T57" fmla="*/ 15 h 246"/>
                <a:gd name="T58" fmla="*/ 203 w 247"/>
                <a:gd name="T59" fmla="*/ 28 h 246"/>
                <a:gd name="T60" fmla="*/ 219 w 247"/>
                <a:gd name="T61" fmla="*/ 44 h 246"/>
                <a:gd name="T62" fmla="*/ 232 w 247"/>
                <a:gd name="T63" fmla="*/ 64 h 246"/>
                <a:gd name="T64" fmla="*/ 241 w 247"/>
                <a:gd name="T65" fmla="*/ 87 h 246"/>
                <a:gd name="T66" fmla="*/ 247 w 247"/>
                <a:gd name="T67" fmla="*/ 111 h 246"/>
                <a:gd name="T68" fmla="*/ 247 w 247"/>
                <a:gd name="T69" fmla="*/ 123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7" h="246">
                  <a:moveTo>
                    <a:pt x="247" y="123"/>
                  </a:moveTo>
                  <a:lnTo>
                    <a:pt x="247" y="123"/>
                  </a:lnTo>
                  <a:lnTo>
                    <a:pt x="247" y="135"/>
                  </a:lnTo>
                  <a:lnTo>
                    <a:pt x="244" y="149"/>
                  </a:lnTo>
                  <a:lnTo>
                    <a:pt x="241" y="159"/>
                  </a:lnTo>
                  <a:lnTo>
                    <a:pt x="237" y="171"/>
                  </a:lnTo>
                  <a:lnTo>
                    <a:pt x="232" y="182"/>
                  </a:lnTo>
                  <a:lnTo>
                    <a:pt x="225" y="192"/>
                  </a:lnTo>
                  <a:lnTo>
                    <a:pt x="219" y="202"/>
                  </a:lnTo>
                  <a:lnTo>
                    <a:pt x="211" y="210"/>
                  </a:lnTo>
                  <a:lnTo>
                    <a:pt x="203" y="218"/>
                  </a:lnTo>
                  <a:lnTo>
                    <a:pt x="192" y="225"/>
                  </a:lnTo>
                  <a:lnTo>
                    <a:pt x="182" y="232"/>
                  </a:lnTo>
                  <a:lnTo>
                    <a:pt x="172" y="237"/>
                  </a:lnTo>
                  <a:lnTo>
                    <a:pt x="160" y="241"/>
                  </a:lnTo>
                  <a:lnTo>
                    <a:pt x="149" y="244"/>
                  </a:lnTo>
                  <a:lnTo>
                    <a:pt x="136" y="246"/>
                  </a:lnTo>
                  <a:lnTo>
                    <a:pt x="123" y="246"/>
                  </a:lnTo>
                  <a:lnTo>
                    <a:pt x="123" y="246"/>
                  </a:lnTo>
                  <a:lnTo>
                    <a:pt x="111" y="246"/>
                  </a:lnTo>
                  <a:lnTo>
                    <a:pt x="98" y="244"/>
                  </a:lnTo>
                  <a:lnTo>
                    <a:pt x="87" y="241"/>
                  </a:lnTo>
                  <a:lnTo>
                    <a:pt x="75" y="237"/>
                  </a:lnTo>
                  <a:lnTo>
                    <a:pt x="64" y="232"/>
                  </a:lnTo>
                  <a:lnTo>
                    <a:pt x="55" y="225"/>
                  </a:lnTo>
                  <a:lnTo>
                    <a:pt x="44" y="218"/>
                  </a:lnTo>
                  <a:lnTo>
                    <a:pt x="36" y="210"/>
                  </a:lnTo>
                  <a:lnTo>
                    <a:pt x="28" y="202"/>
                  </a:lnTo>
                  <a:lnTo>
                    <a:pt x="22" y="192"/>
                  </a:lnTo>
                  <a:lnTo>
                    <a:pt x="15" y="182"/>
                  </a:lnTo>
                  <a:lnTo>
                    <a:pt x="10" y="171"/>
                  </a:lnTo>
                  <a:lnTo>
                    <a:pt x="5" y="159"/>
                  </a:lnTo>
                  <a:lnTo>
                    <a:pt x="3" y="149"/>
                  </a:lnTo>
                  <a:lnTo>
                    <a:pt x="0" y="135"/>
                  </a:lnTo>
                  <a:lnTo>
                    <a:pt x="0" y="123"/>
                  </a:lnTo>
                  <a:lnTo>
                    <a:pt x="0" y="123"/>
                  </a:lnTo>
                  <a:lnTo>
                    <a:pt x="0" y="111"/>
                  </a:lnTo>
                  <a:lnTo>
                    <a:pt x="3" y="98"/>
                  </a:lnTo>
                  <a:lnTo>
                    <a:pt x="5" y="87"/>
                  </a:lnTo>
                  <a:lnTo>
                    <a:pt x="10" y="75"/>
                  </a:lnTo>
                  <a:lnTo>
                    <a:pt x="15" y="64"/>
                  </a:lnTo>
                  <a:lnTo>
                    <a:pt x="22" y="55"/>
                  </a:lnTo>
                  <a:lnTo>
                    <a:pt x="28" y="44"/>
                  </a:lnTo>
                  <a:lnTo>
                    <a:pt x="36" y="36"/>
                  </a:lnTo>
                  <a:lnTo>
                    <a:pt x="44" y="28"/>
                  </a:lnTo>
                  <a:lnTo>
                    <a:pt x="55" y="21"/>
                  </a:lnTo>
                  <a:lnTo>
                    <a:pt x="64" y="15"/>
                  </a:lnTo>
                  <a:lnTo>
                    <a:pt x="75" y="9"/>
                  </a:lnTo>
                  <a:lnTo>
                    <a:pt x="87" y="5"/>
                  </a:lnTo>
                  <a:lnTo>
                    <a:pt x="98" y="3"/>
                  </a:lnTo>
                  <a:lnTo>
                    <a:pt x="111" y="0"/>
                  </a:lnTo>
                  <a:lnTo>
                    <a:pt x="123" y="0"/>
                  </a:lnTo>
                  <a:lnTo>
                    <a:pt x="123" y="0"/>
                  </a:lnTo>
                  <a:lnTo>
                    <a:pt x="136" y="0"/>
                  </a:lnTo>
                  <a:lnTo>
                    <a:pt x="149" y="3"/>
                  </a:lnTo>
                  <a:lnTo>
                    <a:pt x="160" y="5"/>
                  </a:lnTo>
                  <a:lnTo>
                    <a:pt x="172" y="9"/>
                  </a:lnTo>
                  <a:lnTo>
                    <a:pt x="182" y="15"/>
                  </a:lnTo>
                  <a:lnTo>
                    <a:pt x="192" y="21"/>
                  </a:lnTo>
                  <a:lnTo>
                    <a:pt x="203" y="28"/>
                  </a:lnTo>
                  <a:lnTo>
                    <a:pt x="211" y="36"/>
                  </a:lnTo>
                  <a:lnTo>
                    <a:pt x="219" y="44"/>
                  </a:lnTo>
                  <a:lnTo>
                    <a:pt x="225" y="55"/>
                  </a:lnTo>
                  <a:lnTo>
                    <a:pt x="232" y="64"/>
                  </a:lnTo>
                  <a:lnTo>
                    <a:pt x="237" y="75"/>
                  </a:lnTo>
                  <a:lnTo>
                    <a:pt x="241" y="87"/>
                  </a:lnTo>
                  <a:lnTo>
                    <a:pt x="244" y="98"/>
                  </a:lnTo>
                  <a:lnTo>
                    <a:pt x="247" y="111"/>
                  </a:lnTo>
                  <a:lnTo>
                    <a:pt x="247" y="123"/>
                  </a:lnTo>
                  <a:lnTo>
                    <a:pt x="247" y="123"/>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2" name="Freeform 3254"/>
            <p:cNvSpPr>
              <a:spLocks/>
            </p:cNvSpPr>
            <p:nvPr/>
          </p:nvSpPr>
          <p:spPr bwMode="auto">
            <a:xfrm>
              <a:off x="3678238" y="3825876"/>
              <a:ext cx="161925" cy="161925"/>
            </a:xfrm>
            <a:custGeom>
              <a:avLst/>
              <a:gdLst>
                <a:gd name="T0" fmla="*/ 203 w 203"/>
                <a:gd name="T1" fmla="*/ 102 h 204"/>
                <a:gd name="T2" fmla="*/ 201 w 203"/>
                <a:gd name="T3" fmla="*/ 122 h 204"/>
                <a:gd name="T4" fmla="*/ 195 w 203"/>
                <a:gd name="T5" fmla="*/ 142 h 204"/>
                <a:gd name="T6" fmla="*/ 186 w 203"/>
                <a:gd name="T7" fmla="*/ 158 h 204"/>
                <a:gd name="T8" fmla="*/ 174 w 203"/>
                <a:gd name="T9" fmla="*/ 175 h 204"/>
                <a:gd name="T10" fmla="*/ 158 w 203"/>
                <a:gd name="T11" fmla="*/ 187 h 204"/>
                <a:gd name="T12" fmla="*/ 142 w 203"/>
                <a:gd name="T13" fmla="*/ 196 h 204"/>
                <a:gd name="T14" fmla="*/ 122 w 203"/>
                <a:gd name="T15" fmla="*/ 201 h 204"/>
                <a:gd name="T16" fmla="*/ 101 w 203"/>
                <a:gd name="T17" fmla="*/ 204 h 204"/>
                <a:gd name="T18" fmla="*/ 91 w 203"/>
                <a:gd name="T19" fmla="*/ 204 h 204"/>
                <a:gd name="T20" fmla="*/ 71 w 203"/>
                <a:gd name="T21" fmla="*/ 200 h 204"/>
                <a:gd name="T22" fmla="*/ 53 w 203"/>
                <a:gd name="T23" fmla="*/ 192 h 204"/>
                <a:gd name="T24" fmla="*/ 37 w 203"/>
                <a:gd name="T25" fmla="*/ 181 h 204"/>
                <a:gd name="T26" fmla="*/ 22 w 203"/>
                <a:gd name="T27" fmla="*/ 167 h 204"/>
                <a:gd name="T28" fmla="*/ 12 w 203"/>
                <a:gd name="T29" fmla="*/ 150 h 204"/>
                <a:gd name="T30" fmla="*/ 4 w 203"/>
                <a:gd name="T31" fmla="*/ 133 h 204"/>
                <a:gd name="T32" fmla="*/ 0 w 203"/>
                <a:gd name="T33" fmla="*/ 113 h 204"/>
                <a:gd name="T34" fmla="*/ 0 w 203"/>
                <a:gd name="T35" fmla="*/ 102 h 204"/>
                <a:gd name="T36" fmla="*/ 2 w 203"/>
                <a:gd name="T37" fmla="*/ 82 h 204"/>
                <a:gd name="T38" fmla="*/ 8 w 203"/>
                <a:gd name="T39" fmla="*/ 62 h 204"/>
                <a:gd name="T40" fmla="*/ 17 w 203"/>
                <a:gd name="T41" fmla="*/ 46 h 204"/>
                <a:gd name="T42" fmla="*/ 29 w 203"/>
                <a:gd name="T43" fmla="*/ 30 h 204"/>
                <a:gd name="T44" fmla="*/ 45 w 203"/>
                <a:gd name="T45" fmla="*/ 18 h 204"/>
                <a:gd name="T46" fmla="*/ 61 w 203"/>
                <a:gd name="T47" fmla="*/ 8 h 204"/>
                <a:gd name="T48" fmla="*/ 81 w 203"/>
                <a:gd name="T49" fmla="*/ 3 h 204"/>
                <a:gd name="T50" fmla="*/ 101 w 203"/>
                <a:gd name="T51" fmla="*/ 0 h 204"/>
                <a:gd name="T52" fmla="*/ 112 w 203"/>
                <a:gd name="T53" fmla="*/ 0 h 204"/>
                <a:gd name="T54" fmla="*/ 132 w 203"/>
                <a:gd name="T55" fmla="*/ 4 h 204"/>
                <a:gd name="T56" fmla="*/ 150 w 203"/>
                <a:gd name="T57" fmla="*/ 12 h 204"/>
                <a:gd name="T58" fmla="*/ 166 w 203"/>
                <a:gd name="T59" fmla="*/ 23 h 204"/>
                <a:gd name="T60" fmla="*/ 181 w 203"/>
                <a:gd name="T61" fmla="*/ 38 h 204"/>
                <a:gd name="T62" fmla="*/ 191 w 203"/>
                <a:gd name="T63" fmla="*/ 54 h 204"/>
                <a:gd name="T64" fmla="*/ 199 w 203"/>
                <a:gd name="T65" fmla="*/ 71 h 204"/>
                <a:gd name="T66" fmla="*/ 203 w 203"/>
                <a:gd name="T67" fmla="*/ 91 h 204"/>
                <a:gd name="T68" fmla="*/ 203 w 203"/>
                <a:gd name="T69" fmla="*/ 1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3" h="204">
                  <a:moveTo>
                    <a:pt x="203" y="102"/>
                  </a:moveTo>
                  <a:lnTo>
                    <a:pt x="203" y="102"/>
                  </a:lnTo>
                  <a:lnTo>
                    <a:pt x="203" y="113"/>
                  </a:lnTo>
                  <a:lnTo>
                    <a:pt x="201" y="122"/>
                  </a:lnTo>
                  <a:lnTo>
                    <a:pt x="199" y="133"/>
                  </a:lnTo>
                  <a:lnTo>
                    <a:pt x="195" y="142"/>
                  </a:lnTo>
                  <a:lnTo>
                    <a:pt x="191" y="150"/>
                  </a:lnTo>
                  <a:lnTo>
                    <a:pt x="186" y="158"/>
                  </a:lnTo>
                  <a:lnTo>
                    <a:pt x="181" y="167"/>
                  </a:lnTo>
                  <a:lnTo>
                    <a:pt x="174" y="175"/>
                  </a:lnTo>
                  <a:lnTo>
                    <a:pt x="166" y="181"/>
                  </a:lnTo>
                  <a:lnTo>
                    <a:pt x="158" y="187"/>
                  </a:lnTo>
                  <a:lnTo>
                    <a:pt x="150" y="192"/>
                  </a:lnTo>
                  <a:lnTo>
                    <a:pt x="142" y="196"/>
                  </a:lnTo>
                  <a:lnTo>
                    <a:pt x="132" y="200"/>
                  </a:lnTo>
                  <a:lnTo>
                    <a:pt x="122" y="201"/>
                  </a:lnTo>
                  <a:lnTo>
                    <a:pt x="112" y="204"/>
                  </a:lnTo>
                  <a:lnTo>
                    <a:pt x="101" y="204"/>
                  </a:lnTo>
                  <a:lnTo>
                    <a:pt x="101" y="204"/>
                  </a:lnTo>
                  <a:lnTo>
                    <a:pt x="91" y="204"/>
                  </a:lnTo>
                  <a:lnTo>
                    <a:pt x="81" y="201"/>
                  </a:lnTo>
                  <a:lnTo>
                    <a:pt x="71" y="200"/>
                  </a:lnTo>
                  <a:lnTo>
                    <a:pt x="61" y="196"/>
                  </a:lnTo>
                  <a:lnTo>
                    <a:pt x="53" y="192"/>
                  </a:lnTo>
                  <a:lnTo>
                    <a:pt x="45" y="187"/>
                  </a:lnTo>
                  <a:lnTo>
                    <a:pt x="37" y="181"/>
                  </a:lnTo>
                  <a:lnTo>
                    <a:pt x="29" y="175"/>
                  </a:lnTo>
                  <a:lnTo>
                    <a:pt x="22" y="167"/>
                  </a:lnTo>
                  <a:lnTo>
                    <a:pt x="17" y="158"/>
                  </a:lnTo>
                  <a:lnTo>
                    <a:pt x="12" y="150"/>
                  </a:lnTo>
                  <a:lnTo>
                    <a:pt x="8" y="142"/>
                  </a:lnTo>
                  <a:lnTo>
                    <a:pt x="4" y="133"/>
                  </a:lnTo>
                  <a:lnTo>
                    <a:pt x="2" y="122"/>
                  </a:lnTo>
                  <a:lnTo>
                    <a:pt x="0" y="113"/>
                  </a:lnTo>
                  <a:lnTo>
                    <a:pt x="0" y="102"/>
                  </a:lnTo>
                  <a:lnTo>
                    <a:pt x="0" y="102"/>
                  </a:lnTo>
                  <a:lnTo>
                    <a:pt x="0" y="91"/>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1"/>
                  </a:lnTo>
                  <a:lnTo>
                    <a:pt x="203" y="102"/>
                  </a:lnTo>
                  <a:lnTo>
                    <a:pt x="203" y="102"/>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893" name="Freeform 3255"/>
            <p:cNvSpPr>
              <a:spLocks/>
            </p:cNvSpPr>
            <p:nvPr/>
          </p:nvSpPr>
          <p:spPr bwMode="auto">
            <a:xfrm>
              <a:off x="3749675" y="3902076"/>
              <a:ext cx="17463" cy="17463"/>
            </a:xfrm>
            <a:custGeom>
              <a:avLst/>
              <a:gdLst>
                <a:gd name="T0" fmla="*/ 21 w 21"/>
                <a:gd name="T1" fmla="*/ 11 h 21"/>
                <a:gd name="T2" fmla="*/ 21 w 21"/>
                <a:gd name="T3" fmla="*/ 11 h 21"/>
                <a:gd name="T4" fmla="*/ 20 w 21"/>
                <a:gd name="T5" fmla="*/ 15 h 21"/>
                <a:gd name="T6" fmla="*/ 18 w 21"/>
                <a:gd name="T7" fmla="*/ 19 h 21"/>
                <a:gd name="T8" fmla="*/ 14 w 21"/>
                <a:gd name="T9" fmla="*/ 20 h 21"/>
                <a:gd name="T10" fmla="*/ 10 w 21"/>
                <a:gd name="T11" fmla="*/ 21 h 21"/>
                <a:gd name="T12" fmla="*/ 10 w 21"/>
                <a:gd name="T13" fmla="*/ 21 h 21"/>
                <a:gd name="T14" fmla="*/ 6 w 21"/>
                <a:gd name="T15" fmla="*/ 20 h 21"/>
                <a:gd name="T16" fmla="*/ 2 w 21"/>
                <a:gd name="T17" fmla="*/ 19 h 21"/>
                <a:gd name="T18" fmla="*/ 1 w 21"/>
                <a:gd name="T19" fmla="*/ 15 h 21"/>
                <a:gd name="T20" fmla="*/ 0 w 21"/>
                <a:gd name="T21" fmla="*/ 11 h 21"/>
                <a:gd name="T22" fmla="*/ 0 w 21"/>
                <a:gd name="T23" fmla="*/ 11 h 21"/>
                <a:gd name="T24" fmla="*/ 1 w 21"/>
                <a:gd name="T25" fmla="*/ 7 h 21"/>
                <a:gd name="T26" fmla="*/ 2 w 21"/>
                <a:gd name="T27" fmla="*/ 3 h 21"/>
                <a:gd name="T28" fmla="*/ 6 w 21"/>
                <a:gd name="T29" fmla="*/ 1 h 21"/>
                <a:gd name="T30" fmla="*/ 10 w 21"/>
                <a:gd name="T31" fmla="*/ 0 h 21"/>
                <a:gd name="T32" fmla="*/ 10 w 21"/>
                <a:gd name="T33" fmla="*/ 0 h 21"/>
                <a:gd name="T34" fmla="*/ 14 w 21"/>
                <a:gd name="T35" fmla="*/ 1 h 21"/>
                <a:gd name="T36" fmla="*/ 18 w 21"/>
                <a:gd name="T37" fmla="*/ 3 h 21"/>
                <a:gd name="T38" fmla="*/ 20 w 21"/>
                <a:gd name="T39" fmla="*/ 7 h 21"/>
                <a:gd name="T40" fmla="*/ 21 w 21"/>
                <a:gd name="T41" fmla="*/ 11 h 21"/>
                <a:gd name="T42" fmla="*/ 21 w 21"/>
                <a:gd name="T43"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1"/>
                  </a:moveTo>
                  <a:lnTo>
                    <a:pt x="21" y="11"/>
                  </a:lnTo>
                  <a:lnTo>
                    <a:pt x="20" y="15"/>
                  </a:lnTo>
                  <a:lnTo>
                    <a:pt x="18" y="19"/>
                  </a:lnTo>
                  <a:lnTo>
                    <a:pt x="14" y="20"/>
                  </a:lnTo>
                  <a:lnTo>
                    <a:pt x="10" y="21"/>
                  </a:lnTo>
                  <a:lnTo>
                    <a:pt x="10" y="21"/>
                  </a:lnTo>
                  <a:lnTo>
                    <a:pt x="6" y="20"/>
                  </a:lnTo>
                  <a:lnTo>
                    <a:pt x="2" y="19"/>
                  </a:lnTo>
                  <a:lnTo>
                    <a:pt x="1" y="15"/>
                  </a:lnTo>
                  <a:lnTo>
                    <a:pt x="0" y="11"/>
                  </a:lnTo>
                  <a:lnTo>
                    <a:pt x="0" y="11"/>
                  </a:lnTo>
                  <a:lnTo>
                    <a:pt x="1" y="7"/>
                  </a:lnTo>
                  <a:lnTo>
                    <a:pt x="2" y="3"/>
                  </a:lnTo>
                  <a:lnTo>
                    <a:pt x="6" y="1"/>
                  </a:lnTo>
                  <a:lnTo>
                    <a:pt x="10" y="0"/>
                  </a:lnTo>
                  <a:lnTo>
                    <a:pt x="10" y="0"/>
                  </a:lnTo>
                  <a:lnTo>
                    <a:pt x="14" y="1"/>
                  </a:lnTo>
                  <a:lnTo>
                    <a:pt x="18" y="3"/>
                  </a:lnTo>
                  <a:lnTo>
                    <a:pt x="20" y="7"/>
                  </a:lnTo>
                  <a:lnTo>
                    <a:pt x="21" y="11"/>
                  </a:lnTo>
                  <a:lnTo>
                    <a:pt x="21" y="11"/>
                  </a:lnTo>
                  <a:close/>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4" name="Line 3256"/>
            <p:cNvSpPr>
              <a:spLocks noChangeShapeType="1"/>
            </p:cNvSpPr>
            <p:nvPr/>
          </p:nvSpPr>
          <p:spPr bwMode="auto">
            <a:xfrm>
              <a:off x="3759200" y="3859213"/>
              <a:ext cx="0" cy="68263"/>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5" name="Line 3257"/>
            <p:cNvSpPr>
              <a:spLocks noChangeShapeType="1"/>
            </p:cNvSpPr>
            <p:nvPr/>
          </p:nvSpPr>
          <p:spPr bwMode="auto">
            <a:xfrm>
              <a:off x="3759200" y="384175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6" name="Line 3258"/>
            <p:cNvSpPr>
              <a:spLocks noChangeShapeType="1"/>
            </p:cNvSpPr>
            <p:nvPr/>
          </p:nvSpPr>
          <p:spPr bwMode="auto">
            <a:xfrm>
              <a:off x="3759200" y="39703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7" name="Line 3259"/>
            <p:cNvSpPr>
              <a:spLocks noChangeShapeType="1"/>
            </p:cNvSpPr>
            <p:nvPr/>
          </p:nvSpPr>
          <p:spPr bwMode="auto">
            <a:xfrm>
              <a:off x="3822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8" name="Line 3260"/>
            <p:cNvSpPr>
              <a:spLocks noChangeShapeType="1"/>
            </p:cNvSpPr>
            <p:nvPr/>
          </p:nvSpPr>
          <p:spPr bwMode="auto">
            <a:xfrm>
              <a:off x="3695700" y="390683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99" name="Line 3261"/>
            <p:cNvSpPr>
              <a:spLocks noChangeShapeType="1"/>
            </p:cNvSpPr>
            <p:nvPr/>
          </p:nvSpPr>
          <p:spPr bwMode="auto">
            <a:xfrm>
              <a:off x="37274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0" name="Line 3262"/>
            <p:cNvSpPr>
              <a:spLocks noChangeShapeType="1"/>
            </p:cNvSpPr>
            <p:nvPr/>
          </p:nvSpPr>
          <p:spPr bwMode="auto">
            <a:xfrm>
              <a:off x="37909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1" name="Line 3263"/>
            <p:cNvSpPr>
              <a:spLocks noChangeShapeType="1"/>
            </p:cNvSpPr>
            <p:nvPr/>
          </p:nvSpPr>
          <p:spPr bwMode="auto">
            <a:xfrm>
              <a:off x="3814763"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2" name="Line 3264"/>
            <p:cNvSpPr>
              <a:spLocks noChangeShapeType="1"/>
            </p:cNvSpPr>
            <p:nvPr/>
          </p:nvSpPr>
          <p:spPr bwMode="auto">
            <a:xfrm>
              <a:off x="3703638"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3" name="Line 3265"/>
            <p:cNvSpPr>
              <a:spLocks noChangeShapeType="1"/>
            </p:cNvSpPr>
            <p:nvPr/>
          </p:nvSpPr>
          <p:spPr bwMode="auto">
            <a:xfrm>
              <a:off x="3703638" y="3873501"/>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4" name="Line 3266"/>
            <p:cNvSpPr>
              <a:spLocks noChangeShapeType="1"/>
            </p:cNvSpPr>
            <p:nvPr/>
          </p:nvSpPr>
          <p:spPr bwMode="auto">
            <a:xfrm>
              <a:off x="3814763" y="3938588"/>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5" name="Line 3267"/>
            <p:cNvSpPr>
              <a:spLocks noChangeShapeType="1"/>
            </p:cNvSpPr>
            <p:nvPr/>
          </p:nvSpPr>
          <p:spPr bwMode="auto">
            <a:xfrm>
              <a:off x="3790950" y="3851276"/>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06" name="Line 3268"/>
            <p:cNvSpPr>
              <a:spLocks noChangeShapeType="1"/>
            </p:cNvSpPr>
            <p:nvPr/>
          </p:nvSpPr>
          <p:spPr bwMode="auto">
            <a:xfrm>
              <a:off x="3727450" y="3960813"/>
              <a:ext cx="0"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3907" name="Freeform 3269"/>
          <p:cNvSpPr>
            <a:spLocks/>
          </p:cNvSpPr>
          <p:nvPr/>
        </p:nvSpPr>
        <p:spPr bwMode="auto">
          <a:xfrm>
            <a:off x="5278967" y="4929718"/>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2 h 482"/>
              <a:gd name="T58" fmla="*/ 395 w 483"/>
              <a:gd name="T59" fmla="*/ 427 h 482"/>
              <a:gd name="T60" fmla="*/ 428 w 483"/>
              <a:gd name="T61" fmla="*/ 393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3"/>
                </a:lnTo>
                <a:lnTo>
                  <a:pt x="71" y="411"/>
                </a:lnTo>
                <a:lnTo>
                  <a:pt x="89" y="427"/>
                </a:lnTo>
                <a:lnTo>
                  <a:pt x="106" y="440"/>
                </a:lnTo>
                <a:lnTo>
                  <a:pt x="126" y="452"/>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2"/>
                </a:lnTo>
                <a:lnTo>
                  <a:pt x="377" y="440"/>
                </a:lnTo>
                <a:lnTo>
                  <a:pt x="395" y="427"/>
                </a:lnTo>
                <a:lnTo>
                  <a:pt x="412" y="411"/>
                </a:lnTo>
                <a:lnTo>
                  <a:pt x="428" y="393"/>
                </a:lnTo>
                <a:lnTo>
                  <a:pt x="441" y="376"/>
                </a:lnTo>
                <a:lnTo>
                  <a:pt x="454" y="356"/>
                </a:lnTo>
                <a:lnTo>
                  <a:pt x="464" y="335"/>
                </a:lnTo>
                <a:lnTo>
                  <a:pt x="472" y="313"/>
                </a:lnTo>
                <a:lnTo>
                  <a:pt x="478" y="289"/>
                </a:lnTo>
                <a:lnTo>
                  <a:pt x="482" y="265"/>
                </a:lnTo>
                <a:lnTo>
                  <a:pt x="483" y="241"/>
                </a:lnTo>
                <a:lnTo>
                  <a:pt x="483" y="241"/>
                </a:lnTo>
                <a:close/>
              </a:path>
            </a:pathLst>
          </a:custGeom>
          <a:solidFill>
            <a:srgbClr val="5B68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08" name="Freeform 3270"/>
          <p:cNvSpPr>
            <a:spLocks/>
          </p:cNvSpPr>
          <p:nvPr/>
        </p:nvSpPr>
        <p:spPr bwMode="auto">
          <a:xfrm>
            <a:off x="5403851" y="5046135"/>
            <a:ext cx="270933" cy="270933"/>
          </a:xfrm>
          <a:custGeom>
            <a:avLst/>
            <a:gdLst>
              <a:gd name="T0" fmla="*/ 199 w 256"/>
              <a:gd name="T1" fmla="*/ 192 h 256"/>
              <a:gd name="T2" fmla="*/ 172 w 256"/>
              <a:gd name="T3" fmla="*/ 189 h 256"/>
              <a:gd name="T4" fmla="*/ 147 w 256"/>
              <a:gd name="T5" fmla="*/ 181 h 256"/>
              <a:gd name="T6" fmla="*/ 124 w 256"/>
              <a:gd name="T7" fmla="*/ 169 h 256"/>
              <a:gd name="T8" fmla="*/ 104 w 256"/>
              <a:gd name="T9" fmla="*/ 153 h 256"/>
              <a:gd name="T10" fmla="*/ 88 w 256"/>
              <a:gd name="T11" fmla="*/ 133 h 256"/>
              <a:gd name="T12" fmla="*/ 75 w 256"/>
              <a:gd name="T13" fmla="*/ 110 h 256"/>
              <a:gd name="T14" fmla="*/ 67 w 256"/>
              <a:gd name="T15" fmla="*/ 85 h 256"/>
              <a:gd name="T16" fmla="*/ 65 w 256"/>
              <a:gd name="T17" fmla="*/ 58 h 256"/>
              <a:gd name="T18" fmla="*/ 66 w 256"/>
              <a:gd name="T19" fmla="*/ 43 h 256"/>
              <a:gd name="T20" fmla="*/ 71 w 256"/>
              <a:gd name="T21" fmla="*/ 14 h 256"/>
              <a:gd name="T22" fmla="*/ 77 w 256"/>
              <a:gd name="T23" fmla="*/ 0 h 256"/>
              <a:gd name="T24" fmla="*/ 46 w 256"/>
              <a:gd name="T25" fmla="*/ 22 h 256"/>
              <a:gd name="T26" fmla="*/ 22 w 256"/>
              <a:gd name="T27" fmla="*/ 50 h 256"/>
              <a:gd name="T28" fmla="*/ 6 w 256"/>
              <a:gd name="T29" fmla="*/ 83 h 256"/>
              <a:gd name="T30" fmla="*/ 0 w 256"/>
              <a:gd name="T31" fmla="*/ 122 h 256"/>
              <a:gd name="T32" fmla="*/ 2 w 256"/>
              <a:gd name="T33" fmla="*/ 135 h 256"/>
              <a:gd name="T34" fmla="*/ 6 w 256"/>
              <a:gd name="T35" fmla="*/ 162 h 256"/>
              <a:gd name="T36" fmla="*/ 16 w 256"/>
              <a:gd name="T37" fmla="*/ 186 h 256"/>
              <a:gd name="T38" fmla="*/ 31 w 256"/>
              <a:gd name="T39" fmla="*/ 208 h 256"/>
              <a:gd name="T40" fmla="*/ 49 w 256"/>
              <a:gd name="T41" fmla="*/ 225 h 256"/>
              <a:gd name="T42" fmla="*/ 70 w 256"/>
              <a:gd name="T43" fmla="*/ 240 h 256"/>
              <a:gd name="T44" fmla="*/ 94 w 256"/>
              <a:gd name="T45" fmla="*/ 251 h 256"/>
              <a:gd name="T46" fmla="*/ 121 w 256"/>
              <a:gd name="T47" fmla="*/ 255 h 256"/>
              <a:gd name="T48" fmla="*/ 134 w 256"/>
              <a:gd name="T49" fmla="*/ 256 h 256"/>
              <a:gd name="T50" fmla="*/ 173 w 256"/>
              <a:gd name="T51" fmla="*/ 251 h 256"/>
              <a:gd name="T52" fmla="*/ 207 w 256"/>
              <a:gd name="T53" fmla="*/ 235 h 256"/>
              <a:gd name="T54" fmla="*/ 235 w 256"/>
              <a:gd name="T55" fmla="*/ 210 h 256"/>
              <a:gd name="T56" fmla="*/ 256 w 256"/>
              <a:gd name="T57" fmla="*/ 180 h 256"/>
              <a:gd name="T58" fmla="*/ 243 w 256"/>
              <a:gd name="T59" fmla="*/ 185 h 256"/>
              <a:gd name="T60" fmla="*/ 214 w 256"/>
              <a:gd name="T61" fmla="*/ 190 h 256"/>
              <a:gd name="T62" fmla="*/ 199 w 256"/>
              <a:gd name="T63" fmla="*/ 192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6" h="256">
                <a:moveTo>
                  <a:pt x="199" y="192"/>
                </a:moveTo>
                <a:lnTo>
                  <a:pt x="199" y="192"/>
                </a:lnTo>
                <a:lnTo>
                  <a:pt x="185" y="190"/>
                </a:lnTo>
                <a:lnTo>
                  <a:pt x="172" y="189"/>
                </a:lnTo>
                <a:lnTo>
                  <a:pt x="159" y="186"/>
                </a:lnTo>
                <a:lnTo>
                  <a:pt x="147" y="181"/>
                </a:lnTo>
                <a:lnTo>
                  <a:pt x="134" y="176"/>
                </a:lnTo>
                <a:lnTo>
                  <a:pt x="124" y="169"/>
                </a:lnTo>
                <a:lnTo>
                  <a:pt x="113" y="161"/>
                </a:lnTo>
                <a:lnTo>
                  <a:pt x="104" y="153"/>
                </a:lnTo>
                <a:lnTo>
                  <a:pt x="96" y="143"/>
                </a:lnTo>
                <a:lnTo>
                  <a:pt x="88" y="133"/>
                </a:lnTo>
                <a:lnTo>
                  <a:pt x="81" y="122"/>
                </a:lnTo>
                <a:lnTo>
                  <a:pt x="75" y="110"/>
                </a:lnTo>
                <a:lnTo>
                  <a:pt x="70" y="98"/>
                </a:lnTo>
                <a:lnTo>
                  <a:pt x="67" y="85"/>
                </a:lnTo>
                <a:lnTo>
                  <a:pt x="66" y="71"/>
                </a:lnTo>
                <a:lnTo>
                  <a:pt x="65" y="58"/>
                </a:lnTo>
                <a:lnTo>
                  <a:pt x="65" y="58"/>
                </a:lnTo>
                <a:lnTo>
                  <a:pt x="66" y="43"/>
                </a:lnTo>
                <a:lnTo>
                  <a:pt x="67" y="28"/>
                </a:lnTo>
                <a:lnTo>
                  <a:pt x="71" y="14"/>
                </a:lnTo>
                <a:lnTo>
                  <a:pt x="77" y="0"/>
                </a:lnTo>
                <a:lnTo>
                  <a:pt x="77" y="0"/>
                </a:lnTo>
                <a:lnTo>
                  <a:pt x="61" y="9"/>
                </a:lnTo>
                <a:lnTo>
                  <a:pt x="46" y="22"/>
                </a:lnTo>
                <a:lnTo>
                  <a:pt x="33" y="35"/>
                </a:lnTo>
                <a:lnTo>
                  <a:pt x="22" y="50"/>
                </a:lnTo>
                <a:lnTo>
                  <a:pt x="12" y="66"/>
                </a:lnTo>
                <a:lnTo>
                  <a:pt x="6" y="83"/>
                </a:lnTo>
                <a:lnTo>
                  <a:pt x="2" y="102"/>
                </a:lnTo>
                <a:lnTo>
                  <a:pt x="0" y="122"/>
                </a:lnTo>
                <a:lnTo>
                  <a:pt x="0" y="122"/>
                </a:lnTo>
                <a:lnTo>
                  <a:pt x="2" y="135"/>
                </a:lnTo>
                <a:lnTo>
                  <a:pt x="3" y="149"/>
                </a:lnTo>
                <a:lnTo>
                  <a:pt x="6" y="162"/>
                </a:lnTo>
                <a:lnTo>
                  <a:pt x="11" y="174"/>
                </a:lnTo>
                <a:lnTo>
                  <a:pt x="16" y="186"/>
                </a:lnTo>
                <a:lnTo>
                  <a:pt x="23" y="197"/>
                </a:lnTo>
                <a:lnTo>
                  <a:pt x="31" y="208"/>
                </a:lnTo>
                <a:lnTo>
                  <a:pt x="39" y="217"/>
                </a:lnTo>
                <a:lnTo>
                  <a:pt x="49" y="225"/>
                </a:lnTo>
                <a:lnTo>
                  <a:pt x="59" y="233"/>
                </a:lnTo>
                <a:lnTo>
                  <a:pt x="70" y="240"/>
                </a:lnTo>
                <a:lnTo>
                  <a:pt x="82" y="245"/>
                </a:lnTo>
                <a:lnTo>
                  <a:pt x="94" y="251"/>
                </a:lnTo>
                <a:lnTo>
                  <a:pt x="108" y="253"/>
                </a:lnTo>
                <a:lnTo>
                  <a:pt x="121" y="255"/>
                </a:lnTo>
                <a:lnTo>
                  <a:pt x="134" y="256"/>
                </a:lnTo>
                <a:lnTo>
                  <a:pt x="134" y="256"/>
                </a:lnTo>
                <a:lnTo>
                  <a:pt x="155" y="255"/>
                </a:lnTo>
                <a:lnTo>
                  <a:pt x="173" y="251"/>
                </a:lnTo>
                <a:lnTo>
                  <a:pt x="191" y="244"/>
                </a:lnTo>
                <a:lnTo>
                  <a:pt x="207" y="235"/>
                </a:lnTo>
                <a:lnTo>
                  <a:pt x="222" y="224"/>
                </a:lnTo>
                <a:lnTo>
                  <a:pt x="235" y="210"/>
                </a:lnTo>
                <a:lnTo>
                  <a:pt x="247" y="196"/>
                </a:lnTo>
                <a:lnTo>
                  <a:pt x="256" y="180"/>
                </a:lnTo>
                <a:lnTo>
                  <a:pt x="256" y="180"/>
                </a:lnTo>
                <a:lnTo>
                  <a:pt x="243" y="185"/>
                </a:lnTo>
                <a:lnTo>
                  <a:pt x="228" y="189"/>
                </a:lnTo>
                <a:lnTo>
                  <a:pt x="214" y="190"/>
                </a:lnTo>
                <a:lnTo>
                  <a:pt x="199" y="192"/>
                </a:lnTo>
                <a:lnTo>
                  <a:pt x="199" y="192"/>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09" name="Freeform 3271"/>
          <p:cNvSpPr>
            <a:spLocks/>
          </p:cNvSpPr>
          <p:nvPr/>
        </p:nvSpPr>
        <p:spPr bwMode="auto">
          <a:xfrm>
            <a:off x="579967"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8 w 483"/>
              <a:gd name="T25" fmla="*/ 55 h 482"/>
              <a:gd name="T26" fmla="*/ 55 w 483"/>
              <a:gd name="T27" fmla="*/ 88 h 482"/>
              <a:gd name="T28" fmla="*/ 29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7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2"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2"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0" name="Freeform 3272"/>
          <p:cNvSpPr>
            <a:spLocks/>
          </p:cNvSpPr>
          <p:nvPr/>
        </p:nvSpPr>
        <p:spPr bwMode="auto">
          <a:xfrm>
            <a:off x="715435" y="5543551"/>
            <a:ext cx="97367" cy="95251"/>
          </a:xfrm>
          <a:custGeom>
            <a:avLst/>
            <a:gdLst>
              <a:gd name="T0" fmla="*/ 41 w 91"/>
              <a:gd name="T1" fmla="*/ 7 h 92"/>
              <a:gd name="T2" fmla="*/ 41 w 91"/>
              <a:gd name="T3" fmla="*/ 7 h 92"/>
              <a:gd name="T4" fmla="*/ 39 w 91"/>
              <a:gd name="T5" fmla="*/ 4 h 92"/>
              <a:gd name="T6" fmla="*/ 36 w 91"/>
              <a:gd name="T7" fmla="*/ 3 h 92"/>
              <a:gd name="T8" fmla="*/ 29 w 91"/>
              <a:gd name="T9" fmla="*/ 0 h 92"/>
              <a:gd name="T10" fmla="*/ 21 w 91"/>
              <a:gd name="T11" fmla="*/ 2 h 92"/>
              <a:gd name="T12" fmla="*/ 18 w 91"/>
              <a:gd name="T13" fmla="*/ 3 h 92"/>
              <a:gd name="T14" fmla="*/ 16 w 91"/>
              <a:gd name="T15" fmla="*/ 6 h 92"/>
              <a:gd name="T16" fmla="*/ 5 w 91"/>
              <a:gd name="T17" fmla="*/ 16 h 92"/>
              <a:gd name="T18" fmla="*/ 5 w 91"/>
              <a:gd name="T19" fmla="*/ 16 h 92"/>
              <a:gd name="T20" fmla="*/ 2 w 91"/>
              <a:gd name="T21" fmla="*/ 19 h 92"/>
              <a:gd name="T22" fmla="*/ 1 w 91"/>
              <a:gd name="T23" fmla="*/ 22 h 92"/>
              <a:gd name="T24" fmla="*/ 0 w 91"/>
              <a:gd name="T25" fmla="*/ 30 h 92"/>
              <a:gd name="T26" fmla="*/ 1 w 91"/>
              <a:gd name="T27" fmla="*/ 37 h 92"/>
              <a:gd name="T28" fmla="*/ 4 w 91"/>
              <a:gd name="T29" fmla="*/ 39 h 92"/>
              <a:gd name="T30" fmla="*/ 6 w 91"/>
              <a:gd name="T31" fmla="*/ 42 h 92"/>
              <a:gd name="T32" fmla="*/ 63 w 91"/>
              <a:gd name="T33" fmla="*/ 87 h 92"/>
              <a:gd name="T34" fmla="*/ 63 w 91"/>
              <a:gd name="T35" fmla="*/ 87 h 92"/>
              <a:gd name="T36" fmla="*/ 68 w 91"/>
              <a:gd name="T37" fmla="*/ 92 h 92"/>
              <a:gd name="T38" fmla="*/ 75 w 91"/>
              <a:gd name="T39" fmla="*/ 92 h 92"/>
              <a:gd name="T40" fmla="*/ 80 w 91"/>
              <a:gd name="T41" fmla="*/ 90 h 92"/>
              <a:gd name="T42" fmla="*/ 85 w 91"/>
              <a:gd name="T43" fmla="*/ 86 h 92"/>
              <a:gd name="T44" fmla="*/ 85 w 91"/>
              <a:gd name="T45" fmla="*/ 86 h 92"/>
              <a:gd name="T46" fmla="*/ 85 w 91"/>
              <a:gd name="T47" fmla="*/ 86 h 92"/>
              <a:gd name="T48" fmla="*/ 89 w 91"/>
              <a:gd name="T49" fmla="*/ 81 h 92"/>
              <a:gd name="T50" fmla="*/ 91 w 91"/>
              <a:gd name="T51" fmla="*/ 75 h 92"/>
              <a:gd name="T52" fmla="*/ 91 w 91"/>
              <a:gd name="T53" fmla="*/ 69 h 92"/>
              <a:gd name="T54" fmla="*/ 87 w 91"/>
              <a:gd name="T55" fmla="*/ 63 h 92"/>
              <a:gd name="T56" fmla="*/ 41 w 91"/>
              <a:gd name="T57" fmla="*/ 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41" y="7"/>
                </a:moveTo>
                <a:lnTo>
                  <a:pt x="41" y="7"/>
                </a:lnTo>
                <a:lnTo>
                  <a:pt x="39" y="4"/>
                </a:lnTo>
                <a:lnTo>
                  <a:pt x="36" y="3"/>
                </a:lnTo>
                <a:lnTo>
                  <a:pt x="29" y="0"/>
                </a:lnTo>
                <a:lnTo>
                  <a:pt x="21" y="2"/>
                </a:lnTo>
                <a:lnTo>
                  <a:pt x="18" y="3"/>
                </a:lnTo>
                <a:lnTo>
                  <a:pt x="16" y="6"/>
                </a:lnTo>
                <a:lnTo>
                  <a:pt x="5" y="16"/>
                </a:lnTo>
                <a:lnTo>
                  <a:pt x="5" y="16"/>
                </a:lnTo>
                <a:lnTo>
                  <a:pt x="2" y="19"/>
                </a:lnTo>
                <a:lnTo>
                  <a:pt x="1" y="22"/>
                </a:lnTo>
                <a:lnTo>
                  <a:pt x="0" y="30"/>
                </a:lnTo>
                <a:lnTo>
                  <a:pt x="1" y="37"/>
                </a:lnTo>
                <a:lnTo>
                  <a:pt x="4" y="39"/>
                </a:lnTo>
                <a:lnTo>
                  <a:pt x="6" y="42"/>
                </a:lnTo>
                <a:lnTo>
                  <a:pt x="63" y="87"/>
                </a:lnTo>
                <a:lnTo>
                  <a:pt x="63" y="87"/>
                </a:lnTo>
                <a:lnTo>
                  <a:pt x="68" y="92"/>
                </a:lnTo>
                <a:lnTo>
                  <a:pt x="75" y="92"/>
                </a:lnTo>
                <a:lnTo>
                  <a:pt x="80" y="90"/>
                </a:lnTo>
                <a:lnTo>
                  <a:pt x="85" y="86"/>
                </a:lnTo>
                <a:lnTo>
                  <a:pt x="85" y="86"/>
                </a:lnTo>
                <a:lnTo>
                  <a:pt x="85" y="86"/>
                </a:lnTo>
                <a:lnTo>
                  <a:pt x="89" y="81"/>
                </a:lnTo>
                <a:lnTo>
                  <a:pt x="91" y="75"/>
                </a:lnTo>
                <a:lnTo>
                  <a:pt x="91" y="69"/>
                </a:lnTo>
                <a:lnTo>
                  <a:pt x="87" y="63"/>
                </a:lnTo>
                <a:lnTo>
                  <a:pt x="41" y="7"/>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1" name="Freeform 3273"/>
          <p:cNvSpPr>
            <a:spLocks/>
          </p:cNvSpPr>
          <p:nvPr/>
        </p:nvSpPr>
        <p:spPr bwMode="auto">
          <a:xfrm>
            <a:off x="857253" y="5543551"/>
            <a:ext cx="97367" cy="95251"/>
          </a:xfrm>
          <a:custGeom>
            <a:avLst/>
            <a:gdLst>
              <a:gd name="T0" fmla="*/ 5 w 91"/>
              <a:gd name="T1" fmla="*/ 86 h 92"/>
              <a:gd name="T2" fmla="*/ 5 w 91"/>
              <a:gd name="T3" fmla="*/ 86 h 92"/>
              <a:gd name="T4" fmla="*/ 10 w 91"/>
              <a:gd name="T5" fmla="*/ 90 h 92"/>
              <a:gd name="T6" fmla="*/ 17 w 91"/>
              <a:gd name="T7" fmla="*/ 92 h 92"/>
              <a:gd name="T8" fmla="*/ 23 w 91"/>
              <a:gd name="T9" fmla="*/ 92 h 92"/>
              <a:gd name="T10" fmla="*/ 29 w 91"/>
              <a:gd name="T11" fmla="*/ 87 h 92"/>
              <a:gd name="T12" fmla="*/ 84 w 91"/>
              <a:gd name="T13" fmla="*/ 42 h 92"/>
              <a:gd name="T14" fmla="*/ 84 w 91"/>
              <a:gd name="T15" fmla="*/ 42 h 92"/>
              <a:gd name="T16" fmla="*/ 87 w 91"/>
              <a:gd name="T17" fmla="*/ 39 h 92"/>
              <a:gd name="T18" fmla="*/ 90 w 91"/>
              <a:gd name="T19" fmla="*/ 37 h 92"/>
              <a:gd name="T20" fmla="*/ 91 w 91"/>
              <a:gd name="T21" fmla="*/ 30 h 92"/>
              <a:gd name="T22" fmla="*/ 90 w 91"/>
              <a:gd name="T23" fmla="*/ 22 h 92"/>
              <a:gd name="T24" fmla="*/ 88 w 91"/>
              <a:gd name="T25" fmla="*/ 19 h 92"/>
              <a:gd name="T26" fmla="*/ 86 w 91"/>
              <a:gd name="T27" fmla="*/ 16 h 92"/>
              <a:gd name="T28" fmla="*/ 76 w 91"/>
              <a:gd name="T29" fmla="*/ 6 h 92"/>
              <a:gd name="T30" fmla="*/ 76 w 91"/>
              <a:gd name="T31" fmla="*/ 6 h 92"/>
              <a:gd name="T32" fmla="*/ 72 w 91"/>
              <a:gd name="T33" fmla="*/ 3 h 92"/>
              <a:gd name="T34" fmla="*/ 69 w 91"/>
              <a:gd name="T35" fmla="*/ 2 h 92"/>
              <a:gd name="T36" fmla="*/ 63 w 91"/>
              <a:gd name="T37" fmla="*/ 0 h 92"/>
              <a:gd name="T38" fmla="*/ 55 w 91"/>
              <a:gd name="T39" fmla="*/ 3 h 92"/>
              <a:gd name="T40" fmla="*/ 52 w 91"/>
              <a:gd name="T41" fmla="*/ 4 h 92"/>
              <a:gd name="T42" fmla="*/ 49 w 91"/>
              <a:gd name="T43" fmla="*/ 7 h 92"/>
              <a:gd name="T44" fmla="*/ 4 w 91"/>
              <a:gd name="T45" fmla="*/ 63 h 92"/>
              <a:gd name="T46" fmla="*/ 4 w 91"/>
              <a:gd name="T47" fmla="*/ 63 h 92"/>
              <a:gd name="T48" fmla="*/ 1 w 91"/>
              <a:gd name="T49" fmla="*/ 69 h 92"/>
              <a:gd name="T50" fmla="*/ 0 w 91"/>
              <a:gd name="T51" fmla="*/ 75 h 92"/>
              <a:gd name="T52" fmla="*/ 1 w 91"/>
              <a:gd name="T53" fmla="*/ 81 h 92"/>
              <a:gd name="T54" fmla="*/ 5 w 91"/>
              <a:gd name="T55" fmla="*/ 86 h 92"/>
              <a:gd name="T56" fmla="*/ 5 w 91"/>
              <a:gd name="T57" fmla="*/ 86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2">
                <a:moveTo>
                  <a:pt x="5" y="86"/>
                </a:moveTo>
                <a:lnTo>
                  <a:pt x="5" y="86"/>
                </a:lnTo>
                <a:lnTo>
                  <a:pt x="10" y="90"/>
                </a:lnTo>
                <a:lnTo>
                  <a:pt x="17" y="92"/>
                </a:lnTo>
                <a:lnTo>
                  <a:pt x="23" y="92"/>
                </a:lnTo>
                <a:lnTo>
                  <a:pt x="29" y="87"/>
                </a:lnTo>
                <a:lnTo>
                  <a:pt x="84" y="42"/>
                </a:lnTo>
                <a:lnTo>
                  <a:pt x="84" y="42"/>
                </a:lnTo>
                <a:lnTo>
                  <a:pt x="87" y="39"/>
                </a:lnTo>
                <a:lnTo>
                  <a:pt x="90" y="37"/>
                </a:lnTo>
                <a:lnTo>
                  <a:pt x="91" y="30"/>
                </a:lnTo>
                <a:lnTo>
                  <a:pt x="90" y="22"/>
                </a:lnTo>
                <a:lnTo>
                  <a:pt x="88" y="19"/>
                </a:lnTo>
                <a:lnTo>
                  <a:pt x="86" y="16"/>
                </a:lnTo>
                <a:lnTo>
                  <a:pt x="76" y="6"/>
                </a:lnTo>
                <a:lnTo>
                  <a:pt x="76" y="6"/>
                </a:lnTo>
                <a:lnTo>
                  <a:pt x="72" y="3"/>
                </a:lnTo>
                <a:lnTo>
                  <a:pt x="69" y="2"/>
                </a:lnTo>
                <a:lnTo>
                  <a:pt x="63" y="0"/>
                </a:lnTo>
                <a:lnTo>
                  <a:pt x="55" y="3"/>
                </a:lnTo>
                <a:lnTo>
                  <a:pt x="52" y="4"/>
                </a:lnTo>
                <a:lnTo>
                  <a:pt x="49" y="7"/>
                </a:lnTo>
                <a:lnTo>
                  <a:pt x="4" y="63"/>
                </a:lnTo>
                <a:lnTo>
                  <a:pt x="4" y="63"/>
                </a:lnTo>
                <a:lnTo>
                  <a:pt x="1" y="69"/>
                </a:lnTo>
                <a:lnTo>
                  <a:pt x="0" y="75"/>
                </a:lnTo>
                <a:lnTo>
                  <a:pt x="1" y="81"/>
                </a:lnTo>
                <a:lnTo>
                  <a:pt x="5" y="86"/>
                </a:lnTo>
                <a:lnTo>
                  <a:pt x="5" y="86"/>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2" name="Freeform 3274"/>
          <p:cNvSpPr>
            <a:spLocks/>
          </p:cNvSpPr>
          <p:nvPr/>
        </p:nvSpPr>
        <p:spPr bwMode="auto">
          <a:xfrm>
            <a:off x="715435" y="5685368"/>
            <a:ext cx="97367" cy="95251"/>
          </a:xfrm>
          <a:custGeom>
            <a:avLst/>
            <a:gdLst>
              <a:gd name="T0" fmla="*/ 85 w 91"/>
              <a:gd name="T1" fmla="*/ 6 h 91"/>
              <a:gd name="T2" fmla="*/ 85 w 91"/>
              <a:gd name="T3" fmla="*/ 6 h 91"/>
              <a:gd name="T4" fmla="*/ 80 w 91"/>
              <a:gd name="T5" fmla="*/ 2 h 91"/>
              <a:gd name="T6" fmla="*/ 75 w 91"/>
              <a:gd name="T7" fmla="*/ 0 h 91"/>
              <a:gd name="T8" fmla="*/ 68 w 91"/>
              <a:gd name="T9" fmla="*/ 2 h 91"/>
              <a:gd name="T10" fmla="*/ 63 w 91"/>
              <a:gd name="T11" fmla="*/ 4 h 91"/>
              <a:gd name="T12" fmla="*/ 6 w 91"/>
              <a:gd name="T13" fmla="*/ 50 h 91"/>
              <a:gd name="T14" fmla="*/ 6 w 91"/>
              <a:gd name="T15" fmla="*/ 50 h 91"/>
              <a:gd name="T16" fmla="*/ 4 w 91"/>
              <a:gd name="T17" fmla="*/ 53 h 91"/>
              <a:gd name="T18" fmla="*/ 1 w 91"/>
              <a:gd name="T19" fmla="*/ 57 h 91"/>
              <a:gd name="T20" fmla="*/ 0 w 91"/>
              <a:gd name="T21" fmla="*/ 63 h 91"/>
              <a:gd name="T22" fmla="*/ 1 w 91"/>
              <a:gd name="T23" fmla="*/ 70 h 91"/>
              <a:gd name="T24" fmla="*/ 2 w 91"/>
              <a:gd name="T25" fmla="*/ 74 h 91"/>
              <a:gd name="T26" fmla="*/ 5 w 91"/>
              <a:gd name="T27" fmla="*/ 77 h 91"/>
              <a:gd name="T28" fmla="*/ 16 w 91"/>
              <a:gd name="T29" fmla="*/ 86 h 91"/>
              <a:gd name="T30" fmla="*/ 16 w 91"/>
              <a:gd name="T31" fmla="*/ 86 h 91"/>
              <a:gd name="T32" fmla="*/ 18 w 91"/>
              <a:gd name="T33" fmla="*/ 89 h 91"/>
              <a:gd name="T34" fmla="*/ 21 w 91"/>
              <a:gd name="T35" fmla="*/ 90 h 91"/>
              <a:gd name="T36" fmla="*/ 29 w 91"/>
              <a:gd name="T37" fmla="*/ 91 h 91"/>
              <a:gd name="T38" fmla="*/ 36 w 91"/>
              <a:gd name="T39" fmla="*/ 90 h 91"/>
              <a:gd name="T40" fmla="*/ 39 w 91"/>
              <a:gd name="T41" fmla="*/ 87 h 91"/>
              <a:gd name="T42" fmla="*/ 41 w 91"/>
              <a:gd name="T43" fmla="*/ 85 h 91"/>
              <a:gd name="T44" fmla="*/ 87 w 91"/>
              <a:gd name="T45" fmla="*/ 30 h 91"/>
              <a:gd name="T46" fmla="*/ 87 w 91"/>
              <a:gd name="T47" fmla="*/ 30 h 91"/>
              <a:gd name="T48" fmla="*/ 91 w 91"/>
              <a:gd name="T49" fmla="*/ 23 h 91"/>
              <a:gd name="T50" fmla="*/ 91 w 91"/>
              <a:gd name="T51" fmla="*/ 18 h 91"/>
              <a:gd name="T52" fmla="*/ 89 w 91"/>
              <a:gd name="T53" fmla="*/ 11 h 91"/>
              <a:gd name="T54" fmla="*/ 85 w 91"/>
              <a:gd name="T55" fmla="*/ 6 h 91"/>
              <a:gd name="T56" fmla="*/ 85 w 91"/>
              <a:gd name="T57" fmla="*/ 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85" y="6"/>
                </a:moveTo>
                <a:lnTo>
                  <a:pt x="85" y="6"/>
                </a:lnTo>
                <a:lnTo>
                  <a:pt x="80" y="2"/>
                </a:lnTo>
                <a:lnTo>
                  <a:pt x="75" y="0"/>
                </a:lnTo>
                <a:lnTo>
                  <a:pt x="68" y="2"/>
                </a:lnTo>
                <a:lnTo>
                  <a:pt x="63" y="4"/>
                </a:lnTo>
                <a:lnTo>
                  <a:pt x="6" y="50"/>
                </a:lnTo>
                <a:lnTo>
                  <a:pt x="6" y="50"/>
                </a:lnTo>
                <a:lnTo>
                  <a:pt x="4" y="53"/>
                </a:lnTo>
                <a:lnTo>
                  <a:pt x="1" y="57"/>
                </a:lnTo>
                <a:lnTo>
                  <a:pt x="0" y="63"/>
                </a:lnTo>
                <a:lnTo>
                  <a:pt x="1" y="70"/>
                </a:lnTo>
                <a:lnTo>
                  <a:pt x="2" y="74"/>
                </a:lnTo>
                <a:lnTo>
                  <a:pt x="5" y="77"/>
                </a:lnTo>
                <a:lnTo>
                  <a:pt x="16" y="86"/>
                </a:lnTo>
                <a:lnTo>
                  <a:pt x="16" y="86"/>
                </a:lnTo>
                <a:lnTo>
                  <a:pt x="18" y="89"/>
                </a:lnTo>
                <a:lnTo>
                  <a:pt x="21" y="90"/>
                </a:lnTo>
                <a:lnTo>
                  <a:pt x="29" y="91"/>
                </a:lnTo>
                <a:lnTo>
                  <a:pt x="36" y="90"/>
                </a:lnTo>
                <a:lnTo>
                  <a:pt x="39" y="87"/>
                </a:lnTo>
                <a:lnTo>
                  <a:pt x="41" y="85"/>
                </a:lnTo>
                <a:lnTo>
                  <a:pt x="87" y="30"/>
                </a:lnTo>
                <a:lnTo>
                  <a:pt x="87" y="30"/>
                </a:lnTo>
                <a:lnTo>
                  <a:pt x="91" y="23"/>
                </a:lnTo>
                <a:lnTo>
                  <a:pt x="91" y="18"/>
                </a:lnTo>
                <a:lnTo>
                  <a:pt x="89" y="11"/>
                </a:lnTo>
                <a:lnTo>
                  <a:pt x="85" y="6"/>
                </a:lnTo>
                <a:lnTo>
                  <a:pt x="85" y="6"/>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3" name="Freeform 3275"/>
          <p:cNvSpPr>
            <a:spLocks/>
          </p:cNvSpPr>
          <p:nvPr/>
        </p:nvSpPr>
        <p:spPr bwMode="auto">
          <a:xfrm>
            <a:off x="857253" y="5685368"/>
            <a:ext cx="97367" cy="95251"/>
          </a:xfrm>
          <a:custGeom>
            <a:avLst/>
            <a:gdLst>
              <a:gd name="T0" fmla="*/ 29 w 91"/>
              <a:gd name="T1" fmla="*/ 4 h 91"/>
              <a:gd name="T2" fmla="*/ 29 w 91"/>
              <a:gd name="T3" fmla="*/ 4 h 91"/>
              <a:gd name="T4" fmla="*/ 23 w 91"/>
              <a:gd name="T5" fmla="*/ 2 h 91"/>
              <a:gd name="T6" fmla="*/ 17 w 91"/>
              <a:gd name="T7" fmla="*/ 0 h 91"/>
              <a:gd name="T8" fmla="*/ 10 w 91"/>
              <a:gd name="T9" fmla="*/ 2 h 91"/>
              <a:gd name="T10" fmla="*/ 5 w 91"/>
              <a:gd name="T11" fmla="*/ 6 h 91"/>
              <a:gd name="T12" fmla="*/ 5 w 91"/>
              <a:gd name="T13" fmla="*/ 6 h 91"/>
              <a:gd name="T14" fmla="*/ 5 w 91"/>
              <a:gd name="T15" fmla="*/ 6 h 91"/>
              <a:gd name="T16" fmla="*/ 1 w 91"/>
              <a:gd name="T17" fmla="*/ 11 h 91"/>
              <a:gd name="T18" fmla="*/ 0 w 91"/>
              <a:gd name="T19" fmla="*/ 18 h 91"/>
              <a:gd name="T20" fmla="*/ 1 w 91"/>
              <a:gd name="T21" fmla="*/ 23 h 91"/>
              <a:gd name="T22" fmla="*/ 4 w 91"/>
              <a:gd name="T23" fmla="*/ 30 h 91"/>
              <a:gd name="T24" fmla="*/ 49 w 91"/>
              <a:gd name="T25" fmla="*/ 85 h 91"/>
              <a:gd name="T26" fmla="*/ 49 w 91"/>
              <a:gd name="T27" fmla="*/ 85 h 91"/>
              <a:gd name="T28" fmla="*/ 52 w 91"/>
              <a:gd name="T29" fmla="*/ 87 h 91"/>
              <a:gd name="T30" fmla="*/ 55 w 91"/>
              <a:gd name="T31" fmla="*/ 90 h 91"/>
              <a:gd name="T32" fmla="*/ 63 w 91"/>
              <a:gd name="T33" fmla="*/ 91 h 91"/>
              <a:gd name="T34" fmla="*/ 69 w 91"/>
              <a:gd name="T35" fmla="*/ 90 h 91"/>
              <a:gd name="T36" fmla="*/ 72 w 91"/>
              <a:gd name="T37" fmla="*/ 89 h 91"/>
              <a:gd name="T38" fmla="*/ 76 w 91"/>
              <a:gd name="T39" fmla="*/ 86 h 91"/>
              <a:gd name="T40" fmla="*/ 86 w 91"/>
              <a:gd name="T41" fmla="*/ 77 h 91"/>
              <a:gd name="T42" fmla="*/ 86 w 91"/>
              <a:gd name="T43" fmla="*/ 77 h 91"/>
              <a:gd name="T44" fmla="*/ 88 w 91"/>
              <a:gd name="T45" fmla="*/ 74 h 91"/>
              <a:gd name="T46" fmla="*/ 90 w 91"/>
              <a:gd name="T47" fmla="*/ 70 h 91"/>
              <a:gd name="T48" fmla="*/ 91 w 91"/>
              <a:gd name="T49" fmla="*/ 63 h 91"/>
              <a:gd name="T50" fmla="*/ 90 w 91"/>
              <a:gd name="T51" fmla="*/ 57 h 91"/>
              <a:gd name="T52" fmla="*/ 87 w 91"/>
              <a:gd name="T53" fmla="*/ 53 h 91"/>
              <a:gd name="T54" fmla="*/ 84 w 91"/>
              <a:gd name="T55" fmla="*/ 50 h 91"/>
              <a:gd name="T56" fmla="*/ 29 w 91"/>
              <a:gd name="T57" fmla="*/ 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1">
                <a:moveTo>
                  <a:pt x="29" y="4"/>
                </a:moveTo>
                <a:lnTo>
                  <a:pt x="29" y="4"/>
                </a:lnTo>
                <a:lnTo>
                  <a:pt x="23" y="2"/>
                </a:lnTo>
                <a:lnTo>
                  <a:pt x="17" y="0"/>
                </a:lnTo>
                <a:lnTo>
                  <a:pt x="10" y="2"/>
                </a:lnTo>
                <a:lnTo>
                  <a:pt x="5" y="6"/>
                </a:lnTo>
                <a:lnTo>
                  <a:pt x="5" y="6"/>
                </a:lnTo>
                <a:lnTo>
                  <a:pt x="5" y="6"/>
                </a:lnTo>
                <a:lnTo>
                  <a:pt x="1" y="11"/>
                </a:lnTo>
                <a:lnTo>
                  <a:pt x="0" y="18"/>
                </a:lnTo>
                <a:lnTo>
                  <a:pt x="1" y="23"/>
                </a:lnTo>
                <a:lnTo>
                  <a:pt x="4" y="30"/>
                </a:lnTo>
                <a:lnTo>
                  <a:pt x="49" y="85"/>
                </a:lnTo>
                <a:lnTo>
                  <a:pt x="49" y="85"/>
                </a:lnTo>
                <a:lnTo>
                  <a:pt x="52" y="87"/>
                </a:lnTo>
                <a:lnTo>
                  <a:pt x="55" y="90"/>
                </a:lnTo>
                <a:lnTo>
                  <a:pt x="63" y="91"/>
                </a:lnTo>
                <a:lnTo>
                  <a:pt x="69" y="90"/>
                </a:lnTo>
                <a:lnTo>
                  <a:pt x="72" y="89"/>
                </a:lnTo>
                <a:lnTo>
                  <a:pt x="76" y="86"/>
                </a:lnTo>
                <a:lnTo>
                  <a:pt x="86" y="77"/>
                </a:lnTo>
                <a:lnTo>
                  <a:pt x="86" y="77"/>
                </a:lnTo>
                <a:lnTo>
                  <a:pt x="88" y="74"/>
                </a:lnTo>
                <a:lnTo>
                  <a:pt x="90" y="70"/>
                </a:lnTo>
                <a:lnTo>
                  <a:pt x="91" y="63"/>
                </a:lnTo>
                <a:lnTo>
                  <a:pt x="90" y="57"/>
                </a:lnTo>
                <a:lnTo>
                  <a:pt x="87" y="53"/>
                </a:lnTo>
                <a:lnTo>
                  <a:pt x="84" y="50"/>
                </a:lnTo>
                <a:lnTo>
                  <a:pt x="29" y="4"/>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4" name="Freeform 3276"/>
          <p:cNvSpPr>
            <a:spLocks/>
          </p:cNvSpPr>
          <p:nvPr/>
        </p:nvSpPr>
        <p:spPr bwMode="auto">
          <a:xfrm>
            <a:off x="732367" y="5577420"/>
            <a:ext cx="205317" cy="294217"/>
          </a:xfrm>
          <a:custGeom>
            <a:avLst/>
            <a:gdLst>
              <a:gd name="T0" fmla="*/ 173 w 193"/>
              <a:gd name="T1" fmla="*/ 191 h 278"/>
              <a:gd name="T2" fmla="*/ 122 w 193"/>
              <a:gd name="T3" fmla="*/ 131 h 278"/>
              <a:gd name="T4" fmla="*/ 119 w 193"/>
              <a:gd name="T5" fmla="*/ 124 h 278"/>
              <a:gd name="T6" fmla="*/ 119 w 193"/>
              <a:gd name="T7" fmla="*/ 112 h 278"/>
              <a:gd name="T8" fmla="*/ 123 w 193"/>
              <a:gd name="T9" fmla="*/ 107 h 278"/>
              <a:gd name="T10" fmla="*/ 128 w 193"/>
              <a:gd name="T11" fmla="*/ 103 h 278"/>
              <a:gd name="T12" fmla="*/ 141 w 193"/>
              <a:gd name="T13" fmla="*/ 103 h 278"/>
              <a:gd name="T14" fmla="*/ 154 w 193"/>
              <a:gd name="T15" fmla="*/ 112 h 278"/>
              <a:gd name="T16" fmla="*/ 142 w 193"/>
              <a:gd name="T17" fmla="*/ 57 h 278"/>
              <a:gd name="T18" fmla="*/ 132 w 193"/>
              <a:gd name="T19" fmla="*/ 59 h 278"/>
              <a:gd name="T20" fmla="*/ 123 w 193"/>
              <a:gd name="T21" fmla="*/ 53 h 278"/>
              <a:gd name="T22" fmla="*/ 123 w 193"/>
              <a:gd name="T23" fmla="*/ 53 h 278"/>
              <a:gd name="T24" fmla="*/ 118 w 193"/>
              <a:gd name="T25" fmla="*/ 42 h 278"/>
              <a:gd name="T26" fmla="*/ 122 w 193"/>
              <a:gd name="T27" fmla="*/ 30 h 278"/>
              <a:gd name="T28" fmla="*/ 131 w 193"/>
              <a:gd name="T29" fmla="*/ 20 h 278"/>
              <a:gd name="T30" fmla="*/ 116 w 193"/>
              <a:gd name="T31" fmla="*/ 5 h 278"/>
              <a:gd name="T32" fmla="*/ 96 w 193"/>
              <a:gd name="T33" fmla="*/ 0 h 278"/>
              <a:gd name="T34" fmla="*/ 96 w 193"/>
              <a:gd name="T35" fmla="*/ 0 h 278"/>
              <a:gd name="T36" fmla="*/ 76 w 193"/>
              <a:gd name="T37" fmla="*/ 5 h 278"/>
              <a:gd name="T38" fmla="*/ 61 w 193"/>
              <a:gd name="T39" fmla="*/ 18 h 278"/>
              <a:gd name="T40" fmla="*/ 71 w 193"/>
              <a:gd name="T41" fmla="*/ 30 h 278"/>
              <a:gd name="T42" fmla="*/ 75 w 193"/>
              <a:gd name="T43" fmla="*/ 42 h 278"/>
              <a:gd name="T44" fmla="*/ 69 w 193"/>
              <a:gd name="T45" fmla="*/ 53 h 278"/>
              <a:gd name="T46" fmla="*/ 69 w 193"/>
              <a:gd name="T47" fmla="*/ 53 h 278"/>
              <a:gd name="T48" fmla="*/ 61 w 193"/>
              <a:gd name="T49" fmla="*/ 59 h 278"/>
              <a:gd name="T50" fmla="*/ 51 w 193"/>
              <a:gd name="T51" fmla="*/ 57 h 278"/>
              <a:gd name="T52" fmla="*/ 39 w 193"/>
              <a:gd name="T53" fmla="*/ 112 h 278"/>
              <a:gd name="T54" fmla="*/ 47 w 193"/>
              <a:gd name="T55" fmla="*/ 105 h 278"/>
              <a:gd name="T56" fmla="*/ 52 w 193"/>
              <a:gd name="T57" fmla="*/ 103 h 278"/>
              <a:gd name="T58" fmla="*/ 64 w 193"/>
              <a:gd name="T59" fmla="*/ 103 h 278"/>
              <a:gd name="T60" fmla="*/ 69 w 193"/>
              <a:gd name="T61" fmla="*/ 107 h 278"/>
              <a:gd name="T62" fmla="*/ 73 w 193"/>
              <a:gd name="T63" fmla="*/ 112 h 278"/>
              <a:gd name="T64" fmla="*/ 75 w 193"/>
              <a:gd name="T65" fmla="*/ 124 h 278"/>
              <a:gd name="T66" fmla="*/ 25 w 193"/>
              <a:gd name="T67" fmla="*/ 186 h 278"/>
              <a:gd name="T68" fmla="*/ 20 w 193"/>
              <a:gd name="T69" fmla="*/ 191 h 278"/>
              <a:gd name="T70" fmla="*/ 0 w 193"/>
              <a:gd name="T71" fmla="*/ 278 h 278"/>
              <a:gd name="T72" fmla="*/ 173 w 193"/>
              <a:gd name="T73" fmla="*/ 19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278">
                <a:moveTo>
                  <a:pt x="173" y="191"/>
                </a:moveTo>
                <a:lnTo>
                  <a:pt x="173" y="191"/>
                </a:lnTo>
                <a:lnTo>
                  <a:pt x="167" y="186"/>
                </a:lnTo>
                <a:lnTo>
                  <a:pt x="122" y="131"/>
                </a:lnTo>
                <a:lnTo>
                  <a:pt x="122" y="131"/>
                </a:lnTo>
                <a:lnTo>
                  <a:pt x="119" y="124"/>
                </a:lnTo>
                <a:lnTo>
                  <a:pt x="118" y="119"/>
                </a:lnTo>
                <a:lnTo>
                  <a:pt x="119" y="112"/>
                </a:lnTo>
                <a:lnTo>
                  <a:pt x="123" y="107"/>
                </a:lnTo>
                <a:lnTo>
                  <a:pt x="123" y="107"/>
                </a:lnTo>
                <a:lnTo>
                  <a:pt x="123" y="107"/>
                </a:lnTo>
                <a:lnTo>
                  <a:pt x="128" y="103"/>
                </a:lnTo>
                <a:lnTo>
                  <a:pt x="135" y="101"/>
                </a:lnTo>
                <a:lnTo>
                  <a:pt x="141" y="103"/>
                </a:lnTo>
                <a:lnTo>
                  <a:pt x="147" y="105"/>
                </a:lnTo>
                <a:lnTo>
                  <a:pt x="154" y="112"/>
                </a:lnTo>
                <a:lnTo>
                  <a:pt x="142" y="57"/>
                </a:lnTo>
                <a:lnTo>
                  <a:pt x="142" y="57"/>
                </a:lnTo>
                <a:lnTo>
                  <a:pt x="136" y="59"/>
                </a:lnTo>
                <a:lnTo>
                  <a:pt x="132" y="59"/>
                </a:lnTo>
                <a:lnTo>
                  <a:pt x="127" y="57"/>
                </a:lnTo>
                <a:lnTo>
                  <a:pt x="123" y="53"/>
                </a:lnTo>
                <a:lnTo>
                  <a:pt x="123" y="53"/>
                </a:lnTo>
                <a:lnTo>
                  <a:pt x="123" y="53"/>
                </a:lnTo>
                <a:lnTo>
                  <a:pt x="119" y="48"/>
                </a:lnTo>
                <a:lnTo>
                  <a:pt x="118" y="42"/>
                </a:lnTo>
                <a:lnTo>
                  <a:pt x="119" y="36"/>
                </a:lnTo>
                <a:lnTo>
                  <a:pt x="122" y="30"/>
                </a:lnTo>
                <a:lnTo>
                  <a:pt x="131" y="20"/>
                </a:lnTo>
                <a:lnTo>
                  <a:pt x="131" y="20"/>
                </a:lnTo>
                <a:lnTo>
                  <a:pt x="124" y="12"/>
                </a:lnTo>
                <a:lnTo>
                  <a:pt x="116" y="5"/>
                </a:lnTo>
                <a:lnTo>
                  <a:pt x="107" y="1"/>
                </a:lnTo>
                <a:lnTo>
                  <a:pt x="96" y="0"/>
                </a:lnTo>
                <a:lnTo>
                  <a:pt x="96" y="0"/>
                </a:lnTo>
                <a:lnTo>
                  <a:pt x="96" y="0"/>
                </a:lnTo>
                <a:lnTo>
                  <a:pt x="86" y="1"/>
                </a:lnTo>
                <a:lnTo>
                  <a:pt x="76" y="5"/>
                </a:lnTo>
                <a:lnTo>
                  <a:pt x="68" y="10"/>
                </a:lnTo>
                <a:lnTo>
                  <a:pt x="61" y="18"/>
                </a:lnTo>
                <a:lnTo>
                  <a:pt x="71" y="30"/>
                </a:lnTo>
                <a:lnTo>
                  <a:pt x="71" y="30"/>
                </a:lnTo>
                <a:lnTo>
                  <a:pt x="75" y="36"/>
                </a:lnTo>
                <a:lnTo>
                  <a:pt x="75" y="42"/>
                </a:lnTo>
                <a:lnTo>
                  <a:pt x="73" y="48"/>
                </a:lnTo>
                <a:lnTo>
                  <a:pt x="69" y="53"/>
                </a:lnTo>
                <a:lnTo>
                  <a:pt x="69" y="53"/>
                </a:lnTo>
                <a:lnTo>
                  <a:pt x="69" y="53"/>
                </a:lnTo>
                <a:lnTo>
                  <a:pt x="65" y="57"/>
                </a:lnTo>
                <a:lnTo>
                  <a:pt x="61" y="59"/>
                </a:lnTo>
                <a:lnTo>
                  <a:pt x="56" y="59"/>
                </a:lnTo>
                <a:lnTo>
                  <a:pt x="51" y="57"/>
                </a:lnTo>
                <a:lnTo>
                  <a:pt x="51" y="57"/>
                </a:lnTo>
                <a:lnTo>
                  <a:pt x="39" y="112"/>
                </a:lnTo>
                <a:lnTo>
                  <a:pt x="39" y="112"/>
                </a:lnTo>
                <a:lnTo>
                  <a:pt x="47" y="105"/>
                </a:lnTo>
                <a:lnTo>
                  <a:pt x="47" y="105"/>
                </a:lnTo>
                <a:lnTo>
                  <a:pt x="52" y="103"/>
                </a:lnTo>
                <a:lnTo>
                  <a:pt x="59" y="101"/>
                </a:lnTo>
                <a:lnTo>
                  <a:pt x="64" y="103"/>
                </a:lnTo>
                <a:lnTo>
                  <a:pt x="69" y="107"/>
                </a:lnTo>
                <a:lnTo>
                  <a:pt x="69" y="107"/>
                </a:lnTo>
                <a:lnTo>
                  <a:pt x="69" y="107"/>
                </a:lnTo>
                <a:lnTo>
                  <a:pt x="73" y="112"/>
                </a:lnTo>
                <a:lnTo>
                  <a:pt x="75" y="119"/>
                </a:lnTo>
                <a:lnTo>
                  <a:pt x="75" y="124"/>
                </a:lnTo>
                <a:lnTo>
                  <a:pt x="71" y="131"/>
                </a:lnTo>
                <a:lnTo>
                  <a:pt x="25" y="186"/>
                </a:lnTo>
                <a:lnTo>
                  <a:pt x="25" y="186"/>
                </a:lnTo>
                <a:lnTo>
                  <a:pt x="20" y="191"/>
                </a:lnTo>
                <a:lnTo>
                  <a:pt x="20" y="191"/>
                </a:lnTo>
                <a:lnTo>
                  <a:pt x="0" y="278"/>
                </a:lnTo>
                <a:lnTo>
                  <a:pt x="193" y="278"/>
                </a:lnTo>
                <a:lnTo>
                  <a:pt x="173" y="191"/>
                </a:lnTo>
                <a:lnTo>
                  <a:pt x="173" y="191"/>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15" name="Freeform 3277"/>
          <p:cNvSpPr>
            <a:spLocks/>
          </p:cNvSpPr>
          <p:nvPr/>
        </p:nvSpPr>
        <p:spPr bwMode="auto">
          <a:xfrm>
            <a:off x="806451" y="5634568"/>
            <a:ext cx="16933" cy="16933"/>
          </a:xfrm>
          <a:custGeom>
            <a:avLst/>
            <a:gdLst>
              <a:gd name="T0" fmla="*/ 0 w 17"/>
              <a:gd name="T1" fmla="*/ 0 h 16"/>
              <a:gd name="T2" fmla="*/ 17 w 17"/>
              <a:gd name="T3" fmla="*/ 16 h 16"/>
              <a:gd name="T4" fmla="*/ 0 w 17"/>
              <a:gd name="T5" fmla="*/ 0 h 16"/>
            </a:gdLst>
            <a:ahLst/>
            <a:cxnLst>
              <a:cxn ang="0">
                <a:pos x="T0" y="T1"/>
              </a:cxn>
              <a:cxn ang="0">
                <a:pos x="T2" y="T3"/>
              </a:cxn>
              <a:cxn ang="0">
                <a:pos x="T4" y="T5"/>
              </a:cxn>
            </a:cxnLst>
            <a:rect l="0" t="0" r="r" b="b"/>
            <a:pathLst>
              <a:path w="17" h="16">
                <a:moveTo>
                  <a:pt x="0" y="0"/>
                </a:moveTo>
                <a:lnTo>
                  <a:pt x="17" y="1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6" name="Line 3278"/>
          <p:cNvSpPr>
            <a:spLocks noChangeShapeType="1"/>
          </p:cNvSpPr>
          <p:nvPr/>
        </p:nvSpPr>
        <p:spPr bwMode="auto">
          <a:xfrm>
            <a:off x="806451" y="5634568"/>
            <a:ext cx="16933"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17" name="Freeform 3279"/>
          <p:cNvSpPr>
            <a:spLocks/>
          </p:cNvSpPr>
          <p:nvPr/>
        </p:nvSpPr>
        <p:spPr bwMode="auto">
          <a:xfrm>
            <a:off x="846668" y="5674785"/>
            <a:ext cx="16933" cy="14817"/>
          </a:xfrm>
          <a:custGeom>
            <a:avLst/>
            <a:gdLst>
              <a:gd name="T0" fmla="*/ 0 w 16"/>
              <a:gd name="T1" fmla="*/ 0 h 15"/>
              <a:gd name="T2" fmla="*/ 16 w 16"/>
              <a:gd name="T3" fmla="*/ 15 h 15"/>
              <a:gd name="T4" fmla="*/ 0 w 16"/>
              <a:gd name="T5" fmla="*/ 0 h 15"/>
            </a:gdLst>
            <a:ahLst/>
            <a:cxnLst>
              <a:cxn ang="0">
                <a:pos x="T0" y="T1"/>
              </a:cxn>
              <a:cxn ang="0">
                <a:pos x="T2" y="T3"/>
              </a:cxn>
              <a:cxn ang="0">
                <a:pos x="T4" y="T5"/>
              </a:cxn>
            </a:cxnLst>
            <a:rect l="0" t="0" r="r" b="b"/>
            <a:pathLst>
              <a:path w="16" h="15">
                <a:moveTo>
                  <a:pt x="0" y="0"/>
                </a:moveTo>
                <a:lnTo>
                  <a:pt x="16" y="15"/>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8" name="Line 3280"/>
          <p:cNvSpPr>
            <a:spLocks noChangeShapeType="1"/>
          </p:cNvSpPr>
          <p:nvPr/>
        </p:nvSpPr>
        <p:spPr bwMode="auto">
          <a:xfrm>
            <a:off x="846668" y="5674785"/>
            <a:ext cx="16933"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19" name="Freeform 3281"/>
          <p:cNvSpPr>
            <a:spLocks/>
          </p:cNvSpPr>
          <p:nvPr/>
        </p:nvSpPr>
        <p:spPr bwMode="auto">
          <a:xfrm>
            <a:off x="846668" y="5634568"/>
            <a:ext cx="16933" cy="16933"/>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0" name="Line 3282"/>
          <p:cNvSpPr>
            <a:spLocks noChangeShapeType="1"/>
          </p:cNvSpPr>
          <p:nvPr/>
        </p:nvSpPr>
        <p:spPr bwMode="auto">
          <a:xfrm flipH="1">
            <a:off x="846668" y="5634568"/>
            <a:ext cx="16933"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21" name="Freeform 3283"/>
          <p:cNvSpPr>
            <a:spLocks/>
          </p:cNvSpPr>
          <p:nvPr/>
        </p:nvSpPr>
        <p:spPr bwMode="auto">
          <a:xfrm>
            <a:off x="806451" y="5674785"/>
            <a:ext cx="16933" cy="14817"/>
          </a:xfrm>
          <a:custGeom>
            <a:avLst/>
            <a:gdLst>
              <a:gd name="T0" fmla="*/ 17 w 17"/>
              <a:gd name="T1" fmla="*/ 0 h 15"/>
              <a:gd name="T2" fmla="*/ 0 w 17"/>
              <a:gd name="T3" fmla="*/ 15 h 15"/>
              <a:gd name="T4" fmla="*/ 17 w 17"/>
              <a:gd name="T5" fmla="*/ 0 h 15"/>
            </a:gdLst>
            <a:ahLst/>
            <a:cxnLst>
              <a:cxn ang="0">
                <a:pos x="T0" y="T1"/>
              </a:cxn>
              <a:cxn ang="0">
                <a:pos x="T2" y="T3"/>
              </a:cxn>
              <a:cxn ang="0">
                <a:pos x="T4" y="T5"/>
              </a:cxn>
            </a:cxnLst>
            <a:rect l="0" t="0" r="r" b="b"/>
            <a:pathLst>
              <a:path w="17" h="15">
                <a:moveTo>
                  <a:pt x="17" y="0"/>
                </a:moveTo>
                <a:lnTo>
                  <a:pt x="0" y="15"/>
                </a:lnTo>
                <a:lnTo>
                  <a:pt x="17"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2" name="Line 3284"/>
          <p:cNvSpPr>
            <a:spLocks noChangeShapeType="1"/>
          </p:cNvSpPr>
          <p:nvPr/>
        </p:nvSpPr>
        <p:spPr bwMode="auto">
          <a:xfrm flipH="1">
            <a:off x="806451" y="5674785"/>
            <a:ext cx="16933"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23" name="Freeform 3285"/>
          <p:cNvSpPr>
            <a:spLocks/>
          </p:cNvSpPr>
          <p:nvPr/>
        </p:nvSpPr>
        <p:spPr bwMode="auto">
          <a:xfrm>
            <a:off x="819151" y="5645151"/>
            <a:ext cx="33867" cy="33867"/>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10 w 32"/>
              <a:gd name="T15" fmla="*/ 31 h 32"/>
              <a:gd name="T16" fmla="*/ 6 w 32"/>
              <a:gd name="T17" fmla="*/ 28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10" y="31"/>
                </a:lnTo>
                <a:lnTo>
                  <a:pt x="6" y="28"/>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4" name="Freeform 3286"/>
          <p:cNvSpPr>
            <a:spLocks/>
          </p:cNvSpPr>
          <p:nvPr/>
        </p:nvSpPr>
        <p:spPr bwMode="auto">
          <a:xfrm>
            <a:off x="732367" y="5837768"/>
            <a:ext cx="205317" cy="33867"/>
          </a:xfrm>
          <a:custGeom>
            <a:avLst/>
            <a:gdLst>
              <a:gd name="T0" fmla="*/ 8 w 193"/>
              <a:gd name="T1" fmla="*/ 0 h 32"/>
              <a:gd name="T2" fmla="*/ 0 w 193"/>
              <a:gd name="T3" fmla="*/ 32 h 32"/>
              <a:gd name="T4" fmla="*/ 193 w 193"/>
              <a:gd name="T5" fmla="*/ 32 h 32"/>
              <a:gd name="T6" fmla="*/ 185 w 193"/>
              <a:gd name="T7" fmla="*/ 0 h 32"/>
              <a:gd name="T8" fmla="*/ 8 w 193"/>
              <a:gd name="T9" fmla="*/ 0 h 32"/>
            </a:gdLst>
            <a:ahLst/>
            <a:cxnLst>
              <a:cxn ang="0">
                <a:pos x="T0" y="T1"/>
              </a:cxn>
              <a:cxn ang="0">
                <a:pos x="T2" y="T3"/>
              </a:cxn>
              <a:cxn ang="0">
                <a:pos x="T4" y="T5"/>
              </a:cxn>
              <a:cxn ang="0">
                <a:pos x="T6" y="T7"/>
              </a:cxn>
              <a:cxn ang="0">
                <a:pos x="T8" y="T9"/>
              </a:cxn>
            </a:cxnLst>
            <a:rect l="0" t="0" r="r" b="b"/>
            <a:pathLst>
              <a:path w="193" h="32">
                <a:moveTo>
                  <a:pt x="8" y="0"/>
                </a:moveTo>
                <a:lnTo>
                  <a:pt x="0" y="32"/>
                </a:lnTo>
                <a:lnTo>
                  <a:pt x="193" y="32"/>
                </a:lnTo>
                <a:lnTo>
                  <a:pt x="185" y="0"/>
                </a:lnTo>
                <a:lnTo>
                  <a:pt x="8" y="0"/>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5" name="Line 3287"/>
          <p:cNvSpPr>
            <a:spLocks noChangeShapeType="1"/>
          </p:cNvSpPr>
          <p:nvPr/>
        </p:nvSpPr>
        <p:spPr bwMode="auto">
          <a:xfrm>
            <a:off x="694269" y="5871635"/>
            <a:ext cx="28363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26" name="Freeform 3288"/>
          <p:cNvSpPr>
            <a:spLocks/>
          </p:cNvSpPr>
          <p:nvPr/>
        </p:nvSpPr>
        <p:spPr bwMode="auto">
          <a:xfrm>
            <a:off x="1102784"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AA99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3927" name="Group 3926"/>
          <p:cNvGrpSpPr/>
          <p:nvPr/>
        </p:nvGrpSpPr>
        <p:grpSpPr>
          <a:xfrm>
            <a:off x="1193802" y="5530853"/>
            <a:ext cx="328084" cy="330201"/>
            <a:chOff x="895350" y="4148138"/>
            <a:chExt cx="246063" cy="247651"/>
          </a:xfrm>
        </p:grpSpPr>
        <p:sp>
          <p:nvSpPr>
            <p:cNvPr id="3928"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29"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0"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1"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2"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3"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4"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5"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6"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37"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38"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9"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0"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1"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2"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3"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4"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5"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46"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7"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8"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49"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0"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51"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2"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3"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4"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5"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6"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7"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8"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59"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0"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1"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2"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3"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4"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5"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6"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7"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8"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69"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0"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1"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2"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3"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4"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5"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6"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7"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8"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79"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80"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1"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82"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3983" name="Freeform 3344"/>
          <p:cNvSpPr>
            <a:spLocks/>
          </p:cNvSpPr>
          <p:nvPr/>
        </p:nvSpPr>
        <p:spPr bwMode="auto">
          <a:xfrm>
            <a:off x="1623486" y="5452535"/>
            <a:ext cx="512233"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8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5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8" y="10"/>
                </a:lnTo>
                <a:lnTo>
                  <a:pt x="147" y="18"/>
                </a:lnTo>
                <a:lnTo>
                  <a:pt x="126" y="29"/>
                </a:lnTo>
                <a:lnTo>
                  <a:pt x="105"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5" y="440"/>
                </a:lnTo>
                <a:lnTo>
                  <a:pt x="126" y="453"/>
                </a:lnTo>
                <a:lnTo>
                  <a:pt x="147" y="463"/>
                </a:lnTo>
                <a:lnTo>
                  <a:pt x="168"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84" name="Rectangle 3345"/>
          <p:cNvSpPr>
            <a:spLocks noChangeArrowheads="1"/>
          </p:cNvSpPr>
          <p:nvPr/>
        </p:nvSpPr>
        <p:spPr bwMode="auto">
          <a:xfrm>
            <a:off x="1778001" y="5581653"/>
            <a:ext cx="203200" cy="23284"/>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5" name="Rectangle 3346"/>
          <p:cNvSpPr>
            <a:spLocks noChangeArrowheads="1"/>
          </p:cNvSpPr>
          <p:nvPr/>
        </p:nvSpPr>
        <p:spPr bwMode="auto">
          <a:xfrm>
            <a:off x="1788585" y="5604937"/>
            <a:ext cx="182033" cy="226484"/>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6" name="Rectangle 3347"/>
          <p:cNvSpPr>
            <a:spLocks noChangeArrowheads="1"/>
          </p:cNvSpPr>
          <p:nvPr/>
        </p:nvSpPr>
        <p:spPr bwMode="auto">
          <a:xfrm>
            <a:off x="1811868" y="5628217"/>
            <a:ext cx="135467" cy="203200"/>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7" name="Freeform 3348"/>
          <p:cNvSpPr>
            <a:spLocks/>
          </p:cNvSpPr>
          <p:nvPr/>
        </p:nvSpPr>
        <p:spPr bwMode="auto">
          <a:xfrm>
            <a:off x="1788585" y="5537201"/>
            <a:ext cx="182033" cy="44451"/>
          </a:xfrm>
          <a:custGeom>
            <a:avLst/>
            <a:gdLst>
              <a:gd name="T0" fmla="*/ 0 w 172"/>
              <a:gd name="T1" fmla="*/ 43 h 43"/>
              <a:gd name="T2" fmla="*/ 0 w 172"/>
              <a:gd name="T3" fmla="*/ 43 h 43"/>
              <a:gd name="T4" fmla="*/ 0 w 172"/>
              <a:gd name="T5" fmla="*/ 35 h 43"/>
              <a:gd name="T6" fmla="*/ 3 w 172"/>
              <a:gd name="T7" fmla="*/ 27 h 43"/>
              <a:gd name="T8" fmla="*/ 8 w 172"/>
              <a:gd name="T9" fmla="*/ 19 h 43"/>
              <a:gd name="T10" fmla="*/ 15 w 172"/>
              <a:gd name="T11" fmla="*/ 12 h 43"/>
              <a:gd name="T12" fmla="*/ 26 w 172"/>
              <a:gd name="T13" fmla="*/ 8 h 43"/>
              <a:gd name="T14" fmla="*/ 42 w 172"/>
              <a:gd name="T15" fmla="*/ 4 h 43"/>
              <a:gd name="T16" fmla="*/ 60 w 172"/>
              <a:gd name="T17" fmla="*/ 1 h 43"/>
              <a:gd name="T18" fmla="*/ 86 w 172"/>
              <a:gd name="T19" fmla="*/ 0 h 43"/>
              <a:gd name="T20" fmla="*/ 86 w 172"/>
              <a:gd name="T21" fmla="*/ 0 h 43"/>
              <a:gd name="T22" fmla="*/ 111 w 172"/>
              <a:gd name="T23" fmla="*/ 1 h 43"/>
              <a:gd name="T24" fmla="*/ 130 w 172"/>
              <a:gd name="T25" fmla="*/ 4 h 43"/>
              <a:gd name="T26" fmla="*/ 146 w 172"/>
              <a:gd name="T27" fmla="*/ 8 h 43"/>
              <a:gd name="T28" fmla="*/ 157 w 172"/>
              <a:gd name="T29" fmla="*/ 12 h 43"/>
              <a:gd name="T30" fmla="*/ 164 w 172"/>
              <a:gd name="T31" fmla="*/ 19 h 43"/>
              <a:gd name="T32" fmla="*/ 169 w 172"/>
              <a:gd name="T33" fmla="*/ 27 h 43"/>
              <a:gd name="T34" fmla="*/ 172 w 172"/>
              <a:gd name="T35" fmla="*/ 35 h 43"/>
              <a:gd name="T36" fmla="*/ 172 w 172"/>
              <a:gd name="T37" fmla="*/ 43 h 43"/>
              <a:gd name="T38" fmla="*/ 0 w 172"/>
              <a:gd name="T3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2" h="43">
                <a:moveTo>
                  <a:pt x="0" y="43"/>
                </a:moveTo>
                <a:lnTo>
                  <a:pt x="0" y="43"/>
                </a:lnTo>
                <a:lnTo>
                  <a:pt x="0" y="35"/>
                </a:lnTo>
                <a:lnTo>
                  <a:pt x="3" y="27"/>
                </a:lnTo>
                <a:lnTo>
                  <a:pt x="8" y="19"/>
                </a:lnTo>
                <a:lnTo>
                  <a:pt x="15" y="12"/>
                </a:lnTo>
                <a:lnTo>
                  <a:pt x="26" y="8"/>
                </a:lnTo>
                <a:lnTo>
                  <a:pt x="42" y="4"/>
                </a:lnTo>
                <a:lnTo>
                  <a:pt x="60" y="1"/>
                </a:lnTo>
                <a:lnTo>
                  <a:pt x="86" y="0"/>
                </a:lnTo>
                <a:lnTo>
                  <a:pt x="86" y="0"/>
                </a:lnTo>
                <a:lnTo>
                  <a:pt x="111" y="1"/>
                </a:lnTo>
                <a:lnTo>
                  <a:pt x="130" y="4"/>
                </a:lnTo>
                <a:lnTo>
                  <a:pt x="146" y="8"/>
                </a:lnTo>
                <a:lnTo>
                  <a:pt x="157" y="12"/>
                </a:lnTo>
                <a:lnTo>
                  <a:pt x="164" y="19"/>
                </a:lnTo>
                <a:lnTo>
                  <a:pt x="169" y="27"/>
                </a:lnTo>
                <a:lnTo>
                  <a:pt x="172" y="35"/>
                </a:lnTo>
                <a:lnTo>
                  <a:pt x="172" y="43"/>
                </a:lnTo>
                <a:lnTo>
                  <a:pt x="0" y="4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88" name="Line 3349"/>
          <p:cNvSpPr>
            <a:spLocks noChangeShapeType="1"/>
          </p:cNvSpPr>
          <p:nvPr/>
        </p:nvSpPr>
        <p:spPr bwMode="auto">
          <a:xfrm>
            <a:off x="1839385" y="5560484"/>
            <a:ext cx="80433" cy="0"/>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89" name="Line 3350"/>
          <p:cNvSpPr>
            <a:spLocks noChangeShapeType="1"/>
          </p:cNvSpPr>
          <p:nvPr/>
        </p:nvSpPr>
        <p:spPr bwMode="auto">
          <a:xfrm>
            <a:off x="1811868" y="5786968"/>
            <a:ext cx="13546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0" name="Line 3351"/>
          <p:cNvSpPr>
            <a:spLocks noChangeShapeType="1"/>
          </p:cNvSpPr>
          <p:nvPr/>
        </p:nvSpPr>
        <p:spPr bwMode="auto">
          <a:xfrm>
            <a:off x="1811868" y="5729817"/>
            <a:ext cx="13546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1" name="Line 3352"/>
          <p:cNvSpPr>
            <a:spLocks noChangeShapeType="1"/>
          </p:cNvSpPr>
          <p:nvPr/>
        </p:nvSpPr>
        <p:spPr bwMode="auto">
          <a:xfrm>
            <a:off x="1811868" y="5672668"/>
            <a:ext cx="13546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2" name="Line 3353"/>
          <p:cNvSpPr>
            <a:spLocks noChangeShapeType="1"/>
          </p:cNvSpPr>
          <p:nvPr/>
        </p:nvSpPr>
        <p:spPr bwMode="auto">
          <a:xfrm flipV="1">
            <a:off x="1879600" y="5628217"/>
            <a:ext cx="0" cy="2032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3" name="Rectangle 3354"/>
          <p:cNvSpPr>
            <a:spLocks noChangeArrowheads="1"/>
          </p:cNvSpPr>
          <p:nvPr/>
        </p:nvSpPr>
        <p:spPr bwMode="auto">
          <a:xfrm>
            <a:off x="1765300" y="5831419"/>
            <a:ext cx="228600" cy="23284"/>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4" name="Freeform 3355"/>
          <p:cNvSpPr>
            <a:spLocks/>
          </p:cNvSpPr>
          <p:nvPr/>
        </p:nvSpPr>
        <p:spPr bwMode="auto">
          <a:xfrm>
            <a:off x="2146300" y="5452535"/>
            <a:ext cx="510117"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95" name="Line 3356"/>
          <p:cNvSpPr>
            <a:spLocks noChangeShapeType="1"/>
          </p:cNvSpPr>
          <p:nvPr/>
        </p:nvSpPr>
        <p:spPr bwMode="auto">
          <a:xfrm>
            <a:off x="2349500" y="5746752"/>
            <a:ext cx="120651" cy="101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6" name="Line 3357"/>
          <p:cNvSpPr>
            <a:spLocks noChangeShapeType="1"/>
          </p:cNvSpPr>
          <p:nvPr/>
        </p:nvSpPr>
        <p:spPr bwMode="auto">
          <a:xfrm flipV="1">
            <a:off x="2332567" y="5746752"/>
            <a:ext cx="120651" cy="101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7" name="Freeform 3358"/>
          <p:cNvSpPr>
            <a:spLocks/>
          </p:cNvSpPr>
          <p:nvPr/>
        </p:nvSpPr>
        <p:spPr bwMode="auto">
          <a:xfrm>
            <a:off x="2385484" y="5679017"/>
            <a:ext cx="33867" cy="33867"/>
          </a:xfrm>
          <a:custGeom>
            <a:avLst/>
            <a:gdLst>
              <a:gd name="T0" fmla="*/ 32 w 32"/>
              <a:gd name="T1" fmla="*/ 16 h 32"/>
              <a:gd name="T2" fmla="*/ 32 w 32"/>
              <a:gd name="T3" fmla="*/ 16 h 32"/>
              <a:gd name="T4" fmla="*/ 31 w 32"/>
              <a:gd name="T5" fmla="*/ 23 h 32"/>
              <a:gd name="T6" fmla="*/ 27 w 32"/>
              <a:gd name="T7" fmla="*/ 28 h 32"/>
              <a:gd name="T8" fmla="*/ 23 w 32"/>
              <a:gd name="T9" fmla="*/ 31 h 32"/>
              <a:gd name="T10" fmla="*/ 16 w 32"/>
              <a:gd name="T11" fmla="*/ 32 h 32"/>
              <a:gd name="T12" fmla="*/ 16 w 32"/>
              <a:gd name="T13" fmla="*/ 32 h 32"/>
              <a:gd name="T14" fmla="*/ 9 w 32"/>
              <a:gd name="T15" fmla="*/ 31 h 32"/>
              <a:gd name="T16" fmla="*/ 5 w 32"/>
              <a:gd name="T17" fmla="*/ 28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8"/>
                </a:lnTo>
                <a:lnTo>
                  <a:pt x="23" y="31"/>
                </a:lnTo>
                <a:lnTo>
                  <a:pt x="16" y="32"/>
                </a:lnTo>
                <a:lnTo>
                  <a:pt x="16" y="32"/>
                </a:lnTo>
                <a:lnTo>
                  <a:pt x="9" y="31"/>
                </a:lnTo>
                <a:lnTo>
                  <a:pt x="5" y="28"/>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98" name="Rectangle 3359"/>
          <p:cNvSpPr>
            <a:spLocks noChangeArrowheads="1"/>
          </p:cNvSpPr>
          <p:nvPr/>
        </p:nvSpPr>
        <p:spPr bwMode="auto">
          <a:xfrm>
            <a:off x="2271184" y="5827186"/>
            <a:ext cx="44451" cy="21167"/>
          </a:xfrm>
          <a:prstGeom prst="rect">
            <a:avLst/>
          </a:prstGeom>
          <a:solidFill>
            <a:srgbClr val="A6ACB2"/>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999" name="Line 3360"/>
          <p:cNvSpPr>
            <a:spLocks noChangeShapeType="1"/>
          </p:cNvSpPr>
          <p:nvPr/>
        </p:nvSpPr>
        <p:spPr bwMode="auto">
          <a:xfrm>
            <a:off x="2436284" y="5636685"/>
            <a:ext cx="33867" cy="2116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0" name="Line 3361"/>
          <p:cNvSpPr>
            <a:spLocks noChangeShapeType="1"/>
          </p:cNvSpPr>
          <p:nvPr/>
        </p:nvSpPr>
        <p:spPr bwMode="auto">
          <a:xfrm flipV="1">
            <a:off x="2332568" y="5681136"/>
            <a:ext cx="27517" cy="16721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1" name="Line 3362"/>
          <p:cNvSpPr>
            <a:spLocks noChangeShapeType="1"/>
          </p:cNvSpPr>
          <p:nvPr/>
        </p:nvSpPr>
        <p:spPr bwMode="auto">
          <a:xfrm flipH="1">
            <a:off x="2349502" y="5746751"/>
            <a:ext cx="103717"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2" name="Line 3363"/>
          <p:cNvSpPr>
            <a:spLocks noChangeShapeType="1"/>
          </p:cNvSpPr>
          <p:nvPr/>
        </p:nvSpPr>
        <p:spPr bwMode="auto">
          <a:xfrm>
            <a:off x="2520951" y="5649385"/>
            <a:ext cx="0" cy="198967"/>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3" name="Line 3364"/>
          <p:cNvSpPr>
            <a:spLocks noChangeShapeType="1"/>
          </p:cNvSpPr>
          <p:nvPr/>
        </p:nvSpPr>
        <p:spPr bwMode="auto">
          <a:xfrm>
            <a:off x="2294467" y="5715003"/>
            <a:ext cx="0" cy="112184"/>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4" name="Line 3365"/>
          <p:cNvSpPr>
            <a:spLocks noChangeShapeType="1"/>
          </p:cNvSpPr>
          <p:nvPr/>
        </p:nvSpPr>
        <p:spPr bwMode="auto">
          <a:xfrm flipH="1">
            <a:off x="2237319" y="5848351"/>
            <a:ext cx="328084"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5" name="Freeform 3366"/>
          <p:cNvSpPr>
            <a:spLocks/>
          </p:cNvSpPr>
          <p:nvPr/>
        </p:nvSpPr>
        <p:spPr bwMode="auto">
          <a:xfrm>
            <a:off x="2283884" y="5594351"/>
            <a:ext cx="194733" cy="120651"/>
          </a:xfrm>
          <a:custGeom>
            <a:avLst/>
            <a:gdLst>
              <a:gd name="T0" fmla="*/ 183 w 183"/>
              <a:gd name="T1" fmla="*/ 17 h 115"/>
              <a:gd name="T2" fmla="*/ 16 w 183"/>
              <a:gd name="T3" fmla="*/ 114 h 115"/>
              <a:gd name="T4" fmla="*/ 16 w 183"/>
              <a:gd name="T5" fmla="*/ 114 h 115"/>
              <a:gd name="T6" fmla="*/ 12 w 183"/>
              <a:gd name="T7" fmla="*/ 115 h 115"/>
              <a:gd name="T8" fmla="*/ 8 w 183"/>
              <a:gd name="T9" fmla="*/ 115 h 115"/>
              <a:gd name="T10" fmla="*/ 4 w 183"/>
              <a:gd name="T11" fmla="*/ 114 h 115"/>
              <a:gd name="T12" fmla="*/ 1 w 183"/>
              <a:gd name="T13" fmla="*/ 110 h 115"/>
              <a:gd name="T14" fmla="*/ 1 w 183"/>
              <a:gd name="T15" fmla="*/ 110 h 115"/>
              <a:gd name="T16" fmla="*/ 1 w 183"/>
              <a:gd name="T17" fmla="*/ 110 h 115"/>
              <a:gd name="T18" fmla="*/ 0 w 183"/>
              <a:gd name="T19" fmla="*/ 105 h 115"/>
              <a:gd name="T20" fmla="*/ 0 w 183"/>
              <a:gd name="T21" fmla="*/ 101 h 115"/>
              <a:gd name="T22" fmla="*/ 3 w 183"/>
              <a:gd name="T23" fmla="*/ 97 h 115"/>
              <a:gd name="T24" fmla="*/ 5 w 183"/>
              <a:gd name="T25" fmla="*/ 95 h 115"/>
              <a:gd name="T26" fmla="*/ 170 w 183"/>
              <a:gd name="T27" fmla="*/ 0 h 115"/>
              <a:gd name="T28" fmla="*/ 183 w 183"/>
              <a:gd name="T29" fmla="*/ 1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3" h="115">
                <a:moveTo>
                  <a:pt x="183" y="17"/>
                </a:moveTo>
                <a:lnTo>
                  <a:pt x="16" y="114"/>
                </a:lnTo>
                <a:lnTo>
                  <a:pt x="16" y="114"/>
                </a:lnTo>
                <a:lnTo>
                  <a:pt x="12" y="115"/>
                </a:lnTo>
                <a:lnTo>
                  <a:pt x="8" y="115"/>
                </a:lnTo>
                <a:lnTo>
                  <a:pt x="4" y="114"/>
                </a:lnTo>
                <a:lnTo>
                  <a:pt x="1" y="110"/>
                </a:lnTo>
                <a:lnTo>
                  <a:pt x="1" y="110"/>
                </a:lnTo>
                <a:lnTo>
                  <a:pt x="1" y="110"/>
                </a:lnTo>
                <a:lnTo>
                  <a:pt x="0" y="105"/>
                </a:lnTo>
                <a:lnTo>
                  <a:pt x="0" y="101"/>
                </a:lnTo>
                <a:lnTo>
                  <a:pt x="3" y="97"/>
                </a:lnTo>
                <a:lnTo>
                  <a:pt x="5" y="95"/>
                </a:lnTo>
                <a:lnTo>
                  <a:pt x="170" y="0"/>
                </a:lnTo>
                <a:lnTo>
                  <a:pt x="183" y="17"/>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6" name="Freeform 3367"/>
          <p:cNvSpPr>
            <a:spLocks/>
          </p:cNvSpPr>
          <p:nvPr/>
        </p:nvSpPr>
        <p:spPr bwMode="auto">
          <a:xfrm>
            <a:off x="2444753" y="5535086"/>
            <a:ext cx="88900" cy="116417"/>
          </a:xfrm>
          <a:custGeom>
            <a:avLst/>
            <a:gdLst>
              <a:gd name="T0" fmla="*/ 8 w 83"/>
              <a:gd name="T1" fmla="*/ 10 h 110"/>
              <a:gd name="T2" fmla="*/ 21 w 83"/>
              <a:gd name="T3" fmla="*/ 2 h 110"/>
              <a:gd name="T4" fmla="*/ 21 w 83"/>
              <a:gd name="T5" fmla="*/ 2 h 110"/>
              <a:gd name="T6" fmla="*/ 24 w 83"/>
              <a:gd name="T7" fmla="*/ 0 h 110"/>
              <a:gd name="T8" fmla="*/ 28 w 83"/>
              <a:gd name="T9" fmla="*/ 0 h 110"/>
              <a:gd name="T10" fmla="*/ 34 w 83"/>
              <a:gd name="T11" fmla="*/ 0 h 110"/>
              <a:gd name="T12" fmla="*/ 41 w 83"/>
              <a:gd name="T13" fmla="*/ 4 h 110"/>
              <a:gd name="T14" fmla="*/ 44 w 83"/>
              <a:gd name="T15" fmla="*/ 7 h 110"/>
              <a:gd name="T16" fmla="*/ 45 w 83"/>
              <a:gd name="T17" fmla="*/ 10 h 110"/>
              <a:gd name="T18" fmla="*/ 80 w 83"/>
              <a:gd name="T19" fmla="*/ 85 h 110"/>
              <a:gd name="T20" fmla="*/ 80 w 83"/>
              <a:gd name="T21" fmla="*/ 85 h 110"/>
              <a:gd name="T22" fmla="*/ 83 w 83"/>
              <a:gd name="T23" fmla="*/ 91 h 110"/>
              <a:gd name="T24" fmla="*/ 81 w 83"/>
              <a:gd name="T25" fmla="*/ 98 h 110"/>
              <a:gd name="T26" fmla="*/ 79 w 83"/>
              <a:gd name="T27" fmla="*/ 104 h 110"/>
              <a:gd name="T28" fmla="*/ 73 w 83"/>
              <a:gd name="T29" fmla="*/ 108 h 110"/>
              <a:gd name="T30" fmla="*/ 73 w 83"/>
              <a:gd name="T31" fmla="*/ 108 h 110"/>
              <a:gd name="T32" fmla="*/ 73 w 83"/>
              <a:gd name="T33" fmla="*/ 108 h 110"/>
              <a:gd name="T34" fmla="*/ 67 w 83"/>
              <a:gd name="T35" fmla="*/ 110 h 110"/>
              <a:gd name="T36" fmla="*/ 61 w 83"/>
              <a:gd name="T37" fmla="*/ 110 h 110"/>
              <a:gd name="T38" fmla="*/ 55 w 83"/>
              <a:gd name="T39" fmla="*/ 108 h 110"/>
              <a:gd name="T40" fmla="*/ 51 w 83"/>
              <a:gd name="T41" fmla="*/ 102 h 110"/>
              <a:gd name="T42" fmla="*/ 2 w 83"/>
              <a:gd name="T43" fmla="*/ 35 h 110"/>
              <a:gd name="T44" fmla="*/ 2 w 83"/>
              <a:gd name="T45" fmla="*/ 35 h 110"/>
              <a:gd name="T46" fmla="*/ 1 w 83"/>
              <a:gd name="T47" fmla="*/ 31 h 110"/>
              <a:gd name="T48" fmla="*/ 0 w 83"/>
              <a:gd name="T49" fmla="*/ 28 h 110"/>
              <a:gd name="T50" fmla="*/ 0 w 83"/>
              <a:gd name="T51" fmla="*/ 20 h 110"/>
              <a:gd name="T52" fmla="*/ 2 w 83"/>
              <a:gd name="T53" fmla="*/ 15 h 110"/>
              <a:gd name="T54" fmla="*/ 5 w 83"/>
              <a:gd name="T55" fmla="*/ 11 h 110"/>
              <a:gd name="T56" fmla="*/ 8 w 83"/>
              <a:gd name="T57" fmla="*/ 10 h 110"/>
              <a:gd name="T58" fmla="*/ 8 w 83"/>
              <a:gd name="T59" fmla="*/ 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3" h="110">
                <a:moveTo>
                  <a:pt x="8" y="10"/>
                </a:moveTo>
                <a:lnTo>
                  <a:pt x="21" y="2"/>
                </a:lnTo>
                <a:lnTo>
                  <a:pt x="21" y="2"/>
                </a:lnTo>
                <a:lnTo>
                  <a:pt x="24" y="0"/>
                </a:lnTo>
                <a:lnTo>
                  <a:pt x="28" y="0"/>
                </a:lnTo>
                <a:lnTo>
                  <a:pt x="34" y="0"/>
                </a:lnTo>
                <a:lnTo>
                  <a:pt x="41" y="4"/>
                </a:lnTo>
                <a:lnTo>
                  <a:pt x="44" y="7"/>
                </a:lnTo>
                <a:lnTo>
                  <a:pt x="45" y="10"/>
                </a:lnTo>
                <a:lnTo>
                  <a:pt x="80" y="85"/>
                </a:lnTo>
                <a:lnTo>
                  <a:pt x="80" y="85"/>
                </a:lnTo>
                <a:lnTo>
                  <a:pt x="83" y="91"/>
                </a:lnTo>
                <a:lnTo>
                  <a:pt x="81" y="98"/>
                </a:lnTo>
                <a:lnTo>
                  <a:pt x="79" y="104"/>
                </a:lnTo>
                <a:lnTo>
                  <a:pt x="73" y="108"/>
                </a:lnTo>
                <a:lnTo>
                  <a:pt x="73" y="108"/>
                </a:lnTo>
                <a:lnTo>
                  <a:pt x="73" y="108"/>
                </a:lnTo>
                <a:lnTo>
                  <a:pt x="67" y="110"/>
                </a:lnTo>
                <a:lnTo>
                  <a:pt x="61" y="110"/>
                </a:lnTo>
                <a:lnTo>
                  <a:pt x="55" y="108"/>
                </a:lnTo>
                <a:lnTo>
                  <a:pt x="51" y="102"/>
                </a:lnTo>
                <a:lnTo>
                  <a:pt x="2" y="35"/>
                </a:lnTo>
                <a:lnTo>
                  <a:pt x="2" y="35"/>
                </a:lnTo>
                <a:lnTo>
                  <a:pt x="1" y="31"/>
                </a:lnTo>
                <a:lnTo>
                  <a:pt x="0" y="28"/>
                </a:lnTo>
                <a:lnTo>
                  <a:pt x="0" y="20"/>
                </a:lnTo>
                <a:lnTo>
                  <a:pt x="2" y="15"/>
                </a:lnTo>
                <a:lnTo>
                  <a:pt x="5" y="11"/>
                </a:lnTo>
                <a:lnTo>
                  <a:pt x="8" y="10"/>
                </a:lnTo>
                <a:lnTo>
                  <a:pt x="8" y="10"/>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07" name="Freeform 3368"/>
          <p:cNvSpPr>
            <a:spLocks/>
          </p:cNvSpPr>
          <p:nvPr/>
        </p:nvSpPr>
        <p:spPr bwMode="auto">
          <a:xfrm>
            <a:off x="2669118"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1 w 483"/>
              <a:gd name="T33" fmla="*/ 217 h 482"/>
              <a:gd name="T34" fmla="*/ 0 w 483"/>
              <a:gd name="T35" fmla="*/ 241 h 482"/>
              <a:gd name="T36" fmla="*/ 5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5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5"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5" y="193"/>
                </a:lnTo>
                <a:lnTo>
                  <a:pt x="1" y="217"/>
                </a:lnTo>
                <a:lnTo>
                  <a:pt x="0" y="241"/>
                </a:lnTo>
                <a:lnTo>
                  <a:pt x="0" y="241"/>
                </a:lnTo>
                <a:lnTo>
                  <a:pt x="1" y="265"/>
                </a:lnTo>
                <a:lnTo>
                  <a:pt x="5"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5"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08" name="Freeform 3369"/>
          <p:cNvSpPr>
            <a:spLocks/>
          </p:cNvSpPr>
          <p:nvPr/>
        </p:nvSpPr>
        <p:spPr bwMode="auto">
          <a:xfrm>
            <a:off x="3007785" y="5668435"/>
            <a:ext cx="69851" cy="112184"/>
          </a:xfrm>
          <a:custGeom>
            <a:avLst/>
            <a:gdLst>
              <a:gd name="T0" fmla="*/ 64 w 64"/>
              <a:gd name="T1" fmla="*/ 0 h 107"/>
              <a:gd name="T2" fmla="*/ 64 w 64"/>
              <a:gd name="T3" fmla="*/ 91 h 107"/>
              <a:gd name="T4" fmla="*/ 64 w 64"/>
              <a:gd name="T5" fmla="*/ 91 h 107"/>
              <a:gd name="T6" fmla="*/ 63 w 64"/>
              <a:gd name="T7" fmla="*/ 98 h 107"/>
              <a:gd name="T8" fmla="*/ 59 w 64"/>
              <a:gd name="T9" fmla="*/ 103 h 107"/>
              <a:gd name="T10" fmla="*/ 55 w 64"/>
              <a:gd name="T11" fmla="*/ 106 h 107"/>
              <a:gd name="T12" fmla="*/ 48 w 64"/>
              <a:gd name="T13" fmla="*/ 107 h 107"/>
              <a:gd name="T14" fmla="*/ 48 w 64"/>
              <a:gd name="T15" fmla="*/ 107 h 107"/>
              <a:gd name="T16" fmla="*/ 48 w 64"/>
              <a:gd name="T17" fmla="*/ 107 h 107"/>
              <a:gd name="T18" fmla="*/ 41 w 64"/>
              <a:gd name="T19" fmla="*/ 106 h 107"/>
              <a:gd name="T20" fmla="*/ 37 w 64"/>
              <a:gd name="T21" fmla="*/ 103 h 107"/>
              <a:gd name="T22" fmla="*/ 33 w 64"/>
              <a:gd name="T23" fmla="*/ 98 h 107"/>
              <a:gd name="T24" fmla="*/ 32 w 64"/>
              <a:gd name="T25" fmla="*/ 91 h 107"/>
              <a:gd name="T26" fmla="*/ 32 w 64"/>
              <a:gd name="T27" fmla="*/ 11 h 107"/>
              <a:gd name="T28" fmla="*/ 32 w 64"/>
              <a:gd name="T29" fmla="*/ 11 h 107"/>
              <a:gd name="T30" fmla="*/ 31 w 64"/>
              <a:gd name="T31" fmla="*/ 7 h 107"/>
              <a:gd name="T32" fmla="*/ 29 w 64"/>
              <a:gd name="T33" fmla="*/ 3 h 107"/>
              <a:gd name="T34" fmla="*/ 25 w 64"/>
              <a:gd name="T35" fmla="*/ 2 h 107"/>
              <a:gd name="T36" fmla="*/ 21 w 64"/>
              <a:gd name="T37" fmla="*/ 0 h 107"/>
              <a:gd name="T38" fmla="*/ 0 w 64"/>
              <a:gd name="T3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07">
                <a:moveTo>
                  <a:pt x="64" y="0"/>
                </a:moveTo>
                <a:lnTo>
                  <a:pt x="64" y="91"/>
                </a:lnTo>
                <a:lnTo>
                  <a:pt x="64" y="91"/>
                </a:lnTo>
                <a:lnTo>
                  <a:pt x="63" y="98"/>
                </a:lnTo>
                <a:lnTo>
                  <a:pt x="59" y="103"/>
                </a:lnTo>
                <a:lnTo>
                  <a:pt x="55" y="106"/>
                </a:lnTo>
                <a:lnTo>
                  <a:pt x="48" y="107"/>
                </a:lnTo>
                <a:lnTo>
                  <a:pt x="48" y="107"/>
                </a:lnTo>
                <a:lnTo>
                  <a:pt x="48" y="107"/>
                </a:lnTo>
                <a:lnTo>
                  <a:pt x="41" y="106"/>
                </a:lnTo>
                <a:lnTo>
                  <a:pt x="37" y="103"/>
                </a:lnTo>
                <a:lnTo>
                  <a:pt x="33" y="98"/>
                </a:lnTo>
                <a:lnTo>
                  <a:pt x="32" y="91"/>
                </a:lnTo>
                <a:lnTo>
                  <a:pt x="32" y="11"/>
                </a:lnTo>
                <a:lnTo>
                  <a:pt x="32" y="11"/>
                </a:lnTo>
                <a:lnTo>
                  <a:pt x="31" y="7"/>
                </a:lnTo>
                <a:lnTo>
                  <a:pt x="29" y="3"/>
                </a:lnTo>
                <a:lnTo>
                  <a:pt x="25" y="2"/>
                </a:lnTo>
                <a:lnTo>
                  <a:pt x="21" y="0"/>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09" name="Freeform 3370"/>
          <p:cNvSpPr>
            <a:spLocks/>
          </p:cNvSpPr>
          <p:nvPr/>
        </p:nvSpPr>
        <p:spPr bwMode="auto">
          <a:xfrm>
            <a:off x="2838452" y="5554137"/>
            <a:ext cx="169333" cy="294217"/>
          </a:xfrm>
          <a:custGeom>
            <a:avLst/>
            <a:gdLst>
              <a:gd name="T0" fmla="*/ 0 w 161"/>
              <a:gd name="T1" fmla="*/ 279 h 279"/>
              <a:gd name="T2" fmla="*/ 0 w 161"/>
              <a:gd name="T3" fmla="*/ 22 h 279"/>
              <a:gd name="T4" fmla="*/ 0 w 161"/>
              <a:gd name="T5" fmla="*/ 22 h 279"/>
              <a:gd name="T6" fmla="*/ 0 w 161"/>
              <a:gd name="T7" fmla="*/ 18 h 279"/>
              <a:gd name="T8" fmla="*/ 1 w 161"/>
              <a:gd name="T9" fmla="*/ 14 h 279"/>
              <a:gd name="T10" fmla="*/ 7 w 161"/>
              <a:gd name="T11" fmla="*/ 7 h 279"/>
              <a:gd name="T12" fmla="*/ 13 w 161"/>
              <a:gd name="T13" fmla="*/ 1 h 279"/>
              <a:gd name="T14" fmla="*/ 17 w 161"/>
              <a:gd name="T15" fmla="*/ 0 h 279"/>
              <a:gd name="T16" fmla="*/ 21 w 161"/>
              <a:gd name="T17" fmla="*/ 0 h 279"/>
              <a:gd name="T18" fmla="*/ 139 w 161"/>
              <a:gd name="T19" fmla="*/ 0 h 279"/>
              <a:gd name="T20" fmla="*/ 139 w 161"/>
              <a:gd name="T21" fmla="*/ 0 h 279"/>
              <a:gd name="T22" fmla="*/ 143 w 161"/>
              <a:gd name="T23" fmla="*/ 0 h 279"/>
              <a:gd name="T24" fmla="*/ 147 w 161"/>
              <a:gd name="T25" fmla="*/ 1 h 279"/>
              <a:gd name="T26" fmla="*/ 154 w 161"/>
              <a:gd name="T27" fmla="*/ 7 h 279"/>
              <a:gd name="T28" fmla="*/ 159 w 161"/>
              <a:gd name="T29" fmla="*/ 14 h 279"/>
              <a:gd name="T30" fmla="*/ 161 w 161"/>
              <a:gd name="T31" fmla="*/ 18 h 279"/>
              <a:gd name="T32" fmla="*/ 161 w 161"/>
              <a:gd name="T33" fmla="*/ 22 h 279"/>
              <a:gd name="T34" fmla="*/ 161 w 161"/>
              <a:gd name="T35" fmla="*/ 279 h 279"/>
              <a:gd name="T36" fmla="*/ 0 w 161"/>
              <a:gd name="T37" fmla="*/ 27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1" h="279">
                <a:moveTo>
                  <a:pt x="0" y="279"/>
                </a:moveTo>
                <a:lnTo>
                  <a:pt x="0" y="22"/>
                </a:lnTo>
                <a:lnTo>
                  <a:pt x="0" y="22"/>
                </a:lnTo>
                <a:lnTo>
                  <a:pt x="0" y="18"/>
                </a:lnTo>
                <a:lnTo>
                  <a:pt x="1" y="14"/>
                </a:lnTo>
                <a:lnTo>
                  <a:pt x="7" y="7"/>
                </a:lnTo>
                <a:lnTo>
                  <a:pt x="13" y="1"/>
                </a:lnTo>
                <a:lnTo>
                  <a:pt x="17" y="0"/>
                </a:lnTo>
                <a:lnTo>
                  <a:pt x="21" y="0"/>
                </a:lnTo>
                <a:lnTo>
                  <a:pt x="139" y="0"/>
                </a:lnTo>
                <a:lnTo>
                  <a:pt x="139" y="0"/>
                </a:lnTo>
                <a:lnTo>
                  <a:pt x="143" y="0"/>
                </a:lnTo>
                <a:lnTo>
                  <a:pt x="147" y="1"/>
                </a:lnTo>
                <a:lnTo>
                  <a:pt x="154" y="7"/>
                </a:lnTo>
                <a:lnTo>
                  <a:pt x="159" y="14"/>
                </a:lnTo>
                <a:lnTo>
                  <a:pt x="161" y="18"/>
                </a:lnTo>
                <a:lnTo>
                  <a:pt x="161" y="22"/>
                </a:lnTo>
                <a:lnTo>
                  <a:pt x="161" y="279"/>
                </a:lnTo>
                <a:lnTo>
                  <a:pt x="0" y="279"/>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0" name="Rectangle 3371"/>
          <p:cNvSpPr>
            <a:spLocks noChangeArrowheads="1"/>
          </p:cNvSpPr>
          <p:nvPr/>
        </p:nvSpPr>
        <p:spPr bwMode="auto">
          <a:xfrm>
            <a:off x="2861734" y="5577418"/>
            <a:ext cx="124884" cy="91017"/>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1" name="Rectangle 3372"/>
          <p:cNvSpPr>
            <a:spLocks noChangeArrowheads="1"/>
          </p:cNvSpPr>
          <p:nvPr/>
        </p:nvSpPr>
        <p:spPr bwMode="auto">
          <a:xfrm>
            <a:off x="2838452" y="5827186"/>
            <a:ext cx="169333" cy="21167"/>
          </a:xfrm>
          <a:prstGeom prst="rect">
            <a:avLst/>
          </a:prstGeom>
          <a:solidFill>
            <a:srgbClr val="FFFFFF"/>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2" name="Line 3373"/>
          <p:cNvSpPr>
            <a:spLocks noChangeShapeType="1"/>
          </p:cNvSpPr>
          <p:nvPr/>
        </p:nvSpPr>
        <p:spPr bwMode="auto">
          <a:xfrm>
            <a:off x="3054353" y="5638804"/>
            <a:ext cx="23284" cy="2963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13" name="Line 3374"/>
          <p:cNvSpPr>
            <a:spLocks noChangeShapeType="1"/>
          </p:cNvSpPr>
          <p:nvPr/>
        </p:nvSpPr>
        <p:spPr bwMode="auto">
          <a:xfrm flipH="1" flipV="1">
            <a:off x="2889251" y="5611285"/>
            <a:ext cx="33867" cy="57151"/>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14" name="Freeform 3375"/>
          <p:cNvSpPr>
            <a:spLocks/>
          </p:cNvSpPr>
          <p:nvPr/>
        </p:nvSpPr>
        <p:spPr bwMode="auto">
          <a:xfrm>
            <a:off x="2889251" y="5702302"/>
            <a:ext cx="67733" cy="91017"/>
          </a:xfrm>
          <a:custGeom>
            <a:avLst/>
            <a:gdLst>
              <a:gd name="T0" fmla="*/ 32 w 65"/>
              <a:gd name="T1" fmla="*/ 0 h 86"/>
              <a:gd name="T2" fmla="*/ 32 w 65"/>
              <a:gd name="T3" fmla="*/ 0 h 86"/>
              <a:gd name="T4" fmla="*/ 28 w 65"/>
              <a:gd name="T5" fmla="*/ 6 h 86"/>
              <a:gd name="T6" fmla="*/ 24 w 65"/>
              <a:gd name="T7" fmla="*/ 13 h 86"/>
              <a:gd name="T8" fmla="*/ 14 w 65"/>
              <a:gd name="T9" fmla="*/ 25 h 86"/>
              <a:gd name="T10" fmla="*/ 8 w 65"/>
              <a:gd name="T11" fmla="*/ 31 h 86"/>
              <a:gd name="T12" fmla="*/ 4 w 65"/>
              <a:gd name="T13" fmla="*/ 39 h 86"/>
              <a:gd name="T14" fmla="*/ 2 w 65"/>
              <a:gd name="T15" fmla="*/ 47 h 86"/>
              <a:gd name="T16" fmla="*/ 0 w 65"/>
              <a:gd name="T17" fmla="*/ 55 h 86"/>
              <a:gd name="T18" fmla="*/ 0 w 65"/>
              <a:gd name="T19" fmla="*/ 55 h 86"/>
              <a:gd name="T20" fmla="*/ 0 w 65"/>
              <a:gd name="T21" fmla="*/ 62 h 86"/>
              <a:gd name="T22" fmla="*/ 3 w 65"/>
              <a:gd name="T23" fmla="*/ 67 h 86"/>
              <a:gd name="T24" fmla="*/ 6 w 65"/>
              <a:gd name="T25" fmla="*/ 73 h 86"/>
              <a:gd name="T26" fmla="*/ 10 w 65"/>
              <a:gd name="T27" fmla="*/ 77 h 86"/>
              <a:gd name="T28" fmla="*/ 15 w 65"/>
              <a:gd name="T29" fmla="*/ 81 h 86"/>
              <a:gd name="T30" fmla="*/ 20 w 65"/>
              <a:gd name="T31" fmla="*/ 84 h 86"/>
              <a:gd name="T32" fmla="*/ 26 w 65"/>
              <a:gd name="T33" fmla="*/ 86 h 86"/>
              <a:gd name="T34" fmla="*/ 32 w 65"/>
              <a:gd name="T35" fmla="*/ 86 h 86"/>
              <a:gd name="T36" fmla="*/ 32 w 65"/>
              <a:gd name="T37" fmla="*/ 86 h 86"/>
              <a:gd name="T38" fmla="*/ 39 w 65"/>
              <a:gd name="T39" fmla="*/ 86 h 86"/>
              <a:gd name="T40" fmla="*/ 44 w 65"/>
              <a:gd name="T41" fmla="*/ 84 h 86"/>
              <a:gd name="T42" fmla="*/ 50 w 65"/>
              <a:gd name="T43" fmla="*/ 81 h 86"/>
              <a:gd name="T44" fmla="*/ 55 w 65"/>
              <a:gd name="T45" fmla="*/ 77 h 86"/>
              <a:gd name="T46" fmla="*/ 59 w 65"/>
              <a:gd name="T47" fmla="*/ 73 h 86"/>
              <a:gd name="T48" fmla="*/ 62 w 65"/>
              <a:gd name="T49" fmla="*/ 67 h 86"/>
              <a:gd name="T50" fmla="*/ 65 w 65"/>
              <a:gd name="T51" fmla="*/ 62 h 86"/>
              <a:gd name="T52" fmla="*/ 65 w 65"/>
              <a:gd name="T53" fmla="*/ 55 h 86"/>
              <a:gd name="T54" fmla="*/ 65 w 65"/>
              <a:gd name="T55" fmla="*/ 55 h 86"/>
              <a:gd name="T56" fmla="*/ 63 w 65"/>
              <a:gd name="T57" fmla="*/ 47 h 86"/>
              <a:gd name="T58" fmla="*/ 61 w 65"/>
              <a:gd name="T59" fmla="*/ 39 h 86"/>
              <a:gd name="T60" fmla="*/ 56 w 65"/>
              <a:gd name="T61" fmla="*/ 31 h 86"/>
              <a:gd name="T62" fmla="*/ 51 w 65"/>
              <a:gd name="T63" fmla="*/ 25 h 86"/>
              <a:gd name="T64" fmla="*/ 40 w 65"/>
              <a:gd name="T65" fmla="*/ 13 h 86"/>
              <a:gd name="T66" fmla="*/ 36 w 65"/>
              <a:gd name="T67" fmla="*/ 6 h 86"/>
              <a:gd name="T68" fmla="*/ 32 w 65"/>
              <a:gd name="T69" fmla="*/ 0 h 86"/>
              <a:gd name="T70" fmla="*/ 32 w 65"/>
              <a:gd name="T7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86">
                <a:moveTo>
                  <a:pt x="32" y="0"/>
                </a:moveTo>
                <a:lnTo>
                  <a:pt x="32" y="0"/>
                </a:lnTo>
                <a:lnTo>
                  <a:pt x="28" y="6"/>
                </a:lnTo>
                <a:lnTo>
                  <a:pt x="24" y="13"/>
                </a:lnTo>
                <a:lnTo>
                  <a:pt x="14" y="25"/>
                </a:lnTo>
                <a:lnTo>
                  <a:pt x="8" y="31"/>
                </a:lnTo>
                <a:lnTo>
                  <a:pt x="4" y="39"/>
                </a:lnTo>
                <a:lnTo>
                  <a:pt x="2" y="47"/>
                </a:lnTo>
                <a:lnTo>
                  <a:pt x="0" y="55"/>
                </a:lnTo>
                <a:lnTo>
                  <a:pt x="0" y="55"/>
                </a:lnTo>
                <a:lnTo>
                  <a:pt x="0" y="62"/>
                </a:lnTo>
                <a:lnTo>
                  <a:pt x="3" y="67"/>
                </a:lnTo>
                <a:lnTo>
                  <a:pt x="6" y="73"/>
                </a:lnTo>
                <a:lnTo>
                  <a:pt x="10" y="77"/>
                </a:lnTo>
                <a:lnTo>
                  <a:pt x="15" y="81"/>
                </a:lnTo>
                <a:lnTo>
                  <a:pt x="20" y="84"/>
                </a:lnTo>
                <a:lnTo>
                  <a:pt x="26" y="86"/>
                </a:lnTo>
                <a:lnTo>
                  <a:pt x="32" y="86"/>
                </a:lnTo>
                <a:lnTo>
                  <a:pt x="32" y="86"/>
                </a:lnTo>
                <a:lnTo>
                  <a:pt x="39" y="86"/>
                </a:lnTo>
                <a:lnTo>
                  <a:pt x="44" y="84"/>
                </a:lnTo>
                <a:lnTo>
                  <a:pt x="50" y="81"/>
                </a:lnTo>
                <a:lnTo>
                  <a:pt x="55" y="77"/>
                </a:lnTo>
                <a:lnTo>
                  <a:pt x="59" y="73"/>
                </a:lnTo>
                <a:lnTo>
                  <a:pt x="62" y="67"/>
                </a:lnTo>
                <a:lnTo>
                  <a:pt x="65" y="62"/>
                </a:lnTo>
                <a:lnTo>
                  <a:pt x="65" y="55"/>
                </a:lnTo>
                <a:lnTo>
                  <a:pt x="65" y="55"/>
                </a:lnTo>
                <a:lnTo>
                  <a:pt x="63" y="47"/>
                </a:lnTo>
                <a:lnTo>
                  <a:pt x="61" y="39"/>
                </a:lnTo>
                <a:lnTo>
                  <a:pt x="56" y="31"/>
                </a:lnTo>
                <a:lnTo>
                  <a:pt x="51" y="25"/>
                </a:lnTo>
                <a:lnTo>
                  <a:pt x="40" y="13"/>
                </a:lnTo>
                <a:lnTo>
                  <a:pt x="36" y="6"/>
                </a:lnTo>
                <a:lnTo>
                  <a:pt x="32" y="0"/>
                </a:lnTo>
                <a:lnTo>
                  <a:pt x="32" y="0"/>
                </a:lnTo>
                <a:close/>
              </a:path>
            </a:pathLst>
          </a:custGeom>
          <a:solidFill>
            <a:srgbClr val="FFFFFF"/>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5" name="Line 3376"/>
          <p:cNvSpPr>
            <a:spLocks noChangeShapeType="1"/>
          </p:cNvSpPr>
          <p:nvPr/>
        </p:nvSpPr>
        <p:spPr bwMode="auto">
          <a:xfrm flipH="1">
            <a:off x="2781302" y="5848351"/>
            <a:ext cx="28363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16" name="Freeform 3377"/>
          <p:cNvSpPr>
            <a:spLocks/>
          </p:cNvSpPr>
          <p:nvPr/>
        </p:nvSpPr>
        <p:spPr bwMode="auto">
          <a:xfrm>
            <a:off x="3189818" y="5452535"/>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8" y="289"/>
                </a:lnTo>
                <a:lnTo>
                  <a:pt x="482" y="265"/>
                </a:lnTo>
                <a:lnTo>
                  <a:pt x="483" y="241"/>
                </a:lnTo>
                <a:lnTo>
                  <a:pt x="483"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7" name="Freeform 3378"/>
          <p:cNvSpPr>
            <a:spLocks/>
          </p:cNvSpPr>
          <p:nvPr/>
        </p:nvSpPr>
        <p:spPr bwMode="auto">
          <a:xfrm>
            <a:off x="3321053" y="5581653"/>
            <a:ext cx="249767" cy="249767"/>
          </a:xfrm>
          <a:custGeom>
            <a:avLst/>
            <a:gdLst>
              <a:gd name="T0" fmla="*/ 236 w 236"/>
              <a:gd name="T1" fmla="*/ 118 h 236"/>
              <a:gd name="T2" fmla="*/ 233 w 236"/>
              <a:gd name="T3" fmla="*/ 142 h 236"/>
              <a:gd name="T4" fmla="*/ 226 w 236"/>
              <a:gd name="T5" fmla="*/ 163 h 236"/>
              <a:gd name="T6" fmla="*/ 215 w 236"/>
              <a:gd name="T7" fmla="*/ 183 h 236"/>
              <a:gd name="T8" fmla="*/ 201 w 236"/>
              <a:gd name="T9" fmla="*/ 201 h 236"/>
              <a:gd name="T10" fmla="*/ 183 w 236"/>
              <a:gd name="T11" fmla="*/ 216 h 236"/>
              <a:gd name="T12" fmla="*/ 163 w 236"/>
              <a:gd name="T13" fmla="*/ 226 h 236"/>
              <a:gd name="T14" fmla="*/ 142 w 236"/>
              <a:gd name="T15" fmla="*/ 233 h 236"/>
              <a:gd name="T16" fmla="*/ 118 w 236"/>
              <a:gd name="T17" fmla="*/ 236 h 236"/>
              <a:gd name="T18" fmla="*/ 106 w 236"/>
              <a:gd name="T19" fmla="*/ 236 h 236"/>
              <a:gd name="T20" fmla="*/ 83 w 236"/>
              <a:gd name="T21" fmla="*/ 230 h 236"/>
              <a:gd name="T22" fmla="*/ 61 w 236"/>
              <a:gd name="T23" fmla="*/ 221 h 236"/>
              <a:gd name="T24" fmla="*/ 43 w 236"/>
              <a:gd name="T25" fmla="*/ 209 h 236"/>
              <a:gd name="T26" fmla="*/ 26 w 236"/>
              <a:gd name="T27" fmla="*/ 193 h 236"/>
              <a:gd name="T28" fmla="*/ 14 w 236"/>
              <a:gd name="T29" fmla="*/ 174 h 236"/>
              <a:gd name="T30" fmla="*/ 5 w 236"/>
              <a:gd name="T31" fmla="*/ 153 h 236"/>
              <a:gd name="T32" fmla="*/ 0 w 236"/>
              <a:gd name="T33" fmla="*/ 130 h 236"/>
              <a:gd name="T34" fmla="*/ 0 w 236"/>
              <a:gd name="T35" fmla="*/ 118 h 236"/>
              <a:gd name="T36" fmla="*/ 2 w 236"/>
              <a:gd name="T37" fmla="*/ 94 h 236"/>
              <a:gd name="T38" fmla="*/ 9 w 236"/>
              <a:gd name="T39" fmla="*/ 72 h 236"/>
              <a:gd name="T40" fmla="*/ 20 w 236"/>
              <a:gd name="T41" fmla="*/ 52 h 236"/>
              <a:gd name="T42" fmla="*/ 35 w 236"/>
              <a:gd name="T43" fmla="*/ 35 h 236"/>
              <a:gd name="T44" fmla="*/ 52 w 236"/>
              <a:gd name="T45" fmla="*/ 20 h 236"/>
              <a:gd name="T46" fmla="*/ 72 w 236"/>
              <a:gd name="T47" fmla="*/ 9 h 236"/>
              <a:gd name="T48" fmla="*/ 94 w 236"/>
              <a:gd name="T49" fmla="*/ 3 h 236"/>
              <a:gd name="T50" fmla="*/ 118 w 236"/>
              <a:gd name="T51" fmla="*/ 0 h 236"/>
              <a:gd name="T52" fmla="*/ 130 w 236"/>
              <a:gd name="T53" fmla="*/ 0 h 236"/>
              <a:gd name="T54" fmla="*/ 152 w 236"/>
              <a:gd name="T55" fmla="*/ 5 h 236"/>
              <a:gd name="T56" fmla="*/ 174 w 236"/>
              <a:gd name="T57" fmla="*/ 15 h 236"/>
              <a:gd name="T58" fmla="*/ 193 w 236"/>
              <a:gd name="T59" fmla="*/ 27 h 236"/>
              <a:gd name="T60" fmla="*/ 209 w 236"/>
              <a:gd name="T61" fmla="*/ 43 h 236"/>
              <a:gd name="T62" fmla="*/ 221 w 236"/>
              <a:gd name="T63" fmla="*/ 62 h 236"/>
              <a:gd name="T64" fmla="*/ 230 w 236"/>
              <a:gd name="T65" fmla="*/ 83 h 236"/>
              <a:gd name="T66" fmla="*/ 236 w 236"/>
              <a:gd name="T67" fmla="*/ 106 h 236"/>
              <a:gd name="T68" fmla="*/ 236 w 236"/>
              <a:gd name="T69" fmla="*/ 11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236">
                <a:moveTo>
                  <a:pt x="236" y="118"/>
                </a:moveTo>
                <a:lnTo>
                  <a:pt x="236" y="118"/>
                </a:lnTo>
                <a:lnTo>
                  <a:pt x="236" y="130"/>
                </a:lnTo>
                <a:lnTo>
                  <a:pt x="233" y="142"/>
                </a:lnTo>
                <a:lnTo>
                  <a:pt x="230" y="153"/>
                </a:lnTo>
                <a:lnTo>
                  <a:pt x="226" y="163"/>
                </a:lnTo>
                <a:lnTo>
                  <a:pt x="221" y="174"/>
                </a:lnTo>
                <a:lnTo>
                  <a:pt x="215" y="183"/>
                </a:lnTo>
                <a:lnTo>
                  <a:pt x="209" y="193"/>
                </a:lnTo>
                <a:lnTo>
                  <a:pt x="201" y="201"/>
                </a:lnTo>
                <a:lnTo>
                  <a:pt x="193" y="209"/>
                </a:lnTo>
                <a:lnTo>
                  <a:pt x="183" y="216"/>
                </a:lnTo>
                <a:lnTo>
                  <a:pt x="174" y="221"/>
                </a:lnTo>
                <a:lnTo>
                  <a:pt x="163" y="226"/>
                </a:lnTo>
                <a:lnTo>
                  <a:pt x="152" y="230"/>
                </a:lnTo>
                <a:lnTo>
                  <a:pt x="142" y="233"/>
                </a:lnTo>
                <a:lnTo>
                  <a:pt x="130" y="236"/>
                </a:lnTo>
                <a:lnTo>
                  <a:pt x="118" y="236"/>
                </a:lnTo>
                <a:lnTo>
                  <a:pt x="118" y="236"/>
                </a:lnTo>
                <a:lnTo>
                  <a:pt x="106" y="236"/>
                </a:lnTo>
                <a:lnTo>
                  <a:pt x="94" y="233"/>
                </a:lnTo>
                <a:lnTo>
                  <a:pt x="83" y="230"/>
                </a:lnTo>
                <a:lnTo>
                  <a:pt x="72" y="226"/>
                </a:lnTo>
                <a:lnTo>
                  <a:pt x="61" y="221"/>
                </a:lnTo>
                <a:lnTo>
                  <a:pt x="52" y="216"/>
                </a:lnTo>
                <a:lnTo>
                  <a:pt x="43" y="209"/>
                </a:lnTo>
                <a:lnTo>
                  <a:pt x="35" y="201"/>
                </a:lnTo>
                <a:lnTo>
                  <a:pt x="26" y="193"/>
                </a:lnTo>
                <a:lnTo>
                  <a:pt x="20" y="183"/>
                </a:lnTo>
                <a:lnTo>
                  <a:pt x="14" y="174"/>
                </a:lnTo>
                <a:lnTo>
                  <a:pt x="9" y="163"/>
                </a:lnTo>
                <a:lnTo>
                  <a:pt x="5" y="153"/>
                </a:lnTo>
                <a:lnTo>
                  <a:pt x="2" y="142"/>
                </a:lnTo>
                <a:lnTo>
                  <a:pt x="0" y="130"/>
                </a:lnTo>
                <a:lnTo>
                  <a:pt x="0" y="118"/>
                </a:lnTo>
                <a:lnTo>
                  <a:pt x="0" y="118"/>
                </a:lnTo>
                <a:lnTo>
                  <a:pt x="0" y="106"/>
                </a:lnTo>
                <a:lnTo>
                  <a:pt x="2" y="94"/>
                </a:lnTo>
                <a:lnTo>
                  <a:pt x="5" y="83"/>
                </a:lnTo>
                <a:lnTo>
                  <a:pt x="9" y="72"/>
                </a:lnTo>
                <a:lnTo>
                  <a:pt x="14" y="62"/>
                </a:lnTo>
                <a:lnTo>
                  <a:pt x="20" y="52"/>
                </a:lnTo>
                <a:lnTo>
                  <a:pt x="26" y="43"/>
                </a:lnTo>
                <a:lnTo>
                  <a:pt x="35" y="35"/>
                </a:lnTo>
                <a:lnTo>
                  <a:pt x="43" y="27"/>
                </a:lnTo>
                <a:lnTo>
                  <a:pt x="52" y="20"/>
                </a:lnTo>
                <a:lnTo>
                  <a:pt x="61" y="15"/>
                </a:lnTo>
                <a:lnTo>
                  <a:pt x="72" y="9"/>
                </a:lnTo>
                <a:lnTo>
                  <a:pt x="83" y="5"/>
                </a:lnTo>
                <a:lnTo>
                  <a:pt x="94" y="3"/>
                </a:lnTo>
                <a:lnTo>
                  <a:pt x="106" y="0"/>
                </a:lnTo>
                <a:lnTo>
                  <a:pt x="118" y="0"/>
                </a:lnTo>
                <a:lnTo>
                  <a:pt x="118" y="0"/>
                </a:lnTo>
                <a:lnTo>
                  <a:pt x="130" y="0"/>
                </a:lnTo>
                <a:lnTo>
                  <a:pt x="142" y="3"/>
                </a:lnTo>
                <a:lnTo>
                  <a:pt x="152" y="5"/>
                </a:lnTo>
                <a:lnTo>
                  <a:pt x="163" y="9"/>
                </a:lnTo>
                <a:lnTo>
                  <a:pt x="174" y="15"/>
                </a:lnTo>
                <a:lnTo>
                  <a:pt x="183" y="20"/>
                </a:lnTo>
                <a:lnTo>
                  <a:pt x="193" y="27"/>
                </a:lnTo>
                <a:lnTo>
                  <a:pt x="201" y="35"/>
                </a:lnTo>
                <a:lnTo>
                  <a:pt x="209" y="43"/>
                </a:lnTo>
                <a:lnTo>
                  <a:pt x="215" y="52"/>
                </a:lnTo>
                <a:lnTo>
                  <a:pt x="221" y="62"/>
                </a:lnTo>
                <a:lnTo>
                  <a:pt x="226" y="72"/>
                </a:lnTo>
                <a:lnTo>
                  <a:pt x="230" y="83"/>
                </a:lnTo>
                <a:lnTo>
                  <a:pt x="233" y="94"/>
                </a:lnTo>
                <a:lnTo>
                  <a:pt x="236" y="106"/>
                </a:lnTo>
                <a:lnTo>
                  <a:pt x="236" y="118"/>
                </a:lnTo>
                <a:lnTo>
                  <a:pt x="236" y="118"/>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18" name="Line 3379"/>
          <p:cNvSpPr>
            <a:spLocks noChangeShapeType="1"/>
          </p:cNvSpPr>
          <p:nvPr/>
        </p:nvSpPr>
        <p:spPr bwMode="auto">
          <a:xfrm>
            <a:off x="3503084" y="563880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9" name="Line 3380"/>
          <p:cNvSpPr>
            <a:spLocks noChangeShapeType="1"/>
          </p:cNvSpPr>
          <p:nvPr/>
        </p:nvSpPr>
        <p:spPr bwMode="auto">
          <a:xfrm>
            <a:off x="3503084" y="563880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0" name="Line 3381"/>
          <p:cNvSpPr>
            <a:spLocks noChangeShapeType="1"/>
          </p:cNvSpPr>
          <p:nvPr/>
        </p:nvSpPr>
        <p:spPr bwMode="auto">
          <a:xfrm>
            <a:off x="3530600" y="567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1" name="Line 3382"/>
          <p:cNvSpPr>
            <a:spLocks noChangeShapeType="1"/>
          </p:cNvSpPr>
          <p:nvPr/>
        </p:nvSpPr>
        <p:spPr bwMode="auto">
          <a:xfrm>
            <a:off x="3530600" y="5679017"/>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2" name="Line 3383"/>
          <p:cNvSpPr>
            <a:spLocks noChangeShapeType="1"/>
          </p:cNvSpPr>
          <p:nvPr/>
        </p:nvSpPr>
        <p:spPr bwMode="auto">
          <a:xfrm>
            <a:off x="3378200" y="5763684"/>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3" name="Line 3384"/>
          <p:cNvSpPr>
            <a:spLocks noChangeShapeType="1"/>
          </p:cNvSpPr>
          <p:nvPr/>
        </p:nvSpPr>
        <p:spPr bwMode="auto">
          <a:xfrm>
            <a:off x="3378200" y="5763684"/>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4" name="Line 3385"/>
          <p:cNvSpPr>
            <a:spLocks noChangeShapeType="1"/>
          </p:cNvSpPr>
          <p:nvPr/>
        </p:nvSpPr>
        <p:spPr bwMode="auto">
          <a:xfrm>
            <a:off x="3412067" y="57933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5" name="Line 3386"/>
          <p:cNvSpPr>
            <a:spLocks noChangeShapeType="1"/>
          </p:cNvSpPr>
          <p:nvPr/>
        </p:nvSpPr>
        <p:spPr bwMode="auto">
          <a:xfrm>
            <a:off x="3412067" y="5793317"/>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6" name="Line 3387"/>
          <p:cNvSpPr>
            <a:spLocks noChangeShapeType="1"/>
          </p:cNvSpPr>
          <p:nvPr/>
        </p:nvSpPr>
        <p:spPr bwMode="auto">
          <a:xfrm>
            <a:off x="3469217" y="57975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7" name="Line 3388"/>
          <p:cNvSpPr>
            <a:spLocks noChangeShapeType="1"/>
          </p:cNvSpPr>
          <p:nvPr/>
        </p:nvSpPr>
        <p:spPr bwMode="auto">
          <a:xfrm>
            <a:off x="3469217" y="579755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28" name="Line 3389"/>
          <p:cNvSpPr>
            <a:spLocks noChangeShapeType="1"/>
          </p:cNvSpPr>
          <p:nvPr/>
        </p:nvSpPr>
        <p:spPr bwMode="auto">
          <a:xfrm>
            <a:off x="3456517" y="56176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9" name="Line 3390"/>
          <p:cNvSpPr>
            <a:spLocks noChangeShapeType="1"/>
          </p:cNvSpPr>
          <p:nvPr/>
        </p:nvSpPr>
        <p:spPr bwMode="auto">
          <a:xfrm>
            <a:off x="3456517" y="5617635"/>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0" name="Line 3391"/>
          <p:cNvSpPr>
            <a:spLocks noChangeShapeType="1"/>
          </p:cNvSpPr>
          <p:nvPr/>
        </p:nvSpPr>
        <p:spPr bwMode="auto">
          <a:xfrm>
            <a:off x="3388784" y="57234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1" name="Line 3392"/>
          <p:cNvSpPr>
            <a:spLocks noChangeShapeType="1"/>
          </p:cNvSpPr>
          <p:nvPr/>
        </p:nvSpPr>
        <p:spPr bwMode="auto">
          <a:xfrm>
            <a:off x="3388784" y="57234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2" name="Line 3393"/>
          <p:cNvSpPr>
            <a:spLocks noChangeShapeType="1"/>
          </p:cNvSpPr>
          <p:nvPr/>
        </p:nvSpPr>
        <p:spPr bwMode="auto">
          <a:xfrm>
            <a:off x="3399367" y="5679017"/>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3" name="Line 3394"/>
          <p:cNvSpPr>
            <a:spLocks noChangeShapeType="1"/>
          </p:cNvSpPr>
          <p:nvPr/>
        </p:nvSpPr>
        <p:spPr bwMode="auto">
          <a:xfrm>
            <a:off x="3399367" y="5679017"/>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4" name="Line 3395"/>
          <p:cNvSpPr>
            <a:spLocks noChangeShapeType="1"/>
          </p:cNvSpPr>
          <p:nvPr/>
        </p:nvSpPr>
        <p:spPr bwMode="auto">
          <a:xfrm>
            <a:off x="3354917" y="5695951"/>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5" name="Line 3396"/>
          <p:cNvSpPr>
            <a:spLocks noChangeShapeType="1"/>
          </p:cNvSpPr>
          <p:nvPr/>
        </p:nvSpPr>
        <p:spPr bwMode="auto">
          <a:xfrm>
            <a:off x="3354917" y="5695951"/>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6" name="Line 3397"/>
          <p:cNvSpPr>
            <a:spLocks noChangeShapeType="1"/>
          </p:cNvSpPr>
          <p:nvPr/>
        </p:nvSpPr>
        <p:spPr bwMode="auto">
          <a:xfrm>
            <a:off x="3388784" y="5634568"/>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7" name="Line 3398"/>
          <p:cNvSpPr>
            <a:spLocks noChangeShapeType="1"/>
          </p:cNvSpPr>
          <p:nvPr/>
        </p:nvSpPr>
        <p:spPr bwMode="auto">
          <a:xfrm>
            <a:off x="3388784" y="5634568"/>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38" name="Line 3399"/>
          <p:cNvSpPr>
            <a:spLocks noChangeShapeType="1"/>
          </p:cNvSpPr>
          <p:nvPr/>
        </p:nvSpPr>
        <p:spPr bwMode="auto">
          <a:xfrm>
            <a:off x="3445933" y="565573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9" name="Line 3400"/>
          <p:cNvSpPr>
            <a:spLocks noChangeShapeType="1"/>
          </p:cNvSpPr>
          <p:nvPr/>
        </p:nvSpPr>
        <p:spPr bwMode="auto">
          <a:xfrm>
            <a:off x="3445933" y="5655735"/>
            <a:ext cx="0" cy="0"/>
          </a:xfrm>
          <a:prstGeom prst="line">
            <a:avLst/>
          </a:prstGeom>
          <a:noFill/>
          <a:ln w="5">
            <a:solidFill>
              <a:srgbClr val="2B3F1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0" name="Freeform 3401"/>
          <p:cNvSpPr>
            <a:spLocks/>
          </p:cNvSpPr>
          <p:nvPr/>
        </p:nvSpPr>
        <p:spPr bwMode="auto">
          <a:xfrm>
            <a:off x="3433233" y="5681137"/>
            <a:ext cx="84667" cy="82551"/>
          </a:xfrm>
          <a:custGeom>
            <a:avLst/>
            <a:gdLst>
              <a:gd name="T0" fmla="*/ 67 w 79"/>
              <a:gd name="T1" fmla="*/ 67 h 79"/>
              <a:gd name="T2" fmla="*/ 67 w 79"/>
              <a:gd name="T3" fmla="*/ 67 h 79"/>
              <a:gd name="T4" fmla="*/ 60 w 79"/>
              <a:gd name="T5" fmla="*/ 73 h 79"/>
              <a:gd name="T6" fmla="*/ 54 w 79"/>
              <a:gd name="T7" fmla="*/ 77 h 79"/>
              <a:gd name="T8" fmla="*/ 47 w 79"/>
              <a:gd name="T9" fmla="*/ 78 h 79"/>
              <a:gd name="T10" fmla="*/ 39 w 79"/>
              <a:gd name="T11" fmla="*/ 79 h 79"/>
              <a:gd name="T12" fmla="*/ 32 w 79"/>
              <a:gd name="T13" fmla="*/ 78 h 79"/>
              <a:gd name="T14" fmla="*/ 24 w 79"/>
              <a:gd name="T15" fmla="*/ 77 h 79"/>
              <a:gd name="T16" fmla="*/ 17 w 79"/>
              <a:gd name="T17" fmla="*/ 73 h 79"/>
              <a:gd name="T18" fmla="*/ 12 w 79"/>
              <a:gd name="T19" fmla="*/ 67 h 79"/>
              <a:gd name="T20" fmla="*/ 12 w 79"/>
              <a:gd name="T21" fmla="*/ 67 h 79"/>
              <a:gd name="T22" fmla="*/ 7 w 79"/>
              <a:gd name="T23" fmla="*/ 62 h 79"/>
              <a:gd name="T24" fmla="*/ 3 w 79"/>
              <a:gd name="T25" fmla="*/ 55 h 79"/>
              <a:gd name="T26" fmla="*/ 1 w 79"/>
              <a:gd name="T27" fmla="*/ 47 h 79"/>
              <a:gd name="T28" fmla="*/ 0 w 79"/>
              <a:gd name="T29" fmla="*/ 41 h 79"/>
              <a:gd name="T30" fmla="*/ 1 w 79"/>
              <a:gd name="T31" fmla="*/ 33 h 79"/>
              <a:gd name="T32" fmla="*/ 3 w 79"/>
              <a:gd name="T33" fmla="*/ 26 h 79"/>
              <a:gd name="T34" fmla="*/ 7 w 79"/>
              <a:gd name="T35" fmla="*/ 19 h 79"/>
              <a:gd name="T36" fmla="*/ 12 w 79"/>
              <a:gd name="T37" fmla="*/ 12 h 79"/>
              <a:gd name="T38" fmla="*/ 12 w 79"/>
              <a:gd name="T39" fmla="*/ 12 h 79"/>
              <a:gd name="T40" fmla="*/ 17 w 79"/>
              <a:gd name="T41" fmla="*/ 7 h 79"/>
              <a:gd name="T42" fmla="*/ 24 w 79"/>
              <a:gd name="T43" fmla="*/ 4 h 79"/>
              <a:gd name="T44" fmla="*/ 32 w 79"/>
              <a:gd name="T45" fmla="*/ 2 h 79"/>
              <a:gd name="T46" fmla="*/ 39 w 79"/>
              <a:gd name="T47" fmla="*/ 0 h 79"/>
              <a:gd name="T48" fmla="*/ 47 w 79"/>
              <a:gd name="T49" fmla="*/ 2 h 79"/>
              <a:gd name="T50" fmla="*/ 54 w 79"/>
              <a:gd name="T51" fmla="*/ 4 h 79"/>
              <a:gd name="T52" fmla="*/ 60 w 79"/>
              <a:gd name="T53" fmla="*/ 7 h 79"/>
              <a:gd name="T54" fmla="*/ 67 w 79"/>
              <a:gd name="T55" fmla="*/ 12 h 79"/>
              <a:gd name="T56" fmla="*/ 67 w 79"/>
              <a:gd name="T57" fmla="*/ 12 h 79"/>
              <a:gd name="T58" fmla="*/ 72 w 79"/>
              <a:gd name="T59" fmla="*/ 19 h 79"/>
              <a:gd name="T60" fmla="*/ 75 w 79"/>
              <a:gd name="T61" fmla="*/ 26 h 79"/>
              <a:gd name="T62" fmla="*/ 78 w 79"/>
              <a:gd name="T63" fmla="*/ 33 h 79"/>
              <a:gd name="T64" fmla="*/ 79 w 79"/>
              <a:gd name="T65" fmla="*/ 41 h 79"/>
              <a:gd name="T66" fmla="*/ 78 w 79"/>
              <a:gd name="T67" fmla="*/ 47 h 79"/>
              <a:gd name="T68" fmla="*/ 75 w 79"/>
              <a:gd name="T69" fmla="*/ 55 h 79"/>
              <a:gd name="T70" fmla="*/ 72 w 79"/>
              <a:gd name="T71" fmla="*/ 62 h 79"/>
              <a:gd name="T72" fmla="*/ 67 w 79"/>
              <a:gd name="T73" fmla="*/ 67 h 79"/>
              <a:gd name="T74" fmla="*/ 67 w 79"/>
              <a:gd name="T75" fmla="*/ 6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9" h="79">
                <a:moveTo>
                  <a:pt x="67" y="67"/>
                </a:moveTo>
                <a:lnTo>
                  <a:pt x="67" y="67"/>
                </a:lnTo>
                <a:lnTo>
                  <a:pt x="60" y="73"/>
                </a:lnTo>
                <a:lnTo>
                  <a:pt x="54" y="77"/>
                </a:lnTo>
                <a:lnTo>
                  <a:pt x="47" y="78"/>
                </a:lnTo>
                <a:lnTo>
                  <a:pt x="39" y="79"/>
                </a:lnTo>
                <a:lnTo>
                  <a:pt x="32" y="78"/>
                </a:lnTo>
                <a:lnTo>
                  <a:pt x="24" y="77"/>
                </a:lnTo>
                <a:lnTo>
                  <a:pt x="17" y="73"/>
                </a:lnTo>
                <a:lnTo>
                  <a:pt x="12" y="67"/>
                </a:lnTo>
                <a:lnTo>
                  <a:pt x="12" y="67"/>
                </a:lnTo>
                <a:lnTo>
                  <a:pt x="7" y="62"/>
                </a:lnTo>
                <a:lnTo>
                  <a:pt x="3" y="55"/>
                </a:lnTo>
                <a:lnTo>
                  <a:pt x="1" y="47"/>
                </a:lnTo>
                <a:lnTo>
                  <a:pt x="0" y="41"/>
                </a:lnTo>
                <a:lnTo>
                  <a:pt x="1" y="33"/>
                </a:lnTo>
                <a:lnTo>
                  <a:pt x="3" y="26"/>
                </a:lnTo>
                <a:lnTo>
                  <a:pt x="7" y="19"/>
                </a:lnTo>
                <a:lnTo>
                  <a:pt x="12" y="12"/>
                </a:lnTo>
                <a:lnTo>
                  <a:pt x="12" y="12"/>
                </a:lnTo>
                <a:lnTo>
                  <a:pt x="17" y="7"/>
                </a:lnTo>
                <a:lnTo>
                  <a:pt x="24" y="4"/>
                </a:lnTo>
                <a:lnTo>
                  <a:pt x="32" y="2"/>
                </a:lnTo>
                <a:lnTo>
                  <a:pt x="39" y="0"/>
                </a:lnTo>
                <a:lnTo>
                  <a:pt x="47" y="2"/>
                </a:lnTo>
                <a:lnTo>
                  <a:pt x="54" y="4"/>
                </a:lnTo>
                <a:lnTo>
                  <a:pt x="60" y="7"/>
                </a:lnTo>
                <a:lnTo>
                  <a:pt x="67" y="12"/>
                </a:lnTo>
                <a:lnTo>
                  <a:pt x="67" y="12"/>
                </a:lnTo>
                <a:lnTo>
                  <a:pt x="72" y="19"/>
                </a:lnTo>
                <a:lnTo>
                  <a:pt x="75" y="26"/>
                </a:lnTo>
                <a:lnTo>
                  <a:pt x="78" y="33"/>
                </a:lnTo>
                <a:lnTo>
                  <a:pt x="79" y="41"/>
                </a:lnTo>
                <a:lnTo>
                  <a:pt x="78" y="47"/>
                </a:lnTo>
                <a:lnTo>
                  <a:pt x="75" y="55"/>
                </a:lnTo>
                <a:lnTo>
                  <a:pt x="72" y="62"/>
                </a:lnTo>
                <a:lnTo>
                  <a:pt x="67" y="67"/>
                </a:lnTo>
                <a:lnTo>
                  <a:pt x="67" y="67"/>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1" name="Freeform 3402"/>
          <p:cNvSpPr>
            <a:spLocks/>
          </p:cNvSpPr>
          <p:nvPr/>
        </p:nvSpPr>
        <p:spPr bwMode="auto">
          <a:xfrm>
            <a:off x="3458635" y="5702303"/>
            <a:ext cx="27517" cy="27517"/>
          </a:xfrm>
          <a:custGeom>
            <a:avLst/>
            <a:gdLst>
              <a:gd name="T0" fmla="*/ 21 w 25"/>
              <a:gd name="T1" fmla="*/ 21 h 25"/>
              <a:gd name="T2" fmla="*/ 21 w 25"/>
              <a:gd name="T3" fmla="*/ 21 h 25"/>
              <a:gd name="T4" fmla="*/ 17 w 25"/>
              <a:gd name="T5" fmla="*/ 24 h 25"/>
              <a:gd name="T6" fmla="*/ 12 w 25"/>
              <a:gd name="T7" fmla="*/ 25 h 25"/>
              <a:gd name="T8" fmla="*/ 8 w 25"/>
              <a:gd name="T9" fmla="*/ 24 h 25"/>
              <a:gd name="T10" fmla="*/ 4 w 25"/>
              <a:gd name="T11" fmla="*/ 21 h 25"/>
              <a:gd name="T12" fmla="*/ 4 w 25"/>
              <a:gd name="T13" fmla="*/ 21 h 25"/>
              <a:gd name="T14" fmla="*/ 1 w 25"/>
              <a:gd name="T15" fmla="*/ 17 h 25"/>
              <a:gd name="T16" fmla="*/ 0 w 25"/>
              <a:gd name="T17" fmla="*/ 12 h 25"/>
              <a:gd name="T18" fmla="*/ 1 w 25"/>
              <a:gd name="T19" fmla="*/ 8 h 25"/>
              <a:gd name="T20" fmla="*/ 4 w 25"/>
              <a:gd name="T21" fmla="*/ 4 h 25"/>
              <a:gd name="T22" fmla="*/ 4 w 25"/>
              <a:gd name="T23" fmla="*/ 4 h 25"/>
              <a:gd name="T24" fmla="*/ 8 w 25"/>
              <a:gd name="T25" fmla="*/ 1 h 25"/>
              <a:gd name="T26" fmla="*/ 12 w 25"/>
              <a:gd name="T27" fmla="*/ 0 h 25"/>
              <a:gd name="T28" fmla="*/ 17 w 25"/>
              <a:gd name="T29" fmla="*/ 1 h 25"/>
              <a:gd name="T30" fmla="*/ 21 w 25"/>
              <a:gd name="T31" fmla="*/ 4 h 25"/>
              <a:gd name="T32" fmla="*/ 21 w 25"/>
              <a:gd name="T33" fmla="*/ 4 h 25"/>
              <a:gd name="T34" fmla="*/ 24 w 25"/>
              <a:gd name="T35" fmla="*/ 8 h 25"/>
              <a:gd name="T36" fmla="*/ 25 w 25"/>
              <a:gd name="T37" fmla="*/ 12 h 25"/>
              <a:gd name="T38" fmla="*/ 24 w 25"/>
              <a:gd name="T39" fmla="*/ 17 h 25"/>
              <a:gd name="T40" fmla="*/ 21 w 25"/>
              <a:gd name="T41" fmla="*/ 21 h 25"/>
              <a:gd name="T42" fmla="*/ 21 w 25"/>
              <a:gd name="T43"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25">
                <a:moveTo>
                  <a:pt x="21" y="21"/>
                </a:moveTo>
                <a:lnTo>
                  <a:pt x="21" y="21"/>
                </a:lnTo>
                <a:lnTo>
                  <a:pt x="17" y="24"/>
                </a:lnTo>
                <a:lnTo>
                  <a:pt x="12" y="25"/>
                </a:lnTo>
                <a:lnTo>
                  <a:pt x="8" y="24"/>
                </a:lnTo>
                <a:lnTo>
                  <a:pt x="4" y="21"/>
                </a:lnTo>
                <a:lnTo>
                  <a:pt x="4" y="21"/>
                </a:lnTo>
                <a:lnTo>
                  <a:pt x="1" y="17"/>
                </a:lnTo>
                <a:lnTo>
                  <a:pt x="0" y="12"/>
                </a:lnTo>
                <a:lnTo>
                  <a:pt x="1" y="8"/>
                </a:lnTo>
                <a:lnTo>
                  <a:pt x="4" y="4"/>
                </a:lnTo>
                <a:lnTo>
                  <a:pt x="4" y="4"/>
                </a:lnTo>
                <a:lnTo>
                  <a:pt x="8" y="1"/>
                </a:lnTo>
                <a:lnTo>
                  <a:pt x="12" y="0"/>
                </a:lnTo>
                <a:lnTo>
                  <a:pt x="17" y="1"/>
                </a:lnTo>
                <a:lnTo>
                  <a:pt x="21" y="4"/>
                </a:lnTo>
                <a:lnTo>
                  <a:pt x="21" y="4"/>
                </a:lnTo>
                <a:lnTo>
                  <a:pt x="24" y="8"/>
                </a:lnTo>
                <a:lnTo>
                  <a:pt x="25" y="12"/>
                </a:lnTo>
                <a:lnTo>
                  <a:pt x="24" y="17"/>
                </a:lnTo>
                <a:lnTo>
                  <a:pt x="21" y="21"/>
                </a:lnTo>
                <a:lnTo>
                  <a:pt x="21" y="21"/>
                </a:lnTo>
                <a:close/>
              </a:path>
            </a:pathLst>
          </a:custGeom>
          <a:solidFill>
            <a:srgbClr val="76D03B"/>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42" name="Freeform 3403"/>
          <p:cNvSpPr>
            <a:spLocks/>
          </p:cNvSpPr>
          <p:nvPr/>
        </p:nvSpPr>
        <p:spPr bwMode="auto">
          <a:xfrm>
            <a:off x="3445936" y="5547784"/>
            <a:ext cx="4233" cy="33867"/>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 name="T16" fmla="*/ 0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0" y="0"/>
                </a:moveTo>
                <a:lnTo>
                  <a:pt x="0" y="0"/>
                </a:lnTo>
                <a:lnTo>
                  <a:pt x="3" y="5"/>
                </a:lnTo>
                <a:lnTo>
                  <a:pt x="4" y="9"/>
                </a:lnTo>
                <a:lnTo>
                  <a:pt x="4" y="14"/>
                </a:lnTo>
                <a:lnTo>
                  <a:pt x="3" y="20"/>
                </a:lnTo>
                <a:lnTo>
                  <a:pt x="1" y="28"/>
                </a:lnTo>
                <a:lnTo>
                  <a:pt x="0" y="3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3" name="Freeform 3404"/>
          <p:cNvSpPr>
            <a:spLocks/>
          </p:cNvSpPr>
          <p:nvPr/>
        </p:nvSpPr>
        <p:spPr bwMode="auto">
          <a:xfrm>
            <a:off x="3445936" y="5547784"/>
            <a:ext cx="4233" cy="33867"/>
          </a:xfrm>
          <a:custGeom>
            <a:avLst/>
            <a:gdLst>
              <a:gd name="T0" fmla="*/ 0 w 4"/>
              <a:gd name="T1" fmla="*/ 0 h 32"/>
              <a:gd name="T2" fmla="*/ 0 w 4"/>
              <a:gd name="T3" fmla="*/ 0 h 32"/>
              <a:gd name="T4" fmla="*/ 3 w 4"/>
              <a:gd name="T5" fmla="*/ 5 h 32"/>
              <a:gd name="T6" fmla="*/ 4 w 4"/>
              <a:gd name="T7" fmla="*/ 9 h 32"/>
              <a:gd name="T8" fmla="*/ 4 w 4"/>
              <a:gd name="T9" fmla="*/ 14 h 32"/>
              <a:gd name="T10" fmla="*/ 3 w 4"/>
              <a:gd name="T11" fmla="*/ 20 h 32"/>
              <a:gd name="T12" fmla="*/ 1 w 4"/>
              <a:gd name="T13" fmla="*/ 28 h 32"/>
              <a:gd name="T14" fmla="*/ 0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0" y="0"/>
                </a:moveTo>
                <a:lnTo>
                  <a:pt x="0" y="0"/>
                </a:lnTo>
                <a:lnTo>
                  <a:pt x="3" y="5"/>
                </a:lnTo>
                <a:lnTo>
                  <a:pt x="4" y="9"/>
                </a:lnTo>
                <a:lnTo>
                  <a:pt x="4" y="14"/>
                </a:lnTo>
                <a:lnTo>
                  <a:pt x="3" y="20"/>
                </a:lnTo>
                <a:lnTo>
                  <a:pt x="1" y="28"/>
                </a:lnTo>
                <a:lnTo>
                  <a:pt x="0"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4" name="Freeform 3405"/>
          <p:cNvSpPr>
            <a:spLocks/>
          </p:cNvSpPr>
          <p:nvPr/>
        </p:nvSpPr>
        <p:spPr bwMode="auto">
          <a:xfrm>
            <a:off x="3441702" y="5831417"/>
            <a:ext cx="4233" cy="33867"/>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 name="T16" fmla="*/ 4 w 4"/>
              <a:gd name="T1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2">
                <a:moveTo>
                  <a:pt x="4" y="0"/>
                </a:moveTo>
                <a:lnTo>
                  <a:pt x="4" y="0"/>
                </a:lnTo>
                <a:lnTo>
                  <a:pt x="1" y="5"/>
                </a:lnTo>
                <a:lnTo>
                  <a:pt x="0" y="9"/>
                </a:lnTo>
                <a:lnTo>
                  <a:pt x="0" y="14"/>
                </a:lnTo>
                <a:lnTo>
                  <a:pt x="0" y="20"/>
                </a:lnTo>
                <a:lnTo>
                  <a:pt x="3" y="28"/>
                </a:lnTo>
                <a:lnTo>
                  <a:pt x="4" y="32"/>
                </a:lnTo>
                <a:lnTo>
                  <a:pt x="4"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5" name="Freeform 3406"/>
          <p:cNvSpPr>
            <a:spLocks/>
          </p:cNvSpPr>
          <p:nvPr/>
        </p:nvSpPr>
        <p:spPr bwMode="auto">
          <a:xfrm>
            <a:off x="3441702" y="5831417"/>
            <a:ext cx="4233" cy="33867"/>
          </a:xfrm>
          <a:custGeom>
            <a:avLst/>
            <a:gdLst>
              <a:gd name="T0" fmla="*/ 4 w 4"/>
              <a:gd name="T1" fmla="*/ 0 h 32"/>
              <a:gd name="T2" fmla="*/ 4 w 4"/>
              <a:gd name="T3" fmla="*/ 0 h 32"/>
              <a:gd name="T4" fmla="*/ 1 w 4"/>
              <a:gd name="T5" fmla="*/ 5 h 32"/>
              <a:gd name="T6" fmla="*/ 0 w 4"/>
              <a:gd name="T7" fmla="*/ 9 h 32"/>
              <a:gd name="T8" fmla="*/ 0 w 4"/>
              <a:gd name="T9" fmla="*/ 14 h 32"/>
              <a:gd name="T10" fmla="*/ 0 w 4"/>
              <a:gd name="T11" fmla="*/ 20 h 32"/>
              <a:gd name="T12" fmla="*/ 3 w 4"/>
              <a:gd name="T13" fmla="*/ 28 h 32"/>
              <a:gd name="T14" fmla="*/ 4 w 4"/>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32">
                <a:moveTo>
                  <a:pt x="4" y="0"/>
                </a:moveTo>
                <a:lnTo>
                  <a:pt x="4" y="0"/>
                </a:lnTo>
                <a:lnTo>
                  <a:pt x="1" y="5"/>
                </a:lnTo>
                <a:lnTo>
                  <a:pt x="0" y="9"/>
                </a:lnTo>
                <a:lnTo>
                  <a:pt x="0" y="14"/>
                </a:lnTo>
                <a:lnTo>
                  <a:pt x="0" y="20"/>
                </a:lnTo>
                <a:lnTo>
                  <a:pt x="3" y="28"/>
                </a:lnTo>
                <a:lnTo>
                  <a:pt x="4" y="3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6" name="Freeform 3407"/>
          <p:cNvSpPr>
            <a:spLocks/>
          </p:cNvSpPr>
          <p:nvPr/>
        </p:nvSpPr>
        <p:spPr bwMode="auto">
          <a:xfrm>
            <a:off x="3331635" y="5594353"/>
            <a:ext cx="25400" cy="23284"/>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 name="T16" fmla="*/ 0 w 23"/>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2">
                <a:moveTo>
                  <a:pt x="0" y="0"/>
                </a:moveTo>
                <a:lnTo>
                  <a:pt x="0" y="0"/>
                </a:lnTo>
                <a:lnTo>
                  <a:pt x="6" y="1"/>
                </a:lnTo>
                <a:lnTo>
                  <a:pt x="10" y="4"/>
                </a:lnTo>
                <a:lnTo>
                  <a:pt x="14" y="8"/>
                </a:lnTo>
                <a:lnTo>
                  <a:pt x="18" y="12"/>
                </a:lnTo>
                <a:lnTo>
                  <a:pt x="22" y="18"/>
                </a:lnTo>
                <a:lnTo>
                  <a:pt x="23" y="2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7" name="Freeform 3408"/>
          <p:cNvSpPr>
            <a:spLocks/>
          </p:cNvSpPr>
          <p:nvPr/>
        </p:nvSpPr>
        <p:spPr bwMode="auto">
          <a:xfrm>
            <a:off x="3331635" y="5594353"/>
            <a:ext cx="25400" cy="23284"/>
          </a:xfrm>
          <a:custGeom>
            <a:avLst/>
            <a:gdLst>
              <a:gd name="T0" fmla="*/ 0 w 23"/>
              <a:gd name="T1" fmla="*/ 0 h 22"/>
              <a:gd name="T2" fmla="*/ 0 w 23"/>
              <a:gd name="T3" fmla="*/ 0 h 22"/>
              <a:gd name="T4" fmla="*/ 6 w 23"/>
              <a:gd name="T5" fmla="*/ 1 h 22"/>
              <a:gd name="T6" fmla="*/ 10 w 23"/>
              <a:gd name="T7" fmla="*/ 4 h 22"/>
              <a:gd name="T8" fmla="*/ 14 w 23"/>
              <a:gd name="T9" fmla="*/ 8 h 22"/>
              <a:gd name="T10" fmla="*/ 18 w 23"/>
              <a:gd name="T11" fmla="*/ 12 h 22"/>
              <a:gd name="T12" fmla="*/ 22 w 23"/>
              <a:gd name="T13" fmla="*/ 18 h 22"/>
              <a:gd name="T14" fmla="*/ 23 w 23"/>
              <a:gd name="T15" fmla="*/ 22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2">
                <a:moveTo>
                  <a:pt x="0" y="0"/>
                </a:moveTo>
                <a:lnTo>
                  <a:pt x="0" y="0"/>
                </a:lnTo>
                <a:lnTo>
                  <a:pt x="6" y="1"/>
                </a:lnTo>
                <a:lnTo>
                  <a:pt x="10" y="4"/>
                </a:lnTo>
                <a:lnTo>
                  <a:pt x="14" y="8"/>
                </a:lnTo>
                <a:lnTo>
                  <a:pt x="18" y="12"/>
                </a:lnTo>
                <a:lnTo>
                  <a:pt x="22" y="18"/>
                </a:lnTo>
                <a:lnTo>
                  <a:pt x="23" y="2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48" name="Freeform 3409"/>
          <p:cNvSpPr>
            <a:spLocks/>
          </p:cNvSpPr>
          <p:nvPr/>
        </p:nvSpPr>
        <p:spPr bwMode="auto">
          <a:xfrm>
            <a:off x="3534835" y="5795437"/>
            <a:ext cx="23284" cy="23284"/>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 name="T16" fmla="*/ 0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0"/>
                </a:moveTo>
                <a:lnTo>
                  <a:pt x="0" y="0"/>
                </a:lnTo>
                <a:lnTo>
                  <a:pt x="1" y="5"/>
                </a:lnTo>
                <a:lnTo>
                  <a:pt x="4" y="11"/>
                </a:lnTo>
                <a:lnTo>
                  <a:pt x="8" y="15"/>
                </a:lnTo>
                <a:lnTo>
                  <a:pt x="12" y="17"/>
                </a:lnTo>
                <a:lnTo>
                  <a:pt x="19" y="21"/>
                </a:lnTo>
                <a:lnTo>
                  <a:pt x="23" y="23"/>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9" name="Freeform 3410"/>
          <p:cNvSpPr>
            <a:spLocks/>
          </p:cNvSpPr>
          <p:nvPr/>
        </p:nvSpPr>
        <p:spPr bwMode="auto">
          <a:xfrm>
            <a:off x="3534835" y="5795437"/>
            <a:ext cx="23284" cy="23284"/>
          </a:xfrm>
          <a:custGeom>
            <a:avLst/>
            <a:gdLst>
              <a:gd name="T0" fmla="*/ 0 w 23"/>
              <a:gd name="T1" fmla="*/ 0 h 23"/>
              <a:gd name="T2" fmla="*/ 0 w 23"/>
              <a:gd name="T3" fmla="*/ 0 h 23"/>
              <a:gd name="T4" fmla="*/ 1 w 23"/>
              <a:gd name="T5" fmla="*/ 5 h 23"/>
              <a:gd name="T6" fmla="*/ 4 w 23"/>
              <a:gd name="T7" fmla="*/ 11 h 23"/>
              <a:gd name="T8" fmla="*/ 8 w 23"/>
              <a:gd name="T9" fmla="*/ 15 h 23"/>
              <a:gd name="T10" fmla="*/ 12 w 23"/>
              <a:gd name="T11" fmla="*/ 17 h 23"/>
              <a:gd name="T12" fmla="*/ 19 w 23"/>
              <a:gd name="T13" fmla="*/ 21 h 23"/>
              <a:gd name="T14" fmla="*/ 23 w 23"/>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0"/>
                </a:moveTo>
                <a:lnTo>
                  <a:pt x="0" y="0"/>
                </a:lnTo>
                <a:lnTo>
                  <a:pt x="1" y="5"/>
                </a:lnTo>
                <a:lnTo>
                  <a:pt x="4" y="11"/>
                </a:lnTo>
                <a:lnTo>
                  <a:pt x="8" y="15"/>
                </a:lnTo>
                <a:lnTo>
                  <a:pt x="12" y="17"/>
                </a:lnTo>
                <a:lnTo>
                  <a:pt x="19" y="21"/>
                </a:lnTo>
                <a:lnTo>
                  <a:pt x="23" y="2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0" name="Freeform 3411"/>
          <p:cNvSpPr>
            <a:spLocks/>
          </p:cNvSpPr>
          <p:nvPr/>
        </p:nvSpPr>
        <p:spPr bwMode="auto">
          <a:xfrm>
            <a:off x="3280833" y="5702302"/>
            <a:ext cx="33867" cy="4233"/>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 name="T16" fmla="*/ 0 w 3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4"/>
                </a:moveTo>
                <a:lnTo>
                  <a:pt x="0" y="4"/>
                </a:lnTo>
                <a:lnTo>
                  <a:pt x="6" y="1"/>
                </a:lnTo>
                <a:lnTo>
                  <a:pt x="10" y="0"/>
                </a:lnTo>
                <a:lnTo>
                  <a:pt x="15" y="0"/>
                </a:lnTo>
                <a:lnTo>
                  <a:pt x="20" y="0"/>
                </a:lnTo>
                <a:lnTo>
                  <a:pt x="28" y="2"/>
                </a:lnTo>
                <a:lnTo>
                  <a:pt x="32" y="4"/>
                </a:lnTo>
                <a:lnTo>
                  <a:pt x="0" y="4"/>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1" name="Freeform 3412"/>
          <p:cNvSpPr>
            <a:spLocks/>
          </p:cNvSpPr>
          <p:nvPr/>
        </p:nvSpPr>
        <p:spPr bwMode="auto">
          <a:xfrm>
            <a:off x="3280833" y="5702302"/>
            <a:ext cx="33867" cy="4233"/>
          </a:xfrm>
          <a:custGeom>
            <a:avLst/>
            <a:gdLst>
              <a:gd name="T0" fmla="*/ 0 w 32"/>
              <a:gd name="T1" fmla="*/ 4 h 4"/>
              <a:gd name="T2" fmla="*/ 0 w 32"/>
              <a:gd name="T3" fmla="*/ 4 h 4"/>
              <a:gd name="T4" fmla="*/ 6 w 32"/>
              <a:gd name="T5" fmla="*/ 1 h 4"/>
              <a:gd name="T6" fmla="*/ 10 w 32"/>
              <a:gd name="T7" fmla="*/ 0 h 4"/>
              <a:gd name="T8" fmla="*/ 15 w 32"/>
              <a:gd name="T9" fmla="*/ 0 h 4"/>
              <a:gd name="T10" fmla="*/ 20 w 32"/>
              <a:gd name="T11" fmla="*/ 0 h 4"/>
              <a:gd name="T12" fmla="*/ 28 w 32"/>
              <a:gd name="T13" fmla="*/ 2 h 4"/>
              <a:gd name="T14" fmla="*/ 32 w 32"/>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4"/>
                </a:moveTo>
                <a:lnTo>
                  <a:pt x="0" y="4"/>
                </a:lnTo>
                <a:lnTo>
                  <a:pt x="6" y="1"/>
                </a:lnTo>
                <a:lnTo>
                  <a:pt x="10" y="0"/>
                </a:lnTo>
                <a:lnTo>
                  <a:pt x="15" y="0"/>
                </a:lnTo>
                <a:lnTo>
                  <a:pt x="20" y="0"/>
                </a:lnTo>
                <a:lnTo>
                  <a:pt x="28" y="2"/>
                </a:lnTo>
                <a:lnTo>
                  <a:pt x="32" y="4"/>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2" name="Freeform 3413"/>
          <p:cNvSpPr>
            <a:spLocks/>
          </p:cNvSpPr>
          <p:nvPr/>
        </p:nvSpPr>
        <p:spPr bwMode="auto">
          <a:xfrm>
            <a:off x="3570819" y="5706537"/>
            <a:ext cx="35984" cy="4233"/>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 name="T16" fmla="*/ 0 w 3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4">
                <a:moveTo>
                  <a:pt x="0" y="0"/>
                </a:moveTo>
                <a:lnTo>
                  <a:pt x="0" y="0"/>
                </a:lnTo>
                <a:lnTo>
                  <a:pt x="4" y="3"/>
                </a:lnTo>
                <a:lnTo>
                  <a:pt x="9" y="4"/>
                </a:lnTo>
                <a:lnTo>
                  <a:pt x="15" y="4"/>
                </a:lnTo>
                <a:lnTo>
                  <a:pt x="20" y="4"/>
                </a:lnTo>
                <a:lnTo>
                  <a:pt x="28" y="1"/>
                </a:lnTo>
                <a:lnTo>
                  <a:pt x="32" y="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3" name="Freeform 3414"/>
          <p:cNvSpPr>
            <a:spLocks/>
          </p:cNvSpPr>
          <p:nvPr/>
        </p:nvSpPr>
        <p:spPr bwMode="auto">
          <a:xfrm>
            <a:off x="3570819" y="5706537"/>
            <a:ext cx="35984" cy="4233"/>
          </a:xfrm>
          <a:custGeom>
            <a:avLst/>
            <a:gdLst>
              <a:gd name="T0" fmla="*/ 0 w 32"/>
              <a:gd name="T1" fmla="*/ 0 h 4"/>
              <a:gd name="T2" fmla="*/ 0 w 32"/>
              <a:gd name="T3" fmla="*/ 0 h 4"/>
              <a:gd name="T4" fmla="*/ 4 w 32"/>
              <a:gd name="T5" fmla="*/ 3 h 4"/>
              <a:gd name="T6" fmla="*/ 9 w 32"/>
              <a:gd name="T7" fmla="*/ 4 h 4"/>
              <a:gd name="T8" fmla="*/ 15 w 32"/>
              <a:gd name="T9" fmla="*/ 4 h 4"/>
              <a:gd name="T10" fmla="*/ 20 w 32"/>
              <a:gd name="T11" fmla="*/ 4 h 4"/>
              <a:gd name="T12" fmla="*/ 28 w 32"/>
              <a:gd name="T13" fmla="*/ 1 h 4"/>
              <a:gd name="T14" fmla="*/ 32 w 3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
                <a:moveTo>
                  <a:pt x="0" y="0"/>
                </a:moveTo>
                <a:lnTo>
                  <a:pt x="0" y="0"/>
                </a:lnTo>
                <a:lnTo>
                  <a:pt x="4" y="3"/>
                </a:lnTo>
                <a:lnTo>
                  <a:pt x="9" y="4"/>
                </a:lnTo>
                <a:lnTo>
                  <a:pt x="15" y="4"/>
                </a:lnTo>
                <a:lnTo>
                  <a:pt x="20" y="4"/>
                </a:lnTo>
                <a:lnTo>
                  <a:pt x="28" y="1"/>
                </a:lnTo>
                <a:lnTo>
                  <a:pt x="3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4" name="Freeform 3415"/>
          <p:cNvSpPr>
            <a:spLocks/>
          </p:cNvSpPr>
          <p:nvPr/>
        </p:nvSpPr>
        <p:spPr bwMode="auto">
          <a:xfrm>
            <a:off x="3331635" y="5797553"/>
            <a:ext cx="25400" cy="23284"/>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2" y="18"/>
                </a:lnTo>
                <a:lnTo>
                  <a:pt x="4" y="14"/>
                </a:lnTo>
                <a:lnTo>
                  <a:pt x="8" y="10"/>
                </a:lnTo>
                <a:lnTo>
                  <a:pt x="12" y="6"/>
                </a:lnTo>
                <a:lnTo>
                  <a:pt x="19" y="2"/>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5" name="Freeform 3416"/>
          <p:cNvSpPr>
            <a:spLocks/>
          </p:cNvSpPr>
          <p:nvPr/>
        </p:nvSpPr>
        <p:spPr bwMode="auto">
          <a:xfrm>
            <a:off x="3331635" y="5797553"/>
            <a:ext cx="25400" cy="23284"/>
          </a:xfrm>
          <a:custGeom>
            <a:avLst/>
            <a:gdLst>
              <a:gd name="T0" fmla="*/ 0 w 23"/>
              <a:gd name="T1" fmla="*/ 23 h 23"/>
              <a:gd name="T2" fmla="*/ 0 w 23"/>
              <a:gd name="T3" fmla="*/ 23 h 23"/>
              <a:gd name="T4" fmla="*/ 2 w 23"/>
              <a:gd name="T5" fmla="*/ 18 h 23"/>
              <a:gd name="T6" fmla="*/ 4 w 23"/>
              <a:gd name="T7" fmla="*/ 14 h 23"/>
              <a:gd name="T8" fmla="*/ 8 w 23"/>
              <a:gd name="T9" fmla="*/ 10 h 23"/>
              <a:gd name="T10" fmla="*/ 12 w 23"/>
              <a:gd name="T11" fmla="*/ 6 h 23"/>
              <a:gd name="T12" fmla="*/ 19 w 23"/>
              <a:gd name="T13" fmla="*/ 2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2" y="18"/>
                </a:lnTo>
                <a:lnTo>
                  <a:pt x="4" y="14"/>
                </a:lnTo>
                <a:lnTo>
                  <a:pt x="8" y="10"/>
                </a:lnTo>
                <a:lnTo>
                  <a:pt x="12" y="6"/>
                </a:lnTo>
                <a:lnTo>
                  <a:pt x="19" y="2"/>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6" name="Freeform 3417"/>
          <p:cNvSpPr>
            <a:spLocks/>
          </p:cNvSpPr>
          <p:nvPr/>
        </p:nvSpPr>
        <p:spPr bwMode="auto">
          <a:xfrm>
            <a:off x="3534835" y="5594352"/>
            <a:ext cx="23284" cy="2540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 name="T16" fmla="*/ 0 w 23"/>
              <a:gd name="T1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0" y="23"/>
                </a:moveTo>
                <a:lnTo>
                  <a:pt x="0" y="23"/>
                </a:lnTo>
                <a:lnTo>
                  <a:pt x="5" y="21"/>
                </a:lnTo>
                <a:lnTo>
                  <a:pt x="9" y="19"/>
                </a:lnTo>
                <a:lnTo>
                  <a:pt x="13" y="15"/>
                </a:lnTo>
                <a:lnTo>
                  <a:pt x="18" y="11"/>
                </a:lnTo>
                <a:lnTo>
                  <a:pt x="22" y="3"/>
                </a:lnTo>
                <a:lnTo>
                  <a:pt x="23" y="0"/>
                </a:lnTo>
                <a:lnTo>
                  <a:pt x="0" y="23"/>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7" name="Freeform 3418"/>
          <p:cNvSpPr>
            <a:spLocks/>
          </p:cNvSpPr>
          <p:nvPr/>
        </p:nvSpPr>
        <p:spPr bwMode="auto">
          <a:xfrm>
            <a:off x="3534835" y="5594352"/>
            <a:ext cx="23284" cy="25400"/>
          </a:xfrm>
          <a:custGeom>
            <a:avLst/>
            <a:gdLst>
              <a:gd name="T0" fmla="*/ 0 w 23"/>
              <a:gd name="T1" fmla="*/ 23 h 23"/>
              <a:gd name="T2" fmla="*/ 0 w 23"/>
              <a:gd name="T3" fmla="*/ 23 h 23"/>
              <a:gd name="T4" fmla="*/ 5 w 23"/>
              <a:gd name="T5" fmla="*/ 21 h 23"/>
              <a:gd name="T6" fmla="*/ 9 w 23"/>
              <a:gd name="T7" fmla="*/ 19 h 23"/>
              <a:gd name="T8" fmla="*/ 13 w 23"/>
              <a:gd name="T9" fmla="*/ 15 h 23"/>
              <a:gd name="T10" fmla="*/ 18 w 23"/>
              <a:gd name="T11" fmla="*/ 11 h 23"/>
              <a:gd name="T12" fmla="*/ 22 w 23"/>
              <a:gd name="T13" fmla="*/ 3 h 23"/>
              <a:gd name="T14" fmla="*/ 23 w 23"/>
              <a:gd name="T15" fmla="*/ 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0" y="23"/>
                </a:moveTo>
                <a:lnTo>
                  <a:pt x="0" y="23"/>
                </a:lnTo>
                <a:lnTo>
                  <a:pt x="5" y="21"/>
                </a:lnTo>
                <a:lnTo>
                  <a:pt x="9" y="19"/>
                </a:lnTo>
                <a:lnTo>
                  <a:pt x="13" y="15"/>
                </a:lnTo>
                <a:lnTo>
                  <a:pt x="18" y="11"/>
                </a:lnTo>
                <a:lnTo>
                  <a:pt x="22" y="3"/>
                </a:lnTo>
                <a:lnTo>
                  <a:pt x="2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58" name="Freeform 3420"/>
          <p:cNvSpPr>
            <a:spLocks/>
          </p:cNvSpPr>
          <p:nvPr/>
        </p:nvSpPr>
        <p:spPr bwMode="auto">
          <a:xfrm>
            <a:off x="3386669" y="5560485"/>
            <a:ext cx="12700" cy="29633"/>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 name="T16" fmla="*/ 0 w 12"/>
              <a:gd name="T1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0"/>
                </a:moveTo>
                <a:lnTo>
                  <a:pt x="0" y="0"/>
                </a:lnTo>
                <a:lnTo>
                  <a:pt x="4" y="3"/>
                </a:lnTo>
                <a:lnTo>
                  <a:pt x="7" y="7"/>
                </a:lnTo>
                <a:lnTo>
                  <a:pt x="10" y="13"/>
                </a:lnTo>
                <a:lnTo>
                  <a:pt x="11" y="18"/>
                </a:lnTo>
                <a:lnTo>
                  <a:pt x="12" y="26"/>
                </a:lnTo>
                <a:lnTo>
                  <a:pt x="12" y="30"/>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9" name="Freeform 3421"/>
          <p:cNvSpPr>
            <a:spLocks/>
          </p:cNvSpPr>
          <p:nvPr/>
        </p:nvSpPr>
        <p:spPr bwMode="auto">
          <a:xfrm>
            <a:off x="3386669" y="5560485"/>
            <a:ext cx="12700" cy="29633"/>
          </a:xfrm>
          <a:custGeom>
            <a:avLst/>
            <a:gdLst>
              <a:gd name="T0" fmla="*/ 0 w 12"/>
              <a:gd name="T1" fmla="*/ 0 h 30"/>
              <a:gd name="T2" fmla="*/ 0 w 12"/>
              <a:gd name="T3" fmla="*/ 0 h 30"/>
              <a:gd name="T4" fmla="*/ 4 w 12"/>
              <a:gd name="T5" fmla="*/ 3 h 30"/>
              <a:gd name="T6" fmla="*/ 7 w 12"/>
              <a:gd name="T7" fmla="*/ 7 h 30"/>
              <a:gd name="T8" fmla="*/ 10 w 12"/>
              <a:gd name="T9" fmla="*/ 13 h 30"/>
              <a:gd name="T10" fmla="*/ 11 w 12"/>
              <a:gd name="T11" fmla="*/ 18 h 30"/>
              <a:gd name="T12" fmla="*/ 12 w 12"/>
              <a:gd name="T13" fmla="*/ 26 h 30"/>
              <a:gd name="T14" fmla="*/ 12 w 12"/>
              <a:gd name="T15" fmla="*/ 3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0"/>
                </a:moveTo>
                <a:lnTo>
                  <a:pt x="0" y="0"/>
                </a:lnTo>
                <a:lnTo>
                  <a:pt x="4" y="3"/>
                </a:lnTo>
                <a:lnTo>
                  <a:pt x="7" y="7"/>
                </a:lnTo>
                <a:lnTo>
                  <a:pt x="10" y="13"/>
                </a:lnTo>
                <a:lnTo>
                  <a:pt x="11" y="18"/>
                </a:lnTo>
                <a:lnTo>
                  <a:pt x="12" y="26"/>
                </a:lnTo>
                <a:lnTo>
                  <a:pt x="12" y="3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0" name="Freeform 3422"/>
          <p:cNvSpPr>
            <a:spLocks/>
          </p:cNvSpPr>
          <p:nvPr/>
        </p:nvSpPr>
        <p:spPr bwMode="auto">
          <a:xfrm>
            <a:off x="3494619" y="5820837"/>
            <a:ext cx="12700" cy="31751"/>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 name="T16" fmla="*/ 0 w 12"/>
              <a:gd name="T1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1">
                <a:moveTo>
                  <a:pt x="0" y="0"/>
                </a:moveTo>
                <a:lnTo>
                  <a:pt x="0" y="0"/>
                </a:lnTo>
                <a:lnTo>
                  <a:pt x="0" y="5"/>
                </a:lnTo>
                <a:lnTo>
                  <a:pt x="0" y="11"/>
                </a:lnTo>
                <a:lnTo>
                  <a:pt x="3" y="16"/>
                </a:lnTo>
                <a:lnTo>
                  <a:pt x="6" y="21"/>
                </a:lnTo>
                <a:lnTo>
                  <a:pt x="10" y="28"/>
                </a:lnTo>
                <a:lnTo>
                  <a:pt x="12" y="31"/>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1" name="Freeform 3423"/>
          <p:cNvSpPr>
            <a:spLocks/>
          </p:cNvSpPr>
          <p:nvPr/>
        </p:nvSpPr>
        <p:spPr bwMode="auto">
          <a:xfrm>
            <a:off x="3494619" y="5820837"/>
            <a:ext cx="12700" cy="31751"/>
          </a:xfrm>
          <a:custGeom>
            <a:avLst/>
            <a:gdLst>
              <a:gd name="T0" fmla="*/ 0 w 12"/>
              <a:gd name="T1" fmla="*/ 0 h 31"/>
              <a:gd name="T2" fmla="*/ 0 w 12"/>
              <a:gd name="T3" fmla="*/ 0 h 31"/>
              <a:gd name="T4" fmla="*/ 0 w 12"/>
              <a:gd name="T5" fmla="*/ 5 h 31"/>
              <a:gd name="T6" fmla="*/ 0 w 12"/>
              <a:gd name="T7" fmla="*/ 11 h 31"/>
              <a:gd name="T8" fmla="*/ 3 w 12"/>
              <a:gd name="T9" fmla="*/ 16 h 31"/>
              <a:gd name="T10" fmla="*/ 6 w 12"/>
              <a:gd name="T11" fmla="*/ 21 h 31"/>
              <a:gd name="T12" fmla="*/ 10 w 12"/>
              <a:gd name="T13" fmla="*/ 28 h 31"/>
              <a:gd name="T14" fmla="*/ 12 w 12"/>
              <a:gd name="T15" fmla="*/ 31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1">
                <a:moveTo>
                  <a:pt x="0" y="0"/>
                </a:moveTo>
                <a:lnTo>
                  <a:pt x="0" y="0"/>
                </a:lnTo>
                <a:lnTo>
                  <a:pt x="0" y="5"/>
                </a:lnTo>
                <a:lnTo>
                  <a:pt x="0" y="11"/>
                </a:lnTo>
                <a:lnTo>
                  <a:pt x="3" y="16"/>
                </a:lnTo>
                <a:lnTo>
                  <a:pt x="6" y="21"/>
                </a:lnTo>
                <a:lnTo>
                  <a:pt x="10" y="28"/>
                </a:lnTo>
                <a:lnTo>
                  <a:pt x="12" y="3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2" name="Freeform 3424"/>
          <p:cNvSpPr>
            <a:spLocks/>
          </p:cNvSpPr>
          <p:nvPr/>
        </p:nvSpPr>
        <p:spPr bwMode="auto">
          <a:xfrm>
            <a:off x="3295651" y="5643036"/>
            <a:ext cx="33867" cy="14817"/>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 name="T16" fmla="*/ 0 w 31"/>
              <a:gd name="T1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13">
                <a:moveTo>
                  <a:pt x="0" y="1"/>
                </a:moveTo>
                <a:lnTo>
                  <a:pt x="0" y="1"/>
                </a:lnTo>
                <a:lnTo>
                  <a:pt x="5" y="0"/>
                </a:lnTo>
                <a:lnTo>
                  <a:pt x="11" y="1"/>
                </a:lnTo>
                <a:lnTo>
                  <a:pt x="16" y="2"/>
                </a:lnTo>
                <a:lnTo>
                  <a:pt x="20" y="5"/>
                </a:lnTo>
                <a:lnTo>
                  <a:pt x="28" y="10"/>
                </a:lnTo>
                <a:lnTo>
                  <a:pt x="31" y="13"/>
                </a:lnTo>
                <a:lnTo>
                  <a:pt x="0" y="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3" name="Freeform 3425"/>
          <p:cNvSpPr>
            <a:spLocks/>
          </p:cNvSpPr>
          <p:nvPr/>
        </p:nvSpPr>
        <p:spPr bwMode="auto">
          <a:xfrm>
            <a:off x="3295651" y="5643036"/>
            <a:ext cx="33867" cy="14817"/>
          </a:xfrm>
          <a:custGeom>
            <a:avLst/>
            <a:gdLst>
              <a:gd name="T0" fmla="*/ 0 w 31"/>
              <a:gd name="T1" fmla="*/ 1 h 13"/>
              <a:gd name="T2" fmla="*/ 0 w 31"/>
              <a:gd name="T3" fmla="*/ 1 h 13"/>
              <a:gd name="T4" fmla="*/ 5 w 31"/>
              <a:gd name="T5" fmla="*/ 0 h 13"/>
              <a:gd name="T6" fmla="*/ 11 w 31"/>
              <a:gd name="T7" fmla="*/ 1 h 13"/>
              <a:gd name="T8" fmla="*/ 16 w 31"/>
              <a:gd name="T9" fmla="*/ 2 h 13"/>
              <a:gd name="T10" fmla="*/ 20 w 31"/>
              <a:gd name="T11" fmla="*/ 5 h 13"/>
              <a:gd name="T12" fmla="*/ 28 w 31"/>
              <a:gd name="T13" fmla="*/ 10 h 13"/>
              <a:gd name="T14" fmla="*/ 31 w 31"/>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3">
                <a:moveTo>
                  <a:pt x="0" y="1"/>
                </a:moveTo>
                <a:lnTo>
                  <a:pt x="0" y="1"/>
                </a:lnTo>
                <a:lnTo>
                  <a:pt x="5" y="0"/>
                </a:lnTo>
                <a:lnTo>
                  <a:pt x="11" y="1"/>
                </a:lnTo>
                <a:lnTo>
                  <a:pt x="16" y="2"/>
                </a:lnTo>
                <a:lnTo>
                  <a:pt x="20" y="5"/>
                </a:lnTo>
                <a:lnTo>
                  <a:pt x="28" y="10"/>
                </a:lnTo>
                <a:lnTo>
                  <a:pt x="31" y="13"/>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4" name="Freeform 3426"/>
          <p:cNvSpPr>
            <a:spLocks/>
          </p:cNvSpPr>
          <p:nvPr/>
        </p:nvSpPr>
        <p:spPr bwMode="auto">
          <a:xfrm>
            <a:off x="3562353" y="5755219"/>
            <a:ext cx="31751" cy="12700"/>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 name="T16" fmla="*/ 0 w 2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
                <a:moveTo>
                  <a:pt x="0" y="0"/>
                </a:moveTo>
                <a:lnTo>
                  <a:pt x="0" y="0"/>
                </a:lnTo>
                <a:lnTo>
                  <a:pt x="2" y="4"/>
                </a:lnTo>
                <a:lnTo>
                  <a:pt x="8" y="7"/>
                </a:lnTo>
                <a:lnTo>
                  <a:pt x="12" y="9"/>
                </a:lnTo>
                <a:lnTo>
                  <a:pt x="17" y="11"/>
                </a:lnTo>
                <a:lnTo>
                  <a:pt x="25" y="12"/>
                </a:lnTo>
                <a:lnTo>
                  <a:pt x="29" y="12"/>
                </a:lnTo>
                <a:lnTo>
                  <a:pt x="0" y="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5" name="Freeform 3427"/>
          <p:cNvSpPr>
            <a:spLocks/>
          </p:cNvSpPr>
          <p:nvPr/>
        </p:nvSpPr>
        <p:spPr bwMode="auto">
          <a:xfrm>
            <a:off x="3562353" y="5755219"/>
            <a:ext cx="31751" cy="12700"/>
          </a:xfrm>
          <a:custGeom>
            <a:avLst/>
            <a:gdLst>
              <a:gd name="T0" fmla="*/ 0 w 29"/>
              <a:gd name="T1" fmla="*/ 0 h 12"/>
              <a:gd name="T2" fmla="*/ 0 w 29"/>
              <a:gd name="T3" fmla="*/ 0 h 12"/>
              <a:gd name="T4" fmla="*/ 2 w 29"/>
              <a:gd name="T5" fmla="*/ 4 h 12"/>
              <a:gd name="T6" fmla="*/ 8 w 29"/>
              <a:gd name="T7" fmla="*/ 7 h 12"/>
              <a:gd name="T8" fmla="*/ 12 w 29"/>
              <a:gd name="T9" fmla="*/ 9 h 12"/>
              <a:gd name="T10" fmla="*/ 17 w 29"/>
              <a:gd name="T11" fmla="*/ 11 h 12"/>
              <a:gd name="T12" fmla="*/ 25 w 29"/>
              <a:gd name="T13" fmla="*/ 12 h 12"/>
              <a:gd name="T14" fmla="*/ 29 w 2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2">
                <a:moveTo>
                  <a:pt x="0" y="0"/>
                </a:moveTo>
                <a:lnTo>
                  <a:pt x="0" y="0"/>
                </a:lnTo>
                <a:lnTo>
                  <a:pt x="2" y="4"/>
                </a:lnTo>
                <a:lnTo>
                  <a:pt x="8" y="7"/>
                </a:lnTo>
                <a:lnTo>
                  <a:pt x="12" y="9"/>
                </a:lnTo>
                <a:lnTo>
                  <a:pt x="17" y="11"/>
                </a:lnTo>
                <a:lnTo>
                  <a:pt x="25" y="12"/>
                </a:lnTo>
                <a:lnTo>
                  <a:pt x="29" y="12"/>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6" name="Freeform 3428"/>
          <p:cNvSpPr>
            <a:spLocks/>
          </p:cNvSpPr>
          <p:nvPr/>
        </p:nvSpPr>
        <p:spPr bwMode="auto">
          <a:xfrm>
            <a:off x="3293535" y="5757337"/>
            <a:ext cx="31751" cy="12700"/>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 name="T16" fmla="*/ 0 w 30"/>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2">
                <a:moveTo>
                  <a:pt x="0" y="12"/>
                </a:moveTo>
                <a:lnTo>
                  <a:pt x="0" y="12"/>
                </a:lnTo>
                <a:lnTo>
                  <a:pt x="3" y="6"/>
                </a:lnTo>
                <a:lnTo>
                  <a:pt x="7" y="4"/>
                </a:lnTo>
                <a:lnTo>
                  <a:pt x="12" y="1"/>
                </a:lnTo>
                <a:lnTo>
                  <a:pt x="18" y="0"/>
                </a:lnTo>
                <a:lnTo>
                  <a:pt x="26" y="0"/>
                </a:lnTo>
                <a:lnTo>
                  <a:pt x="30"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7" name="Freeform 3429"/>
          <p:cNvSpPr>
            <a:spLocks/>
          </p:cNvSpPr>
          <p:nvPr/>
        </p:nvSpPr>
        <p:spPr bwMode="auto">
          <a:xfrm>
            <a:off x="3293535" y="5757337"/>
            <a:ext cx="31751" cy="12700"/>
          </a:xfrm>
          <a:custGeom>
            <a:avLst/>
            <a:gdLst>
              <a:gd name="T0" fmla="*/ 0 w 30"/>
              <a:gd name="T1" fmla="*/ 12 h 12"/>
              <a:gd name="T2" fmla="*/ 0 w 30"/>
              <a:gd name="T3" fmla="*/ 12 h 12"/>
              <a:gd name="T4" fmla="*/ 3 w 30"/>
              <a:gd name="T5" fmla="*/ 6 h 12"/>
              <a:gd name="T6" fmla="*/ 7 w 30"/>
              <a:gd name="T7" fmla="*/ 4 h 12"/>
              <a:gd name="T8" fmla="*/ 12 w 30"/>
              <a:gd name="T9" fmla="*/ 1 h 12"/>
              <a:gd name="T10" fmla="*/ 18 w 30"/>
              <a:gd name="T11" fmla="*/ 0 h 12"/>
              <a:gd name="T12" fmla="*/ 26 w 30"/>
              <a:gd name="T13" fmla="*/ 0 h 12"/>
              <a:gd name="T14" fmla="*/ 30 w 3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2">
                <a:moveTo>
                  <a:pt x="0" y="12"/>
                </a:moveTo>
                <a:lnTo>
                  <a:pt x="0" y="12"/>
                </a:lnTo>
                <a:lnTo>
                  <a:pt x="3" y="6"/>
                </a:lnTo>
                <a:lnTo>
                  <a:pt x="7" y="4"/>
                </a:lnTo>
                <a:lnTo>
                  <a:pt x="12" y="1"/>
                </a:lnTo>
                <a:lnTo>
                  <a:pt x="18" y="0"/>
                </a:lnTo>
                <a:lnTo>
                  <a:pt x="26" y="0"/>
                </a:lnTo>
                <a:lnTo>
                  <a:pt x="30"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68" name="Freeform 3430"/>
          <p:cNvSpPr>
            <a:spLocks/>
          </p:cNvSpPr>
          <p:nvPr/>
        </p:nvSpPr>
        <p:spPr bwMode="auto">
          <a:xfrm>
            <a:off x="3562353" y="5645153"/>
            <a:ext cx="31751" cy="14817"/>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 name="T16" fmla="*/ 0 w 29"/>
              <a:gd name="T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3">
                <a:moveTo>
                  <a:pt x="0" y="12"/>
                </a:moveTo>
                <a:lnTo>
                  <a:pt x="0" y="12"/>
                </a:lnTo>
                <a:lnTo>
                  <a:pt x="5" y="13"/>
                </a:lnTo>
                <a:lnTo>
                  <a:pt x="10" y="12"/>
                </a:lnTo>
                <a:lnTo>
                  <a:pt x="16" y="11"/>
                </a:lnTo>
                <a:lnTo>
                  <a:pt x="20" y="8"/>
                </a:lnTo>
                <a:lnTo>
                  <a:pt x="26" y="3"/>
                </a:lnTo>
                <a:lnTo>
                  <a:pt x="29" y="0"/>
                </a:lnTo>
                <a:lnTo>
                  <a:pt x="0" y="12"/>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9" name="Freeform 3431"/>
          <p:cNvSpPr>
            <a:spLocks/>
          </p:cNvSpPr>
          <p:nvPr/>
        </p:nvSpPr>
        <p:spPr bwMode="auto">
          <a:xfrm>
            <a:off x="3562353" y="5645153"/>
            <a:ext cx="31751" cy="14817"/>
          </a:xfrm>
          <a:custGeom>
            <a:avLst/>
            <a:gdLst>
              <a:gd name="T0" fmla="*/ 0 w 29"/>
              <a:gd name="T1" fmla="*/ 12 h 13"/>
              <a:gd name="T2" fmla="*/ 0 w 29"/>
              <a:gd name="T3" fmla="*/ 12 h 13"/>
              <a:gd name="T4" fmla="*/ 5 w 29"/>
              <a:gd name="T5" fmla="*/ 13 h 13"/>
              <a:gd name="T6" fmla="*/ 10 w 29"/>
              <a:gd name="T7" fmla="*/ 12 h 13"/>
              <a:gd name="T8" fmla="*/ 16 w 29"/>
              <a:gd name="T9" fmla="*/ 11 h 13"/>
              <a:gd name="T10" fmla="*/ 20 w 29"/>
              <a:gd name="T11" fmla="*/ 8 h 13"/>
              <a:gd name="T12" fmla="*/ 26 w 29"/>
              <a:gd name="T13" fmla="*/ 3 h 13"/>
              <a:gd name="T14" fmla="*/ 29 w 2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3">
                <a:moveTo>
                  <a:pt x="0" y="12"/>
                </a:moveTo>
                <a:lnTo>
                  <a:pt x="0" y="12"/>
                </a:lnTo>
                <a:lnTo>
                  <a:pt x="5" y="13"/>
                </a:lnTo>
                <a:lnTo>
                  <a:pt x="10" y="12"/>
                </a:lnTo>
                <a:lnTo>
                  <a:pt x="16" y="11"/>
                </a:lnTo>
                <a:lnTo>
                  <a:pt x="20" y="8"/>
                </a:lnTo>
                <a:lnTo>
                  <a:pt x="26" y="3"/>
                </a:lnTo>
                <a:lnTo>
                  <a:pt x="29"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0" name="Freeform 3432"/>
          <p:cNvSpPr>
            <a:spLocks/>
          </p:cNvSpPr>
          <p:nvPr/>
        </p:nvSpPr>
        <p:spPr bwMode="auto">
          <a:xfrm>
            <a:off x="3382436" y="5822953"/>
            <a:ext cx="14817" cy="31751"/>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 name="T16" fmla="*/ 1 w 1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 y="29"/>
                </a:moveTo>
                <a:lnTo>
                  <a:pt x="1" y="29"/>
                </a:lnTo>
                <a:lnTo>
                  <a:pt x="0" y="24"/>
                </a:lnTo>
                <a:lnTo>
                  <a:pt x="1" y="18"/>
                </a:lnTo>
                <a:lnTo>
                  <a:pt x="2" y="13"/>
                </a:lnTo>
                <a:lnTo>
                  <a:pt x="5" y="9"/>
                </a:lnTo>
                <a:lnTo>
                  <a:pt x="10" y="2"/>
                </a:lnTo>
                <a:lnTo>
                  <a:pt x="13" y="0"/>
                </a:lnTo>
                <a:lnTo>
                  <a:pt x="1" y="29"/>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1" name="Freeform 3433"/>
          <p:cNvSpPr>
            <a:spLocks/>
          </p:cNvSpPr>
          <p:nvPr/>
        </p:nvSpPr>
        <p:spPr bwMode="auto">
          <a:xfrm>
            <a:off x="3382436" y="5822953"/>
            <a:ext cx="14817" cy="31751"/>
          </a:xfrm>
          <a:custGeom>
            <a:avLst/>
            <a:gdLst>
              <a:gd name="T0" fmla="*/ 1 w 13"/>
              <a:gd name="T1" fmla="*/ 29 h 29"/>
              <a:gd name="T2" fmla="*/ 1 w 13"/>
              <a:gd name="T3" fmla="*/ 29 h 29"/>
              <a:gd name="T4" fmla="*/ 0 w 13"/>
              <a:gd name="T5" fmla="*/ 24 h 29"/>
              <a:gd name="T6" fmla="*/ 1 w 13"/>
              <a:gd name="T7" fmla="*/ 18 h 29"/>
              <a:gd name="T8" fmla="*/ 2 w 13"/>
              <a:gd name="T9" fmla="*/ 13 h 29"/>
              <a:gd name="T10" fmla="*/ 5 w 13"/>
              <a:gd name="T11" fmla="*/ 9 h 29"/>
              <a:gd name="T12" fmla="*/ 10 w 13"/>
              <a:gd name="T13" fmla="*/ 2 h 29"/>
              <a:gd name="T14" fmla="*/ 13 w 1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9">
                <a:moveTo>
                  <a:pt x="1" y="29"/>
                </a:moveTo>
                <a:lnTo>
                  <a:pt x="1" y="29"/>
                </a:lnTo>
                <a:lnTo>
                  <a:pt x="0" y="24"/>
                </a:lnTo>
                <a:lnTo>
                  <a:pt x="1" y="18"/>
                </a:lnTo>
                <a:lnTo>
                  <a:pt x="2" y="13"/>
                </a:lnTo>
                <a:lnTo>
                  <a:pt x="5" y="9"/>
                </a:lnTo>
                <a:lnTo>
                  <a:pt x="10" y="2"/>
                </a:lnTo>
                <a:lnTo>
                  <a:pt x="13"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2" name="Freeform 3434"/>
          <p:cNvSpPr>
            <a:spLocks/>
          </p:cNvSpPr>
          <p:nvPr/>
        </p:nvSpPr>
        <p:spPr bwMode="auto">
          <a:xfrm>
            <a:off x="3494619" y="5560485"/>
            <a:ext cx="12700" cy="29633"/>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 name="T16" fmla="*/ 0 w 12"/>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30">
                <a:moveTo>
                  <a:pt x="0" y="30"/>
                </a:moveTo>
                <a:lnTo>
                  <a:pt x="0" y="30"/>
                </a:lnTo>
                <a:lnTo>
                  <a:pt x="6" y="26"/>
                </a:lnTo>
                <a:lnTo>
                  <a:pt x="8" y="22"/>
                </a:lnTo>
                <a:lnTo>
                  <a:pt x="11" y="17"/>
                </a:lnTo>
                <a:lnTo>
                  <a:pt x="12" y="13"/>
                </a:lnTo>
                <a:lnTo>
                  <a:pt x="12" y="3"/>
                </a:lnTo>
                <a:lnTo>
                  <a:pt x="12" y="0"/>
                </a:lnTo>
                <a:lnTo>
                  <a:pt x="0" y="30"/>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3" name="Freeform 3435"/>
          <p:cNvSpPr>
            <a:spLocks/>
          </p:cNvSpPr>
          <p:nvPr/>
        </p:nvSpPr>
        <p:spPr bwMode="auto">
          <a:xfrm>
            <a:off x="3494619" y="5560485"/>
            <a:ext cx="12700" cy="29633"/>
          </a:xfrm>
          <a:custGeom>
            <a:avLst/>
            <a:gdLst>
              <a:gd name="T0" fmla="*/ 0 w 12"/>
              <a:gd name="T1" fmla="*/ 30 h 30"/>
              <a:gd name="T2" fmla="*/ 0 w 12"/>
              <a:gd name="T3" fmla="*/ 30 h 30"/>
              <a:gd name="T4" fmla="*/ 6 w 12"/>
              <a:gd name="T5" fmla="*/ 26 h 30"/>
              <a:gd name="T6" fmla="*/ 8 w 12"/>
              <a:gd name="T7" fmla="*/ 22 h 30"/>
              <a:gd name="T8" fmla="*/ 11 w 12"/>
              <a:gd name="T9" fmla="*/ 17 h 30"/>
              <a:gd name="T10" fmla="*/ 12 w 12"/>
              <a:gd name="T11" fmla="*/ 13 h 30"/>
              <a:gd name="T12" fmla="*/ 12 w 12"/>
              <a:gd name="T13" fmla="*/ 3 h 30"/>
              <a:gd name="T14" fmla="*/ 12 w 12"/>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0">
                <a:moveTo>
                  <a:pt x="0" y="30"/>
                </a:moveTo>
                <a:lnTo>
                  <a:pt x="0" y="30"/>
                </a:lnTo>
                <a:lnTo>
                  <a:pt x="6" y="26"/>
                </a:lnTo>
                <a:lnTo>
                  <a:pt x="8" y="22"/>
                </a:lnTo>
                <a:lnTo>
                  <a:pt x="11" y="17"/>
                </a:lnTo>
                <a:lnTo>
                  <a:pt x="12" y="13"/>
                </a:lnTo>
                <a:lnTo>
                  <a:pt x="12" y="3"/>
                </a:lnTo>
                <a:lnTo>
                  <a:pt x="12" y="0"/>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4" name="Freeform 3436"/>
          <p:cNvSpPr>
            <a:spLocks/>
          </p:cNvSpPr>
          <p:nvPr/>
        </p:nvSpPr>
        <p:spPr bwMode="auto">
          <a:xfrm>
            <a:off x="3712634" y="5452535"/>
            <a:ext cx="510117" cy="510117"/>
          </a:xfrm>
          <a:custGeom>
            <a:avLst/>
            <a:gdLst>
              <a:gd name="T0" fmla="*/ 482 w 482"/>
              <a:gd name="T1" fmla="*/ 241 h 482"/>
              <a:gd name="T2" fmla="*/ 477 w 482"/>
              <a:gd name="T3" fmla="*/ 193 h 482"/>
              <a:gd name="T4" fmla="*/ 463 w 482"/>
              <a:gd name="T5" fmla="*/ 147 h 482"/>
              <a:gd name="T6" fmla="*/ 441 w 482"/>
              <a:gd name="T7" fmla="*/ 105 h 482"/>
              <a:gd name="T8" fmla="*/ 411 w 482"/>
              <a:gd name="T9" fmla="*/ 71 h 482"/>
              <a:gd name="T10" fmla="*/ 376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0 w 482"/>
              <a:gd name="T31" fmla="*/ 168 h 482"/>
              <a:gd name="T32" fmla="*/ 1 w 482"/>
              <a:gd name="T33" fmla="*/ 217 h 482"/>
              <a:gd name="T34" fmla="*/ 0 w 482"/>
              <a:gd name="T35" fmla="*/ 241 h 482"/>
              <a:gd name="T36" fmla="*/ 5 w 482"/>
              <a:gd name="T37" fmla="*/ 289 h 482"/>
              <a:gd name="T38" fmla="*/ 18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3 w 482"/>
              <a:gd name="T55" fmla="*/ 471 h 482"/>
              <a:gd name="T56" fmla="*/ 356 w 482"/>
              <a:gd name="T57" fmla="*/ 453 h 482"/>
              <a:gd name="T58" fmla="*/ 394 w 482"/>
              <a:gd name="T59" fmla="*/ 427 h 482"/>
              <a:gd name="T60" fmla="*/ 427 w 482"/>
              <a:gd name="T61" fmla="*/ 394 h 482"/>
              <a:gd name="T62" fmla="*/ 453 w 482"/>
              <a:gd name="T63" fmla="*/ 356 h 482"/>
              <a:gd name="T64" fmla="*/ 471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1" y="168"/>
                </a:lnTo>
                <a:lnTo>
                  <a:pt x="463" y="147"/>
                </a:lnTo>
                <a:lnTo>
                  <a:pt x="453" y="126"/>
                </a:lnTo>
                <a:lnTo>
                  <a:pt x="441" y="105"/>
                </a:lnTo>
                <a:lnTo>
                  <a:pt x="427" y="88"/>
                </a:lnTo>
                <a:lnTo>
                  <a:pt x="411" y="71"/>
                </a:lnTo>
                <a:lnTo>
                  <a:pt x="394" y="55"/>
                </a:lnTo>
                <a:lnTo>
                  <a:pt x="376" y="41"/>
                </a:lnTo>
                <a:lnTo>
                  <a:pt x="356" y="29"/>
                </a:lnTo>
                <a:lnTo>
                  <a:pt x="335" y="18"/>
                </a:lnTo>
                <a:lnTo>
                  <a:pt x="313"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8" y="147"/>
                </a:lnTo>
                <a:lnTo>
                  <a:pt x="10" y="168"/>
                </a:lnTo>
                <a:lnTo>
                  <a:pt x="5" y="193"/>
                </a:lnTo>
                <a:lnTo>
                  <a:pt x="1" y="217"/>
                </a:lnTo>
                <a:lnTo>
                  <a:pt x="0" y="241"/>
                </a:lnTo>
                <a:lnTo>
                  <a:pt x="0" y="241"/>
                </a:lnTo>
                <a:lnTo>
                  <a:pt x="1" y="265"/>
                </a:lnTo>
                <a:lnTo>
                  <a:pt x="5" y="289"/>
                </a:lnTo>
                <a:lnTo>
                  <a:pt x="10" y="313"/>
                </a:lnTo>
                <a:lnTo>
                  <a:pt x="18"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3" y="471"/>
                </a:lnTo>
                <a:lnTo>
                  <a:pt x="335" y="463"/>
                </a:lnTo>
                <a:lnTo>
                  <a:pt x="356" y="453"/>
                </a:lnTo>
                <a:lnTo>
                  <a:pt x="376" y="440"/>
                </a:lnTo>
                <a:lnTo>
                  <a:pt x="394" y="427"/>
                </a:lnTo>
                <a:lnTo>
                  <a:pt x="411" y="411"/>
                </a:lnTo>
                <a:lnTo>
                  <a:pt x="427" y="394"/>
                </a:lnTo>
                <a:lnTo>
                  <a:pt x="441" y="376"/>
                </a:lnTo>
                <a:lnTo>
                  <a:pt x="453" y="356"/>
                </a:lnTo>
                <a:lnTo>
                  <a:pt x="463" y="335"/>
                </a:lnTo>
                <a:lnTo>
                  <a:pt x="471" y="313"/>
                </a:lnTo>
                <a:lnTo>
                  <a:pt x="477" y="289"/>
                </a:lnTo>
                <a:lnTo>
                  <a:pt x="481" y="265"/>
                </a:lnTo>
                <a:lnTo>
                  <a:pt x="482" y="241"/>
                </a:lnTo>
                <a:lnTo>
                  <a:pt x="482" y="241"/>
                </a:lnTo>
                <a:close/>
              </a:path>
            </a:pathLst>
          </a:custGeom>
          <a:solidFill>
            <a:srgbClr val="DA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4075" name="Group 4074"/>
          <p:cNvGrpSpPr/>
          <p:nvPr/>
        </p:nvGrpSpPr>
        <p:grpSpPr>
          <a:xfrm>
            <a:off x="3803653" y="5577419"/>
            <a:ext cx="328084" cy="292100"/>
            <a:chOff x="2852738" y="4183063"/>
            <a:chExt cx="246063" cy="219075"/>
          </a:xfrm>
        </p:grpSpPr>
        <p:sp>
          <p:nvSpPr>
            <p:cNvPr id="4076" name="Freeform 3437"/>
            <p:cNvSpPr>
              <a:spLocks/>
            </p:cNvSpPr>
            <p:nvPr/>
          </p:nvSpPr>
          <p:spPr bwMode="auto">
            <a:xfrm>
              <a:off x="2852738" y="4183063"/>
              <a:ext cx="246063" cy="219075"/>
            </a:xfrm>
            <a:custGeom>
              <a:avLst/>
              <a:gdLst>
                <a:gd name="T0" fmla="*/ 156 w 311"/>
                <a:gd name="T1" fmla="*/ 53 h 276"/>
                <a:gd name="T2" fmla="*/ 177 w 311"/>
                <a:gd name="T3" fmla="*/ 24 h 276"/>
                <a:gd name="T4" fmla="*/ 201 w 311"/>
                <a:gd name="T5" fmla="*/ 6 h 276"/>
                <a:gd name="T6" fmla="*/ 228 w 311"/>
                <a:gd name="T7" fmla="*/ 0 h 276"/>
                <a:gd name="T8" fmla="*/ 254 w 311"/>
                <a:gd name="T9" fmla="*/ 4 h 276"/>
                <a:gd name="T10" fmla="*/ 277 w 311"/>
                <a:gd name="T11" fmla="*/ 14 h 276"/>
                <a:gd name="T12" fmla="*/ 295 w 311"/>
                <a:gd name="T13" fmla="*/ 33 h 276"/>
                <a:gd name="T14" fmla="*/ 307 w 311"/>
                <a:gd name="T15" fmla="*/ 59 h 276"/>
                <a:gd name="T16" fmla="*/ 311 w 311"/>
                <a:gd name="T17" fmla="*/ 89 h 276"/>
                <a:gd name="T18" fmla="*/ 309 w 311"/>
                <a:gd name="T19" fmla="*/ 104 h 276"/>
                <a:gd name="T20" fmla="*/ 297 w 311"/>
                <a:gd name="T21" fmla="*/ 134 h 276"/>
                <a:gd name="T22" fmla="*/ 278 w 311"/>
                <a:gd name="T23" fmla="*/ 158 h 276"/>
                <a:gd name="T24" fmla="*/ 242 w 311"/>
                <a:gd name="T25" fmla="*/ 190 h 276"/>
                <a:gd name="T26" fmla="*/ 189 w 311"/>
                <a:gd name="T27" fmla="*/ 231 h 276"/>
                <a:gd name="T28" fmla="*/ 169 w 311"/>
                <a:gd name="T29" fmla="*/ 253 h 276"/>
                <a:gd name="T30" fmla="*/ 156 w 311"/>
                <a:gd name="T31" fmla="*/ 276 h 276"/>
                <a:gd name="T32" fmla="*/ 151 w 311"/>
                <a:gd name="T33" fmla="*/ 264 h 276"/>
                <a:gd name="T34" fmla="*/ 133 w 311"/>
                <a:gd name="T35" fmla="*/ 241 h 276"/>
                <a:gd name="T36" fmla="*/ 98 w 311"/>
                <a:gd name="T37" fmla="*/ 210 h 276"/>
                <a:gd name="T38" fmla="*/ 46 w 311"/>
                <a:gd name="T39" fmla="*/ 170 h 276"/>
                <a:gd name="T40" fmla="*/ 25 w 311"/>
                <a:gd name="T41" fmla="*/ 147 h 276"/>
                <a:gd name="T42" fmla="*/ 8 w 311"/>
                <a:gd name="T43" fmla="*/ 120 h 276"/>
                <a:gd name="T44" fmla="*/ 0 w 311"/>
                <a:gd name="T45" fmla="*/ 89 h 276"/>
                <a:gd name="T46" fmla="*/ 0 w 311"/>
                <a:gd name="T47" fmla="*/ 73 h 276"/>
                <a:gd name="T48" fmla="*/ 8 w 311"/>
                <a:gd name="T49" fmla="*/ 45 h 276"/>
                <a:gd name="T50" fmla="*/ 25 w 311"/>
                <a:gd name="T51" fmla="*/ 24 h 276"/>
                <a:gd name="T52" fmla="*/ 47 w 311"/>
                <a:gd name="T53" fmla="*/ 8 h 276"/>
                <a:gd name="T54" fmla="*/ 73 w 311"/>
                <a:gd name="T55" fmla="*/ 0 h 276"/>
                <a:gd name="T56" fmla="*/ 100 w 311"/>
                <a:gd name="T57" fmla="*/ 2 h 276"/>
                <a:gd name="T58" fmla="*/ 125 w 311"/>
                <a:gd name="T59" fmla="*/ 13 h 276"/>
                <a:gd name="T60" fmla="*/ 147 w 311"/>
                <a:gd name="T61" fmla="*/ 37 h 276"/>
                <a:gd name="T62" fmla="*/ 156 w 311"/>
                <a:gd name="T63" fmla="*/ 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1" h="276">
                  <a:moveTo>
                    <a:pt x="156" y="53"/>
                  </a:moveTo>
                  <a:lnTo>
                    <a:pt x="156" y="53"/>
                  </a:lnTo>
                  <a:lnTo>
                    <a:pt x="165" y="37"/>
                  </a:lnTo>
                  <a:lnTo>
                    <a:pt x="177" y="24"/>
                  </a:lnTo>
                  <a:lnTo>
                    <a:pt x="189" y="13"/>
                  </a:lnTo>
                  <a:lnTo>
                    <a:pt x="201" y="6"/>
                  </a:lnTo>
                  <a:lnTo>
                    <a:pt x="215" y="2"/>
                  </a:lnTo>
                  <a:lnTo>
                    <a:pt x="228" y="0"/>
                  </a:lnTo>
                  <a:lnTo>
                    <a:pt x="240" y="1"/>
                  </a:lnTo>
                  <a:lnTo>
                    <a:pt x="254" y="4"/>
                  </a:lnTo>
                  <a:lnTo>
                    <a:pt x="266" y="8"/>
                  </a:lnTo>
                  <a:lnTo>
                    <a:pt x="277" y="14"/>
                  </a:lnTo>
                  <a:lnTo>
                    <a:pt x="287" y="24"/>
                  </a:lnTo>
                  <a:lnTo>
                    <a:pt x="295" y="33"/>
                  </a:lnTo>
                  <a:lnTo>
                    <a:pt x="303" y="45"/>
                  </a:lnTo>
                  <a:lnTo>
                    <a:pt x="307" y="59"/>
                  </a:lnTo>
                  <a:lnTo>
                    <a:pt x="311" y="73"/>
                  </a:lnTo>
                  <a:lnTo>
                    <a:pt x="311" y="89"/>
                  </a:lnTo>
                  <a:lnTo>
                    <a:pt x="311" y="89"/>
                  </a:lnTo>
                  <a:lnTo>
                    <a:pt x="309" y="104"/>
                  </a:lnTo>
                  <a:lnTo>
                    <a:pt x="305" y="120"/>
                  </a:lnTo>
                  <a:lnTo>
                    <a:pt x="297" y="134"/>
                  </a:lnTo>
                  <a:lnTo>
                    <a:pt x="289" y="146"/>
                  </a:lnTo>
                  <a:lnTo>
                    <a:pt x="278" y="158"/>
                  </a:lnTo>
                  <a:lnTo>
                    <a:pt x="266" y="170"/>
                  </a:lnTo>
                  <a:lnTo>
                    <a:pt x="242" y="190"/>
                  </a:lnTo>
                  <a:lnTo>
                    <a:pt x="215" y="210"/>
                  </a:lnTo>
                  <a:lnTo>
                    <a:pt x="189" y="231"/>
                  </a:lnTo>
                  <a:lnTo>
                    <a:pt x="179" y="241"/>
                  </a:lnTo>
                  <a:lnTo>
                    <a:pt x="169" y="253"/>
                  </a:lnTo>
                  <a:lnTo>
                    <a:pt x="161" y="264"/>
                  </a:lnTo>
                  <a:lnTo>
                    <a:pt x="156" y="276"/>
                  </a:lnTo>
                  <a:lnTo>
                    <a:pt x="156" y="276"/>
                  </a:lnTo>
                  <a:lnTo>
                    <a:pt x="151" y="264"/>
                  </a:lnTo>
                  <a:lnTo>
                    <a:pt x="143" y="251"/>
                  </a:lnTo>
                  <a:lnTo>
                    <a:pt x="133" y="241"/>
                  </a:lnTo>
                  <a:lnTo>
                    <a:pt x="122" y="230"/>
                  </a:lnTo>
                  <a:lnTo>
                    <a:pt x="98" y="210"/>
                  </a:lnTo>
                  <a:lnTo>
                    <a:pt x="71" y="190"/>
                  </a:lnTo>
                  <a:lnTo>
                    <a:pt x="46" y="170"/>
                  </a:lnTo>
                  <a:lnTo>
                    <a:pt x="35" y="159"/>
                  </a:lnTo>
                  <a:lnTo>
                    <a:pt x="25" y="147"/>
                  </a:lnTo>
                  <a:lnTo>
                    <a:pt x="15" y="134"/>
                  </a:lnTo>
                  <a:lnTo>
                    <a:pt x="8" y="120"/>
                  </a:lnTo>
                  <a:lnTo>
                    <a:pt x="3" y="105"/>
                  </a:lnTo>
                  <a:lnTo>
                    <a:pt x="0" y="89"/>
                  </a:lnTo>
                  <a:lnTo>
                    <a:pt x="0" y="89"/>
                  </a:lnTo>
                  <a:lnTo>
                    <a:pt x="0" y="73"/>
                  </a:lnTo>
                  <a:lnTo>
                    <a:pt x="3" y="59"/>
                  </a:lnTo>
                  <a:lnTo>
                    <a:pt x="8" y="45"/>
                  </a:lnTo>
                  <a:lnTo>
                    <a:pt x="17" y="33"/>
                  </a:lnTo>
                  <a:lnTo>
                    <a:pt x="25" y="24"/>
                  </a:lnTo>
                  <a:lnTo>
                    <a:pt x="35" y="14"/>
                  </a:lnTo>
                  <a:lnTo>
                    <a:pt x="47" y="8"/>
                  </a:lnTo>
                  <a:lnTo>
                    <a:pt x="59" y="2"/>
                  </a:lnTo>
                  <a:lnTo>
                    <a:pt x="73" y="0"/>
                  </a:lnTo>
                  <a:lnTo>
                    <a:pt x="86" y="0"/>
                  </a:lnTo>
                  <a:lnTo>
                    <a:pt x="100" y="2"/>
                  </a:lnTo>
                  <a:lnTo>
                    <a:pt x="113" y="6"/>
                  </a:lnTo>
                  <a:lnTo>
                    <a:pt x="125" y="13"/>
                  </a:lnTo>
                  <a:lnTo>
                    <a:pt x="137" y="24"/>
                  </a:lnTo>
                  <a:lnTo>
                    <a:pt x="147" y="37"/>
                  </a:lnTo>
                  <a:lnTo>
                    <a:pt x="156" y="53"/>
                  </a:lnTo>
                  <a:lnTo>
                    <a:pt x="156"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77" name="Freeform 3438"/>
            <p:cNvSpPr>
              <a:spLocks/>
            </p:cNvSpPr>
            <p:nvPr/>
          </p:nvSpPr>
          <p:spPr bwMode="auto">
            <a:xfrm>
              <a:off x="2990850" y="4227513"/>
              <a:ext cx="3175" cy="4763"/>
            </a:xfrm>
            <a:custGeom>
              <a:avLst/>
              <a:gdLst>
                <a:gd name="T0" fmla="*/ 4 w 4"/>
                <a:gd name="T1" fmla="*/ 0 h 7"/>
                <a:gd name="T2" fmla="*/ 4 w 4"/>
                <a:gd name="T3" fmla="*/ 0 h 7"/>
                <a:gd name="T4" fmla="*/ 0 w 4"/>
                <a:gd name="T5" fmla="*/ 7 h 7"/>
              </a:gdLst>
              <a:ahLst/>
              <a:cxnLst>
                <a:cxn ang="0">
                  <a:pos x="T0" y="T1"/>
                </a:cxn>
                <a:cxn ang="0">
                  <a:pos x="T2" y="T3"/>
                </a:cxn>
                <a:cxn ang="0">
                  <a:pos x="T4" y="T5"/>
                </a:cxn>
              </a:cxnLst>
              <a:rect l="0" t="0" r="r" b="b"/>
              <a:pathLst>
                <a:path w="4" h="7">
                  <a:moveTo>
                    <a:pt x="4" y="0"/>
                  </a:moveTo>
                  <a:lnTo>
                    <a:pt x="4" y="0"/>
                  </a:lnTo>
                  <a:lnTo>
                    <a:pt x="0" y="7"/>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8" name="Freeform 3439"/>
            <p:cNvSpPr>
              <a:spLocks/>
            </p:cNvSpPr>
            <p:nvPr/>
          </p:nvSpPr>
          <p:spPr bwMode="auto">
            <a:xfrm>
              <a:off x="3001963" y="4198938"/>
              <a:ext cx="34925" cy="17463"/>
            </a:xfrm>
            <a:custGeom>
              <a:avLst/>
              <a:gdLst>
                <a:gd name="T0" fmla="*/ 43 w 43"/>
                <a:gd name="T1" fmla="*/ 0 h 21"/>
                <a:gd name="T2" fmla="*/ 43 w 43"/>
                <a:gd name="T3" fmla="*/ 0 h 21"/>
                <a:gd name="T4" fmla="*/ 31 w 43"/>
                <a:gd name="T5" fmla="*/ 1 h 21"/>
                <a:gd name="T6" fmla="*/ 21 w 43"/>
                <a:gd name="T7" fmla="*/ 5 h 21"/>
                <a:gd name="T8" fmla="*/ 10 w 43"/>
                <a:gd name="T9" fmla="*/ 12 h 21"/>
                <a:gd name="T10" fmla="*/ 0 w 43"/>
                <a:gd name="T11" fmla="*/ 21 h 21"/>
              </a:gdLst>
              <a:ahLst/>
              <a:cxnLst>
                <a:cxn ang="0">
                  <a:pos x="T0" y="T1"/>
                </a:cxn>
                <a:cxn ang="0">
                  <a:pos x="T2" y="T3"/>
                </a:cxn>
                <a:cxn ang="0">
                  <a:pos x="T4" y="T5"/>
                </a:cxn>
                <a:cxn ang="0">
                  <a:pos x="T6" y="T7"/>
                </a:cxn>
                <a:cxn ang="0">
                  <a:pos x="T8" y="T9"/>
                </a:cxn>
                <a:cxn ang="0">
                  <a:pos x="T10" y="T11"/>
                </a:cxn>
              </a:cxnLst>
              <a:rect l="0" t="0" r="r" b="b"/>
              <a:pathLst>
                <a:path w="43" h="21">
                  <a:moveTo>
                    <a:pt x="43" y="0"/>
                  </a:moveTo>
                  <a:lnTo>
                    <a:pt x="43" y="0"/>
                  </a:lnTo>
                  <a:lnTo>
                    <a:pt x="31" y="1"/>
                  </a:lnTo>
                  <a:lnTo>
                    <a:pt x="21" y="5"/>
                  </a:lnTo>
                  <a:lnTo>
                    <a:pt x="10" y="12"/>
                  </a:lnTo>
                  <a:lnTo>
                    <a:pt x="0" y="21"/>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79" name="Freeform 3440"/>
            <p:cNvSpPr>
              <a:spLocks/>
            </p:cNvSpPr>
            <p:nvPr/>
          </p:nvSpPr>
          <p:spPr bwMode="auto">
            <a:xfrm>
              <a:off x="2990850" y="4318001"/>
              <a:ext cx="46038" cy="36513"/>
            </a:xfrm>
            <a:custGeom>
              <a:avLst/>
              <a:gdLst>
                <a:gd name="T0" fmla="*/ 0 w 57"/>
                <a:gd name="T1" fmla="*/ 45 h 45"/>
                <a:gd name="T2" fmla="*/ 0 w 57"/>
                <a:gd name="T3" fmla="*/ 45 h 45"/>
                <a:gd name="T4" fmla="*/ 18 w 57"/>
                <a:gd name="T5" fmla="*/ 29 h 45"/>
                <a:gd name="T6" fmla="*/ 39 w 57"/>
                <a:gd name="T7" fmla="*/ 14 h 45"/>
                <a:gd name="T8" fmla="*/ 39 w 57"/>
                <a:gd name="T9" fmla="*/ 14 h 45"/>
                <a:gd name="T10" fmla="*/ 57 w 57"/>
                <a:gd name="T11" fmla="*/ 0 h 45"/>
              </a:gdLst>
              <a:ahLst/>
              <a:cxnLst>
                <a:cxn ang="0">
                  <a:pos x="T0" y="T1"/>
                </a:cxn>
                <a:cxn ang="0">
                  <a:pos x="T2" y="T3"/>
                </a:cxn>
                <a:cxn ang="0">
                  <a:pos x="T4" y="T5"/>
                </a:cxn>
                <a:cxn ang="0">
                  <a:pos x="T6" y="T7"/>
                </a:cxn>
                <a:cxn ang="0">
                  <a:pos x="T8" y="T9"/>
                </a:cxn>
                <a:cxn ang="0">
                  <a:pos x="T10" y="T11"/>
                </a:cxn>
              </a:cxnLst>
              <a:rect l="0" t="0" r="r" b="b"/>
              <a:pathLst>
                <a:path w="57" h="45">
                  <a:moveTo>
                    <a:pt x="0" y="45"/>
                  </a:moveTo>
                  <a:lnTo>
                    <a:pt x="0" y="45"/>
                  </a:lnTo>
                  <a:lnTo>
                    <a:pt x="18" y="29"/>
                  </a:lnTo>
                  <a:lnTo>
                    <a:pt x="39" y="14"/>
                  </a:lnTo>
                  <a:lnTo>
                    <a:pt x="39" y="14"/>
                  </a:lnTo>
                  <a:lnTo>
                    <a:pt x="57"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0" name="Freeform 3441"/>
            <p:cNvSpPr>
              <a:spLocks/>
            </p:cNvSpPr>
            <p:nvPr/>
          </p:nvSpPr>
          <p:spPr bwMode="auto">
            <a:xfrm>
              <a:off x="2868613" y="4241801"/>
              <a:ext cx="0" cy="9525"/>
            </a:xfrm>
            <a:custGeom>
              <a:avLst/>
              <a:gdLst>
                <a:gd name="T0" fmla="*/ 0 h 14"/>
                <a:gd name="T1" fmla="*/ 0 h 14"/>
                <a:gd name="T2" fmla="*/ 14 h 14"/>
              </a:gdLst>
              <a:ahLst/>
              <a:cxnLst>
                <a:cxn ang="0">
                  <a:pos x="0" y="T0"/>
                </a:cxn>
                <a:cxn ang="0">
                  <a:pos x="0" y="T1"/>
                </a:cxn>
                <a:cxn ang="0">
                  <a:pos x="0" y="T2"/>
                </a:cxn>
              </a:cxnLst>
              <a:rect l="0" t="0" r="r" b="b"/>
              <a:pathLst>
                <a:path h="14">
                  <a:moveTo>
                    <a:pt x="0" y="0"/>
                  </a:moveTo>
                  <a:lnTo>
                    <a:pt x="0" y="0"/>
                  </a:lnTo>
                  <a:lnTo>
                    <a:pt x="0" y="14"/>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1" name="Freeform 3442"/>
            <p:cNvSpPr>
              <a:spLocks/>
            </p:cNvSpPr>
            <p:nvPr/>
          </p:nvSpPr>
          <p:spPr bwMode="auto">
            <a:xfrm>
              <a:off x="2874963" y="4198938"/>
              <a:ext cx="42863" cy="26988"/>
            </a:xfrm>
            <a:custGeom>
              <a:avLst/>
              <a:gdLst>
                <a:gd name="T0" fmla="*/ 53 w 53"/>
                <a:gd name="T1" fmla="*/ 0 h 33"/>
                <a:gd name="T2" fmla="*/ 53 w 53"/>
                <a:gd name="T3" fmla="*/ 0 h 33"/>
                <a:gd name="T4" fmla="*/ 41 w 53"/>
                <a:gd name="T5" fmla="*/ 1 h 33"/>
                <a:gd name="T6" fmla="*/ 29 w 53"/>
                <a:gd name="T7" fmla="*/ 5 h 33"/>
                <a:gd name="T8" fmla="*/ 18 w 53"/>
                <a:gd name="T9" fmla="*/ 12 h 33"/>
                <a:gd name="T10" fmla="*/ 9 w 53"/>
                <a:gd name="T11" fmla="*/ 20 h 33"/>
                <a:gd name="T12" fmla="*/ 9 w 53"/>
                <a:gd name="T13" fmla="*/ 20 h 33"/>
                <a:gd name="T14" fmla="*/ 4 w 53"/>
                <a:gd name="T15" fmla="*/ 27 h 33"/>
                <a:gd name="T16" fmla="*/ 4 w 53"/>
                <a:gd name="T17" fmla="*/ 27 h 33"/>
                <a:gd name="T18" fmla="*/ 0 w 53"/>
                <a:gd name="T19"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33">
                  <a:moveTo>
                    <a:pt x="53" y="0"/>
                  </a:moveTo>
                  <a:lnTo>
                    <a:pt x="53" y="0"/>
                  </a:lnTo>
                  <a:lnTo>
                    <a:pt x="41" y="1"/>
                  </a:lnTo>
                  <a:lnTo>
                    <a:pt x="29" y="5"/>
                  </a:lnTo>
                  <a:lnTo>
                    <a:pt x="18" y="12"/>
                  </a:lnTo>
                  <a:lnTo>
                    <a:pt x="9" y="20"/>
                  </a:lnTo>
                  <a:lnTo>
                    <a:pt x="9" y="20"/>
                  </a:lnTo>
                  <a:lnTo>
                    <a:pt x="4" y="27"/>
                  </a:lnTo>
                  <a:lnTo>
                    <a:pt x="4" y="27"/>
                  </a:lnTo>
                  <a:lnTo>
                    <a:pt x="0" y="33"/>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4082" name="Freeform 3443"/>
          <p:cNvSpPr>
            <a:spLocks/>
          </p:cNvSpPr>
          <p:nvPr/>
        </p:nvSpPr>
        <p:spPr bwMode="auto">
          <a:xfrm>
            <a:off x="4233336" y="5452535"/>
            <a:ext cx="512233" cy="510117"/>
          </a:xfrm>
          <a:custGeom>
            <a:avLst/>
            <a:gdLst>
              <a:gd name="T0" fmla="*/ 482 w 482"/>
              <a:gd name="T1" fmla="*/ 241 h 482"/>
              <a:gd name="T2" fmla="*/ 477 w 482"/>
              <a:gd name="T3" fmla="*/ 193 h 482"/>
              <a:gd name="T4" fmla="*/ 464 w 482"/>
              <a:gd name="T5" fmla="*/ 147 h 482"/>
              <a:gd name="T6" fmla="*/ 441 w 482"/>
              <a:gd name="T7" fmla="*/ 105 h 482"/>
              <a:gd name="T8" fmla="*/ 411 w 482"/>
              <a:gd name="T9" fmla="*/ 71 h 482"/>
              <a:gd name="T10" fmla="*/ 377 w 482"/>
              <a:gd name="T11" fmla="*/ 41 h 482"/>
              <a:gd name="T12" fmla="*/ 335 w 482"/>
              <a:gd name="T13" fmla="*/ 18 h 482"/>
              <a:gd name="T14" fmla="*/ 289 w 482"/>
              <a:gd name="T15" fmla="*/ 5 h 482"/>
              <a:gd name="T16" fmla="*/ 241 w 482"/>
              <a:gd name="T17" fmla="*/ 0 h 482"/>
              <a:gd name="T18" fmla="*/ 217 w 482"/>
              <a:gd name="T19" fmla="*/ 1 h 482"/>
              <a:gd name="T20" fmla="*/ 169 w 482"/>
              <a:gd name="T21" fmla="*/ 10 h 482"/>
              <a:gd name="T22" fmla="*/ 126 w 482"/>
              <a:gd name="T23" fmla="*/ 29 h 482"/>
              <a:gd name="T24" fmla="*/ 88 w 482"/>
              <a:gd name="T25" fmla="*/ 55 h 482"/>
              <a:gd name="T26" fmla="*/ 55 w 482"/>
              <a:gd name="T27" fmla="*/ 88 h 482"/>
              <a:gd name="T28" fmla="*/ 29 w 482"/>
              <a:gd name="T29" fmla="*/ 126 h 482"/>
              <a:gd name="T30" fmla="*/ 11 w 482"/>
              <a:gd name="T31" fmla="*/ 168 h 482"/>
              <a:gd name="T32" fmla="*/ 1 w 482"/>
              <a:gd name="T33" fmla="*/ 217 h 482"/>
              <a:gd name="T34" fmla="*/ 0 w 482"/>
              <a:gd name="T35" fmla="*/ 241 h 482"/>
              <a:gd name="T36" fmla="*/ 5 w 482"/>
              <a:gd name="T37" fmla="*/ 289 h 482"/>
              <a:gd name="T38" fmla="*/ 19 w 482"/>
              <a:gd name="T39" fmla="*/ 335 h 482"/>
              <a:gd name="T40" fmla="*/ 41 w 482"/>
              <a:gd name="T41" fmla="*/ 376 h 482"/>
              <a:gd name="T42" fmla="*/ 71 w 482"/>
              <a:gd name="T43" fmla="*/ 411 h 482"/>
              <a:gd name="T44" fmla="*/ 106 w 482"/>
              <a:gd name="T45" fmla="*/ 440 h 482"/>
              <a:gd name="T46" fmla="*/ 147 w 482"/>
              <a:gd name="T47" fmla="*/ 463 h 482"/>
              <a:gd name="T48" fmla="*/ 193 w 482"/>
              <a:gd name="T49" fmla="*/ 477 h 482"/>
              <a:gd name="T50" fmla="*/ 241 w 482"/>
              <a:gd name="T51" fmla="*/ 482 h 482"/>
              <a:gd name="T52" fmla="*/ 265 w 482"/>
              <a:gd name="T53" fmla="*/ 481 h 482"/>
              <a:gd name="T54" fmla="*/ 314 w 482"/>
              <a:gd name="T55" fmla="*/ 471 h 482"/>
              <a:gd name="T56" fmla="*/ 356 w 482"/>
              <a:gd name="T57" fmla="*/ 453 h 482"/>
              <a:gd name="T58" fmla="*/ 394 w 482"/>
              <a:gd name="T59" fmla="*/ 427 h 482"/>
              <a:gd name="T60" fmla="*/ 427 w 482"/>
              <a:gd name="T61" fmla="*/ 394 h 482"/>
              <a:gd name="T62" fmla="*/ 453 w 482"/>
              <a:gd name="T63" fmla="*/ 356 h 482"/>
              <a:gd name="T64" fmla="*/ 472 w 482"/>
              <a:gd name="T65" fmla="*/ 313 h 482"/>
              <a:gd name="T66" fmla="*/ 481 w 482"/>
              <a:gd name="T67" fmla="*/ 265 h 482"/>
              <a:gd name="T68" fmla="*/ 482 w 482"/>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2" h="482">
                <a:moveTo>
                  <a:pt x="482" y="241"/>
                </a:moveTo>
                <a:lnTo>
                  <a:pt x="482" y="241"/>
                </a:lnTo>
                <a:lnTo>
                  <a:pt x="481" y="217"/>
                </a:lnTo>
                <a:lnTo>
                  <a:pt x="477" y="193"/>
                </a:lnTo>
                <a:lnTo>
                  <a:pt x="472" y="168"/>
                </a:lnTo>
                <a:lnTo>
                  <a:pt x="464" y="147"/>
                </a:lnTo>
                <a:lnTo>
                  <a:pt x="453" y="126"/>
                </a:lnTo>
                <a:lnTo>
                  <a:pt x="441" y="105"/>
                </a:lnTo>
                <a:lnTo>
                  <a:pt x="427" y="88"/>
                </a:lnTo>
                <a:lnTo>
                  <a:pt x="411" y="71"/>
                </a:lnTo>
                <a:lnTo>
                  <a:pt x="394" y="55"/>
                </a:lnTo>
                <a:lnTo>
                  <a:pt x="377" y="41"/>
                </a:lnTo>
                <a:lnTo>
                  <a:pt x="356" y="29"/>
                </a:lnTo>
                <a:lnTo>
                  <a:pt x="335" y="18"/>
                </a:lnTo>
                <a:lnTo>
                  <a:pt x="314" y="10"/>
                </a:lnTo>
                <a:lnTo>
                  <a:pt x="289" y="5"/>
                </a:lnTo>
                <a:lnTo>
                  <a:pt x="265" y="1"/>
                </a:lnTo>
                <a:lnTo>
                  <a:pt x="241" y="0"/>
                </a:lnTo>
                <a:lnTo>
                  <a:pt x="241" y="0"/>
                </a:lnTo>
                <a:lnTo>
                  <a:pt x="217" y="1"/>
                </a:lnTo>
                <a:lnTo>
                  <a:pt x="193" y="5"/>
                </a:lnTo>
                <a:lnTo>
                  <a:pt x="169" y="10"/>
                </a:lnTo>
                <a:lnTo>
                  <a:pt x="147" y="18"/>
                </a:lnTo>
                <a:lnTo>
                  <a:pt x="126" y="29"/>
                </a:lnTo>
                <a:lnTo>
                  <a:pt x="106" y="41"/>
                </a:lnTo>
                <a:lnTo>
                  <a:pt x="88" y="55"/>
                </a:lnTo>
                <a:lnTo>
                  <a:pt x="71" y="71"/>
                </a:lnTo>
                <a:lnTo>
                  <a:pt x="55" y="88"/>
                </a:lnTo>
                <a:lnTo>
                  <a:pt x="41" y="105"/>
                </a:lnTo>
                <a:lnTo>
                  <a:pt x="29" y="126"/>
                </a:lnTo>
                <a:lnTo>
                  <a:pt x="19" y="147"/>
                </a:lnTo>
                <a:lnTo>
                  <a:pt x="11" y="168"/>
                </a:lnTo>
                <a:lnTo>
                  <a:pt x="5" y="193"/>
                </a:lnTo>
                <a:lnTo>
                  <a:pt x="1" y="217"/>
                </a:lnTo>
                <a:lnTo>
                  <a:pt x="0" y="241"/>
                </a:lnTo>
                <a:lnTo>
                  <a:pt x="0" y="241"/>
                </a:lnTo>
                <a:lnTo>
                  <a:pt x="1" y="265"/>
                </a:lnTo>
                <a:lnTo>
                  <a:pt x="5" y="289"/>
                </a:lnTo>
                <a:lnTo>
                  <a:pt x="11" y="313"/>
                </a:lnTo>
                <a:lnTo>
                  <a:pt x="19" y="335"/>
                </a:lnTo>
                <a:lnTo>
                  <a:pt x="29" y="356"/>
                </a:lnTo>
                <a:lnTo>
                  <a:pt x="41" y="376"/>
                </a:lnTo>
                <a:lnTo>
                  <a:pt x="55" y="394"/>
                </a:lnTo>
                <a:lnTo>
                  <a:pt x="71" y="411"/>
                </a:lnTo>
                <a:lnTo>
                  <a:pt x="88" y="427"/>
                </a:lnTo>
                <a:lnTo>
                  <a:pt x="106" y="440"/>
                </a:lnTo>
                <a:lnTo>
                  <a:pt x="126" y="453"/>
                </a:lnTo>
                <a:lnTo>
                  <a:pt x="147" y="463"/>
                </a:lnTo>
                <a:lnTo>
                  <a:pt x="169" y="471"/>
                </a:lnTo>
                <a:lnTo>
                  <a:pt x="193" y="477"/>
                </a:lnTo>
                <a:lnTo>
                  <a:pt x="217" y="481"/>
                </a:lnTo>
                <a:lnTo>
                  <a:pt x="241" y="482"/>
                </a:lnTo>
                <a:lnTo>
                  <a:pt x="241" y="482"/>
                </a:lnTo>
                <a:lnTo>
                  <a:pt x="265" y="481"/>
                </a:lnTo>
                <a:lnTo>
                  <a:pt x="289" y="477"/>
                </a:lnTo>
                <a:lnTo>
                  <a:pt x="314" y="471"/>
                </a:lnTo>
                <a:lnTo>
                  <a:pt x="335" y="463"/>
                </a:lnTo>
                <a:lnTo>
                  <a:pt x="356" y="453"/>
                </a:lnTo>
                <a:lnTo>
                  <a:pt x="377" y="440"/>
                </a:lnTo>
                <a:lnTo>
                  <a:pt x="394" y="427"/>
                </a:lnTo>
                <a:lnTo>
                  <a:pt x="411" y="411"/>
                </a:lnTo>
                <a:lnTo>
                  <a:pt x="427" y="394"/>
                </a:lnTo>
                <a:lnTo>
                  <a:pt x="441" y="376"/>
                </a:lnTo>
                <a:lnTo>
                  <a:pt x="453" y="356"/>
                </a:lnTo>
                <a:lnTo>
                  <a:pt x="464" y="335"/>
                </a:lnTo>
                <a:lnTo>
                  <a:pt x="472" y="313"/>
                </a:lnTo>
                <a:lnTo>
                  <a:pt x="477" y="289"/>
                </a:lnTo>
                <a:lnTo>
                  <a:pt x="481" y="265"/>
                </a:lnTo>
                <a:lnTo>
                  <a:pt x="482" y="241"/>
                </a:lnTo>
                <a:lnTo>
                  <a:pt x="482" y="241"/>
                </a:lnTo>
                <a:close/>
              </a:path>
            </a:pathLst>
          </a:custGeom>
          <a:solidFill>
            <a:srgbClr val="EA65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3" name="Freeform 3444"/>
          <p:cNvSpPr>
            <a:spLocks/>
          </p:cNvSpPr>
          <p:nvPr/>
        </p:nvSpPr>
        <p:spPr bwMode="auto">
          <a:xfrm>
            <a:off x="4370919" y="5543553"/>
            <a:ext cx="241300" cy="328084"/>
          </a:xfrm>
          <a:custGeom>
            <a:avLst/>
            <a:gdLst>
              <a:gd name="T0" fmla="*/ 202 w 229"/>
              <a:gd name="T1" fmla="*/ 150 h 311"/>
              <a:gd name="T2" fmla="*/ 205 w 229"/>
              <a:gd name="T3" fmla="*/ 200 h 311"/>
              <a:gd name="T4" fmla="*/ 203 w 229"/>
              <a:gd name="T5" fmla="*/ 223 h 311"/>
              <a:gd name="T6" fmla="*/ 201 w 229"/>
              <a:gd name="T7" fmla="*/ 263 h 311"/>
              <a:gd name="T8" fmla="*/ 194 w 229"/>
              <a:gd name="T9" fmla="*/ 292 h 311"/>
              <a:gd name="T10" fmla="*/ 185 w 229"/>
              <a:gd name="T11" fmla="*/ 309 h 311"/>
              <a:gd name="T12" fmla="*/ 179 w 229"/>
              <a:gd name="T13" fmla="*/ 311 h 311"/>
              <a:gd name="T14" fmla="*/ 177 w 229"/>
              <a:gd name="T15" fmla="*/ 311 h 311"/>
              <a:gd name="T16" fmla="*/ 168 w 229"/>
              <a:gd name="T17" fmla="*/ 306 h 311"/>
              <a:gd name="T18" fmla="*/ 162 w 229"/>
              <a:gd name="T19" fmla="*/ 291 h 311"/>
              <a:gd name="T20" fmla="*/ 156 w 229"/>
              <a:gd name="T21" fmla="*/ 246 h 311"/>
              <a:gd name="T22" fmla="*/ 150 w 229"/>
              <a:gd name="T23" fmla="*/ 211 h 311"/>
              <a:gd name="T24" fmla="*/ 140 w 229"/>
              <a:gd name="T25" fmla="*/ 192 h 311"/>
              <a:gd name="T26" fmla="*/ 124 w 229"/>
              <a:gd name="T27" fmla="*/ 181 h 311"/>
              <a:gd name="T28" fmla="*/ 114 w 229"/>
              <a:gd name="T29" fmla="*/ 180 h 311"/>
              <a:gd name="T30" fmla="*/ 95 w 229"/>
              <a:gd name="T31" fmla="*/ 187 h 311"/>
              <a:gd name="T32" fmla="*/ 81 w 229"/>
              <a:gd name="T33" fmla="*/ 201 h 311"/>
              <a:gd name="T34" fmla="*/ 75 w 229"/>
              <a:gd name="T35" fmla="*/ 221 h 311"/>
              <a:gd name="T36" fmla="*/ 68 w 229"/>
              <a:gd name="T37" fmla="*/ 270 h 311"/>
              <a:gd name="T38" fmla="*/ 63 w 229"/>
              <a:gd name="T39" fmla="*/ 299 h 311"/>
              <a:gd name="T40" fmla="*/ 55 w 229"/>
              <a:gd name="T41" fmla="*/ 310 h 311"/>
              <a:gd name="T42" fmla="*/ 48 w 229"/>
              <a:gd name="T43" fmla="*/ 311 h 311"/>
              <a:gd name="T44" fmla="*/ 47 w 229"/>
              <a:gd name="T45" fmla="*/ 311 h 311"/>
              <a:gd name="T46" fmla="*/ 38 w 229"/>
              <a:gd name="T47" fmla="*/ 303 h 311"/>
              <a:gd name="T48" fmla="*/ 30 w 229"/>
              <a:gd name="T49" fmla="*/ 279 h 311"/>
              <a:gd name="T50" fmla="*/ 25 w 229"/>
              <a:gd name="T51" fmla="*/ 244 h 311"/>
              <a:gd name="T52" fmla="*/ 24 w 229"/>
              <a:gd name="T53" fmla="*/ 200 h 311"/>
              <a:gd name="T54" fmla="*/ 24 w 229"/>
              <a:gd name="T55" fmla="*/ 175 h 311"/>
              <a:gd name="T56" fmla="*/ 26 w 229"/>
              <a:gd name="T57" fmla="*/ 150 h 311"/>
              <a:gd name="T58" fmla="*/ 12 w 229"/>
              <a:gd name="T59" fmla="*/ 116 h 311"/>
              <a:gd name="T60" fmla="*/ 4 w 229"/>
              <a:gd name="T61" fmla="*/ 82 h 311"/>
              <a:gd name="T62" fmla="*/ 0 w 229"/>
              <a:gd name="T63" fmla="*/ 53 h 311"/>
              <a:gd name="T64" fmla="*/ 4 w 229"/>
              <a:gd name="T65" fmla="*/ 30 h 311"/>
              <a:gd name="T66" fmla="*/ 8 w 229"/>
              <a:gd name="T67" fmla="*/ 20 h 311"/>
              <a:gd name="T68" fmla="*/ 17 w 229"/>
              <a:gd name="T69" fmla="*/ 8 h 311"/>
              <a:gd name="T70" fmla="*/ 29 w 229"/>
              <a:gd name="T71" fmla="*/ 3 h 311"/>
              <a:gd name="T72" fmla="*/ 44 w 229"/>
              <a:gd name="T73" fmla="*/ 0 h 311"/>
              <a:gd name="T74" fmla="*/ 67 w 229"/>
              <a:gd name="T75" fmla="*/ 3 h 311"/>
              <a:gd name="T76" fmla="*/ 99 w 229"/>
              <a:gd name="T77" fmla="*/ 8 h 311"/>
              <a:gd name="T78" fmla="*/ 114 w 229"/>
              <a:gd name="T79" fmla="*/ 10 h 311"/>
              <a:gd name="T80" fmla="*/ 146 w 229"/>
              <a:gd name="T81" fmla="*/ 6 h 311"/>
              <a:gd name="T82" fmla="*/ 177 w 229"/>
              <a:gd name="T83" fmla="*/ 0 h 311"/>
              <a:gd name="T84" fmla="*/ 191 w 229"/>
              <a:gd name="T85" fmla="*/ 0 h 311"/>
              <a:gd name="T86" fmla="*/ 205 w 229"/>
              <a:gd name="T87" fmla="*/ 6 h 311"/>
              <a:gd name="T88" fmla="*/ 215 w 229"/>
              <a:gd name="T89" fmla="*/ 14 h 311"/>
              <a:gd name="T90" fmla="*/ 225 w 229"/>
              <a:gd name="T91" fmla="*/ 30 h 311"/>
              <a:gd name="T92" fmla="*/ 227 w 229"/>
              <a:gd name="T93" fmla="*/ 39 h 311"/>
              <a:gd name="T94" fmla="*/ 227 w 229"/>
              <a:gd name="T95" fmla="*/ 66 h 311"/>
              <a:gd name="T96" fmla="*/ 221 w 229"/>
              <a:gd name="T97" fmla="*/ 98 h 311"/>
              <a:gd name="T98" fmla="*/ 209 w 229"/>
              <a:gd name="T99" fmla="*/ 133 h 311"/>
              <a:gd name="T100" fmla="*/ 202 w 229"/>
              <a:gd name="T101" fmla="*/ 15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202" y="150"/>
                </a:move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4"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4" name="Freeform 3445"/>
          <p:cNvSpPr>
            <a:spLocks/>
          </p:cNvSpPr>
          <p:nvPr/>
        </p:nvSpPr>
        <p:spPr bwMode="auto">
          <a:xfrm>
            <a:off x="4370919" y="5543553"/>
            <a:ext cx="241300" cy="328084"/>
          </a:xfrm>
          <a:custGeom>
            <a:avLst/>
            <a:gdLst>
              <a:gd name="T0" fmla="*/ 114 w 229"/>
              <a:gd name="T1" fmla="*/ 10 h 311"/>
              <a:gd name="T2" fmla="*/ 146 w 229"/>
              <a:gd name="T3" fmla="*/ 6 h 311"/>
              <a:gd name="T4" fmla="*/ 177 w 229"/>
              <a:gd name="T5" fmla="*/ 0 h 311"/>
              <a:gd name="T6" fmla="*/ 191 w 229"/>
              <a:gd name="T7" fmla="*/ 0 h 311"/>
              <a:gd name="T8" fmla="*/ 205 w 229"/>
              <a:gd name="T9" fmla="*/ 6 h 311"/>
              <a:gd name="T10" fmla="*/ 215 w 229"/>
              <a:gd name="T11" fmla="*/ 14 h 311"/>
              <a:gd name="T12" fmla="*/ 225 w 229"/>
              <a:gd name="T13" fmla="*/ 30 h 311"/>
              <a:gd name="T14" fmla="*/ 227 w 229"/>
              <a:gd name="T15" fmla="*/ 39 h 311"/>
              <a:gd name="T16" fmla="*/ 227 w 229"/>
              <a:gd name="T17" fmla="*/ 66 h 311"/>
              <a:gd name="T18" fmla="*/ 221 w 229"/>
              <a:gd name="T19" fmla="*/ 98 h 311"/>
              <a:gd name="T20" fmla="*/ 209 w 229"/>
              <a:gd name="T21" fmla="*/ 133 h 311"/>
              <a:gd name="T22" fmla="*/ 202 w 229"/>
              <a:gd name="T23" fmla="*/ 150 h 311"/>
              <a:gd name="T24" fmla="*/ 205 w 229"/>
              <a:gd name="T25" fmla="*/ 200 h 311"/>
              <a:gd name="T26" fmla="*/ 203 w 229"/>
              <a:gd name="T27" fmla="*/ 223 h 311"/>
              <a:gd name="T28" fmla="*/ 201 w 229"/>
              <a:gd name="T29" fmla="*/ 263 h 311"/>
              <a:gd name="T30" fmla="*/ 194 w 229"/>
              <a:gd name="T31" fmla="*/ 292 h 311"/>
              <a:gd name="T32" fmla="*/ 185 w 229"/>
              <a:gd name="T33" fmla="*/ 309 h 311"/>
              <a:gd name="T34" fmla="*/ 179 w 229"/>
              <a:gd name="T35" fmla="*/ 311 h 311"/>
              <a:gd name="T36" fmla="*/ 177 w 229"/>
              <a:gd name="T37" fmla="*/ 311 h 311"/>
              <a:gd name="T38" fmla="*/ 168 w 229"/>
              <a:gd name="T39" fmla="*/ 306 h 311"/>
              <a:gd name="T40" fmla="*/ 162 w 229"/>
              <a:gd name="T41" fmla="*/ 291 h 311"/>
              <a:gd name="T42" fmla="*/ 156 w 229"/>
              <a:gd name="T43" fmla="*/ 246 h 311"/>
              <a:gd name="T44" fmla="*/ 150 w 229"/>
              <a:gd name="T45" fmla="*/ 211 h 311"/>
              <a:gd name="T46" fmla="*/ 140 w 229"/>
              <a:gd name="T47" fmla="*/ 192 h 311"/>
              <a:gd name="T48" fmla="*/ 124 w 229"/>
              <a:gd name="T49" fmla="*/ 181 h 311"/>
              <a:gd name="T50" fmla="*/ 114 w 229"/>
              <a:gd name="T51" fmla="*/ 180 h 311"/>
              <a:gd name="T52" fmla="*/ 95 w 229"/>
              <a:gd name="T53" fmla="*/ 187 h 311"/>
              <a:gd name="T54" fmla="*/ 81 w 229"/>
              <a:gd name="T55" fmla="*/ 201 h 311"/>
              <a:gd name="T56" fmla="*/ 75 w 229"/>
              <a:gd name="T57" fmla="*/ 221 h 311"/>
              <a:gd name="T58" fmla="*/ 68 w 229"/>
              <a:gd name="T59" fmla="*/ 270 h 311"/>
              <a:gd name="T60" fmla="*/ 63 w 229"/>
              <a:gd name="T61" fmla="*/ 299 h 311"/>
              <a:gd name="T62" fmla="*/ 55 w 229"/>
              <a:gd name="T63" fmla="*/ 310 h 311"/>
              <a:gd name="T64" fmla="*/ 48 w 229"/>
              <a:gd name="T65" fmla="*/ 311 h 311"/>
              <a:gd name="T66" fmla="*/ 47 w 229"/>
              <a:gd name="T67" fmla="*/ 311 h 311"/>
              <a:gd name="T68" fmla="*/ 38 w 229"/>
              <a:gd name="T69" fmla="*/ 303 h 311"/>
              <a:gd name="T70" fmla="*/ 30 w 229"/>
              <a:gd name="T71" fmla="*/ 279 h 311"/>
              <a:gd name="T72" fmla="*/ 25 w 229"/>
              <a:gd name="T73" fmla="*/ 244 h 311"/>
              <a:gd name="T74" fmla="*/ 24 w 229"/>
              <a:gd name="T75" fmla="*/ 200 h 311"/>
              <a:gd name="T76" fmla="*/ 24 w 229"/>
              <a:gd name="T77" fmla="*/ 175 h 311"/>
              <a:gd name="T78" fmla="*/ 26 w 229"/>
              <a:gd name="T79" fmla="*/ 150 h 311"/>
              <a:gd name="T80" fmla="*/ 12 w 229"/>
              <a:gd name="T81" fmla="*/ 116 h 311"/>
              <a:gd name="T82" fmla="*/ 2 w 229"/>
              <a:gd name="T83" fmla="*/ 82 h 311"/>
              <a:gd name="T84" fmla="*/ 0 w 229"/>
              <a:gd name="T85" fmla="*/ 53 h 311"/>
              <a:gd name="T86" fmla="*/ 4 w 229"/>
              <a:gd name="T87" fmla="*/ 30 h 311"/>
              <a:gd name="T88" fmla="*/ 8 w 229"/>
              <a:gd name="T89" fmla="*/ 20 h 311"/>
              <a:gd name="T90" fmla="*/ 17 w 229"/>
              <a:gd name="T91" fmla="*/ 8 h 311"/>
              <a:gd name="T92" fmla="*/ 29 w 229"/>
              <a:gd name="T93" fmla="*/ 3 h 311"/>
              <a:gd name="T94" fmla="*/ 44 w 229"/>
              <a:gd name="T95" fmla="*/ 0 h 311"/>
              <a:gd name="T96" fmla="*/ 67 w 229"/>
              <a:gd name="T97" fmla="*/ 3 h 311"/>
              <a:gd name="T98" fmla="*/ 99 w 229"/>
              <a:gd name="T99" fmla="*/ 8 h 311"/>
              <a:gd name="T100" fmla="*/ 114 w 229"/>
              <a:gd name="T101" fmla="*/ 1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9" h="311">
                <a:moveTo>
                  <a:pt x="114" y="10"/>
                </a:moveTo>
                <a:lnTo>
                  <a:pt x="114" y="10"/>
                </a:lnTo>
                <a:lnTo>
                  <a:pt x="130" y="8"/>
                </a:lnTo>
                <a:lnTo>
                  <a:pt x="146" y="6"/>
                </a:lnTo>
                <a:lnTo>
                  <a:pt x="162" y="3"/>
                </a:lnTo>
                <a:lnTo>
                  <a:pt x="177" y="0"/>
                </a:lnTo>
                <a:lnTo>
                  <a:pt x="185" y="0"/>
                </a:lnTo>
                <a:lnTo>
                  <a:pt x="191" y="0"/>
                </a:lnTo>
                <a:lnTo>
                  <a:pt x="198" y="3"/>
                </a:lnTo>
                <a:lnTo>
                  <a:pt x="205" y="6"/>
                </a:lnTo>
                <a:lnTo>
                  <a:pt x="210" y="8"/>
                </a:lnTo>
                <a:lnTo>
                  <a:pt x="215" y="14"/>
                </a:lnTo>
                <a:lnTo>
                  <a:pt x="221" y="20"/>
                </a:lnTo>
                <a:lnTo>
                  <a:pt x="225" y="30"/>
                </a:lnTo>
                <a:lnTo>
                  <a:pt x="225" y="30"/>
                </a:lnTo>
                <a:lnTo>
                  <a:pt x="227" y="39"/>
                </a:lnTo>
                <a:lnTo>
                  <a:pt x="229" y="53"/>
                </a:lnTo>
                <a:lnTo>
                  <a:pt x="227" y="66"/>
                </a:lnTo>
                <a:lnTo>
                  <a:pt x="225" y="82"/>
                </a:lnTo>
                <a:lnTo>
                  <a:pt x="221" y="98"/>
                </a:lnTo>
                <a:lnTo>
                  <a:pt x="215" y="116"/>
                </a:lnTo>
                <a:lnTo>
                  <a:pt x="209" y="133"/>
                </a:lnTo>
                <a:lnTo>
                  <a:pt x="202" y="150"/>
                </a:lnTo>
                <a:lnTo>
                  <a:pt x="202" y="150"/>
                </a:lnTo>
                <a:lnTo>
                  <a:pt x="203" y="175"/>
                </a:lnTo>
                <a:lnTo>
                  <a:pt x="205" y="200"/>
                </a:lnTo>
                <a:lnTo>
                  <a:pt x="205" y="200"/>
                </a:lnTo>
                <a:lnTo>
                  <a:pt x="203" y="223"/>
                </a:lnTo>
                <a:lnTo>
                  <a:pt x="202" y="244"/>
                </a:lnTo>
                <a:lnTo>
                  <a:pt x="201" y="263"/>
                </a:lnTo>
                <a:lnTo>
                  <a:pt x="197" y="279"/>
                </a:lnTo>
                <a:lnTo>
                  <a:pt x="194" y="292"/>
                </a:lnTo>
                <a:lnTo>
                  <a:pt x="189" y="303"/>
                </a:lnTo>
                <a:lnTo>
                  <a:pt x="185" y="309"/>
                </a:lnTo>
                <a:lnTo>
                  <a:pt x="182" y="311"/>
                </a:lnTo>
                <a:lnTo>
                  <a:pt x="179" y="311"/>
                </a:lnTo>
                <a:lnTo>
                  <a:pt x="179" y="311"/>
                </a:lnTo>
                <a:lnTo>
                  <a:pt x="177" y="311"/>
                </a:lnTo>
                <a:lnTo>
                  <a:pt x="174" y="310"/>
                </a:lnTo>
                <a:lnTo>
                  <a:pt x="168" y="306"/>
                </a:lnTo>
                <a:lnTo>
                  <a:pt x="164" y="299"/>
                </a:lnTo>
                <a:lnTo>
                  <a:pt x="162" y="291"/>
                </a:lnTo>
                <a:lnTo>
                  <a:pt x="159" y="270"/>
                </a:lnTo>
                <a:lnTo>
                  <a:pt x="156" y="246"/>
                </a:lnTo>
                <a:lnTo>
                  <a:pt x="152" y="221"/>
                </a:lnTo>
                <a:lnTo>
                  <a:pt x="150" y="211"/>
                </a:lnTo>
                <a:lnTo>
                  <a:pt x="146" y="201"/>
                </a:lnTo>
                <a:lnTo>
                  <a:pt x="140" y="192"/>
                </a:lnTo>
                <a:lnTo>
                  <a:pt x="134" y="187"/>
                </a:lnTo>
                <a:lnTo>
                  <a:pt x="124" y="181"/>
                </a:lnTo>
                <a:lnTo>
                  <a:pt x="114" y="180"/>
                </a:lnTo>
                <a:lnTo>
                  <a:pt x="114" y="180"/>
                </a:lnTo>
                <a:lnTo>
                  <a:pt x="103" y="181"/>
                </a:lnTo>
                <a:lnTo>
                  <a:pt x="95" y="187"/>
                </a:lnTo>
                <a:lnTo>
                  <a:pt x="88" y="192"/>
                </a:lnTo>
                <a:lnTo>
                  <a:pt x="81" y="201"/>
                </a:lnTo>
                <a:lnTo>
                  <a:pt x="77" y="211"/>
                </a:lnTo>
                <a:lnTo>
                  <a:pt x="75" y="221"/>
                </a:lnTo>
                <a:lnTo>
                  <a:pt x="71" y="246"/>
                </a:lnTo>
                <a:lnTo>
                  <a:pt x="68" y="270"/>
                </a:lnTo>
                <a:lnTo>
                  <a:pt x="65" y="291"/>
                </a:lnTo>
                <a:lnTo>
                  <a:pt x="63" y="299"/>
                </a:lnTo>
                <a:lnTo>
                  <a:pt x="59" y="306"/>
                </a:lnTo>
                <a:lnTo>
                  <a:pt x="55" y="310"/>
                </a:lnTo>
                <a:lnTo>
                  <a:pt x="52" y="311"/>
                </a:lnTo>
                <a:lnTo>
                  <a:pt x="48" y="311"/>
                </a:lnTo>
                <a:lnTo>
                  <a:pt x="48" y="311"/>
                </a:lnTo>
                <a:lnTo>
                  <a:pt x="47" y="311"/>
                </a:lnTo>
                <a:lnTo>
                  <a:pt x="44" y="309"/>
                </a:lnTo>
                <a:lnTo>
                  <a:pt x="38" y="303"/>
                </a:lnTo>
                <a:lnTo>
                  <a:pt x="34" y="292"/>
                </a:lnTo>
                <a:lnTo>
                  <a:pt x="30" y="279"/>
                </a:lnTo>
                <a:lnTo>
                  <a:pt x="28" y="263"/>
                </a:lnTo>
                <a:lnTo>
                  <a:pt x="25" y="244"/>
                </a:lnTo>
                <a:lnTo>
                  <a:pt x="24" y="223"/>
                </a:lnTo>
                <a:lnTo>
                  <a:pt x="24" y="200"/>
                </a:lnTo>
                <a:lnTo>
                  <a:pt x="24" y="200"/>
                </a:lnTo>
                <a:lnTo>
                  <a:pt x="24" y="175"/>
                </a:lnTo>
                <a:lnTo>
                  <a:pt x="26" y="150"/>
                </a:lnTo>
                <a:lnTo>
                  <a:pt x="26" y="150"/>
                </a:lnTo>
                <a:lnTo>
                  <a:pt x="18" y="133"/>
                </a:lnTo>
                <a:lnTo>
                  <a:pt x="12" y="116"/>
                </a:lnTo>
                <a:lnTo>
                  <a:pt x="6" y="98"/>
                </a:lnTo>
                <a:lnTo>
                  <a:pt x="2" y="82"/>
                </a:lnTo>
                <a:lnTo>
                  <a:pt x="1" y="66"/>
                </a:lnTo>
                <a:lnTo>
                  <a:pt x="0" y="53"/>
                </a:lnTo>
                <a:lnTo>
                  <a:pt x="1" y="39"/>
                </a:lnTo>
                <a:lnTo>
                  <a:pt x="4" y="30"/>
                </a:lnTo>
                <a:lnTo>
                  <a:pt x="4" y="30"/>
                </a:lnTo>
                <a:lnTo>
                  <a:pt x="8" y="20"/>
                </a:lnTo>
                <a:lnTo>
                  <a:pt x="12" y="14"/>
                </a:lnTo>
                <a:lnTo>
                  <a:pt x="17" y="8"/>
                </a:lnTo>
                <a:lnTo>
                  <a:pt x="24" y="6"/>
                </a:lnTo>
                <a:lnTo>
                  <a:pt x="29" y="3"/>
                </a:lnTo>
                <a:lnTo>
                  <a:pt x="36" y="0"/>
                </a:lnTo>
                <a:lnTo>
                  <a:pt x="44" y="0"/>
                </a:lnTo>
                <a:lnTo>
                  <a:pt x="51" y="0"/>
                </a:lnTo>
                <a:lnTo>
                  <a:pt x="67" y="3"/>
                </a:lnTo>
                <a:lnTo>
                  <a:pt x="83" y="6"/>
                </a:lnTo>
                <a:lnTo>
                  <a:pt x="99" y="8"/>
                </a:lnTo>
                <a:lnTo>
                  <a:pt x="114" y="10"/>
                </a:lnTo>
                <a:lnTo>
                  <a:pt x="114" y="10"/>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5" name="Freeform 3446"/>
          <p:cNvSpPr>
            <a:spLocks/>
          </p:cNvSpPr>
          <p:nvPr/>
        </p:nvSpPr>
        <p:spPr bwMode="auto">
          <a:xfrm>
            <a:off x="4398435" y="5702303"/>
            <a:ext cx="12700" cy="16933"/>
          </a:xfrm>
          <a:custGeom>
            <a:avLst/>
            <a:gdLst>
              <a:gd name="T0" fmla="*/ 0 w 11"/>
              <a:gd name="T1" fmla="*/ 0 h 17"/>
              <a:gd name="T2" fmla="*/ 0 w 11"/>
              <a:gd name="T3" fmla="*/ 0 h 17"/>
              <a:gd name="T4" fmla="*/ 3 w 11"/>
              <a:gd name="T5" fmla="*/ 7 h 17"/>
              <a:gd name="T6" fmla="*/ 7 w 11"/>
              <a:gd name="T7" fmla="*/ 13 h 17"/>
              <a:gd name="T8" fmla="*/ 11 w 11"/>
              <a:gd name="T9" fmla="*/ 17 h 17"/>
            </a:gdLst>
            <a:ahLst/>
            <a:cxnLst>
              <a:cxn ang="0">
                <a:pos x="T0" y="T1"/>
              </a:cxn>
              <a:cxn ang="0">
                <a:pos x="T2" y="T3"/>
              </a:cxn>
              <a:cxn ang="0">
                <a:pos x="T4" y="T5"/>
              </a:cxn>
              <a:cxn ang="0">
                <a:pos x="T6" y="T7"/>
              </a:cxn>
              <a:cxn ang="0">
                <a:pos x="T8" y="T9"/>
              </a:cxn>
            </a:cxnLst>
            <a:rect l="0" t="0" r="r" b="b"/>
            <a:pathLst>
              <a:path w="11" h="17">
                <a:moveTo>
                  <a:pt x="0" y="0"/>
                </a:moveTo>
                <a:lnTo>
                  <a:pt x="0" y="0"/>
                </a:lnTo>
                <a:lnTo>
                  <a:pt x="3" y="7"/>
                </a:lnTo>
                <a:lnTo>
                  <a:pt x="7" y="13"/>
                </a:lnTo>
                <a:lnTo>
                  <a:pt x="11"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6" name="Freeform 3447"/>
          <p:cNvSpPr>
            <a:spLocks/>
          </p:cNvSpPr>
          <p:nvPr/>
        </p:nvSpPr>
        <p:spPr bwMode="auto">
          <a:xfrm>
            <a:off x="4574117" y="5702303"/>
            <a:ext cx="10584" cy="16933"/>
          </a:xfrm>
          <a:custGeom>
            <a:avLst/>
            <a:gdLst>
              <a:gd name="T0" fmla="*/ 11 w 11"/>
              <a:gd name="T1" fmla="*/ 0 h 17"/>
              <a:gd name="T2" fmla="*/ 11 w 11"/>
              <a:gd name="T3" fmla="*/ 0 h 17"/>
              <a:gd name="T4" fmla="*/ 7 w 11"/>
              <a:gd name="T5" fmla="*/ 6 h 17"/>
              <a:gd name="T6" fmla="*/ 4 w 11"/>
              <a:gd name="T7" fmla="*/ 11 h 17"/>
              <a:gd name="T8" fmla="*/ 0 w 11"/>
              <a:gd name="T9" fmla="*/ 17 h 17"/>
            </a:gdLst>
            <a:ahLst/>
            <a:cxnLst>
              <a:cxn ang="0">
                <a:pos x="T0" y="T1"/>
              </a:cxn>
              <a:cxn ang="0">
                <a:pos x="T2" y="T3"/>
              </a:cxn>
              <a:cxn ang="0">
                <a:pos x="T4" y="T5"/>
              </a:cxn>
              <a:cxn ang="0">
                <a:pos x="T6" y="T7"/>
              </a:cxn>
              <a:cxn ang="0">
                <a:pos x="T8" y="T9"/>
              </a:cxn>
            </a:cxnLst>
            <a:rect l="0" t="0" r="r" b="b"/>
            <a:pathLst>
              <a:path w="11" h="17">
                <a:moveTo>
                  <a:pt x="11" y="0"/>
                </a:moveTo>
                <a:lnTo>
                  <a:pt x="11" y="0"/>
                </a:lnTo>
                <a:lnTo>
                  <a:pt x="7" y="6"/>
                </a:lnTo>
                <a:lnTo>
                  <a:pt x="4" y="11"/>
                </a:lnTo>
                <a:lnTo>
                  <a:pt x="0" y="1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87" name="Freeform 3448"/>
          <p:cNvSpPr>
            <a:spLocks/>
          </p:cNvSpPr>
          <p:nvPr/>
        </p:nvSpPr>
        <p:spPr bwMode="auto">
          <a:xfrm>
            <a:off x="4756151" y="5452535"/>
            <a:ext cx="510117" cy="510117"/>
          </a:xfrm>
          <a:custGeom>
            <a:avLst/>
            <a:gdLst>
              <a:gd name="T0" fmla="*/ 483 w 483"/>
              <a:gd name="T1" fmla="*/ 241 h 482"/>
              <a:gd name="T2" fmla="*/ 477 w 483"/>
              <a:gd name="T3" fmla="*/ 193 h 482"/>
              <a:gd name="T4" fmla="*/ 464 w 483"/>
              <a:gd name="T5" fmla="*/ 147 h 482"/>
              <a:gd name="T6" fmla="*/ 441 w 483"/>
              <a:gd name="T7" fmla="*/ 105 h 482"/>
              <a:gd name="T8" fmla="*/ 412 w 483"/>
              <a:gd name="T9" fmla="*/ 71 h 482"/>
              <a:gd name="T10" fmla="*/ 377 w 483"/>
              <a:gd name="T11" fmla="*/ 41 h 482"/>
              <a:gd name="T12" fmla="*/ 335 w 483"/>
              <a:gd name="T13" fmla="*/ 18 h 482"/>
              <a:gd name="T14" fmla="*/ 290 w 483"/>
              <a:gd name="T15" fmla="*/ 5 h 482"/>
              <a:gd name="T16" fmla="*/ 241 w 483"/>
              <a:gd name="T17" fmla="*/ 0 h 482"/>
              <a:gd name="T18" fmla="*/ 217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1 w 483"/>
              <a:gd name="T51" fmla="*/ 482 h 482"/>
              <a:gd name="T52" fmla="*/ 266 w 483"/>
              <a:gd name="T53" fmla="*/ 481 h 482"/>
              <a:gd name="T54" fmla="*/ 314 w 483"/>
              <a:gd name="T55" fmla="*/ 471 h 482"/>
              <a:gd name="T56" fmla="*/ 357 w 483"/>
              <a:gd name="T57" fmla="*/ 453 h 482"/>
              <a:gd name="T58" fmla="*/ 394 w 483"/>
              <a:gd name="T59" fmla="*/ 427 h 482"/>
              <a:gd name="T60" fmla="*/ 428 w 483"/>
              <a:gd name="T61" fmla="*/ 394 h 482"/>
              <a:gd name="T62" fmla="*/ 453 w 483"/>
              <a:gd name="T63" fmla="*/ 356 h 482"/>
              <a:gd name="T64" fmla="*/ 472 w 483"/>
              <a:gd name="T65" fmla="*/ 313 h 482"/>
              <a:gd name="T66" fmla="*/ 481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1" y="217"/>
                </a:lnTo>
                <a:lnTo>
                  <a:pt x="477" y="193"/>
                </a:lnTo>
                <a:lnTo>
                  <a:pt x="472" y="168"/>
                </a:lnTo>
                <a:lnTo>
                  <a:pt x="464" y="147"/>
                </a:lnTo>
                <a:lnTo>
                  <a:pt x="453" y="126"/>
                </a:lnTo>
                <a:lnTo>
                  <a:pt x="441" y="105"/>
                </a:lnTo>
                <a:lnTo>
                  <a:pt x="428" y="88"/>
                </a:lnTo>
                <a:lnTo>
                  <a:pt x="412" y="71"/>
                </a:lnTo>
                <a:lnTo>
                  <a:pt x="394" y="55"/>
                </a:lnTo>
                <a:lnTo>
                  <a:pt x="377" y="41"/>
                </a:lnTo>
                <a:lnTo>
                  <a:pt x="357" y="29"/>
                </a:lnTo>
                <a:lnTo>
                  <a:pt x="335" y="18"/>
                </a:lnTo>
                <a:lnTo>
                  <a:pt x="314" y="10"/>
                </a:lnTo>
                <a:lnTo>
                  <a:pt x="290" y="5"/>
                </a:lnTo>
                <a:lnTo>
                  <a:pt x="266" y="1"/>
                </a:lnTo>
                <a:lnTo>
                  <a:pt x="241" y="0"/>
                </a:lnTo>
                <a:lnTo>
                  <a:pt x="241" y="0"/>
                </a:lnTo>
                <a:lnTo>
                  <a:pt x="217"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7" y="481"/>
                </a:lnTo>
                <a:lnTo>
                  <a:pt x="241" y="482"/>
                </a:lnTo>
                <a:lnTo>
                  <a:pt x="241" y="482"/>
                </a:lnTo>
                <a:lnTo>
                  <a:pt x="266" y="481"/>
                </a:lnTo>
                <a:lnTo>
                  <a:pt x="290" y="477"/>
                </a:lnTo>
                <a:lnTo>
                  <a:pt x="314" y="471"/>
                </a:lnTo>
                <a:lnTo>
                  <a:pt x="335" y="463"/>
                </a:lnTo>
                <a:lnTo>
                  <a:pt x="357" y="453"/>
                </a:lnTo>
                <a:lnTo>
                  <a:pt x="377" y="440"/>
                </a:lnTo>
                <a:lnTo>
                  <a:pt x="394" y="427"/>
                </a:lnTo>
                <a:lnTo>
                  <a:pt x="412" y="411"/>
                </a:lnTo>
                <a:lnTo>
                  <a:pt x="428" y="394"/>
                </a:lnTo>
                <a:lnTo>
                  <a:pt x="441" y="376"/>
                </a:lnTo>
                <a:lnTo>
                  <a:pt x="453" y="356"/>
                </a:lnTo>
                <a:lnTo>
                  <a:pt x="464" y="335"/>
                </a:lnTo>
                <a:lnTo>
                  <a:pt x="472" y="313"/>
                </a:lnTo>
                <a:lnTo>
                  <a:pt x="477" y="289"/>
                </a:lnTo>
                <a:lnTo>
                  <a:pt x="481" y="265"/>
                </a:lnTo>
                <a:lnTo>
                  <a:pt x="483" y="241"/>
                </a:lnTo>
                <a:lnTo>
                  <a:pt x="483" y="241"/>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8" name="Freeform 3449"/>
          <p:cNvSpPr>
            <a:spLocks/>
          </p:cNvSpPr>
          <p:nvPr/>
        </p:nvSpPr>
        <p:spPr bwMode="auto">
          <a:xfrm>
            <a:off x="4912784" y="5543552"/>
            <a:ext cx="262467" cy="256117"/>
          </a:xfrm>
          <a:custGeom>
            <a:avLst/>
            <a:gdLst>
              <a:gd name="T0" fmla="*/ 0 w 248"/>
              <a:gd name="T1" fmla="*/ 108 h 243"/>
              <a:gd name="T2" fmla="*/ 78 w 248"/>
              <a:gd name="T3" fmla="*/ 30 h 243"/>
              <a:gd name="T4" fmla="*/ 78 w 248"/>
              <a:gd name="T5" fmla="*/ 30 h 243"/>
              <a:gd name="T6" fmla="*/ 86 w 248"/>
              <a:gd name="T7" fmla="*/ 23 h 243"/>
              <a:gd name="T8" fmla="*/ 94 w 248"/>
              <a:gd name="T9" fmla="*/ 16 h 243"/>
              <a:gd name="T10" fmla="*/ 102 w 248"/>
              <a:gd name="T11" fmla="*/ 11 h 243"/>
              <a:gd name="T12" fmla="*/ 111 w 248"/>
              <a:gd name="T13" fmla="*/ 7 h 243"/>
              <a:gd name="T14" fmla="*/ 119 w 248"/>
              <a:gd name="T15" fmla="*/ 4 h 243"/>
              <a:gd name="T16" fmla="*/ 129 w 248"/>
              <a:gd name="T17" fmla="*/ 2 h 243"/>
              <a:gd name="T18" fmla="*/ 138 w 248"/>
              <a:gd name="T19" fmla="*/ 0 h 243"/>
              <a:gd name="T20" fmla="*/ 149 w 248"/>
              <a:gd name="T21" fmla="*/ 0 h 243"/>
              <a:gd name="T22" fmla="*/ 158 w 248"/>
              <a:gd name="T23" fmla="*/ 0 h 243"/>
              <a:gd name="T24" fmla="*/ 168 w 248"/>
              <a:gd name="T25" fmla="*/ 2 h 243"/>
              <a:gd name="T26" fmla="*/ 177 w 248"/>
              <a:gd name="T27" fmla="*/ 4 h 243"/>
              <a:gd name="T28" fmla="*/ 186 w 248"/>
              <a:gd name="T29" fmla="*/ 7 h 243"/>
              <a:gd name="T30" fmla="*/ 194 w 248"/>
              <a:gd name="T31" fmla="*/ 11 h 243"/>
              <a:gd name="T32" fmla="*/ 204 w 248"/>
              <a:gd name="T33" fmla="*/ 16 h 243"/>
              <a:gd name="T34" fmla="*/ 212 w 248"/>
              <a:gd name="T35" fmla="*/ 23 h 243"/>
              <a:gd name="T36" fmla="*/ 218 w 248"/>
              <a:gd name="T37" fmla="*/ 30 h 243"/>
              <a:gd name="T38" fmla="*/ 218 w 248"/>
              <a:gd name="T39" fmla="*/ 30 h 243"/>
              <a:gd name="T40" fmla="*/ 225 w 248"/>
              <a:gd name="T41" fmla="*/ 37 h 243"/>
              <a:gd name="T42" fmla="*/ 232 w 248"/>
              <a:gd name="T43" fmla="*/ 45 h 243"/>
              <a:gd name="T44" fmla="*/ 237 w 248"/>
              <a:gd name="T45" fmla="*/ 54 h 243"/>
              <a:gd name="T46" fmla="*/ 241 w 248"/>
              <a:gd name="T47" fmla="*/ 62 h 243"/>
              <a:gd name="T48" fmla="*/ 244 w 248"/>
              <a:gd name="T49" fmla="*/ 71 h 243"/>
              <a:gd name="T50" fmla="*/ 247 w 248"/>
              <a:gd name="T51" fmla="*/ 81 h 243"/>
              <a:gd name="T52" fmla="*/ 248 w 248"/>
              <a:gd name="T53" fmla="*/ 90 h 243"/>
              <a:gd name="T54" fmla="*/ 248 w 248"/>
              <a:gd name="T55" fmla="*/ 100 h 243"/>
              <a:gd name="T56" fmla="*/ 248 w 248"/>
              <a:gd name="T57" fmla="*/ 110 h 243"/>
              <a:gd name="T58" fmla="*/ 247 w 248"/>
              <a:gd name="T59" fmla="*/ 120 h 243"/>
              <a:gd name="T60" fmla="*/ 244 w 248"/>
              <a:gd name="T61" fmla="*/ 129 h 243"/>
              <a:gd name="T62" fmla="*/ 241 w 248"/>
              <a:gd name="T63" fmla="*/ 137 h 243"/>
              <a:gd name="T64" fmla="*/ 237 w 248"/>
              <a:gd name="T65" fmla="*/ 146 h 243"/>
              <a:gd name="T66" fmla="*/ 232 w 248"/>
              <a:gd name="T67" fmla="*/ 154 h 243"/>
              <a:gd name="T68" fmla="*/ 225 w 248"/>
              <a:gd name="T69" fmla="*/ 163 h 243"/>
              <a:gd name="T70" fmla="*/ 218 w 248"/>
              <a:gd name="T71" fmla="*/ 171 h 243"/>
              <a:gd name="T72" fmla="*/ 146 w 248"/>
              <a:gd name="T73" fmla="*/ 243 h 243"/>
              <a:gd name="T74" fmla="*/ 0 w 248"/>
              <a:gd name="T75" fmla="*/ 108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8" h="243">
                <a:moveTo>
                  <a:pt x="0" y="108"/>
                </a:moveTo>
                <a:lnTo>
                  <a:pt x="78" y="30"/>
                </a:lnTo>
                <a:lnTo>
                  <a:pt x="78" y="30"/>
                </a:lnTo>
                <a:lnTo>
                  <a:pt x="86" y="23"/>
                </a:lnTo>
                <a:lnTo>
                  <a:pt x="94" y="16"/>
                </a:lnTo>
                <a:lnTo>
                  <a:pt x="102" y="11"/>
                </a:lnTo>
                <a:lnTo>
                  <a:pt x="111" y="7"/>
                </a:lnTo>
                <a:lnTo>
                  <a:pt x="119" y="4"/>
                </a:lnTo>
                <a:lnTo>
                  <a:pt x="129" y="2"/>
                </a:lnTo>
                <a:lnTo>
                  <a:pt x="138" y="0"/>
                </a:lnTo>
                <a:lnTo>
                  <a:pt x="149" y="0"/>
                </a:lnTo>
                <a:lnTo>
                  <a:pt x="158" y="0"/>
                </a:lnTo>
                <a:lnTo>
                  <a:pt x="168" y="2"/>
                </a:lnTo>
                <a:lnTo>
                  <a:pt x="177" y="4"/>
                </a:lnTo>
                <a:lnTo>
                  <a:pt x="186" y="7"/>
                </a:lnTo>
                <a:lnTo>
                  <a:pt x="194" y="11"/>
                </a:lnTo>
                <a:lnTo>
                  <a:pt x="204" y="16"/>
                </a:lnTo>
                <a:lnTo>
                  <a:pt x="212" y="23"/>
                </a:lnTo>
                <a:lnTo>
                  <a:pt x="218" y="30"/>
                </a:lnTo>
                <a:lnTo>
                  <a:pt x="218" y="30"/>
                </a:lnTo>
                <a:lnTo>
                  <a:pt x="225" y="37"/>
                </a:lnTo>
                <a:lnTo>
                  <a:pt x="232" y="45"/>
                </a:lnTo>
                <a:lnTo>
                  <a:pt x="237" y="54"/>
                </a:lnTo>
                <a:lnTo>
                  <a:pt x="241" y="62"/>
                </a:lnTo>
                <a:lnTo>
                  <a:pt x="244" y="71"/>
                </a:lnTo>
                <a:lnTo>
                  <a:pt x="247" y="81"/>
                </a:lnTo>
                <a:lnTo>
                  <a:pt x="248" y="90"/>
                </a:lnTo>
                <a:lnTo>
                  <a:pt x="248" y="100"/>
                </a:lnTo>
                <a:lnTo>
                  <a:pt x="248" y="110"/>
                </a:lnTo>
                <a:lnTo>
                  <a:pt x="247" y="120"/>
                </a:lnTo>
                <a:lnTo>
                  <a:pt x="244" y="129"/>
                </a:lnTo>
                <a:lnTo>
                  <a:pt x="241" y="137"/>
                </a:lnTo>
                <a:lnTo>
                  <a:pt x="237" y="146"/>
                </a:lnTo>
                <a:lnTo>
                  <a:pt x="232" y="154"/>
                </a:lnTo>
                <a:lnTo>
                  <a:pt x="225" y="163"/>
                </a:lnTo>
                <a:lnTo>
                  <a:pt x="218" y="171"/>
                </a:lnTo>
                <a:lnTo>
                  <a:pt x="146" y="243"/>
                </a:lnTo>
                <a:lnTo>
                  <a:pt x="0" y="108"/>
                </a:lnTo>
                <a:close/>
              </a:path>
            </a:pathLst>
          </a:custGeom>
          <a:solidFill>
            <a:srgbClr val="E4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9" name="Freeform 3450"/>
          <p:cNvSpPr>
            <a:spLocks/>
          </p:cNvSpPr>
          <p:nvPr/>
        </p:nvSpPr>
        <p:spPr bwMode="auto">
          <a:xfrm>
            <a:off x="4847167" y="5634568"/>
            <a:ext cx="239184" cy="237067"/>
          </a:xfrm>
          <a:custGeom>
            <a:avLst/>
            <a:gdLst>
              <a:gd name="T0" fmla="*/ 226 w 226"/>
              <a:gd name="T1" fmla="*/ 139 h 225"/>
              <a:gd name="T2" fmla="*/ 170 w 226"/>
              <a:gd name="T3" fmla="*/ 196 h 225"/>
              <a:gd name="T4" fmla="*/ 170 w 226"/>
              <a:gd name="T5" fmla="*/ 196 h 225"/>
              <a:gd name="T6" fmla="*/ 162 w 226"/>
              <a:gd name="T7" fmla="*/ 202 h 225"/>
              <a:gd name="T8" fmla="*/ 154 w 226"/>
              <a:gd name="T9" fmla="*/ 209 h 225"/>
              <a:gd name="T10" fmla="*/ 146 w 226"/>
              <a:gd name="T11" fmla="*/ 213 h 225"/>
              <a:gd name="T12" fmla="*/ 137 w 226"/>
              <a:gd name="T13" fmla="*/ 219 h 225"/>
              <a:gd name="T14" fmla="*/ 129 w 226"/>
              <a:gd name="T15" fmla="*/ 221 h 225"/>
              <a:gd name="T16" fmla="*/ 119 w 226"/>
              <a:gd name="T17" fmla="*/ 224 h 225"/>
              <a:gd name="T18" fmla="*/ 110 w 226"/>
              <a:gd name="T19" fmla="*/ 225 h 225"/>
              <a:gd name="T20" fmla="*/ 99 w 226"/>
              <a:gd name="T21" fmla="*/ 225 h 225"/>
              <a:gd name="T22" fmla="*/ 90 w 226"/>
              <a:gd name="T23" fmla="*/ 225 h 225"/>
              <a:gd name="T24" fmla="*/ 80 w 226"/>
              <a:gd name="T25" fmla="*/ 224 h 225"/>
              <a:gd name="T26" fmla="*/ 71 w 226"/>
              <a:gd name="T27" fmla="*/ 221 h 225"/>
              <a:gd name="T28" fmla="*/ 62 w 226"/>
              <a:gd name="T29" fmla="*/ 219 h 225"/>
              <a:gd name="T30" fmla="*/ 54 w 226"/>
              <a:gd name="T31" fmla="*/ 213 h 225"/>
              <a:gd name="T32" fmla="*/ 44 w 226"/>
              <a:gd name="T33" fmla="*/ 209 h 225"/>
              <a:gd name="T34" fmla="*/ 36 w 226"/>
              <a:gd name="T35" fmla="*/ 202 h 225"/>
              <a:gd name="T36" fmla="*/ 29 w 226"/>
              <a:gd name="T37" fmla="*/ 196 h 225"/>
              <a:gd name="T38" fmla="*/ 29 w 226"/>
              <a:gd name="T39" fmla="*/ 196 h 225"/>
              <a:gd name="T40" fmla="*/ 23 w 226"/>
              <a:gd name="T41" fmla="*/ 189 h 225"/>
              <a:gd name="T42" fmla="*/ 16 w 226"/>
              <a:gd name="T43" fmla="*/ 181 h 225"/>
              <a:gd name="T44" fmla="*/ 11 w 226"/>
              <a:gd name="T45" fmla="*/ 172 h 225"/>
              <a:gd name="T46" fmla="*/ 7 w 226"/>
              <a:gd name="T47" fmla="*/ 164 h 225"/>
              <a:gd name="T48" fmla="*/ 4 w 226"/>
              <a:gd name="T49" fmla="*/ 154 h 225"/>
              <a:gd name="T50" fmla="*/ 1 w 226"/>
              <a:gd name="T51" fmla="*/ 145 h 225"/>
              <a:gd name="T52" fmla="*/ 0 w 226"/>
              <a:gd name="T53" fmla="*/ 135 h 225"/>
              <a:gd name="T54" fmla="*/ 0 w 226"/>
              <a:gd name="T55" fmla="*/ 126 h 225"/>
              <a:gd name="T56" fmla="*/ 0 w 226"/>
              <a:gd name="T57" fmla="*/ 126 h 225"/>
              <a:gd name="T58" fmla="*/ 0 w 226"/>
              <a:gd name="T59" fmla="*/ 115 h 225"/>
              <a:gd name="T60" fmla="*/ 1 w 226"/>
              <a:gd name="T61" fmla="*/ 106 h 225"/>
              <a:gd name="T62" fmla="*/ 4 w 226"/>
              <a:gd name="T63" fmla="*/ 97 h 225"/>
              <a:gd name="T64" fmla="*/ 7 w 226"/>
              <a:gd name="T65" fmla="*/ 87 h 225"/>
              <a:gd name="T66" fmla="*/ 11 w 226"/>
              <a:gd name="T67" fmla="*/ 79 h 225"/>
              <a:gd name="T68" fmla="*/ 16 w 226"/>
              <a:gd name="T69" fmla="*/ 71 h 225"/>
              <a:gd name="T70" fmla="*/ 23 w 226"/>
              <a:gd name="T71" fmla="*/ 63 h 225"/>
              <a:gd name="T72" fmla="*/ 29 w 226"/>
              <a:gd name="T73" fmla="*/ 55 h 225"/>
              <a:gd name="T74" fmla="*/ 84 w 226"/>
              <a:gd name="T75" fmla="*/ 0 h 225"/>
              <a:gd name="T76" fmla="*/ 84 w 226"/>
              <a:gd name="T77" fmla="*/ 0 h 225"/>
              <a:gd name="T78" fmla="*/ 95 w 226"/>
              <a:gd name="T79" fmla="*/ 10 h 225"/>
              <a:gd name="T80" fmla="*/ 139 w 226"/>
              <a:gd name="T81" fmla="*/ 54 h 225"/>
              <a:gd name="T82" fmla="*/ 226 w 226"/>
              <a:gd name="T83" fmla="*/ 139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6" h="225">
                <a:moveTo>
                  <a:pt x="226" y="139"/>
                </a:moveTo>
                <a:lnTo>
                  <a:pt x="170" y="196"/>
                </a:lnTo>
                <a:lnTo>
                  <a:pt x="170" y="196"/>
                </a:lnTo>
                <a:lnTo>
                  <a:pt x="162" y="202"/>
                </a:lnTo>
                <a:lnTo>
                  <a:pt x="154" y="209"/>
                </a:lnTo>
                <a:lnTo>
                  <a:pt x="146" y="213"/>
                </a:lnTo>
                <a:lnTo>
                  <a:pt x="137" y="219"/>
                </a:lnTo>
                <a:lnTo>
                  <a:pt x="129" y="221"/>
                </a:lnTo>
                <a:lnTo>
                  <a:pt x="119" y="224"/>
                </a:lnTo>
                <a:lnTo>
                  <a:pt x="110" y="225"/>
                </a:lnTo>
                <a:lnTo>
                  <a:pt x="99" y="225"/>
                </a:lnTo>
                <a:lnTo>
                  <a:pt x="90" y="225"/>
                </a:lnTo>
                <a:lnTo>
                  <a:pt x="80" y="224"/>
                </a:lnTo>
                <a:lnTo>
                  <a:pt x="71" y="221"/>
                </a:lnTo>
                <a:lnTo>
                  <a:pt x="62" y="219"/>
                </a:lnTo>
                <a:lnTo>
                  <a:pt x="54" y="213"/>
                </a:lnTo>
                <a:lnTo>
                  <a:pt x="44" y="209"/>
                </a:lnTo>
                <a:lnTo>
                  <a:pt x="36" y="202"/>
                </a:lnTo>
                <a:lnTo>
                  <a:pt x="29" y="196"/>
                </a:lnTo>
                <a:lnTo>
                  <a:pt x="29" y="196"/>
                </a:lnTo>
                <a:lnTo>
                  <a:pt x="23" y="189"/>
                </a:lnTo>
                <a:lnTo>
                  <a:pt x="16" y="181"/>
                </a:lnTo>
                <a:lnTo>
                  <a:pt x="11" y="172"/>
                </a:lnTo>
                <a:lnTo>
                  <a:pt x="7" y="164"/>
                </a:lnTo>
                <a:lnTo>
                  <a:pt x="4" y="154"/>
                </a:lnTo>
                <a:lnTo>
                  <a:pt x="1" y="145"/>
                </a:lnTo>
                <a:lnTo>
                  <a:pt x="0" y="135"/>
                </a:lnTo>
                <a:lnTo>
                  <a:pt x="0" y="126"/>
                </a:lnTo>
                <a:lnTo>
                  <a:pt x="0" y="126"/>
                </a:lnTo>
                <a:lnTo>
                  <a:pt x="0" y="115"/>
                </a:lnTo>
                <a:lnTo>
                  <a:pt x="1" y="106"/>
                </a:lnTo>
                <a:lnTo>
                  <a:pt x="4" y="97"/>
                </a:lnTo>
                <a:lnTo>
                  <a:pt x="7" y="87"/>
                </a:lnTo>
                <a:lnTo>
                  <a:pt x="11" y="79"/>
                </a:lnTo>
                <a:lnTo>
                  <a:pt x="16" y="71"/>
                </a:lnTo>
                <a:lnTo>
                  <a:pt x="23" y="63"/>
                </a:lnTo>
                <a:lnTo>
                  <a:pt x="29" y="55"/>
                </a:lnTo>
                <a:lnTo>
                  <a:pt x="84" y="0"/>
                </a:lnTo>
                <a:lnTo>
                  <a:pt x="84" y="0"/>
                </a:lnTo>
                <a:lnTo>
                  <a:pt x="95" y="10"/>
                </a:lnTo>
                <a:lnTo>
                  <a:pt x="139" y="54"/>
                </a:lnTo>
                <a:lnTo>
                  <a:pt x="226" y="139"/>
                </a:lnTo>
                <a:close/>
              </a:path>
            </a:pathLst>
          </a:custGeom>
          <a:solidFill>
            <a:srgbClr val="9F8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0" name="Freeform 3451"/>
          <p:cNvSpPr>
            <a:spLocks/>
          </p:cNvSpPr>
          <p:nvPr/>
        </p:nvSpPr>
        <p:spPr bwMode="auto">
          <a:xfrm>
            <a:off x="4847169" y="5543553"/>
            <a:ext cx="328084" cy="328084"/>
          </a:xfrm>
          <a:custGeom>
            <a:avLst/>
            <a:gdLst>
              <a:gd name="T0" fmla="*/ 281 w 311"/>
              <a:gd name="T1" fmla="*/ 30 h 311"/>
              <a:gd name="T2" fmla="*/ 288 w 311"/>
              <a:gd name="T3" fmla="*/ 37 h 311"/>
              <a:gd name="T4" fmla="*/ 300 w 311"/>
              <a:gd name="T5" fmla="*/ 54 h 311"/>
              <a:gd name="T6" fmla="*/ 307 w 311"/>
              <a:gd name="T7" fmla="*/ 71 h 311"/>
              <a:gd name="T8" fmla="*/ 311 w 311"/>
              <a:gd name="T9" fmla="*/ 90 h 311"/>
              <a:gd name="T10" fmla="*/ 311 w 311"/>
              <a:gd name="T11" fmla="*/ 110 h 311"/>
              <a:gd name="T12" fmla="*/ 307 w 311"/>
              <a:gd name="T13" fmla="*/ 129 h 311"/>
              <a:gd name="T14" fmla="*/ 300 w 311"/>
              <a:gd name="T15" fmla="*/ 146 h 311"/>
              <a:gd name="T16" fmla="*/ 288 w 311"/>
              <a:gd name="T17" fmla="*/ 163 h 311"/>
              <a:gd name="T18" fmla="*/ 170 w 311"/>
              <a:gd name="T19" fmla="*/ 282 h 311"/>
              <a:gd name="T20" fmla="*/ 162 w 311"/>
              <a:gd name="T21" fmla="*/ 288 h 311"/>
              <a:gd name="T22" fmla="*/ 146 w 311"/>
              <a:gd name="T23" fmla="*/ 299 h 311"/>
              <a:gd name="T24" fmla="*/ 129 w 311"/>
              <a:gd name="T25" fmla="*/ 307 h 311"/>
              <a:gd name="T26" fmla="*/ 110 w 311"/>
              <a:gd name="T27" fmla="*/ 311 h 311"/>
              <a:gd name="T28" fmla="*/ 90 w 311"/>
              <a:gd name="T29" fmla="*/ 311 h 311"/>
              <a:gd name="T30" fmla="*/ 71 w 311"/>
              <a:gd name="T31" fmla="*/ 307 h 311"/>
              <a:gd name="T32" fmla="*/ 54 w 311"/>
              <a:gd name="T33" fmla="*/ 299 h 311"/>
              <a:gd name="T34" fmla="*/ 36 w 311"/>
              <a:gd name="T35" fmla="*/ 288 h 311"/>
              <a:gd name="T36" fmla="*/ 29 w 311"/>
              <a:gd name="T37" fmla="*/ 282 h 311"/>
              <a:gd name="T38" fmla="*/ 23 w 311"/>
              <a:gd name="T39" fmla="*/ 275 h 311"/>
              <a:gd name="T40" fmla="*/ 11 w 311"/>
              <a:gd name="T41" fmla="*/ 258 h 311"/>
              <a:gd name="T42" fmla="*/ 4 w 311"/>
              <a:gd name="T43" fmla="*/ 240 h 311"/>
              <a:gd name="T44" fmla="*/ 0 w 311"/>
              <a:gd name="T45" fmla="*/ 221 h 311"/>
              <a:gd name="T46" fmla="*/ 0 w 311"/>
              <a:gd name="T47" fmla="*/ 201 h 311"/>
              <a:gd name="T48" fmla="*/ 4 w 311"/>
              <a:gd name="T49" fmla="*/ 183 h 311"/>
              <a:gd name="T50" fmla="*/ 11 w 311"/>
              <a:gd name="T51" fmla="*/ 165 h 311"/>
              <a:gd name="T52" fmla="*/ 23 w 311"/>
              <a:gd name="T53" fmla="*/ 149 h 311"/>
              <a:gd name="T54" fmla="*/ 141 w 311"/>
              <a:gd name="T55" fmla="*/ 30 h 311"/>
              <a:gd name="T56" fmla="*/ 149 w 311"/>
              <a:gd name="T57" fmla="*/ 23 h 311"/>
              <a:gd name="T58" fmla="*/ 165 w 311"/>
              <a:gd name="T59" fmla="*/ 11 h 311"/>
              <a:gd name="T60" fmla="*/ 182 w 311"/>
              <a:gd name="T61" fmla="*/ 4 h 311"/>
              <a:gd name="T62" fmla="*/ 201 w 311"/>
              <a:gd name="T63" fmla="*/ 0 h 311"/>
              <a:gd name="T64" fmla="*/ 221 w 311"/>
              <a:gd name="T65" fmla="*/ 0 h 311"/>
              <a:gd name="T66" fmla="*/ 240 w 311"/>
              <a:gd name="T67" fmla="*/ 4 h 311"/>
              <a:gd name="T68" fmla="*/ 257 w 311"/>
              <a:gd name="T69" fmla="*/ 11 h 311"/>
              <a:gd name="T70" fmla="*/ 275 w 311"/>
              <a:gd name="T71" fmla="*/ 23 h 311"/>
              <a:gd name="T72" fmla="*/ 281 w 311"/>
              <a:gd name="T73" fmla="*/ 3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1" h="311">
                <a:moveTo>
                  <a:pt x="281" y="30"/>
                </a:moveTo>
                <a:lnTo>
                  <a:pt x="281" y="30"/>
                </a:lnTo>
                <a:lnTo>
                  <a:pt x="281" y="30"/>
                </a:lnTo>
                <a:lnTo>
                  <a:pt x="288" y="37"/>
                </a:lnTo>
                <a:lnTo>
                  <a:pt x="295" y="45"/>
                </a:lnTo>
                <a:lnTo>
                  <a:pt x="300" y="54"/>
                </a:lnTo>
                <a:lnTo>
                  <a:pt x="304" y="62"/>
                </a:lnTo>
                <a:lnTo>
                  <a:pt x="307" y="71"/>
                </a:lnTo>
                <a:lnTo>
                  <a:pt x="310" y="81"/>
                </a:lnTo>
                <a:lnTo>
                  <a:pt x="311" y="90"/>
                </a:lnTo>
                <a:lnTo>
                  <a:pt x="311" y="100"/>
                </a:lnTo>
                <a:lnTo>
                  <a:pt x="311" y="110"/>
                </a:lnTo>
                <a:lnTo>
                  <a:pt x="310" y="120"/>
                </a:lnTo>
                <a:lnTo>
                  <a:pt x="307" y="129"/>
                </a:lnTo>
                <a:lnTo>
                  <a:pt x="304" y="137"/>
                </a:lnTo>
                <a:lnTo>
                  <a:pt x="300" y="146"/>
                </a:lnTo>
                <a:lnTo>
                  <a:pt x="295" y="154"/>
                </a:lnTo>
                <a:lnTo>
                  <a:pt x="288" y="163"/>
                </a:lnTo>
                <a:lnTo>
                  <a:pt x="281" y="171"/>
                </a:lnTo>
                <a:lnTo>
                  <a:pt x="170" y="282"/>
                </a:lnTo>
                <a:lnTo>
                  <a:pt x="170" y="282"/>
                </a:lnTo>
                <a:lnTo>
                  <a:pt x="162" y="288"/>
                </a:lnTo>
                <a:lnTo>
                  <a:pt x="154" y="295"/>
                </a:lnTo>
                <a:lnTo>
                  <a:pt x="146" y="299"/>
                </a:lnTo>
                <a:lnTo>
                  <a:pt x="137" y="305"/>
                </a:lnTo>
                <a:lnTo>
                  <a:pt x="129" y="307"/>
                </a:lnTo>
                <a:lnTo>
                  <a:pt x="119" y="310"/>
                </a:lnTo>
                <a:lnTo>
                  <a:pt x="110" y="311"/>
                </a:lnTo>
                <a:lnTo>
                  <a:pt x="99" y="311"/>
                </a:lnTo>
                <a:lnTo>
                  <a:pt x="90" y="311"/>
                </a:lnTo>
                <a:lnTo>
                  <a:pt x="80" y="310"/>
                </a:lnTo>
                <a:lnTo>
                  <a:pt x="71" y="307"/>
                </a:lnTo>
                <a:lnTo>
                  <a:pt x="62" y="305"/>
                </a:lnTo>
                <a:lnTo>
                  <a:pt x="54" y="299"/>
                </a:lnTo>
                <a:lnTo>
                  <a:pt x="44" y="295"/>
                </a:lnTo>
                <a:lnTo>
                  <a:pt x="36" y="288"/>
                </a:lnTo>
                <a:lnTo>
                  <a:pt x="29" y="282"/>
                </a:lnTo>
                <a:lnTo>
                  <a:pt x="29" y="282"/>
                </a:lnTo>
                <a:lnTo>
                  <a:pt x="29" y="282"/>
                </a:lnTo>
                <a:lnTo>
                  <a:pt x="23" y="275"/>
                </a:lnTo>
                <a:lnTo>
                  <a:pt x="16" y="267"/>
                </a:lnTo>
                <a:lnTo>
                  <a:pt x="11" y="258"/>
                </a:lnTo>
                <a:lnTo>
                  <a:pt x="7" y="250"/>
                </a:lnTo>
                <a:lnTo>
                  <a:pt x="4" y="240"/>
                </a:lnTo>
                <a:lnTo>
                  <a:pt x="1" y="231"/>
                </a:lnTo>
                <a:lnTo>
                  <a:pt x="0" y="221"/>
                </a:lnTo>
                <a:lnTo>
                  <a:pt x="0" y="212"/>
                </a:lnTo>
                <a:lnTo>
                  <a:pt x="0" y="201"/>
                </a:lnTo>
                <a:lnTo>
                  <a:pt x="1" y="192"/>
                </a:lnTo>
                <a:lnTo>
                  <a:pt x="4" y="183"/>
                </a:lnTo>
                <a:lnTo>
                  <a:pt x="7" y="175"/>
                </a:lnTo>
                <a:lnTo>
                  <a:pt x="11" y="165"/>
                </a:lnTo>
                <a:lnTo>
                  <a:pt x="16" y="157"/>
                </a:lnTo>
                <a:lnTo>
                  <a:pt x="23" y="149"/>
                </a:lnTo>
                <a:lnTo>
                  <a:pt x="29" y="141"/>
                </a:lnTo>
                <a:lnTo>
                  <a:pt x="141" y="30"/>
                </a:lnTo>
                <a:lnTo>
                  <a:pt x="141" y="30"/>
                </a:lnTo>
                <a:lnTo>
                  <a:pt x="149" y="23"/>
                </a:lnTo>
                <a:lnTo>
                  <a:pt x="157" y="16"/>
                </a:lnTo>
                <a:lnTo>
                  <a:pt x="165" y="11"/>
                </a:lnTo>
                <a:lnTo>
                  <a:pt x="174" y="7"/>
                </a:lnTo>
                <a:lnTo>
                  <a:pt x="182" y="4"/>
                </a:lnTo>
                <a:lnTo>
                  <a:pt x="192" y="2"/>
                </a:lnTo>
                <a:lnTo>
                  <a:pt x="201" y="0"/>
                </a:lnTo>
                <a:lnTo>
                  <a:pt x="212" y="0"/>
                </a:lnTo>
                <a:lnTo>
                  <a:pt x="221" y="0"/>
                </a:lnTo>
                <a:lnTo>
                  <a:pt x="231" y="2"/>
                </a:lnTo>
                <a:lnTo>
                  <a:pt x="240" y="4"/>
                </a:lnTo>
                <a:lnTo>
                  <a:pt x="249" y="7"/>
                </a:lnTo>
                <a:lnTo>
                  <a:pt x="257" y="11"/>
                </a:lnTo>
                <a:lnTo>
                  <a:pt x="267" y="16"/>
                </a:lnTo>
                <a:lnTo>
                  <a:pt x="275" y="23"/>
                </a:lnTo>
                <a:lnTo>
                  <a:pt x="281" y="30"/>
                </a:lnTo>
                <a:lnTo>
                  <a:pt x="281" y="30"/>
                </a:lnTo>
                <a:close/>
              </a:path>
            </a:pathLst>
          </a:custGeom>
          <a:noFill/>
          <a:ln w="5">
            <a:solidFill>
              <a:srgbClr val="3F291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1" name="Line 3452"/>
          <p:cNvSpPr>
            <a:spLocks noChangeShapeType="1"/>
          </p:cNvSpPr>
          <p:nvPr/>
        </p:nvSpPr>
        <p:spPr bwMode="auto">
          <a:xfrm flipH="1">
            <a:off x="4967817" y="5623984"/>
            <a:ext cx="10584" cy="10584"/>
          </a:xfrm>
          <a:prstGeom prst="line">
            <a:avLst/>
          </a:prstGeom>
          <a:noFill/>
          <a:ln w="5">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2" name="Freeform 3453"/>
          <p:cNvSpPr>
            <a:spLocks/>
          </p:cNvSpPr>
          <p:nvPr/>
        </p:nvSpPr>
        <p:spPr bwMode="auto">
          <a:xfrm>
            <a:off x="4993217" y="5564717"/>
            <a:ext cx="69851" cy="44451"/>
          </a:xfrm>
          <a:custGeom>
            <a:avLst/>
            <a:gdLst>
              <a:gd name="T0" fmla="*/ 66 w 66"/>
              <a:gd name="T1" fmla="*/ 0 h 40"/>
              <a:gd name="T2" fmla="*/ 66 w 66"/>
              <a:gd name="T3" fmla="*/ 0 h 40"/>
              <a:gd name="T4" fmla="*/ 55 w 66"/>
              <a:gd name="T5" fmla="*/ 3 h 40"/>
              <a:gd name="T6" fmla="*/ 55 w 66"/>
              <a:gd name="T7" fmla="*/ 3 h 40"/>
              <a:gd name="T8" fmla="*/ 44 w 66"/>
              <a:gd name="T9" fmla="*/ 5 h 40"/>
              <a:gd name="T10" fmla="*/ 35 w 66"/>
              <a:gd name="T11" fmla="*/ 9 h 40"/>
              <a:gd name="T12" fmla="*/ 25 w 66"/>
              <a:gd name="T13" fmla="*/ 16 h 40"/>
              <a:gd name="T14" fmla="*/ 17 w 66"/>
              <a:gd name="T15" fmla="*/ 23 h 40"/>
              <a:gd name="T16" fmla="*/ 0 w 66"/>
              <a:gd name="T17"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40">
                <a:moveTo>
                  <a:pt x="66" y="0"/>
                </a:moveTo>
                <a:lnTo>
                  <a:pt x="66" y="0"/>
                </a:lnTo>
                <a:lnTo>
                  <a:pt x="55" y="3"/>
                </a:lnTo>
                <a:lnTo>
                  <a:pt x="55" y="3"/>
                </a:lnTo>
                <a:lnTo>
                  <a:pt x="44" y="5"/>
                </a:lnTo>
                <a:lnTo>
                  <a:pt x="35" y="9"/>
                </a:lnTo>
                <a:lnTo>
                  <a:pt x="25" y="16"/>
                </a:lnTo>
                <a:lnTo>
                  <a:pt x="17" y="23"/>
                </a:lnTo>
                <a:lnTo>
                  <a:pt x="0" y="4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3" name="Freeform 3454"/>
          <p:cNvSpPr>
            <a:spLocks/>
          </p:cNvSpPr>
          <p:nvPr/>
        </p:nvSpPr>
        <p:spPr bwMode="auto">
          <a:xfrm>
            <a:off x="4982636" y="5797553"/>
            <a:ext cx="55033" cy="46567"/>
          </a:xfrm>
          <a:custGeom>
            <a:avLst/>
            <a:gdLst>
              <a:gd name="T0" fmla="*/ 0 w 53"/>
              <a:gd name="T1" fmla="*/ 42 h 42"/>
              <a:gd name="T2" fmla="*/ 0 w 53"/>
              <a:gd name="T3" fmla="*/ 42 h 42"/>
              <a:gd name="T4" fmla="*/ 8 w 53"/>
              <a:gd name="T5" fmla="*/ 40 h 42"/>
              <a:gd name="T6" fmla="*/ 15 w 53"/>
              <a:gd name="T7" fmla="*/ 36 h 42"/>
              <a:gd name="T8" fmla="*/ 22 w 53"/>
              <a:gd name="T9" fmla="*/ 30 h 42"/>
              <a:gd name="T10" fmla="*/ 28 w 53"/>
              <a:gd name="T11" fmla="*/ 25 h 42"/>
              <a:gd name="T12" fmla="*/ 53 w 53"/>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3" h="42">
                <a:moveTo>
                  <a:pt x="0" y="42"/>
                </a:moveTo>
                <a:lnTo>
                  <a:pt x="0" y="42"/>
                </a:lnTo>
                <a:lnTo>
                  <a:pt x="8" y="40"/>
                </a:lnTo>
                <a:lnTo>
                  <a:pt x="15" y="36"/>
                </a:lnTo>
                <a:lnTo>
                  <a:pt x="22" y="30"/>
                </a:lnTo>
                <a:lnTo>
                  <a:pt x="28" y="25"/>
                </a:lnTo>
                <a:lnTo>
                  <a:pt x="53"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4" name="Line 3455"/>
          <p:cNvSpPr>
            <a:spLocks noChangeShapeType="1"/>
          </p:cNvSpPr>
          <p:nvPr/>
        </p:nvSpPr>
        <p:spPr bwMode="auto">
          <a:xfrm>
            <a:off x="4995334" y="5689604"/>
            <a:ext cx="91017" cy="91017"/>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5" name="Line 3456"/>
          <p:cNvSpPr>
            <a:spLocks noChangeShapeType="1"/>
          </p:cNvSpPr>
          <p:nvPr/>
        </p:nvSpPr>
        <p:spPr bwMode="auto">
          <a:xfrm>
            <a:off x="4961469" y="5657853"/>
            <a:ext cx="14817" cy="14817"/>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6" name="Line 3457"/>
          <p:cNvSpPr>
            <a:spLocks noChangeShapeType="1"/>
          </p:cNvSpPr>
          <p:nvPr/>
        </p:nvSpPr>
        <p:spPr bwMode="auto">
          <a:xfrm>
            <a:off x="4936069" y="5634568"/>
            <a:ext cx="12700" cy="8467"/>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97" name="Freeform 3458"/>
          <p:cNvSpPr>
            <a:spLocks/>
          </p:cNvSpPr>
          <p:nvPr/>
        </p:nvSpPr>
        <p:spPr bwMode="auto">
          <a:xfrm>
            <a:off x="5278967" y="5452535"/>
            <a:ext cx="510117" cy="510117"/>
          </a:xfrm>
          <a:custGeom>
            <a:avLst/>
            <a:gdLst>
              <a:gd name="T0" fmla="*/ 483 w 483"/>
              <a:gd name="T1" fmla="*/ 241 h 482"/>
              <a:gd name="T2" fmla="*/ 478 w 483"/>
              <a:gd name="T3" fmla="*/ 193 h 482"/>
              <a:gd name="T4" fmla="*/ 464 w 483"/>
              <a:gd name="T5" fmla="*/ 147 h 482"/>
              <a:gd name="T6" fmla="*/ 441 w 483"/>
              <a:gd name="T7" fmla="*/ 105 h 482"/>
              <a:gd name="T8" fmla="*/ 412 w 483"/>
              <a:gd name="T9" fmla="*/ 71 h 482"/>
              <a:gd name="T10" fmla="*/ 377 w 483"/>
              <a:gd name="T11" fmla="*/ 41 h 482"/>
              <a:gd name="T12" fmla="*/ 336 w 483"/>
              <a:gd name="T13" fmla="*/ 18 h 482"/>
              <a:gd name="T14" fmla="*/ 290 w 483"/>
              <a:gd name="T15" fmla="*/ 5 h 482"/>
              <a:gd name="T16" fmla="*/ 242 w 483"/>
              <a:gd name="T17" fmla="*/ 0 h 482"/>
              <a:gd name="T18" fmla="*/ 218 w 483"/>
              <a:gd name="T19" fmla="*/ 1 h 482"/>
              <a:gd name="T20" fmla="*/ 169 w 483"/>
              <a:gd name="T21" fmla="*/ 10 h 482"/>
              <a:gd name="T22" fmla="*/ 126 w 483"/>
              <a:gd name="T23" fmla="*/ 29 h 482"/>
              <a:gd name="T24" fmla="*/ 89 w 483"/>
              <a:gd name="T25" fmla="*/ 55 h 482"/>
              <a:gd name="T26" fmla="*/ 55 w 483"/>
              <a:gd name="T27" fmla="*/ 88 h 482"/>
              <a:gd name="T28" fmla="*/ 30 w 483"/>
              <a:gd name="T29" fmla="*/ 126 h 482"/>
              <a:gd name="T30" fmla="*/ 11 w 483"/>
              <a:gd name="T31" fmla="*/ 168 h 482"/>
              <a:gd name="T32" fmla="*/ 2 w 483"/>
              <a:gd name="T33" fmla="*/ 217 h 482"/>
              <a:gd name="T34" fmla="*/ 0 w 483"/>
              <a:gd name="T35" fmla="*/ 241 h 482"/>
              <a:gd name="T36" fmla="*/ 6 w 483"/>
              <a:gd name="T37" fmla="*/ 289 h 482"/>
              <a:gd name="T38" fmla="*/ 19 w 483"/>
              <a:gd name="T39" fmla="*/ 335 h 482"/>
              <a:gd name="T40" fmla="*/ 42 w 483"/>
              <a:gd name="T41" fmla="*/ 376 h 482"/>
              <a:gd name="T42" fmla="*/ 71 w 483"/>
              <a:gd name="T43" fmla="*/ 411 h 482"/>
              <a:gd name="T44" fmla="*/ 106 w 483"/>
              <a:gd name="T45" fmla="*/ 440 h 482"/>
              <a:gd name="T46" fmla="*/ 148 w 483"/>
              <a:gd name="T47" fmla="*/ 463 h 482"/>
              <a:gd name="T48" fmla="*/ 193 w 483"/>
              <a:gd name="T49" fmla="*/ 477 h 482"/>
              <a:gd name="T50" fmla="*/ 242 w 483"/>
              <a:gd name="T51" fmla="*/ 482 h 482"/>
              <a:gd name="T52" fmla="*/ 266 w 483"/>
              <a:gd name="T53" fmla="*/ 481 h 482"/>
              <a:gd name="T54" fmla="*/ 314 w 483"/>
              <a:gd name="T55" fmla="*/ 471 h 482"/>
              <a:gd name="T56" fmla="*/ 357 w 483"/>
              <a:gd name="T57" fmla="*/ 453 h 482"/>
              <a:gd name="T58" fmla="*/ 395 w 483"/>
              <a:gd name="T59" fmla="*/ 427 h 482"/>
              <a:gd name="T60" fmla="*/ 428 w 483"/>
              <a:gd name="T61" fmla="*/ 394 h 482"/>
              <a:gd name="T62" fmla="*/ 454 w 483"/>
              <a:gd name="T63" fmla="*/ 356 h 482"/>
              <a:gd name="T64" fmla="*/ 472 w 483"/>
              <a:gd name="T65" fmla="*/ 313 h 482"/>
              <a:gd name="T66" fmla="*/ 482 w 483"/>
              <a:gd name="T67" fmla="*/ 265 h 482"/>
              <a:gd name="T68" fmla="*/ 483 w 483"/>
              <a:gd name="T69" fmla="*/ 241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3" h="482">
                <a:moveTo>
                  <a:pt x="483" y="241"/>
                </a:moveTo>
                <a:lnTo>
                  <a:pt x="483" y="241"/>
                </a:lnTo>
                <a:lnTo>
                  <a:pt x="482" y="217"/>
                </a:lnTo>
                <a:lnTo>
                  <a:pt x="478" y="193"/>
                </a:lnTo>
                <a:lnTo>
                  <a:pt x="472" y="168"/>
                </a:lnTo>
                <a:lnTo>
                  <a:pt x="464" y="147"/>
                </a:lnTo>
                <a:lnTo>
                  <a:pt x="454" y="126"/>
                </a:lnTo>
                <a:lnTo>
                  <a:pt x="441" y="105"/>
                </a:lnTo>
                <a:lnTo>
                  <a:pt x="428" y="88"/>
                </a:lnTo>
                <a:lnTo>
                  <a:pt x="412" y="71"/>
                </a:lnTo>
                <a:lnTo>
                  <a:pt x="395" y="55"/>
                </a:lnTo>
                <a:lnTo>
                  <a:pt x="377" y="41"/>
                </a:lnTo>
                <a:lnTo>
                  <a:pt x="357" y="29"/>
                </a:lnTo>
                <a:lnTo>
                  <a:pt x="336" y="18"/>
                </a:lnTo>
                <a:lnTo>
                  <a:pt x="314" y="10"/>
                </a:lnTo>
                <a:lnTo>
                  <a:pt x="290" y="5"/>
                </a:lnTo>
                <a:lnTo>
                  <a:pt x="266" y="1"/>
                </a:lnTo>
                <a:lnTo>
                  <a:pt x="242" y="0"/>
                </a:lnTo>
                <a:lnTo>
                  <a:pt x="242" y="0"/>
                </a:lnTo>
                <a:lnTo>
                  <a:pt x="218" y="1"/>
                </a:lnTo>
                <a:lnTo>
                  <a:pt x="193" y="5"/>
                </a:lnTo>
                <a:lnTo>
                  <a:pt x="169" y="10"/>
                </a:lnTo>
                <a:lnTo>
                  <a:pt x="148" y="18"/>
                </a:lnTo>
                <a:lnTo>
                  <a:pt x="126" y="29"/>
                </a:lnTo>
                <a:lnTo>
                  <a:pt x="106" y="41"/>
                </a:lnTo>
                <a:lnTo>
                  <a:pt x="89" y="55"/>
                </a:lnTo>
                <a:lnTo>
                  <a:pt x="71" y="71"/>
                </a:lnTo>
                <a:lnTo>
                  <a:pt x="55" y="88"/>
                </a:lnTo>
                <a:lnTo>
                  <a:pt x="42" y="105"/>
                </a:lnTo>
                <a:lnTo>
                  <a:pt x="30" y="126"/>
                </a:lnTo>
                <a:lnTo>
                  <a:pt x="19" y="147"/>
                </a:lnTo>
                <a:lnTo>
                  <a:pt x="11" y="168"/>
                </a:lnTo>
                <a:lnTo>
                  <a:pt x="6" y="193"/>
                </a:lnTo>
                <a:lnTo>
                  <a:pt x="2" y="217"/>
                </a:lnTo>
                <a:lnTo>
                  <a:pt x="0" y="241"/>
                </a:lnTo>
                <a:lnTo>
                  <a:pt x="0" y="241"/>
                </a:lnTo>
                <a:lnTo>
                  <a:pt x="2" y="265"/>
                </a:lnTo>
                <a:lnTo>
                  <a:pt x="6" y="289"/>
                </a:lnTo>
                <a:lnTo>
                  <a:pt x="11" y="313"/>
                </a:lnTo>
                <a:lnTo>
                  <a:pt x="19" y="335"/>
                </a:lnTo>
                <a:lnTo>
                  <a:pt x="30" y="356"/>
                </a:lnTo>
                <a:lnTo>
                  <a:pt x="42" y="376"/>
                </a:lnTo>
                <a:lnTo>
                  <a:pt x="55" y="394"/>
                </a:lnTo>
                <a:lnTo>
                  <a:pt x="71" y="411"/>
                </a:lnTo>
                <a:lnTo>
                  <a:pt x="89" y="427"/>
                </a:lnTo>
                <a:lnTo>
                  <a:pt x="106" y="440"/>
                </a:lnTo>
                <a:lnTo>
                  <a:pt x="126" y="453"/>
                </a:lnTo>
                <a:lnTo>
                  <a:pt x="148" y="463"/>
                </a:lnTo>
                <a:lnTo>
                  <a:pt x="169" y="471"/>
                </a:lnTo>
                <a:lnTo>
                  <a:pt x="193" y="477"/>
                </a:lnTo>
                <a:lnTo>
                  <a:pt x="218" y="481"/>
                </a:lnTo>
                <a:lnTo>
                  <a:pt x="242" y="482"/>
                </a:lnTo>
                <a:lnTo>
                  <a:pt x="242" y="482"/>
                </a:lnTo>
                <a:lnTo>
                  <a:pt x="266" y="481"/>
                </a:lnTo>
                <a:lnTo>
                  <a:pt x="290" y="477"/>
                </a:lnTo>
                <a:lnTo>
                  <a:pt x="314" y="471"/>
                </a:lnTo>
                <a:lnTo>
                  <a:pt x="336" y="463"/>
                </a:lnTo>
                <a:lnTo>
                  <a:pt x="357" y="453"/>
                </a:lnTo>
                <a:lnTo>
                  <a:pt x="377" y="440"/>
                </a:lnTo>
                <a:lnTo>
                  <a:pt x="395" y="427"/>
                </a:lnTo>
                <a:lnTo>
                  <a:pt x="412" y="411"/>
                </a:lnTo>
                <a:lnTo>
                  <a:pt x="428" y="394"/>
                </a:lnTo>
                <a:lnTo>
                  <a:pt x="441" y="376"/>
                </a:lnTo>
                <a:lnTo>
                  <a:pt x="454" y="356"/>
                </a:lnTo>
                <a:lnTo>
                  <a:pt x="464" y="335"/>
                </a:lnTo>
                <a:lnTo>
                  <a:pt x="472" y="313"/>
                </a:lnTo>
                <a:lnTo>
                  <a:pt x="478" y="289"/>
                </a:lnTo>
                <a:lnTo>
                  <a:pt x="482" y="265"/>
                </a:lnTo>
                <a:lnTo>
                  <a:pt x="483" y="241"/>
                </a:lnTo>
                <a:lnTo>
                  <a:pt x="483" y="241"/>
                </a:lnTo>
                <a:close/>
              </a:path>
            </a:pathLst>
          </a:custGeom>
          <a:solidFill>
            <a:srgbClr val="81D4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8" name="Freeform 3459"/>
          <p:cNvSpPr>
            <a:spLocks/>
          </p:cNvSpPr>
          <p:nvPr/>
        </p:nvSpPr>
        <p:spPr bwMode="auto">
          <a:xfrm>
            <a:off x="5395386" y="5571069"/>
            <a:ext cx="266700" cy="268817"/>
          </a:xfrm>
          <a:custGeom>
            <a:avLst/>
            <a:gdLst>
              <a:gd name="T0" fmla="*/ 110 w 252"/>
              <a:gd name="T1" fmla="*/ 253 h 253"/>
              <a:gd name="T2" fmla="*/ 0 w 252"/>
              <a:gd name="T3" fmla="*/ 144 h 253"/>
              <a:gd name="T4" fmla="*/ 126 w 252"/>
              <a:gd name="T5" fmla="*/ 31 h 253"/>
              <a:gd name="T6" fmla="*/ 126 w 252"/>
              <a:gd name="T7" fmla="*/ 31 h 253"/>
              <a:gd name="T8" fmla="*/ 130 w 252"/>
              <a:gd name="T9" fmla="*/ 28 h 253"/>
              <a:gd name="T10" fmla="*/ 134 w 252"/>
              <a:gd name="T11" fmla="*/ 26 h 253"/>
              <a:gd name="T12" fmla="*/ 139 w 252"/>
              <a:gd name="T13" fmla="*/ 24 h 253"/>
              <a:gd name="T14" fmla="*/ 144 w 252"/>
              <a:gd name="T15" fmla="*/ 24 h 253"/>
              <a:gd name="T16" fmla="*/ 174 w 252"/>
              <a:gd name="T17" fmla="*/ 24 h 253"/>
              <a:gd name="T18" fmla="*/ 174 w 252"/>
              <a:gd name="T19" fmla="*/ 24 h 253"/>
              <a:gd name="T20" fmla="*/ 181 w 252"/>
              <a:gd name="T21" fmla="*/ 23 h 253"/>
              <a:gd name="T22" fmla="*/ 186 w 252"/>
              <a:gd name="T23" fmla="*/ 19 h 253"/>
              <a:gd name="T24" fmla="*/ 205 w 252"/>
              <a:gd name="T25" fmla="*/ 0 h 253"/>
              <a:gd name="T26" fmla="*/ 252 w 252"/>
              <a:gd name="T27" fmla="*/ 48 h 253"/>
              <a:gd name="T28" fmla="*/ 233 w 252"/>
              <a:gd name="T29" fmla="*/ 67 h 253"/>
              <a:gd name="T30" fmla="*/ 233 w 252"/>
              <a:gd name="T31" fmla="*/ 67 h 253"/>
              <a:gd name="T32" fmla="*/ 230 w 252"/>
              <a:gd name="T33" fmla="*/ 73 h 253"/>
              <a:gd name="T34" fmla="*/ 229 w 252"/>
              <a:gd name="T35" fmla="*/ 79 h 253"/>
              <a:gd name="T36" fmla="*/ 229 w 252"/>
              <a:gd name="T37" fmla="*/ 109 h 253"/>
              <a:gd name="T38" fmla="*/ 229 w 252"/>
              <a:gd name="T39" fmla="*/ 109 h 253"/>
              <a:gd name="T40" fmla="*/ 228 w 252"/>
              <a:gd name="T41" fmla="*/ 114 h 253"/>
              <a:gd name="T42" fmla="*/ 226 w 252"/>
              <a:gd name="T43" fmla="*/ 118 h 253"/>
              <a:gd name="T44" fmla="*/ 225 w 252"/>
              <a:gd name="T45" fmla="*/ 123 h 253"/>
              <a:gd name="T46" fmla="*/ 222 w 252"/>
              <a:gd name="T47" fmla="*/ 127 h 253"/>
              <a:gd name="T48" fmla="*/ 110 w 252"/>
              <a:gd name="T49" fmla="*/ 253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2" h="253">
                <a:moveTo>
                  <a:pt x="110" y="253"/>
                </a:moveTo>
                <a:lnTo>
                  <a:pt x="0" y="144"/>
                </a:lnTo>
                <a:lnTo>
                  <a:pt x="126" y="31"/>
                </a:lnTo>
                <a:lnTo>
                  <a:pt x="126" y="31"/>
                </a:lnTo>
                <a:lnTo>
                  <a:pt x="130" y="28"/>
                </a:lnTo>
                <a:lnTo>
                  <a:pt x="134" y="26"/>
                </a:lnTo>
                <a:lnTo>
                  <a:pt x="139" y="24"/>
                </a:lnTo>
                <a:lnTo>
                  <a:pt x="144" y="24"/>
                </a:lnTo>
                <a:lnTo>
                  <a:pt x="174" y="24"/>
                </a:lnTo>
                <a:lnTo>
                  <a:pt x="174" y="24"/>
                </a:lnTo>
                <a:lnTo>
                  <a:pt x="181" y="23"/>
                </a:lnTo>
                <a:lnTo>
                  <a:pt x="186" y="19"/>
                </a:lnTo>
                <a:lnTo>
                  <a:pt x="205" y="0"/>
                </a:lnTo>
                <a:lnTo>
                  <a:pt x="252" y="48"/>
                </a:lnTo>
                <a:lnTo>
                  <a:pt x="233" y="67"/>
                </a:lnTo>
                <a:lnTo>
                  <a:pt x="233" y="67"/>
                </a:lnTo>
                <a:lnTo>
                  <a:pt x="230" y="73"/>
                </a:lnTo>
                <a:lnTo>
                  <a:pt x="229" y="79"/>
                </a:lnTo>
                <a:lnTo>
                  <a:pt x="229" y="109"/>
                </a:lnTo>
                <a:lnTo>
                  <a:pt x="229" y="109"/>
                </a:lnTo>
                <a:lnTo>
                  <a:pt x="228" y="114"/>
                </a:lnTo>
                <a:lnTo>
                  <a:pt x="226" y="118"/>
                </a:lnTo>
                <a:lnTo>
                  <a:pt x="225" y="123"/>
                </a:lnTo>
                <a:lnTo>
                  <a:pt x="222" y="127"/>
                </a:lnTo>
                <a:lnTo>
                  <a:pt x="110" y="253"/>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099" name="Freeform 3460"/>
          <p:cNvSpPr>
            <a:spLocks/>
          </p:cNvSpPr>
          <p:nvPr/>
        </p:nvSpPr>
        <p:spPr bwMode="auto">
          <a:xfrm>
            <a:off x="5598586" y="5547786"/>
            <a:ext cx="88900" cy="91017"/>
          </a:xfrm>
          <a:custGeom>
            <a:avLst/>
            <a:gdLst>
              <a:gd name="T0" fmla="*/ 62 w 84"/>
              <a:gd name="T1" fmla="*/ 86 h 86"/>
              <a:gd name="T2" fmla="*/ 0 w 84"/>
              <a:gd name="T3" fmla="*/ 23 h 86"/>
              <a:gd name="T4" fmla="*/ 23 w 84"/>
              <a:gd name="T5" fmla="*/ 4 h 86"/>
              <a:gd name="T6" fmla="*/ 23 w 84"/>
              <a:gd name="T7" fmla="*/ 4 h 86"/>
              <a:gd name="T8" fmla="*/ 28 w 84"/>
              <a:gd name="T9" fmla="*/ 1 h 86"/>
              <a:gd name="T10" fmla="*/ 35 w 84"/>
              <a:gd name="T11" fmla="*/ 0 h 86"/>
              <a:gd name="T12" fmla="*/ 40 w 84"/>
              <a:gd name="T13" fmla="*/ 1 h 86"/>
              <a:gd name="T14" fmla="*/ 46 w 84"/>
              <a:gd name="T15" fmla="*/ 5 h 86"/>
              <a:gd name="T16" fmla="*/ 79 w 84"/>
              <a:gd name="T17" fmla="*/ 39 h 86"/>
              <a:gd name="T18" fmla="*/ 79 w 84"/>
              <a:gd name="T19" fmla="*/ 39 h 86"/>
              <a:gd name="T20" fmla="*/ 83 w 84"/>
              <a:gd name="T21" fmla="*/ 44 h 86"/>
              <a:gd name="T22" fmla="*/ 84 w 84"/>
              <a:gd name="T23" fmla="*/ 49 h 86"/>
              <a:gd name="T24" fmla="*/ 83 w 84"/>
              <a:gd name="T25" fmla="*/ 56 h 86"/>
              <a:gd name="T26" fmla="*/ 80 w 84"/>
              <a:gd name="T27" fmla="*/ 61 h 86"/>
              <a:gd name="T28" fmla="*/ 62 w 84"/>
              <a:gd name="T2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86">
                <a:moveTo>
                  <a:pt x="62" y="86"/>
                </a:moveTo>
                <a:lnTo>
                  <a:pt x="0" y="23"/>
                </a:lnTo>
                <a:lnTo>
                  <a:pt x="23" y="4"/>
                </a:lnTo>
                <a:lnTo>
                  <a:pt x="23" y="4"/>
                </a:lnTo>
                <a:lnTo>
                  <a:pt x="28" y="1"/>
                </a:lnTo>
                <a:lnTo>
                  <a:pt x="35" y="0"/>
                </a:lnTo>
                <a:lnTo>
                  <a:pt x="40" y="1"/>
                </a:lnTo>
                <a:lnTo>
                  <a:pt x="46" y="5"/>
                </a:lnTo>
                <a:lnTo>
                  <a:pt x="79" y="39"/>
                </a:lnTo>
                <a:lnTo>
                  <a:pt x="79" y="39"/>
                </a:lnTo>
                <a:lnTo>
                  <a:pt x="83" y="44"/>
                </a:lnTo>
                <a:lnTo>
                  <a:pt x="84" y="49"/>
                </a:lnTo>
                <a:lnTo>
                  <a:pt x="83" y="56"/>
                </a:lnTo>
                <a:lnTo>
                  <a:pt x="80" y="61"/>
                </a:lnTo>
                <a:lnTo>
                  <a:pt x="62" y="8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0" name="Freeform 3461"/>
          <p:cNvSpPr>
            <a:spLocks/>
          </p:cNvSpPr>
          <p:nvPr/>
        </p:nvSpPr>
        <p:spPr bwMode="auto">
          <a:xfrm>
            <a:off x="5357284" y="5715001"/>
            <a:ext cx="162984" cy="162984"/>
          </a:xfrm>
          <a:custGeom>
            <a:avLst/>
            <a:gdLst>
              <a:gd name="T0" fmla="*/ 119 w 154"/>
              <a:gd name="T1" fmla="*/ 154 h 154"/>
              <a:gd name="T2" fmla="*/ 0 w 154"/>
              <a:gd name="T3" fmla="*/ 34 h 154"/>
              <a:gd name="T4" fmla="*/ 28 w 154"/>
              <a:gd name="T5" fmla="*/ 0 h 154"/>
              <a:gd name="T6" fmla="*/ 154 w 154"/>
              <a:gd name="T7" fmla="*/ 125 h 154"/>
              <a:gd name="T8" fmla="*/ 119 w 154"/>
              <a:gd name="T9" fmla="*/ 154 h 154"/>
            </a:gdLst>
            <a:ahLst/>
            <a:cxnLst>
              <a:cxn ang="0">
                <a:pos x="T0" y="T1"/>
              </a:cxn>
              <a:cxn ang="0">
                <a:pos x="T2" y="T3"/>
              </a:cxn>
              <a:cxn ang="0">
                <a:pos x="T4" y="T5"/>
              </a:cxn>
              <a:cxn ang="0">
                <a:pos x="T6" y="T7"/>
              </a:cxn>
              <a:cxn ang="0">
                <a:pos x="T8" y="T9"/>
              </a:cxn>
            </a:cxnLst>
            <a:rect l="0" t="0" r="r" b="b"/>
            <a:pathLst>
              <a:path w="154" h="154">
                <a:moveTo>
                  <a:pt x="119" y="154"/>
                </a:moveTo>
                <a:lnTo>
                  <a:pt x="0" y="34"/>
                </a:lnTo>
                <a:lnTo>
                  <a:pt x="28" y="0"/>
                </a:lnTo>
                <a:lnTo>
                  <a:pt x="154" y="125"/>
                </a:lnTo>
                <a:lnTo>
                  <a:pt x="119" y="154"/>
                </a:lnTo>
                <a:close/>
              </a:path>
            </a:pathLst>
          </a:custGeom>
          <a:solidFill>
            <a:srgbClr val="DAE3E6"/>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01" name="Freeform 3462"/>
          <p:cNvSpPr>
            <a:spLocks/>
          </p:cNvSpPr>
          <p:nvPr/>
        </p:nvSpPr>
        <p:spPr bwMode="auto">
          <a:xfrm>
            <a:off x="5630335" y="5588003"/>
            <a:ext cx="16933" cy="16933"/>
          </a:xfrm>
          <a:custGeom>
            <a:avLst/>
            <a:gdLst>
              <a:gd name="T0" fmla="*/ 16 w 16"/>
              <a:gd name="T1" fmla="*/ 0 h 16"/>
              <a:gd name="T2" fmla="*/ 0 w 16"/>
              <a:gd name="T3" fmla="*/ 16 h 16"/>
              <a:gd name="T4" fmla="*/ 16 w 16"/>
              <a:gd name="T5" fmla="*/ 0 h 16"/>
            </a:gdLst>
            <a:ahLst/>
            <a:cxnLst>
              <a:cxn ang="0">
                <a:pos x="T0" y="T1"/>
              </a:cxn>
              <a:cxn ang="0">
                <a:pos x="T2" y="T3"/>
              </a:cxn>
              <a:cxn ang="0">
                <a:pos x="T4" y="T5"/>
              </a:cxn>
            </a:cxnLst>
            <a:rect l="0" t="0" r="r" b="b"/>
            <a:pathLst>
              <a:path w="16" h="16">
                <a:moveTo>
                  <a:pt x="16" y="0"/>
                </a:moveTo>
                <a:lnTo>
                  <a:pt x="0" y="16"/>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2" name="Line 3463"/>
          <p:cNvSpPr>
            <a:spLocks noChangeShapeType="1"/>
          </p:cNvSpPr>
          <p:nvPr/>
        </p:nvSpPr>
        <p:spPr bwMode="auto">
          <a:xfrm flipH="1">
            <a:off x="5630335" y="5588003"/>
            <a:ext cx="16933"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3" name="Freeform 3464"/>
          <p:cNvSpPr>
            <a:spLocks/>
          </p:cNvSpPr>
          <p:nvPr/>
        </p:nvSpPr>
        <p:spPr bwMode="auto">
          <a:xfrm>
            <a:off x="5613400" y="5573185"/>
            <a:ext cx="16933" cy="14817"/>
          </a:xfrm>
          <a:custGeom>
            <a:avLst/>
            <a:gdLst>
              <a:gd name="T0" fmla="*/ 16 w 16"/>
              <a:gd name="T1" fmla="*/ 0 h 14"/>
              <a:gd name="T2" fmla="*/ 0 w 16"/>
              <a:gd name="T3" fmla="*/ 14 h 14"/>
              <a:gd name="T4" fmla="*/ 16 w 16"/>
              <a:gd name="T5" fmla="*/ 0 h 14"/>
            </a:gdLst>
            <a:ahLst/>
            <a:cxnLst>
              <a:cxn ang="0">
                <a:pos x="T0" y="T1"/>
              </a:cxn>
              <a:cxn ang="0">
                <a:pos x="T2" y="T3"/>
              </a:cxn>
              <a:cxn ang="0">
                <a:pos x="T4" y="T5"/>
              </a:cxn>
            </a:cxnLst>
            <a:rect l="0" t="0" r="r" b="b"/>
            <a:pathLst>
              <a:path w="16" h="14">
                <a:moveTo>
                  <a:pt x="16" y="0"/>
                </a:moveTo>
                <a:lnTo>
                  <a:pt x="0" y="14"/>
                </a:lnTo>
                <a:lnTo>
                  <a:pt x="16"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4" name="Line 3465"/>
          <p:cNvSpPr>
            <a:spLocks noChangeShapeType="1"/>
          </p:cNvSpPr>
          <p:nvPr/>
        </p:nvSpPr>
        <p:spPr bwMode="auto">
          <a:xfrm flipH="1">
            <a:off x="5613400" y="5573185"/>
            <a:ext cx="16933" cy="14817"/>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5" name="Freeform 3466"/>
          <p:cNvSpPr>
            <a:spLocks/>
          </p:cNvSpPr>
          <p:nvPr/>
        </p:nvSpPr>
        <p:spPr bwMode="auto">
          <a:xfrm>
            <a:off x="5647269" y="5604936"/>
            <a:ext cx="14817" cy="16933"/>
          </a:xfrm>
          <a:custGeom>
            <a:avLst/>
            <a:gdLst>
              <a:gd name="T0" fmla="*/ 15 w 15"/>
              <a:gd name="T1" fmla="*/ 0 h 17"/>
              <a:gd name="T2" fmla="*/ 0 w 15"/>
              <a:gd name="T3" fmla="*/ 17 h 17"/>
              <a:gd name="T4" fmla="*/ 15 w 15"/>
              <a:gd name="T5" fmla="*/ 0 h 17"/>
            </a:gdLst>
            <a:ahLst/>
            <a:cxnLst>
              <a:cxn ang="0">
                <a:pos x="T0" y="T1"/>
              </a:cxn>
              <a:cxn ang="0">
                <a:pos x="T2" y="T3"/>
              </a:cxn>
              <a:cxn ang="0">
                <a:pos x="T4" y="T5"/>
              </a:cxn>
            </a:cxnLst>
            <a:rect l="0" t="0" r="r" b="b"/>
            <a:pathLst>
              <a:path w="15" h="17">
                <a:moveTo>
                  <a:pt x="15" y="0"/>
                </a:moveTo>
                <a:lnTo>
                  <a:pt x="0" y="17"/>
                </a:lnTo>
                <a:lnTo>
                  <a:pt x="15"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6" name="Line 3467"/>
          <p:cNvSpPr>
            <a:spLocks noChangeShapeType="1"/>
          </p:cNvSpPr>
          <p:nvPr/>
        </p:nvSpPr>
        <p:spPr bwMode="auto">
          <a:xfrm flipH="1">
            <a:off x="5647269" y="5604936"/>
            <a:ext cx="14817" cy="16933"/>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7" name="Line 3468"/>
          <p:cNvSpPr>
            <a:spLocks noChangeShapeType="1"/>
          </p:cNvSpPr>
          <p:nvPr/>
        </p:nvSpPr>
        <p:spPr bwMode="auto">
          <a:xfrm>
            <a:off x="5454651" y="57806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8" name="Line 3469"/>
          <p:cNvSpPr>
            <a:spLocks noChangeShapeType="1"/>
          </p:cNvSpPr>
          <p:nvPr/>
        </p:nvSpPr>
        <p:spPr bwMode="auto">
          <a:xfrm>
            <a:off x="5437717" y="5797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09" name="Line 3470"/>
          <p:cNvSpPr>
            <a:spLocks noChangeShapeType="1"/>
          </p:cNvSpPr>
          <p:nvPr/>
        </p:nvSpPr>
        <p:spPr bwMode="auto">
          <a:xfrm>
            <a:off x="5420784" y="58144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0" name="Line 3471"/>
          <p:cNvSpPr>
            <a:spLocks noChangeShapeType="1"/>
          </p:cNvSpPr>
          <p:nvPr/>
        </p:nvSpPr>
        <p:spPr bwMode="auto">
          <a:xfrm>
            <a:off x="5437717" y="57636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1" name="Line 3472"/>
          <p:cNvSpPr>
            <a:spLocks noChangeShapeType="1"/>
          </p:cNvSpPr>
          <p:nvPr/>
        </p:nvSpPr>
        <p:spPr bwMode="auto">
          <a:xfrm>
            <a:off x="5420784" y="57806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2" name="Line 3473"/>
          <p:cNvSpPr>
            <a:spLocks noChangeShapeType="1"/>
          </p:cNvSpPr>
          <p:nvPr/>
        </p:nvSpPr>
        <p:spPr bwMode="auto">
          <a:xfrm>
            <a:off x="5405967" y="5797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3" name="Line 3474"/>
          <p:cNvSpPr>
            <a:spLocks noChangeShapeType="1"/>
          </p:cNvSpPr>
          <p:nvPr/>
        </p:nvSpPr>
        <p:spPr bwMode="auto">
          <a:xfrm>
            <a:off x="5403851" y="57319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4" name="Line 3475"/>
          <p:cNvSpPr>
            <a:spLocks noChangeShapeType="1"/>
          </p:cNvSpPr>
          <p:nvPr/>
        </p:nvSpPr>
        <p:spPr bwMode="auto">
          <a:xfrm>
            <a:off x="5389033" y="57488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5" name="Line 3476"/>
          <p:cNvSpPr>
            <a:spLocks noChangeShapeType="1"/>
          </p:cNvSpPr>
          <p:nvPr/>
        </p:nvSpPr>
        <p:spPr bwMode="auto">
          <a:xfrm>
            <a:off x="5374217" y="57658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6" name="Line 3477"/>
          <p:cNvSpPr>
            <a:spLocks noChangeShapeType="1"/>
          </p:cNvSpPr>
          <p:nvPr/>
        </p:nvSpPr>
        <p:spPr bwMode="auto">
          <a:xfrm>
            <a:off x="5471584" y="57975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7" name="Line 3478"/>
          <p:cNvSpPr>
            <a:spLocks noChangeShapeType="1"/>
          </p:cNvSpPr>
          <p:nvPr/>
        </p:nvSpPr>
        <p:spPr bwMode="auto">
          <a:xfrm>
            <a:off x="5454651" y="58144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8" name="Line 3479"/>
          <p:cNvSpPr>
            <a:spLocks noChangeShapeType="1"/>
          </p:cNvSpPr>
          <p:nvPr/>
        </p:nvSpPr>
        <p:spPr bwMode="auto">
          <a:xfrm>
            <a:off x="5437717" y="58293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19" name="Line 3480"/>
          <p:cNvSpPr>
            <a:spLocks noChangeShapeType="1"/>
          </p:cNvSpPr>
          <p:nvPr/>
        </p:nvSpPr>
        <p:spPr bwMode="auto">
          <a:xfrm>
            <a:off x="5486400" y="58144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0" name="Line 3481"/>
          <p:cNvSpPr>
            <a:spLocks noChangeShapeType="1"/>
          </p:cNvSpPr>
          <p:nvPr/>
        </p:nvSpPr>
        <p:spPr bwMode="auto">
          <a:xfrm>
            <a:off x="5471584" y="583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1" name="Line 3482"/>
          <p:cNvSpPr>
            <a:spLocks noChangeShapeType="1"/>
          </p:cNvSpPr>
          <p:nvPr/>
        </p:nvSpPr>
        <p:spPr bwMode="auto">
          <a:xfrm>
            <a:off x="5454651" y="58441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2" name="Line 3483"/>
          <p:cNvSpPr>
            <a:spLocks noChangeShapeType="1"/>
          </p:cNvSpPr>
          <p:nvPr/>
        </p:nvSpPr>
        <p:spPr bwMode="auto">
          <a:xfrm>
            <a:off x="5420784" y="57467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3" name="Line 3484"/>
          <p:cNvSpPr>
            <a:spLocks noChangeShapeType="1"/>
          </p:cNvSpPr>
          <p:nvPr/>
        </p:nvSpPr>
        <p:spPr bwMode="auto">
          <a:xfrm>
            <a:off x="5403851" y="57636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4" name="Line 3485"/>
          <p:cNvSpPr>
            <a:spLocks noChangeShapeType="1"/>
          </p:cNvSpPr>
          <p:nvPr/>
        </p:nvSpPr>
        <p:spPr bwMode="auto">
          <a:xfrm>
            <a:off x="5391151" y="57806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5" name="Line 3486"/>
          <p:cNvSpPr>
            <a:spLocks noChangeShapeType="1"/>
          </p:cNvSpPr>
          <p:nvPr/>
        </p:nvSpPr>
        <p:spPr bwMode="auto">
          <a:xfrm>
            <a:off x="5503333" y="58314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6" name="Line 3487"/>
          <p:cNvSpPr>
            <a:spLocks noChangeShapeType="1"/>
          </p:cNvSpPr>
          <p:nvPr/>
        </p:nvSpPr>
        <p:spPr bwMode="auto">
          <a:xfrm>
            <a:off x="5486400" y="58462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7" name="Line 3488"/>
          <p:cNvSpPr>
            <a:spLocks noChangeShapeType="1"/>
          </p:cNvSpPr>
          <p:nvPr/>
        </p:nvSpPr>
        <p:spPr bwMode="auto">
          <a:xfrm>
            <a:off x="5469467" y="58610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8" name="Line 3489"/>
          <p:cNvSpPr>
            <a:spLocks noChangeShapeType="1"/>
          </p:cNvSpPr>
          <p:nvPr/>
        </p:nvSpPr>
        <p:spPr bwMode="auto">
          <a:xfrm>
            <a:off x="5537200" y="5602817"/>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29" name="Line 3490"/>
          <p:cNvSpPr>
            <a:spLocks noChangeShapeType="1"/>
          </p:cNvSpPr>
          <p:nvPr/>
        </p:nvSpPr>
        <p:spPr bwMode="auto">
          <a:xfrm>
            <a:off x="5554133" y="56176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0" name="Line 3491"/>
          <p:cNvSpPr>
            <a:spLocks noChangeShapeType="1"/>
          </p:cNvSpPr>
          <p:nvPr/>
        </p:nvSpPr>
        <p:spPr bwMode="auto">
          <a:xfrm>
            <a:off x="5571067" y="563456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1" name="Line 3492"/>
          <p:cNvSpPr>
            <a:spLocks noChangeShapeType="1"/>
          </p:cNvSpPr>
          <p:nvPr/>
        </p:nvSpPr>
        <p:spPr bwMode="auto">
          <a:xfrm>
            <a:off x="5585884" y="5649384"/>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2" name="Line 3493"/>
          <p:cNvSpPr>
            <a:spLocks noChangeShapeType="1"/>
          </p:cNvSpPr>
          <p:nvPr/>
        </p:nvSpPr>
        <p:spPr bwMode="auto">
          <a:xfrm>
            <a:off x="5602817" y="566420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3" name="Line 3494"/>
          <p:cNvSpPr>
            <a:spLocks noChangeShapeType="1"/>
          </p:cNvSpPr>
          <p:nvPr/>
        </p:nvSpPr>
        <p:spPr bwMode="auto">
          <a:xfrm>
            <a:off x="5619751" y="5681135"/>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34" name="Line 3495"/>
          <p:cNvSpPr>
            <a:spLocks noChangeShapeType="1"/>
          </p:cNvSpPr>
          <p:nvPr/>
        </p:nvSpPr>
        <p:spPr bwMode="auto">
          <a:xfrm>
            <a:off x="5634567" y="56959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nvGrpSpPr>
          <p:cNvPr id="4135" name="Group 4134"/>
          <p:cNvGrpSpPr/>
          <p:nvPr/>
        </p:nvGrpSpPr>
        <p:grpSpPr>
          <a:xfrm>
            <a:off x="1740191" y="1398688"/>
            <a:ext cx="287579" cy="285595"/>
            <a:chOff x="3648076" y="2605089"/>
            <a:chExt cx="230188" cy="228600"/>
          </a:xfrm>
        </p:grpSpPr>
        <p:sp>
          <p:nvSpPr>
            <p:cNvPr id="4136"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7"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8"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39"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0"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41"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2"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3"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4"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5"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6"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7"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8"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49"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0"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1"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2"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3"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4"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5"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6"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7"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8"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59"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0"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1"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2"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63"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367405427"/>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66" name="Freeform 7"/>
          <p:cNvSpPr>
            <a:spLocks noEditPoints="1"/>
          </p:cNvSpPr>
          <p:nvPr/>
        </p:nvSpPr>
        <p:spPr bwMode="auto">
          <a:xfrm>
            <a:off x="903818" y="709084"/>
            <a:ext cx="264583"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19 w 201"/>
              <a:gd name="T29" fmla="*/ 154 h 201"/>
              <a:gd name="T30" fmla="*/ 107 w 201"/>
              <a:gd name="T31" fmla="*/ 166 h 201"/>
              <a:gd name="T32" fmla="*/ 101 w 201"/>
              <a:gd name="T33" fmla="*/ 168 h 201"/>
              <a:gd name="T34" fmla="*/ 95 w 201"/>
              <a:gd name="T35" fmla="*/ 166 h 201"/>
              <a:gd name="T36" fmla="*/ 83 w 201"/>
              <a:gd name="T37" fmla="*/ 154 h 201"/>
              <a:gd name="T38" fmla="*/ 36 w 201"/>
              <a:gd name="T39" fmla="*/ 107 h 201"/>
              <a:gd name="T40" fmla="*/ 33 w 201"/>
              <a:gd name="T41" fmla="*/ 101 h 201"/>
              <a:gd name="T42" fmla="*/ 36 w 201"/>
              <a:gd name="T43" fmla="*/ 95 h 201"/>
              <a:gd name="T44" fmla="*/ 48 w 201"/>
              <a:gd name="T45" fmla="*/ 83 h 201"/>
              <a:gd name="T46" fmla="*/ 54 w 201"/>
              <a:gd name="T47" fmla="*/ 81 h 201"/>
              <a:gd name="T48" fmla="*/ 59 w 201"/>
              <a:gd name="T49" fmla="*/ 83 h 201"/>
              <a:gd name="T50" fmla="*/ 84 w 201"/>
              <a:gd name="T51" fmla="*/ 108 h 201"/>
              <a:gd name="T52" fmla="*/ 84 w 201"/>
              <a:gd name="T53" fmla="*/ 42 h 201"/>
              <a:gd name="T54" fmla="*/ 87 w 201"/>
              <a:gd name="T55" fmla="*/ 36 h 201"/>
              <a:gd name="T56" fmla="*/ 93 w 201"/>
              <a:gd name="T57" fmla="*/ 34 h 201"/>
              <a:gd name="T58" fmla="*/ 109 w 201"/>
              <a:gd name="T59" fmla="*/ 34 h 201"/>
              <a:gd name="T60" fmla="*/ 115 w 201"/>
              <a:gd name="T61" fmla="*/ 36 h 201"/>
              <a:gd name="T62" fmla="*/ 118 w 201"/>
              <a:gd name="T63" fmla="*/ 42 h 201"/>
              <a:gd name="T64" fmla="*/ 118 w 201"/>
              <a:gd name="T65" fmla="*/ 108 h 201"/>
              <a:gd name="T66" fmla="*/ 142 w 201"/>
              <a:gd name="T67" fmla="*/ 83 h 201"/>
              <a:gd name="T68" fmla="*/ 148 w 201"/>
              <a:gd name="T69" fmla="*/ 81 h 201"/>
              <a:gd name="T70" fmla="*/ 154 w 201"/>
              <a:gd name="T71" fmla="*/ 83 h 201"/>
              <a:gd name="T72" fmla="*/ 166 w 201"/>
              <a:gd name="T73" fmla="*/ 95 h 201"/>
              <a:gd name="T74" fmla="*/ 169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19" y="154"/>
                  <a:pt x="119" y="154"/>
                  <a:pt x="119" y="154"/>
                </a:cubicBezTo>
                <a:cubicBezTo>
                  <a:pt x="107" y="166"/>
                  <a:pt x="107" y="166"/>
                  <a:pt x="107" y="166"/>
                </a:cubicBezTo>
                <a:cubicBezTo>
                  <a:pt x="105" y="168"/>
                  <a:pt x="103" y="168"/>
                  <a:pt x="101" y="168"/>
                </a:cubicBezTo>
                <a:cubicBezTo>
                  <a:pt x="99" y="168"/>
                  <a:pt x="97" y="168"/>
                  <a:pt x="95" y="166"/>
                </a:cubicBezTo>
                <a:cubicBezTo>
                  <a:pt x="83" y="154"/>
                  <a:pt x="83" y="154"/>
                  <a:pt x="83" y="154"/>
                </a:cubicBezTo>
                <a:cubicBezTo>
                  <a:pt x="36" y="107"/>
                  <a:pt x="36" y="107"/>
                  <a:pt x="36" y="107"/>
                </a:cubicBezTo>
                <a:cubicBezTo>
                  <a:pt x="34" y="105"/>
                  <a:pt x="33" y="103"/>
                  <a:pt x="33" y="101"/>
                </a:cubicBezTo>
                <a:cubicBezTo>
                  <a:pt x="33" y="99"/>
                  <a:pt x="34" y="97"/>
                  <a:pt x="36" y="95"/>
                </a:cubicBezTo>
                <a:cubicBezTo>
                  <a:pt x="48" y="83"/>
                  <a:pt x="48" y="83"/>
                  <a:pt x="48" y="83"/>
                </a:cubicBezTo>
                <a:cubicBezTo>
                  <a:pt x="49" y="81"/>
                  <a:pt x="51" y="81"/>
                  <a:pt x="54" y="81"/>
                </a:cubicBezTo>
                <a:cubicBezTo>
                  <a:pt x="56" y="81"/>
                  <a:pt x="58" y="81"/>
                  <a:pt x="59" y="83"/>
                </a:cubicBezTo>
                <a:cubicBezTo>
                  <a:pt x="84" y="108"/>
                  <a:pt x="84" y="108"/>
                  <a:pt x="84" y="108"/>
                </a:cubicBezTo>
                <a:cubicBezTo>
                  <a:pt x="84" y="42"/>
                  <a:pt x="84" y="42"/>
                  <a:pt x="84" y="42"/>
                </a:cubicBezTo>
                <a:cubicBezTo>
                  <a:pt x="84" y="40"/>
                  <a:pt x="85" y="38"/>
                  <a:pt x="87" y="36"/>
                </a:cubicBezTo>
                <a:cubicBezTo>
                  <a:pt x="88" y="35"/>
                  <a:pt x="90" y="34"/>
                  <a:pt x="93" y="34"/>
                </a:cubicBezTo>
                <a:cubicBezTo>
                  <a:pt x="109" y="34"/>
                  <a:pt x="109" y="34"/>
                  <a:pt x="109" y="34"/>
                </a:cubicBezTo>
                <a:cubicBezTo>
                  <a:pt x="112" y="34"/>
                  <a:pt x="114" y="35"/>
                  <a:pt x="115" y="36"/>
                </a:cubicBezTo>
                <a:cubicBezTo>
                  <a:pt x="117" y="38"/>
                  <a:pt x="118" y="40"/>
                  <a:pt x="118" y="42"/>
                </a:cubicBezTo>
                <a:cubicBezTo>
                  <a:pt x="118" y="108"/>
                  <a:pt x="118" y="108"/>
                  <a:pt x="118" y="108"/>
                </a:cubicBezTo>
                <a:cubicBezTo>
                  <a:pt x="142" y="83"/>
                  <a:pt x="142" y="83"/>
                  <a:pt x="142" y="83"/>
                </a:cubicBezTo>
                <a:cubicBezTo>
                  <a:pt x="144" y="82"/>
                  <a:pt x="146" y="81"/>
                  <a:pt x="148" y="81"/>
                </a:cubicBezTo>
                <a:cubicBezTo>
                  <a:pt x="151" y="81"/>
                  <a:pt x="153" y="82"/>
                  <a:pt x="154" y="83"/>
                </a:cubicBezTo>
                <a:cubicBezTo>
                  <a:pt x="166" y="95"/>
                  <a:pt x="166" y="95"/>
                  <a:pt x="166" y="95"/>
                </a:cubicBezTo>
                <a:cubicBezTo>
                  <a:pt x="168" y="97"/>
                  <a:pt x="169" y="99"/>
                  <a:pt x="169" y="101"/>
                </a:cubicBezTo>
                <a:cubicBezTo>
                  <a:pt x="169" y="103"/>
                  <a:pt x="168" y="105"/>
                  <a:pt x="166" y="107"/>
                </a:cubicBezTo>
                <a:close/>
                <a:moveTo>
                  <a:pt x="166" y="107"/>
                </a:moveTo>
                <a:cubicBezTo>
                  <a:pt x="166" y="107"/>
                  <a:pt x="166" y="107"/>
                  <a:pt x="166"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7" name="Freeform 8"/>
          <p:cNvSpPr>
            <a:spLocks noEditPoints="1"/>
          </p:cNvSpPr>
          <p:nvPr/>
        </p:nvSpPr>
        <p:spPr bwMode="auto">
          <a:xfrm>
            <a:off x="1280584" y="709084"/>
            <a:ext cx="262467"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6 w 201"/>
              <a:gd name="T27" fmla="*/ 107 h 201"/>
              <a:gd name="T28" fmla="*/ 154 w 201"/>
              <a:gd name="T29" fmla="*/ 118 h 201"/>
              <a:gd name="T30" fmla="*/ 148 w 201"/>
              <a:gd name="T31" fmla="*/ 121 h 201"/>
              <a:gd name="T32" fmla="*/ 142 w 201"/>
              <a:gd name="T33" fmla="*/ 118 h 201"/>
              <a:gd name="T34" fmla="*/ 118 w 201"/>
              <a:gd name="T35" fmla="*/ 94 h 201"/>
              <a:gd name="T36" fmla="*/ 118 w 201"/>
              <a:gd name="T37" fmla="*/ 159 h 201"/>
              <a:gd name="T38" fmla="*/ 115 w 201"/>
              <a:gd name="T39" fmla="*/ 165 h 201"/>
              <a:gd name="T40" fmla="*/ 109 w 201"/>
              <a:gd name="T41" fmla="*/ 168 h 201"/>
              <a:gd name="T42" fmla="*/ 92 w 201"/>
              <a:gd name="T43" fmla="*/ 168 h 201"/>
              <a:gd name="T44" fmla="*/ 87 w 201"/>
              <a:gd name="T45" fmla="*/ 165 h 201"/>
              <a:gd name="T46" fmla="*/ 84 w 201"/>
              <a:gd name="T47" fmla="*/ 159 h 201"/>
              <a:gd name="T48" fmla="*/ 84 w 201"/>
              <a:gd name="T49" fmla="*/ 94 h 201"/>
              <a:gd name="T50" fmla="*/ 59 w 201"/>
              <a:gd name="T51" fmla="*/ 118 h 201"/>
              <a:gd name="T52" fmla="*/ 53 w 201"/>
              <a:gd name="T53" fmla="*/ 121 h 201"/>
              <a:gd name="T54" fmla="*/ 48 w 201"/>
              <a:gd name="T55" fmla="*/ 118 h 201"/>
              <a:gd name="T56" fmla="*/ 36 w 201"/>
              <a:gd name="T57" fmla="*/ 107 h 201"/>
              <a:gd name="T58" fmla="*/ 33 w 201"/>
              <a:gd name="T59" fmla="*/ 101 h 201"/>
              <a:gd name="T60" fmla="*/ 36 w 201"/>
              <a:gd name="T61" fmla="*/ 95 h 201"/>
              <a:gd name="T62" fmla="*/ 83 w 201"/>
              <a:gd name="T63" fmla="*/ 47 h 201"/>
              <a:gd name="T64" fmla="*/ 95 w 201"/>
              <a:gd name="T65" fmla="*/ 35 h 201"/>
              <a:gd name="T66" fmla="*/ 101 w 201"/>
              <a:gd name="T67" fmla="*/ 33 h 201"/>
              <a:gd name="T68" fmla="*/ 107 w 201"/>
              <a:gd name="T69" fmla="*/ 35 h 201"/>
              <a:gd name="T70" fmla="*/ 119 w 201"/>
              <a:gd name="T71" fmla="*/ 47 h 201"/>
              <a:gd name="T72" fmla="*/ 166 w 201"/>
              <a:gd name="T73" fmla="*/ 95 h 201"/>
              <a:gd name="T74" fmla="*/ 168 w 201"/>
              <a:gd name="T75" fmla="*/ 101 h 201"/>
              <a:gd name="T76" fmla="*/ 166 w 201"/>
              <a:gd name="T77" fmla="*/ 107 h 201"/>
              <a:gd name="T78" fmla="*/ 166 w 201"/>
              <a:gd name="T79" fmla="*/ 107 h 201"/>
              <a:gd name="T80" fmla="*/ 166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6" y="107"/>
                </a:moveTo>
                <a:cubicBezTo>
                  <a:pt x="154" y="118"/>
                  <a:pt x="154" y="118"/>
                  <a:pt x="154" y="118"/>
                </a:cubicBezTo>
                <a:cubicBezTo>
                  <a:pt x="152" y="120"/>
                  <a:pt x="150" y="121"/>
                  <a:pt x="148" y="121"/>
                </a:cubicBezTo>
                <a:cubicBezTo>
                  <a:pt x="146" y="121"/>
                  <a:pt x="144" y="120"/>
                  <a:pt x="142" y="118"/>
                </a:cubicBezTo>
                <a:cubicBezTo>
                  <a:pt x="118" y="94"/>
                  <a:pt x="118" y="94"/>
                  <a:pt x="118" y="94"/>
                </a:cubicBezTo>
                <a:cubicBezTo>
                  <a:pt x="118" y="159"/>
                  <a:pt x="118" y="159"/>
                  <a:pt x="118" y="159"/>
                </a:cubicBezTo>
                <a:cubicBezTo>
                  <a:pt x="118" y="162"/>
                  <a:pt x="117" y="164"/>
                  <a:pt x="115" y="165"/>
                </a:cubicBezTo>
                <a:cubicBezTo>
                  <a:pt x="113" y="167"/>
                  <a:pt x="111" y="168"/>
                  <a:pt x="109" y="168"/>
                </a:cubicBezTo>
                <a:cubicBezTo>
                  <a:pt x="92" y="168"/>
                  <a:pt x="92" y="168"/>
                  <a:pt x="92" y="168"/>
                </a:cubicBezTo>
                <a:cubicBezTo>
                  <a:pt x="90" y="168"/>
                  <a:pt x="88" y="167"/>
                  <a:pt x="87" y="165"/>
                </a:cubicBezTo>
                <a:cubicBezTo>
                  <a:pt x="85" y="164"/>
                  <a:pt x="84" y="162"/>
                  <a:pt x="84" y="159"/>
                </a:cubicBezTo>
                <a:cubicBezTo>
                  <a:pt x="84" y="94"/>
                  <a:pt x="84" y="94"/>
                  <a:pt x="84" y="94"/>
                </a:cubicBezTo>
                <a:cubicBezTo>
                  <a:pt x="59" y="118"/>
                  <a:pt x="59" y="118"/>
                  <a:pt x="59" y="118"/>
                </a:cubicBezTo>
                <a:cubicBezTo>
                  <a:pt x="58" y="120"/>
                  <a:pt x="56" y="121"/>
                  <a:pt x="53" y="121"/>
                </a:cubicBezTo>
                <a:cubicBezTo>
                  <a:pt x="51" y="121"/>
                  <a:pt x="49" y="120"/>
                  <a:pt x="48" y="118"/>
                </a:cubicBezTo>
                <a:cubicBezTo>
                  <a:pt x="36" y="107"/>
                  <a:pt x="36" y="107"/>
                  <a:pt x="36" y="107"/>
                </a:cubicBezTo>
                <a:cubicBezTo>
                  <a:pt x="34" y="105"/>
                  <a:pt x="33" y="103"/>
                  <a:pt x="33" y="101"/>
                </a:cubicBezTo>
                <a:cubicBezTo>
                  <a:pt x="33" y="98"/>
                  <a:pt x="34" y="96"/>
                  <a:pt x="36" y="95"/>
                </a:cubicBezTo>
                <a:cubicBezTo>
                  <a:pt x="83" y="47"/>
                  <a:pt x="83" y="47"/>
                  <a:pt x="83" y="47"/>
                </a:cubicBezTo>
                <a:cubicBezTo>
                  <a:pt x="95" y="35"/>
                  <a:pt x="95" y="35"/>
                  <a:pt x="95" y="35"/>
                </a:cubicBezTo>
                <a:cubicBezTo>
                  <a:pt x="96" y="34"/>
                  <a:pt x="98" y="33"/>
                  <a:pt x="101" y="33"/>
                </a:cubicBezTo>
                <a:cubicBezTo>
                  <a:pt x="103" y="33"/>
                  <a:pt x="105" y="34"/>
                  <a:pt x="107" y="35"/>
                </a:cubicBezTo>
                <a:cubicBezTo>
                  <a:pt x="119" y="47"/>
                  <a:pt x="119" y="47"/>
                  <a:pt x="119" y="47"/>
                </a:cubicBezTo>
                <a:cubicBezTo>
                  <a:pt x="166" y="95"/>
                  <a:pt x="166" y="95"/>
                  <a:pt x="166" y="95"/>
                </a:cubicBezTo>
                <a:cubicBezTo>
                  <a:pt x="168" y="96"/>
                  <a:pt x="168" y="98"/>
                  <a:pt x="168" y="101"/>
                </a:cubicBezTo>
                <a:cubicBezTo>
                  <a:pt x="168" y="103"/>
                  <a:pt x="168" y="105"/>
                  <a:pt x="166" y="107"/>
                </a:cubicBezTo>
                <a:close/>
                <a:moveTo>
                  <a:pt x="166" y="107"/>
                </a:moveTo>
                <a:cubicBezTo>
                  <a:pt x="166" y="107"/>
                  <a:pt x="166" y="107"/>
                  <a:pt x="166"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8" name="Freeform 9"/>
          <p:cNvSpPr>
            <a:spLocks noEditPoints="1"/>
          </p:cNvSpPr>
          <p:nvPr/>
        </p:nvSpPr>
        <p:spPr bwMode="auto">
          <a:xfrm>
            <a:off x="2038353" y="709084"/>
            <a:ext cx="264583" cy="264584"/>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107 h 201"/>
              <a:gd name="T28" fmla="*/ 153 w 201"/>
              <a:gd name="T29" fmla="*/ 119 h 201"/>
              <a:gd name="T30" fmla="*/ 106 w 201"/>
              <a:gd name="T31" fmla="*/ 166 h 201"/>
              <a:gd name="T32" fmla="*/ 100 w 201"/>
              <a:gd name="T33" fmla="*/ 168 h 201"/>
              <a:gd name="T34" fmla="*/ 94 w 201"/>
              <a:gd name="T35" fmla="*/ 166 h 201"/>
              <a:gd name="T36" fmla="*/ 82 w 201"/>
              <a:gd name="T37" fmla="*/ 154 h 201"/>
              <a:gd name="T38" fmla="*/ 80 w 201"/>
              <a:gd name="T39" fmla="*/ 148 h 201"/>
              <a:gd name="T40" fmla="*/ 82 w 201"/>
              <a:gd name="T41" fmla="*/ 142 h 201"/>
              <a:gd name="T42" fmla="*/ 107 w 201"/>
              <a:gd name="T43" fmla="*/ 118 h 201"/>
              <a:gd name="T44" fmla="*/ 41 w 201"/>
              <a:gd name="T45" fmla="*/ 118 h 201"/>
              <a:gd name="T46" fmla="*/ 36 w 201"/>
              <a:gd name="T47" fmla="*/ 115 h 201"/>
              <a:gd name="T48" fmla="*/ 33 w 201"/>
              <a:gd name="T49" fmla="*/ 109 h 201"/>
              <a:gd name="T50" fmla="*/ 33 w 201"/>
              <a:gd name="T51" fmla="*/ 92 h 201"/>
              <a:gd name="T52" fmla="*/ 36 w 201"/>
              <a:gd name="T53" fmla="*/ 87 h 201"/>
              <a:gd name="T54" fmla="*/ 41 w 201"/>
              <a:gd name="T55" fmla="*/ 84 h 201"/>
              <a:gd name="T56" fmla="*/ 107 w 201"/>
              <a:gd name="T57" fmla="*/ 84 h 201"/>
              <a:gd name="T58" fmla="*/ 82 w 201"/>
              <a:gd name="T59" fmla="*/ 59 h 201"/>
              <a:gd name="T60" fmla="*/ 80 w 201"/>
              <a:gd name="T61" fmla="*/ 53 h 201"/>
              <a:gd name="T62" fmla="*/ 82 w 201"/>
              <a:gd name="T63" fmla="*/ 48 h 201"/>
              <a:gd name="T64" fmla="*/ 94 w 201"/>
              <a:gd name="T65" fmla="*/ 36 h 201"/>
              <a:gd name="T66" fmla="*/ 100 w 201"/>
              <a:gd name="T67" fmla="*/ 33 h 201"/>
              <a:gd name="T68" fmla="*/ 106 w 201"/>
              <a:gd name="T69" fmla="*/ 36 h 201"/>
              <a:gd name="T70" fmla="*/ 153 w 201"/>
              <a:gd name="T71" fmla="*/ 83 h 201"/>
              <a:gd name="T72" fmla="*/ 165 w 201"/>
              <a:gd name="T73" fmla="*/ 95 h 201"/>
              <a:gd name="T74" fmla="*/ 168 w 201"/>
              <a:gd name="T75" fmla="*/ 101 h 201"/>
              <a:gd name="T76" fmla="*/ 165 w 201"/>
              <a:gd name="T77" fmla="*/ 107 h 201"/>
              <a:gd name="T78" fmla="*/ 165 w 201"/>
              <a:gd name="T79" fmla="*/ 107 h 201"/>
              <a:gd name="T80" fmla="*/ 165 w 201"/>
              <a:gd name="T81"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107"/>
                </a:moveTo>
                <a:cubicBezTo>
                  <a:pt x="153" y="119"/>
                  <a:pt x="153" y="119"/>
                  <a:pt x="153" y="119"/>
                </a:cubicBezTo>
                <a:cubicBezTo>
                  <a:pt x="106" y="166"/>
                  <a:pt x="106" y="166"/>
                  <a:pt x="106" y="166"/>
                </a:cubicBezTo>
                <a:cubicBezTo>
                  <a:pt x="105" y="168"/>
                  <a:pt x="103" y="168"/>
                  <a:pt x="100" y="168"/>
                </a:cubicBezTo>
                <a:cubicBezTo>
                  <a:pt x="98" y="168"/>
                  <a:pt x="96" y="168"/>
                  <a:pt x="94" y="166"/>
                </a:cubicBezTo>
                <a:cubicBezTo>
                  <a:pt x="82" y="154"/>
                  <a:pt x="82" y="154"/>
                  <a:pt x="82" y="154"/>
                </a:cubicBezTo>
                <a:cubicBezTo>
                  <a:pt x="81" y="152"/>
                  <a:pt x="80" y="150"/>
                  <a:pt x="80" y="148"/>
                </a:cubicBezTo>
                <a:cubicBezTo>
                  <a:pt x="80" y="146"/>
                  <a:pt x="81" y="144"/>
                  <a:pt x="82" y="142"/>
                </a:cubicBezTo>
                <a:cubicBezTo>
                  <a:pt x="107" y="118"/>
                  <a:pt x="107" y="118"/>
                  <a:pt x="107" y="118"/>
                </a:cubicBezTo>
                <a:cubicBezTo>
                  <a:pt x="41" y="118"/>
                  <a:pt x="41" y="118"/>
                  <a:pt x="41" y="118"/>
                </a:cubicBezTo>
                <a:cubicBezTo>
                  <a:pt x="39" y="118"/>
                  <a:pt x="37" y="117"/>
                  <a:pt x="36" y="115"/>
                </a:cubicBezTo>
                <a:cubicBezTo>
                  <a:pt x="34" y="113"/>
                  <a:pt x="33" y="111"/>
                  <a:pt x="33" y="109"/>
                </a:cubicBezTo>
                <a:cubicBezTo>
                  <a:pt x="33" y="92"/>
                  <a:pt x="33" y="92"/>
                  <a:pt x="33" y="92"/>
                </a:cubicBezTo>
                <a:cubicBezTo>
                  <a:pt x="33" y="90"/>
                  <a:pt x="34" y="88"/>
                  <a:pt x="36" y="87"/>
                </a:cubicBezTo>
                <a:cubicBezTo>
                  <a:pt x="37" y="85"/>
                  <a:pt x="39" y="84"/>
                  <a:pt x="41" y="84"/>
                </a:cubicBezTo>
                <a:cubicBezTo>
                  <a:pt x="107" y="84"/>
                  <a:pt x="107" y="84"/>
                  <a:pt x="107" y="84"/>
                </a:cubicBezTo>
                <a:cubicBezTo>
                  <a:pt x="82" y="59"/>
                  <a:pt x="82" y="59"/>
                  <a:pt x="82" y="59"/>
                </a:cubicBezTo>
                <a:cubicBezTo>
                  <a:pt x="81" y="58"/>
                  <a:pt x="80" y="56"/>
                  <a:pt x="80" y="53"/>
                </a:cubicBezTo>
                <a:cubicBezTo>
                  <a:pt x="80" y="51"/>
                  <a:pt x="81" y="49"/>
                  <a:pt x="82" y="48"/>
                </a:cubicBezTo>
                <a:cubicBezTo>
                  <a:pt x="94" y="36"/>
                  <a:pt x="94" y="36"/>
                  <a:pt x="94" y="36"/>
                </a:cubicBezTo>
                <a:cubicBezTo>
                  <a:pt x="96" y="34"/>
                  <a:pt x="98" y="33"/>
                  <a:pt x="100" y="33"/>
                </a:cubicBezTo>
                <a:cubicBezTo>
                  <a:pt x="103" y="33"/>
                  <a:pt x="105" y="34"/>
                  <a:pt x="106" y="36"/>
                </a:cubicBezTo>
                <a:cubicBezTo>
                  <a:pt x="153" y="83"/>
                  <a:pt x="153" y="83"/>
                  <a:pt x="153" y="83"/>
                </a:cubicBezTo>
                <a:cubicBezTo>
                  <a:pt x="165" y="95"/>
                  <a:pt x="165" y="95"/>
                  <a:pt x="165" y="95"/>
                </a:cubicBezTo>
                <a:cubicBezTo>
                  <a:pt x="167" y="96"/>
                  <a:pt x="168" y="98"/>
                  <a:pt x="168" y="101"/>
                </a:cubicBezTo>
                <a:cubicBezTo>
                  <a:pt x="168" y="103"/>
                  <a:pt x="167" y="105"/>
                  <a:pt x="165" y="107"/>
                </a:cubicBezTo>
                <a:close/>
                <a:moveTo>
                  <a:pt x="165" y="107"/>
                </a:moveTo>
                <a:cubicBezTo>
                  <a:pt x="165" y="107"/>
                  <a:pt x="165" y="107"/>
                  <a:pt x="165"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9" name="Freeform 10"/>
          <p:cNvSpPr>
            <a:spLocks noEditPoints="1"/>
          </p:cNvSpPr>
          <p:nvPr/>
        </p:nvSpPr>
        <p:spPr bwMode="auto">
          <a:xfrm>
            <a:off x="2425702" y="709084"/>
            <a:ext cx="264583" cy="264584"/>
          </a:xfrm>
          <a:custGeom>
            <a:avLst/>
            <a:gdLst>
              <a:gd name="T0" fmla="*/ 188 w 202"/>
              <a:gd name="T1" fmla="*/ 50 h 201"/>
              <a:gd name="T2" fmla="*/ 151 w 202"/>
              <a:gd name="T3" fmla="*/ 14 h 201"/>
              <a:gd name="T4" fmla="*/ 101 w 202"/>
              <a:gd name="T5" fmla="*/ 0 h 201"/>
              <a:gd name="T6" fmla="*/ 51 w 202"/>
              <a:gd name="T7" fmla="*/ 14 h 201"/>
              <a:gd name="T8" fmla="*/ 14 w 202"/>
              <a:gd name="T9" fmla="*/ 50 h 201"/>
              <a:gd name="T10" fmla="*/ 0 w 202"/>
              <a:gd name="T11" fmla="*/ 101 h 201"/>
              <a:gd name="T12" fmla="*/ 14 w 202"/>
              <a:gd name="T13" fmla="*/ 151 h 201"/>
              <a:gd name="T14" fmla="*/ 51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33 w 202"/>
              <a:gd name="T27" fmla="*/ 141 h 201"/>
              <a:gd name="T28" fmla="*/ 135 w 202"/>
              <a:gd name="T29" fmla="*/ 147 h 201"/>
              <a:gd name="T30" fmla="*/ 133 w 202"/>
              <a:gd name="T31" fmla="*/ 153 h 201"/>
              <a:gd name="T32" fmla="*/ 119 w 202"/>
              <a:gd name="T33" fmla="*/ 166 h 201"/>
              <a:gd name="T34" fmla="*/ 114 w 202"/>
              <a:gd name="T35" fmla="*/ 169 h 201"/>
              <a:gd name="T36" fmla="*/ 108 w 202"/>
              <a:gd name="T37" fmla="*/ 166 h 201"/>
              <a:gd name="T38" fmla="*/ 48 w 202"/>
              <a:gd name="T39" fmla="*/ 107 h 201"/>
              <a:gd name="T40" fmla="*/ 46 w 202"/>
              <a:gd name="T41" fmla="*/ 101 h 201"/>
              <a:gd name="T42" fmla="*/ 48 w 202"/>
              <a:gd name="T43" fmla="*/ 95 h 201"/>
              <a:gd name="T44" fmla="*/ 108 w 202"/>
              <a:gd name="T45" fmla="*/ 35 h 201"/>
              <a:gd name="T46" fmla="*/ 114 w 202"/>
              <a:gd name="T47" fmla="*/ 33 h 201"/>
              <a:gd name="T48" fmla="*/ 119 w 202"/>
              <a:gd name="T49" fmla="*/ 35 h 201"/>
              <a:gd name="T50" fmla="*/ 133 w 202"/>
              <a:gd name="T51" fmla="*/ 49 h 201"/>
              <a:gd name="T52" fmla="*/ 135 w 202"/>
              <a:gd name="T53" fmla="*/ 55 h 201"/>
              <a:gd name="T54" fmla="*/ 133 w 202"/>
              <a:gd name="T55" fmla="*/ 61 h 201"/>
              <a:gd name="T56" fmla="*/ 93 w 202"/>
              <a:gd name="T57" fmla="*/ 101 h 201"/>
              <a:gd name="T58" fmla="*/ 133 w 202"/>
              <a:gd name="T59" fmla="*/ 141 h 201"/>
              <a:gd name="T60" fmla="*/ 133 w 202"/>
              <a:gd name="T61" fmla="*/ 141 h 201"/>
              <a:gd name="T62" fmla="*/ 133 w 202"/>
              <a:gd name="T63" fmla="*/ 14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1" y="188"/>
                </a:cubicBezTo>
                <a:cubicBezTo>
                  <a:pt x="66" y="197"/>
                  <a:pt x="83" y="201"/>
                  <a:pt x="101" y="201"/>
                </a:cubicBezTo>
                <a:cubicBezTo>
                  <a:pt x="119" y="201"/>
                  <a:pt x="136" y="197"/>
                  <a:pt x="151" y="188"/>
                </a:cubicBezTo>
                <a:cubicBezTo>
                  <a:pt x="167" y="179"/>
                  <a:pt x="179" y="167"/>
                  <a:pt x="188" y="151"/>
                </a:cubicBezTo>
                <a:cubicBezTo>
                  <a:pt x="197" y="136"/>
                  <a:pt x="202" y="119"/>
                  <a:pt x="202" y="101"/>
                </a:cubicBezTo>
                <a:cubicBezTo>
                  <a:pt x="202" y="83"/>
                  <a:pt x="197" y="66"/>
                  <a:pt x="188" y="50"/>
                </a:cubicBezTo>
                <a:close/>
                <a:moveTo>
                  <a:pt x="133" y="141"/>
                </a:moveTo>
                <a:cubicBezTo>
                  <a:pt x="134" y="143"/>
                  <a:pt x="135" y="145"/>
                  <a:pt x="135" y="147"/>
                </a:cubicBezTo>
                <a:cubicBezTo>
                  <a:pt x="135" y="149"/>
                  <a:pt x="134" y="151"/>
                  <a:pt x="133" y="153"/>
                </a:cubicBezTo>
                <a:cubicBezTo>
                  <a:pt x="119" y="166"/>
                  <a:pt x="119" y="166"/>
                  <a:pt x="119" y="166"/>
                </a:cubicBezTo>
                <a:cubicBezTo>
                  <a:pt x="118" y="168"/>
                  <a:pt x="116" y="169"/>
                  <a:pt x="114" y="169"/>
                </a:cubicBezTo>
                <a:cubicBezTo>
                  <a:pt x="111" y="169"/>
                  <a:pt x="109" y="168"/>
                  <a:pt x="108" y="166"/>
                </a:cubicBezTo>
                <a:cubicBezTo>
                  <a:pt x="48" y="107"/>
                  <a:pt x="48" y="107"/>
                  <a:pt x="48" y="107"/>
                </a:cubicBezTo>
                <a:cubicBezTo>
                  <a:pt x="47" y="105"/>
                  <a:pt x="46" y="103"/>
                  <a:pt x="46" y="101"/>
                </a:cubicBezTo>
                <a:cubicBezTo>
                  <a:pt x="46" y="99"/>
                  <a:pt x="47" y="97"/>
                  <a:pt x="48" y="95"/>
                </a:cubicBezTo>
                <a:cubicBezTo>
                  <a:pt x="108" y="35"/>
                  <a:pt x="108" y="35"/>
                  <a:pt x="108" y="35"/>
                </a:cubicBezTo>
                <a:cubicBezTo>
                  <a:pt x="109" y="34"/>
                  <a:pt x="111" y="33"/>
                  <a:pt x="114" y="33"/>
                </a:cubicBezTo>
                <a:cubicBezTo>
                  <a:pt x="116" y="33"/>
                  <a:pt x="118" y="34"/>
                  <a:pt x="119" y="35"/>
                </a:cubicBezTo>
                <a:cubicBezTo>
                  <a:pt x="133" y="49"/>
                  <a:pt x="133" y="49"/>
                  <a:pt x="133" y="49"/>
                </a:cubicBezTo>
                <a:cubicBezTo>
                  <a:pt x="134" y="50"/>
                  <a:pt x="135" y="52"/>
                  <a:pt x="135" y="55"/>
                </a:cubicBezTo>
                <a:cubicBezTo>
                  <a:pt x="135" y="57"/>
                  <a:pt x="134" y="59"/>
                  <a:pt x="133" y="61"/>
                </a:cubicBezTo>
                <a:cubicBezTo>
                  <a:pt x="93" y="101"/>
                  <a:pt x="93" y="101"/>
                  <a:pt x="93" y="101"/>
                </a:cubicBezTo>
                <a:lnTo>
                  <a:pt x="133" y="141"/>
                </a:lnTo>
                <a:close/>
                <a:moveTo>
                  <a:pt x="133" y="141"/>
                </a:moveTo>
                <a:cubicBezTo>
                  <a:pt x="133" y="141"/>
                  <a:pt x="133" y="141"/>
                  <a:pt x="133" y="1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0" name="Freeform 11"/>
          <p:cNvSpPr>
            <a:spLocks noEditPoints="1"/>
          </p:cNvSpPr>
          <p:nvPr/>
        </p:nvSpPr>
        <p:spPr bwMode="auto">
          <a:xfrm>
            <a:off x="3194051" y="709084"/>
            <a:ext cx="262467" cy="264584"/>
          </a:xfrm>
          <a:custGeom>
            <a:avLst/>
            <a:gdLst>
              <a:gd name="T0" fmla="*/ 187 w 201"/>
              <a:gd name="T1" fmla="*/ 50 h 201"/>
              <a:gd name="T2" fmla="*/ 151 w 201"/>
              <a:gd name="T3" fmla="*/ 14 h 201"/>
              <a:gd name="T4" fmla="*/ 100 w 201"/>
              <a:gd name="T5" fmla="*/ 0 h 201"/>
              <a:gd name="T6" fmla="*/ 50 w 201"/>
              <a:gd name="T7" fmla="*/ 14 h 201"/>
              <a:gd name="T8" fmla="*/ 13 w 201"/>
              <a:gd name="T9" fmla="*/ 50 h 201"/>
              <a:gd name="T10" fmla="*/ 0 w 201"/>
              <a:gd name="T11" fmla="*/ 101 h 201"/>
              <a:gd name="T12" fmla="*/ 13 w 201"/>
              <a:gd name="T13" fmla="*/ 151 h 201"/>
              <a:gd name="T14" fmla="*/ 50 w 201"/>
              <a:gd name="T15" fmla="*/ 188 h 201"/>
              <a:gd name="T16" fmla="*/ 100 w 201"/>
              <a:gd name="T17" fmla="*/ 201 h 201"/>
              <a:gd name="T18" fmla="*/ 151 w 201"/>
              <a:gd name="T19" fmla="*/ 188 h 201"/>
              <a:gd name="T20" fmla="*/ 187 w 201"/>
              <a:gd name="T21" fmla="*/ 151 h 201"/>
              <a:gd name="T22" fmla="*/ 201 w 201"/>
              <a:gd name="T23" fmla="*/ 101 h 201"/>
              <a:gd name="T24" fmla="*/ 187 w 201"/>
              <a:gd name="T25" fmla="*/ 50 h 201"/>
              <a:gd name="T26" fmla="*/ 165 w 201"/>
              <a:gd name="T27" fmla="*/ 94 h 201"/>
              <a:gd name="T28" fmla="*/ 106 w 201"/>
              <a:gd name="T29" fmla="*/ 154 h 201"/>
              <a:gd name="T30" fmla="*/ 100 w 201"/>
              <a:gd name="T31" fmla="*/ 156 h 201"/>
              <a:gd name="T32" fmla="*/ 94 w 201"/>
              <a:gd name="T33" fmla="*/ 154 h 201"/>
              <a:gd name="T34" fmla="*/ 35 w 201"/>
              <a:gd name="T35" fmla="*/ 94 h 201"/>
              <a:gd name="T36" fmla="*/ 32 w 201"/>
              <a:gd name="T37" fmla="*/ 88 h 201"/>
              <a:gd name="T38" fmla="*/ 35 w 201"/>
              <a:gd name="T39" fmla="*/ 82 h 201"/>
              <a:gd name="T40" fmla="*/ 48 w 201"/>
              <a:gd name="T41" fmla="*/ 69 h 201"/>
              <a:gd name="T42" fmla="*/ 54 w 201"/>
              <a:gd name="T43" fmla="*/ 67 h 201"/>
              <a:gd name="T44" fmla="*/ 60 w 201"/>
              <a:gd name="T45" fmla="*/ 69 h 201"/>
              <a:gd name="T46" fmla="*/ 100 w 201"/>
              <a:gd name="T47" fmla="*/ 109 h 201"/>
              <a:gd name="T48" fmla="*/ 140 w 201"/>
              <a:gd name="T49" fmla="*/ 69 h 201"/>
              <a:gd name="T50" fmla="*/ 146 w 201"/>
              <a:gd name="T51" fmla="*/ 67 h 201"/>
              <a:gd name="T52" fmla="*/ 152 w 201"/>
              <a:gd name="T53" fmla="*/ 69 h 201"/>
              <a:gd name="T54" fmla="*/ 165 w 201"/>
              <a:gd name="T55" fmla="*/ 82 h 201"/>
              <a:gd name="T56" fmla="*/ 168 w 201"/>
              <a:gd name="T57" fmla="*/ 88 h 201"/>
              <a:gd name="T58" fmla="*/ 165 w 201"/>
              <a:gd name="T59" fmla="*/ 94 h 201"/>
              <a:gd name="T60" fmla="*/ 165 w 201"/>
              <a:gd name="T61" fmla="*/ 94 h 201"/>
              <a:gd name="T62" fmla="*/ 165 w 201"/>
              <a:gd name="T63" fmla="*/ 9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5"/>
                  <a:pt x="166" y="23"/>
                  <a:pt x="151" y="14"/>
                </a:cubicBezTo>
                <a:cubicBezTo>
                  <a:pt x="135" y="5"/>
                  <a:pt x="118" y="0"/>
                  <a:pt x="100" y="0"/>
                </a:cubicBezTo>
                <a:cubicBezTo>
                  <a:pt x="82" y="0"/>
                  <a:pt x="65" y="5"/>
                  <a:pt x="50" y="14"/>
                </a:cubicBezTo>
                <a:cubicBezTo>
                  <a:pt x="34" y="23"/>
                  <a:pt x="22" y="35"/>
                  <a:pt x="13" y="50"/>
                </a:cubicBezTo>
                <a:cubicBezTo>
                  <a:pt x="4" y="66"/>
                  <a:pt x="0" y="83"/>
                  <a:pt x="0" y="101"/>
                </a:cubicBezTo>
                <a:cubicBezTo>
                  <a:pt x="0" y="119"/>
                  <a:pt x="4" y="136"/>
                  <a:pt x="13" y="151"/>
                </a:cubicBezTo>
                <a:cubicBezTo>
                  <a:pt x="22" y="167"/>
                  <a:pt x="34" y="179"/>
                  <a:pt x="50" y="188"/>
                </a:cubicBezTo>
                <a:cubicBezTo>
                  <a:pt x="65" y="197"/>
                  <a:pt x="82" y="201"/>
                  <a:pt x="100" y="201"/>
                </a:cubicBezTo>
                <a:cubicBezTo>
                  <a:pt x="118" y="201"/>
                  <a:pt x="135" y="197"/>
                  <a:pt x="151" y="188"/>
                </a:cubicBezTo>
                <a:cubicBezTo>
                  <a:pt x="166" y="179"/>
                  <a:pt x="178" y="167"/>
                  <a:pt x="187" y="151"/>
                </a:cubicBezTo>
                <a:cubicBezTo>
                  <a:pt x="196" y="136"/>
                  <a:pt x="201" y="119"/>
                  <a:pt x="201" y="101"/>
                </a:cubicBezTo>
                <a:cubicBezTo>
                  <a:pt x="201" y="83"/>
                  <a:pt x="196" y="66"/>
                  <a:pt x="187" y="50"/>
                </a:cubicBezTo>
                <a:close/>
                <a:moveTo>
                  <a:pt x="165" y="94"/>
                </a:moveTo>
                <a:cubicBezTo>
                  <a:pt x="106" y="154"/>
                  <a:pt x="106" y="154"/>
                  <a:pt x="106" y="154"/>
                </a:cubicBezTo>
                <a:cubicBezTo>
                  <a:pt x="104" y="155"/>
                  <a:pt x="102" y="156"/>
                  <a:pt x="100" y="156"/>
                </a:cubicBezTo>
                <a:cubicBezTo>
                  <a:pt x="98" y="156"/>
                  <a:pt x="96" y="155"/>
                  <a:pt x="94" y="154"/>
                </a:cubicBezTo>
                <a:cubicBezTo>
                  <a:pt x="35" y="94"/>
                  <a:pt x="35" y="94"/>
                  <a:pt x="35" y="94"/>
                </a:cubicBezTo>
                <a:cubicBezTo>
                  <a:pt x="33" y="92"/>
                  <a:pt x="32" y="91"/>
                  <a:pt x="32" y="88"/>
                </a:cubicBezTo>
                <a:cubicBezTo>
                  <a:pt x="32" y="86"/>
                  <a:pt x="33" y="84"/>
                  <a:pt x="35" y="82"/>
                </a:cubicBezTo>
                <a:cubicBezTo>
                  <a:pt x="48" y="69"/>
                  <a:pt x="48" y="69"/>
                  <a:pt x="48" y="69"/>
                </a:cubicBezTo>
                <a:cubicBezTo>
                  <a:pt x="50" y="67"/>
                  <a:pt x="52" y="67"/>
                  <a:pt x="54" y="67"/>
                </a:cubicBezTo>
                <a:cubicBezTo>
                  <a:pt x="56" y="67"/>
                  <a:pt x="58" y="67"/>
                  <a:pt x="60" y="69"/>
                </a:cubicBezTo>
                <a:cubicBezTo>
                  <a:pt x="100" y="109"/>
                  <a:pt x="100" y="109"/>
                  <a:pt x="100" y="109"/>
                </a:cubicBezTo>
                <a:cubicBezTo>
                  <a:pt x="140" y="69"/>
                  <a:pt x="140" y="69"/>
                  <a:pt x="140" y="69"/>
                </a:cubicBezTo>
                <a:cubicBezTo>
                  <a:pt x="142" y="67"/>
                  <a:pt x="144" y="67"/>
                  <a:pt x="146" y="67"/>
                </a:cubicBezTo>
                <a:cubicBezTo>
                  <a:pt x="148" y="67"/>
                  <a:pt x="150" y="67"/>
                  <a:pt x="152" y="69"/>
                </a:cubicBezTo>
                <a:cubicBezTo>
                  <a:pt x="165" y="82"/>
                  <a:pt x="165" y="82"/>
                  <a:pt x="165" y="82"/>
                </a:cubicBezTo>
                <a:cubicBezTo>
                  <a:pt x="167" y="84"/>
                  <a:pt x="168" y="86"/>
                  <a:pt x="168" y="88"/>
                </a:cubicBezTo>
                <a:cubicBezTo>
                  <a:pt x="168" y="91"/>
                  <a:pt x="167" y="92"/>
                  <a:pt x="165" y="94"/>
                </a:cubicBezTo>
                <a:close/>
                <a:moveTo>
                  <a:pt x="165" y="94"/>
                </a:moveTo>
                <a:cubicBezTo>
                  <a:pt x="165" y="94"/>
                  <a:pt x="165" y="94"/>
                  <a:pt x="165"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1" name="Freeform 12"/>
          <p:cNvSpPr>
            <a:spLocks noEditPoints="1"/>
          </p:cNvSpPr>
          <p:nvPr/>
        </p:nvSpPr>
        <p:spPr bwMode="auto">
          <a:xfrm>
            <a:off x="2802468" y="709084"/>
            <a:ext cx="262467" cy="264584"/>
          </a:xfrm>
          <a:custGeom>
            <a:avLst/>
            <a:gdLst>
              <a:gd name="T0" fmla="*/ 188 w 201"/>
              <a:gd name="T1" fmla="*/ 50 h 201"/>
              <a:gd name="T2" fmla="*/ 151 w 201"/>
              <a:gd name="T3" fmla="*/ 14 h 201"/>
              <a:gd name="T4" fmla="*/ 101 w 201"/>
              <a:gd name="T5" fmla="*/ 0 h 201"/>
              <a:gd name="T6" fmla="*/ 51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54 w 201"/>
              <a:gd name="T27" fmla="*/ 107 h 201"/>
              <a:gd name="T28" fmla="*/ 94 w 201"/>
              <a:gd name="T29" fmla="*/ 166 h 201"/>
              <a:gd name="T30" fmla="*/ 88 w 201"/>
              <a:gd name="T31" fmla="*/ 169 h 201"/>
              <a:gd name="T32" fmla="*/ 83 w 201"/>
              <a:gd name="T33" fmla="*/ 166 h 201"/>
              <a:gd name="T34" fmla="*/ 69 w 201"/>
              <a:gd name="T35" fmla="*/ 153 h 201"/>
              <a:gd name="T36" fmla="*/ 67 w 201"/>
              <a:gd name="T37" fmla="*/ 147 h 201"/>
              <a:gd name="T38" fmla="*/ 69 w 201"/>
              <a:gd name="T39" fmla="*/ 141 h 201"/>
              <a:gd name="T40" fmla="*/ 109 w 201"/>
              <a:gd name="T41" fmla="*/ 101 h 201"/>
              <a:gd name="T42" fmla="*/ 69 w 201"/>
              <a:gd name="T43" fmla="*/ 61 h 201"/>
              <a:gd name="T44" fmla="*/ 67 w 201"/>
              <a:gd name="T45" fmla="*/ 55 h 201"/>
              <a:gd name="T46" fmla="*/ 69 w 201"/>
              <a:gd name="T47" fmla="*/ 49 h 201"/>
              <a:gd name="T48" fmla="*/ 83 w 201"/>
              <a:gd name="T49" fmla="*/ 35 h 201"/>
              <a:gd name="T50" fmla="*/ 88 w 201"/>
              <a:gd name="T51" fmla="*/ 33 h 201"/>
              <a:gd name="T52" fmla="*/ 94 w 201"/>
              <a:gd name="T53" fmla="*/ 35 h 201"/>
              <a:gd name="T54" fmla="*/ 154 w 201"/>
              <a:gd name="T55" fmla="*/ 95 h 201"/>
              <a:gd name="T56" fmla="*/ 156 w 201"/>
              <a:gd name="T57" fmla="*/ 101 h 201"/>
              <a:gd name="T58" fmla="*/ 154 w 201"/>
              <a:gd name="T59" fmla="*/ 107 h 201"/>
              <a:gd name="T60" fmla="*/ 154 w 201"/>
              <a:gd name="T61" fmla="*/ 107 h 201"/>
              <a:gd name="T62" fmla="*/ 154 w 201"/>
              <a:gd name="T63"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5"/>
                  <a:pt x="167" y="23"/>
                  <a:pt x="151" y="14"/>
                </a:cubicBezTo>
                <a:cubicBezTo>
                  <a:pt x="136" y="5"/>
                  <a:pt x="119" y="0"/>
                  <a:pt x="101" y="0"/>
                </a:cubicBezTo>
                <a:cubicBezTo>
                  <a:pt x="83" y="0"/>
                  <a:pt x="66" y="5"/>
                  <a:pt x="51"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54" y="107"/>
                </a:moveTo>
                <a:cubicBezTo>
                  <a:pt x="94" y="166"/>
                  <a:pt x="94" y="166"/>
                  <a:pt x="94" y="166"/>
                </a:cubicBezTo>
                <a:cubicBezTo>
                  <a:pt x="93" y="168"/>
                  <a:pt x="91" y="169"/>
                  <a:pt x="88" y="169"/>
                </a:cubicBezTo>
                <a:cubicBezTo>
                  <a:pt x="86" y="169"/>
                  <a:pt x="84" y="168"/>
                  <a:pt x="83" y="166"/>
                </a:cubicBezTo>
                <a:cubicBezTo>
                  <a:pt x="69" y="153"/>
                  <a:pt x="69" y="153"/>
                  <a:pt x="69" y="153"/>
                </a:cubicBezTo>
                <a:cubicBezTo>
                  <a:pt x="67" y="151"/>
                  <a:pt x="67" y="149"/>
                  <a:pt x="67" y="147"/>
                </a:cubicBezTo>
                <a:cubicBezTo>
                  <a:pt x="67" y="145"/>
                  <a:pt x="67" y="143"/>
                  <a:pt x="69" y="141"/>
                </a:cubicBezTo>
                <a:cubicBezTo>
                  <a:pt x="109" y="101"/>
                  <a:pt x="109" y="101"/>
                  <a:pt x="109" y="101"/>
                </a:cubicBezTo>
                <a:cubicBezTo>
                  <a:pt x="69" y="61"/>
                  <a:pt x="69" y="61"/>
                  <a:pt x="69" y="61"/>
                </a:cubicBezTo>
                <a:cubicBezTo>
                  <a:pt x="67" y="59"/>
                  <a:pt x="67" y="57"/>
                  <a:pt x="67" y="55"/>
                </a:cubicBezTo>
                <a:cubicBezTo>
                  <a:pt x="67" y="52"/>
                  <a:pt x="67" y="50"/>
                  <a:pt x="69" y="49"/>
                </a:cubicBezTo>
                <a:cubicBezTo>
                  <a:pt x="83" y="35"/>
                  <a:pt x="83" y="35"/>
                  <a:pt x="83" y="35"/>
                </a:cubicBezTo>
                <a:cubicBezTo>
                  <a:pt x="84" y="34"/>
                  <a:pt x="86" y="33"/>
                  <a:pt x="88" y="33"/>
                </a:cubicBezTo>
                <a:cubicBezTo>
                  <a:pt x="91" y="33"/>
                  <a:pt x="93" y="34"/>
                  <a:pt x="94" y="35"/>
                </a:cubicBezTo>
                <a:cubicBezTo>
                  <a:pt x="154" y="95"/>
                  <a:pt x="154" y="95"/>
                  <a:pt x="154" y="95"/>
                </a:cubicBezTo>
                <a:cubicBezTo>
                  <a:pt x="155" y="97"/>
                  <a:pt x="156" y="99"/>
                  <a:pt x="156" y="101"/>
                </a:cubicBezTo>
                <a:cubicBezTo>
                  <a:pt x="156" y="103"/>
                  <a:pt x="155" y="105"/>
                  <a:pt x="154" y="107"/>
                </a:cubicBezTo>
                <a:close/>
                <a:moveTo>
                  <a:pt x="154" y="107"/>
                </a:moveTo>
                <a:cubicBezTo>
                  <a:pt x="154" y="107"/>
                  <a:pt x="154" y="107"/>
                  <a:pt x="154"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2" name="Freeform 13"/>
          <p:cNvSpPr>
            <a:spLocks noEditPoints="1"/>
          </p:cNvSpPr>
          <p:nvPr/>
        </p:nvSpPr>
        <p:spPr bwMode="auto">
          <a:xfrm>
            <a:off x="1663701" y="709084"/>
            <a:ext cx="262467"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8 w 201"/>
              <a:gd name="T27" fmla="*/ 109 h 201"/>
              <a:gd name="T28" fmla="*/ 165 w 201"/>
              <a:gd name="T29" fmla="*/ 115 h 201"/>
              <a:gd name="T30" fmla="*/ 159 w 201"/>
              <a:gd name="T31" fmla="*/ 118 h 201"/>
              <a:gd name="T32" fmla="*/ 94 w 201"/>
              <a:gd name="T33" fmla="*/ 118 h 201"/>
              <a:gd name="T34" fmla="*/ 119 w 201"/>
              <a:gd name="T35" fmla="*/ 142 h 201"/>
              <a:gd name="T36" fmla="*/ 121 w 201"/>
              <a:gd name="T37" fmla="*/ 148 h 201"/>
              <a:gd name="T38" fmla="*/ 119 w 201"/>
              <a:gd name="T39" fmla="*/ 154 h 201"/>
              <a:gd name="T40" fmla="*/ 107 w 201"/>
              <a:gd name="T41" fmla="*/ 166 h 201"/>
              <a:gd name="T42" fmla="*/ 101 w 201"/>
              <a:gd name="T43" fmla="*/ 168 h 201"/>
              <a:gd name="T44" fmla="*/ 95 w 201"/>
              <a:gd name="T45" fmla="*/ 166 h 201"/>
              <a:gd name="T46" fmla="*/ 47 w 201"/>
              <a:gd name="T47" fmla="*/ 119 h 201"/>
              <a:gd name="T48" fmla="*/ 36 w 201"/>
              <a:gd name="T49" fmla="*/ 107 h 201"/>
              <a:gd name="T50" fmla="*/ 33 w 201"/>
              <a:gd name="T51" fmla="*/ 101 h 201"/>
              <a:gd name="T52" fmla="*/ 36 w 201"/>
              <a:gd name="T53" fmla="*/ 95 h 201"/>
              <a:gd name="T54" fmla="*/ 47 w 201"/>
              <a:gd name="T55" fmla="*/ 83 h 201"/>
              <a:gd name="T56" fmla="*/ 95 w 201"/>
              <a:gd name="T57" fmla="*/ 36 h 201"/>
              <a:gd name="T58" fmla="*/ 101 w 201"/>
              <a:gd name="T59" fmla="*/ 33 h 201"/>
              <a:gd name="T60" fmla="*/ 107 w 201"/>
              <a:gd name="T61" fmla="*/ 36 h 201"/>
              <a:gd name="T62" fmla="*/ 119 w 201"/>
              <a:gd name="T63" fmla="*/ 48 h 201"/>
              <a:gd name="T64" fmla="*/ 121 w 201"/>
              <a:gd name="T65" fmla="*/ 53 h 201"/>
              <a:gd name="T66" fmla="*/ 119 w 201"/>
              <a:gd name="T67" fmla="*/ 59 h 201"/>
              <a:gd name="T68" fmla="*/ 94 w 201"/>
              <a:gd name="T69" fmla="*/ 84 h 201"/>
              <a:gd name="T70" fmla="*/ 159 w 201"/>
              <a:gd name="T71" fmla="*/ 84 h 201"/>
              <a:gd name="T72" fmla="*/ 165 w 201"/>
              <a:gd name="T73" fmla="*/ 87 h 201"/>
              <a:gd name="T74" fmla="*/ 168 w 201"/>
              <a:gd name="T75" fmla="*/ 92 h 201"/>
              <a:gd name="T76" fmla="*/ 168 w 201"/>
              <a:gd name="T77" fmla="*/ 109 h 201"/>
              <a:gd name="T78" fmla="*/ 168 w 201"/>
              <a:gd name="T79" fmla="*/ 109 h 201"/>
              <a:gd name="T80" fmla="*/ 168 w 201"/>
              <a:gd name="T81" fmla="*/ 10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1" h="201">
                <a:moveTo>
                  <a:pt x="188" y="50"/>
                </a:moveTo>
                <a:cubicBezTo>
                  <a:pt x="179" y="35"/>
                  <a:pt x="167" y="23"/>
                  <a:pt x="151" y="14"/>
                </a:cubicBezTo>
                <a:cubicBezTo>
                  <a:pt x="136" y="5"/>
                  <a:pt x="119" y="0"/>
                  <a:pt x="101" y="0"/>
                </a:cubicBezTo>
                <a:cubicBezTo>
                  <a:pt x="83"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3"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8" y="109"/>
                </a:moveTo>
                <a:cubicBezTo>
                  <a:pt x="168" y="111"/>
                  <a:pt x="167" y="113"/>
                  <a:pt x="165" y="115"/>
                </a:cubicBezTo>
                <a:cubicBezTo>
                  <a:pt x="164" y="117"/>
                  <a:pt x="162" y="118"/>
                  <a:pt x="159" y="118"/>
                </a:cubicBezTo>
                <a:cubicBezTo>
                  <a:pt x="94" y="118"/>
                  <a:pt x="94" y="118"/>
                  <a:pt x="94" y="118"/>
                </a:cubicBezTo>
                <a:cubicBezTo>
                  <a:pt x="119" y="142"/>
                  <a:pt x="119" y="142"/>
                  <a:pt x="119" y="142"/>
                </a:cubicBezTo>
                <a:cubicBezTo>
                  <a:pt x="120" y="144"/>
                  <a:pt x="121" y="146"/>
                  <a:pt x="121" y="148"/>
                </a:cubicBezTo>
                <a:cubicBezTo>
                  <a:pt x="121" y="151"/>
                  <a:pt x="120" y="153"/>
                  <a:pt x="119" y="154"/>
                </a:cubicBezTo>
                <a:cubicBezTo>
                  <a:pt x="107" y="166"/>
                  <a:pt x="107" y="166"/>
                  <a:pt x="107" y="166"/>
                </a:cubicBezTo>
                <a:cubicBezTo>
                  <a:pt x="105" y="168"/>
                  <a:pt x="103" y="168"/>
                  <a:pt x="101" y="168"/>
                </a:cubicBezTo>
                <a:cubicBezTo>
                  <a:pt x="98" y="168"/>
                  <a:pt x="96" y="168"/>
                  <a:pt x="95" y="166"/>
                </a:cubicBezTo>
                <a:cubicBezTo>
                  <a:pt x="47" y="119"/>
                  <a:pt x="47" y="119"/>
                  <a:pt x="47" y="119"/>
                </a:cubicBezTo>
                <a:cubicBezTo>
                  <a:pt x="36" y="107"/>
                  <a:pt x="36" y="107"/>
                  <a:pt x="36" y="107"/>
                </a:cubicBezTo>
                <a:cubicBezTo>
                  <a:pt x="34" y="105"/>
                  <a:pt x="33" y="103"/>
                  <a:pt x="33" y="101"/>
                </a:cubicBezTo>
                <a:cubicBezTo>
                  <a:pt x="33" y="98"/>
                  <a:pt x="34" y="96"/>
                  <a:pt x="36" y="95"/>
                </a:cubicBezTo>
                <a:cubicBezTo>
                  <a:pt x="47" y="83"/>
                  <a:pt x="47" y="83"/>
                  <a:pt x="47" y="83"/>
                </a:cubicBezTo>
                <a:cubicBezTo>
                  <a:pt x="95" y="36"/>
                  <a:pt x="95" y="36"/>
                  <a:pt x="95" y="36"/>
                </a:cubicBezTo>
                <a:cubicBezTo>
                  <a:pt x="96" y="34"/>
                  <a:pt x="98" y="33"/>
                  <a:pt x="101" y="33"/>
                </a:cubicBezTo>
                <a:cubicBezTo>
                  <a:pt x="103" y="33"/>
                  <a:pt x="105" y="34"/>
                  <a:pt x="107" y="36"/>
                </a:cubicBezTo>
                <a:cubicBezTo>
                  <a:pt x="119" y="48"/>
                  <a:pt x="119" y="48"/>
                  <a:pt x="119" y="48"/>
                </a:cubicBezTo>
                <a:cubicBezTo>
                  <a:pt x="120" y="49"/>
                  <a:pt x="121" y="51"/>
                  <a:pt x="121" y="53"/>
                </a:cubicBezTo>
                <a:cubicBezTo>
                  <a:pt x="121" y="56"/>
                  <a:pt x="120" y="58"/>
                  <a:pt x="119" y="59"/>
                </a:cubicBezTo>
                <a:cubicBezTo>
                  <a:pt x="94" y="84"/>
                  <a:pt x="94" y="84"/>
                  <a:pt x="94" y="84"/>
                </a:cubicBezTo>
                <a:cubicBezTo>
                  <a:pt x="159" y="84"/>
                  <a:pt x="159" y="84"/>
                  <a:pt x="159" y="84"/>
                </a:cubicBezTo>
                <a:cubicBezTo>
                  <a:pt x="162" y="84"/>
                  <a:pt x="164" y="85"/>
                  <a:pt x="165" y="87"/>
                </a:cubicBezTo>
                <a:cubicBezTo>
                  <a:pt x="167" y="88"/>
                  <a:pt x="168" y="90"/>
                  <a:pt x="168" y="92"/>
                </a:cubicBezTo>
                <a:lnTo>
                  <a:pt x="168" y="109"/>
                </a:lnTo>
                <a:close/>
                <a:moveTo>
                  <a:pt x="168" y="109"/>
                </a:moveTo>
                <a:cubicBezTo>
                  <a:pt x="168" y="109"/>
                  <a:pt x="168" y="109"/>
                  <a:pt x="168" y="1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3" name="Freeform 14"/>
          <p:cNvSpPr>
            <a:spLocks noEditPoints="1"/>
          </p:cNvSpPr>
          <p:nvPr/>
        </p:nvSpPr>
        <p:spPr bwMode="auto">
          <a:xfrm>
            <a:off x="1286937" y="1102785"/>
            <a:ext cx="264583" cy="264584"/>
          </a:xfrm>
          <a:custGeom>
            <a:avLst/>
            <a:gdLst>
              <a:gd name="T0" fmla="*/ 188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8 w 201"/>
              <a:gd name="T21" fmla="*/ 151 h 201"/>
              <a:gd name="T22" fmla="*/ 201 w 201"/>
              <a:gd name="T23" fmla="*/ 100 h 201"/>
              <a:gd name="T24" fmla="*/ 188 w 201"/>
              <a:gd name="T25" fmla="*/ 50 h 201"/>
              <a:gd name="T26" fmla="*/ 166 w 201"/>
              <a:gd name="T27" fmla="*/ 85 h 201"/>
              <a:gd name="T28" fmla="*/ 95 w 201"/>
              <a:gd name="T29" fmla="*/ 156 h 201"/>
              <a:gd name="T30" fmla="*/ 89 w 201"/>
              <a:gd name="T31" fmla="*/ 158 h 201"/>
              <a:gd name="T32" fmla="*/ 83 w 201"/>
              <a:gd name="T33" fmla="*/ 156 h 201"/>
              <a:gd name="T34" fmla="*/ 35 w 201"/>
              <a:gd name="T35" fmla="*/ 109 h 201"/>
              <a:gd name="T36" fmla="*/ 33 w 201"/>
              <a:gd name="T37" fmla="*/ 103 h 201"/>
              <a:gd name="T38" fmla="*/ 35 w 201"/>
              <a:gd name="T39" fmla="*/ 97 h 201"/>
              <a:gd name="T40" fmla="*/ 47 w 201"/>
              <a:gd name="T41" fmla="*/ 85 h 201"/>
              <a:gd name="T42" fmla="*/ 53 w 201"/>
              <a:gd name="T43" fmla="*/ 82 h 201"/>
              <a:gd name="T44" fmla="*/ 59 w 201"/>
              <a:gd name="T45" fmla="*/ 85 h 201"/>
              <a:gd name="T46" fmla="*/ 89 w 201"/>
              <a:gd name="T47" fmla="*/ 114 h 201"/>
              <a:gd name="T48" fmla="*/ 142 w 201"/>
              <a:gd name="T49" fmla="*/ 61 h 201"/>
              <a:gd name="T50" fmla="*/ 148 w 201"/>
              <a:gd name="T51" fmla="*/ 59 h 201"/>
              <a:gd name="T52" fmla="*/ 154 w 201"/>
              <a:gd name="T53" fmla="*/ 61 h 201"/>
              <a:gd name="T54" fmla="*/ 166 w 201"/>
              <a:gd name="T55" fmla="*/ 73 h 201"/>
              <a:gd name="T56" fmla="*/ 168 w 201"/>
              <a:gd name="T57" fmla="*/ 79 h 201"/>
              <a:gd name="T58" fmla="*/ 166 w 201"/>
              <a:gd name="T59" fmla="*/ 85 h 201"/>
              <a:gd name="T60" fmla="*/ 166 w 201"/>
              <a:gd name="T61" fmla="*/ 85 h 201"/>
              <a:gd name="T62" fmla="*/ 166 w 201"/>
              <a:gd name="T63" fmla="*/ 8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8" y="50"/>
                </a:moveTo>
                <a:cubicBezTo>
                  <a:pt x="179" y="34"/>
                  <a:pt x="166" y="22"/>
                  <a:pt x="151" y="13"/>
                </a:cubicBezTo>
                <a:cubicBezTo>
                  <a:pt x="136" y="4"/>
                  <a:pt x="119" y="0"/>
                  <a:pt x="100" y="0"/>
                </a:cubicBezTo>
                <a:cubicBezTo>
                  <a:pt x="82" y="0"/>
                  <a:pt x="65" y="4"/>
                  <a:pt x="50" y="13"/>
                </a:cubicBezTo>
                <a:cubicBezTo>
                  <a:pt x="35" y="22"/>
                  <a:pt x="22" y="34"/>
                  <a:pt x="13" y="50"/>
                </a:cubicBezTo>
                <a:cubicBezTo>
                  <a:pt x="4" y="65"/>
                  <a:pt x="0" y="82"/>
                  <a:pt x="0" y="100"/>
                </a:cubicBezTo>
                <a:cubicBezTo>
                  <a:pt x="0" y="118"/>
                  <a:pt x="4" y="135"/>
                  <a:pt x="13" y="151"/>
                </a:cubicBezTo>
                <a:cubicBezTo>
                  <a:pt x="22" y="166"/>
                  <a:pt x="35" y="178"/>
                  <a:pt x="50" y="187"/>
                </a:cubicBezTo>
                <a:cubicBezTo>
                  <a:pt x="65" y="196"/>
                  <a:pt x="82" y="201"/>
                  <a:pt x="100" y="201"/>
                </a:cubicBezTo>
                <a:cubicBezTo>
                  <a:pt x="119" y="201"/>
                  <a:pt x="136" y="196"/>
                  <a:pt x="151" y="187"/>
                </a:cubicBezTo>
                <a:cubicBezTo>
                  <a:pt x="166" y="178"/>
                  <a:pt x="179" y="166"/>
                  <a:pt x="188" y="151"/>
                </a:cubicBezTo>
                <a:cubicBezTo>
                  <a:pt x="196" y="135"/>
                  <a:pt x="201" y="118"/>
                  <a:pt x="201" y="100"/>
                </a:cubicBezTo>
                <a:cubicBezTo>
                  <a:pt x="201" y="82"/>
                  <a:pt x="196" y="65"/>
                  <a:pt x="188" y="50"/>
                </a:cubicBezTo>
                <a:close/>
                <a:moveTo>
                  <a:pt x="166" y="85"/>
                </a:moveTo>
                <a:cubicBezTo>
                  <a:pt x="95" y="156"/>
                  <a:pt x="95" y="156"/>
                  <a:pt x="95" y="156"/>
                </a:cubicBezTo>
                <a:cubicBezTo>
                  <a:pt x="93" y="158"/>
                  <a:pt x="91" y="158"/>
                  <a:pt x="89" y="158"/>
                </a:cubicBezTo>
                <a:cubicBezTo>
                  <a:pt x="86" y="158"/>
                  <a:pt x="84" y="158"/>
                  <a:pt x="83" y="156"/>
                </a:cubicBezTo>
                <a:cubicBezTo>
                  <a:pt x="35" y="109"/>
                  <a:pt x="35" y="109"/>
                  <a:pt x="35" y="109"/>
                </a:cubicBezTo>
                <a:cubicBezTo>
                  <a:pt x="34" y="107"/>
                  <a:pt x="33" y="105"/>
                  <a:pt x="33" y="103"/>
                </a:cubicBezTo>
                <a:cubicBezTo>
                  <a:pt x="33" y="100"/>
                  <a:pt x="34" y="98"/>
                  <a:pt x="35" y="97"/>
                </a:cubicBezTo>
                <a:cubicBezTo>
                  <a:pt x="47" y="85"/>
                  <a:pt x="47" y="85"/>
                  <a:pt x="47" y="85"/>
                </a:cubicBezTo>
                <a:cubicBezTo>
                  <a:pt x="49" y="83"/>
                  <a:pt x="51" y="82"/>
                  <a:pt x="53" y="82"/>
                </a:cubicBezTo>
                <a:cubicBezTo>
                  <a:pt x="55" y="82"/>
                  <a:pt x="57" y="83"/>
                  <a:pt x="59" y="85"/>
                </a:cubicBezTo>
                <a:cubicBezTo>
                  <a:pt x="89" y="114"/>
                  <a:pt x="89" y="114"/>
                  <a:pt x="89" y="114"/>
                </a:cubicBezTo>
                <a:cubicBezTo>
                  <a:pt x="142" y="61"/>
                  <a:pt x="142" y="61"/>
                  <a:pt x="142" y="61"/>
                </a:cubicBezTo>
                <a:cubicBezTo>
                  <a:pt x="144" y="59"/>
                  <a:pt x="146" y="59"/>
                  <a:pt x="148" y="59"/>
                </a:cubicBezTo>
                <a:cubicBezTo>
                  <a:pt x="150" y="59"/>
                  <a:pt x="152" y="59"/>
                  <a:pt x="154" y="61"/>
                </a:cubicBezTo>
                <a:cubicBezTo>
                  <a:pt x="166" y="73"/>
                  <a:pt x="166" y="73"/>
                  <a:pt x="166" y="73"/>
                </a:cubicBezTo>
                <a:cubicBezTo>
                  <a:pt x="167" y="74"/>
                  <a:pt x="168" y="76"/>
                  <a:pt x="168" y="79"/>
                </a:cubicBezTo>
                <a:cubicBezTo>
                  <a:pt x="168" y="81"/>
                  <a:pt x="167" y="83"/>
                  <a:pt x="166" y="85"/>
                </a:cubicBezTo>
                <a:close/>
                <a:moveTo>
                  <a:pt x="166" y="85"/>
                </a:moveTo>
                <a:cubicBezTo>
                  <a:pt x="166" y="85"/>
                  <a:pt x="166" y="85"/>
                  <a:pt x="166"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4" name="Freeform 15"/>
          <p:cNvSpPr>
            <a:spLocks noEditPoints="1"/>
          </p:cNvSpPr>
          <p:nvPr/>
        </p:nvSpPr>
        <p:spPr bwMode="auto">
          <a:xfrm>
            <a:off x="1712386" y="1077385"/>
            <a:ext cx="264583" cy="264584"/>
          </a:xfrm>
          <a:custGeom>
            <a:avLst/>
            <a:gdLst>
              <a:gd name="T0" fmla="*/ 188 w 201"/>
              <a:gd name="T1" fmla="*/ 50 h 201"/>
              <a:gd name="T2" fmla="*/ 151 w 201"/>
              <a:gd name="T3" fmla="*/ 14 h 201"/>
              <a:gd name="T4" fmla="*/ 101 w 201"/>
              <a:gd name="T5" fmla="*/ 0 h 201"/>
              <a:gd name="T6" fmla="*/ 50 w 201"/>
              <a:gd name="T7" fmla="*/ 14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62 w 201"/>
              <a:gd name="T27" fmla="*/ 137 h 201"/>
              <a:gd name="T28" fmla="*/ 136 w 201"/>
              <a:gd name="T29" fmla="*/ 162 h 201"/>
              <a:gd name="T30" fmla="*/ 101 w 201"/>
              <a:gd name="T31" fmla="*/ 172 h 201"/>
              <a:gd name="T32" fmla="*/ 65 w 201"/>
              <a:gd name="T33" fmla="*/ 162 h 201"/>
              <a:gd name="T34" fmla="*/ 39 w 201"/>
              <a:gd name="T35" fmla="*/ 137 h 201"/>
              <a:gd name="T36" fmla="*/ 29 w 201"/>
              <a:gd name="T37" fmla="*/ 101 h 201"/>
              <a:gd name="T38" fmla="*/ 39 w 201"/>
              <a:gd name="T39" fmla="*/ 65 h 201"/>
              <a:gd name="T40" fmla="*/ 65 w 201"/>
              <a:gd name="T41" fmla="*/ 39 h 201"/>
              <a:gd name="T42" fmla="*/ 101 w 201"/>
              <a:gd name="T43" fmla="*/ 30 h 201"/>
              <a:gd name="T44" fmla="*/ 136 w 201"/>
              <a:gd name="T45" fmla="*/ 39 h 201"/>
              <a:gd name="T46" fmla="*/ 162 w 201"/>
              <a:gd name="T47" fmla="*/ 65 h 201"/>
              <a:gd name="T48" fmla="*/ 172 w 201"/>
              <a:gd name="T49" fmla="*/ 101 h 201"/>
              <a:gd name="T50" fmla="*/ 162 w 201"/>
              <a:gd name="T51" fmla="*/ 137 h 201"/>
              <a:gd name="T52" fmla="*/ 162 w 201"/>
              <a:gd name="T53" fmla="*/ 137 h 201"/>
              <a:gd name="T54" fmla="*/ 162 w 201"/>
              <a:gd name="T55" fmla="*/ 13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5"/>
                  <a:pt x="167" y="23"/>
                  <a:pt x="151" y="14"/>
                </a:cubicBezTo>
                <a:cubicBezTo>
                  <a:pt x="136" y="5"/>
                  <a:pt x="119" y="0"/>
                  <a:pt x="101" y="0"/>
                </a:cubicBezTo>
                <a:cubicBezTo>
                  <a:pt x="82" y="0"/>
                  <a:pt x="66" y="5"/>
                  <a:pt x="50" y="14"/>
                </a:cubicBezTo>
                <a:cubicBezTo>
                  <a:pt x="35" y="23"/>
                  <a:pt x="23" y="35"/>
                  <a:pt x="14" y="50"/>
                </a:cubicBezTo>
                <a:cubicBezTo>
                  <a:pt x="5" y="66"/>
                  <a:pt x="0" y="83"/>
                  <a:pt x="0" y="101"/>
                </a:cubicBezTo>
                <a:cubicBezTo>
                  <a:pt x="0" y="119"/>
                  <a:pt x="5" y="136"/>
                  <a:pt x="14" y="151"/>
                </a:cubicBezTo>
                <a:cubicBezTo>
                  <a:pt x="23" y="167"/>
                  <a:pt x="35" y="179"/>
                  <a:pt x="50" y="188"/>
                </a:cubicBezTo>
                <a:cubicBezTo>
                  <a:pt x="66" y="197"/>
                  <a:pt x="82" y="201"/>
                  <a:pt x="101" y="201"/>
                </a:cubicBezTo>
                <a:cubicBezTo>
                  <a:pt x="119" y="201"/>
                  <a:pt x="136" y="197"/>
                  <a:pt x="151" y="188"/>
                </a:cubicBezTo>
                <a:cubicBezTo>
                  <a:pt x="167" y="179"/>
                  <a:pt x="179" y="167"/>
                  <a:pt x="188" y="151"/>
                </a:cubicBezTo>
                <a:cubicBezTo>
                  <a:pt x="197" y="136"/>
                  <a:pt x="201" y="119"/>
                  <a:pt x="201" y="101"/>
                </a:cubicBezTo>
                <a:cubicBezTo>
                  <a:pt x="201" y="83"/>
                  <a:pt x="197" y="66"/>
                  <a:pt x="188" y="50"/>
                </a:cubicBezTo>
                <a:close/>
                <a:moveTo>
                  <a:pt x="162" y="137"/>
                </a:moveTo>
                <a:cubicBezTo>
                  <a:pt x="156" y="147"/>
                  <a:pt x="147" y="156"/>
                  <a:pt x="136" y="162"/>
                </a:cubicBezTo>
                <a:cubicBezTo>
                  <a:pt x="126" y="169"/>
                  <a:pt x="114" y="172"/>
                  <a:pt x="101" y="172"/>
                </a:cubicBezTo>
                <a:cubicBezTo>
                  <a:pt x="88" y="172"/>
                  <a:pt x="76" y="169"/>
                  <a:pt x="65" y="162"/>
                </a:cubicBezTo>
                <a:cubicBezTo>
                  <a:pt x="54" y="156"/>
                  <a:pt x="45" y="147"/>
                  <a:pt x="39" y="137"/>
                </a:cubicBezTo>
                <a:cubicBezTo>
                  <a:pt x="33" y="126"/>
                  <a:pt x="29" y="114"/>
                  <a:pt x="29" y="101"/>
                </a:cubicBezTo>
                <a:cubicBezTo>
                  <a:pt x="29" y="88"/>
                  <a:pt x="33" y="76"/>
                  <a:pt x="39" y="65"/>
                </a:cubicBezTo>
                <a:cubicBezTo>
                  <a:pt x="45" y="54"/>
                  <a:pt x="54" y="45"/>
                  <a:pt x="65" y="39"/>
                </a:cubicBezTo>
                <a:cubicBezTo>
                  <a:pt x="76" y="33"/>
                  <a:pt x="88" y="30"/>
                  <a:pt x="101" y="30"/>
                </a:cubicBezTo>
                <a:cubicBezTo>
                  <a:pt x="114" y="30"/>
                  <a:pt x="126" y="33"/>
                  <a:pt x="136" y="39"/>
                </a:cubicBezTo>
                <a:cubicBezTo>
                  <a:pt x="147" y="45"/>
                  <a:pt x="156" y="54"/>
                  <a:pt x="162" y="65"/>
                </a:cubicBezTo>
                <a:cubicBezTo>
                  <a:pt x="169" y="76"/>
                  <a:pt x="172" y="88"/>
                  <a:pt x="172" y="101"/>
                </a:cubicBezTo>
                <a:cubicBezTo>
                  <a:pt x="172" y="114"/>
                  <a:pt x="169" y="126"/>
                  <a:pt x="162" y="137"/>
                </a:cubicBezTo>
                <a:close/>
                <a:moveTo>
                  <a:pt x="162" y="137"/>
                </a:moveTo>
                <a:cubicBezTo>
                  <a:pt x="162" y="137"/>
                  <a:pt x="162" y="137"/>
                  <a:pt x="162" y="1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5" name="Freeform 16"/>
          <p:cNvSpPr>
            <a:spLocks noEditPoints="1"/>
          </p:cNvSpPr>
          <p:nvPr/>
        </p:nvSpPr>
        <p:spPr bwMode="auto">
          <a:xfrm>
            <a:off x="1771653" y="1159935"/>
            <a:ext cx="146049" cy="112184"/>
          </a:xfrm>
          <a:custGeom>
            <a:avLst/>
            <a:gdLst>
              <a:gd name="T0" fmla="*/ 95 w 111"/>
              <a:gd name="T1" fmla="*/ 3 h 86"/>
              <a:gd name="T2" fmla="*/ 89 w 111"/>
              <a:gd name="T3" fmla="*/ 0 h 86"/>
              <a:gd name="T4" fmla="*/ 83 w 111"/>
              <a:gd name="T5" fmla="*/ 3 h 86"/>
              <a:gd name="T6" fmla="*/ 47 w 111"/>
              <a:gd name="T7" fmla="*/ 39 h 86"/>
              <a:gd name="T8" fmla="*/ 28 w 111"/>
              <a:gd name="T9" fmla="*/ 20 h 86"/>
              <a:gd name="T10" fmla="*/ 22 w 111"/>
              <a:gd name="T11" fmla="*/ 17 h 86"/>
              <a:gd name="T12" fmla="*/ 16 w 111"/>
              <a:gd name="T13" fmla="*/ 20 h 86"/>
              <a:gd name="T14" fmla="*/ 3 w 111"/>
              <a:gd name="T15" fmla="*/ 33 h 86"/>
              <a:gd name="T16" fmla="*/ 0 w 111"/>
              <a:gd name="T17" fmla="*/ 39 h 86"/>
              <a:gd name="T18" fmla="*/ 3 w 111"/>
              <a:gd name="T19" fmla="*/ 45 h 86"/>
              <a:gd name="T20" fmla="*/ 41 w 111"/>
              <a:gd name="T21" fmla="*/ 83 h 86"/>
              <a:gd name="T22" fmla="*/ 47 w 111"/>
              <a:gd name="T23" fmla="*/ 86 h 86"/>
              <a:gd name="T24" fmla="*/ 53 w 111"/>
              <a:gd name="T25" fmla="*/ 83 h 86"/>
              <a:gd name="T26" fmla="*/ 108 w 111"/>
              <a:gd name="T27" fmla="*/ 28 h 86"/>
              <a:gd name="T28" fmla="*/ 111 w 111"/>
              <a:gd name="T29" fmla="*/ 22 h 86"/>
              <a:gd name="T30" fmla="*/ 108 w 111"/>
              <a:gd name="T31" fmla="*/ 16 h 86"/>
              <a:gd name="T32" fmla="*/ 95 w 111"/>
              <a:gd name="T33" fmla="*/ 3 h 86"/>
              <a:gd name="T34" fmla="*/ 95 w 111"/>
              <a:gd name="T35" fmla="*/ 3 h 86"/>
              <a:gd name="T36" fmla="*/ 95 w 111"/>
              <a:gd name="T37"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1" h="86">
                <a:moveTo>
                  <a:pt x="95" y="3"/>
                </a:moveTo>
                <a:cubicBezTo>
                  <a:pt x="93" y="1"/>
                  <a:pt x="91" y="0"/>
                  <a:pt x="89" y="0"/>
                </a:cubicBezTo>
                <a:cubicBezTo>
                  <a:pt x="87" y="0"/>
                  <a:pt x="85" y="1"/>
                  <a:pt x="83" y="3"/>
                </a:cubicBezTo>
                <a:cubicBezTo>
                  <a:pt x="47" y="39"/>
                  <a:pt x="47" y="39"/>
                  <a:pt x="47" y="39"/>
                </a:cubicBezTo>
                <a:cubicBezTo>
                  <a:pt x="28" y="20"/>
                  <a:pt x="28" y="20"/>
                  <a:pt x="28" y="20"/>
                </a:cubicBezTo>
                <a:cubicBezTo>
                  <a:pt x="26" y="18"/>
                  <a:pt x="24" y="17"/>
                  <a:pt x="22" y="17"/>
                </a:cubicBezTo>
                <a:cubicBezTo>
                  <a:pt x="20" y="17"/>
                  <a:pt x="18" y="18"/>
                  <a:pt x="16" y="20"/>
                </a:cubicBezTo>
                <a:cubicBezTo>
                  <a:pt x="3" y="33"/>
                  <a:pt x="3" y="33"/>
                  <a:pt x="3" y="33"/>
                </a:cubicBezTo>
                <a:cubicBezTo>
                  <a:pt x="1" y="35"/>
                  <a:pt x="0" y="36"/>
                  <a:pt x="0" y="39"/>
                </a:cubicBezTo>
                <a:cubicBezTo>
                  <a:pt x="0" y="41"/>
                  <a:pt x="1" y="43"/>
                  <a:pt x="3" y="45"/>
                </a:cubicBezTo>
                <a:cubicBezTo>
                  <a:pt x="41" y="83"/>
                  <a:pt x="41" y="83"/>
                  <a:pt x="41" y="83"/>
                </a:cubicBezTo>
                <a:cubicBezTo>
                  <a:pt x="43" y="85"/>
                  <a:pt x="45" y="86"/>
                  <a:pt x="47" y="86"/>
                </a:cubicBezTo>
                <a:cubicBezTo>
                  <a:pt x="50" y="86"/>
                  <a:pt x="52" y="85"/>
                  <a:pt x="53" y="83"/>
                </a:cubicBezTo>
                <a:cubicBezTo>
                  <a:pt x="108" y="28"/>
                  <a:pt x="108" y="28"/>
                  <a:pt x="108" y="28"/>
                </a:cubicBezTo>
                <a:cubicBezTo>
                  <a:pt x="110" y="26"/>
                  <a:pt x="111" y="24"/>
                  <a:pt x="111" y="22"/>
                </a:cubicBezTo>
                <a:cubicBezTo>
                  <a:pt x="111" y="20"/>
                  <a:pt x="110" y="18"/>
                  <a:pt x="108" y="16"/>
                </a:cubicBezTo>
                <a:lnTo>
                  <a:pt x="95" y="3"/>
                </a:lnTo>
                <a:close/>
                <a:moveTo>
                  <a:pt x="95" y="3"/>
                </a:moveTo>
                <a:cubicBezTo>
                  <a:pt x="95" y="3"/>
                  <a:pt x="95" y="3"/>
                  <a:pt x="95"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6" name="Freeform 17"/>
          <p:cNvSpPr>
            <a:spLocks noEditPoints="1"/>
          </p:cNvSpPr>
          <p:nvPr/>
        </p:nvSpPr>
        <p:spPr bwMode="auto">
          <a:xfrm>
            <a:off x="2044701" y="1104900"/>
            <a:ext cx="262467" cy="262467"/>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70 w 201"/>
              <a:gd name="T27" fmla="*/ 73 h 201"/>
              <a:gd name="T28" fmla="*/ 90 w 201"/>
              <a:gd name="T29" fmla="*/ 154 h 201"/>
              <a:gd name="T30" fmla="*/ 84 w 201"/>
              <a:gd name="T31" fmla="*/ 156 h 201"/>
              <a:gd name="T32" fmla="*/ 78 w 201"/>
              <a:gd name="T33" fmla="*/ 154 h 201"/>
              <a:gd name="T34" fmla="*/ 31 w 201"/>
              <a:gd name="T35" fmla="*/ 107 h 201"/>
              <a:gd name="T36" fmla="*/ 28 w 201"/>
              <a:gd name="T37" fmla="*/ 101 h 201"/>
              <a:gd name="T38" fmla="*/ 31 w 201"/>
              <a:gd name="T39" fmla="*/ 95 h 201"/>
              <a:gd name="T40" fmla="*/ 44 w 201"/>
              <a:gd name="T41" fmla="*/ 82 h 201"/>
              <a:gd name="T42" fmla="*/ 50 w 201"/>
              <a:gd name="T43" fmla="*/ 79 h 201"/>
              <a:gd name="T44" fmla="*/ 56 w 201"/>
              <a:gd name="T45" fmla="*/ 82 h 201"/>
              <a:gd name="T46" fmla="*/ 84 w 201"/>
              <a:gd name="T47" fmla="*/ 109 h 201"/>
              <a:gd name="T48" fmla="*/ 145 w 201"/>
              <a:gd name="T49" fmla="*/ 48 h 201"/>
              <a:gd name="T50" fmla="*/ 151 w 201"/>
              <a:gd name="T51" fmla="*/ 46 h 201"/>
              <a:gd name="T52" fmla="*/ 157 w 201"/>
              <a:gd name="T53" fmla="*/ 48 h 201"/>
              <a:gd name="T54" fmla="*/ 170 w 201"/>
              <a:gd name="T55" fmla="*/ 61 h 201"/>
              <a:gd name="T56" fmla="*/ 172 w 201"/>
              <a:gd name="T57" fmla="*/ 67 h 201"/>
              <a:gd name="T58" fmla="*/ 170 w 201"/>
              <a:gd name="T59" fmla="*/ 73 h 201"/>
              <a:gd name="T60" fmla="*/ 170 w 201"/>
              <a:gd name="T61" fmla="*/ 73 h 201"/>
              <a:gd name="T62" fmla="*/ 170 w 201"/>
              <a:gd name="T63" fmla="*/ 7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70" y="73"/>
                </a:moveTo>
                <a:cubicBezTo>
                  <a:pt x="90" y="154"/>
                  <a:pt x="90" y="154"/>
                  <a:pt x="90" y="154"/>
                </a:cubicBezTo>
                <a:cubicBezTo>
                  <a:pt x="88" y="155"/>
                  <a:pt x="86" y="156"/>
                  <a:pt x="84" y="156"/>
                </a:cubicBezTo>
                <a:cubicBezTo>
                  <a:pt x="81" y="156"/>
                  <a:pt x="79" y="155"/>
                  <a:pt x="78" y="154"/>
                </a:cubicBezTo>
                <a:cubicBezTo>
                  <a:pt x="31" y="107"/>
                  <a:pt x="31" y="107"/>
                  <a:pt x="31" y="107"/>
                </a:cubicBezTo>
                <a:cubicBezTo>
                  <a:pt x="29" y="105"/>
                  <a:pt x="28" y="103"/>
                  <a:pt x="28" y="101"/>
                </a:cubicBezTo>
                <a:cubicBezTo>
                  <a:pt x="28" y="99"/>
                  <a:pt x="29" y="97"/>
                  <a:pt x="31" y="95"/>
                </a:cubicBezTo>
                <a:cubicBezTo>
                  <a:pt x="44" y="82"/>
                  <a:pt x="44" y="82"/>
                  <a:pt x="44" y="82"/>
                </a:cubicBezTo>
                <a:cubicBezTo>
                  <a:pt x="46" y="80"/>
                  <a:pt x="48" y="79"/>
                  <a:pt x="50" y="79"/>
                </a:cubicBezTo>
                <a:cubicBezTo>
                  <a:pt x="52" y="79"/>
                  <a:pt x="54" y="80"/>
                  <a:pt x="56" y="82"/>
                </a:cubicBezTo>
                <a:cubicBezTo>
                  <a:pt x="84" y="109"/>
                  <a:pt x="84" y="109"/>
                  <a:pt x="84" y="109"/>
                </a:cubicBezTo>
                <a:cubicBezTo>
                  <a:pt x="145" y="48"/>
                  <a:pt x="145" y="48"/>
                  <a:pt x="145" y="48"/>
                </a:cubicBezTo>
                <a:cubicBezTo>
                  <a:pt x="147" y="46"/>
                  <a:pt x="148" y="46"/>
                  <a:pt x="151" y="46"/>
                </a:cubicBezTo>
                <a:cubicBezTo>
                  <a:pt x="153" y="46"/>
                  <a:pt x="155" y="46"/>
                  <a:pt x="157" y="48"/>
                </a:cubicBezTo>
                <a:cubicBezTo>
                  <a:pt x="170" y="61"/>
                  <a:pt x="170" y="61"/>
                  <a:pt x="170" y="61"/>
                </a:cubicBezTo>
                <a:cubicBezTo>
                  <a:pt x="172" y="63"/>
                  <a:pt x="172" y="65"/>
                  <a:pt x="172" y="67"/>
                </a:cubicBezTo>
                <a:cubicBezTo>
                  <a:pt x="172" y="70"/>
                  <a:pt x="172" y="72"/>
                  <a:pt x="170" y="73"/>
                </a:cubicBezTo>
                <a:close/>
                <a:moveTo>
                  <a:pt x="170" y="73"/>
                </a:moveTo>
                <a:cubicBezTo>
                  <a:pt x="170" y="73"/>
                  <a:pt x="170" y="73"/>
                  <a:pt x="170"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7" name="Freeform 18"/>
          <p:cNvSpPr>
            <a:spLocks noEditPoints="1"/>
          </p:cNvSpPr>
          <p:nvPr/>
        </p:nvSpPr>
        <p:spPr bwMode="auto">
          <a:xfrm>
            <a:off x="8462435" y="781052"/>
            <a:ext cx="266700" cy="169333"/>
          </a:xfrm>
          <a:custGeom>
            <a:avLst/>
            <a:gdLst>
              <a:gd name="T0" fmla="*/ 199 w 204"/>
              <a:gd name="T1" fmla="*/ 15 h 128"/>
              <a:gd name="T2" fmla="*/ 189 w 204"/>
              <a:gd name="T3" fmla="*/ 5 h 128"/>
              <a:gd name="T4" fmla="*/ 177 w 204"/>
              <a:gd name="T5" fmla="*/ 0 h 128"/>
              <a:gd name="T6" fmla="*/ 165 w 204"/>
              <a:gd name="T7" fmla="*/ 5 h 128"/>
              <a:gd name="T8" fmla="*/ 102 w 204"/>
              <a:gd name="T9" fmla="*/ 68 h 128"/>
              <a:gd name="T10" fmla="*/ 38 w 204"/>
              <a:gd name="T11" fmla="*/ 5 h 128"/>
              <a:gd name="T12" fmla="*/ 26 w 204"/>
              <a:gd name="T13" fmla="*/ 0 h 128"/>
              <a:gd name="T14" fmla="*/ 14 w 204"/>
              <a:gd name="T15" fmla="*/ 5 h 128"/>
              <a:gd name="T16" fmla="*/ 5 w 204"/>
              <a:gd name="T17" fmla="*/ 15 h 128"/>
              <a:gd name="T18" fmla="*/ 0 w 204"/>
              <a:gd name="T19" fmla="*/ 27 h 128"/>
              <a:gd name="T20" fmla="*/ 5 w 204"/>
              <a:gd name="T21" fmla="*/ 38 h 128"/>
              <a:gd name="T22" fmla="*/ 90 w 204"/>
              <a:gd name="T23" fmla="*/ 124 h 128"/>
              <a:gd name="T24" fmla="*/ 102 w 204"/>
              <a:gd name="T25" fmla="*/ 128 h 128"/>
              <a:gd name="T26" fmla="*/ 114 w 204"/>
              <a:gd name="T27" fmla="*/ 124 h 128"/>
              <a:gd name="T28" fmla="*/ 199 w 204"/>
              <a:gd name="T29" fmla="*/ 38 h 128"/>
              <a:gd name="T30" fmla="*/ 204 w 204"/>
              <a:gd name="T31" fmla="*/ 27 h 128"/>
              <a:gd name="T32" fmla="*/ 199 w 204"/>
              <a:gd name="T33" fmla="*/ 15 h 128"/>
              <a:gd name="T34" fmla="*/ 199 w 204"/>
              <a:gd name="T35" fmla="*/ 15 h 128"/>
              <a:gd name="T36" fmla="*/ 199 w 204"/>
              <a:gd name="T37" fmla="*/ 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15"/>
                </a:moveTo>
                <a:cubicBezTo>
                  <a:pt x="189" y="5"/>
                  <a:pt x="189" y="5"/>
                  <a:pt x="189" y="5"/>
                </a:cubicBezTo>
                <a:cubicBezTo>
                  <a:pt x="186" y="2"/>
                  <a:pt x="182" y="0"/>
                  <a:pt x="177" y="0"/>
                </a:cubicBezTo>
                <a:cubicBezTo>
                  <a:pt x="173" y="0"/>
                  <a:pt x="169" y="2"/>
                  <a:pt x="165" y="5"/>
                </a:cubicBezTo>
                <a:cubicBezTo>
                  <a:pt x="102" y="68"/>
                  <a:pt x="102" y="68"/>
                  <a:pt x="102" y="68"/>
                </a:cubicBezTo>
                <a:cubicBezTo>
                  <a:pt x="38" y="5"/>
                  <a:pt x="38" y="5"/>
                  <a:pt x="38" y="5"/>
                </a:cubicBezTo>
                <a:cubicBezTo>
                  <a:pt x="35" y="2"/>
                  <a:pt x="31" y="0"/>
                  <a:pt x="26" y="0"/>
                </a:cubicBezTo>
                <a:cubicBezTo>
                  <a:pt x="22" y="0"/>
                  <a:pt x="18" y="2"/>
                  <a:pt x="14" y="5"/>
                </a:cubicBezTo>
                <a:cubicBezTo>
                  <a:pt x="5" y="15"/>
                  <a:pt x="5" y="15"/>
                  <a:pt x="5" y="15"/>
                </a:cubicBezTo>
                <a:cubicBezTo>
                  <a:pt x="1" y="18"/>
                  <a:pt x="0" y="22"/>
                  <a:pt x="0" y="27"/>
                </a:cubicBezTo>
                <a:cubicBezTo>
                  <a:pt x="0" y="31"/>
                  <a:pt x="1" y="35"/>
                  <a:pt x="5" y="38"/>
                </a:cubicBezTo>
                <a:cubicBezTo>
                  <a:pt x="90" y="124"/>
                  <a:pt x="90" y="124"/>
                  <a:pt x="90" y="124"/>
                </a:cubicBezTo>
                <a:cubicBezTo>
                  <a:pt x="93" y="127"/>
                  <a:pt x="97" y="128"/>
                  <a:pt x="102" y="128"/>
                </a:cubicBezTo>
                <a:cubicBezTo>
                  <a:pt x="106" y="128"/>
                  <a:pt x="110" y="127"/>
                  <a:pt x="114" y="124"/>
                </a:cubicBezTo>
                <a:cubicBezTo>
                  <a:pt x="199" y="38"/>
                  <a:pt x="199" y="38"/>
                  <a:pt x="199" y="38"/>
                </a:cubicBezTo>
                <a:cubicBezTo>
                  <a:pt x="202" y="35"/>
                  <a:pt x="204" y="31"/>
                  <a:pt x="204" y="27"/>
                </a:cubicBezTo>
                <a:cubicBezTo>
                  <a:pt x="204" y="22"/>
                  <a:pt x="202" y="18"/>
                  <a:pt x="199" y="15"/>
                </a:cubicBezTo>
                <a:close/>
                <a:moveTo>
                  <a:pt x="199" y="15"/>
                </a:moveTo>
                <a:cubicBezTo>
                  <a:pt x="199" y="15"/>
                  <a:pt x="199" y="15"/>
                  <a:pt x="19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8" name="Freeform 19"/>
          <p:cNvSpPr>
            <a:spLocks noEditPoints="1"/>
          </p:cNvSpPr>
          <p:nvPr/>
        </p:nvSpPr>
        <p:spPr bwMode="auto">
          <a:xfrm>
            <a:off x="8843435" y="749302"/>
            <a:ext cx="268816" cy="169333"/>
          </a:xfrm>
          <a:custGeom>
            <a:avLst/>
            <a:gdLst>
              <a:gd name="T0" fmla="*/ 199 w 204"/>
              <a:gd name="T1" fmla="*/ 90 h 128"/>
              <a:gd name="T2" fmla="*/ 114 w 204"/>
              <a:gd name="T3" fmla="*/ 5 h 128"/>
              <a:gd name="T4" fmla="*/ 102 w 204"/>
              <a:gd name="T5" fmla="*/ 0 h 128"/>
              <a:gd name="T6" fmla="*/ 90 w 204"/>
              <a:gd name="T7" fmla="*/ 5 h 128"/>
              <a:gd name="T8" fmla="*/ 5 w 204"/>
              <a:gd name="T9" fmla="*/ 90 h 128"/>
              <a:gd name="T10" fmla="*/ 0 w 204"/>
              <a:gd name="T11" fmla="*/ 102 h 128"/>
              <a:gd name="T12" fmla="*/ 5 w 204"/>
              <a:gd name="T13" fmla="*/ 114 h 128"/>
              <a:gd name="T14" fmla="*/ 15 w 204"/>
              <a:gd name="T15" fmla="*/ 124 h 128"/>
              <a:gd name="T16" fmla="*/ 26 w 204"/>
              <a:gd name="T17" fmla="*/ 128 h 128"/>
              <a:gd name="T18" fmla="*/ 38 w 204"/>
              <a:gd name="T19" fmla="*/ 124 h 128"/>
              <a:gd name="T20" fmla="*/ 102 w 204"/>
              <a:gd name="T21" fmla="*/ 60 h 128"/>
              <a:gd name="T22" fmla="*/ 165 w 204"/>
              <a:gd name="T23" fmla="*/ 124 h 128"/>
              <a:gd name="T24" fmla="*/ 177 w 204"/>
              <a:gd name="T25" fmla="*/ 128 h 128"/>
              <a:gd name="T26" fmla="*/ 189 w 204"/>
              <a:gd name="T27" fmla="*/ 124 h 128"/>
              <a:gd name="T28" fmla="*/ 199 w 204"/>
              <a:gd name="T29" fmla="*/ 114 h 128"/>
              <a:gd name="T30" fmla="*/ 204 w 204"/>
              <a:gd name="T31" fmla="*/ 102 h 128"/>
              <a:gd name="T32" fmla="*/ 199 w 204"/>
              <a:gd name="T33" fmla="*/ 90 h 128"/>
              <a:gd name="T34" fmla="*/ 199 w 204"/>
              <a:gd name="T35" fmla="*/ 90 h 128"/>
              <a:gd name="T36" fmla="*/ 199 w 204"/>
              <a:gd name="T37"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128">
                <a:moveTo>
                  <a:pt x="199" y="90"/>
                </a:moveTo>
                <a:cubicBezTo>
                  <a:pt x="114" y="5"/>
                  <a:pt x="114" y="5"/>
                  <a:pt x="114" y="5"/>
                </a:cubicBezTo>
                <a:cubicBezTo>
                  <a:pt x="110" y="2"/>
                  <a:pt x="106" y="0"/>
                  <a:pt x="102" y="0"/>
                </a:cubicBezTo>
                <a:cubicBezTo>
                  <a:pt x="97" y="0"/>
                  <a:pt x="93" y="2"/>
                  <a:pt x="90" y="5"/>
                </a:cubicBezTo>
                <a:cubicBezTo>
                  <a:pt x="5" y="90"/>
                  <a:pt x="5" y="90"/>
                  <a:pt x="5" y="90"/>
                </a:cubicBezTo>
                <a:cubicBezTo>
                  <a:pt x="1" y="93"/>
                  <a:pt x="0" y="97"/>
                  <a:pt x="0" y="102"/>
                </a:cubicBezTo>
                <a:cubicBezTo>
                  <a:pt x="0" y="107"/>
                  <a:pt x="1" y="111"/>
                  <a:pt x="5" y="114"/>
                </a:cubicBezTo>
                <a:cubicBezTo>
                  <a:pt x="15" y="124"/>
                  <a:pt x="15" y="124"/>
                  <a:pt x="15" y="124"/>
                </a:cubicBezTo>
                <a:cubicBezTo>
                  <a:pt x="18" y="127"/>
                  <a:pt x="22" y="128"/>
                  <a:pt x="26" y="128"/>
                </a:cubicBezTo>
                <a:cubicBezTo>
                  <a:pt x="31" y="128"/>
                  <a:pt x="35" y="127"/>
                  <a:pt x="38" y="124"/>
                </a:cubicBezTo>
                <a:cubicBezTo>
                  <a:pt x="102" y="60"/>
                  <a:pt x="102" y="60"/>
                  <a:pt x="102" y="60"/>
                </a:cubicBezTo>
                <a:cubicBezTo>
                  <a:pt x="165" y="124"/>
                  <a:pt x="165" y="124"/>
                  <a:pt x="165" y="124"/>
                </a:cubicBezTo>
                <a:cubicBezTo>
                  <a:pt x="168" y="127"/>
                  <a:pt x="172" y="128"/>
                  <a:pt x="177" y="128"/>
                </a:cubicBezTo>
                <a:cubicBezTo>
                  <a:pt x="182" y="128"/>
                  <a:pt x="186" y="127"/>
                  <a:pt x="189" y="124"/>
                </a:cubicBezTo>
                <a:cubicBezTo>
                  <a:pt x="199" y="114"/>
                  <a:pt x="199" y="114"/>
                  <a:pt x="199" y="114"/>
                </a:cubicBezTo>
                <a:cubicBezTo>
                  <a:pt x="202" y="110"/>
                  <a:pt x="204" y="107"/>
                  <a:pt x="204" y="102"/>
                </a:cubicBezTo>
                <a:cubicBezTo>
                  <a:pt x="204" y="97"/>
                  <a:pt x="202" y="93"/>
                  <a:pt x="199" y="90"/>
                </a:cubicBezTo>
                <a:close/>
                <a:moveTo>
                  <a:pt x="199" y="90"/>
                </a:moveTo>
                <a:cubicBezTo>
                  <a:pt x="199" y="90"/>
                  <a:pt x="199" y="90"/>
                  <a:pt x="199"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9" name="Freeform 20"/>
          <p:cNvSpPr>
            <a:spLocks noEditPoints="1"/>
          </p:cNvSpPr>
          <p:nvPr/>
        </p:nvSpPr>
        <p:spPr bwMode="auto">
          <a:xfrm>
            <a:off x="7749119" y="704851"/>
            <a:ext cx="167216" cy="266700"/>
          </a:xfrm>
          <a:custGeom>
            <a:avLst/>
            <a:gdLst>
              <a:gd name="T0" fmla="*/ 60 w 128"/>
              <a:gd name="T1" fmla="*/ 102 h 203"/>
              <a:gd name="T2" fmla="*/ 124 w 128"/>
              <a:gd name="T3" fmla="*/ 38 h 203"/>
              <a:gd name="T4" fmla="*/ 128 w 128"/>
              <a:gd name="T5" fmla="*/ 26 h 203"/>
              <a:gd name="T6" fmla="*/ 124 w 128"/>
              <a:gd name="T7" fmla="*/ 14 h 203"/>
              <a:gd name="T8" fmla="*/ 114 w 128"/>
              <a:gd name="T9" fmla="*/ 5 h 203"/>
              <a:gd name="T10" fmla="*/ 102 w 128"/>
              <a:gd name="T11" fmla="*/ 0 h 203"/>
              <a:gd name="T12" fmla="*/ 90 w 128"/>
              <a:gd name="T13" fmla="*/ 5 h 203"/>
              <a:gd name="T14" fmla="*/ 5 w 128"/>
              <a:gd name="T15" fmla="*/ 90 h 203"/>
              <a:gd name="T16" fmla="*/ 0 w 128"/>
              <a:gd name="T17" fmla="*/ 102 h 203"/>
              <a:gd name="T18" fmla="*/ 5 w 128"/>
              <a:gd name="T19" fmla="*/ 113 h 203"/>
              <a:gd name="T20" fmla="*/ 90 w 128"/>
              <a:gd name="T21" fmla="*/ 199 h 203"/>
              <a:gd name="T22" fmla="*/ 102 w 128"/>
              <a:gd name="T23" fmla="*/ 203 h 203"/>
              <a:gd name="T24" fmla="*/ 114 w 128"/>
              <a:gd name="T25" fmla="*/ 199 h 203"/>
              <a:gd name="T26" fmla="*/ 124 w 128"/>
              <a:gd name="T27" fmla="*/ 189 h 203"/>
              <a:gd name="T28" fmla="*/ 128 w 128"/>
              <a:gd name="T29" fmla="*/ 177 h 203"/>
              <a:gd name="T30" fmla="*/ 124 w 128"/>
              <a:gd name="T31" fmla="*/ 165 h 203"/>
              <a:gd name="T32" fmla="*/ 60 w 128"/>
              <a:gd name="T33" fmla="*/ 102 h 203"/>
              <a:gd name="T34" fmla="*/ 60 w 128"/>
              <a:gd name="T35" fmla="*/ 102 h 203"/>
              <a:gd name="T36" fmla="*/ 60 w 128"/>
              <a:gd name="T37" fmla="*/ 10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 h="203">
                <a:moveTo>
                  <a:pt x="60" y="102"/>
                </a:moveTo>
                <a:cubicBezTo>
                  <a:pt x="124" y="38"/>
                  <a:pt x="124" y="38"/>
                  <a:pt x="124" y="38"/>
                </a:cubicBezTo>
                <a:cubicBezTo>
                  <a:pt x="127" y="35"/>
                  <a:pt x="128" y="31"/>
                  <a:pt x="128" y="26"/>
                </a:cubicBezTo>
                <a:cubicBezTo>
                  <a:pt x="128" y="22"/>
                  <a:pt x="127" y="18"/>
                  <a:pt x="124" y="14"/>
                </a:cubicBezTo>
                <a:cubicBezTo>
                  <a:pt x="114" y="5"/>
                  <a:pt x="114" y="5"/>
                  <a:pt x="114" y="5"/>
                </a:cubicBezTo>
                <a:cubicBezTo>
                  <a:pt x="110" y="1"/>
                  <a:pt x="107" y="0"/>
                  <a:pt x="102" y="0"/>
                </a:cubicBezTo>
                <a:cubicBezTo>
                  <a:pt x="97" y="0"/>
                  <a:pt x="93" y="1"/>
                  <a:pt x="90" y="5"/>
                </a:cubicBezTo>
                <a:cubicBezTo>
                  <a:pt x="5" y="90"/>
                  <a:pt x="5" y="90"/>
                  <a:pt x="5" y="90"/>
                </a:cubicBezTo>
                <a:cubicBezTo>
                  <a:pt x="1" y="93"/>
                  <a:pt x="0" y="97"/>
                  <a:pt x="0" y="102"/>
                </a:cubicBezTo>
                <a:cubicBezTo>
                  <a:pt x="0" y="106"/>
                  <a:pt x="1" y="110"/>
                  <a:pt x="5" y="113"/>
                </a:cubicBezTo>
                <a:cubicBezTo>
                  <a:pt x="90" y="199"/>
                  <a:pt x="90" y="199"/>
                  <a:pt x="90" y="199"/>
                </a:cubicBezTo>
                <a:cubicBezTo>
                  <a:pt x="93" y="202"/>
                  <a:pt x="97" y="203"/>
                  <a:pt x="102" y="203"/>
                </a:cubicBezTo>
                <a:cubicBezTo>
                  <a:pt x="107" y="203"/>
                  <a:pt x="110" y="202"/>
                  <a:pt x="114" y="199"/>
                </a:cubicBezTo>
                <a:cubicBezTo>
                  <a:pt x="124" y="189"/>
                  <a:pt x="124" y="189"/>
                  <a:pt x="124" y="189"/>
                </a:cubicBezTo>
                <a:cubicBezTo>
                  <a:pt x="127" y="186"/>
                  <a:pt x="128" y="182"/>
                  <a:pt x="128" y="177"/>
                </a:cubicBezTo>
                <a:cubicBezTo>
                  <a:pt x="128" y="172"/>
                  <a:pt x="127" y="168"/>
                  <a:pt x="124" y="165"/>
                </a:cubicBezTo>
                <a:lnTo>
                  <a:pt x="60" y="102"/>
                </a:lnTo>
                <a:close/>
                <a:moveTo>
                  <a:pt x="60" y="102"/>
                </a:moveTo>
                <a:cubicBezTo>
                  <a:pt x="60" y="102"/>
                  <a:pt x="60" y="102"/>
                  <a:pt x="60" y="10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0" name="Freeform 21"/>
          <p:cNvSpPr>
            <a:spLocks noEditPoints="1"/>
          </p:cNvSpPr>
          <p:nvPr/>
        </p:nvSpPr>
        <p:spPr bwMode="auto">
          <a:xfrm>
            <a:off x="2415118" y="1138767"/>
            <a:ext cx="264583" cy="203200"/>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1" name="Freeform 22"/>
          <p:cNvSpPr>
            <a:spLocks noEditPoints="1"/>
          </p:cNvSpPr>
          <p:nvPr/>
        </p:nvSpPr>
        <p:spPr bwMode="auto">
          <a:xfrm>
            <a:off x="4038601" y="755651"/>
            <a:ext cx="99483" cy="171451"/>
          </a:xfrm>
          <a:custGeom>
            <a:avLst/>
            <a:gdLst>
              <a:gd name="T0" fmla="*/ 24 w 76"/>
              <a:gd name="T1" fmla="*/ 66 h 131"/>
              <a:gd name="T2" fmla="*/ 75 w 76"/>
              <a:gd name="T3" fmla="*/ 14 h 131"/>
              <a:gd name="T4" fmla="*/ 76 w 76"/>
              <a:gd name="T5" fmla="*/ 11 h 131"/>
              <a:gd name="T6" fmla="*/ 75 w 76"/>
              <a:gd name="T7" fmla="*/ 8 h 131"/>
              <a:gd name="T8" fmla="*/ 69 w 76"/>
              <a:gd name="T9" fmla="*/ 2 h 131"/>
              <a:gd name="T10" fmla="*/ 66 w 76"/>
              <a:gd name="T11" fmla="*/ 0 h 131"/>
              <a:gd name="T12" fmla="*/ 63 w 76"/>
              <a:gd name="T13" fmla="*/ 2 h 131"/>
              <a:gd name="T14" fmla="*/ 2 w 76"/>
              <a:gd name="T15" fmla="*/ 63 h 131"/>
              <a:gd name="T16" fmla="*/ 0 w 76"/>
              <a:gd name="T17" fmla="*/ 66 h 131"/>
              <a:gd name="T18" fmla="*/ 2 w 76"/>
              <a:gd name="T19" fmla="*/ 69 h 131"/>
              <a:gd name="T20" fmla="*/ 63 w 76"/>
              <a:gd name="T21" fmla="*/ 130 h 131"/>
              <a:gd name="T22" fmla="*/ 66 w 76"/>
              <a:gd name="T23" fmla="*/ 131 h 131"/>
              <a:gd name="T24" fmla="*/ 69 w 76"/>
              <a:gd name="T25" fmla="*/ 130 h 131"/>
              <a:gd name="T26" fmla="*/ 75 w 76"/>
              <a:gd name="T27" fmla="*/ 123 h 131"/>
              <a:gd name="T28" fmla="*/ 76 w 76"/>
              <a:gd name="T29" fmla="*/ 120 h 131"/>
              <a:gd name="T30" fmla="*/ 75 w 76"/>
              <a:gd name="T31" fmla="*/ 117 h 131"/>
              <a:gd name="T32" fmla="*/ 24 w 76"/>
              <a:gd name="T33" fmla="*/ 66 h 131"/>
              <a:gd name="T34" fmla="*/ 24 w 76"/>
              <a:gd name="T35" fmla="*/ 66 h 131"/>
              <a:gd name="T36" fmla="*/ 24 w 76"/>
              <a:gd name="T37" fmla="*/ 6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24" y="66"/>
                </a:moveTo>
                <a:cubicBezTo>
                  <a:pt x="75" y="14"/>
                  <a:pt x="75" y="14"/>
                  <a:pt x="75" y="14"/>
                </a:cubicBezTo>
                <a:cubicBezTo>
                  <a:pt x="76" y="13"/>
                  <a:pt x="76" y="12"/>
                  <a:pt x="76" y="11"/>
                </a:cubicBezTo>
                <a:cubicBezTo>
                  <a:pt x="76" y="10"/>
                  <a:pt x="76" y="9"/>
                  <a:pt x="75" y="8"/>
                </a:cubicBezTo>
                <a:cubicBezTo>
                  <a:pt x="69" y="2"/>
                  <a:pt x="69" y="2"/>
                  <a:pt x="69" y="2"/>
                </a:cubicBezTo>
                <a:cubicBezTo>
                  <a:pt x="68" y="1"/>
                  <a:pt x="67" y="0"/>
                  <a:pt x="66" y="0"/>
                </a:cubicBezTo>
                <a:cubicBezTo>
                  <a:pt x="65" y="0"/>
                  <a:pt x="63" y="1"/>
                  <a:pt x="63" y="2"/>
                </a:cubicBezTo>
                <a:cubicBezTo>
                  <a:pt x="2" y="63"/>
                  <a:pt x="2" y="63"/>
                  <a:pt x="2" y="63"/>
                </a:cubicBezTo>
                <a:cubicBezTo>
                  <a:pt x="1" y="64"/>
                  <a:pt x="0" y="65"/>
                  <a:pt x="0" y="66"/>
                </a:cubicBezTo>
                <a:cubicBezTo>
                  <a:pt x="0" y="67"/>
                  <a:pt x="1" y="68"/>
                  <a:pt x="2" y="69"/>
                </a:cubicBezTo>
                <a:cubicBezTo>
                  <a:pt x="63" y="130"/>
                  <a:pt x="63" y="130"/>
                  <a:pt x="63" y="130"/>
                </a:cubicBezTo>
                <a:cubicBezTo>
                  <a:pt x="63" y="131"/>
                  <a:pt x="64" y="131"/>
                  <a:pt x="66" y="131"/>
                </a:cubicBezTo>
                <a:cubicBezTo>
                  <a:pt x="67" y="131"/>
                  <a:pt x="68" y="131"/>
                  <a:pt x="69" y="130"/>
                </a:cubicBezTo>
                <a:cubicBezTo>
                  <a:pt x="75" y="123"/>
                  <a:pt x="75" y="123"/>
                  <a:pt x="75" y="123"/>
                </a:cubicBezTo>
                <a:cubicBezTo>
                  <a:pt x="76" y="122"/>
                  <a:pt x="76" y="121"/>
                  <a:pt x="76" y="120"/>
                </a:cubicBezTo>
                <a:cubicBezTo>
                  <a:pt x="76" y="119"/>
                  <a:pt x="76" y="118"/>
                  <a:pt x="75" y="117"/>
                </a:cubicBezTo>
                <a:lnTo>
                  <a:pt x="24" y="66"/>
                </a:lnTo>
                <a:close/>
                <a:moveTo>
                  <a:pt x="24" y="66"/>
                </a:moveTo>
                <a:cubicBezTo>
                  <a:pt x="24" y="66"/>
                  <a:pt x="24" y="66"/>
                  <a:pt x="24" y="6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2" name="Freeform 23"/>
          <p:cNvSpPr>
            <a:spLocks noEditPoints="1"/>
          </p:cNvSpPr>
          <p:nvPr/>
        </p:nvSpPr>
        <p:spPr bwMode="auto">
          <a:xfrm>
            <a:off x="4394202" y="797986"/>
            <a:ext cx="171449" cy="99484"/>
          </a:xfrm>
          <a:custGeom>
            <a:avLst/>
            <a:gdLst>
              <a:gd name="T0" fmla="*/ 129 w 131"/>
              <a:gd name="T1" fmla="*/ 8 h 76"/>
              <a:gd name="T2" fmla="*/ 123 w 131"/>
              <a:gd name="T3" fmla="*/ 1 h 76"/>
              <a:gd name="T4" fmla="*/ 120 w 131"/>
              <a:gd name="T5" fmla="*/ 0 h 76"/>
              <a:gd name="T6" fmla="*/ 117 w 131"/>
              <a:gd name="T7" fmla="*/ 1 h 76"/>
              <a:gd name="T8" fmla="*/ 65 w 131"/>
              <a:gd name="T9" fmla="*/ 52 h 76"/>
              <a:gd name="T10" fmla="*/ 14 w 131"/>
              <a:gd name="T11" fmla="*/ 1 h 76"/>
              <a:gd name="T12" fmla="*/ 11 w 131"/>
              <a:gd name="T13" fmla="*/ 0 h 76"/>
              <a:gd name="T14" fmla="*/ 8 w 131"/>
              <a:gd name="T15" fmla="*/ 1 h 76"/>
              <a:gd name="T16" fmla="*/ 1 w 131"/>
              <a:gd name="T17" fmla="*/ 8 h 76"/>
              <a:gd name="T18" fmla="*/ 0 w 131"/>
              <a:gd name="T19" fmla="*/ 11 h 76"/>
              <a:gd name="T20" fmla="*/ 1 w 131"/>
              <a:gd name="T21" fmla="*/ 14 h 76"/>
              <a:gd name="T22" fmla="*/ 62 w 131"/>
              <a:gd name="T23" fmla="*/ 75 h 76"/>
              <a:gd name="T24" fmla="*/ 65 w 131"/>
              <a:gd name="T25" fmla="*/ 76 h 76"/>
              <a:gd name="T26" fmla="*/ 68 w 131"/>
              <a:gd name="T27" fmla="*/ 75 h 76"/>
              <a:gd name="T28" fmla="*/ 129 w 131"/>
              <a:gd name="T29" fmla="*/ 14 h 76"/>
              <a:gd name="T30" fmla="*/ 131 w 131"/>
              <a:gd name="T31" fmla="*/ 11 h 76"/>
              <a:gd name="T32" fmla="*/ 129 w 131"/>
              <a:gd name="T33" fmla="*/ 8 h 76"/>
              <a:gd name="T34" fmla="*/ 129 w 131"/>
              <a:gd name="T35" fmla="*/ 8 h 76"/>
              <a:gd name="T36" fmla="*/ 129 w 131"/>
              <a:gd name="T37" fmla="*/ 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129" y="8"/>
                </a:moveTo>
                <a:cubicBezTo>
                  <a:pt x="123" y="1"/>
                  <a:pt x="123" y="1"/>
                  <a:pt x="123" y="1"/>
                </a:cubicBezTo>
                <a:cubicBezTo>
                  <a:pt x="122" y="0"/>
                  <a:pt x="121" y="0"/>
                  <a:pt x="120" y="0"/>
                </a:cubicBezTo>
                <a:cubicBezTo>
                  <a:pt x="119" y="0"/>
                  <a:pt x="118" y="0"/>
                  <a:pt x="117" y="1"/>
                </a:cubicBezTo>
                <a:cubicBezTo>
                  <a:pt x="65" y="52"/>
                  <a:pt x="65" y="52"/>
                  <a:pt x="65" y="52"/>
                </a:cubicBezTo>
                <a:cubicBezTo>
                  <a:pt x="14" y="1"/>
                  <a:pt x="14" y="1"/>
                  <a:pt x="14" y="1"/>
                </a:cubicBezTo>
                <a:cubicBezTo>
                  <a:pt x="13" y="0"/>
                  <a:pt x="12" y="0"/>
                  <a:pt x="11" y="0"/>
                </a:cubicBezTo>
                <a:cubicBezTo>
                  <a:pt x="10" y="0"/>
                  <a:pt x="9" y="0"/>
                  <a:pt x="8" y="1"/>
                </a:cubicBezTo>
                <a:cubicBezTo>
                  <a:pt x="1" y="8"/>
                  <a:pt x="1" y="8"/>
                  <a:pt x="1" y="8"/>
                </a:cubicBezTo>
                <a:cubicBezTo>
                  <a:pt x="1" y="8"/>
                  <a:pt x="0" y="9"/>
                  <a:pt x="0" y="11"/>
                </a:cubicBezTo>
                <a:cubicBezTo>
                  <a:pt x="0" y="12"/>
                  <a:pt x="1" y="13"/>
                  <a:pt x="1" y="14"/>
                </a:cubicBezTo>
                <a:cubicBezTo>
                  <a:pt x="62" y="75"/>
                  <a:pt x="62" y="75"/>
                  <a:pt x="62" y="75"/>
                </a:cubicBezTo>
                <a:cubicBezTo>
                  <a:pt x="63" y="75"/>
                  <a:pt x="64" y="76"/>
                  <a:pt x="65" y="76"/>
                </a:cubicBezTo>
                <a:cubicBezTo>
                  <a:pt x="67" y="76"/>
                  <a:pt x="68" y="75"/>
                  <a:pt x="68" y="75"/>
                </a:cubicBezTo>
                <a:cubicBezTo>
                  <a:pt x="129" y="14"/>
                  <a:pt x="129" y="14"/>
                  <a:pt x="129" y="14"/>
                </a:cubicBezTo>
                <a:cubicBezTo>
                  <a:pt x="130" y="13"/>
                  <a:pt x="131" y="12"/>
                  <a:pt x="131" y="11"/>
                </a:cubicBezTo>
                <a:cubicBezTo>
                  <a:pt x="131" y="9"/>
                  <a:pt x="130" y="8"/>
                  <a:pt x="129" y="8"/>
                </a:cubicBezTo>
                <a:close/>
                <a:moveTo>
                  <a:pt x="129" y="8"/>
                </a:moveTo>
                <a:cubicBezTo>
                  <a:pt x="129" y="8"/>
                  <a:pt x="129" y="8"/>
                  <a:pt x="129"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3" name="Freeform 24"/>
          <p:cNvSpPr>
            <a:spLocks noEditPoints="1"/>
          </p:cNvSpPr>
          <p:nvPr/>
        </p:nvSpPr>
        <p:spPr bwMode="auto">
          <a:xfrm>
            <a:off x="4781551" y="734484"/>
            <a:ext cx="99483" cy="171451"/>
          </a:xfrm>
          <a:custGeom>
            <a:avLst/>
            <a:gdLst>
              <a:gd name="T0" fmla="*/ 75 w 76"/>
              <a:gd name="T1" fmla="*/ 62 h 131"/>
              <a:gd name="T2" fmla="*/ 14 w 76"/>
              <a:gd name="T3" fmla="*/ 1 h 131"/>
              <a:gd name="T4" fmla="*/ 11 w 76"/>
              <a:gd name="T5" fmla="*/ 0 h 131"/>
              <a:gd name="T6" fmla="*/ 8 w 76"/>
              <a:gd name="T7" fmla="*/ 1 h 131"/>
              <a:gd name="T8" fmla="*/ 1 w 76"/>
              <a:gd name="T9" fmla="*/ 8 h 131"/>
              <a:gd name="T10" fmla="*/ 0 w 76"/>
              <a:gd name="T11" fmla="*/ 11 h 131"/>
              <a:gd name="T12" fmla="*/ 1 w 76"/>
              <a:gd name="T13" fmla="*/ 14 h 131"/>
              <a:gd name="T14" fmla="*/ 52 w 76"/>
              <a:gd name="T15" fmla="*/ 65 h 131"/>
              <a:gd name="T16" fmla="*/ 1 w 76"/>
              <a:gd name="T17" fmla="*/ 117 h 131"/>
              <a:gd name="T18" fmla="*/ 0 w 76"/>
              <a:gd name="T19" fmla="*/ 120 h 131"/>
              <a:gd name="T20" fmla="*/ 1 w 76"/>
              <a:gd name="T21" fmla="*/ 123 h 131"/>
              <a:gd name="T22" fmla="*/ 8 w 76"/>
              <a:gd name="T23" fmla="*/ 129 h 131"/>
              <a:gd name="T24" fmla="*/ 11 w 76"/>
              <a:gd name="T25" fmla="*/ 131 h 131"/>
              <a:gd name="T26" fmla="*/ 14 w 76"/>
              <a:gd name="T27" fmla="*/ 129 h 131"/>
              <a:gd name="T28" fmla="*/ 75 w 76"/>
              <a:gd name="T29" fmla="*/ 68 h 131"/>
              <a:gd name="T30" fmla="*/ 76 w 76"/>
              <a:gd name="T31" fmla="*/ 65 h 131"/>
              <a:gd name="T32" fmla="*/ 75 w 76"/>
              <a:gd name="T33" fmla="*/ 62 h 131"/>
              <a:gd name="T34" fmla="*/ 75 w 76"/>
              <a:gd name="T35" fmla="*/ 62 h 131"/>
              <a:gd name="T36" fmla="*/ 75 w 76"/>
              <a:gd name="T37" fmla="*/ 6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31">
                <a:moveTo>
                  <a:pt x="75" y="62"/>
                </a:moveTo>
                <a:cubicBezTo>
                  <a:pt x="14" y="1"/>
                  <a:pt x="14" y="1"/>
                  <a:pt x="14" y="1"/>
                </a:cubicBezTo>
                <a:cubicBezTo>
                  <a:pt x="13" y="1"/>
                  <a:pt x="12" y="0"/>
                  <a:pt x="11" y="0"/>
                </a:cubicBezTo>
                <a:cubicBezTo>
                  <a:pt x="9" y="0"/>
                  <a:pt x="8" y="1"/>
                  <a:pt x="8" y="1"/>
                </a:cubicBezTo>
                <a:cubicBezTo>
                  <a:pt x="1" y="8"/>
                  <a:pt x="1" y="8"/>
                  <a:pt x="1" y="8"/>
                </a:cubicBezTo>
                <a:cubicBezTo>
                  <a:pt x="0" y="9"/>
                  <a:pt x="0" y="10"/>
                  <a:pt x="0" y="11"/>
                </a:cubicBezTo>
                <a:cubicBezTo>
                  <a:pt x="0" y="12"/>
                  <a:pt x="0" y="13"/>
                  <a:pt x="1" y="14"/>
                </a:cubicBezTo>
                <a:cubicBezTo>
                  <a:pt x="52" y="65"/>
                  <a:pt x="52" y="65"/>
                  <a:pt x="52" y="65"/>
                </a:cubicBezTo>
                <a:cubicBezTo>
                  <a:pt x="1" y="117"/>
                  <a:pt x="1" y="117"/>
                  <a:pt x="1" y="117"/>
                </a:cubicBezTo>
                <a:cubicBezTo>
                  <a:pt x="0" y="118"/>
                  <a:pt x="0" y="119"/>
                  <a:pt x="0" y="120"/>
                </a:cubicBezTo>
                <a:cubicBezTo>
                  <a:pt x="0" y="121"/>
                  <a:pt x="0" y="122"/>
                  <a:pt x="1" y="123"/>
                </a:cubicBezTo>
                <a:cubicBezTo>
                  <a:pt x="8" y="129"/>
                  <a:pt x="8" y="129"/>
                  <a:pt x="8" y="129"/>
                </a:cubicBezTo>
                <a:cubicBezTo>
                  <a:pt x="8" y="130"/>
                  <a:pt x="9" y="131"/>
                  <a:pt x="11" y="131"/>
                </a:cubicBezTo>
                <a:cubicBezTo>
                  <a:pt x="12" y="131"/>
                  <a:pt x="13" y="130"/>
                  <a:pt x="14" y="129"/>
                </a:cubicBezTo>
                <a:cubicBezTo>
                  <a:pt x="75" y="68"/>
                  <a:pt x="75" y="68"/>
                  <a:pt x="75" y="68"/>
                </a:cubicBezTo>
                <a:cubicBezTo>
                  <a:pt x="75" y="68"/>
                  <a:pt x="76" y="67"/>
                  <a:pt x="76" y="65"/>
                </a:cubicBezTo>
                <a:cubicBezTo>
                  <a:pt x="76" y="64"/>
                  <a:pt x="75" y="63"/>
                  <a:pt x="75" y="62"/>
                </a:cubicBezTo>
                <a:close/>
                <a:moveTo>
                  <a:pt x="75" y="62"/>
                </a:moveTo>
                <a:cubicBezTo>
                  <a:pt x="75" y="62"/>
                  <a:pt x="75" y="62"/>
                  <a:pt x="75" y="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4" name="Freeform 25"/>
          <p:cNvSpPr>
            <a:spLocks noEditPoints="1"/>
          </p:cNvSpPr>
          <p:nvPr/>
        </p:nvSpPr>
        <p:spPr bwMode="auto">
          <a:xfrm>
            <a:off x="6333068" y="785286"/>
            <a:ext cx="99483" cy="175684"/>
          </a:xfrm>
          <a:custGeom>
            <a:avLst/>
            <a:gdLst>
              <a:gd name="T0" fmla="*/ 73 w 75"/>
              <a:gd name="T1" fmla="*/ 61 h 134"/>
              <a:gd name="T2" fmla="*/ 14 w 75"/>
              <a:gd name="T3" fmla="*/ 2 h 134"/>
              <a:gd name="T4" fmla="*/ 8 w 75"/>
              <a:gd name="T5" fmla="*/ 0 h 134"/>
              <a:gd name="T6" fmla="*/ 2 w 75"/>
              <a:gd name="T7" fmla="*/ 2 h 134"/>
              <a:gd name="T8" fmla="*/ 0 w 75"/>
              <a:gd name="T9" fmla="*/ 8 h 134"/>
              <a:gd name="T10" fmla="*/ 0 w 75"/>
              <a:gd name="T11" fmla="*/ 126 h 134"/>
              <a:gd name="T12" fmla="*/ 2 w 75"/>
              <a:gd name="T13" fmla="*/ 131 h 134"/>
              <a:gd name="T14" fmla="*/ 8 w 75"/>
              <a:gd name="T15" fmla="*/ 134 h 134"/>
              <a:gd name="T16" fmla="*/ 14 w 75"/>
              <a:gd name="T17" fmla="*/ 131 h 134"/>
              <a:gd name="T18" fmla="*/ 73 w 75"/>
              <a:gd name="T19" fmla="*/ 73 h 134"/>
              <a:gd name="T20" fmla="*/ 75 w 75"/>
              <a:gd name="T21" fmla="*/ 67 h 134"/>
              <a:gd name="T22" fmla="*/ 73 w 75"/>
              <a:gd name="T23" fmla="*/ 61 h 134"/>
              <a:gd name="T24" fmla="*/ 73 w 75"/>
              <a:gd name="T25" fmla="*/ 61 h 134"/>
              <a:gd name="T26" fmla="*/ 73 w 75"/>
              <a:gd name="T27" fmla="*/ 6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5" h="134">
                <a:moveTo>
                  <a:pt x="73" y="61"/>
                </a:moveTo>
                <a:cubicBezTo>
                  <a:pt x="14" y="2"/>
                  <a:pt x="14" y="2"/>
                  <a:pt x="14" y="2"/>
                </a:cubicBezTo>
                <a:cubicBezTo>
                  <a:pt x="13" y="1"/>
                  <a:pt x="11" y="0"/>
                  <a:pt x="8" y="0"/>
                </a:cubicBezTo>
                <a:cubicBezTo>
                  <a:pt x="6" y="0"/>
                  <a:pt x="4" y="1"/>
                  <a:pt x="2" y="2"/>
                </a:cubicBezTo>
                <a:cubicBezTo>
                  <a:pt x="1" y="4"/>
                  <a:pt x="0" y="6"/>
                  <a:pt x="0" y="8"/>
                </a:cubicBezTo>
                <a:cubicBezTo>
                  <a:pt x="0" y="126"/>
                  <a:pt x="0" y="126"/>
                  <a:pt x="0" y="126"/>
                </a:cubicBezTo>
                <a:cubicBezTo>
                  <a:pt x="0" y="128"/>
                  <a:pt x="1" y="130"/>
                  <a:pt x="2" y="131"/>
                </a:cubicBezTo>
                <a:cubicBezTo>
                  <a:pt x="4" y="133"/>
                  <a:pt x="6" y="134"/>
                  <a:pt x="8" y="134"/>
                </a:cubicBezTo>
                <a:cubicBezTo>
                  <a:pt x="11" y="134"/>
                  <a:pt x="13" y="133"/>
                  <a:pt x="14" y="131"/>
                </a:cubicBezTo>
                <a:cubicBezTo>
                  <a:pt x="73" y="73"/>
                  <a:pt x="73" y="73"/>
                  <a:pt x="73" y="73"/>
                </a:cubicBezTo>
                <a:cubicBezTo>
                  <a:pt x="75" y="71"/>
                  <a:pt x="75" y="69"/>
                  <a:pt x="75" y="67"/>
                </a:cubicBezTo>
                <a:cubicBezTo>
                  <a:pt x="75" y="65"/>
                  <a:pt x="75" y="63"/>
                  <a:pt x="73" y="61"/>
                </a:cubicBezTo>
                <a:close/>
                <a:moveTo>
                  <a:pt x="73" y="61"/>
                </a:moveTo>
                <a:cubicBezTo>
                  <a:pt x="73" y="61"/>
                  <a:pt x="73" y="61"/>
                  <a:pt x="73" y="6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5" name="Freeform 26"/>
          <p:cNvSpPr>
            <a:spLocks noEditPoints="1"/>
          </p:cNvSpPr>
          <p:nvPr/>
        </p:nvSpPr>
        <p:spPr bwMode="auto">
          <a:xfrm>
            <a:off x="9601202" y="715435"/>
            <a:ext cx="264583" cy="256117"/>
          </a:xfrm>
          <a:custGeom>
            <a:avLst/>
            <a:gdLst>
              <a:gd name="T0" fmla="*/ 199 w 203"/>
              <a:gd name="T1" fmla="*/ 81 h 194"/>
              <a:gd name="T2" fmla="*/ 189 w 203"/>
              <a:gd name="T3" fmla="*/ 71 h 194"/>
              <a:gd name="T4" fmla="*/ 177 w 203"/>
              <a:gd name="T5" fmla="*/ 66 h 194"/>
              <a:gd name="T6" fmla="*/ 165 w 203"/>
              <a:gd name="T7" fmla="*/ 71 h 194"/>
              <a:gd name="T8" fmla="*/ 127 w 203"/>
              <a:gd name="T9" fmla="*/ 109 h 194"/>
              <a:gd name="T10" fmla="*/ 127 w 203"/>
              <a:gd name="T11" fmla="*/ 17 h 194"/>
              <a:gd name="T12" fmla="*/ 122 w 203"/>
              <a:gd name="T13" fmla="*/ 5 h 194"/>
              <a:gd name="T14" fmla="*/ 110 w 203"/>
              <a:gd name="T15" fmla="*/ 0 h 194"/>
              <a:gd name="T16" fmla="*/ 93 w 203"/>
              <a:gd name="T17" fmla="*/ 0 h 194"/>
              <a:gd name="T18" fmla="*/ 81 w 203"/>
              <a:gd name="T19" fmla="*/ 5 h 194"/>
              <a:gd name="T20" fmla="*/ 76 w 203"/>
              <a:gd name="T21" fmla="*/ 17 h 194"/>
              <a:gd name="T22" fmla="*/ 76 w 203"/>
              <a:gd name="T23" fmla="*/ 109 h 194"/>
              <a:gd name="T24" fmla="*/ 38 w 203"/>
              <a:gd name="T25" fmla="*/ 71 h 194"/>
              <a:gd name="T26" fmla="*/ 26 w 203"/>
              <a:gd name="T27" fmla="*/ 66 h 194"/>
              <a:gd name="T28" fmla="*/ 14 w 203"/>
              <a:gd name="T29" fmla="*/ 71 h 194"/>
              <a:gd name="T30" fmla="*/ 5 w 203"/>
              <a:gd name="T31" fmla="*/ 81 h 194"/>
              <a:gd name="T32" fmla="*/ 0 w 203"/>
              <a:gd name="T33" fmla="*/ 93 h 194"/>
              <a:gd name="T34" fmla="*/ 5 w 203"/>
              <a:gd name="T35" fmla="*/ 104 h 194"/>
              <a:gd name="T36" fmla="*/ 90 w 203"/>
              <a:gd name="T37" fmla="*/ 190 h 194"/>
              <a:gd name="T38" fmla="*/ 102 w 203"/>
              <a:gd name="T39" fmla="*/ 194 h 194"/>
              <a:gd name="T40" fmla="*/ 113 w 203"/>
              <a:gd name="T41" fmla="*/ 190 h 194"/>
              <a:gd name="T42" fmla="*/ 199 w 203"/>
              <a:gd name="T43" fmla="*/ 104 h 194"/>
              <a:gd name="T44" fmla="*/ 203 w 203"/>
              <a:gd name="T45" fmla="*/ 93 h 194"/>
              <a:gd name="T46" fmla="*/ 199 w 203"/>
              <a:gd name="T47" fmla="*/ 81 h 194"/>
              <a:gd name="T48" fmla="*/ 199 w 203"/>
              <a:gd name="T49" fmla="*/ 81 h 194"/>
              <a:gd name="T50" fmla="*/ 199 w 203"/>
              <a:gd name="T51"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3" h="194">
                <a:moveTo>
                  <a:pt x="199" y="81"/>
                </a:moveTo>
                <a:cubicBezTo>
                  <a:pt x="189" y="71"/>
                  <a:pt x="189" y="71"/>
                  <a:pt x="189" y="71"/>
                </a:cubicBezTo>
                <a:cubicBezTo>
                  <a:pt x="185" y="68"/>
                  <a:pt x="181" y="66"/>
                  <a:pt x="177" y="66"/>
                </a:cubicBezTo>
                <a:cubicBezTo>
                  <a:pt x="172" y="66"/>
                  <a:pt x="168" y="68"/>
                  <a:pt x="165" y="71"/>
                </a:cubicBezTo>
                <a:cubicBezTo>
                  <a:pt x="127" y="109"/>
                  <a:pt x="127" y="109"/>
                  <a:pt x="127" y="109"/>
                </a:cubicBezTo>
                <a:cubicBezTo>
                  <a:pt x="127" y="17"/>
                  <a:pt x="127" y="17"/>
                  <a:pt x="127" y="17"/>
                </a:cubicBezTo>
                <a:cubicBezTo>
                  <a:pt x="127" y="13"/>
                  <a:pt x="125" y="9"/>
                  <a:pt x="122" y="5"/>
                </a:cubicBezTo>
                <a:cubicBezTo>
                  <a:pt x="118" y="2"/>
                  <a:pt x="114" y="0"/>
                  <a:pt x="110" y="0"/>
                </a:cubicBezTo>
                <a:cubicBezTo>
                  <a:pt x="93" y="0"/>
                  <a:pt x="93" y="0"/>
                  <a:pt x="93" y="0"/>
                </a:cubicBezTo>
                <a:cubicBezTo>
                  <a:pt x="89" y="0"/>
                  <a:pt x="85" y="2"/>
                  <a:pt x="81" y="5"/>
                </a:cubicBezTo>
                <a:cubicBezTo>
                  <a:pt x="78" y="9"/>
                  <a:pt x="76" y="13"/>
                  <a:pt x="76" y="17"/>
                </a:cubicBezTo>
                <a:cubicBezTo>
                  <a:pt x="76" y="109"/>
                  <a:pt x="76" y="109"/>
                  <a:pt x="76" y="109"/>
                </a:cubicBezTo>
                <a:cubicBezTo>
                  <a:pt x="38" y="71"/>
                  <a:pt x="38" y="71"/>
                  <a:pt x="38" y="71"/>
                </a:cubicBezTo>
                <a:cubicBezTo>
                  <a:pt x="35" y="68"/>
                  <a:pt x="31" y="66"/>
                  <a:pt x="26" y="66"/>
                </a:cubicBezTo>
                <a:cubicBezTo>
                  <a:pt x="22" y="66"/>
                  <a:pt x="18" y="68"/>
                  <a:pt x="14" y="71"/>
                </a:cubicBezTo>
                <a:cubicBezTo>
                  <a:pt x="5" y="81"/>
                  <a:pt x="5" y="81"/>
                  <a:pt x="5" y="81"/>
                </a:cubicBezTo>
                <a:cubicBezTo>
                  <a:pt x="1" y="84"/>
                  <a:pt x="0" y="88"/>
                  <a:pt x="0" y="93"/>
                </a:cubicBezTo>
                <a:cubicBezTo>
                  <a:pt x="0" y="97"/>
                  <a:pt x="1" y="101"/>
                  <a:pt x="5" y="104"/>
                </a:cubicBezTo>
                <a:cubicBezTo>
                  <a:pt x="90" y="190"/>
                  <a:pt x="90" y="190"/>
                  <a:pt x="90" y="190"/>
                </a:cubicBezTo>
                <a:cubicBezTo>
                  <a:pt x="93" y="193"/>
                  <a:pt x="97" y="194"/>
                  <a:pt x="102" y="194"/>
                </a:cubicBezTo>
                <a:cubicBezTo>
                  <a:pt x="106" y="194"/>
                  <a:pt x="110" y="193"/>
                  <a:pt x="113" y="190"/>
                </a:cubicBezTo>
                <a:cubicBezTo>
                  <a:pt x="199" y="104"/>
                  <a:pt x="199" y="104"/>
                  <a:pt x="199" y="104"/>
                </a:cubicBezTo>
                <a:cubicBezTo>
                  <a:pt x="202" y="101"/>
                  <a:pt x="203" y="97"/>
                  <a:pt x="203" y="93"/>
                </a:cubicBezTo>
                <a:cubicBezTo>
                  <a:pt x="203" y="88"/>
                  <a:pt x="202" y="84"/>
                  <a:pt x="199" y="81"/>
                </a:cubicBezTo>
                <a:close/>
                <a:moveTo>
                  <a:pt x="199" y="81"/>
                </a:moveTo>
                <a:cubicBezTo>
                  <a:pt x="199" y="81"/>
                  <a:pt x="199" y="81"/>
                  <a:pt x="199"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6" name="Freeform 27"/>
          <p:cNvSpPr>
            <a:spLocks noEditPoints="1"/>
          </p:cNvSpPr>
          <p:nvPr/>
        </p:nvSpPr>
        <p:spPr bwMode="auto">
          <a:xfrm>
            <a:off x="9990669" y="704851"/>
            <a:ext cx="254000" cy="266700"/>
          </a:xfrm>
          <a:custGeom>
            <a:avLst/>
            <a:gdLst>
              <a:gd name="T0" fmla="*/ 189 w 193"/>
              <a:gd name="T1" fmla="*/ 81 h 203"/>
              <a:gd name="T2" fmla="*/ 178 w 193"/>
              <a:gd name="T3" fmla="*/ 76 h 203"/>
              <a:gd name="T4" fmla="*/ 86 w 193"/>
              <a:gd name="T5" fmla="*/ 76 h 203"/>
              <a:gd name="T6" fmla="*/ 124 w 193"/>
              <a:gd name="T7" fmla="*/ 38 h 203"/>
              <a:gd name="T8" fmla="*/ 129 w 193"/>
              <a:gd name="T9" fmla="*/ 26 h 203"/>
              <a:gd name="T10" fmla="*/ 124 w 193"/>
              <a:gd name="T11" fmla="*/ 14 h 203"/>
              <a:gd name="T12" fmla="*/ 114 w 193"/>
              <a:gd name="T13" fmla="*/ 5 h 203"/>
              <a:gd name="T14" fmla="*/ 102 w 193"/>
              <a:gd name="T15" fmla="*/ 0 h 203"/>
              <a:gd name="T16" fmla="*/ 90 w 193"/>
              <a:gd name="T17" fmla="*/ 5 h 203"/>
              <a:gd name="T18" fmla="*/ 5 w 193"/>
              <a:gd name="T19" fmla="*/ 90 h 203"/>
              <a:gd name="T20" fmla="*/ 0 w 193"/>
              <a:gd name="T21" fmla="*/ 102 h 203"/>
              <a:gd name="T22" fmla="*/ 5 w 193"/>
              <a:gd name="T23" fmla="*/ 113 h 203"/>
              <a:gd name="T24" fmla="*/ 90 w 193"/>
              <a:gd name="T25" fmla="*/ 199 h 203"/>
              <a:gd name="T26" fmla="*/ 102 w 193"/>
              <a:gd name="T27" fmla="*/ 203 h 203"/>
              <a:gd name="T28" fmla="*/ 114 w 193"/>
              <a:gd name="T29" fmla="*/ 199 h 203"/>
              <a:gd name="T30" fmla="*/ 124 w 193"/>
              <a:gd name="T31" fmla="*/ 189 h 203"/>
              <a:gd name="T32" fmla="*/ 129 w 193"/>
              <a:gd name="T33" fmla="*/ 177 h 203"/>
              <a:gd name="T34" fmla="*/ 124 w 193"/>
              <a:gd name="T35" fmla="*/ 165 h 203"/>
              <a:gd name="T36" fmla="*/ 86 w 193"/>
              <a:gd name="T37" fmla="*/ 127 h 203"/>
              <a:gd name="T38" fmla="*/ 178 w 193"/>
              <a:gd name="T39" fmla="*/ 127 h 203"/>
              <a:gd name="T40" fmla="*/ 189 w 193"/>
              <a:gd name="T41" fmla="*/ 122 h 203"/>
              <a:gd name="T42" fmla="*/ 193 w 193"/>
              <a:gd name="T43" fmla="*/ 110 h 203"/>
              <a:gd name="T44" fmla="*/ 193 w 193"/>
              <a:gd name="T45" fmla="*/ 93 h 203"/>
              <a:gd name="T46" fmla="*/ 189 w 193"/>
              <a:gd name="T47" fmla="*/ 81 h 203"/>
              <a:gd name="T48" fmla="*/ 189 w 193"/>
              <a:gd name="T49" fmla="*/ 81 h 203"/>
              <a:gd name="T50" fmla="*/ 189 w 193"/>
              <a:gd name="T51" fmla="*/ 8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9" y="81"/>
                </a:moveTo>
                <a:cubicBezTo>
                  <a:pt x="186" y="78"/>
                  <a:pt x="182" y="76"/>
                  <a:pt x="178" y="76"/>
                </a:cubicBezTo>
                <a:cubicBezTo>
                  <a:pt x="86" y="76"/>
                  <a:pt x="86" y="76"/>
                  <a:pt x="86" y="76"/>
                </a:cubicBezTo>
                <a:cubicBezTo>
                  <a:pt x="124" y="38"/>
                  <a:pt x="124" y="38"/>
                  <a:pt x="124" y="38"/>
                </a:cubicBezTo>
                <a:cubicBezTo>
                  <a:pt x="127" y="35"/>
                  <a:pt x="129" y="31"/>
                  <a:pt x="129" y="26"/>
                </a:cubicBezTo>
                <a:cubicBezTo>
                  <a:pt x="129" y="21"/>
                  <a:pt x="127" y="18"/>
                  <a:pt x="124" y="14"/>
                </a:cubicBezTo>
                <a:cubicBezTo>
                  <a:pt x="114" y="5"/>
                  <a:pt x="114" y="5"/>
                  <a:pt x="114" y="5"/>
                </a:cubicBezTo>
                <a:cubicBezTo>
                  <a:pt x="111" y="1"/>
                  <a:pt x="107" y="0"/>
                  <a:pt x="102" y="0"/>
                </a:cubicBezTo>
                <a:cubicBezTo>
                  <a:pt x="98" y="0"/>
                  <a:pt x="94" y="1"/>
                  <a:pt x="90" y="5"/>
                </a:cubicBezTo>
                <a:cubicBezTo>
                  <a:pt x="5" y="90"/>
                  <a:pt x="5" y="90"/>
                  <a:pt x="5" y="90"/>
                </a:cubicBezTo>
                <a:cubicBezTo>
                  <a:pt x="2" y="93"/>
                  <a:pt x="0" y="97"/>
                  <a:pt x="0" y="102"/>
                </a:cubicBezTo>
                <a:cubicBezTo>
                  <a:pt x="0" y="106"/>
                  <a:pt x="2" y="110"/>
                  <a:pt x="5" y="113"/>
                </a:cubicBezTo>
                <a:cubicBezTo>
                  <a:pt x="90" y="199"/>
                  <a:pt x="90" y="199"/>
                  <a:pt x="90" y="199"/>
                </a:cubicBezTo>
                <a:cubicBezTo>
                  <a:pt x="94" y="202"/>
                  <a:pt x="98" y="203"/>
                  <a:pt x="102" y="203"/>
                </a:cubicBezTo>
                <a:cubicBezTo>
                  <a:pt x="107" y="203"/>
                  <a:pt x="111" y="202"/>
                  <a:pt x="114" y="199"/>
                </a:cubicBezTo>
                <a:cubicBezTo>
                  <a:pt x="124" y="189"/>
                  <a:pt x="124" y="189"/>
                  <a:pt x="124" y="189"/>
                </a:cubicBezTo>
                <a:cubicBezTo>
                  <a:pt x="127" y="186"/>
                  <a:pt x="129" y="182"/>
                  <a:pt x="129" y="177"/>
                </a:cubicBezTo>
                <a:cubicBezTo>
                  <a:pt x="129" y="172"/>
                  <a:pt x="127" y="168"/>
                  <a:pt x="124" y="165"/>
                </a:cubicBezTo>
                <a:cubicBezTo>
                  <a:pt x="86" y="127"/>
                  <a:pt x="86" y="127"/>
                  <a:pt x="86" y="127"/>
                </a:cubicBezTo>
                <a:cubicBezTo>
                  <a:pt x="178" y="127"/>
                  <a:pt x="178" y="127"/>
                  <a:pt x="178" y="127"/>
                </a:cubicBezTo>
                <a:cubicBezTo>
                  <a:pt x="182" y="127"/>
                  <a:pt x="186" y="125"/>
                  <a:pt x="189" y="122"/>
                </a:cubicBezTo>
                <a:cubicBezTo>
                  <a:pt x="192" y="118"/>
                  <a:pt x="193" y="115"/>
                  <a:pt x="193" y="110"/>
                </a:cubicBezTo>
                <a:cubicBezTo>
                  <a:pt x="193" y="93"/>
                  <a:pt x="193" y="93"/>
                  <a:pt x="193" y="93"/>
                </a:cubicBezTo>
                <a:cubicBezTo>
                  <a:pt x="193" y="89"/>
                  <a:pt x="192" y="85"/>
                  <a:pt x="189" y="81"/>
                </a:cubicBezTo>
                <a:close/>
                <a:moveTo>
                  <a:pt x="189" y="81"/>
                </a:moveTo>
                <a:cubicBezTo>
                  <a:pt x="189" y="81"/>
                  <a:pt x="189" y="81"/>
                  <a:pt x="189"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7" name="Freeform 28"/>
          <p:cNvSpPr>
            <a:spLocks noEditPoints="1"/>
          </p:cNvSpPr>
          <p:nvPr/>
        </p:nvSpPr>
        <p:spPr bwMode="auto">
          <a:xfrm>
            <a:off x="10363201" y="704851"/>
            <a:ext cx="251883" cy="266700"/>
          </a:xfrm>
          <a:custGeom>
            <a:avLst/>
            <a:gdLst>
              <a:gd name="T0" fmla="*/ 188 w 193"/>
              <a:gd name="T1" fmla="*/ 90 h 203"/>
              <a:gd name="T2" fmla="*/ 103 w 193"/>
              <a:gd name="T3" fmla="*/ 5 h 203"/>
              <a:gd name="T4" fmla="*/ 91 w 193"/>
              <a:gd name="T5" fmla="*/ 0 h 203"/>
              <a:gd name="T6" fmla="*/ 79 w 193"/>
              <a:gd name="T7" fmla="*/ 5 h 203"/>
              <a:gd name="T8" fmla="*/ 69 w 193"/>
              <a:gd name="T9" fmla="*/ 14 h 203"/>
              <a:gd name="T10" fmla="*/ 64 w 193"/>
              <a:gd name="T11" fmla="*/ 26 h 203"/>
              <a:gd name="T12" fmla="*/ 69 w 193"/>
              <a:gd name="T13" fmla="*/ 38 h 203"/>
              <a:gd name="T14" fmla="*/ 108 w 193"/>
              <a:gd name="T15" fmla="*/ 76 h 203"/>
              <a:gd name="T16" fmla="*/ 15 w 193"/>
              <a:gd name="T17" fmla="*/ 76 h 203"/>
              <a:gd name="T18" fmla="*/ 4 w 193"/>
              <a:gd name="T19" fmla="*/ 81 h 203"/>
              <a:gd name="T20" fmla="*/ 0 w 193"/>
              <a:gd name="T21" fmla="*/ 93 h 203"/>
              <a:gd name="T22" fmla="*/ 0 w 193"/>
              <a:gd name="T23" fmla="*/ 110 h 203"/>
              <a:gd name="T24" fmla="*/ 4 w 193"/>
              <a:gd name="T25" fmla="*/ 122 h 203"/>
              <a:gd name="T26" fmla="*/ 15 w 193"/>
              <a:gd name="T27" fmla="*/ 127 h 203"/>
              <a:gd name="T28" fmla="*/ 108 w 193"/>
              <a:gd name="T29" fmla="*/ 127 h 203"/>
              <a:gd name="T30" fmla="*/ 69 w 193"/>
              <a:gd name="T31" fmla="*/ 165 h 203"/>
              <a:gd name="T32" fmla="*/ 64 w 193"/>
              <a:gd name="T33" fmla="*/ 177 h 203"/>
              <a:gd name="T34" fmla="*/ 69 w 193"/>
              <a:gd name="T35" fmla="*/ 189 h 203"/>
              <a:gd name="T36" fmla="*/ 79 w 193"/>
              <a:gd name="T37" fmla="*/ 199 h 203"/>
              <a:gd name="T38" fmla="*/ 91 w 193"/>
              <a:gd name="T39" fmla="*/ 203 h 203"/>
              <a:gd name="T40" fmla="*/ 103 w 193"/>
              <a:gd name="T41" fmla="*/ 199 h 203"/>
              <a:gd name="T42" fmla="*/ 188 w 193"/>
              <a:gd name="T43" fmla="*/ 113 h 203"/>
              <a:gd name="T44" fmla="*/ 193 w 193"/>
              <a:gd name="T45" fmla="*/ 102 h 203"/>
              <a:gd name="T46" fmla="*/ 188 w 193"/>
              <a:gd name="T47" fmla="*/ 90 h 203"/>
              <a:gd name="T48" fmla="*/ 188 w 193"/>
              <a:gd name="T49" fmla="*/ 90 h 203"/>
              <a:gd name="T50" fmla="*/ 188 w 193"/>
              <a:gd name="T51" fmla="*/ 9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203">
                <a:moveTo>
                  <a:pt x="188" y="90"/>
                </a:moveTo>
                <a:cubicBezTo>
                  <a:pt x="103" y="5"/>
                  <a:pt x="103" y="5"/>
                  <a:pt x="103" y="5"/>
                </a:cubicBezTo>
                <a:cubicBezTo>
                  <a:pt x="99" y="1"/>
                  <a:pt x="96" y="0"/>
                  <a:pt x="91" y="0"/>
                </a:cubicBezTo>
                <a:cubicBezTo>
                  <a:pt x="86" y="0"/>
                  <a:pt x="82" y="1"/>
                  <a:pt x="79" y="5"/>
                </a:cubicBezTo>
                <a:cubicBezTo>
                  <a:pt x="69" y="14"/>
                  <a:pt x="69" y="14"/>
                  <a:pt x="69" y="14"/>
                </a:cubicBezTo>
                <a:cubicBezTo>
                  <a:pt x="66" y="17"/>
                  <a:pt x="64" y="21"/>
                  <a:pt x="64" y="26"/>
                </a:cubicBezTo>
                <a:cubicBezTo>
                  <a:pt x="64" y="31"/>
                  <a:pt x="66" y="35"/>
                  <a:pt x="69" y="38"/>
                </a:cubicBezTo>
                <a:cubicBezTo>
                  <a:pt x="108" y="76"/>
                  <a:pt x="108" y="76"/>
                  <a:pt x="108" y="76"/>
                </a:cubicBezTo>
                <a:cubicBezTo>
                  <a:pt x="15" y="76"/>
                  <a:pt x="15" y="76"/>
                  <a:pt x="15" y="76"/>
                </a:cubicBezTo>
                <a:cubicBezTo>
                  <a:pt x="11" y="76"/>
                  <a:pt x="7" y="78"/>
                  <a:pt x="4" y="81"/>
                </a:cubicBezTo>
                <a:cubicBezTo>
                  <a:pt x="2" y="85"/>
                  <a:pt x="0" y="89"/>
                  <a:pt x="0" y="93"/>
                </a:cubicBezTo>
                <a:cubicBezTo>
                  <a:pt x="0" y="110"/>
                  <a:pt x="0" y="110"/>
                  <a:pt x="0" y="110"/>
                </a:cubicBezTo>
                <a:cubicBezTo>
                  <a:pt x="0" y="115"/>
                  <a:pt x="2" y="118"/>
                  <a:pt x="4" y="122"/>
                </a:cubicBezTo>
                <a:cubicBezTo>
                  <a:pt x="7" y="125"/>
                  <a:pt x="11" y="127"/>
                  <a:pt x="15" y="127"/>
                </a:cubicBezTo>
                <a:cubicBezTo>
                  <a:pt x="108" y="127"/>
                  <a:pt x="108" y="127"/>
                  <a:pt x="108" y="127"/>
                </a:cubicBezTo>
                <a:cubicBezTo>
                  <a:pt x="69" y="165"/>
                  <a:pt x="69" y="165"/>
                  <a:pt x="69" y="165"/>
                </a:cubicBezTo>
                <a:cubicBezTo>
                  <a:pt x="66" y="168"/>
                  <a:pt x="64" y="172"/>
                  <a:pt x="64" y="177"/>
                </a:cubicBezTo>
                <a:cubicBezTo>
                  <a:pt x="64" y="182"/>
                  <a:pt x="66" y="186"/>
                  <a:pt x="69" y="189"/>
                </a:cubicBezTo>
                <a:cubicBezTo>
                  <a:pt x="79" y="199"/>
                  <a:pt x="79" y="199"/>
                  <a:pt x="79" y="199"/>
                </a:cubicBezTo>
                <a:cubicBezTo>
                  <a:pt x="82" y="202"/>
                  <a:pt x="86" y="203"/>
                  <a:pt x="91" y="203"/>
                </a:cubicBezTo>
                <a:cubicBezTo>
                  <a:pt x="95" y="203"/>
                  <a:pt x="99" y="202"/>
                  <a:pt x="103" y="199"/>
                </a:cubicBezTo>
                <a:cubicBezTo>
                  <a:pt x="188" y="113"/>
                  <a:pt x="188" y="113"/>
                  <a:pt x="188" y="113"/>
                </a:cubicBezTo>
                <a:cubicBezTo>
                  <a:pt x="191" y="110"/>
                  <a:pt x="193" y="106"/>
                  <a:pt x="193" y="102"/>
                </a:cubicBezTo>
                <a:cubicBezTo>
                  <a:pt x="193" y="97"/>
                  <a:pt x="191" y="93"/>
                  <a:pt x="188" y="90"/>
                </a:cubicBezTo>
                <a:close/>
                <a:moveTo>
                  <a:pt x="188" y="90"/>
                </a:moveTo>
                <a:cubicBezTo>
                  <a:pt x="188" y="90"/>
                  <a:pt x="188" y="90"/>
                  <a:pt x="188"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8" name="Freeform 29"/>
          <p:cNvSpPr>
            <a:spLocks noEditPoints="1"/>
          </p:cNvSpPr>
          <p:nvPr/>
        </p:nvSpPr>
        <p:spPr bwMode="auto">
          <a:xfrm>
            <a:off x="9228669" y="719669"/>
            <a:ext cx="268816" cy="251884"/>
          </a:xfrm>
          <a:custGeom>
            <a:avLst/>
            <a:gdLst>
              <a:gd name="T0" fmla="*/ 199 w 204"/>
              <a:gd name="T1" fmla="*/ 90 h 192"/>
              <a:gd name="T2" fmla="*/ 114 w 204"/>
              <a:gd name="T3" fmla="*/ 5 h 192"/>
              <a:gd name="T4" fmla="*/ 102 w 204"/>
              <a:gd name="T5" fmla="*/ 0 h 192"/>
              <a:gd name="T6" fmla="*/ 90 w 204"/>
              <a:gd name="T7" fmla="*/ 5 h 192"/>
              <a:gd name="T8" fmla="*/ 5 w 204"/>
              <a:gd name="T9" fmla="*/ 90 h 192"/>
              <a:gd name="T10" fmla="*/ 0 w 204"/>
              <a:gd name="T11" fmla="*/ 102 h 192"/>
              <a:gd name="T12" fmla="*/ 5 w 204"/>
              <a:gd name="T13" fmla="*/ 114 h 192"/>
              <a:gd name="T14" fmla="*/ 15 w 204"/>
              <a:gd name="T15" fmla="*/ 123 h 192"/>
              <a:gd name="T16" fmla="*/ 27 w 204"/>
              <a:gd name="T17" fmla="*/ 128 h 192"/>
              <a:gd name="T18" fmla="*/ 38 w 204"/>
              <a:gd name="T19" fmla="*/ 123 h 192"/>
              <a:gd name="T20" fmla="*/ 77 w 204"/>
              <a:gd name="T21" fmla="*/ 85 h 192"/>
              <a:gd name="T22" fmla="*/ 77 w 204"/>
              <a:gd name="T23" fmla="*/ 177 h 192"/>
              <a:gd name="T24" fmla="*/ 82 w 204"/>
              <a:gd name="T25" fmla="*/ 188 h 192"/>
              <a:gd name="T26" fmla="*/ 94 w 204"/>
              <a:gd name="T27" fmla="*/ 192 h 192"/>
              <a:gd name="T28" fmla="*/ 110 w 204"/>
              <a:gd name="T29" fmla="*/ 192 h 192"/>
              <a:gd name="T30" fmla="*/ 122 w 204"/>
              <a:gd name="T31" fmla="*/ 188 h 192"/>
              <a:gd name="T32" fmla="*/ 127 w 204"/>
              <a:gd name="T33" fmla="*/ 177 h 192"/>
              <a:gd name="T34" fmla="*/ 127 w 204"/>
              <a:gd name="T35" fmla="*/ 85 h 192"/>
              <a:gd name="T36" fmla="*/ 166 w 204"/>
              <a:gd name="T37" fmla="*/ 123 h 192"/>
              <a:gd name="T38" fmla="*/ 177 w 204"/>
              <a:gd name="T39" fmla="*/ 128 h 192"/>
              <a:gd name="T40" fmla="*/ 189 w 204"/>
              <a:gd name="T41" fmla="*/ 123 h 192"/>
              <a:gd name="T42" fmla="*/ 199 w 204"/>
              <a:gd name="T43" fmla="*/ 114 h 192"/>
              <a:gd name="T44" fmla="*/ 204 w 204"/>
              <a:gd name="T45" fmla="*/ 102 h 192"/>
              <a:gd name="T46" fmla="*/ 199 w 204"/>
              <a:gd name="T47" fmla="*/ 90 h 192"/>
              <a:gd name="T48" fmla="*/ 199 w 204"/>
              <a:gd name="T49" fmla="*/ 90 h 192"/>
              <a:gd name="T50" fmla="*/ 199 w 204"/>
              <a:gd name="T51" fmla="*/ 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4" h="192">
                <a:moveTo>
                  <a:pt x="199" y="90"/>
                </a:moveTo>
                <a:cubicBezTo>
                  <a:pt x="114" y="5"/>
                  <a:pt x="114" y="5"/>
                  <a:pt x="114" y="5"/>
                </a:cubicBezTo>
                <a:cubicBezTo>
                  <a:pt x="111" y="1"/>
                  <a:pt x="107" y="0"/>
                  <a:pt x="102" y="0"/>
                </a:cubicBezTo>
                <a:cubicBezTo>
                  <a:pt x="97" y="0"/>
                  <a:pt x="93" y="1"/>
                  <a:pt x="90" y="5"/>
                </a:cubicBezTo>
                <a:cubicBezTo>
                  <a:pt x="5" y="90"/>
                  <a:pt x="5" y="90"/>
                  <a:pt x="5" y="90"/>
                </a:cubicBezTo>
                <a:cubicBezTo>
                  <a:pt x="2" y="93"/>
                  <a:pt x="0" y="97"/>
                  <a:pt x="0" y="102"/>
                </a:cubicBezTo>
                <a:cubicBezTo>
                  <a:pt x="0" y="106"/>
                  <a:pt x="2" y="110"/>
                  <a:pt x="5" y="114"/>
                </a:cubicBezTo>
                <a:cubicBezTo>
                  <a:pt x="15" y="123"/>
                  <a:pt x="15" y="123"/>
                  <a:pt x="15" y="123"/>
                </a:cubicBezTo>
                <a:cubicBezTo>
                  <a:pt x="18" y="127"/>
                  <a:pt x="22" y="128"/>
                  <a:pt x="27" y="128"/>
                </a:cubicBezTo>
                <a:cubicBezTo>
                  <a:pt x="31" y="128"/>
                  <a:pt x="35" y="127"/>
                  <a:pt x="38" y="123"/>
                </a:cubicBezTo>
                <a:cubicBezTo>
                  <a:pt x="77" y="85"/>
                  <a:pt x="77" y="85"/>
                  <a:pt x="77" y="85"/>
                </a:cubicBezTo>
                <a:cubicBezTo>
                  <a:pt x="77" y="177"/>
                  <a:pt x="77" y="177"/>
                  <a:pt x="77" y="177"/>
                </a:cubicBezTo>
                <a:cubicBezTo>
                  <a:pt x="77" y="182"/>
                  <a:pt x="79" y="185"/>
                  <a:pt x="82" y="188"/>
                </a:cubicBezTo>
                <a:cubicBezTo>
                  <a:pt x="85" y="191"/>
                  <a:pt x="89" y="192"/>
                  <a:pt x="94" y="192"/>
                </a:cubicBezTo>
                <a:cubicBezTo>
                  <a:pt x="110" y="192"/>
                  <a:pt x="110" y="192"/>
                  <a:pt x="110" y="192"/>
                </a:cubicBezTo>
                <a:cubicBezTo>
                  <a:pt x="115" y="192"/>
                  <a:pt x="119" y="191"/>
                  <a:pt x="122" y="188"/>
                </a:cubicBezTo>
                <a:cubicBezTo>
                  <a:pt x="126" y="185"/>
                  <a:pt x="127" y="182"/>
                  <a:pt x="127" y="177"/>
                </a:cubicBezTo>
                <a:cubicBezTo>
                  <a:pt x="127" y="85"/>
                  <a:pt x="127" y="85"/>
                  <a:pt x="127" y="85"/>
                </a:cubicBezTo>
                <a:cubicBezTo>
                  <a:pt x="166" y="123"/>
                  <a:pt x="166" y="123"/>
                  <a:pt x="166" y="123"/>
                </a:cubicBezTo>
                <a:cubicBezTo>
                  <a:pt x="169" y="127"/>
                  <a:pt x="173" y="128"/>
                  <a:pt x="177" y="128"/>
                </a:cubicBezTo>
                <a:cubicBezTo>
                  <a:pt x="182" y="128"/>
                  <a:pt x="186" y="127"/>
                  <a:pt x="189" y="123"/>
                </a:cubicBezTo>
                <a:cubicBezTo>
                  <a:pt x="199" y="114"/>
                  <a:pt x="199" y="114"/>
                  <a:pt x="199" y="114"/>
                </a:cubicBezTo>
                <a:cubicBezTo>
                  <a:pt x="202" y="110"/>
                  <a:pt x="204" y="106"/>
                  <a:pt x="204" y="102"/>
                </a:cubicBezTo>
                <a:cubicBezTo>
                  <a:pt x="204" y="97"/>
                  <a:pt x="202" y="93"/>
                  <a:pt x="199" y="90"/>
                </a:cubicBezTo>
                <a:close/>
                <a:moveTo>
                  <a:pt x="199" y="90"/>
                </a:moveTo>
                <a:cubicBezTo>
                  <a:pt x="199" y="90"/>
                  <a:pt x="199" y="90"/>
                  <a:pt x="199"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9" name="Freeform 30"/>
          <p:cNvSpPr>
            <a:spLocks noEditPoints="1"/>
          </p:cNvSpPr>
          <p:nvPr/>
        </p:nvSpPr>
        <p:spPr bwMode="auto">
          <a:xfrm>
            <a:off x="935570" y="1126069"/>
            <a:ext cx="241300" cy="241300"/>
          </a:xfrm>
          <a:custGeom>
            <a:avLst/>
            <a:gdLst>
              <a:gd name="T0" fmla="*/ 182 w 184"/>
              <a:gd name="T1" fmla="*/ 101 h 184"/>
              <a:gd name="T2" fmla="*/ 180 w 184"/>
              <a:gd name="T3" fmla="*/ 101 h 184"/>
              <a:gd name="T4" fmla="*/ 177 w 184"/>
              <a:gd name="T5" fmla="*/ 102 h 184"/>
              <a:gd name="T6" fmla="*/ 169 w 184"/>
              <a:gd name="T7" fmla="*/ 111 h 184"/>
              <a:gd name="T8" fmla="*/ 167 w 184"/>
              <a:gd name="T9" fmla="*/ 113 h 184"/>
              <a:gd name="T10" fmla="*/ 167 w 184"/>
              <a:gd name="T11" fmla="*/ 147 h 184"/>
              <a:gd name="T12" fmla="*/ 161 w 184"/>
              <a:gd name="T13" fmla="*/ 162 h 184"/>
              <a:gd name="T14" fmla="*/ 146 w 184"/>
              <a:gd name="T15" fmla="*/ 168 h 184"/>
              <a:gd name="T16" fmla="*/ 38 w 184"/>
              <a:gd name="T17" fmla="*/ 168 h 184"/>
              <a:gd name="T18" fmla="*/ 23 w 184"/>
              <a:gd name="T19" fmla="*/ 162 h 184"/>
              <a:gd name="T20" fmla="*/ 17 w 184"/>
              <a:gd name="T21" fmla="*/ 147 h 184"/>
              <a:gd name="T22" fmla="*/ 17 w 184"/>
              <a:gd name="T23" fmla="*/ 38 h 184"/>
              <a:gd name="T24" fmla="*/ 23 w 184"/>
              <a:gd name="T25" fmla="*/ 23 h 184"/>
              <a:gd name="T26" fmla="*/ 38 w 184"/>
              <a:gd name="T27" fmla="*/ 17 h 184"/>
              <a:gd name="T28" fmla="*/ 146 w 184"/>
              <a:gd name="T29" fmla="*/ 17 h 184"/>
              <a:gd name="T30" fmla="*/ 152 w 184"/>
              <a:gd name="T31" fmla="*/ 18 h 184"/>
              <a:gd name="T32" fmla="*/ 154 w 184"/>
              <a:gd name="T33" fmla="*/ 18 h 184"/>
              <a:gd name="T34" fmla="*/ 157 w 184"/>
              <a:gd name="T35" fmla="*/ 17 h 184"/>
              <a:gd name="T36" fmla="*/ 163 w 184"/>
              <a:gd name="T37" fmla="*/ 10 h 184"/>
              <a:gd name="T38" fmla="*/ 164 w 184"/>
              <a:gd name="T39" fmla="*/ 6 h 184"/>
              <a:gd name="T40" fmla="*/ 162 w 184"/>
              <a:gd name="T41" fmla="*/ 3 h 184"/>
              <a:gd name="T42" fmla="*/ 146 w 184"/>
              <a:gd name="T43" fmla="*/ 0 h 184"/>
              <a:gd name="T44" fmla="*/ 38 w 184"/>
              <a:gd name="T45" fmla="*/ 0 h 184"/>
              <a:gd name="T46" fmla="*/ 11 w 184"/>
              <a:gd name="T47" fmla="*/ 11 h 184"/>
              <a:gd name="T48" fmla="*/ 0 w 184"/>
              <a:gd name="T49" fmla="*/ 38 h 184"/>
              <a:gd name="T50" fmla="*/ 0 w 184"/>
              <a:gd name="T51" fmla="*/ 147 h 184"/>
              <a:gd name="T52" fmla="*/ 11 w 184"/>
              <a:gd name="T53" fmla="*/ 173 h 184"/>
              <a:gd name="T54" fmla="*/ 38 w 184"/>
              <a:gd name="T55" fmla="*/ 184 h 184"/>
              <a:gd name="T56" fmla="*/ 146 w 184"/>
              <a:gd name="T57" fmla="*/ 184 h 184"/>
              <a:gd name="T58" fmla="*/ 173 w 184"/>
              <a:gd name="T59" fmla="*/ 173 h 184"/>
              <a:gd name="T60" fmla="*/ 184 w 184"/>
              <a:gd name="T61" fmla="*/ 147 h 184"/>
              <a:gd name="T62" fmla="*/ 184 w 184"/>
              <a:gd name="T63" fmla="*/ 105 h 184"/>
              <a:gd name="T64" fmla="*/ 182 w 184"/>
              <a:gd name="T65" fmla="*/ 101 h 184"/>
              <a:gd name="T66" fmla="*/ 182 w 184"/>
              <a:gd name="T67" fmla="*/ 101 h 184"/>
              <a:gd name="T68" fmla="*/ 182 w 184"/>
              <a:gd name="T69"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184">
                <a:moveTo>
                  <a:pt x="182" y="101"/>
                </a:moveTo>
                <a:cubicBezTo>
                  <a:pt x="181" y="101"/>
                  <a:pt x="180" y="101"/>
                  <a:pt x="180" y="101"/>
                </a:cubicBezTo>
                <a:cubicBezTo>
                  <a:pt x="179" y="101"/>
                  <a:pt x="178" y="101"/>
                  <a:pt x="177" y="102"/>
                </a:cubicBezTo>
                <a:cubicBezTo>
                  <a:pt x="169" y="111"/>
                  <a:pt x="169" y="111"/>
                  <a:pt x="169" y="111"/>
                </a:cubicBezTo>
                <a:cubicBezTo>
                  <a:pt x="168" y="111"/>
                  <a:pt x="167" y="112"/>
                  <a:pt x="167" y="113"/>
                </a:cubicBezTo>
                <a:cubicBezTo>
                  <a:pt x="167" y="147"/>
                  <a:pt x="167" y="147"/>
                  <a:pt x="167" y="147"/>
                </a:cubicBezTo>
                <a:cubicBezTo>
                  <a:pt x="167" y="153"/>
                  <a:pt x="165" y="157"/>
                  <a:pt x="161" y="162"/>
                </a:cubicBezTo>
                <a:cubicBezTo>
                  <a:pt x="157" y="166"/>
                  <a:pt x="152" y="168"/>
                  <a:pt x="146" y="168"/>
                </a:cubicBezTo>
                <a:cubicBezTo>
                  <a:pt x="38" y="168"/>
                  <a:pt x="38" y="168"/>
                  <a:pt x="38" y="168"/>
                </a:cubicBezTo>
                <a:cubicBezTo>
                  <a:pt x="32" y="168"/>
                  <a:pt x="27" y="166"/>
                  <a:pt x="23" y="162"/>
                </a:cubicBezTo>
                <a:cubicBezTo>
                  <a:pt x="19" y="157"/>
                  <a:pt x="17" y="153"/>
                  <a:pt x="17" y="147"/>
                </a:cubicBezTo>
                <a:cubicBezTo>
                  <a:pt x="17" y="38"/>
                  <a:pt x="17" y="38"/>
                  <a:pt x="17" y="38"/>
                </a:cubicBezTo>
                <a:cubicBezTo>
                  <a:pt x="17" y="32"/>
                  <a:pt x="19" y="27"/>
                  <a:pt x="23" y="23"/>
                </a:cubicBezTo>
                <a:cubicBezTo>
                  <a:pt x="27" y="19"/>
                  <a:pt x="32" y="17"/>
                  <a:pt x="38" y="17"/>
                </a:cubicBezTo>
                <a:cubicBezTo>
                  <a:pt x="146" y="17"/>
                  <a:pt x="146" y="17"/>
                  <a:pt x="146" y="17"/>
                </a:cubicBezTo>
                <a:cubicBezTo>
                  <a:pt x="148" y="17"/>
                  <a:pt x="150" y="17"/>
                  <a:pt x="152" y="18"/>
                </a:cubicBezTo>
                <a:cubicBezTo>
                  <a:pt x="153" y="18"/>
                  <a:pt x="153" y="18"/>
                  <a:pt x="154" y="18"/>
                </a:cubicBezTo>
                <a:cubicBezTo>
                  <a:pt x="155" y="18"/>
                  <a:pt x="156" y="18"/>
                  <a:pt x="157" y="17"/>
                </a:cubicBezTo>
                <a:cubicBezTo>
                  <a:pt x="163" y="10"/>
                  <a:pt x="163" y="10"/>
                  <a:pt x="163" y="10"/>
                </a:cubicBezTo>
                <a:cubicBezTo>
                  <a:pt x="164" y="9"/>
                  <a:pt x="164" y="8"/>
                  <a:pt x="164" y="6"/>
                </a:cubicBezTo>
                <a:cubicBezTo>
                  <a:pt x="164" y="5"/>
                  <a:pt x="163" y="4"/>
                  <a:pt x="162" y="3"/>
                </a:cubicBezTo>
                <a:cubicBezTo>
                  <a:pt x="157" y="1"/>
                  <a:pt x="152" y="0"/>
                  <a:pt x="146" y="0"/>
                </a:cubicBezTo>
                <a:cubicBezTo>
                  <a:pt x="38" y="0"/>
                  <a:pt x="38" y="0"/>
                  <a:pt x="38" y="0"/>
                </a:cubicBezTo>
                <a:cubicBezTo>
                  <a:pt x="27" y="0"/>
                  <a:pt x="18" y="4"/>
                  <a:pt x="11" y="11"/>
                </a:cubicBezTo>
                <a:cubicBezTo>
                  <a:pt x="4" y="19"/>
                  <a:pt x="0" y="27"/>
                  <a:pt x="0" y="38"/>
                </a:cubicBezTo>
                <a:cubicBezTo>
                  <a:pt x="0" y="147"/>
                  <a:pt x="0" y="147"/>
                  <a:pt x="0" y="147"/>
                </a:cubicBezTo>
                <a:cubicBezTo>
                  <a:pt x="0" y="157"/>
                  <a:pt x="4" y="166"/>
                  <a:pt x="11" y="173"/>
                </a:cubicBezTo>
                <a:cubicBezTo>
                  <a:pt x="18" y="181"/>
                  <a:pt x="27" y="184"/>
                  <a:pt x="38" y="184"/>
                </a:cubicBezTo>
                <a:cubicBezTo>
                  <a:pt x="146" y="184"/>
                  <a:pt x="146" y="184"/>
                  <a:pt x="146" y="184"/>
                </a:cubicBezTo>
                <a:cubicBezTo>
                  <a:pt x="157" y="184"/>
                  <a:pt x="166" y="181"/>
                  <a:pt x="173" y="173"/>
                </a:cubicBezTo>
                <a:cubicBezTo>
                  <a:pt x="180" y="166"/>
                  <a:pt x="184" y="157"/>
                  <a:pt x="184" y="147"/>
                </a:cubicBezTo>
                <a:cubicBezTo>
                  <a:pt x="184" y="105"/>
                  <a:pt x="184" y="105"/>
                  <a:pt x="184" y="105"/>
                </a:cubicBezTo>
                <a:cubicBezTo>
                  <a:pt x="184" y="103"/>
                  <a:pt x="183" y="102"/>
                  <a:pt x="182" y="101"/>
                </a:cubicBezTo>
                <a:close/>
                <a:moveTo>
                  <a:pt x="182" y="101"/>
                </a:moveTo>
                <a:cubicBezTo>
                  <a:pt x="182" y="101"/>
                  <a:pt x="182" y="101"/>
                  <a:pt x="182" y="10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0" name="Freeform 31"/>
          <p:cNvSpPr>
            <a:spLocks noEditPoints="1"/>
          </p:cNvSpPr>
          <p:nvPr/>
        </p:nvSpPr>
        <p:spPr bwMode="auto">
          <a:xfrm>
            <a:off x="980019" y="1136651"/>
            <a:ext cx="241300" cy="186267"/>
          </a:xfrm>
          <a:custGeom>
            <a:avLst/>
            <a:gdLst>
              <a:gd name="T0" fmla="*/ 181 w 185"/>
              <a:gd name="T1" fmla="*/ 17 h 142"/>
              <a:gd name="T2" fmla="*/ 167 w 185"/>
              <a:gd name="T3" fmla="*/ 3 h 142"/>
              <a:gd name="T4" fmla="*/ 160 w 185"/>
              <a:gd name="T5" fmla="*/ 0 h 142"/>
              <a:gd name="T6" fmla="*/ 152 w 185"/>
              <a:gd name="T7" fmla="*/ 3 h 142"/>
              <a:gd name="T8" fmla="*/ 67 w 185"/>
              <a:gd name="T9" fmla="*/ 87 h 142"/>
              <a:gd name="T10" fmla="*/ 33 w 185"/>
              <a:gd name="T11" fmla="*/ 53 h 142"/>
              <a:gd name="T12" fmla="*/ 25 w 185"/>
              <a:gd name="T13" fmla="*/ 50 h 142"/>
              <a:gd name="T14" fmla="*/ 18 w 185"/>
              <a:gd name="T15" fmla="*/ 53 h 142"/>
              <a:gd name="T16" fmla="*/ 4 w 185"/>
              <a:gd name="T17" fmla="*/ 67 h 142"/>
              <a:gd name="T18" fmla="*/ 0 w 185"/>
              <a:gd name="T19" fmla="*/ 75 h 142"/>
              <a:gd name="T20" fmla="*/ 4 w 185"/>
              <a:gd name="T21" fmla="*/ 82 h 142"/>
              <a:gd name="T22" fmla="*/ 60 w 185"/>
              <a:gd name="T23" fmla="*/ 139 h 142"/>
              <a:gd name="T24" fmla="*/ 67 w 185"/>
              <a:gd name="T25" fmla="*/ 142 h 142"/>
              <a:gd name="T26" fmla="*/ 75 w 185"/>
              <a:gd name="T27" fmla="*/ 139 h 142"/>
              <a:gd name="T28" fmla="*/ 181 w 185"/>
              <a:gd name="T29" fmla="*/ 32 h 142"/>
              <a:gd name="T30" fmla="*/ 185 w 185"/>
              <a:gd name="T31" fmla="*/ 25 h 142"/>
              <a:gd name="T32" fmla="*/ 181 w 185"/>
              <a:gd name="T33" fmla="*/ 17 h 142"/>
              <a:gd name="T34" fmla="*/ 181 w 185"/>
              <a:gd name="T35" fmla="*/ 17 h 142"/>
              <a:gd name="T36" fmla="*/ 181 w 185"/>
              <a:gd name="T37" fmla="*/ 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42">
                <a:moveTo>
                  <a:pt x="181" y="17"/>
                </a:moveTo>
                <a:cubicBezTo>
                  <a:pt x="167" y="3"/>
                  <a:pt x="167" y="3"/>
                  <a:pt x="167" y="3"/>
                </a:cubicBezTo>
                <a:cubicBezTo>
                  <a:pt x="165" y="1"/>
                  <a:pt x="162" y="0"/>
                  <a:pt x="160" y="0"/>
                </a:cubicBezTo>
                <a:cubicBezTo>
                  <a:pt x="157" y="0"/>
                  <a:pt x="154" y="1"/>
                  <a:pt x="152" y="3"/>
                </a:cubicBezTo>
                <a:cubicBezTo>
                  <a:pt x="67" y="87"/>
                  <a:pt x="67" y="87"/>
                  <a:pt x="67" y="87"/>
                </a:cubicBezTo>
                <a:cubicBezTo>
                  <a:pt x="33" y="53"/>
                  <a:pt x="33" y="53"/>
                  <a:pt x="33" y="53"/>
                </a:cubicBezTo>
                <a:cubicBezTo>
                  <a:pt x="31" y="51"/>
                  <a:pt x="28" y="50"/>
                  <a:pt x="25" y="50"/>
                </a:cubicBezTo>
                <a:cubicBezTo>
                  <a:pt x="23" y="50"/>
                  <a:pt x="20" y="51"/>
                  <a:pt x="18" y="53"/>
                </a:cubicBezTo>
                <a:cubicBezTo>
                  <a:pt x="4" y="67"/>
                  <a:pt x="4" y="67"/>
                  <a:pt x="4" y="67"/>
                </a:cubicBezTo>
                <a:cubicBezTo>
                  <a:pt x="2" y="70"/>
                  <a:pt x="0" y="72"/>
                  <a:pt x="0" y="75"/>
                </a:cubicBezTo>
                <a:cubicBezTo>
                  <a:pt x="0" y="78"/>
                  <a:pt x="2" y="80"/>
                  <a:pt x="4" y="82"/>
                </a:cubicBezTo>
                <a:cubicBezTo>
                  <a:pt x="60" y="139"/>
                  <a:pt x="60" y="139"/>
                  <a:pt x="60" y="139"/>
                </a:cubicBezTo>
                <a:cubicBezTo>
                  <a:pt x="62" y="141"/>
                  <a:pt x="65" y="142"/>
                  <a:pt x="67" y="142"/>
                </a:cubicBezTo>
                <a:cubicBezTo>
                  <a:pt x="70" y="142"/>
                  <a:pt x="73" y="141"/>
                  <a:pt x="75" y="139"/>
                </a:cubicBezTo>
                <a:cubicBezTo>
                  <a:pt x="181" y="32"/>
                  <a:pt x="181" y="32"/>
                  <a:pt x="181" y="32"/>
                </a:cubicBezTo>
                <a:cubicBezTo>
                  <a:pt x="183" y="30"/>
                  <a:pt x="185" y="28"/>
                  <a:pt x="185" y="25"/>
                </a:cubicBezTo>
                <a:cubicBezTo>
                  <a:pt x="185" y="22"/>
                  <a:pt x="183" y="19"/>
                  <a:pt x="181" y="17"/>
                </a:cubicBezTo>
                <a:close/>
                <a:moveTo>
                  <a:pt x="181" y="17"/>
                </a:moveTo>
                <a:cubicBezTo>
                  <a:pt x="181" y="17"/>
                  <a:pt x="181" y="17"/>
                  <a:pt x="181"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1" name="Freeform 32"/>
          <p:cNvSpPr>
            <a:spLocks noEditPoints="1"/>
          </p:cNvSpPr>
          <p:nvPr/>
        </p:nvSpPr>
        <p:spPr bwMode="auto">
          <a:xfrm>
            <a:off x="5126570" y="1090086"/>
            <a:ext cx="114300" cy="249767"/>
          </a:xfrm>
          <a:custGeom>
            <a:avLst/>
            <a:gdLst>
              <a:gd name="T0" fmla="*/ 85 w 86"/>
              <a:gd name="T1" fmla="*/ 144 h 191"/>
              <a:gd name="T2" fmla="*/ 82 w 86"/>
              <a:gd name="T3" fmla="*/ 142 h 191"/>
              <a:gd name="T4" fmla="*/ 57 w 86"/>
              <a:gd name="T5" fmla="*/ 142 h 191"/>
              <a:gd name="T6" fmla="*/ 57 w 86"/>
              <a:gd name="T7" fmla="*/ 4 h 191"/>
              <a:gd name="T8" fmla="*/ 56 w 86"/>
              <a:gd name="T9" fmla="*/ 1 h 191"/>
              <a:gd name="T10" fmla="*/ 53 w 86"/>
              <a:gd name="T11" fmla="*/ 0 h 191"/>
              <a:gd name="T12" fmla="*/ 32 w 86"/>
              <a:gd name="T13" fmla="*/ 0 h 191"/>
              <a:gd name="T14" fmla="*/ 30 w 86"/>
              <a:gd name="T15" fmla="*/ 1 h 191"/>
              <a:gd name="T16" fmla="*/ 29 w 86"/>
              <a:gd name="T17" fmla="*/ 4 h 191"/>
              <a:gd name="T18" fmla="*/ 29 w 86"/>
              <a:gd name="T19" fmla="*/ 142 h 191"/>
              <a:gd name="T20" fmla="*/ 4 w 86"/>
              <a:gd name="T21" fmla="*/ 142 h 191"/>
              <a:gd name="T22" fmla="*/ 1 w 86"/>
              <a:gd name="T23" fmla="*/ 144 h 191"/>
              <a:gd name="T24" fmla="*/ 1 w 86"/>
              <a:gd name="T25" fmla="*/ 148 h 191"/>
              <a:gd name="T26" fmla="*/ 41 w 86"/>
              <a:gd name="T27" fmla="*/ 190 h 191"/>
              <a:gd name="T28" fmla="*/ 43 w 86"/>
              <a:gd name="T29" fmla="*/ 191 h 191"/>
              <a:gd name="T30" fmla="*/ 46 w 86"/>
              <a:gd name="T31" fmla="*/ 190 h 191"/>
              <a:gd name="T32" fmla="*/ 84 w 86"/>
              <a:gd name="T33" fmla="*/ 148 h 191"/>
              <a:gd name="T34" fmla="*/ 85 w 86"/>
              <a:gd name="T35" fmla="*/ 144 h 191"/>
              <a:gd name="T36" fmla="*/ 85 w 86"/>
              <a:gd name="T37" fmla="*/ 144 h 191"/>
              <a:gd name="T38" fmla="*/ 85 w 86"/>
              <a:gd name="T39" fmla="*/ 14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191">
                <a:moveTo>
                  <a:pt x="85" y="144"/>
                </a:moveTo>
                <a:cubicBezTo>
                  <a:pt x="84" y="143"/>
                  <a:pt x="83" y="142"/>
                  <a:pt x="82" y="142"/>
                </a:cubicBezTo>
                <a:cubicBezTo>
                  <a:pt x="57" y="142"/>
                  <a:pt x="57" y="142"/>
                  <a:pt x="57" y="142"/>
                </a:cubicBezTo>
                <a:cubicBezTo>
                  <a:pt x="57" y="4"/>
                  <a:pt x="57" y="4"/>
                  <a:pt x="57" y="4"/>
                </a:cubicBezTo>
                <a:cubicBezTo>
                  <a:pt x="57" y="3"/>
                  <a:pt x="57" y="2"/>
                  <a:pt x="56" y="1"/>
                </a:cubicBezTo>
                <a:cubicBezTo>
                  <a:pt x="55" y="1"/>
                  <a:pt x="55" y="0"/>
                  <a:pt x="53" y="0"/>
                </a:cubicBezTo>
                <a:cubicBezTo>
                  <a:pt x="32" y="0"/>
                  <a:pt x="32" y="0"/>
                  <a:pt x="32" y="0"/>
                </a:cubicBezTo>
                <a:cubicBezTo>
                  <a:pt x="31" y="0"/>
                  <a:pt x="30" y="1"/>
                  <a:pt x="30" y="1"/>
                </a:cubicBezTo>
                <a:cubicBezTo>
                  <a:pt x="29" y="2"/>
                  <a:pt x="29" y="3"/>
                  <a:pt x="29" y="4"/>
                </a:cubicBezTo>
                <a:cubicBezTo>
                  <a:pt x="29" y="142"/>
                  <a:pt x="29" y="142"/>
                  <a:pt x="29" y="142"/>
                </a:cubicBezTo>
                <a:cubicBezTo>
                  <a:pt x="4" y="142"/>
                  <a:pt x="4" y="142"/>
                  <a:pt x="4" y="142"/>
                </a:cubicBezTo>
                <a:cubicBezTo>
                  <a:pt x="2" y="142"/>
                  <a:pt x="1" y="143"/>
                  <a:pt x="1" y="144"/>
                </a:cubicBezTo>
                <a:cubicBezTo>
                  <a:pt x="0" y="145"/>
                  <a:pt x="0" y="147"/>
                  <a:pt x="1" y="148"/>
                </a:cubicBezTo>
                <a:cubicBezTo>
                  <a:pt x="41" y="190"/>
                  <a:pt x="41" y="190"/>
                  <a:pt x="41" y="190"/>
                </a:cubicBezTo>
                <a:cubicBezTo>
                  <a:pt x="41" y="191"/>
                  <a:pt x="42" y="191"/>
                  <a:pt x="43" y="191"/>
                </a:cubicBezTo>
                <a:cubicBezTo>
                  <a:pt x="44" y="191"/>
                  <a:pt x="45" y="191"/>
                  <a:pt x="46" y="190"/>
                </a:cubicBezTo>
                <a:cubicBezTo>
                  <a:pt x="84" y="148"/>
                  <a:pt x="84" y="148"/>
                  <a:pt x="84" y="148"/>
                </a:cubicBezTo>
                <a:cubicBezTo>
                  <a:pt x="85" y="147"/>
                  <a:pt x="86" y="145"/>
                  <a:pt x="85" y="144"/>
                </a:cubicBezTo>
                <a:close/>
                <a:moveTo>
                  <a:pt x="85" y="144"/>
                </a:moveTo>
                <a:cubicBezTo>
                  <a:pt x="85" y="144"/>
                  <a:pt x="85" y="144"/>
                  <a:pt x="85"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2" name="Freeform 33"/>
          <p:cNvSpPr>
            <a:spLocks noEditPoints="1"/>
          </p:cNvSpPr>
          <p:nvPr/>
        </p:nvSpPr>
        <p:spPr bwMode="auto">
          <a:xfrm>
            <a:off x="6568018" y="1138767"/>
            <a:ext cx="260349" cy="101600"/>
          </a:xfrm>
          <a:custGeom>
            <a:avLst/>
            <a:gdLst>
              <a:gd name="T0" fmla="*/ 3 w 198"/>
              <a:gd name="T1" fmla="*/ 53 h 78"/>
              <a:gd name="T2" fmla="*/ 155 w 198"/>
              <a:gd name="T3" fmla="*/ 53 h 78"/>
              <a:gd name="T4" fmla="*/ 155 w 198"/>
              <a:gd name="T5" fmla="*/ 74 h 78"/>
              <a:gd name="T6" fmla="*/ 156 w 198"/>
              <a:gd name="T7" fmla="*/ 77 h 78"/>
              <a:gd name="T8" fmla="*/ 159 w 198"/>
              <a:gd name="T9" fmla="*/ 78 h 78"/>
              <a:gd name="T10" fmla="*/ 162 w 198"/>
              <a:gd name="T11" fmla="*/ 77 h 78"/>
              <a:gd name="T12" fmla="*/ 197 w 198"/>
              <a:gd name="T13" fmla="*/ 41 h 78"/>
              <a:gd name="T14" fmla="*/ 198 w 198"/>
              <a:gd name="T15" fmla="*/ 39 h 78"/>
              <a:gd name="T16" fmla="*/ 197 w 198"/>
              <a:gd name="T17" fmla="*/ 36 h 78"/>
              <a:gd name="T18" fmla="*/ 162 w 198"/>
              <a:gd name="T19" fmla="*/ 1 h 78"/>
              <a:gd name="T20" fmla="*/ 159 w 198"/>
              <a:gd name="T21" fmla="*/ 0 h 78"/>
              <a:gd name="T22" fmla="*/ 156 w 198"/>
              <a:gd name="T23" fmla="*/ 1 h 78"/>
              <a:gd name="T24" fmla="*/ 155 w 198"/>
              <a:gd name="T25" fmla="*/ 3 h 78"/>
              <a:gd name="T26" fmla="*/ 155 w 198"/>
              <a:gd name="T27" fmla="*/ 25 h 78"/>
              <a:gd name="T28" fmla="*/ 3 w 198"/>
              <a:gd name="T29" fmla="*/ 25 h 78"/>
              <a:gd name="T30" fmla="*/ 1 w 198"/>
              <a:gd name="T31" fmla="*/ 26 h 78"/>
              <a:gd name="T32" fmla="*/ 0 w 198"/>
              <a:gd name="T33" fmla="*/ 28 h 78"/>
              <a:gd name="T34" fmla="*/ 0 w 198"/>
              <a:gd name="T35" fmla="*/ 49 h 78"/>
              <a:gd name="T36" fmla="*/ 1 w 198"/>
              <a:gd name="T37" fmla="*/ 52 h 78"/>
              <a:gd name="T38" fmla="*/ 3 w 198"/>
              <a:gd name="T39" fmla="*/ 53 h 78"/>
              <a:gd name="T40" fmla="*/ 3 w 198"/>
              <a:gd name="T41" fmla="*/ 53 h 78"/>
              <a:gd name="T42" fmla="*/ 3 w 198"/>
              <a:gd name="T43" fmla="*/ 5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3" y="53"/>
                </a:moveTo>
                <a:cubicBezTo>
                  <a:pt x="155" y="53"/>
                  <a:pt x="155" y="53"/>
                  <a:pt x="155" y="53"/>
                </a:cubicBezTo>
                <a:cubicBezTo>
                  <a:pt x="155" y="74"/>
                  <a:pt x="155" y="74"/>
                  <a:pt x="155" y="74"/>
                </a:cubicBezTo>
                <a:cubicBezTo>
                  <a:pt x="155" y="75"/>
                  <a:pt x="156" y="76"/>
                  <a:pt x="156" y="77"/>
                </a:cubicBezTo>
                <a:cubicBezTo>
                  <a:pt x="157" y="77"/>
                  <a:pt x="158" y="78"/>
                  <a:pt x="159" y="78"/>
                </a:cubicBezTo>
                <a:cubicBezTo>
                  <a:pt x="160" y="78"/>
                  <a:pt x="161" y="77"/>
                  <a:pt x="162" y="77"/>
                </a:cubicBezTo>
                <a:cubicBezTo>
                  <a:pt x="197" y="41"/>
                  <a:pt x="197" y="41"/>
                  <a:pt x="197" y="41"/>
                </a:cubicBezTo>
                <a:cubicBezTo>
                  <a:pt x="198" y="41"/>
                  <a:pt x="198" y="40"/>
                  <a:pt x="198" y="39"/>
                </a:cubicBezTo>
                <a:cubicBezTo>
                  <a:pt x="198" y="38"/>
                  <a:pt x="198" y="37"/>
                  <a:pt x="197" y="36"/>
                </a:cubicBezTo>
                <a:cubicBezTo>
                  <a:pt x="162" y="1"/>
                  <a:pt x="162" y="1"/>
                  <a:pt x="162" y="1"/>
                </a:cubicBezTo>
                <a:cubicBezTo>
                  <a:pt x="161" y="0"/>
                  <a:pt x="160" y="0"/>
                  <a:pt x="159" y="0"/>
                </a:cubicBezTo>
                <a:cubicBezTo>
                  <a:pt x="158" y="0"/>
                  <a:pt x="157" y="0"/>
                  <a:pt x="156" y="1"/>
                </a:cubicBezTo>
                <a:cubicBezTo>
                  <a:pt x="156" y="2"/>
                  <a:pt x="155" y="2"/>
                  <a:pt x="155" y="3"/>
                </a:cubicBezTo>
                <a:cubicBezTo>
                  <a:pt x="155" y="25"/>
                  <a:pt x="155" y="25"/>
                  <a:pt x="155" y="25"/>
                </a:cubicBezTo>
                <a:cubicBezTo>
                  <a:pt x="3" y="25"/>
                  <a:pt x="3" y="25"/>
                  <a:pt x="3" y="25"/>
                </a:cubicBezTo>
                <a:cubicBezTo>
                  <a:pt x="2" y="25"/>
                  <a:pt x="1" y="25"/>
                  <a:pt x="1" y="26"/>
                </a:cubicBezTo>
                <a:cubicBezTo>
                  <a:pt x="0" y="26"/>
                  <a:pt x="0" y="27"/>
                  <a:pt x="0" y="28"/>
                </a:cubicBezTo>
                <a:cubicBezTo>
                  <a:pt x="0" y="49"/>
                  <a:pt x="0" y="49"/>
                  <a:pt x="0" y="49"/>
                </a:cubicBezTo>
                <a:cubicBezTo>
                  <a:pt x="0" y="50"/>
                  <a:pt x="0" y="51"/>
                  <a:pt x="1" y="52"/>
                </a:cubicBezTo>
                <a:cubicBezTo>
                  <a:pt x="1" y="53"/>
                  <a:pt x="2" y="53"/>
                  <a:pt x="3" y="53"/>
                </a:cubicBezTo>
                <a:close/>
                <a:moveTo>
                  <a:pt x="3" y="53"/>
                </a:moveTo>
                <a:cubicBezTo>
                  <a:pt x="3" y="53"/>
                  <a:pt x="3" y="53"/>
                  <a:pt x="3" y="5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3" name="Freeform 34"/>
          <p:cNvSpPr>
            <a:spLocks noEditPoints="1"/>
          </p:cNvSpPr>
          <p:nvPr/>
        </p:nvSpPr>
        <p:spPr bwMode="auto">
          <a:xfrm>
            <a:off x="6568018" y="1231900"/>
            <a:ext cx="260349" cy="101600"/>
          </a:xfrm>
          <a:custGeom>
            <a:avLst/>
            <a:gdLst>
              <a:gd name="T0" fmla="*/ 194 w 198"/>
              <a:gd name="T1" fmla="*/ 25 h 78"/>
              <a:gd name="T2" fmla="*/ 42 w 198"/>
              <a:gd name="T3" fmla="*/ 25 h 78"/>
              <a:gd name="T4" fmla="*/ 42 w 198"/>
              <a:gd name="T5" fmla="*/ 3 h 78"/>
              <a:gd name="T6" fmla="*/ 41 w 198"/>
              <a:gd name="T7" fmla="*/ 1 h 78"/>
              <a:gd name="T8" fmla="*/ 39 w 198"/>
              <a:gd name="T9" fmla="*/ 0 h 78"/>
              <a:gd name="T10" fmla="*/ 36 w 198"/>
              <a:gd name="T11" fmla="*/ 1 h 78"/>
              <a:gd name="T12" fmla="*/ 1 w 198"/>
              <a:gd name="T13" fmla="*/ 36 h 78"/>
              <a:gd name="T14" fmla="*/ 0 w 198"/>
              <a:gd name="T15" fmla="*/ 39 h 78"/>
              <a:gd name="T16" fmla="*/ 1 w 198"/>
              <a:gd name="T17" fmla="*/ 41 h 78"/>
              <a:gd name="T18" fmla="*/ 36 w 198"/>
              <a:gd name="T19" fmla="*/ 77 h 78"/>
              <a:gd name="T20" fmla="*/ 39 w 198"/>
              <a:gd name="T21" fmla="*/ 78 h 78"/>
              <a:gd name="T22" fmla="*/ 41 w 198"/>
              <a:gd name="T23" fmla="*/ 77 h 78"/>
              <a:gd name="T24" fmla="*/ 42 w 198"/>
              <a:gd name="T25" fmla="*/ 74 h 78"/>
              <a:gd name="T26" fmla="*/ 42 w 198"/>
              <a:gd name="T27" fmla="*/ 53 h 78"/>
              <a:gd name="T28" fmla="*/ 194 w 198"/>
              <a:gd name="T29" fmla="*/ 53 h 78"/>
              <a:gd name="T30" fmla="*/ 197 w 198"/>
              <a:gd name="T31" fmla="*/ 52 h 78"/>
              <a:gd name="T32" fmla="*/ 198 w 198"/>
              <a:gd name="T33" fmla="*/ 49 h 78"/>
              <a:gd name="T34" fmla="*/ 198 w 198"/>
              <a:gd name="T35" fmla="*/ 28 h 78"/>
              <a:gd name="T36" fmla="*/ 197 w 198"/>
              <a:gd name="T37" fmla="*/ 26 h 78"/>
              <a:gd name="T38" fmla="*/ 194 w 198"/>
              <a:gd name="T39" fmla="*/ 25 h 78"/>
              <a:gd name="T40" fmla="*/ 194 w 198"/>
              <a:gd name="T41" fmla="*/ 25 h 78"/>
              <a:gd name="T42" fmla="*/ 194 w 198"/>
              <a:gd name="T43" fmla="*/ 2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8" h="78">
                <a:moveTo>
                  <a:pt x="194" y="25"/>
                </a:moveTo>
                <a:cubicBezTo>
                  <a:pt x="42" y="25"/>
                  <a:pt x="42" y="25"/>
                  <a:pt x="42" y="25"/>
                </a:cubicBezTo>
                <a:cubicBezTo>
                  <a:pt x="42" y="3"/>
                  <a:pt x="42" y="3"/>
                  <a:pt x="42" y="3"/>
                </a:cubicBezTo>
                <a:cubicBezTo>
                  <a:pt x="42" y="2"/>
                  <a:pt x="42" y="1"/>
                  <a:pt x="41" y="1"/>
                </a:cubicBezTo>
                <a:cubicBezTo>
                  <a:pt x="40" y="0"/>
                  <a:pt x="40" y="0"/>
                  <a:pt x="39" y="0"/>
                </a:cubicBezTo>
                <a:cubicBezTo>
                  <a:pt x="38" y="0"/>
                  <a:pt x="37" y="0"/>
                  <a:pt x="36" y="1"/>
                </a:cubicBezTo>
                <a:cubicBezTo>
                  <a:pt x="1" y="36"/>
                  <a:pt x="1" y="36"/>
                  <a:pt x="1" y="36"/>
                </a:cubicBezTo>
                <a:cubicBezTo>
                  <a:pt x="0" y="37"/>
                  <a:pt x="0" y="38"/>
                  <a:pt x="0" y="39"/>
                </a:cubicBezTo>
                <a:cubicBezTo>
                  <a:pt x="0" y="40"/>
                  <a:pt x="0" y="40"/>
                  <a:pt x="1" y="41"/>
                </a:cubicBezTo>
                <a:cubicBezTo>
                  <a:pt x="36" y="77"/>
                  <a:pt x="36" y="77"/>
                  <a:pt x="36" y="77"/>
                </a:cubicBezTo>
                <a:cubicBezTo>
                  <a:pt x="37" y="77"/>
                  <a:pt x="38" y="78"/>
                  <a:pt x="39" y="78"/>
                </a:cubicBezTo>
                <a:cubicBezTo>
                  <a:pt x="40" y="78"/>
                  <a:pt x="40" y="77"/>
                  <a:pt x="41" y="77"/>
                </a:cubicBezTo>
                <a:cubicBezTo>
                  <a:pt x="42" y="76"/>
                  <a:pt x="42" y="75"/>
                  <a:pt x="42" y="74"/>
                </a:cubicBezTo>
                <a:cubicBezTo>
                  <a:pt x="42" y="53"/>
                  <a:pt x="42" y="53"/>
                  <a:pt x="42" y="53"/>
                </a:cubicBezTo>
                <a:cubicBezTo>
                  <a:pt x="194" y="53"/>
                  <a:pt x="194" y="53"/>
                  <a:pt x="194" y="53"/>
                </a:cubicBezTo>
                <a:cubicBezTo>
                  <a:pt x="195" y="53"/>
                  <a:pt x="196" y="53"/>
                  <a:pt x="197" y="52"/>
                </a:cubicBezTo>
                <a:cubicBezTo>
                  <a:pt x="198" y="51"/>
                  <a:pt x="198" y="50"/>
                  <a:pt x="198" y="49"/>
                </a:cubicBezTo>
                <a:cubicBezTo>
                  <a:pt x="198" y="28"/>
                  <a:pt x="198" y="28"/>
                  <a:pt x="198" y="28"/>
                </a:cubicBezTo>
                <a:cubicBezTo>
                  <a:pt x="198" y="27"/>
                  <a:pt x="198" y="26"/>
                  <a:pt x="197" y="26"/>
                </a:cubicBezTo>
                <a:cubicBezTo>
                  <a:pt x="196" y="25"/>
                  <a:pt x="195" y="25"/>
                  <a:pt x="194" y="25"/>
                </a:cubicBezTo>
                <a:close/>
                <a:moveTo>
                  <a:pt x="194" y="25"/>
                </a:moveTo>
                <a:cubicBezTo>
                  <a:pt x="194" y="25"/>
                  <a:pt x="194" y="25"/>
                  <a:pt x="194" y="2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4" name="Freeform 35"/>
          <p:cNvSpPr>
            <a:spLocks noEditPoints="1"/>
          </p:cNvSpPr>
          <p:nvPr/>
        </p:nvSpPr>
        <p:spPr bwMode="auto">
          <a:xfrm>
            <a:off x="5899153" y="778933"/>
            <a:ext cx="86783" cy="152400"/>
          </a:xfrm>
          <a:custGeom>
            <a:avLst/>
            <a:gdLst>
              <a:gd name="T0" fmla="*/ 63 w 65"/>
              <a:gd name="T1" fmla="*/ 2 h 116"/>
              <a:gd name="T2" fmla="*/ 58 w 65"/>
              <a:gd name="T3" fmla="*/ 0 h 116"/>
              <a:gd name="T4" fmla="*/ 53 w 65"/>
              <a:gd name="T5" fmla="*/ 2 h 116"/>
              <a:gd name="T6" fmla="*/ 2 w 65"/>
              <a:gd name="T7" fmla="*/ 53 h 116"/>
              <a:gd name="T8" fmla="*/ 0 w 65"/>
              <a:gd name="T9" fmla="*/ 58 h 116"/>
              <a:gd name="T10" fmla="*/ 2 w 65"/>
              <a:gd name="T11" fmla="*/ 63 h 116"/>
              <a:gd name="T12" fmla="*/ 53 w 65"/>
              <a:gd name="T13" fmla="*/ 114 h 116"/>
              <a:gd name="T14" fmla="*/ 58 w 65"/>
              <a:gd name="T15" fmla="*/ 116 h 116"/>
              <a:gd name="T16" fmla="*/ 63 w 65"/>
              <a:gd name="T17" fmla="*/ 114 h 116"/>
              <a:gd name="T18" fmla="*/ 65 w 65"/>
              <a:gd name="T19" fmla="*/ 109 h 116"/>
              <a:gd name="T20" fmla="*/ 65 w 65"/>
              <a:gd name="T21" fmla="*/ 7 h 116"/>
              <a:gd name="T22" fmla="*/ 63 w 65"/>
              <a:gd name="T23" fmla="*/ 2 h 116"/>
              <a:gd name="T24" fmla="*/ 63 w 65"/>
              <a:gd name="T25" fmla="*/ 2 h 116"/>
              <a:gd name="T26" fmla="*/ 63 w 65"/>
              <a:gd name="T27"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5" h="116">
                <a:moveTo>
                  <a:pt x="63" y="2"/>
                </a:moveTo>
                <a:cubicBezTo>
                  <a:pt x="61" y="1"/>
                  <a:pt x="60" y="0"/>
                  <a:pt x="58" y="0"/>
                </a:cubicBezTo>
                <a:cubicBezTo>
                  <a:pt x="56" y="0"/>
                  <a:pt x="54" y="1"/>
                  <a:pt x="53" y="2"/>
                </a:cubicBezTo>
                <a:cubicBezTo>
                  <a:pt x="2" y="53"/>
                  <a:pt x="2" y="53"/>
                  <a:pt x="2" y="53"/>
                </a:cubicBezTo>
                <a:cubicBezTo>
                  <a:pt x="0" y="54"/>
                  <a:pt x="0" y="56"/>
                  <a:pt x="0" y="58"/>
                </a:cubicBezTo>
                <a:cubicBezTo>
                  <a:pt x="0" y="60"/>
                  <a:pt x="0" y="62"/>
                  <a:pt x="2" y="63"/>
                </a:cubicBezTo>
                <a:cubicBezTo>
                  <a:pt x="53" y="114"/>
                  <a:pt x="53" y="114"/>
                  <a:pt x="53" y="114"/>
                </a:cubicBezTo>
                <a:cubicBezTo>
                  <a:pt x="54" y="115"/>
                  <a:pt x="56" y="116"/>
                  <a:pt x="58" y="116"/>
                </a:cubicBezTo>
                <a:cubicBezTo>
                  <a:pt x="60" y="116"/>
                  <a:pt x="61" y="115"/>
                  <a:pt x="63" y="114"/>
                </a:cubicBezTo>
                <a:cubicBezTo>
                  <a:pt x="64" y="113"/>
                  <a:pt x="65" y="111"/>
                  <a:pt x="65" y="109"/>
                </a:cubicBezTo>
                <a:cubicBezTo>
                  <a:pt x="65" y="7"/>
                  <a:pt x="65" y="7"/>
                  <a:pt x="65" y="7"/>
                </a:cubicBezTo>
                <a:cubicBezTo>
                  <a:pt x="65" y="5"/>
                  <a:pt x="64" y="3"/>
                  <a:pt x="63" y="2"/>
                </a:cubicBezTo>
                <a:close/>
                <a:moveTo>
                  <a:pt x="63" y="2"/>
                </a:moveTo>
                <a:cubicBezTo>
                  <a:pt x="63" y="2"/>
                  <a:pt x="63" y="2"/>
                  <a:pt x="63"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66" name="Group 5865"/>
          <p:cNvGrpSpPr/>
          <p:nvPr/>
        </p:nvGrpSpPr>
        <p:grpSpPr>
          <a:xfrm>
            <a:off x="8784327" y="1457678"/>
            <a:ext cx="281517" cy="281517"/>
            <a:chOff x="6599238" y="1119188"/>
            <a:chExt cx="171450" cy="171450"/>
          </a:xfrm>
        </p:grpSpPr>
        <p:sp>
          <p:nvSpPr>
            <p:cNvPr id="5695" name="Freeform 36"/>
            <p:cNvSpPr>
              <a:spLocks noEditPoints="1"/>
            </p:cNvSpPr>
            <p:nvPr/>
          </p:nvSpPr>
          <p:spPr bwMode="auto">
            <a:xfrm>
              <a:off x="6599238" y="1119188"/>
              <a:ext cx="171450" cy="171450"/>
            </a:xfrm>
            <a:custGeom>
              <a:avLst/>
              <a:gdLst>
                <a:gd name="T0" fmla="*/ 163 w 175"/>
                <a:gd name="T1" fmla="*/ 43 h 174"/>
                <a:gd name="T2" fmla="*/ 131 w 175"/>
                <a:gd name="T3" fmla="*/ 11 h 174"/>
                <a:gd name="T4" fmla="*/ 88 w 175"/>
                <a:gd name="T5" fmla="*/ 0 h 174"/>
                <a:gd name="T6" fmla="*/ 44 w 175"/>
                <a:gd name="T7" fmla="*/ 11 h 174"/>
                <a:gd name="T8" fmla="*/ 12 w 175"/>
                <a:gd name="T9" fmla="*/ 43 h 174"/>
                <a:gd name="T10" fmla="*/ 0 w 175"/>
                <a:gd name="T11" fmla="*/ 87 h 174"/>
                <a:gd name="T12" fmla="*/ 12 w 175"/>
                <a:gd name="T13" fmla="*/ 131 h 174"/>
                <a:gd name="T14" fmla="*/ 44 w 175"/>
                <a:gd name="T15" fmla="*/ 163 h 174"/>
                <a:gd name="T16" fmla="*/ 88 w 175"/>
                <a:gd name="T17" fmla="*/ 174 h 174"/>
                <a:gd name="T18" fmla="*/ 131 w 175"/>
                <a:gd name="T19" fmla="*/ 163 h 174"/>
                <a:gd name="T20" fmla="*/ 163 w 175"/>
                <a:gd name="T21" fmla="*/ 131 h 174"/>
                <a:gd name="T22" fmla="*/ 175 w 175"/>
                <a:gd name="T23" fmla="*/ 87 h 174"/>
                <a:gd name="T24" fmla="*/ 163 w 175"/>
                <a:gd name="T25" fmla="*/ 43 h 174"/>
                <a:gd name="T26" fmla="*/ 141 w 175"/>
                <a:gd name="T27" fmla="*/ 118 h 174"/>
                <a:gd name="T28" fmla="*/ 119 w 175"/>
                <a:gd name="T29" fmla="*/ 140 h 174"/>
                <a:gd name="T30" fmla="*/ 88 w 175"/>
                <a:gd name="T31" fmla="*/ 149 h 174"/>
                <a:gd name="T32" fmla="*/ 57 w 175"/>
                <a:gd name="T33" fmla="*/ 140 h 174"/>
                <a:gd name="T34" fmla="*/ 34 w 175"/>
                <a:gd name="T35" fmla="*/ 118 h 174"/>
                <a:gd name="T36" fmla="*/ 26 w 175"/>
                <a:gd name="T37" fmla="*/ 87 h 174"/>
                <a:gd name="T38" fmla="*/ 34 w 175"/>
                <a:gd name="T39" fmla="*/ 56 h 174"/>
                <a:gd name="T40" fmla="*/ 57 w 175"/>
                <a:gd name="T41" fmla="*/ 33 h 174"/>
                <a:gd name="T42" fmla="*/ 88 w 175"/>
                <a:gd name="T43" fmla="*/ 25 h 174"/>
                <a:gd name="T44" fmla="*/ 119 w 175"/>
                <a:gd name="T45" fmla="*/ 33 h 174"/>
                <a:gd name="T46" fmla="*/ 141 w 175"/>
                <a:gd name="T47" fmla="*/ 56 h 174"/>
                <a:gd name="T48" fmla="*/ 149 w 175"/>
                <a:gd name="T49" fmla="*/ 87 h 174"/>
                <a:gd name="T50" fmla="*/ 141 w 175"/>
                <a:gd name="T51" fmla="*/ 118 h 174"/>
                <a:gd name="T52" fmla="*/ 141 w 175"/>
                <a:gd name="T53" fmla="*/ 118 h 174"/>
                <a:gd name="T54" fmla="*/ 141 w 175"/>
                <a:gd name="T55" fmla="*/ 11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4">
                  <a:moveTo>
                    <a:pt x="163" y="43"/>
                  </a:moveTo>
                  <a:cubicBezTo>
                    <a:pt x="155" y="30"/>
                    <a:pt x="145" y="19"/>
                    <a:pt x="131" y="11"/>
                  </a:cubicBezTo>
                  <a:cubicBezTo>
                    <a:pt x="118" y="4"/>
                    <a:pt x="103" y="0"/>
                    <a:pt x="88" y="0"/>
                  </a:cubicBezTo>
                  <a:cubicBezTo>
                    <a:pt x="72" y="0"/>
                    <a:pt x="57" y="4"/>
                    <a:pt x="44" y="11"/>
                  </a:cubicBezTo>
                  <a:cubicBezTo>
                    <a:pt x="30" y="19"/>
                    <a:pt x="20" y="30"/>
                    <a:pt x="12" y="43"/>
                  </a:cubicBezTo>
                  <a:cubicBezTo>
                    <a:pt x="4" y="57"/>
                    <a:pt x="0" y="71"/>
                    <a:pt x="0" y="87"/>
                  </a:cubicBezTo>
                  <a:cubicBezTo>
                    <a:pt x="0" y="103"/>
                    <a:pt x="4" y="117"/>
                    <a:pt x="12" y="131"/>
                  </a:cubicBezTo>
                  <a:cubicBezTo>
                    <a:pt x="20" y="144"/>
                    <a:pt x="30" y="155"/>
                    <a:pt x="44" y="163"/>
                  </a:cubicBezTo>
                  <a:cubicBezTo>
                    <a:pt x="57" y="170"/>
                    <a:pt x="72" y="174"/>
                    <a:pt x="88" y="174"/>
                  </a:cubicBezTo>
                  <a:cubicBezTo>
                    <a:pt x="103" y="174"/>
                    <a:pt x="118" y="170"/>
                    <a:pt x="131" y="163"/>
                  </a:cubicBezTo>
                  <a:cubicBezTo>
                    <a:pt x="145" y="155"/>
                    <a:pt x="155" y="144"/>
                    <a:pt x="163" y="131"/>
                  </a:cubicBezTo>
                  <a:cubicBezTo>
                    <a:pt x="171" y="117"/>
                    <a:pt x="175" y="103"/>
                    <a:pt x="175" y="87"/>
                  </a:cubicBezTo>
                  <a:cubicBezTo>
                    <a:pt x="175" y="71"/>
                    <a:pt x="171" y="57"/>
                    <a:pt x="163" y="43"/>
                  </a:cubicBezTo>
                  <a:close/>
                  <a:moveTo>
                    <a:pt x="141" y="118"/>
                  </a:moveTo>
                  <a:cubicBezTo>
                    <a:pt x="136" y="127"/>
                    <a:pt x="128" y="135"/>
                    <a:pt x="119" y="140"/>
                  </a:cubicBezTo>
                  <a:cubicBezTo>
                    <a:pt x="109" y="146"/>
                    <a:pt x="99" y="149"/>
                    <a:pt x="88" y="149"/>
                  </a:cubicBezTo>
                  <a:cubicBezTo>
                    <a:pt x="76" y="149"/>
                    <a:pt x="66" y="146"/>
                    <a:pt x="57" y="140"/>
                  </a:cubicBezTo>
                  <a:cubicBezTo>
                    <a:pt x="47" y="135"/>
                    <a:pt x="40" y="127"/>
                    <a:pt x="34" y="118"/>
                  </a:cubicBezTo>
                  <a:cubicBezTo>
                    <a:pt x="29" y="109"/>
                    <a:pt x="26" y="98"/>
                    <a:pt x="26" y="87"/>
                  </a:cubicBezTo>
                  <a:cubicBezTo>
                    <a:pt x="26" y="76"/>
                    <a:pt x="29" y="65"/>
                    <a:pt x="34" y="56"/>
                  </a:cubicBezTo>
                  <a:cubicBezTo>
                    <a:pt x="40" y="46"/>
                    <a:pt x="47" y="39"/>
                    <a:pt x="57" y="33"/>
                  </a:cubicBezTo>
                  <a:cubicBezTo>
                    <a:pt x="66" y="28"/>
                    <a:pt x="76" y="25"/>
                    <a:pt x="88" y="25"/>
                  </a:cubicBezTo>
                  <a:cubicBezTo>
                    <a:pt x="99" y="25"/>
                    <a:pt x="109" y="28"/>
                    <a:pt x="119" y="33"/>
                  </a:cubicBezTo>
                  <a:cubicBezTo>
                    <a:pt x="128" y="39"/>
                    <a:pt x="136" y="46"/>
                    <a:pt x="141" y="56"/>
                  </a:cubicBezTo>
                  <a:cubicBezTo>
                    <a:pt x="147" y="65"/>
                    <a:pt x="149" y="76"/>
                    <a:pt x="149" y="87"/>
                  </a:cubicBezTo>
                  <a:cubicBezTo>
                    <a:pt x="149" y="98"/>
                    <a:pt x="147" y="109"/>
                    <a:pt x="141" y="118"/>
                  </a:cubicBezTo>
                  <a:close/>
                  <a:moveTo>
                    <a:pt x="141" y="118"/>
                  </a:moveTo>
                  <a:cubicBezTo>
                    <a:pt x="141" y="118"/>
                    <a:pt x="141" y="118"/>
                    <a:pt x="141"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6" name="Freeform 37"/>
            <p:cNvSpPr>
              <a:spLocks noEditPoints="1"/>
            </p:cNvSpPr>
            <p:nvPr/>
          </p:nvSpPr>
          <p:spPr bwMode="auto">
            <a:xfrm>
              <a:off x="6642101" y="1165225"/>
              <a:ext cx="85725" cy="79375"/>
            </a:xfrm>
            <a:custGeom>
              <a:avLst/>
              <a:gdLst>
                <a:gd name="T0" fmla="*/ 84 w 87"/>
                <a:gd name="T1" fmla="*/ 25 h 80"/>
                <a:gd name="T2" fmla="*/ 44 w 87"/>
                <a:gd name="T3" fmla="*/ 25 h 80"/>
                <a:gd name="T4" fmla="*/ 44 w 87"/>
                <a:gd name="T5" fmla="*/ 4 h 80"/>
                <a:gd name="T6" fmla="*/ 43 w 87"/>
                <a:gd name="T7" fmla="*/ 1 h 80"/>
                <a:gd name="T8" fmla="*/ 40 w 87"/>
                <a:gd name="T9" fmla="*/ 0 h 80"/>
                <a:gd name="T10" fmla="*/ 37 w 87"/>
                <a:gd name="T11" fmla="*/ 1 h 80"/>
                <a:gd name="T12" fmla="*/ 1 w 87"/>
                <a:gd name="T13" fmla="*/ 37 h 80"/>
                <a:gd name="T14" fmla="*/ 0 w 87"/>
                <a:gd name="T15" fmla="*/ 40 h 80"/>
                <a:gd name="T16" fmla="*/ 1 w 87"/>
                <a:gd name="T17" fmla="*/ 43 h 80"/>
                <a:gd name="T18" fmla="*/ 37 w 87"/>
                <a:gd name="T19" fmla="*/ 79 h 80"/>
                <a:gd name="T20" fmla="*/ 40 w 87"/>
                <a:gd name="T21" fmla="*/ 80 h 80"/>
                <a:gd name="T22" fmla="*/ 43 w 87"/>
                <a:gd name="T23" fmla="*/ 79 h 80"/>
                <a:gd name="T24" fmla="*/ 44 w 87"/>
                <a:gd name="T25" fmla="*/ 76 h 80"/>
                <a:gd name="T26" fmla="*/ 44 w 87"/>
                <a:gd name="T27" fmla="*/ 55 h 80"/>
                <a:gd name="T28" fmla="*/ 84 w 87"/>
                <a:gd name="T29" fmla="*/ 55 h 80"/>
                <a:gd name="T30" fmla="*/ 86 w 87"/>
                <a:gd name="T31" fmla="*/ 53 h 80"/>
                <a:gd name="T32" fmla="*/ 87 w 87"/>
                <a:gd name="T33" fmla="*/ 51 h 80"/>
                <a:gd name="T34" fmla="*/ 87 w 87"/>
                <a:gd name="T35" fmla="*/ 29 h 80"/>
                <a:gd name="T36" fmla="*/ 86 w 87"/>
                <a:gd name="T37" fmla="*/ 27 h 80"/>
                <a:gd name="T38" fmla="*/ 84 w 87"/>
                <a:gd name="T39" fmla="*/ 25 h 80"/>
                <a:gd name="T40" fmla="*/ 84 w 87"/>
                <a:gd name="T41" fmla="*/ 25 h 80"/>
                <a:gd name="T42" fmla="*/ 84 w 87"/>
                <a:gd name="T43" fmla="*/ 2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7" h="80">
                  <a:moveTo>
                    <a:pt x="84" y="25"/>
                  </a:moveTo>
                  <a:cubicBezTo>
                    <a:pt x="44" y="25"/>
                    <a:pt x="44" y="25"/>
                    <a:pt x="44" y="25"/>
                  </a:cubicBezTo>
                  <a:cubicBezTo>
                    <a:pt x="44" y="4"/>
                    <a:pt x="44" y="4"/>
                    <a:pt x="44" y="4"/>
                  </a:cubicBezTo>
                  <a:cubicBezTo>
                    <a:pt x="44" y="3"/>
                    <a:pt x="43" y="2"/>
                    <a:pt x="43" y="1"/>
                  </a:cubicBezTo>
                  <a:cubicBezTo>
                    <a:pt x="42" y="0"/>
                    <a:pt x="41" y="0"/>
                    <a:pt x="40" y="0"/>
                  </a:cubicBezTo>
                  <a:cubicBezTo>
                    <a:pt x="39" y="0"/>
                    <a:pt x="38" y="0"/>
                    <a:pt x="37" y="1"/>
                  </a:cubicBezTo>
                  <a:cubicBezTo>
                    <a:pt x="1" y="37"/>
                    <a:pt x="1" y="37"/>
                    <a:pt x="1" y="37"/>
                  </a:cubicBezTo>
                  <a:cubicBezTo>
                    <a:pt x="0" y="38"/>
                    <a:pt x="0" y="39"/>
                    <a:pt x="0" y="40"/>
                  </a:cubicBezTo>
                  <a:cubicBezTo>
                    <a:pt x="0" y="41"/>
                    <a:pt x="0" y="42"/>
                    <a:pt x="1" y="43"/>
                  </a:cubicBezTo>
                  <a:cubicBezTo>
                    <a:pt x="37" y="79"/>
                    <a:pt x="37" y="79"/>
                    <a:pt x="37" y="79"/>
                  </a:cubicBezTo>
                  <a:cubicBezTo>
                    <a:pt x="38" y="80"/>
                    <a:pt x="39" y="80"/>
                    <a:pt x="40" y="80"/>
                  </a:cubicBezTo>
                  <a:cubicBezTo>
                    <a:pt x="41" y="80"/>
                    <a:pt x="42" y="80"/>
                    <a:pt x="43" y="79"/>
                  </a:cubicBezTo>
                  <a:cubicBezTo>
                    <a:pt x="43" y="78"/>
                    <a:pt x="44" y="77"/>
                    <a:pt x="44" y="76"/>
                  </a:cubicBezTo>
                  <a:cubicBezTo>
                    <a:pt x="44" y="55"/>
                    <a:pt x="44" y="55"/>
                    <a:pt x="44" y="55"/>
                  </a:cubicBezTo>
                  <a:cubicBezTo>
                    <a:pt x="84" y="55"/>
                    <a:pt x="84" y="55"/>
                    <a:pt x="84" y="55"/>
                  </a:cubicBezTo>
                  <a:cubicBezTo>
                    <a:pt x="85" y="55"/>
                    <a:pt x="85" y="54"/>
                    <a:pt x="86" y="53"/>
                  </a:cubicBezTo>
                  <a:cubicBezTo>
                    <a:pt x="87" y="53"/>
                    <a:pt x="87" y="52"/>
                    <a:pt x="87" y="51"/>
                  </a:cubicBezTo>
                  <a:cubicBezTo>
                    <a:pt x="87" y="29"/>
                    <a:pt x="87" y="29"/>
                    <a:pt x="87" y="29"/>
                  </a:cubicBezTo>
                  <a:cubicBezTo>
                    <a:pt x="87" y="28"/>
                    <a:pt x="87" y="27"/>
                    <a:pt x="86" y="27"/>
                  </a:cubicBezTo>
                  <a:cubicBezTo>
                    <a:pt x="85" y="26"/>
                    <a:pt x="85" y="25"/>
                    <a:pt x="84" y="25"/>
                  </a:cubicBezTo>
                  <a:close/>
                  <a:moveTo>
                    <a:pt x="84" y="25"/>
                  </a:moveTo>
                  <a:cubicBezTo>
                    <a:pt x="84" y="25"/>
                    <a:pt x="84" y="25"/>
                    <a:pt x="84" y="2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697" name="Freeform 38"/>
          <p:cNvSpPr>
            <a:spLocks noEditPoints="1"/>
          </p:cNvSpPr>
          <p:nvPr/>
        </p:nvSpPr>
        <p:spPr bwMode="auto">
          <a:xfrm>
            <a:off x="3958169" y="1460502"/>
            <a:ext cx="203200" cy="226484"/>
          </a:xfrm>
          <a:custGeom>
            <a:avLst/>
            <a:gdLst>
              <a:gd name="T0" fmla="*/ 152 w 155"/>
              <a:gd name="T1" fmla="*/ 83 h 172"/>
              <a:gd name="T2" fmla="*/ 6 w 155"/>
              <a:gd name="T3" fmla="*/ 1 h 172"/>
              <a:gd name="T4" fmla="*/ 1 w 155"/>
              <a:gd name="T5" fmla="*/ 1 h 172"/>
              <a:gd name="T6" fmla="*/ 0 w 155"/>
              <a:gd name="T7" fmla="*/ 5 h 172"/>
              <a:gd name="T8" fmla="*/ 0 w 155"/>
              <a:gd name="T9" fmla="*/ 167 h 172"/>
              <a:gd name="T10" fmla="*/ 1 w 155"/>
              <a:gd name="T11" fmla="*/ 171 h 172"/>
              <a:gd name="T12" fmla="*/ 6 w 155"/>
              <a:gd name="T13" fmla="*/ 171 h 172"/>
              <a:gd name="T14" fmla="*/ 152 w 155"/>
              <a:gd name="T15" fmla="*/ 90 h 172"/>
              <a:gd name="T16" fmla="*/ 155 w 155"/>
              <a:gd name="T17" fmla="*/ 86 h 172"/>
              <a:gd name="T18" fmla="*/ 152 w 155"/>
              <a:gd name="T19" fmla="*/ 83 h 172"/>
              <a:gd name="T20" fmla="*/ 152 w 155"/>
              <a:gd name="T21" fmla="*/ 83 h 172"/>
              <a:gd name="T22" fmla="*/ 152 w 155"/>
              <a:gd name="T23" fmla="*/ 8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172">
                <a:moveTo>
                  <a:pt x="152" y="83"/>
                </a:moveTo>
                <a:cubicBezTo>
                  <a:pt x="6" y="1"/>
                  <a:pt x="6" y="1"/>
                  <a:pt x="6" y="1"/>
                </a:cubicBezTo>
                <a:cubicBezTo>
                  <a:pt x="4" y="1"/>
                  <a:pt x="3" y="0"/>
                  <a:pt x="1" y="1"/>
                </a:cubicBezTo>
                <a:cubicBezTo>
                  <a:pt x="0" y="2"/>
                  <a:pt x="0" y="3"/>
                  <a:pt x="0" y="5"/>
                </a:cubicBezTo>
                <a:cubicBezTo>
                  <a:pt x="0" y="167"/>
                  <a:pt x="0" y="167"/>
                  <a:pt x="0" y="167"/>
                </a:cubicBezTo>
                <a:cubicBezTo>
                  <a:pt x="0" y="169"/>
                  <a:pt x="0" y="171"/>
                  <a:pt x="1" y="171"/>
                </a:cubicBezTo>
                <a:cubicBezTo>
                  <a:pt x="3" y="172"/>
                  <a:pt x="4" y="172"/>
                  <a:pt x="6" y="171"/>
                </a:cubicBezTo>
                <a:cubicBezTo>
                  <a:pt x="152" y="90"/>
                  <a:pt x="152" y="90"/>
                  <a:pt x="152" y="90"/>
                </a:cubicBezTo>
                <a:cubicBezTo>
                  <a:pt x="154" y="89"/>
                  <a:pt x="155" y="88"/>
                  <a:pt x="155" y="86"/>
                </a:cubicBezTo>
                <a:cubicBezTo>
                  <a:pt x="155" y="85"/>
                  <a:pt x="154" y="84"/>
                  <a:pt x="152" y="83"/>
                </a:cubicBezTo>
                <a:close/>
                <a:moveTo>
                  <a:pt x="152" y="83"/>
                </a:moveTo>
                <a:cubicBezTo>
                  <a:pt x="152" y="83"/>
                  <a:pt x="152" y="83"/>
                  <a:pt x="152"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8" name="Freeform 39"/>
          <p:cNvSpPr>
            <a:spLocks noEditPoints="1"/>
          </p:cNvSpPr>
          <p:nvPr/>
        </p:nvSpPr>
        <p:spPr bwMode="auto">
          <a:xfrm>
            <a:off x="3175002" y="1136651"/>
            <a:ext cx="247649" cy="247651"/>
          </a:xfrm>
          <a:custGeom>
            <a:avLst/>
            <a:gdLst>
              <a:gd name="T0" fmla="*/ 176 w 189"/>
              <a:gd name="T1" fmla="*/ 47 h 189"/>
              <a:gd name="T2" fmla="*/ 142 w 189"/>
              <a:gd name="T3" fmla="*/ 13 h 189"/>
              <a:gd name="T4" fmla="*/ 94 w 189"/>
              <a:gd name="T5" fmla="*/ 0 h 189"/>
              <a:gd name="T6" fmla="*/ 47 w 189"/>
              <a:gd name="T7" fmla="*/ 13 h 189"/>
              <a:gd name="T8" fmla="*/ 12 w 189"/>
              <a:gd name="T9" fmla="*/ 47 h 189"/>
              <a:gd name="T10" fmla="*/ 0 w 189"/>
              <a:gd name="T11" fmla="*/ 95 h 189"/>
              <a:gd name="T12" fmla="*/ 12 w 189"/>
              <a:gd name="T13" fmla="*/ 142 h 189"/>
              <a:gd name="T14" fmla="*/ 47 w 189"/>
              <a:gd name="T15" fmla="*/ 177 h 189"/>
              <a:gd name="T16" fmla="*/ 94 w 189"/>
              <a:gd name="T17" fmla="*/ 189 h 189"/>
              <a:gd name="T18" fmla="*/ 142 w 189"/>
              <a:gd name="T19" fmla="*/ 177 h 189"/>
              <a:gd name="T20" fmla="*/ 176 w 189"/>
              <a:gd name="T21" fmla="*/ 142 h 189"/>
              <a:gd name="T22" fmla="*/ 189 w 189"/>
              <a:gd name="T23" fmla="*/ 95 h 189"/>
              <a:gd name="T24" fmla="*/ 176 w 189"/>
              <a:gd name="T25" fmla="*/ 47 h 189"/>
              <a:gd name="T26" fmla="*/ 153 w 189"/>
              <a:gd name="T27" fmla="*/ 128 h 189"/>
              <a:gd name="T28" fmla="*/ 128 w 189"/>
              <a:gd name="T29" fmla="*/ 153 h 189"/>
              <a:gd name="T30" fmla="*/ 94 w 189"/>
              <a:gd name="T31" fmla="*/ 162 h 189"/>
              <a:gd name="T32" fmla="*/ 61 w 189"/>
              <a:gd name="T33" fmla="*/ 153 h 189"/>
              <a:gd name="T34" fmla="*/ 36 w 189"/>
              <a:gd name="T35" fmla="*/ 128 h 189"/>
              <a:gd name="T36" fmla="*/ 27 w 189"/>
              <a:gd name="T37" fmla="*/ 95 h 189"/>
              <a:gd name="T38" fmla="*/ 36 w 189"/>
              <a:gd name="T39" fmla="*/ 61 h 189"/>
              <a:gd name="T40" fmla="*/ 61 w 189"/>
              <a:gd name="T41" fmla="*/ 37 h 189"/>
              <a:gd name="T42" fmla="*/ 94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7"/>
                  <a:pt x="0" y="95"/>
                </a:cubicBezTo>
                <a:cubicBezTo>
                  <a:pt x="0" y="112"/>
                  <a:pt x="4" y="128"/>
                  <a:pt x="12" y="142"/>
                </a:cubicBezTo>
                <a:cubicBezTo>
                  <a:pt x="21" y="157"/>
                  <a:pt x="32" y="168"/>
                  <a:pt x="47" y="177"/>
                </a:cubicBezTo>
                <a:cubicBezTo>
                  <a:pt x="61" y="185"/>
                  <a:pt x="77" y="189"/>
                  <a:pt x="94" y="189"/>
                </a:cubicBezTo>
                <a:cubicBezTo>
                  <a:pt x="112" y="189"/>
                  <a:pt x="127" y="185"/>
                  <a:pt x="142" y="177"/>
                </a:cubicBezTo>
                <a:cubicBezTo>
                  <a:pt x="156" y="168"/>
                  <a:pt x="168" y="157"/>
                  <a:pt x="176" y="142"/>
                </a:cubicBezTo>
                <a:cubicBezTo>
                  <a:pt x="185" y="128"/>
                  <a:pt x="189" y="112"/>
                  <a:pt x="189" y="95"/>
                </a:cubicBezTo>
                <a:cubicBezTo>
                  <a:pt x="189" y="77"/>
                  <a:pt x="185" y="62"/>
                  <a:pt x="176" y="47"/>
                </a:cubicBezTo>
                <a:close/>
                <a:moveTo>
                  <a:pt x="153" y="128"/>
                </a:moveTo>
                <a:cubicBezTo>
                  <a:pt x="147" y="139"/>
                  <a:pt x="138" y="147"/>
                  <a:pt x="128" y="153"/>
                </a:cubicBezTo>
                <a:cubicBezTo>
                  <a:pt x="118" y="159"/>
                  <a:pt x="107" y="162"/>
                  <a:pt x="94" y="162"/>
                </a:cubicBezTo>
                <a:cubicBezTo>
                  <a:pt x="82" y="162"/>
                  <a:pt x="71" y="159"/>
                  <a:pt x="61" y="153"/>
                </a:cubicBezTo>
                <a:cubicBezTo>
                  <a:pt x="51" y="147"/>
                  <a:pt x="42" y="139"/>
                  <a:pt x="36" y="128"/>
                </a:cubicBezTo>
                <a:cubicBezTo>
                  <a:pt x="30" y="118"/>
                  <a:pt x="27" y="107"/>
                  <a:pt x="27" y="95"/>
                </a:cubicBezTo>
                <a:cubicBezTo>
                  <a:pt x="27" y="82"/>
                  <a:pt x="30" y="71"/>
                  <a:pt x="36" y="61"/>
                </a:cubicBezTo>
                <a:cubicBezTo>
                  <a:pt x="42" y="51"/>
                  <a:pt x="51" y="43"/>
                  <a:pt x="61" y="37"/>
                </a:cubicBezTo>
                <a:cubicBezTo>
                  <a:pt x="71" y="31"/>
                  <a:pt x="82" y="28"/>
                  <a:pt x="94" y="28"/>
                </a:cubicBezTo>
                <a:cubicBezTo>
                  <a:pt x="107" y="28"/>
                  <a:pt x="118" y="31"/>
                  <a:pt x="128" y="37"/>
                </a:cubicBezTo>
                <a:cubicBezTo>
                  <a:pt x="138"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9" name="Freeform 40"/>
          <p:cNvSpPr>
            <a:spLocks noEditPoints="1"/>
          </p:cNvSpPr>
          <p:nvPr/>
        </p:nvSpPr>
        <p:spPr bwMode="auto">
          <a:xfrm>
            <a:off x="3257551" y="1198035"/>
            <a:ext cx="107949" cy="124884"/>
          </a:xfrm>
          <a:custGeom>
            <a:avLst/>
            <a:gdLst>
              <a:gd name="T0" fmla="*/ 79 w 83"/>
              <a:gd name="T1" fmla="*/ 41 h 95"/>
              <a:gd name="T2" fmla="*/ 12 w 83"/>
              <a:gd name="T3" fmla="*/ 1 h 95"/>
              <a:gd name="T4" fmla="*/ 4 w 83"/>
              <a:gd name="T5" fmla="*/ 1 h 95"/>
              <a:gd name="T6" fmla="*/ 0 w 83"/>
              <a:gd name="T7" fmla="*/ 8 h 95"/>
              <a:gd name="T8" fmla="*/ 0 w 83"/>
              <a:gd name="T9" fmla="*/ 87 h 95"/>
              <a:gd name="T10" fmla="*/ 4 w 83"/>
              <a:gd name="T11" fmla="*/ 94 h 95"/>
              <a:gd name="T12" fmla="*/ 8 w 83"/>
              <a:gd name="T13" fmla="*/ 95 h 95"/>
              <a:gd name="T14" fmla="*/ 12 w 83"/>
              <a:gd name="T15" fmla="*/ 94 h 95"/>
              <a:gd name="T16" fmla="*/ 79 w 83"/>
              <a:gd name="T17" fmla="*/ 54 h 95"/>
              <a:gd name="T18" fmla="*/ 83 w 83"/>
              <a:gd name="T19" fmla="*/ 48 h 95"/>
              <a:gd name="T20" fmla="*/ 79 w 83"/>
              <a:gd name="T21" fmla="*/ 41 h 95"/>
              <a:gd name="T22" fmla="*/ 79 w 83"/>
              <a:gd name="T23" fmla="*/ 41 h 95"/>
              <a:gd name="T24" fmla="*/ 79 w 83"/>
              <a:gd name="T25"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95">
                <a:moveTo>
                  <a:pt x="79" y="41"/>
                </a:moveTo>
                <a:cubicBezTo>
                  <a:pt x="12" y="1"/>
                  <a:pt x="12" y="1"/>
                  <a:pt x="12" y="1"/>
                </a:cubicBezTo>
                <a:cubicBezTo>
                  <a:pt x="9" y="0"/>
                  <a:pt x="7" y="0"/>
                  <a:pt x="4" y="1"/>
                </a:cubicBezTo>
                <a:cubicBezTo>
                  <a:pt x="1" y="3"/>
                  <a:pt x="0" y="5"/>
                  <a:pt x="0" y="8"/>
                </a:cubicBezTo>
                <a:cubicBezTo>
                  <a:pt x="0" y="87"/>
                  <a:pt x="0" y="87"/>
                  <a:pt x="0" y="87"/>
                </a:cubicBezTo>
                <a:cubicBezTo>
                  <a:pt x="0" y="90"/>
                  <a:pt x="1" y="92"/>
                  <a:pt x="4" y="94"/>
                </a:cubicBezTo>
                <a:cubicBezTo>
                  <a:pt x="5" y="95"/>
                  <a:pt x="6" y="95"/>
                  <a:pt x="8" y="95"/>
                </a:cubicBezTo>
                <a:cubicBezTo>
                  <a:pt x="9" y="95"/>
                  <a:pt x="10" y="95"/>
                  <a:pt x="12" y="94"/>
                </a:cubicBezTo>
                <a:cubicBezTo>
                  <a:pt x="79" y="54"/>
                  <a:pt x="79" y="54"/>
                  <a:pt x="79" y="54"/>
                </a:cubicBezTo>
                <a:cubicBezTo>
                  <a:pt x="81" y="53"/>
                  <a:pt x="83" y="51"/>
                  <a:pt x="83" y="48"/>
                </a:cubicBezTo>
                <a:cubicBezTo>
                  <a:pt x="83" y="45"/>
                  <a:pt x="81" y="42"/>
                  <a:pt x="79" y="41"/>
                </a:cubicBezTo>
                <a:close/>
                <a:moveTo>
                  <a:pt x="79" y="41"/>
                </a:moveTo>
                <a:cubicBezTo>
                  <a:pt x="79" y="41"/>
                  <a:pt x="79" y="41"/>
                  <a:pt x="79"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0" name="Freeform 41"/>
          <p:cNvSpPr>
            <a:spLocks noEditPoints="1"/>
          </p:cNvSpPr>
          <p:nvPr/>
        </p:nvSpPr>
        <p:spPr bwMode="auto">
          <a:xfrm>
            <a:off x="2789770" y="1111251"/>
            <a:ext cx="249767" cy="247651"/>
          </a:xfrm>
          <a:custGeom>
            <a:avLst/>
            <a:gdLst>
              <a:gd name="T0" fmla="*/ 177 w 190"/>
              <a:gd name="T1" fmla="*/ 47 h 189"/>
              <a:gd name="T2" fmla="*/ 143 w 190"/>
              <a:gd name="T3" fmla="*/ 13 h 189"/>
              <a:gd name="T4" fmla="*/ 95 w 190"/>
              <a:gd name="T5" fmla="*/ 0 h 189"/>
              <a:gd name="T6" fmla="*/ 48 w 190"/>
              <a:gd name="T7" fmla="*/ 13 h 189"/>
              <a:gd name="T8" fmla="*/ 13 w 190"/>
              <a:gd name="T9" fmla="*/ 47 h 189"/>
              <a:gd name="T10" fmla="*/ 0 w 190"/>
              <a:gd name="T11" fmla="*/ 95 h 189"/>
              <a:gd name="T12" fmla="*/ 13 w 190"/>
              <a:gd name="T13" fmla="*/ 142 h 189"/>
              <a:gd name="T14" fmla="*/ 48 w 190"/>
              <a:gd name="T15" fmla="*/ 177 h 189"/>
              <a:gd name="T16" fmla="*/ 95 w 190"/>
              <a:gd name="T17" fmla="*/ 189 h 189"/>
              <a:gd name="T18" fmla="*/ 143 w 190"/>
              <a:gd name="T19" fmla="*/ 177 h 189"/>
              <a:gd name="T20" fmla="*/ 177 w 190"/>
              <a:gd name="T21" fmla="*/ 142 h 189"/>
              <a:gd name="T22" fmla="*/ 190 w 190"/>
              <a:gd name="T23" fmla="*/ 95 h 189"/>
              <a:gd name="T24" fmla="*/ 177 w 190"/>
              <a:gd name="T25" fmla="*/ 47 h 189"/>
              <a:gd name="T26" fmla="*/ 142 w 190"/>
              <a:gd name="T27" fmla="*/ 101 h 189"/>
              <a:gd name="T28" fmla="*/ 75 w 190"/>
              <a:gd name="T29" fmla="*/ 141 h 189"/>
              <a:gd name="T30" fmla="*/ 71 w 190"/>
              <a:gd name="T31" fmla="*/ 142 h 189"/>
              <a:gd name="T32" fmla="*/ 68 w 190"/>
              <a:gd name="T33" fmla="*/ 141 h 189"/>
              <a:gd name="T34" fmla="*/ 64 w 190"/>
              <a:gd name="T35" fmla="*/ 134 h 189"/>
              <a:gd name="T36" fmla="*/ 64 w 190"/>
              <a:gd name="T37" fmla="*/ 55 h 189"/>
              <a:gd name="T38" fmla="*/ 68 w 190"/>
              <a:gd name="T39" fmla="*/ 48 h 189"/>
              <a:gd name="T40" fmla="*/ 75 w 190"/>
              <a:gd name="T41" fmla="*/ 48 h 189"/>
              <a:gd name="T42" fmla="*/ 142 w 190"/>
              <a:gd name="T43" fmla="*/ 88 h 189"/>
              <a:gd name="T44" fmla="*/ 146 w 190"/>
              <a:gd name="T45" fmla="*/ 95 h 189"/>
              <a:gd name="T46" fmla="*/ 142 w 190"/>
              <a:gd name="T47" fmla="*/ 101 h 189"/>
              <a:gd name="T48" fmla="*/ 142 w 190"/>
              <a:gd name="T49" fmla="*/ 101 h 189"/>
              <a:gd name="T50" fmla="*/ 142 w 190"/>
              <a:gd name="T51" fmla="*/ 10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0" h="189">
                <a:moveTo>
                  <a:pt x="177" y="47"/>
                </a:moveTo>
                <a:cubicBezTo>
                  <a:pt x="169" y="33"/>
                  <a:pt x="157" y="21"/>
                  <a:pt x="143" y="13"/>
                </a:cubicBezTo>
                <a:cubicBezTo>
                  <a:pt x="128" y="4"/>
                  <a:pt x="112" y="0"/>
                  <a:pt x="95" y="0"/>
                </a:cubicBezTo>
                <a:cubicBezTo>
                  <a:pt x="78" y="0"/>
                  <a:pt x="62" y="4"/>
                  <a:pt x="48" y="13"/>
                </a:cubicBezTo>
                <a:cubicBezTo>
                  <a:pt x="33" y="21"/>
                  <a:pt x="22" y="33"/>
                  <a:pt x="13" y="47"/>
                </a:cubicBezTo>
                <a:cubicBezTo>
                  <a:pt x="5" y="62"/>
                  <a:pt x="0" y="77"/>
                  <a:pt x="0" y="95"/>
                </a:cubicBezTo>
                <a:cubicBezTo>
                  <a:pt x="0" y="112"/>
                  <a:pt x="5" y="128"/>
                  <a:pt x="13" y="142"/>
                </a:cubicBezTo>
                <a:cubicBezTo>
                  <a:pt x="22" y="157"/>
                  <a:pt x="33" y="168"/>
                  <a:pt x="48" y="177"/>
                </a:cubicBezTo>
                <a:cubicBezTo>
                  <a:pt x="62" y="185"/>
                  <a:pt x="78" y="189"/>
                  <a:pt x="95" y="189"/>
                </a:cubicBezTo>
                <a:cubicBezTo>
                  <a:pt x="112" y="189"/>
                  <a:pt x="128" y="185"/>
                  <a:pt x="143" y="177"/>
                </a:cubicBezTo>
                <a:cubicBezTo>
                  <a:pt x="157" y="168"/>
                  <a:pt x="169" y="157"/>
                  <a:pt x="177" y="142"/>
                </a:cubicBezTo>
                <a:cubicBezTo>
                  <a:pt x="186" y="128"/>
                  <a:pt x="190" y="112"/>
                  <a:pt x="190" y="95"/>
                </a:cubicBezTo>
                <a:cubicBezTo>
                  <a:pt x="190" y="77"/>
                  <a:pt x="186" y="62"/>
                  <a:pt x="177" y="47"/>
                </a:cubicBezTo>
                <a:close/>
                <a:moveTo>
                  <a:pt x="142" y="101"/>
                </a:moveTo>
                <a:cubicBezTo>
                  <a:pt x="75" y="141"/>
                  <a:pt x="75" y="141"/>
                  <a:pt x="75" y="141"/>
                </a:cubicBezTo>
                <a:cubicBezTo>
                  <a:pt x="74" y="142"/>
                  <a:pt x="73" y="142"/>
                  <a:pt x="71" y="142"/>
                </a:cubicBezTo>
                <a:cubicBezTo>
                  <a:pt x="70" y="142"/>
                  <a:pt x="69" y="142"/>
                  <a:pt x="68" y="141"/>
                </a:cubicBezTo>
                <a:cubicBezTo>
                  <a:pt x="65" y="139"/>
                  <a:pt x="64" y="137"/>
                  <a:pt x="64" y="134"/>
                </a:cubicBezTo>
                <a:cubicBezTo>
                  <a:pt x="64" y="55"/>
                  <a:pt x="64" y="55"/>
                  <a:pt x="64" y="55"/>
                </a:cubicBezTo>
                <a:cubicBezTo>
                  <a:pt x="64" y="52"/>
                  <a:pt x="65" y="50"/>
                  <a:pt x="68" y="48"/>
                </a:cubicBezTo>
                <a:cubicBezTo>
                  <a:pt x="70" y="47"/>
                  <a:pt x="73" y="47"/>
                  <a:pt x="75" y="48"/>
                </a:cubicBezTo>
                <a:cubicBezTo>
                  <a:pt x="142" y="88"/>
                  <a:pt x="142" y="88"/>
                  <a:pt x="142" y="88"/>
                </a:cubicBezTo>
                <a:cubicBezTo>
                  <a:pt x="145" y="89"/>
                  <a:pt x="146" y="92"/>
                  <a:pt x="146" y="95"/>
                </a:cubicBezTo>
                <a:cubicBezTo>
                  <a:pt x="146" y="98"/>
                  <a:pt x="145" y="100"/>
                  <a:pt x="142" y="101"/>
                </a:cubicBezTo>
                <a:close/>
                <a:moveTo>
                  <a:pt x="142" y="101"/>
                </a:moveTo>
                <a:cubicBezTo>
                  <a:pt x="142" y="101"/>
                  <a:pt x="142" y="101"/>
                  <a:pt x="142" y="10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67" name="Group 5866"/>
          <p:cNvGrpSpPr/>
          <p:nvPr/>
        </p:nvGrpSpPr>
        <p:grpSpPr>
          <a:xfrm>
            <a:off x="9184219" y="1432587"/>
            <a:ext cx="294216" cy="296732"/>
            <a:chOff x="6923088" y="1109663"/>
            <a:chExt cx="185737" cy="187325"/>
          </a:xfrm>
        </p:grpSpPr>
        <p:sp>
          <p:nvSpPr>
            <p:cNvPr id="5701" name="Freeform 42"/>
            <p:cNvSpPr>
              <a:spLocks noEditPoints="1"/>
            </p:cNvSpPr>
            <p:nvPr/>
          </p:nvSpPr>
          <p:spPr bwMode="auto">
            <a:xfrm>
              <a:off x="6923088" y="1109663"/>
              <a:ext cx="185737" cy="187325"/>
            </a:xfrm>
            <a:custGeom>
              <a:avLst/>
              <a:gdLst>
                <a:gd name="T0" fmla="*/ 177 w 189"/>
                <a:gd name="T1" fmla="*/ 47 h 189"/>
                <a:gd name="T2" fmla="*/ 142 w 189"/>
                <a:gd name="T3" fmla="*/ 12 h 189"/>
                <a:gd name="T4" fmla="*/ 95 w 189"/>
                <a:gd name="T5" fmla="*/ 0 h 189"/>
                <a:gd name="T6" fmla="*/ 47 w 189"/>
                <a:gd name="T7" fmla="*/ 12 h 189"/>
                <a:gd name="T8" fmla="*/ 13 w 189"/>
                <a:gd name="T9" fmla="*/ 47 h 189"/>
                <a:gd name="T10" fmla="*/ 0 w 189"/>
                <a:gd name="T11" fmla="*/ 94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4 h 189"/>
                <a:gd name="T24" fmla="*/ 177 w 189"/>
                <a:gd name="T25" fmla="*/ 47 h 189"/>
                <a:gd name="T26" fmla="*/ 153 w 189"/>
                <a:gd name="T27" fmla="*/ 128 h 189"/>
                <a:gd name="T28" fmla="*/ 128 w 189"/>
                <a:gd name="T29" fmla="*/ 152 h 189"/>
                <a:gd name="T30" fmla="*/ 95 w 189"/>
                <a:gd name="T31" fmla="*/ 161 h 189"/>
                <a:gd name="T32" fmla="*/ 61 w 189"/>
                <a:gd name="T33" fmla="*/ 152 h 189"/>
                <a:gd name="T34" fmla="*/ 37 w 189"/>
                <a:gd name="T35" fmla="*/ 128 h 189"/>
                <a:gd name="T36" fmla="*/ 28 w 189"/>
                <a:gd name="T37" fmla="*/ 94 h 189"/>
                <a:gd name="T38" fmla="*/ 37 w 189"/>
                <a:gd name="T39" fmla="*/ 61 h 189"/>
                <a:gd name="T40" fmla="*/ 61 w 189"/>
                <a:gd name="T41" fmla="*/ 36 h 189"/>
                <a:gd name="T42" fmla="*/ 95 w 189"/>
                <a:gd name="T43" fmla="*/ 27 h 189"/>
                <a:gd name="T44" fmla="*/ 128 w 189"/>
                <a:gd name="T45" fmla="*/ 36 h 189"/>
                <a:gd name="T46" fmla="*/ 153 w 189"/>
                <a:gd name="T47" fmla="*/ 61 h 189"/>
                <a:gd name="T48" fmla="*/ 162 w 189"/>
                <a:gd name="T49" fmla="*/ 94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2"/>
                    <a:pt x="157" y="21"/>
                    <a:pt x="142" y="12"/>
                  </a:cubicBezTo>
                  <a:cubicBezTo>
                    <a:pt x="128" y="4"/>
                    <a:pt x="112" y="0"/>
                    <a:pt x="95" y="0"/>
                  </a:cubicBezTo>
                  <a:cubicBezTo>
                    <a:pt x="77" y="0"/>
                    <a:pt x="62" y="4"/>
                    <a:pt x="47" y="12"/>
                  </a:cubicBezTo>
                  <a:cubicBezTo>
                    <a:pt x="33" y="21"/>
                    <a:pt x="21" y="32"/>
                    <a:pt x="13" y="47"/>
                  </a:cubicBezTo>
                  <a:cubicBezTo>
                    <a:pt x="4" y="61"/>
                    <a:pt x="0" y="77"/>
                    <a:pt x="0" y="94"/>
                  </a:cubicBezTo>
                  <a:cubicBezTo>
                    <a:pt x="0" y="111"/>
                    <a:pt x="4" y="127"/>
                    <a:pt x="13" y="142"/>
                  </a:cubicBezTo>
                  <a:cubicBezTo>
                    <a:pt x="21" y="156"/>
                    <a:pt x="33" y="168"/>
                    <a:pt x="47" y="176"/>
                  </a:cubicBezTo>
                  <a:cubicBezTo>
                    <a:pt x="62" y="185"/>
                    <a:pt x="77" y="189"/>
                    <a:pt x="95" y="189"/>
                  </a:cubicBezTo>
                  <a:cubicBezTo>
                    <a:pt x="112" y="189"/>
                    <a:pt x="128" y="185"/>
                    <a:pt x="142" y="176"/>
                  </a:cubicBezTo>
                  <a:cubicBezTo>
                    <a:pt x="157" y="168"/>
                    <a:pt x="168" y="156"/>
                    <a:pt x="177" y="142"/>
                  </a:cubicBezTo>
                  <a:cubicBezTo>
                    <a:pt x="185" y="127"/>
                    <a:pt x="189" y="111"/>
                    <a:pt x="189" y="94"/>
                  </a:cubicBezTo>
                  <a:cubicBezTo>
                    <a:pt x="189" y="77"/>
                    <a:pt x="185" y="61"/>
                    <a:pt x="177" y="47"/>
                  </a:cubicBezTo>
                  <a:close/>
                  <a:moveTo>
                    <a:pt x="153" y="128"/>
                  </a:moveTo>
                  <a:cubicBezTo>
                    <a:pt x="147" y="138"/>
                    <a:pt x="139" y="146"/>
                    <a:pt x="128" y="152"/>
                  </a:cubicBezTo>
                  <a:cubicBezTo>
                    <a:pt x="118" y="158"/>
                    <a:pt x="107" y="161"/>
                    <a:pt x="95" y="161"/>
                  </a:cubicBezTo>
                  <a:cubicBezTo>
                    <a:pt x="82" y="161"/>
                    <a:pt x="71" y="158"/>
                    <a:pt x="61" y="152"/>
                  </a:cubicBezTo>
                  <a:cubicBezTo>
                    <a:pt x="51" y="146"/>
                    <a:pt x="43" y="138"/>
                    <a:pt x="37" y="128"/>
                  </a:cubicBezTo>
                  <a:cubicBezTo>
                    <a:pt x="31" y="118"/>
                    <a:pt x="28" y="106"/>
                    <a:pt x="28" y="94"/>
                  </a:cubicBezTo>
                  <a:cubicBezTo>
                    <a:pt x="28" y="82"/>
                    <a:pt x="31" y="71"/>
                    <a:pt x="37" y="61"/>
                  </a:cubicBezTo>
                  <a:cubicBezTo>
                    <a:pt x="43" y="50"/>
                    <a:pt x="51" y="42"/>
                    <a:pt x="61" y="36"/>
                  </a:cubicBezTo>
                  <a:cubicBezTo>
                    <a:pt x="71" y="30"/>
                    <a:pt x="82" y="27"/>
                    <a:pt x="95" y="27"/>
                  </a:cubicBezTo>
                  <a:cubicBezTo>
                    <a:pt x="107" y="27"/>
                    <a:pt x="118" y="30"/>
                    <a:pt x="128" y="36"/>
                  </a:cubicBezTo>
                  <a:cubicBezTo>
                    <a:pt x="139" y="42"/>
                    <a:pt x="147" y="50"/>
                    <a:pt x="153" y="61"/>
                  </a:cubicBezTo>
                  <a:cubicBezTo>
                    <a:pt x="159" y="71"/>
                    <a:pt x="162" y="82"/>
                    <a:pt x="162" y="94"/>
                  </a:cubicBezTo>
                  <a:cubicBezTo>
                    <a:pt x="162" y="106"/>
                    <a:pt x="159" y="118"/>
                    <a:pt x="153" y="128"/>
                  </a:cubicBezTo>
                  <a:close/>
                  <a:moveTo>
                    <a:pt x="153" y="128"/>
                  </a:moveTo>
                  <a:cubicBezTo>
                    <a:pt x="153" y="128"/>
                    <a:pt x="153" y="128"/>
                    <a:pt x="15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2" name="Freeform 43"/>
            <p:cNvSpPr>
              <a:spLocks noEditPoints="1"/>
            </p:cNvSpPr>
            <p:nvPr/>
          </p:nvSpPr>
          <p:spPr bwMode="auto">
            <a:xfrm>
              <a:off x="6969126" y="1160463"/>
              <a:ext cx="93662" cy="85725"/>
            </a:xfrm>
            <a:custGeom>
              <a:avLst/>
              <a:gdLst>
                <a:gd name="T0" fmla="*/ 55 w 95"/>
                <a:gd name="T1" fmla="*/ 1 h 87"/>
                <a:gd name="T2" fmla="*/ 52 w 95"/>
                <a:gd name="T3" fmla="*/ 0 h 87"/>
                <a:gd name="T4" fmla="*/ 49 w 95"/>
                <a:gd name="T5" fmla="*/ 1 h 87"/>
                <a:gd name="T6" fmla="*/ 48 w 95"/>
                <a:gd name="T7" fmla="*/ 4 h 87"/>
                <a:gd name="T8" fmla="*/ 48 w 95"/>
                <a:gd name="T9" fmla="*/ 27 h 87"/>
                <a:gd name="T10" fmla="*/ 4 w 95"/>
                <a:gd name="T11" fmla="*/ 27 h 87"/>
                <a:gd name="T12" fmla="*/ 1 w 95"/>
                <a:gd name="T13" fmla="*/ 29 h 87"/>
                <a:gd name="T14" fmla="*/ 0 w 95"/>
                <a:gd name="T15" fmla="*/ 31 h 87"/>
                <a:gd name="T16" fmla="*/ 0 w 95"/>
                <a:gd name="T17" fmla="*/ 55 h 87"/>
                <a:gd name="T18" fmla="*/ 1 w 95"/>
                <a:gd name="T19" fmla="*/ 58 h 87"/>
                <a:gd name="T20" fmla="*/ 4 w 95"/>
                <a:gd name="T21" fmla="*/ 59 h 87"/>
                <a:gd name="T22" fmla="*/ 48 w 95"/>
                <a:gd name="T23" fmla="*/ 59 h 87"/>
                <a:gd name="T24" fmla="*/ 48 w 95"/>
                <a:gd name="T25" fmla="*/ 83 h 87"/>
                <a:gd name="T26" fmla="*/ 49 w 95"/>
                <a:gd name="T27" fmla="*/ 85 h 87"/>
                <a:gd name="T28" fmla="*/ 52 w 95"/>
                <a:gd name="T29" fmla="*/ 87 h 87"/>
                <a:gd name="T30" fmla="*/ 54 w 95"/>
                <a:gd name="T31" fmla="*/ 86 h 87"/>
                <a:gd name="T32" fmla="*/ 94 w 95"/>
                <a:gd name="T33" fmla="*/ 46 h 87"/>
                <a:gd name="T34" fmla="*/ 95 w 95"/>
                <a:gd name="T35" fmla="*/ 43 h 87"/>
                <a:gd name="T36" fmla="*/ 94 w 95"/>
                <a:gd name="T37" fmla="*/ 40 h 87"/>
                <a:gd name="T38" fmla="*/ 55 w 95"/>
                <a:gd name="T39" fmla="*/ 1 h 87"/>
                <a:gd name="T40" fmla="*/ 55 w 95"/>
                <a:gd name="T41" fmla="*/ 1 h 87"/>
                <a:gd name="T42" fmla="*/ 55 w 95"/>
                <a:gd name="T43" fmla="*/ 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5" h="87">
                  <a:moveTo>
                    <a:pt x="55" y="1"/>
                  </a:moveTo>
                  <a:cubicBezTo>
                    <a:pt x="54" y="0"/>
                    <a:pt x="53" y="0"/>
                    <a:pt x="52" y="0"/>
                  </a:cubicBezTo>
                  <a:cubicBezTo>
                    <a:pt x="50" y="0"/>
                    <a:pt x="50" y="0"/>
                    <a:pt x="49" y="1"/>
                  </a:cubicBezTo>
                  <a:cubicBezTo>
                    <a:pt x="48" y="2"/>
                    <a:pt x="48" y="3"/>
                    <a:pt x="48" y="4"/>
                  </a:cubicBezTo>
                  <a:cubicBezTo>
                    <a:pt x="48" y="27"/>
                    <a:pt x="48" y="27"/>
                    <a:pt x="48" y="27"/>
                  </a:cubicBezTo>
                  <a:cubicBezTo>
                    <a:pt x="4" y="27"/>
                    <a:pt x="4" y="27"/>
                    <a:pt x="4" y="27"/>
                  </a:cubicBezTo>
                  <a:cubicBezTo>
                    <a:pt x="3" y="27"/>
                    <a:pt x="2" y="28"/>
                    <a:pt x="1" y="29"/>
                  </a:cubicBezTo>
                  <a:cubicBezTo>
                    <a:pt x="1" y="29"/>
                    <a:pt x="0" y="30"/>
                    <a:pt x="0" y="31"/>
                  </a:cubicBezTo>
                  <a:cubicBezTo>
                    <a:pt x="0" y="55"/>
                    <a:pt x="0" y="55"/>
                    <a:pt x="0" y="55"/>
                  </a:cubicBezTo>
                  <a:cubicBezTo>
                    <a:pt x="0" y="56"/>
                    <a:pt x="1" y="57"/>
                    <a:pt x="1" y="58"/>
                  </a:cubicBezTo>
                  <a:cubicBezTo>
                    <a:pt x="2" y="59"/>
                    <a:pt x="3" y="59"/>
                    <a:pt x="4" y="59"/>
                  </a:cubicBezTo>
                  <a:cubicBezTo>
                    <a:pt x="48" y="59"/>
                    <a:pt x="48" y="59"/>
                    <a:pt x="48" y="59"/>
                  </a:cubicBezTo>
                  <a:cubicBezTo>
                    <a:pt x="48" y="83"/>
                    <a:pt x="48" y="83"/>
                    <a:pt x="48" y="83"/>
                  </a:cubicBezTo>
                  <a:cubicBezTo>
                    <a:pt x="48" y="84"/>
                    <a:pt x="48" y="85"/>
                    <a:pt x="49" y="85"/>
                  </a:cubicBezTo>
                  <a:cubicBezTo>
                    <a:pt x="50" y="86"/>
                    <a:pt x="51" y="87"/>
                    <a:pt x="52" y="87"/>
                  </a:cubicBezTo>
                  <a:cubicBezTo>
                    <a:pt x="53" y="87"/>
                    <a:pt x="54" y="86"/>
                    <a:pt x="54" y="86"/>
                  </a:cubicBezTo>
                  <a:cubicBezTo>
                    <a:pt x="94" y="46"/>
                    <a:pt x="94" y="46"/>
                    <a:pt x="94" y="46"/>
                  </a:cubicBezTo>
                  <a:cubicBezTo>
                    <a:pt x="95" y="45"/>
                    <a:pt x="95" y="44"/>
                    <a:pt x="95" y="43"/>
                  </a:cubicBezTo>
                  <a:cubicBezTo>
                    <a:pt x="95" y="42"/>
                    <a:pt x="95" y="41"/>
                    <a:pt x="94" y="40"/>
                  </a:cubicBezTo>
                  <a:lnTo>
                    <a:pt x="55" y="1"/>
                  </a:lnTo>
                  <a:close/>
                  <a:moveTo>
                    <a:pt x="55" y="1"/>
                  </a:moveTo>
                  <a:cubicBezTo>
                    <a:pt x="55" y="1"/>
                    <a:pt x="55" y="1"/>
                    <a:pt x="5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703" name="Freeform 44"/>
          <p:cNvSpPr>
            <a:spLocks noEditPoints="1"/>
          </p:cNvSpPr>
          <p:nvPr/>
        </p:nvSpPr>
        <p:spPr bwMode="auto">
          <a:xfrm>
            <a:off x="3575053" y="1119719"/>
            <a:ext cx="247649" cy="249767"/>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54 h 190"/>
              <a:gd name="T28" fmla="*/ 157 w 189"/>
              <a:gd name="T29" fmla="*/ 157 h 190"/>
              <a:gd name="T30" fmla="*/ 154 w 189"/>
              <a:gd name="T31" fmla="*/ 158 h 190"/>
              <a:gd name="T32" fmla="*/ 35 w 189"/>
              <a:gd name="T33" fmla="*/ 158 h 190"/>
              <a:gd name="T34" fmla="*/ 33 w 189"/>
              <a:gd name="T35" fmla="*/ 157 h 190"/>
              <a:gd name="T36" fmla="*/ 31 w 189"/>
              <a:gd name="T37" fmla="*/ 154 h 190"/>
              <a:gd name="T38" fmla="*/ 31 w 189"/>
              <a:gd name="T39" fmla="*/ 36 h 190"/>
              <a:gd name="T40" fmla="*/ 33 w 189"/>
              <a:gd name="T41" fmla="*/ 33 h 190"/>
              <a:gd name="T42" fmla="*/ 35 w 189"/>
              <a:gd name="T43" fmla="*/ 32 h 190"/>
              <a:gd name="T44" fmla="*/ 154 w 189"/>
              <a:gd name="T45" fmla="*/ 32 h 190"/>
              <a:gd name="T46" fmla="*/ 157 w 189"/>
              <a:gd name="T47" fmla="*/ 33 h 190"/>
              <a:gd name="T48" fmla="*/ 158 w 189"/>
              <a:gd name="T49" fmla="*/ 36 h 190"/>
              <a:gd name="T50" fmla="*/ 158 w 189"/>
              <a:gd name="T51" fmla="*/ 154 h 190"/>
              <a:gd name="T52" fmla="*/ 158 w 189"/>
              <a:gd name="T53" fmla="*/ 154 h 190"/>
              <a:gd name="T54" fmla="*/ 158 w 189"/>
              <a:gd name="T55" fmla="*/ 15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9" y="11"/>
                </a:moveTo>
                <a:cubicBezTo>
                  <a:pt x="172" y="4"/>
                  <a:pt x="163"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3" y="190"/>
                  <a:pt x="172" y="186"/>
                  <a:pt x="179" y="179"/>
                </a:cubicBezTo>
                <a:cubicBezTo>
                  <a:pt x="186" y="172"/>
                  <a:pt x="189" y="164"/>
                  <a:pt x="189" y="154"/>
                </a:cubicBezTo>
                <a:cubicBezTo>
                  <a:pt x="189" y="36"/>
                  <a:pt x="189" y="36"/>
                  <a:pt x="189" y="36"/>
                </a:cubicBezTo>
                <a:cubicBezTo>
                  <a:pt x="189" y="26"/>
                  <a:pt x="186" y="18"/>
                  <a:pt x="179" y="11"/>
                </a:cubicBezTo>
                <a:close/>
                <a:moveTo>
                  <a:pt x="158" y="154"/>
                </a:moveTo>
                <a:cubicBezTo>
                  <a:pt x="158" y="155"/>
                  <a:pt x="157" y="156"/>
                  <a:pt x="157" y="157"/>
                </a:cubicBezTo>
                <a:cubicBezTo>
                  <a:pt x="156" y="158"/>
                  <a:pt x="155" y="158"/>
                  <a:pt x="154" y="158"/>
                </a:cubicBezTo>
                <a:cubicBezTo>
                  <a:pt x="35" y="158"/>
                  <a:pt x="35" y="158"/>
                  <a:pt x="35" y="158"/>
                </a:cubicBezTo>
                <a:cubicBezTo>
                  <a:pt x="34" y="158"/>
                  <a:pt x="33" y="158"/>
                  <a:pt x="33" y="157"/>
                </a:cubicBezTo>
                <a:cubicBezTo>
                  <a:pt x="32" y="156"/>
                  <a:pt x="31" y="155"/>
                  <a:pt x="31" y="154"/>
                </a:cubicBezTo>
                <a:cubicBezTo>
                  <a:pt x="31" y="36"/>
                  <a:pt x="31" y="36"/>
                  <a:pt x="31" y="36"/>
                </a:cubicBezTo>
                <a:cubicBezTo>
                  <a:pt x="31" y="35"/>
                  <a:pt x="32" y="34"/>
                  <a:pt x="33" y="33"/>
                </a:cubicBezTo>
                <a:cubicBezTo>
                  <a:pt x="33" y="32"/>
                  <a:pt x="34" y="32"/>
                  <a:pt x="35" y="32"/>
                </a:cubicBezTo>
                <a:cubicBezTo>
                  <a:pt x="154" y="32"/>
                  <a:pt x="154" y="32"/>
                  <a:pt x="154" y="32"/>
                </a:cubicBezTo>
                <a:cubicBezTo>
                  <a:pt x="155" y="32"/>
                  <a:pt x="156" y="32"/>
                  <a:pt x="157" y="33"/>
                </a:cubicBezTo>
                <a:cubicBezTo>
                  <a:pt x="157" y="34"/>
                  <a:pt x="158" y="35"/>
                  <a:pt x="158" y="36"/>
                </a:cubicBezTo>
                <a:cubicBezTo>
                  <a:pt x="158" y="154"/>
                  <a:pt x="158" y="154"/>
                  <a:pt x="158" y="154"/>
                </a:cubicBezTo>
                <a:close/>
                <a:moveTo>
                  <a:pt x="158" y="154"/>
                </a:moveTo>
                <a:cubicBezTo>
                  <a:pt x="158" y="154"/>
                  <a:pt x="158" y="154"/>
                  <a:pt x="158" y="15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4" name="Freeform 45"/>
          <p:cNvSpPr>
            <a:spLocks noEditPoints="1"/>
          </p:cNvSpPr>
          <p:nvPr/>
        </p:nvSpPr>
        <p:spPr bwMode="auto">
          <a:xfrm>
            <a:off x="3657602" y="1181100"/>
            <a:ext cx="93133" cy="127000"/>
          </a:xfrm>
          <a:custGeom>
            <a:avLst/>
            <a:gdLst>
              <a:gd name="T0" fmla="*/ 68 w 71"/>
              <a:gd name="T1" fmla="*/ 42 h 96"/>
              <a:gd name="T2" fmla="*/ 12 w 71"/>
              <a:gd name="T3" fmla="*/ 2 h 96"/>
              <a:gd name="T4" fmla="*/ 4 w 71"/>
              <a:gd name="T5" fmla="*/ 2 h 96"/>
              <a:gd name="T6" fmla="*/ 0 w 71"/>
              <a:gd name="T7" fmla="*/ 9 h 96"/>
              <a:gd name="T8" fmla="*/ 0 w 71"/>
              <a:gd name="T9" fmla="*/ 88 h 96"/>
              <a:gd name="T10" fmla="*/ 4 w 71"/>
              <a:gd name="T11" fmla="*/ 95 h 96"/>
              <a:gd name="T12" fmla="*/ 12 w 71"/>
              <a:gd name="T13" fmla="*/ 94 h 96"/>
              <a:gd name="T14" fmla="*/ 68 w 71"/>
              <a:gd name="T15" fmla="*/ 55 h 96"/>
              <a:gd name="T16" fmla="*/ 71 w 71"/>
              <a:gd name="T17" fmla="*/ 48 h 96"/>
              <a:gd name="T18" fmla="*/ 68 w 71"/>
              <a:gd name="T19" fmla="*/ 42 h 96"/>
              <a:gd name="T20" fmla="*/ 68 w 71"/>
              <a:gd name="T21" fmla="*/ 42 h 96"/>
              <a:gd name="T22" fmla="*/ 68 w 71"/>
              <a:gd name="T23" fmla="*/ 4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96">
                <a:moveTo>
                  <a:pt x="68" y="42"/>
                </a:moveTo>
                <a:cubicBezTo>
                  <a:pt x="12" y="2"/>
                  <a:pt x="12" y="2"/>
                  <a:pt x="12" y="2"/>
                </a:cubicBezTo>
                <a:cubicBezTo>
                  <a:pt x="10" y="0"/>
                  <a:pt x="7" y="0"/>
                  <a:pt x="4" y="2"/>
                </a:cubicBezTo>
                <a:cubicBezTo>
                  <a:pt x="1" y="3"/>
                  <a:pt x="0" y="5"/>
                  <a:pt x="0" y="9"/>
                </a:cubicBezTo>
                <a:cubicBezTo>
                  <a:pt x="0" y="88"/>
                  <a:pt x="0" y="88"/>
                  <a:pt x="0" y="88"/>
                </a:cubicBezTo>
                <a:cubicBezTo>
                  <a:pt x="0" y="91"/>
                  <a:pt x="1" y="93"/>
                  <a:pt x="4" y="95"/>
                </a:cubicBezTo>
                <a:cubicBezTo>
                  <a:pt x="7" y="96"/>
                  <a:pt x="10" y="96"/>
                  <a:pt x="12" y="94"/>
                </a:cubicBezTo>
                <a:cubicBezTo>
                  <a:pt x="68" y="55"/>
                  <a:pt x="68" y="55"/>
                  <a:pt x="68" y="55"/>
                </a:cubicBezTo>
                <a:cubicBezTo>
                  <a:pt x="70" y="53"/>
                  <a:pt x="71" y="51"/>
                  <a:pt x="71" y="48"/>
                </a:cubicBezTo>
                <a:cubicBezTo>
                  <a:pt x="71" y="45"/>
                  <a:pt x="70" y="43"/>
                  <a:pt x="68" y="42"/>
                </a:cubicBezTo>
                <a:close/>
                <a:moveTo>
                  <a:pt x="68" y="42"/>
                </a:moveTo>
                <a:cubicBezTo>
                  <a:pt x="68" y="42"/>
                  <a:pt x="68" y="42"/>
                  <a:pt x="68"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5" name="Freeform 46"/>
          <p:cNvSpPr>
            <a:spLocks noEditPoints="1"/>
          </p:cNvSpPr>
          <p:nvPr/>
        </p:nvSpPr>
        <p:spPr bwMode="auto">
          <a:xfrm>
            <a:off x="4318001" y="2201334"/>
            <a:ext cx="218016" cy="220133"/>
          </a:xfrm>
          <a:custGeom>
            <a:avLst/>
            <a:gdLst>
              <a:gd name="T0" fmla="*/ 163 w 167"/>
              <a:gd name="T1" fmla="*/ 7 h 167"/>
              <a:gd name="T2" fmla="*/ 155 w 167"/>
              <a:gd name="T3" fmla="*/ 9 h 167"/>
              <a:gd name="T4" fmla="*/ 141 w 167"/>
              <a:gd name="T5" fmla="*/ 23 h 167"/>
              <a:gd name="T6" fmla="*/ 115 w 167"/>
              <a:gd name="T7" fmla="*/ 6 h 167"/>
              <a:gd name="T8" fmla="*/ 84 w 167"/>
              <a:gd name="T9" fmla="*/ 0 h 167"/>
              <a:gd name="T10" fmla="*/ 51 w 167"/>
              <a:gd name="T11" fmla="*/ 7 h 167"/>
              <a:gd name="T12" fmla="*/ 25 w 167"/>
              <a:gd name="T13" fmla="*/ 24 h 167"/>
              <a:gd name="T14" fmla="*/ 7 w 167"/>
              <a:gd name="T15" fmla="*/ 51 h 167"/>
              <a:gd name="T16" fmla="*/ 0 w 167"/>
              <a:gd name="T17" fmla="*/ 83 h 167"/>
              <a:gd name="T18" fmla="*/ 7 w 167"/>
              <a:gd name="T19" fmla="*/ 116 h 167"/>
              <a:gd name="T20" fmla="*/ 25 w 167"/>
              <a:gd name="T21" fmla="*/ 143 h 167"/>
              <a:gd name="T22" fmla="*/ 51 w 167"/>
              <a:gd name="T23" fmla="*/ 160 h 167"/>
              <a:gd name="T24" fmla="*/ 84 w 167"/>
              <a:gd name="T25" fmla="*/ 167 h 167"/>
              <a:gd name="T26" fmla="*/ 119 w 167"/>
              <a:gd name="T27" fmla="*/ 159 h 167"/>
              <a:gd name="T28" fmla="*/ 148 w 167"/>
              <a:gd name="T29" fmla="*/ 137 h 167"/>
              <a:gd name="T30" fmla="*/ 149 w 167"/>
              <a:gd name="T31" fmla="*/ 134 h 167"/>
              <a:gd name="T32" fmla="*/ 148 w 167"/>
              <a:gd name="T33" fmla="*/ 132 h 167"/>
              <a:gd name="T34" fmla="*/ 133 w 167"/>
              <a:gd name="T35" fmla="*/ 117 h 167"/>
              <a:gd name="T36" fmla="*/ 130 w 167"/>
              <a:gd name="T37" fmla="*/ 116 h 167"/>
              <a:gd name="T38" fmla="*/ 128 w 167"/>
              <a:gd name="T39" fmla="*/ 118 h 167"/>
              <a:gd name="T40" fmla="*/ 108 w 167"/>
              <a:gd name="T41" fmla="*/ 134 h 167"/>
              <a:gd name="T42" fmla="*/ 84 w 167"/>
              <a:gd name="T43" fmla="*/ 139 h 167"/>
              <a:gd name="T44" fmla="*/ 62 w 167"/>
              <a:gd name="T45" fmla="*/ 135 h 167"/>
              <a:gd name="T46" fmla="*/ 44 w 167"/>
              <a:gd name="T47" fmla="*/ 123 h 167"/>
              <a:gd name="T48" fmla="*/ 32 w 167"/>
              <a:gd name="T49" fmla="*/ 105 h 167"/>
              <a:gd name="T50" fmla="*/ 28 w 167"/>
              <a:gd name="T51" fmla="*/ 83 h 167"/>
              <a:gd name="T52" fmla="*/ 32 w 167"/>
              <a:gd name="T53" fmla="*/ 62 h 167"/>
              <a:gd name="T54" fmla="*/ 44 w 167"/>
              <a:gd name="T55" fmla="*/ 44 h 167"/>
              <a:gd name="T56" fmla="*/ 62 w 167"/>
              <a:gd name="T57" fmla="*/ 32 h 167"/>
              <a:gd name="T58" fmla="*/ 84 w 167"/>
              <a:gd name="T59" fmla="*/ 28 h 167"/>
              <a:gd name="T60" fmla="*/ 122 w 167"/>
              <a:gd name="T61" fmla="*/ 43 h 167"/>
              <a:gd name="T62" fmla="*/ 107 w 167"/>
              <a:gd name="T63" fmla="*/ 58 h 167"/>
              <a:gd name="T64" fmla="*/ 105 w 167"/>
              <a:gd name="T65" fmla="*/ 65 h 167"/>
              <a:gd name="T66" fmla="*/ 112 w 167"/>
              <a:gd name="T67" fmla="*/ 70 h 167"/>
              <a:gd name="T68" fmla="*/ 160 w 167"/>
              <a:gd name="T69" fmla="*/ 70 h 167"/>
              <a:gd name="T70" fmla="*/ 165 w 167"/>
              <a:gd name="T71" fmla="*/ 68 h 167"/>
              <a:gd name="T72" fmla="*/ 167 w 167"/>
              <a:gd name="T73" fmla="*/ 63 h 167"/>
              <a:gd name="T74" fmla="*/ 167 w 167"/>
              <a:gd name="T75" fmla="*/ 14 h 167"/>
              <a:gd name="T76" fmla="*/ 163 w 167"/>
              <a:gd name="T77" fmla="*/ 7 h 167"/>
              <a:gd name="T78" fmla="*/ 163 w 167"/>
              <a:gd name="T79" fmla="*/ 7 h 167"/>
              <a:gd name="T80" fmla="*/ 163 w 167"/>
              <a:gd name="T81"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7" h="167">
                <a:moveTo>
                  <a:pt x="163" y="7"/>
                </a:moveTo>
                <a:cubicBezTo>
                  <a:pt x="160" y="6"/>
                  <a:pt x="158" y="7"/>
                  <a:pt x="155" y="9"/>
                </a:cubicBezTo>
                <a:cubicBezTo>
                  <a:pt x="141" y="23"/>
                  <a:pt x="141" y="23"/>
                  <a:pt x="141" y="23"/>
                </a:cubicBezTo>
                <a:cubicBezTo>
                  <a:pt x="134" y="16"/>
                  <a:pt x="125" y="10"/>
                  <a:pt x="115" y="6"/>
                </a:cubicBezTo>
                <a:cubicBezTo>
                  <a:pt x="105" y="2"/>
                  <a:pt x="94" y="0"/>
                  <a:pt x="84" y="0"/>
                </a:cubicBezTo>
                <a:cubicBezTo>
                  <a:pt x="72" y="0"/>
                  <a:pt x="62" y="2"/>
                  <a:pt x="51" y="7"/>
                </a:cubicBezTo>
                <a:cubicBezTo>
                  <a:pt x="41" y="11"/>
                  <a:pt x="32" y="17"/>
                  <a:pt x="25" y="24"/>
                </a:cubicBezTo>
                <a:cubicBezTo>
                  <a:pt x="17" y="32"/>
                  <a:pt x="11" y="41"/>
                  <a:pt x="7" y="51"/>
                </a:cubicBezTo>
                <a:cubicBezTo>
                  <a:pt x="2" y="61"/>
                  <a:pt x="0" y="72"/>
                  <a:pt x="0" y="83"/>
                </a:cubicBezTo>
                <a:cubicBezTo>
                  <a:pt x="0" y="95"/>
                  <a:pt x="2" y="106"/>
                  <a:pt x="7" y="116"/>
                </a:cubicBezTo>
                <a:cubicBezTo>
                  <a:pt x="11" y="126"/>
                  <a:pt x="17" y="135"/>
                  <a:pt x="25" y="143"/>
                </a:cubicBezTo>
                <a:cubicBezTo>
                  <a:pt x="32" y="150"/>
                  <a:pt x="41" y="156"/>
                  <a:pt x="51" y="160"/>
                </a:cubicBezTo>
                <a:cubicBezTo>
                  <a:pt x="62" y="165"/>
                  <a:pt x="72" y="167"/>
                  <a:pt x="84" y="167"/>
                </a:cubicBezTo>
                <a:cubicBezTo>
                  <a:pt x="96" y="167"/>
                  <a:pt x="108" y="164"/>
                  <a:pt x="119" y="159"/>
                </a:cubicBezTo>
                <a:cubicBezTo>
                  <a:pt x="131" y="154"/>
                  <a:pt x="140" y="146"/>
                  <a:pt x="148" y="137"/>
                </a:cubicBezTo>
                <a:cubicBezTo>
                  <a:pt x="149" y="136"/>
                  <a:pt x="149" y="135"/>
                  <a:pt x="149" y="134"/>
                </a:cubicBezTo>
                <a:cubicBezTo>
                  <a:pt x="149" y="134"/>
                  <a:pt x="148" y="133"/>
                  <a:pt x="148" y="132"/>
                </a:cubicBezTo>
                <a:cubicBezTo>
                  <a:pt x="133" y="117"/>
                  <a:pt x="133" y="117"/>
                  <a:pt x="133" y="117"/>
                </a:cubicBezTo>
                <a:cubicBezTo>
                  <a:pt x="132" y="117"/>
                  <a:pt x="131" y="116"/>
                  <a:pt x="130" y="116"/>
                </a:cubicBezTo>
                <a:cubicBezTo>
                  <a:pt x="129" y="116"/>
                  <a:pt x="128" y="117"/>
                  <a:pt x="128" y="118"/>
                </a:cubicBezTo>
                <a:cubicBezTo>
                  <a:pt x="122" y="124"/>
                  <a:pt x="116" y="130"/>
                  <a:pt x="108" y="134"/>
                </a:cubicBezTo>
                <a:cubicBezTo>
                  <a:pt x="101" y="137"/>
                  <a:pt x="92" y="139"/>
                  <a:pt x="84" y="139"/>
                </a:cubicBezTo>
                <a:cubicBezTo>
                  <a:pt x="76" y="139"/>
                  <a:pt x="69" y="138"/>
                  <a:pt x="62" y="135"/>
                </a:cubicBezTo>
                <a:cubicBezTo>
                  <a:pt x="55" y="132"/>
                  <a:pt x="49" y="128"/>
                  <a:pt x="44" y="123"/>
                </a:cubicBezTo>
                <a:cubicBezTo>
                  <a:pt x="39" y="118"/>
                  <a:pt x="35" y="112"/>
                  <a:pt x="32" y="105"/>
                </a:cubicBezTo>
                <a:cubicBezTo>
                  <a:pt x="30" y="98"/>
                  <a:pt x="28" y="91"/>
                  <a:pt x="28" y="83"/>
                </a:cubicBezTo>
                <a:cubicBezTo>
                  <a:pt x="28" y="76"/>
                  <a:pt x="30" y="69"/>
                  <a:pt x="32" y="62"/>
                </a:cubicBezTo>
                <a:cubicBezTo>
                  <a:pt x="35" y="55"/>
                  <a:pt x="39" y="49"/>
                  <a:pt x="44" y="44"/>
                </a:cubicBezTo>
                <a:cubicBezTo>
                  <a:pt x="49" y="39"/>
                  <a:pt x="55" y="35"/>
                  <a:pt x="62" y="32"/>
                </a:cubicBezTo>
                <a:cubicBezTo>
                  <a:pt x="69" y="29"/>
                  <a:pt x="76" y="28"/>
                  <a:pt x="84" y="28"/>
                </a:cubicBezTo>
                <a:cubicBezTo>
                  <a:pt x="98" y="28"/>
                  <a:pt x="111" y="33"/>
                  <a:pt x="122" y="43"/>
                </a:cubicBezTo>
                <a:cubicBezTo>
                  <a:pt x="107" y="58"/>
                  <a:pt x="107" y="58"/>
                  <a:pt x="107" y="58"/>
                </a:cubicBezTo>
                <a:cubicBezTo>
                  <a:pt x="104" y="60"/>
                  <a:pt x="104" y="62"/>
                  <a:pt x="105" y="65"/>
                </a:cubicBezTo>
                <a:cubicBezTo>
                  <a:pt x="106" y="68"/>
                  <a:pt x="109" y="70"/>
                  <a:pt x="112" y="70"/>
                </a:cubicBezTo>
                <a:cubicBezTo>
                  <a:pt x="160" y="70"/>
                  <a:pt x="160" y="70"/>
                  <a:pt x="160" y="70"/>
                </a:cubicBezTo>
                <a:cubicBezTo>
                  <a:pt x="162" y="70"/>
                  <a:pt x="164" y="69"/>
                  <a:pt x="165" y="68"/>
                </a:cubicBezTo>
                <a:cubicBezTo>
                  <a:pt x="167" y="66"/>
                  <a:pt x="167" y="64"/>
                  <a:pt x="167" y="63"/>
                </a:cubicBezTo>
                <a:cubicBezTo>
                  <a:pt x="167" y="14"/>
                  <a:pt x="167" y="14"/>
                  <a:pt x="167" y="14"/>
                </a:cubicBezTo>
                <a:cubicBezTo>
                  <a:pt x="167" y="11"/>
                  <a:pt x="166" y="9"/>
                  <a:pt x="163" y="7"/>
                </a:cubicBezTo>
                <a:close/>
                <a:moveTo>
                  <a:pt x="163" y="7"/>
                </a:moveTo>
                <a:cubicBezTo>
                  <a:pt x="163" y="7"/>
                  <a:pt x="163" y="7"/>
                  <a:pt x="163"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6" name="Freeform 47"/>
          <p:cNvSpPr>
            <a:spLocks noEditPoints="1"/>
          </p:cNvSpPr>
          <p:nvPr/>
        </p:nvSpPr>
        <p:spPr bwMode="auto">
          <a:xfrm>
            <a:off x="3970868" y="2205569"/>
            <a:ext cx="218016" cy="91017"/>
          </a:xfrm>
          <a:custGeom>
            <a:avLst/>
            <a:gdLst>
              <a:gd name="T0" fmla="*/ 164 w 166"/>
              <a:gd name="T1" fmla="*/ 9 h 70"/>
              <a:gd name="T2" fmla="*/ 159 w 166"/>
              <a:gd name="T3" fmla="*/ 7 h 70"/>
              <a:gd name="T4" fmla="*/ 154 w 166"/>
              <a:gd name="T5" fmla="*/ 9 h 70"/>
              <a:gd name="T6" fmla="*/ 140 w 166"/>
              <a:gd name="T7" fmla="*/ 23 h 70"/>
              <a:gd name="T8" fmla="*/ 113 w 166"/>
              <a:gd name="T9" fmla="*/ 6 h 70"/>
              <a:gd name="T10" fmla="*/ 82 w 166"/>
              <a:gd name="T11" fmla="*/ 0 h 70"/>
              <a:gd name="T12" fmla="*/ 30 w 166"/>
              <a:gd name="T13" fmla="*/ 18 h 70"/>
              <a:gd name="T14" fmla="*/ 0 w 166"/>
              <a:gd name="T15" fmla="*/ 65 h 70"/>
              <a:gd name="T16" fmla="*/ 0 w 166"/>
              <a:gd name="T17" fmla="*/ 66 h 70"/>
              <a:gd name="T18" fmla="*/ 1 w 166"/>
              <a:gd name="T19" fmla="*/ 68 h 70"/>
              <a:gd name="T20" fmla="*/ 4 w 166"/>
              <a:gd name="T21" fmla="*/ 70 h 70"/>
              <a:gd name="T22" fmla="*/ 26 w 166"/>
              <a:gd name="T23" fmla="*/ 70 h 70"/>
              <a:gd name="T24" fmla="*/ 29 w 166"/>
              <a:gd name="T25" fmla="*/ 67 h 70"/>
              <a:gd name="T26" fmla="*/ 35 w 166"/>
              <a:gd name="T27" fmla="*/ 54 h 70"/>
              <a:gd name="T28" fmla="*/ 55 w 166"/>
              <a:gd name="T29" fmla="*/ 35 h 70"/>
              <a:gd name="T30" fmla="*/ 82 w 166"/>
              <a:gd name="T31" fmla="*/ 28 h 70"/>
              <a:gd name="T32" fmla="*/ 120 w 166"/>
              <a:gd name="T33" fmla="*/ 43 h 70"/>
              <a:gd name="T34" fmla="*/ 105 w 166"/>
              <a:gd name="T35" fmla="*/ 58 h 70"/>
              <a:gd name="T36" fmla="*/ 103 w 166"/>
              <a:gd name="T37" fmla="*/ 63 h 70"/>
              <a:gd name="T38" fmla="*/ 105 w 166"/>
              <a:gd name="T39" fmla="*/ 67 h 70"/>
              <a:gd name="T40" fmla="*/ 110 w 166"/>
              <a:gd name="T41" fmla="*/ 70 h 70"/>
              <a:gd name="T42" fmla="*/ 159 w 166"/>
              <a:gd name="T43" fmla="*/ 70 h 70"/>
              <a:gd name="T44" fmla="*/ 164 w 166"/>
              <a:gd name="T45" fmla="*/ 67 h 70"/>
              <a:gd name="T46" fmla="*/ 166 w 166"/>
              <a:gd name="T47" fmla="*/ 63 h 70"/>
              <a:gd name="T48" fmla="*/ 166 w 166"/>
              <a:gd name="T49" fmla="*/ 14 h 70"/>
              <a:gd name="T50" fmla="*/ 164 w 166"/>
              <a:gd name="T51" fmla="*/ 9 h 70"/>
              <a:gd name="T52" fmla="*/ 164 w 166"/>
              <a:gd name="T53" fmla="*/ 9 h 70"/>
              <a:gd name="T54" fmla="*/ 164 w 166"/>
              <a:gd name="T55"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6" h="70">
                <a:moveTo>
                  <a:pt x="164" y="9"/>
                </a:moveTo>
                <a:cubicBezTo>
                  <a:pt x="162" y="8"/>
                  <a:pt x="161" y="7"/>
                  <a:pt x="159" y="7"/>
                </a:cubicBezTo>
                <a:cubicBezTo>
                  <a:pt x="157" y="7"/>
                  <a:pt x="155" y="8"/>
                  <a:pt x="154" y="9"/>
                </a:cubicBezTo>
                <a:cubicBezTo>
                  <a:pt x="140" y="23"/>
                  <a:pt x="140" y="23"/>
                  <a:pt x="140" y="23"/>
                </a:cubicBezTo>
                <a:cubicBezTo>
                  <a:pt x="132" y="16"/>
                  <a:pt x="123" y="10"/>
                  <a:pt x="113" y="6"/>
                </a:cubicBezTo>
                <a:cubicBezTo>
                  <a:pt x="103" y="2"/>
                  <a:pt x="93" y="0"/>
                  <a:pt x="82" y="0"/>
                </a:cubicBezTo>
                <a:cubicBezTo>
                  <a:pt x="62" y="0"/>
                  <a:pt x="45" y="6"/>
                  <a:pt x="30" y="18"/>
                </a:cubicBezTo>
                <a:cubicBezTo>
                  <a:pt x="15" y="30"/>
                  <a:pt x="5" y="46"/>
                  <a:pt x="0" y="65"/>
                </a:cubicBezTo>
                <a:cubicBezTo>
                  <a:pt x="0" y="66"/>
                  <a:pt x="0" y="66"/>
                  <a:pt x="0" y="66"/>
                </a:cubicBezTo>
                <a:cubicBezTo>
                  <a:pt x="0" y="67"/>
                  <a:pt x="1" y="68"/>
                  <a:pt x="1" y="68"/>
                </a:cubicBezTo>
                <a:cubicBezTo>
                  <a:pt x="2" y="69"/>
                  <a:pt x="3" y="70"/>
                  <a:pt x="4" y="70"/>
                </a:cubicBezTo>
                <a:cubicBezTo>
                  <a:pt x="26" y="70"/>
                  <a:pt x="26" y="70"/>
                  <a:pt x="26" y="70"/>
                </a:cubicBezTo>
                <a:cubicBezTo>
                  <a:pt x="27" y="70"/>
                  <a:pt x="28" y="69"/>
                  <a:pt x="29" y="67"/>
                </a:cubicBezTo>
                <a:cubicBezTo>
                  <a:pt x="32" y="60"/>
                  <a:pt x="34" y="56"/>
                  <a:pt x="35" y="54"/>
                </a:cubicBezTo>
                <a:cubicBezTo>
                  <a:pt x="40" y="46"/>
                  <a:pt x="46" y="40"/>
                  <a:pt x="55" y="35"/>
                </a:cubicBezTo>
                <a:cubicBezTo>
                  <a:pt x="63" y="30"/>
                  <a:pt x="72" y="28"/>
                  <a:pt x="82" y="28"/>
                </a:cubicBezTo>
                <a:cubicBezTo>
                  <a:pt x="97" y="28"/>
                  <a:pt x="109" y="33"/>
                  <a:pt x="120" y="43"/>
                </a:cubicBezTo>
                <a:cubicBezTo>
                  <a:pt x="105" y="58"/>
                  <a:pt x="105" y="58"/>
                  <a:pt x="105" y="58"/>
                </a:cubicBezTo>
                <a:cubicBezTo>
                  <a:pt x="104" y="59"/>
                  <a:pt x="103" y="61"/>
                  <a:pt x="103" y="63"/>
                </a:cubicBezTo>
                <a:cubicBezTo>
                  <a:pt x="103" y="64"/>
                  <a:pt x="104" y="66"/>
                  <a:pt x="105" y="67"/>
                </a:cubicBezTo>
                <a:cubicBezTo>
                  <a:pt x="106" y="69"/>
                  <a:pt x="108" y="70"/>
                  <a:pt x="110" y="70"/>
                </a:cubicBezTo>
                <a:cubicBezTo>
                  <a:pt x="159" y="70"/>
                  <a:pt x="159" y="70"/>
                  <a:pt x="159" y="70"/>
                </a:cubicBezTo>
                <a:cubicBezTo>
                  <a:pt x="161" y="70"/>
                  <a:pt x="162" y="69"/>
                  <a:pt x="164" y="67"/>
                </a:cubicBezTo>
                <a:cubicBezTo>
                  <a:pt x="165" y="66"/>
                  <a:pt x="166" y="64"/>
                  <a:pt x="166" y="63"/>
                </a:cubicBezTo>
                <a:cubicBezTo>
                  <a:pt x="166" y="14"/>
                  <a:pt x="166" y="14"/>
                  <a:pt x="166" y="14"/>
                </a:cubicBezTo>
                <a:cubicBezTo>
                  <a:pt x="166" y="12"/>
                  <a:pt x="165" y="10"/>
                  <a:pt x="164" y="9"/>
                </a:cubicBezTo>
                <a:close/>
                <a:moveTo>
                  <a:pt x="164" y="9"/>
                </a:moveTo>
                <a:cubicBezTo>
                  <a:pt x="164" y="9"/>
                  <a:pt x="164" y="9"/>
                  <a:pt x="164"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7" name="Freeform 48"/>
          <p:cNvSpPr>
            <a:spLocks noEditPoints="1"/>
          </p:cNvSpPr>
          <p:nvPr/>
        </p:nvSpPr>
        <p:spPr bwMode="auto">
          <a:xfrm>
            <a:off x="3968753" y="2332569"/>
            <a:ext cx="215900" cy="91017"/>
          </a:xfrm>
          <a:custGeom>
            <a:avLst/>
            <a:gdLst>
              <a:gd name="T0" fmla="*/ 161 w 165"/>
              <a:gd name="T1" fmla="*/ 0 h 70"/>
              <a:gd name="T2" fmla="*/ 140 w 165"/>
              <a:gd name="T3" fmla="*/ 0 h 70"/>
              <a:gd name="T4" fmla="*/ 137 w 165"/>
              <a:gd name="T5" fmla="*/ 3 h 70"/>
              <a:gd name="T6" fmla="*/ 131 w 165"/>
              <a:gd name="T7" fmla="*/ 16 h 70"/>
              <a:gd name="T8" fmla="*/ 111 w 165"/>
              <a:gd name="T9" fmla="*/ 35 h 70"/>
              <a:gd name="T10" fmla="*/ 84 w 165"/>
              <a:gd name="T11" fmla="*/ 42 h 70"/>
              <a:gd name="T12" fmla="*/ 64 w 165"/>
              <a:gd name="T13" fmla="*/ 38 h 70"/>
              <a:gd name="T14" fmla="*/ 46 w 165"/>
              <a:gd name="T15" fmla="*/ 27 h 70"/>
              <a:gd name="T16" fmla="*/ 61 w 165"/>
              <a:gd name="T17" fmla="*/ 12 h 70"/>
              <a:gd name="T18" fmla="*/ 63 w 165"/>
              <a:gd name="T19" fmla="*/ 7 h 70"/>
              <a:gd name="T20" fmla="*/ 61 w 165"/>
              <a:gd name="T21" fmla="*/ 2 h 70"/>
              <a:gd name="T22" fmla="*/ 56 w 165"/>
              <a:gd name="T23" fmla="*/ 0 h 70"/>
              <a:gd name="T24" fmla="*/ 7 w 165"/>
              <a:gd name="T25" fmla="*/ 0 h 70"/>
              <a:gd name="T26" fmla="*/ 3 w 165"/>
              <a:gd name="T27" fmla="*/ 2 h 70"/>
              <a:gd name="T28" fmla="*/ 0 w 165"/>
              <a:gd name="T29" fmla="*/ 7 h 70"/>
              <a:gd name="T30" fmla="*/ 0 w 165"/>
              <a:gd name="T31" fmla="*/ 56 h 70"/>
              <a:gd name="T32" fmla="*/ 3 w 165"/>
              <a:gd name="T33" fmla="*/ 61 h 70"/>
              <a:gd name="T34" fmla="*/ 7 w 165"/>
              <a:gd name="T35" fmla="*/ 63 h 70"/>
              <a:gd name="T36" fmla="*/ 12 w 165"/>
              <a:gd name="T37" fmla="*/ 61 h 70"/>
              <a:gd name="T38" fmla="*/ 26 w 165"/>
              <a:gd name="T39" fmla="*/ 47 h 70"/>
              <a:gd name="T40" fmla="*/ 53 w 165"/>
              <a:gd name="T41" fmla="*/ 64 h 70"/>
              <a:gd name="T42" fmla="*/ 84 w 165"/>
              <a:gd name="T43" fmla="*/ 70 h 70"/>
              <a:gd name="T44" fmla="*/ 136 w 165"/>
              <a:gd name="T45" fmla="*/ 52 h 70"/>
              <a:gd name="T46" fmla="*/ 165 w 165"/>
              <a:gd name="T47" fmla="*/ 5 h 70"/>
              <a:gd name="T48" fmla="*/ 165 w 165"/>
              <a:gd name="T49" fmla="*/ 4 h 70"/>
              <a:gd name="T50" fmla="*/ 164 w 165"/>
              <a:gd name="T51" fmla="*/ 1 h 70"/>
              <a:gd name="T52" fmla="*/ 161 w 165"/>
              <a:gd name="T53" fmla="*/ 0 h 70"/>
              <a:gd name="T54" fmla="*/ 161 w 165"/>
              <a:gd name="T55" fmla="*/ 0 h 70"/>
              <a:gd name="T56" fmla="*/ 161 w 165"/>
              <a:gd name="T5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70">
                <a:moveTo>
                  <a:pt x="161" y="0"/>
                </a:moveTo>
                <a:cubicBezTo>
                  <a:pt x="140" y="0"/>
                  <a:pt x="140" y="0"/>
                  <a:pt x="140" y="0"/>
                </a:cubicBezTo>
                <a:cubicBezTo>
                  <a:pt x="139" y="0"/>
                  <a:pt x="138" y="1"/>
                  <a:pt x="137" y="3"/>
                </a:cubicBezTo>
                <a:cubicBezTo>
                  <a:pt x="134" y="10"/>
                  <a:pt x="132" y="14"/>
                  <a:pt x="131" y="16"/>
                </a:cubicBezTo>
                <a:cubicBezTo>
                  <a:pt x="126" y="24"/>
                  <a:pt x="120" y="30"/>
                  <a:pt x="111" y="35"/>
                </a:cubicBezTo>
                <a:cubicBezTo>
                  <a:pt x="103" y="40"/>
                  <a:pt x="94" y="42"/>
                  <a:pt x="84" y="42"/>
                </a:cubicBezTo>
                <a:cubicBezTo>
                  <a:pt x="77" y="42"/>
                  <a:pt x="70" y="41"/>
                  <a:pt x="64" y="38"/>
                </a:cubicBezTo>
                <a:cubicBezTo>
                  <a:pt x="57" y="36"/>
                  <a:pt x="51" y="32"/>
                  <a:pt x="46" y="27"/>
                </a:cubicBezTo>
                <a:cubicBezTo>
                  <a:pt x="61" y="12"/>
                  <a:pt x="61" y="12"/>
                  <a:pt x="61" y="12"/>
                </a:cubicBezTo>
                <a:cubicBezTo>
                  <a:pt x="62" y="11"/>
                  <a:pt x="63" y="9"/>
                  <a:pt x="63" y="7"/>
                </a:cubicBezTo>
                <a:cubicBezTo>
                  <a:pt x="63" y="5"/>
                  <a:pt x="62" y="4"/>
                  <a:pt x="61" y="2"/>
                </a:cubicBezTo>
                <a:cubicBezTo>
                  <a:pt x="60" y="1"/>
                  <a:pt x="58" y="0"/>
                  <a:pt x="56" y="0"/>
                </a:cubicBezTo>
                <a:cubicBezTo>
                  <a:pt x="7" y="0"/>
                  <a:pt x="7" y="0"/>
                  <a:pt x="7" y="0"/>
                </a:cubicBezTo>
                <a:cubicBezTo>
                  <a:pt x="6" y="0"/>
                  <a:pt x="4" y="1"/>
                  <a:pt x="3" y="2"/>
                </a:cubicBezTo>
                <a:cubicBezTo>
                  <a:pt x="1" y="4"/>
                  <a:pt x="0" y="5"/>
                  <a:pt x="0" y="7"/>
                </a:cubicBezTo>
                <a:cubicBezTo>
                  <a:pt x="0" y="56"/>
                  <a:pt x="0" y="56"/>
                  <a:pt x="0" y="56"/>
                </a:cubicBezTo>
                <a:cubicBezTo>
                  <a:pt x="0" y="58"/>
                  <a:pt x="1" y="60"/>
                  <a:pt x="3" y="61"/>
                </a:cubicBezTo>
                <a:cubicBezTo>
                  <a:pt x="4" y="62"/>
                  <a:pt x="6" y="63"/>
                  <a:pt x="7" y="63"/>
                </a:cubicBezTo>
                <a:cubicBezTo>
                  <a:pt x="9" y="63"/>
                  <a:pt x="11" y="62"/>
                  <a:pt x="12" y="61"/>
                </a:cubicBezTo>
                <a:cubicBezTo>
                  <a:pt x="26" y="47"/>
                  <a:pt x="26" y="47"/>
                  <a:pt x="26" y="47"/>
                </a:cubicBezTo>
                <a:cubicBezTo>
                  <a:pt x="34" y="54"/>
                  <a:pt x="43" y="60"/>
                  <a:pt x="53" y="64"/>
                </a:cubicBezTo>
                <a:cubicBezTo>
                  <a:pt x="63" y="68"/>
                  <a:pt x="73" y="70"/>
                  <a:pt x="84" y="70"/>
                </a:cubicBezTo>
                <a:cubicBezTo>
                  <a:pt x="103" y="70"/>
                  <a:pt x="121" y="64"/>
                  <a:pt x="136" y="52"/>
                </a:cubicBezTo>
                <a:cubicBezTo>
                  <a:pt x="150" y="40"/>
                  <a:pt x="160" y="24"/>
                  <a:pt x="165" y="5"/>
                </a:cubicBezTo>
                <a:cubicBezTo>
                  <a:pt x="165" y="4"/>
                  <a:pt x="165" y="4"/>
                  <a:pt x="165" y="4"/>
                </a:cubicBezTo>
                <a:cubicBezTo>
                  <a:pt x="165" y="3"/>
                  <a:pt x="165" y="2"/>
                  <a:pt x="164" y="1"/>
                </a:cubicBezTo>
                <a:cubicBezTo>
                  <a:pt x="163" y="1"/>
                  <a:pt x="162" y="0"/>
                  <a:pt x="161" y="0"/>
                </a:cubicBezTo>
                <a:close/>
                <a:moveTo>
                  <a:pt x="161" y="0"/>
                </a:moveTo>
                <a:cubicBezTo>
                  <a:pt x="161" y="0"/>
                  <a:pt x="161" y="0"/>
                  <a:pt x="16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8" name="Freeform 49"/>
          <p:cNvSpPr>
            <a:spLocks noEditPoints="1"/>
          </p:cNvSpPr>
          <p:nvPr/>
        </p:nvSpPr>
        <p:spPr bwMode="auto">
          <a:xfrm>
            <a:off x="6893985" y="1494368"/>
            <a:ext cx="289983" cy="258233"/>
          </a:xfrm>
          <a:custGeom>
            <a:avLst/>
            <a:gdLst>
              <a:gd name="T0" fmla="*/ 215 w 222"/>
              <a:gd name="T1" fmla="*/ 90 h 198"/>
              <a:gd name="T2" fmla="*/ 107 w 222"/>
              <a:gd name="T3" fmla="*/ 40 h 198"/>
              <a:gd name="T4" fmla="*/ 79 w 222"/>
              <a:gd name="T5" fmla="*/ 40 h 198"/>
              <a:gd name="T6" fmla="*/ 79 w 222"/>
              <a:gd name="T7" fmla="*/ 8 h 198"/>
              <a:gd name="T8" fmla="*/ 77 w 222"/>
              <a:gd name="T9" fmla="*/ 3 h 198"/>
              <a:gd name="T10" fmla="*/ 71 w 222"/>
              <a:gd name="T11" fmla="*/ 0 h 198"/>
              <a:gd name="T12" fmla="*/ 66 w 222"/>
              <a:gd name="T13" fmla="*/ 3 h 198"/>
              <a:gd name="T14" fmla="*/ 2 w 222"/>
              <a:gd name="T15" fmla="*/ 66 h 198"/>
              <a:gd name="T16" fmla="*/ 0 w 222"/>
              <a:gd name="T17" fmla="*/ 72 h 198"/>
              <a:gd name="T18" fmla="*/ 2 w 222"/>
              <a:gd name="T19" fmla="*/ 77 h 198"/>
              <a:gd name="T20" fmla="*/ 66 w 222"/>
              <a:gd name="T21" fmla="*/ 141 h 198"/>
              <a:gd name="T22" fmla="*/ 71 w 222"/>
              <a:gd name="T23" fmla="*/ 143 h 198"/>
              <a:gd name="T24" fmla="*/ 77 w 222"/>
              <a:gd name="T25" fmla="*/ 141 h 198"/>
              <a:gd name="T26" fmla="*/ 79 w 222"/>
              <a:gd name="T27" fmla="*/ 135 h 198"/>
              <a:gd name="T28" fmla="*/ 79 w 222"/>
              <a:gd name="T29" fmla="*/ 103 h 198"/>
              <a:gd name="T30" fmla="*/ 107 w 222"/>
              <a:gd name="T31" fmla="*/ 103 h 198"/>
              <a:gd name="T32" fmla="*/ 128 w 222"/>
              <a:gd name="T33" fmla="*/ 104 h 198"/>
              <a:gd name="T34" fmla="*/ 147 w 222"/>
              <a:gd name="T35" fmla="*/ 107 h 198"/>
              <a:gd name="T36" fmla="*/ 164 w 222"/>
              <a:gd name="T37" fmla="*/ 112 h 198"/>
              <a:gd name="T38" fmla="*/ 177 w 222"/>
              <a:gd name="T39" fmla="*/ 121 h 198"/>
              <a:gd name="T40" fmla="*/ 187 w 222"/>
              <a:gd name="T41" fmla="*/ 133 h 198"/>
              <a:gd name="T42" fmla="*/ 193 w 222"/>
              <a:gd name="T43" fmla="*/ 150 h 198"/>
              <a:gd name="T44" fmla="*/ 195 w 222"/>
              <a:gd name="T45" fmla="*/ 173 h 198"/>
              <a:gd name="T46" fmla="*/ 194 w 222"/>
              <a:gd name="T47" fmla="*/ 188 h 198"/>
              <a:gd name="T48" fmla="*/ 194 w 222"/>
              <a:gd name="T49" fmla="*/ 191 h 198"/>
              <a:gd name="T50" fmla="*/ 194 w 222"/>
              <a:gd name="T51" fmla="*/ 194 h 198"/>
              <a:gd name="T52" fmla="*/ 195 w 222"/>
              <a:gd name="T53" fmla="*/ 197 h 198"/>
              <a:gd name="T54" fmla="*/ 198 w 222"/>
              <a:gd name="T55" fmla="*/ 198 h 198"/>
              <a:gd name="T56" fmla="*/ 201 w 222"/>
              <a:gd name="T57" fmla="*/ 196 h 198"/>
              <a:gd name="T58" fmla="*/ 203 w 222"/>
              <a:gd name="T59" fmla="*/ 194 h 198"/>
              <a:gd name="T60" fmla="*/ 204 w 222"/>
              <a:gd name="T61" fmla="*/ 190 h 198"/>
              <a:gd name="T62" fmla="*/ 206 w 222"/>
              <a:gd name="T63" fmla="*/ 187 h 198"/>
              <a:gd name="T64" fmla="*/ 222 w 222"/>
              <a:gd name="T65" fmla="*/ 131 h 198"/>
              <a:gd name="T66" fmla="*/ 215 w 222"/>
              <a:gd name="T67" fmla="*/ 90 h 198"/>
              <a:gd name="T68" fmla="*/ 215 w 222"/>
              <a:gd name="T69" fmla="*/ 90 h 198"/>
              <a:gd name="T70" fmla="*/ 215 w 222"/>
              <a:gd name="T71"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2" h="198">
                <a:moveTo>
                  <a:pt x="215" y="90"/>
                </a:moveTo>
                <a:cubicBezTo>
                  <a:pt x="202" y="57"/>
                  <a:pt x="166" y="40"/>
                  <a:pt x="107" y="40"/>
                </a:cubicBezTo>
                <a:cubicBezTo>
                  <a:pt x="79" y="40"/>
                  <a:pt x="79" y="40"/>
                  <a:pt x="79" y="40"/>
                </a:cubicBezTo>
                <a:cubicBezTo>
                  <a:pt x="79" y="8"/>
                  <a:pt x="79" y="8"/>
                  <a:pt x="79" y="8"/>
                </a:cubicBezTo>
                <a:cubicBezTo>
                  <a:pt x="79" y="6"/>
                  <a:pt x="78" y="4"/>
                  <a:pt x="77" y="3"/>
                </a:cubicBezTo>
                <a:cubicBezTo>
                  <a:pt x="75" y="1"/>
                  <a:pt x="73" y="0"/>
                  <a:pt x="71" y="0"/>
                </a:cubicBezTo>
                <a:cubicBezTo>
                  <a:pt x="69" y="0"/>
                  <a:pt x="67" y="1"/>
                  <a:pt x="66" y="3"/>
                </a:cubicBezTo>
                <a:cubicBezTo>
                  <a:pt x="2" y="66"/>
                  <a:pt x="2" y="66"/>
                  <a:pt x="2" y="66"/>
                </a:cubicBezTo>
                <a:cubicBezTo>
                  <a:pt x="1" y="68"/>
                  <a:pt x="0" y="70"/>
                  <a:pt x="0" y="72"/>
                </a:cubicBezTo>
                <a:cubicBezTo>
                  <a:pt x="0" y="74"/>
                  <a:pt x="1" y="76"/>
                  <a:pt x="2" y="77"/>
                </a:cubicBezTo>
                <a:cubicBezTo>
                  <a:pt x="66" y="141"/>
                  <a:pt x="66" y="141"/>
                  <a:pt x="66" y="141"/>
                </a:cubicBezTo>
                <a:cubicBezTo>
                  <a:pt x="67" y="142"/>
                  <a:pt x="69" y="143"/>
                  <a:pt x="71" y="143"/>
                </a:cubicBezTo>
                <a:cubicBezTo>
                  <a:pt x="73" y="143"/>
                  <a:pt x="75" y="142"/>
                  <a:pt x="77" y="141"/>
                </a:cubicBezTo>
                <a:cubicBezTo>
                  <a:pt x="78" y="139"/>
                  <a:pt x="79" y="137"/>
                  <a:pt x="79" y="135"/>
                </a:cubicBezTo>
                <a:cubicBezTo>
                  <a:pt x="79" y="103"/>
                  <a:pt x="79" y="103"/>
                  <a:pt x="79" y="103"/>
                </a:cubicBezTo>
                <a:cubicBezTo>
                  <a:pt x="107" y="103"/>
                  <a:pt x="107" y="103"/>
                  <a:pt x="107" y="103"/>
                </a:cubicBezTo>
                <a:cubicBezTo>
                  <a:pt x="115" y="103"/>
                  <a:pt x="122" y="104"/>
                  <a:pt x="128" y="104"/>
                </a:cubicBezTo>
                <a:cubicBezTo>
                  <a:pt x="135" y="105"/>
                  <a:pt x="141" y="105"/>
                  <a:pt x="147" y="107"/>
                </a:cubicBezTo>
                <a:cubicBezTo>
                  <a:pt x="154" y="108"/>
                  <a:pt x="159" y="110"/>
                  <a:pt x="164" y="112"/>
                </a:cubicBezTo>
                <a:cubicBezTo>
                  <a:pt x="169" y="114"/>
                  <a:pt x="173" y="117"/>
                  <a:pt x="177" y="121"/>
                </a:cubicBezTo>
                <a:cubicBezTo>
                  <a:pt x="181" y="124"/>
                  <a:pt x="184" y="128"/>
                  <a:pt x="187" y="133"/>
                </a:cubicBezTo>
                <a:cubicBezTo>
                  <a:pt x="189" y="138"/>
                  <a:pt x="191" y="144"/>
                  <a:pt x="193" y="150"/>
                </a:cubicBezTo>
                <a:cubicBezTo>
                  <a:pt x="194" y="157"/>
                  <a:pt x="195" y="164"/>
                  <a:pt x="195" y="173"/>
                </a:cubicBezTo>
                <a:cubicBezTo>
                  <a:pt x="195" y="177"/>
                  <a:pt x="195" y="182"/>
                  <a:pt x="194" y="188"/>
                </a:cubicBezTo>
                <a:cubicBezTo>
                  <a:pt x="194" y="188"/>
                  <a:pt x="194" y="189"/>
                  <a:pt x="194" y="191"/>
                </a:cubicBezTo>
                <a:cubicBezTo>
                  <a:pt x="194" y="192"/>
                  <a:pt x="194" y="193"/>
                  <a:pt x="194" y="194"/>
                </a:cubicBezTo>
                <a:cubicBezTo>
                  <a:pt x="194" y="195"/>
                  <a:pt x="194" y="196"/>
                  <a:pt x="195" y="197"/>
                </a:cubicBezTo>
                <a:cubicBezTo>
                  <a:pt x="196" y="198"/>
                  <a:pt x="197" y="198"/>
                  <a:pt x="198" y="198"/>
                </a:cubicBezTo>
                <a:cubicBezTo>
                  <a:pt x="199" y="198"/>
                  <a:pt x="200" y="198"/>
                  <a:pt x="201" y="196"/>
                </a:cubicBezTo>
                <a:cubicBezTo>
                  <a:pt x="202" y="196"/>
                  <a:pt x="202" y="195"/>
                  <a:pt x="203" y="194"/>
                </a:cubicBezTo>
                <a:cubicBezTo>
                  <a:pt x="203" y="192"/>
                  <a:pt x="204" y="191"/>
                  <a:pt x="204" y="190"/>
                </a:cubicBezTo>
                <a:cubicBezTo>
                  <a:pt x="205" y="188"/>
                  <a:pt x="206" y="187"/>
                  <a:pt x="206" y="187"/>
                </a:cubicBezTo>
                <a:cubicBezTo>
                  <a:pt x="216" y="163"/>
                  <a:pt x="222" y="145"/>
                  <a:pt x="222" y="131"/>
                </a:cubicBezTo>
                <a:cubicBezTo>
                  <a:pt x="222" y="115"/>
                  <a:pt x="219" y="101"/>
                  <a:pt x="215" y="90"/>
                </a:cubicBezTo>
                <a:close/>
                <a:moveTo>
                  <a:pt x="215" y="90"/>
                </a:moveTo>
                <a:cubicBezTo>
                  <a:pt x="215" y="90"/>
                  <a:pt x="215" y="90"/>
                  <a:pt x="215"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9" name="Freeform 50"/>
          <p:cNvSpPr>
            <a:spLocks noEditPoints="1"/>
          </p:cNvSpPr>
          <p:nvPr/>
        </p:nvSpPr>
        <p:spPr bwMode="auto">
          <a:xfrm>
            <a:off x="7351184" y="1477435"/>
            <a:ext cx="226483" cy="260351"/>
          </a:xfrm>
          <a:custGeom>
            <a:avLst/>
            <a:gdLst>
              <a:gd name="T0" fmla="*/ 153 w 174"/>
              <a:gd name="T1" fmla="*/ 69 h 199"/>
              <a:gd name="T2" fmla="*/ 79 w 174"/>
              <a:gd name="T3" fmla="*/ 42 h 199"/>
              <a:gd name="T4" fmla="*/ 79 w 174"/>
              <a:gd name="T5" fmla="*/ 9 h 199"/>
              <a:gd name="T6" fmla="*/ 74 w 174"/>
              <a:gd name="T7" fmla="*/ 2 h 199"/>
              <a:gd name="T8" fmla="*/ 66 w 174"/>
              <a:gd name="T9" fmla="*/ 4 h 199"/>
              <a:gd name="T10" fmla="*/ 2 w 174"/>
              <a:gd name="T11" fmla="*/ 67 h 199"/>
              <a:gd name="T12" fmla="*/ 0 w 174"/>
              <a:gd name="T13" fmla="*/ 72 h 199"/>
              <a:gd name="T14" fmla="*/ 2 w 174"/>
              <a:gd name="T15" fmla="*/ 78 h 199"/>
              <a:gd name="T16" fmla="*/ 66 w 174"/>
              <a:gd name="T17" fmla="*/ 141 h 199"/>
              <a:gd name="T18" fmla="*/ 71 w 174"/>
              <a:gd name="T19" fmla="*/ 144 h 199"/>
              <a:gd name="T20" fmla="*/ 74 w 174"/>
              <a:gd name="T21" fmla="*/ 143 h 199"/>
              <a:gd name="T22" fmla="*/ 79 w 174"/>
              <a:gd name="T23" fmla="*/ 136 h 199"/>
              <a:gd name="T24" fmla="*/ 79 w 174"/>
              <a:gd name="T25" fmla="*/ 105 h 199"/>
              <a:gd name="T26" fmla="*/ 112 w 174"/>
              <a:gd name="T27" fmla="*/ 111 h 199"/>
              <a:gd name="T28" fmla="*/ 133 w 174"/>
              <a:gd name="T29" fmla="*/ 125 h 199"/>
              <a:gd name="T30" fmla="*/ 147 w 174"/>
              <a:gd name="T31" fmla="*/ 195 h 199"/>
              <a:gd name="T32" fmla="*/ 149 w 174"/>
              <a:gd name="T33" fmla="*/ 199 h 199"/>
              <a:gd name="T34" fmla="*/ 151 w 174"/>
              <a:gd name="T35" fmla="*/ 199 h 199"/>
              <a:gd name="T36" fmla="*/ 154 w 174"/>
              <a:gd name="T37" fmla="*/ 197 h 199"/>
              <a:gd name="T38" fmla="*/ 156 w 174"/>
              <a:gd name="T39" fmla="*/ 192 h 199"/>
              <a:gd name="T40" fmla="*/ 161 w 174"/>
              <a:gd name="T41" fmla="*/ 181 h 199"/>
              <a:gd name="T42" fmla="*/ 167 w 174"/>
              <a:gd name="T43" fmla="*/ 165 h 199"/>
              <a:gd name="T44" fmla="*/ 172 w 174"/>
              <a:gd name="T45" fmla="*/ 148 h 199"/>
              <a:gd name="T46" fmla="*/ 174 w 174"/>
              <a:gd name="T47" fmla="*/ 132 h 199"/>
              <a:gd name="T48" fmla="*/ 153 w 174"/>
              <a:gd name="T49" fmla="*/ 69 h 199"/>
              <a:gd name="T50" fmla="*/ 153 w 174"/>
              <a:gd name="T51" fmla="*/ 69 h 199"/>
              <a:gd name="T52" fmla="*/ 153 w 174"/>
              <a:gd name="T53" fmla="*/ 6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99">
                <a:moveTo>
                  <a:pt x="153" y="69"/>
                </a:moveTo>
                <a:cubicBezTo>
                  <a:pt x="138" y="53"/>
                  <a:pt x="113" y="44"/>
                  <a:pt x="79" y="42"/>
                </a:cubicBezTo>
                <a:cubicBezTo>
                  <a:pt x="79" y="9"/>
                  <a:pt x="79" y="9"/>
                  <a:pt x="79" y="9"/>
                </a:cubicBezTo>
                <a:cubicBezTo>
                  <a:pt x="79" y="6"/>
                  <a:pt x="78" y="3"/>
                  <a:pt x="74" y="2"/>
                </a:cubicBezTo>
                <a:cubicBezTo>
                  <a:pt x="71" y="0"/>
                  <a:pt x="68" y="1"/>
                  <a:pt x="66" y="4"/>
                </a:cubicBezTo>
                <a:cubicBezTo>
                  <a:pt x="2" y="67"/>
                  <a:pt x="2" y="67"/>
                  <a:pt x="2" y="67"/>
                </a:cubicBezTo>
                <a:cubicBezTo>
                  <a:pt x="1" y="68"/>
                  <a:pt x="0" y="70"/>
                  <a:pt x="0" y="72"/>
                </a:cubicBezTo>
                <a:cubicBezTo>
                  <a:pt x="0" y="75"/>
                  <a:pt x="1" y="76"/>
                  <a:pt x="2" y="78"/>
                </a:cubicBezTo>
                <a:cubicBezTo>
                  <a:pt x="66" y="141"/>
                  <a:pt x="66" y="141"/>
                  <a:pt x="66" y="141"/>
                </a:cubicBezTo>
                <a:cubicBezTo>
                  <a:pt x="67" y="143"/>
                  <a:pt x="69" y="144"/>
                  <a:pt x="71" y="144"/>
                </a:cubicBezTo>
                <a:cubicBezTo>
                  <a:pt x="72" y="144"/>
                  <a:pt x="73" y="143"/>
                  <a:pt x="74" y="143"/>
                </a:cubicBezTo>
                <a:cubicBezTo>
                  <a:pt x="78" y="142"/>
                  <a:pt x="79" y="139"/>
                  <a:pt x="79" y="136"/>
                </a:cubicBezTo>
                <a:cubicBezTo>
                  <a:pt x="79" y="105"/>
                  <a:pt x="79" y="105"/>
                  <a:pt x="79" y="105"/>
                </a:cubicBezTo>
                <a:cubicBezTo>
                  <a:pt x="93" y="106"/>
                  <a:pt x="104" y="108"/>
                  <a:pt x="112" y="111"/>
                </a:cubicBezTo>
                <a:cubicBezTo>
                  <a:pt x="121" y="114"/>
                  <a:pt x="128" y="119"/>
                  <a:pt x="133" y="125"/>
                </a:cubicBezTo>
                <a:cubicBezTo>
                  <a:pt x="146" y="138"/>
                  <a:pt x="150" y="162"/>
                  <a:pt x="147" y="195"/>
                </a:cubicBezTo>
                <a:cubicBezTo>
                  <a:pt x="146" y="197"/>
                  <a:pt x="147" y="198"/>
                  <a:pt x="149" y="199"/>
                </a:cubicBezTo>
                <a:cubicBezTo>
                  <a:pt x="150" y="199"/>
                  <a:pt x="150" y="199"/>
                  <a:pt x="151" y="199"/>
                </a:cubicBezTo>
                <a:cubicBezTo>
                  <a:pt x="152" y="199"/>
                  <a:pt x="153" y="198"/>
                  <a:pt x="154" y="197"/>
                </a:cubicBezTo>
                <a:cubicBezTo>
                  <a:pt x="156" y="192"/>
                  <a:pt x="156" y="192"/>
                  <a:pt x="156" y="192"/>
                </a:cubicBezTo>
                <a:cubicBezTo>
                  <a:pt x="158" y="190"/>
                  <a:pt x="159" y="186"/>
                  <a:pt x="161" y="181"/>
                </a:cubicBezTo>
                <a:cubicBezTo>
                  <a:pt x="164" y="176"/>
                  <a:pt x="166" y="171"/>
                  <a:pt x="167" y="165"/>
                </a:cubicBezTo>
                <a:cubicBezTo>
                  <a:pt x="169" y="160"/>
                  <a:pt x="171" y="155"/>
                  <a:pt x="172" y="148"/>
                </a:cubicBezTo>
                <a:cubicBezTo>
                  <a:pt x="174" y="142"/>
                  <a:pt x="174" y="137"/>
                  <a:pt x="174" y="132"/>
                </a:cubicBezTo>
                <a:cubicBezTo>
                  <a:pt x="174" y="104"/>
                  <a:pt x="167" y="83"/>
                  <a:pt x="153" y="69"/>
                </a:cubicBezTo>
                <a:close/>
                <a:moveTo>
                  <a:pt x="153" y="69"/>
                </a:moveTo>
                <a:cubicBezTo>
                  <a:pt x="153" y="69"/>
                  <a:pt x="153" y="69"/>
                  <a:pt x="153"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0" name="Freeform 51"/>
          <p:cNvSpPr>
            <a:spLocks noEditPoints="1"/>
          </p:cNvSpPr>
          <p:nvPr/>
        </p:nvSpPr>
        <p:spPr bwMode="auto">
          <a:xfrm>
            <a:off x="7287686" y="1477433"/>
            <a:ext cx="103716" cy="188384"/>
          </a:xfrm>
          <a:custGeom>
            <a:avLst/>
            <a:gdLst>
              <a:gd name="T0" fmla="*/ 27 w 79"/>
              <a:gd name="T1" fmla="*/ 72 h 144"/>
              <a:gd name="T2" fmla="*/ 30 w 79"/>
              <a:gd name="T3" fmla="*/ 67 h 144"/>
              <a:gd name="T4" fmla="*/ 79 w 79"/>
              <a:gd name="T5" fmla="*/ 18 h 144"/>
              <a:gd name="T6" fmla="*/ 79 w 79"/>
              <a:gd name="T7" fmla="*/ 9 h 144"/>
              <a:gd name="T8" fmla="*/ 74 w 79"/>
              <a:gd name="T9" fmla="*/ 2 h 144"/>
              <a:gd name="T10" fmla="*/ 65 w 79"/>
              <a:gd name="T11" fmla="*/ 4 h 144"/>
              <a:gd name="T12" fmla="*/ 2 w 79"/>
              <a:gd name="T13" fmla="*/ 67 h 144"/>
              <a:gd name="T14" fmla="*/ 0 w 79"/>
              <a:gd name="T15" fmla="*/ 72 h 144"/>
              <a:gd name="T16" fmla="*/ 2 w 79"/>
              <a:gd name="T17" fmla="*/ 78 h 144"/>
              <a:gd name="T18" fmla="*/ 65 w 79"/>
              <a:gd name="T19" fmla="*/ 141 h 144"/>
              <a:gd name="T20" fmla="*/ 71 w 79"/>
              <a:gd name="T21" fmla="*/ 144 h 144"/>
              <a:gd name="T22" fmla="*/ 74 w 79"/>
              <a:gd name="T23" fmla="*/ 143 h 144"/>
              <a:gd name="T24" fmla="*/ 79 w 79"/>
              <a:gd name="T25" fmla="*/ 136 h 144"/>
              <a:gd name="T26" fmla="*/ 79 w 79"/>
              <a:gd name="T27" fmla="*/ 127 h 144"/>
              <a:gd name="T28" fmla="*/ 30 w 79"/>
              <a:gd name="T29" fmla="*/ 78 h 144"/>
              <a:gd name="T30" fmla="*/ 27 w 79"/>
              <a:gd name="T31" fmla="*/ 72 h 144"/>
              <a:gd name="T32" fmla="*/ 27 w 79"/>
              <a:gd name="T33" fmla="*/ 72 h 144"/>
              <a:gd name="T34" fmla="*/ 27 w 79"/>
              <a:gd name="T35" fmla="*/ 7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 h="144">
                <a:moveTo>
                  <a:pt x="27" y="72"/>
                </a:moveTo>
                <a:cubicBezTo>
                  <a:pt x="27" y="70"/>
                  <a:pt x="28" y="68"/>
                  <a:pt x="30" y="67"/>
                </a:cubicBezTo>
                <a:cubicBezTo>
                  <a:pt x="79" y="18"/>
                  <a:pt x="79" y="18"/>
                  <a:pt x="79" y="18"/>
                </a:cubicBezTo>
                <a:cubicBezTo>
                  <a:pt x="79" y="9"/>
                  <a:pt x="79" y="9"/>
                  <a:pt x="79" y="9"/>
                </a:cubicBezTo>
                <a:cubicBezTo>
                  <a:pt x="79" y="6"/>
                  <a:pt x="77" y="3"/>
                  <a:pt x="74" y="2"/>
                </a:cubicBezTo>
                <a:cubicBezTo>
                  <a:pt x="71" y="0"/>
                  <a:pt x="68" y="1"/>
                  <a:pt x="65" y="4"/>
                </a:cubicBezTo>
                <a:cubicBezTo>
                  <a:pt x="2" y="67"/>
                  <a:pt x="2" y="67"/>
                  <a:pt x="2" y="67"/>
                </a:cubicBezTo>
                <a:cubicBezTo>
                  <a:pt x="0" y="68"/>
                  <a:pt x="0" y="70"/>
                  <a:pt x="0" y="72"/>
                </a:cubicBezTo>
                <a:cubicBezTo>
                  <a:pt x="0" y="75"/>
                  <a:pt x="0" y="76"/>
                  <a:pt x="2" y="78"/>
                </a:cubicBezTo>
                <a:cubicBezTo>
                  <a:pt x="65" y="141"/>
                  <a:pt x="65" y="141"/>
                  <a:pt x="65" y="141"/>
                </a:cubicBezTo>
                <a:cubicBezTo>
                  <a:pt x="67" y="143"/>
                  <a:pt x="69" y="144"/>
                  <a:pt x="71" y="144"/>
                </a:cubicBezTo>
                <a:cubicBezTo>
                  <a:pt x="72" y="144"/>
                  <a:pt x="73" y="143"/>
                  <a:pt x="74" y="143"/>
                </a:cubicBezTo>
                <a:cubicBezTo>
                  <a:pt x="77" y="142"/>
                  <a:pt x="79" y="139"/>
                  <a:pt x="79" y="136"/>
                </a:cubicBezTo>
                <a:cubicBezTo>
                  <a:pt x="79" y="127"/>
                  <a:pt x="79" y="127"/>
                  <a:pt x="79" y="127"/>
                </a:cubicBezTo>
                <a:cubicBezTo>
                  <a:pt x="30" y="78"/>
                  <a:pt x="30" y="78"/>
                  <a:pt x="30" y="78"/>
                </a:cubicBezTo>
                <a:cubicBezTo>
                  <a:pt x="28" y="76"/>
                  <a:pt x="27" y="75"/>
                  <a:pt x="27" y="72"/>
                </a:cubicBezTo>
                <a:close/>
                <a:moveTo>
                  <a:pt x="27" y="72"/>
                </a:moveTo>
                <a:cubicBezTo>
                  <a:pt x="27" y="72"/>
                  <a:pt x="27" y="72"/>
                  <a:pt x="27"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1" name="Freeform 52"/>
          <p:cNvSpPr>
            <a:spLocks noEditPoints="1"/>
          </p:cNvSpPr>
          <p:nvPr/>
        </p:nvSpPr>
        <p:spPr bwMode="auto">
          <a:xfrm>
            <a:off x="8102603" y="694267"/>
            <a:ext cx="173567" cy="277284"/>
          </a:xfrm>
          <a:custGeom>
            <a:avLst/>
            <a:gdLst>
              <a:gd name="T0" fmla="*/ 128 w 133"/>
              <a:gd name="T1" fmla="*/ 94 h 211"/>
              <a:gd name="T2" fmla="*/ 40 w 133"/>
              <a:gd name="T3" fmla="*/ 5 h 211"/>
              <a:gd name="T4" fmla="*/ 28 w 133"/>
              <a:gd name="T5" fmla="*/ 0 h 211"/>
              <a:gd name="T6" fmla="*/ 15 w 133"/>
              <a:gd name="T7" fmla="*/ 5 h 211"/>
              <a:gd name="T8" fmla="*/ 5 w 133"/>
              <a:gd name="T9" fmla="*/ 15 h 211"/>
              <a:gd name="T10" fmla="*/ 0 w 133"/>
              <a:gd name="T11" fmla="*/ 28 h 211"/>
              <a:gd name="T12" fmla="*/ 5 w 133"/>
              <a:gd name="T13" fmla="*/ 40 h 211"/>
              <a:gd name="T14" fmla="*/ 71 w 133"/>
              <a:gd name="T15" fmla="*/ 106 h 211"/>
              <a:gd name="T16" fmla="*/ 5 w 133"/>
              <a:gd name="T17" fmla="*/ 172 h 211"/>
              <a:gd name="T18" fmla="*/ 0 w 133"/>
              <a:gd name="T19" fmla="*/ 184 h 211"/>
              <a:gd name="T20" fmla="*/ 5 w 133"/>
              <a:gd name="T21" fmla="*/ 196 h 211"/>
              <a:gd name="T22" fmla="*/ 15 w 133"/>
              <a:gd name="T23" fmla="*/ 206 h 211"/>
              <a:gd name="T24" fmla="*/ 28 w 133"/>
              <a:gd name="T25" fmla="*/ 211 h 211"/>
              <a:gd name="T26" fmla="*/ 40 w 133"/>
              <a:gd name="T27" fmla="*/ 206 h 211"/>
              <a:gd name="T28" fmla="*/ 128 w 133"/>
              <a:gd name="T29" fmla="*/ 118 h 211"/>
              <a:gd name="T30" fmla="*/ 133 w 133"/>
              <a:gd name="T31" fmla="*/ 106 h 211"/>
              <a:gd name="T32" fmla="*/ 128 w 133"/>
              <a:gd name="T33" fmla="*/ 94 h 211"/>
              <a:gd name="T34" fmla="*/ 128 w 133"/>
              <a:gd name="T35" fmla="*/ 94 h 211"/>
              <a:gd name="T36" fmla="*/ 128 w 133"/>
              <a:gd name="T37" fmla="*/ 94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211">
                <a:moveTo>
                  <a:pt x="128" y="94"/>
                </a:moveTo>
                <a:cubicBezTo>
                  <a:pt x="40" y="5"/>
                  <a:pt x="40" y="5"/>
                  <a:pt x="40" y="5"/>
                </a:cubicBezTo>
                <a:cubicBezTo>
                  <a:pt x="36" y="2"/>
                  <a:pt x="32" y="0"/>
                  <a:pt x="28" y="0"/>
                </a:cubicBezTo>
                <a:cubicBezTo>
                  <a:pt x="23" y="0"/>
                  <a:pt x="19" y="2"/>
                  <a:pt x="15" y="5"/>
                </a:cubicBezTo>
                <a:cubicBezTo>
                  <a:pt x="5" y="15"/>
                  <a:pt x="5" y="15"/>
                  <a:pt x="5" y="15"/>
                </a:cubicBezTo>
                <a:cubicBezTo>
                  <a:pt x="2" y="19"/>
                  <a:pt x="0" y="23"/>
                  <a:pt x="0" y="28"/>
                </a:cubicBezTo>
                <a:cubicBezTo>
                  <a:pt x="0" y="32"/>
                  <a:pt x="2" y="36"/>
                  <a:pt x="5" y="40"/>
                </a:cubicBezTo>
                <a:cubicBezTo>
                  <a:pt x="71" y="106"/>
                  <a:pt x="71" y="106"/>
                  <a:pt x="71" y="106"/>
                </a:cubicBezTo>
                <a:cubicBezTo>
                  <a:pt x="5" y="172"/>
                  <a:pt x="5" y="172"/>
                  <a:pt x="5" y="172"/>
                </a:cubicBezTo>
                <a:cubicBezTo>
                  <a:pt x="2" y="175"/>
                  <a:pt x="0" y="179"/>
                  <a:pt x="0" y="184"/>
                </a:cubicBezTo>
                <a:cubicBezTo>
                  <a:pt x="0" y="189"/>
                  <a:pt x="2" y="193"/>
                  <a:pt x="5" y="196"/>
                </a:cubicBezTo>
                <a:cubicBezTo>
                  <a:pt x="15" y="206"/>
                  <a:pt x="15" y="206"/>
                  <a:pt x="15" y="206"/>
                </a:cubicBezTo>
                <a:cubicBezTo>
                  <a:pt x="19" y="210"/>
                  <a:pt x="23" y="211"/>
                  <a:pt x="28" y="211"/>
                </a:cubicBezTo>
                <a:cubicBezTo>
                  <a:pt x="32" y="211"/>
                  <a:pt x="36" y="210"/>
                  <a:pt x="40" y="206"/>
                </a:cubicBezTo>
                <a:cubicBezTo>
                  <a:pt x="128" y="118"/>
                  <a:pt x="128" y="118"/>
                  <a:pt x="128" y="118"/>
                </a:cubicBezTo>
                <a:cubicBezTo>
                  <a:pt x="132" y="115"/>
                  <a:pt x="133" y="111"/>
                  <a:pt x="133" y="106"/>
                </a:cubicBezTo>
                <a:cubicBezTo>
                  <a:pt x="133" y="101"/>
                  <a:pt x="132" y="97"/>
                  <a:pt x="128" y="94"/>
                </a:cubicBezTo>
                <a:close/>
                <a:moveTo>
                  <a:pt x="128" y="94"/>
                </a:moveTo>
                <a:cubicBezTo>
                  <a:pt x="128" y="94"/>
                  <a:pt x="128" y="94"/>
                  <a:pt x="128"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2" name="Freeform 53"/>
          <p:cNvSpPr>
            <a:spLocks noEditPoints="1"/>
          </p:cNvSpPr>
          <p:nvPr/>
        </p:nvSpPr>
        <p:spPr bwMode="auto">
          <a:xfrm>
            <a:off x="7702551" y="1477436"/>
            <a:ext cx="319616" cy="283633"/>
          </a:xfrm>
          <a:custGeom>
            <a:avLst/>
            <a:gdLst>
              <a:gd name="T0" fmla="*/ 240 w 243"/>
              <a:gd name="T1" fmla="*/ 72 h 217"/>
              <a:gd name="T2" fmla="*/ 171 w 243"/>
              <a:gd name="T3" fmla="*/ 3 h 217"/>
              <a:gd name="T4" fmla="*/ 165 w 243"/>
              <a:gd name="T5" fmla="*/ 0 h 217"/>
              <a:gd name="T6" fmla="*/ 159 w 243"/>
              <a:gd name="T7" fmla="*/ 3 h 217"/>
              <a:gd name="T8" fmla="*/ 156 w 243"/>
              <a:gd name="T9" fmla="*/ 9 h 217"/>
              <a:gd name="T10" fmla="*/ 156 w 243"/>
              <a:gd name="T11" fmla="*/ 44 h 217"/>
              <a:gd name="T12" fmla="*/ 126 w 243"/>
              <a:gd name="T13" fmla="*/ 44 h 217"/>
              <a:gd name="T14" fmla="*/ 7 w 243"/>
              <a:gd name="T15" fmla="*/ 99 h 217"/>
              <a:gd name="T16" fmla="*/ 0 w 243"/>
              <a:gd name="T17" fmla="*/ 144 h 217"/>
              <a:gd name="T18" fmla="*/ 17 w 243"/>
              <a:gd name="T19" fmla="*/ 205 h 217"/>
              <a:gd name="T20" fmla="*/ 19 w 243"/>
              <a:gd name="T21" fmla="*/ 208 h 217"/>
              <a:gd name="T22" fmla="*/ 20 w 243"/>
              <a:gd name="T23" fmla="*/ 212 h 217"/>
              <a:gd name="T24" fmla="*/ 22 w 243"/>
              <a:gd name="T25" fmla="*/ 215 h 217"/>
              <a:gd name="T26" fmla="*/ 26 w 243"/>
              <a:gd name="T27" fmla="*/ 217 h 217"/>
              <a:gd name="T28" fmla="*/ 29 w 243"/>
              <a:gd name="T29" fmla="*/ 216 h 217"/>
              <a:gd name="T30" fmla="*/ 30 w 243"/>
              <a:gd name="T31" fmla="*/ 213 h 217"/>
              <a:gd name="T32" fmla="*/ 30 w 243"/>
              <a:gd name="T33" fmla="*/ 209 h 217"/>
              <a:gd name="T34" fmla="*/ 30 w 243"/>
              <a:gd name="T35" fmla="*/ 206 h 217"/>
              <a:gd name="T36" fmla="*/ 29 w 243"/>
              <a:gd name="T37" fmla="*/ 189 h 217"/>
              <a:gd name="T38" fmla="*/ 31 w 243"/>
              <a:gd name="T39" fmla="*/ 165 h 217"/>
              <a:gd name="T40" fmla="*/ 38 w 243"/>
              <a:gd name="T41" fmla="*/ 146 h 217"/>
              <a:gd name="T42" fmla="*/ 49 w 243"/>
              <a:gd name="T43" fmla="*/ 132 h 217"/>
              <a:gd name="T44" fmla="*/ 63 w 243"/>
              <a:gd name="T45" fmla="*/ 123 h 217"/>
              <a:gd name="T46" fmla="*/ 81 w 243"/>
              <a:gd name="T47" fmla="*/ 117 h 217"/>
              <a:gd name="T48" fmla="*/ 102 w 243"/>
              <a:gd name="T49" fmla="*/ 114 h 217"/>
              <a:gd name="T50" fmla="*/ 126 w 243"/>
              <a:gd name="T51" fmla="*/ 113 h 217"/>
              <a:gd name="T52" fmla="*/ 156 w 243"/>
              <a:gd name="T53" fmla="*/ 113 h 217"/>
              <a:gd name="T54" fmla="*/ 156 w 243"/>
              <a:gd name="T55" fmla="*/ 148 h 217"/>
              <a:gd name="T56" fmla="*/ 159 w 243"/>
              <a:gd name="T57" fmla="*/ 154 h 217"/>
              <a:gd name="T58" fmla="*/ 165 w 243"/>
              <a:gd name="T59" fmla="*/ 157 h 217"/>
              <a:gd name="T60" fmla="*/ 171 w 243"/>
              <a:gd name="T61" fmla="*/ 154 h 217"/>
              <a:gd name="T62" fmla="*/ 240 w 243"/>
              <a:gd name="T63" fmla="*/ 85 h 217"/>
              <a:gd name="T64" fmla="*/ 243 w 243"/>
              <a:gd name="T65" fmla="*/ 79 h 217"/>
              <a:gd name="T66" fmla="*/ 240 w 243"/>
              <a:gd name="T67" fmla="*/ 72 h 217"/>
              <a:gd name="T68" fmla="*/ 240 w 243"/>
              <a:gd name="T69" fmla="*/ 72 h 217"/>
              <a:gd name="T70" fmla="*/ 240 w 243"/>
              <a:gd name="T71" fmla="*/ 7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3" h="217">
                <a:moveTo>
                  <a:pt x="240" y="72"/>
                </a:moveTo>
                <a:cubicBezTo>
                  <a:pt x="171" y="3"/>
                  <a:pt x="171" y="3"/>
                  <a:pt x="171" y="3"/>
                </a:cubicBezTo>
                <a:cubicBezTo>
                  <a:pt x="169" y="1"/>
                  <a:pt x="167" y="0"/>
                  <a:pt x="165" y="0"/>
                </a:cubicBezTo>
                <a:cubicBezTo>
                  <a:pt x="163" y="0"/>
                  <a:pt x="160" y="1"/>
                  <a:pt x="159" y="3"/>
                </a:cubicBezTo>
                <a:cubicBezTo>
                  <a:pt x="157" y="5"/>
                  <a:pt x="156" y="7"/>
                  <a:pt x="156" y="9"/>
                </a:cubicBezTo>
                <a:cubicBezTo>
                  <a:pt x="156" y="44"/>
                  <a:pt x="156" y="44"/>
                  <a:pt x="156" y="44"/>
                </a:cubicBezTo>
                <a:cubicBezTo>
                  <a:pt x="126" y="44"/>
                  <a:pt x="126" y="44"/>
                  <a:pt x="126" y="44"/>
                </a:cubicBezTo>
                <a:cubicBezTo>
                  <a:pt x="61" y="44"/>
                  <a:pt x="22" y="62"/>
                  <a:pt x="7" y="99"/>
                </a:cubicBezTo>
                <a:cubicBezTo>
                  <a:pt x="2" y="111"/>
                  <a:pt x="0" y="126"/>
                  <a:pt x="0" y="144"/>
                </a:cubicBezTo>
                <a:cubicBezTo>
                  <a:pt x="0" y="159"/>
                  <a:pt x="6" y="179"/>
                  <a:pt x="17" y="205"/>
                </a:cubicBezTo>
                <a:cubicBezTo>
                  <a:pt x="17" y="206"/>
                  <a:pt x="18" y="207"/>
                  <a:pt x="19" y="208"/>
                </a:cubicBezTo>
                <a:cubicBezTo>
                  <a:pt x="19" y="210"/>
                  <a:pt x="20" y="211"/>
                  <a:pt x="20" y="212"/>
                </a:cubicBezTo>
                <a:cubicBezTo>
                  <a:pt x="21" y="213"/>
                  <a:pt x="22" y="214"/>
                  <a:pt x="22" y="215"/>
                </a:cubicBezTo>
                <a:cubicBezTo>
                  <a:pt x="23" y="217"/>
                  <a:pt x="24" y="217"/>
                  <a:pt x="26" y="217"/>
                </a:cubicBezTo>
                <a:cubicBezTo>
                  <a:pt x="27" y="217"/>
                  <a:pt x="28" y="217"/>
                  <a:pt x="29" y="216"/>
                </a:cubicBezTo>
                <a:cubicBezTo>
                  <a:pt x="30" y="215"/>
                  <a:pt x="30" y="214"/>
                  <a:pt x="30" y="213"/>
                </a:cubicBezTo>
                <a:cubicBezTo>
                  <a:pt x="30" y="212"/>
                  <a:pt x="30" y="211"/>
                  <a:pt x="30" y="209"/>
                </a:cubicBezTo>
                <a:cubicBezTo>
                  <a:pt x="30" y="208"/>
                  <a:pt x="30" y="207"/>
                  <a:pt x="30" y="206"/>
                </a:cubicBezTo>
                <a:cubicBezTo>
                  <a:pt x="29" y="200"/>
                  <a:pt x="29" y="194"/>
                  <a:pt x="29" y="189"/>
                </a:cubicBezTo>
                <a:cubicBezTo>
                  <a:pt x="29" y="180"/>
                  <a:pt x="30" y="172"/>
                  <a:pt x="31" y="165"/>
                </a:cubicBezTo>
                <a:cubicBezTo>
                  <a:pt x="33" y="157"/>
                  <a:pt x="35" y="151"/>
                  <a:pt x="38" y="146"/>
                </a:cubicBezTo>
                <a:cubicBezTo>
                  <a:pt x="41" y="141"/>
                  <a:pt x="44" y="136"/>
                  <a:pt x="49" y="132"/>
                </a:cubicBezTo>
                <a:cubicBezTo>
                  <a:pt x="53" y="128"/>
                  <a:pt x="58" y="125"/>
                  <a:pt x="63" y="123"/>
                </a:cubicBezTo>
                <a:cubicBezTo>
                  <a:pt x="68" y="120"/>
                  <a:pt x="74" y="118"/>
                  <a:pt x="81" y="117"/>
                </a:cubicBezTo>
                <a:cubicBezTo>
                  <a:pt x="88" y="116"/>
                  <a:pt x="95" y="115"/>
                  <a:pt x="102" y="114"/>
                </a:cubicBezTo>
                <a:cubicBezTo>
                  <a:pt x="109" y="114"/>
                  <a:pt x="117" y="113"/>
                  <a:pt x="126" y="113"/>
                </a:cubicBezTo>
                <a:cubicBezTo>
                  <a:pt x="156" y="113"/>
                  <a:pt x="156" y="113"/>
                  <a:pt x="156" y="113"/>
                </a:cubicBezTo>
                <a:cubicBezTo>
                  <a:pt x="156" y="148"/>
                  <a:pt x="156" y="148"/>
                  <a:pt x="156" y="148"/>
                </a:cubicBezTo>
                <a:cubicBezTo>
                  <a:pt x="156" y="150"/>
                  <a:pt x="157" y="152"/>
                  <a:pt x="159" y="154"/>
                </a:cubicBezTo>
                <a:cubicBezTo>
                  <a:pt x="160" y="156"/>
                  <a:pt x="163" y="157"/>
                  <a:pt x="165" y="157"/>
                </a:cubicBezTo>
                <a:cubicBezTo>
                  <a:pt x="167" y="157"/>
                  <a:pt x="169" y="156"/>
                  <a:pt x="171" y="154"/>
                </a:cubicBezTo>
                <a:cubicBezTo>
                  <a:pt x="240" y="85"/>
                  <a:pt x="240" y="85"/>
                  <a:pt x="240" y="85"/>
                </a:cubicBezTo>
                <a:cubicBezTo>
                  <a:pt x="242" y="83"/>
                  <a:pt x="243" y="81"/>
                  <a:pt x="243" y="79"/>
                </a:cubicBezTo>
                <a:cubicBezTo>
                  <a:pt x="243" y="76"/>
                  <a:pt x="242" y="74"/>
                  <a:pt x="240" y="72"/>
                </a:cubicBezTo>
                <a:close/>
                <a:moveTo>
                  <a:pt x="240" y="72"/>
                </a:moveTo>
                <a:cubicBezTo>
                  <a:pt x="240" y="72"/>
                  <a:pt x="240" y="72"/>
                  <a:pt x="240"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3" name="Freeform 54"/>
          <p:cNvSpPr>
            <a:spLocks noEditPoints="1"/>
          </p:cNvSpPr>
          <p:nvPr/>
        </p:nvSpPr>
        <p:spPr bwMode="auto">
          <a:xfrm>
            <a:off x="8047568" y="1507067"/>
            <a:ext cx="270933" cy="273051"/>
          </a:xfrm>
          <a:custGeom>
            <a:avLst/>
            <a:gdLst>
              <a:gd name="T0" fmla="*/ 197 w 208"/>
              <a:gd name="T1" fmla="*/ 12 h 209"/>
              <a:gd name="T2" fmla="*/ 169 w 208"/>
              <a:gd name="T3" fmla="*/ 0 h 209"/>
              <a:gd name="T4" fmla="*/ 39 w 208"/>
              <a:gd name="T5" fmla="*/ 0 h 209"/>
              <a:gd name="T6" fmla="*/ 12 w 208"/>
              <a:gd name="T7" fmla="*/ 12 h 209"/>
              <a:gd name="T8" fmla="*/ 0 w 208"/>
              <a:gd name="T9" fmla="*/ 39 h 209"/>
              <a:gd name="T10" fmla="*/ 0 w 208"/>
              <a:gd name="T11" fmla="*/ 170 h 209"/>
              <a:gd name="T12" fmla="*/ 12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39 h 209"/>
              <a:gd name="T24" fmla="*/ 197 w 208"/>
              <a:gd name="T25" fmla="*/ 12 h 209"/>
              <a:gd name="T26" fmla="*/ 184 w 208"/>
              <a:gd name="T27" fmla="*/ 85 h 209"/>
              <a:gd name="T28" fmla="*/ 136 w 208"/>
              <a:gd name="T29" fmla="*/ 132 h 209"/>
              <a:gd name="T30" fmla="*/ 130 w 208"/>
              <a:gd name="T31" fmla="*/ 135 h 209"/>
              <a:gd name="T32" fmla="*/ 127 w 208"/>
              <a:gd name="T33" fmla="*/ 134 h 209"/>
              <a:gd name="T34" fmla="*/ 122 w 208"/>
              <a:gd name="T35" fmla="*/ 126 h 209"/>
              <a:gd name="T36" fmla="*/ 122 w 208"/>
              <a:gd name="T37" fmla="*/ 105 h 209"/>
              <a:gd name="T38" fmla="*/ 91 w 208"/>
              <a:gd name="T39" fmla="*/ 108 h 209"/>
              <a:gd name="T40" fmla="*/ 74 w 208"/>
              <a:gd name="T41" fmla="*/ 118 h 209"/>
              <a:gd name="T42" fmla="*/ 65 w 208"/>
              <a:gd name="T43" fmla="*/ 182 h 209"/>
              <a:gd name="T44" fmla="*/ 63 w 208"/>
              <a:gd name="T45" fmla="*/ 187 h 209"/>
              <a:gd name="T46" fmla="*/ 61 w 208"/>
              <a:gd name="T47" fmla="*/ 187 h 209"/>
              <a:gd name="T48" fmla="*/ 58 w 208"/>
              <a:gd name="T49" fmla="*/ 185 h 209"/>
              <a:gd name="T50" fmla="*/ 35 w 208"/>
              <a:gd name="T51" fmla="*/ 131 h 209"/>
              <a:gd name="T52" fmla="*/ 36 w 208"/>
              <a:gd name="T53" fmla="*/ 116 h 209"/>
              <a:gd name="T54" fmla="*/ 38 w 208"/>
              <a:gd name="T55" fmla="*/ 100 h 209"/>
              <a:gd name="T56" fmla="*/ 44 w 208"/>
              <a:gd name="T57" fmla="*/ 86 h 209"/>
              <a:gd name="T58" fmla="*/ 55 w 208"/>
              <a:gd name="T59" fmla="*/ 73 h 209"/>
              <a:gd name="T60" fmla="*/ 70 w 208"/>
              <a:gd name="T61" fmla="*/ 62 h 209"/>
              <a:gd name="T62" fmla="*/ 92 w 208"/>
              <a:gd name="T63" fmla="*/ 55 h 209"/>
              <a:gd name="T64" fmla="*/ 122 w 208"/>
              <a:gd name="T65" fmla="*/ 52 h 209"/>
              <a:gd name="T66" fmla="*/ 122 w 208"/>
              <a:gd name="T67" fmla="*/ 31 h 209"/>
              <a:gd name="T68" fmla="*/ 127 w 208"/>
              <a:gd name="T69" fmla="*/ 23 h 209"/>
              <a:gd name="T70" fmla="*/ 136 w 208"/>
              <a:gd name="T71" fmla="*/ 25 h 209"/>
              <a:gd name="T72" fmla="*/ 184 w 208"/>
              <a:gd name="T73" fmla="*/ 72 h 209"/>
              <a:gd name="T74" fmla="*/ 187 w 208"/>
              <a:gd name="T75" fmla="*/ 78 h 209"/>
              <a:gd name="T76" fmla="*/ 184 w 208"/>
              <a:gd name="T77" fmla="*/ 85 h 209"/>
              <a:gd name="T78" fmla="*/ 184 w 208"/>
              <a:gd name="T79" fmla="*/ 85 h 209"/>
              <a:gd name="T80" fmla="*/ 184 w 208"/>
              <a:gd name="T81" fmla="*/ 8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8" h="209">
                <a:moveTo>
                  <a:pt x="197" y="12"/>
                </a:moveTo>
                <a:cubicBezTo>
                  <a:pt x="189" y="4"/>
                  <a:pt x="180" y="0"/>
                  <a:pt x="169" y="0"/>
                </a:cubicBezTo>
                <a:cubicBezTo>
                  <a:pt x="39" y="0"/>
                  <a:pt x="39" y="0"/>
                  <a:pt x="39" y="0"/>
                </a:cubicBezTo>
                <a:cubicBezTo>
                  <a:pt x="28" y="0"/>
                  <a:pt x="19" y="4"/>
                  <a:pt x="12" y="12"/>
                </a:cubicBezTo>
                <a:cubicBezTo>
                  <a:pt x="4" y="19"/>
                  <a:pt x="0" y="29"/>
                  <a:pt x="0" y="39"/>
                </a:cubicBezTo>
                <a:cubicBezTo>
                  <a:pt x="0" y="170"/>
                  <a:pt x="0" y="170"/>
                  <a:pt x="0" y="170"/>
                </a:cubicBezTo>
                <a:cubicBezTo>
                  <a:pt x="0" y="180"/>
                  <a:pt x="4" y="190"/>
                  <a:pt x="12" y="197"/>
                </a:cubicBezTo>
                <a:cubicBezTo>
                  <a:pt x="19" y="205"/>
                  <a:pt x="28" y="209"/>
                  <a:pt x="39" y="209"/>
                </a:cubicBezTo>
                <a:cubicBezTo>
                  <a:pt x="169" y="209"/>
                  <a:pt x="169" y="209"/>
                  <a:pt x="169" y="209"/>
                </a:cubicBezTo>
                <a:cubicBezTo>
                  <a:pt x="180" y="209"/>
                  <a:pt x="189" y="205"/>
                  <a:pt x="197" y="197"/>
                </a:cubicBezTo>
                <a:cubicBezTo>
                  <a:pt x="205" y="190"/>
                  <a:pt x="208" y="180"/>
                  <a:pt x="208" y="170"/>
                </a:cubicBezTo>
                <a:cubicBezTo>
                  <a:pt x="208" y="39"/>
                  <a:pt x="208" y="39"/>
                  <a:pt x="208" y="39"/>
                </a:cubicBezTo>
                <a:cubicBezTo>
                  <a:pt x="208" y="29"/>
                  <a:pt x="205" y="19"/>
                  <a:pt x="197" y="12"/>
                </a:cubicBezTo>
                <a:close/>
                <a:moveTo>
                  <a:pt x="184" y="85"/>
                </a:moveTo>
                <a:cubicBezTo>
                  <a:pt x="136" y="132"/>
                  <a:pt x="136" y="132"/>
                  <a:pt x="136" y="132"/>
                </a:cubicBezTo>
                <a:cubicBezTo>
                  <a:pt x="135" y="134"/>
                  <a:pt x="133" y="135"/>
                  <a:pt x="130" y="135"/>
                </a:cubicBezTo>
                <a:cubicBezTo>
                  <a:pt x="129" y="135"/>
                  <a:pt x="128" y="135"/>
                  <a:pt x="127" y="134"/>
                </a:cubicBezTo>
                <a:cubicBezTo>
                  <a:pt x="123" y="133"/>
                  <a:pt x="122" y="130"/>
                  <a:pt x="122" y="126"/>
                </a:cubicBezTo>
                <a:cubicBezTo>
                  <a:pt x="122" y="105"/>
                  <a:pt x="122" y="105"/>
                  <a:pt x="122" y="105"/>
                </a:cubicBezTo>
                <a:cubicBezTo>
                  <a:pt x="109" y="105"/>
                  <a:pt x="99" y="106"/>
                  <a:pt x="91" y="108"/>
                </a:cubicBezTo>
                <a:cubicBezTo>
                  <a:pt x="84" y="110"/>
                  <a:pt x="78" y="113"/>
                  <a:pt x="74" y="118"/>
                </a:cubicBezTo>
                <a:cubicBezTo>
                  <a:pt x="64" y="129"/>
                  <a:pt x="61" y="150"/>
                  <a:pt x="65" y="182"/>
                </a:cubicBezTo>
                <a:cubicBezTo>
                  <a:pt x="66" y="184"/>
                  <a:pt x="65" y="186"/>
                  <a:pt x="63" y="187"/>
                </a:cubicBezTo>
                <a:cubicBezTo>
                  <a:pt x="62" y="187"/>
                  <a:pt x="62" y="187"/>
                  <a:pt x="61" y="187"/>
                </a:cubicBezTo>
                <a:cubicBezTo>
                  <a:pt x="60" y="187"/>
                  <a:pt x="58" y="186"/>
                  <a:pt x="58" y="185"/>
                </a:cubicBezTo>
                <a:cubicBezTo>
                  <a:pt x="42" y="165"/>
                  <a:pt x="35" y="147"/>
                  <a:pt x="35" y="131"/>
                </a:cubicBezTo>
                <a:cubicBezTo>
                  <a:pt x="35" y="125"/>
                  <a:pt x="35" y="120"/>
                  <a:pt x="36" y="116"/>
                </a:cubicBezTo>
                <a:cubicBezTo>
                  <a:pt x="36" y="111"/>
                  <a:pt x="37" y="106"/>
                  <a:pt x="38" y="100"/>
                </a:cubicBezTo>
                <a:cubicBezTo>
                  <a:pt x="40" y="95"/>
                  <a:pt x="42" y="90"/>
                  <a:pt x="44" y="86"/>
                </a:cubicBezTo>
                <a:cubicBezTo>
                  <a:pt x="47" y="81"/>
                  <a:pt x="50" y="77"/>
                  <a:pt x="55" y="73"/>
                </a:cubicBezTo>
                <a:cubicBezTo>
                  <a:pt x="59" y="68"/>
                  <a:pt x="64" y="65"/>
                  <a:pt x="70" y="62"/>
                </a:cubicBezTo>
                <a:cubicBezTo>
                  <a:pt x="76" y="59"/>
                  <a:pt x="84" y="57"/>
                  <a:pt x="92" y="55"/>
                </a:cubicBezTo>
                <a:cubicBezTo>
                  <a:pt x="101" y="53"/>
                  <a:pt x="111" y="52"/>
                  <a:pt x="122" y="52"/>
                </a:cubicBezTo>
                <a:cubicBezTo>
                  <a:pt x="122" y="31"/>
                  <a:pt x="122" y="31"/>
                  <a:pt x="122" y="31"/>
                </a:cubicBezTo>
                <a:cubicBezTo>
                  <a:pt x="122" y="27"/>
                  <a:pt x="123" y="24"/>
                  <a:pt x="127" y="23"/>
                </a:cubicBezTo>
                <a:cubicBezTo>
                  <a:pt x="131" y="21"/>
                  <a:pt x="134" y="22"/>
                  <a:pt x="136" y="25"/>
                </a:cubicBezTo>
                <a:cubicBezTo>
                  <a:pt x="184" y="72"/>
                  <a:pt x="184" y="72"/>
                  <a:pt x="184" y="72"/>
                </a:cubicBezTo>
                <a:cubicBezTo>
                  <a:pt x="186" y="74"/>
                  <a:pt x="187" y="76"/>
                  <a:pt x="187" y="78"/>
                </a:cubicBezTo>
                <a:cubicBezTo>
                  <a:pt x="187" y="81"/>
                  <a:pt x="186" y="83"/>
                  <a:pt x="184" y="85"/>
                </a:cubicBezTo>
                <a:close/>
                <a:moveTo>
                  <a:pt x="184" y="85"/>
                </a:moveTo>
                <a:cubicBezTo>
                  <a:pt x="184" y="85"/>
                  <a:pt x="184" y="85"/>
                  <a:pt x="184"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65" name="Group 5864"/>
          <p:cNvGrpSpPr/>
          <p:nvPr/>
        </p:nvGrpSpPr>
        <p:grpSpPr>
          <a:xfrm>
            <a:off x="8390468" y="1479553"/>
            <a:ext cx="296333" cy="273049"/>
            <a:chOff x="6292851" y="1109663"/>
            <a:chExt cx="222250" cy="204787"/>
          </a:xfrm>
        </p:grpSpPr>
        <p:sp>
          <p:nvSpPr>
            <p:cNvPr id="5714" name="Freeform 55"/>
            <p:cNvSpPr>
              <a:spLocks noEditPoints="1"/>
            </p:cNvSpPr>
            <p:nvPr/>
          </p:nvSpPr>
          <p:spPr bwMode="auto">
            <a:xfrm>
              <a:off x="6327776" y="1109663"/>
              <a:ext cx="187325" cy="171450"/>
            </a:xfrm>
            <a:custGeom>
              <a:avLst/>
              <a:gdLst>
                <a:gd name="T0" fmla="*/ 188 w 191"/>
                <a:gd name="T1" fmla="*/ 55 h 173"/>
                <a:gd name="T2" fmla="*/ 136 w 191"/>
                <a:gd name="T3" fmla="*/ 2 h 173"/>
                <a:gd name="T4" fmla="*/ 130 w 191"/>
                <a:gd name="T5" fmla="*/ 0 h 173"/>
                <a:gd name="T6" fmla="*/ 126 w 191"/>
                <a:gd name="T7" fmla="*/ 1 h 173"/>
                <a:gd name="T8" fmla="*/ 121 w 191"/>
                <a:gd name="T9" fmla="*/ 9 h 173"/>
                <a:gd name="T10" fmla="*/ 121 w 191"/>
                <a:gd name="T11" fmla="*/ 35 h 173"/>
                <a:gd name="T12" fmla="*/ 99 w 191"/>
                <a:gd name="T13" fmla="*/ 35 h 173"/>
                <a:gd name="T14" fmla="*/ 73 w 191"/>
                <a:gd name="T15" fmla="*/ 36 h 173"/>
                <a:gd name="T16" fmla="*/ 51 w 191"/>
                <a:gd name="T17" fmla="*/ 40 h 173"/>
                <a:gd name="T18" fmla="*/ 34 w 191"/>
                <a:gd name="T19" fmla="*/ 47 h 173"/>
                <a:gd name="T20" fmla="*/ 21 w 191"/>
                <a:gd name="T21" fmla="*/ 55 h 173"/>
                <a:gd name="T22" fmla="*/ 12 w 191"/>
                <a:gd name="T23" fmla="*/ 65 h 173"/>
                <a:gd name="T24" fmla="*/ 6 w 191"/>
                <a:gd name="T25" fmla="*/ 76 h 173"/>
                <a:gd name="T26" fmla="*/ 2 w 191"/>
                <a:gd name="T27" fmla="*/ 88 h 173"/>
                <a:gd name="T28" fmla="*/ 0 w 191"/>
                <a:gd name="T29" fmla="*/ 100 h 173"/>
                <a:gd name="T30" fmla="*/ 0 w 191"/>
                <a:gd name="T31" fmla="*/ 113 h 173"/>
                <a:gd name="T32" fmla="*/ 2 w 191"/>
                <a:gd name="T33" fmla="*/ 129 h 173"/>
                <a:gd name="T34" fmla="*/ 7 w 191"/>
                <a:gd name="T35" fmla="*/ 145 h 173"/>
                <a:gd name="T36" fmla="*/ 14 w 191"/>
                <a:gd name="T37" fmla="*/ 158 h 173"/>
                <a:gd name="T38" fmla="*/ 19 w 191"/>
                <a:gd name="T39" fmla="*/ 168 h 173"/>
                <a:gd name="T40" fmla="*/ 22 w 191"/>
                <a:gd name="T41" fmla="*/ 172 h 173"/>
                <a:gd name="T42" fmla="*/ 26 w 191"/>
                <a:gd name="T43" fmla="*/ 173 h 173"/>
                <a:gd name="T44" fmla="*/ 27 w 191"/>
                <a:gd name="T45" fmla="*/ 173 h 173"/>
                <a:gd name="T46" fmla="*/ 30 w 191"/>
                <a:gd name="T47" fmla="*/ 169 h 173"/>
                <a:gd name="T48" fmla="*/ 40 w 191"/>
                <a:gd name="T49" fmla="*/ 104 h 173"/>
                <a:gd name="T50" fmla="*/ 99 w 191"/>
                <a:gd name="T51" fmla="*/ 87 h 173"/>
                <a:gd name="T52" fmla="*/ 121 w 191"/>
                <a:gd name="T53" fmla="*/ 87 h 173"/>
                <a:gd name="T54" fmla="*/ 121 w 191"/>
                <a:gd name="T55" fmla="*/ 113 h 173"/>
                <a:gd name="T56" fmla="*/ 126 w 191"/>
                <a:gd name="T57" fmla="*/ 121 h 173"/>
                <a:gd name="T58" fmla="*/ 130 w 191"/>
                <a:gd name="T59" fmla="*/ 121 h 173"/>
                <a:gd name="T60" fmla="*/ 136 w 191"/>
                <a:gd name="T61" fmla="*/ 119 h 173"/>
                <a:gd name="T62" fmla="*/ 188 w 191"/>
                <a:gd name="T63" fmla="*/ 67 h 173"/>
                <a:gd name="T64" fmla="*/ 191 w 191"/>
                <a:gd name="T65" fmla="*/ 61 h 173"/>
                <a:gd name="T66" fmla="*/ 188 w 191"/>
                <a:gd name="T67" fmla="*/ 55 h 173"/>
                <a:gd name="T68" fmla="*/ 188 w 191"/>
                <a:gd name="T69" fmla="*/ 55 h 173"/>
                <a:gd name="T70" fmla="*/ 188 w 191"/>
                <a:gd name="T71" fmla="*/ 55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73">
                  <a:moveTo>
                    <a:pt x="188" y="55"/>
                  </a:moveTo>
                  <a:cubicBezTo>
                    <a:pt x="136" y="2"/>
                    <a:pt x="136" y="2"/>
                    <a:pt x="136" y="2"/>
                  </a:cubicBezTo>
                  <a:cubicBezTo>
                    <a:pt x="134" y="1"/>
                    <a:pt x="132" y="0"/>
                    <a:pt x="130" y="0"/>
                  </a:cubicBezTo>
                  <a:cubicBezTo>
                    <a:pt x="129" y="0"/>
                    <a:pt x="128" y="0"/>
                    <a:pt x="126" y="1"/>
                  </a:cubicBezTo>
                  <a:cubicBezTo>
                    <a:pt x="123" y="2"/>
                    <a:pt x="121" y="5"/>
                    <a:pt x="121" y="9"/>
                  </a:cubicBezTo>
                  <a:cubicBezTo>
                    <a:pt x="121" y="35"/>
                    <a:pt x="121" y="35"/>
                    <a:pt x="121" y="35"/>
                  </a:cubicBezTo>
                  <a:cubicBezTo>
                    <a:pt x="99" y="35"/>
                    <a:pt x="99" y="35"/>
                    <a:pt x="99" y="35"/>
                  </a:cubicBezTo>
                  <a:cubicBezTo>
                    <a:pt x="90" y="35"/>
                    <a:pt x="81" y="35"/>
                    <a:pt x="73" y="36"/>
                  </a:cubicBezTo>
                  <a:cubicBezTo>
                    <a:pt x="65" y="37"/>
                    <a:pt x="57" y="38"/>
                    <a:pt x="51" y="40"/>
                  </a:cubicBezTo>
                  <a:cubicBezTo>
                    <a:pt x="45" y="42"/>
                    <a:pt x="39" y="44"/>
                    <a:pt x="34" y="47"/>
                  </a:cubicBezTo>
                  <a:cubicBezTo>
                    <a:pt x="29" y="49"/>
                    <a:pt x="25" y="52"/>
                    <a:pt x="21" y="55"/>
                  </a:cubicBezTo>
                  <a:cubicBezTo>
                    <a:pt x="18" y="58"/>
                    <a:pt x="15" y="61"/>
                    <a:pt x="12" y="65"/>
                  </a:cubicBezTo>
                  <a:cubicBezTo>
                    <a:pt x="9" y="69"/>
                    <a:pt x="7" y="73"/>
                    <a:pt x="6" y="76"/>
                  </a:cubicBezTo>
                  <a:cubicBezTo>
                    <a:pt x="4" y="80"/>
                    <a:pt x="3" y="84"/>
                    <a:pt x="2" y="88"/>
                  </a:cubicBezTo>
                  <a:cubicBezTo>
                    <a:pt x="1" y="92"/>
                    <a:pt x="0" y="97"/>
                    <a:pt x="0" y="100"/>
                  </a:cubicBezTo>
                  <a:cubicBezTo>
                    <a:pt x="0" y="104"/>
                    <a:pt x="0" y="108"/>
                    <a:pt x="0" y="113"/>
                  </a:cubicBezTo>
                  <a:cubicBezTo>
                    <a:pt x="0" y="118"/>
                    <a:pt x="0" y="123"/>
                    <a:pt x="2" y="129"/>
                  </a:cubicBezTo>
                  <a:cubicBezTo>
                    <a:pt x="4" y="135"/>
                    <a:pt x="5" y="140"/>
                    <a:pt x="7" y="145"/>
                  </a:cubicBezTo>
                  <a:cubicBezTo>
                    <a:pt x="9" y="149"/>
                    <a:pt x="11" y="154"/>
                    <a:pt x="14" y="158"/>
                  </a:cubicBezTo>
                  <a:cubicBezTo>
                    <a:pt x="16" y="163"/>
                    <a:pt x="18" y="166"/>
                    <a:pt x="19" y="168"/>
                  </a:cubicBezTo>
                  <a:cubicBezTo>
                    <a:pt x="20" y="169"/>
                    <a:pt x="21" y="170"/>
                    <a:pt x="22" y="172"/>
                  </a:cubicBezTo>
                  <a:cubicBezTo>
                    <a:pt x="23" y="173"/>
                    <a:pt x="24" y="173"/>
                    <a:pt x="26" y="173"/>
                  </a:cubicBezTo>
                  <a:cubicBezTo>
                    <a:pt x="26" y="173"/>
                    <a:pt x="27" y="173"/>
                    <a:pt x="27" y="173"/>
                  </a:cubicBezTo>
                  <a:cubicBezTo>
                    <a:pt x="29" y="172"/>
                    <a:pt x="30" y="171"/>
                    <a:pt x="30" y="169"/>
                  </a:cubicBezTo>
                  <a:cubicBezTo>
                    <a:pt x="26" y="138"/>
                    <a:pt x="29" y="117"/>
                    <a:pt x="40" y="104"/>
                  </a:cubicBezTo>
                  <a:cubicBezTo>
                    <a:pt x="50" y="93"/>
                    <a:pt x="70" y="87"/>
                    <a:pt x="99" y="87"/>
                  </a:cubicBezTo>
                  <a:cubicBezTo>
                    <a:pt x="121" y="87"/>
                    <a:pt x="121" y="87"/>
                    <a:pt x="121" y="87"/>
                  </a:cubicBezTo>
                  <a:cubicBezTo>
                    <a:pt x="121" y="113"/>
                    <a:pt x="121" y="113"/>
                    <a:pt x="121" y="113"/>
                  </a:cubicBezTo>
                  <a:cubicBezTo>
                    <a:pt x="121" y="117"/>
                    <a:pt x="123" y="119"/>
                    <a:pt x="126" y="121"/>
                  </a:cubicBezTo>
                  <a:cubicBezTo>
                    <a:pt x="128" y="121"/>
                    <a:pt x="129" y="121"/>
                    <a:pt x="130" y="121"/>
                  </a:cubicBezTo>
                  <a:cubicBezTo>
                    <a:pt x="132" y="121"/>
                    <a:pt x="134" y="121"/>
                    <a:pt x="136" y="119"/>
                  </a:cubicBezTo>
                  <a:cubicBezTo>
                    <a:pt x="188" y="67"/>
                    <a:pt x="188" y="67"/>
                    <a:pt x="188" y="67"/>
                  </a:cubicBezTo>
                  <a:cubicBezTo>
                    <a:pt x="190" y="65"/>
                    <a:pt x="191" y="63"/>
                    <a:pt x="191" y="61"/>
                  </a:cubicBezTo>
                  <a:cubicBezTo>
                    <a:pt x="191" y="58"/>
                    <a:pt x="190" y="56"/>
                    <a:pt x="188" y="55"/>
                  </a:cubicBezTo>
                  <a:close/>
                  <a:moveTo>
                    <a:pt x="188" y="55"/>
                  </a:moveTo>
                  <a:cubicBezTo>
                    <a:pt x="188" y="55"/>
                    <a:pt x="188" y="55"/>
                    <a:pt x="188"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5" name="Freeform 56"/>
            <p:cNvSpPr>
              <a:spLocks noEditPoints="1"/>
            </p:cNvSpPr>
            <p:nvPr/>
          </p:nvSpPr>
          <p:spPr bwMode="auto">
            <a:xfrm>
              <a:off x="6292851" y="1127125"/>
              <a:ext cx="188912" cy="187325"/>
            </a:xfrm>
            <a:custGeom>
              <a:avLst/>
              <a:gdLst>
                <a:gd name="T0" fmla="*/ 188 w 191"/>
                <a:gd name="T1" fmla="*/ 113 h 191"/>
                <a:gd name="T2" fmla="*/ 183 w 191"/>
                <a:gd name="T3" fmla="*/ 114 h 191"/>
                <a:gd name="T4" fmla="*/ 176 w 191"/>
                <a:gd name="T5" fmla="*/ 119 h 191"/>
                <a:gd name="T6" fmla="*/ 173 w 191"/>
                <a:gd name="T7" fmla="*/ 123 h 191"/>
                <a:gd name="T8" fmla="*/ 173 w 191"/>
                <a:gd name="T9" fmla="*/ 152 h 191"/>
                <a:gd name="T10" fmla="*/ 167 w 191"/>
                <a:gd name="T11" fmla="*/ 167 h 191"/>
                <a:gd name="T12" fmla="*/ 152 w 191"/>
                <a:gd name="T13" fmla="*/ 174 h 191"/>
                <a:gd name="T14" fmla="*/ 39 w 191"/>
                <a:gd name="T15" fmla="*/ 174 h 191"/>
                <a:gd name="T16" fmla="*/ 24 w 191"/>
                <a:gd name="T17" fmla="*/ 167 h 191"/>
                <a:gd name="T18" fmla="*/ 17 w 191"/>
                <a:gd name="T19" fmla="*/ 152 h 191"/>
                <a:gd name="T20" fmla="*/ 17 w 191"/>
                <a:gd name="T21" fmla="*/ 39 h 191"/>
                <a:gd name="T22" fmla="*/ 24 w 191"/>
                <a:gd name="T23" fmla="*/ 24 h 191"/>
                <a:gd name="T24" fmla="*/ 39 w 191"/>
                <a:gd name="T25" fmla="*/ 18 h 191"/>
                <a:gd name="T26" fmla="*/ 54 w 191"/>
                <a:gd name="T27" fmla="*/ 18 h 191"/>
                <a:gd name="T28" fmla="*/ 56 w 191"/>
                <a:gd name="T29" fmla="*/ 17 h 191"/>
                <a:gd name="T30" fmla="*/ 74 w 191"/>
                <a:gd name="T31" fmla="*/ 9 h 191"/>
                <a:gd name="T32" fmla="*/ 78 w 191"/>
                <a:gd name="T33" fmla="*/ 5 h 191"/>
                <a:gd name="T34" fmla="*/ 77 w 191"/>
                <a:gd name="T35" fmla="*/ 1 h 191"/>
                <a:gd name="T36" fmla="*/ 73 w 191"/>
                <a:gd name="T37" fmla="*/ 0 h 191"/>
                <a:gd name="T38" fmla="*/ 39 w 191"/>
                <a:gd name="T39" fmla="*/ 0 h 191"/>
                <a:gd name="T40" fmla="*/ 11 w 191"/>
                <a:gd name="T41" fmla="*/ 12 h 191"/>
                <a:gd name="T42" fmla="*/ 0 w 191"/>
                <a:gd name="T43" fmla="*/ 39 h 191"/>
                <a:gd name="T44" fmla="*/ 0 w 191"/>
                <a:gd name="T45" fmla="*/ 152 h 191"/>
                <a:gd name="T46" fmla="*/ 11 w 191"/>
                <a:gd name="T47" fmla="*/ 180 h 191"/>
                <a:gd name="T48" fmla="*/ 39 w 191"/>
                <a:gd name="T49" fmla="*/ 191 h 191"/>
                <a:gd name="T50" fmla="*/ 152 w 191"/>
                <a:gd name="T51" fmla="*/ 191 h 191"/>
                <a:gd name="T52" fmla="*/ 179 w 191"/>
                <a:gd name="T53" fmla="*/ 180 h 191"/>
                <a:gd name="T54" fmla="*/ 191 w 191"/>
                <a:gd name="T55" fmla="*/ 152 h 191"/>
                <a:gd name="T56" fmla="*/ 191 w 191"/>
                <a:gd name="T57" fmla="*/ 117 h 191"/>
                <a:gd name="T58" fmla="*/ 188 w 191"/>
                <a:gd name="T59" fmla="*/ 113 h 191"/>
                <a:gd name="T60" fmla="*/ 188 w 191"/>
                <a:gd name="T61" fmla="*/ 113 h 191"/>
                <a:gd name="T62" fmla="*/ 188 w 191"/>
                <a:gd name="T63" fmla="*/ 1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1" h="191">
                  <a:moveTo>
                    <a:pt x="188" y="113"/>
                  </a:moveTo>
                  <a:cubicBezTo>
                    <a:pt x="186" y="112"/>
                    <a:pt x="185" y="113"/>
                    <a:pt x="183" y="114"/>
                  </a:cubicBezTo>
                  <a:cubicBezTo>
                    <a:pt x="181" y="116"/>
                    <a:pt x="178" y="118"/>
                    <a:pt x="176" y="119"/>
                  </a:cubicBezTo>
                  <a:cubicBezTo>
                    <a:pt x="174" y="120"/>
                    <a:pt x="173" y="121"/>
                    <a:pt x="173" y="123"/>
                  </a:cubicBezTo>
                  <a:cubicBezTo>
                    <a:pt x="173" y="152"/>
                    <a:pt x="173" y="152"/>
                    <a:pt x="173" y="152"/>
                  </a:cubicBezTo>
                  <a:cubicBezTo>
                    <a:pt x="173" y="158"/>
                    <a:pt x="171" y="163"/>
                    <a:pt x="167" y="167"/>
                  </a:cubicBezTo>
                  <a:cubicBezTo>
                    <a:pt x="163" y="172"/>
                    <a:pt x="158" y="174"/>
                    <a:pt x="152" y="174"/>
                  </a:cubicBezTo>
                  <a:cubicBezTo>
                    <a:pt x="39" y="174"/>
                    <a:pt x="39" y="174"/>
                    <a:pt x="39" y="174"/>
                  </a:cubicBezTo>
                  <a:cubicBezTo>
                    <a:pt x="33" y="174"/>
                    <a:pt x="28" y="172"/>
                    <a:pt x="24" y="167"/>
                  </a:cubicBezTo>
                  <a:cubicBezTo>
                    <a:pt x="19" y="163"/>
                    <a:pt x="17" y="158"/>
                    <a:pt x="17" y="152"/>
                  </a:cubicBezTo>
                  <a:cubicBezTo>
                    <a:pt x="17" y="39"/>
                    <a:pt x="17" y="39"/>
                    <a:pt x="17" y="39"/>
                  </a:cubicBezTo>
                  <a:cubicBezTo>
                    <a:pt x="17" y="33"/>
                    <a:pt x="19" y="28"/>
                    <a:pt x="24" y="24"/>
                  </a:cubicBezTo>
                  <a:cubicBezTo>
                    <a:pt x="28" y="20"/>
                    <a:pt x="33" y="18"/>
                    <a:pt x="39" y="18"/>
                  </a:cubicBezTo>
                  <a:cubicBezTo>
                    <a:pt x="54" y="18"/>
                    <a:pt x="54" y="18"/>
                    <a:pt x="54" y="18"/>
                  </a:cubicBezTo>
                  <a:cubicBezTo>
                    <a:pt x="55" y="18"/>
                    <a:pt x="55" y="17"/>
                    <a:pt x="56" y="17"/>
                  </a:cubicBezTo>
                  <a:cubicBezTo>
                    <a:pt x="61" y="14"/>
                    <a:pt x="67" y="11"/>
                    <a:pt x="74" y="9"/>
                  </a:cubicBezTo>
                  <a:cubicBezTo>
                    <a:pt x="77" y="8"/>
                    <a:pt x="78" y="7"/>
                    <a:pt x="78" y="5"/>
                  </a:cubicBezTo>
                  <a:cubicBezTo>
                    <a:pt x="78" y="3"/>
                    <a:pt x="77" y="2"/>
                    <a:pt x="77" y="1"/>
                  </a:cubicBezTo>
                  <a:cubicBezTo>
                    <a:pt x="76" y="1"/>
                    <a:pt x="75" y="0"/>
                    <a:pt x="73" y="0"/>
                  </a:cubicBezTo>
                  <a:cubicBezTo>
                    <a:pt x="39" y="0"/>
                    <a:pt x="39" y="0"/>
                    <a:pt x="39" y="0"/>
                  </a:cubicBezTo>
                  <a:cubicBezTo>
                    <a:pt x="28" y="0"/>
                    <a:pt x="19" y="4"/>
                    <a:pt x="11" y="12"/>
                  </a:cubicBezTo>
                  <a:cubicBezTo>
                    <a:pt x="4" y="19"/>
                    <a:pt x="0" y="29"/>
                    <a:pt x="0" y="39"/>
                  </a:cubicBezTo>
                  <a:cubicBezTo>
                    <a:pt x="0" y="152"/>
                    <a:pt x="0" y="152"/>
                    <a:pt x="0" y="152"/>
                  </a:cubicBezTo>
                  <a:cubicBezTo>
                    <a:pt x="0" y="163"/>
                    <a:pt x="4" y="172"/>
                    <a:pt x="11" y="180"/>
                  </a:cubicBezTo>
                  <a:cubicBezTo>
                    <a:pt x="19" y="187"/>
                    <a:pt x="28" y="191"/>
                    <a:pt x="39" y="191"/>
                  </a:cubicBezTo>
                  <a:cubicBezTo>
                    <a:pt x="152" y="191"/>
                    <a:pt x="152" y="191"/>
                    <a:pt x="152" y="191"/>
                  </a:cubicBezTo>
                  <a:cubicBezTo>
                    <a:pt x="163" y="191"/>
                    <a:pt x="172" y="187"/>
                    <a:pt x="179" y="180"/>
                  </a:cubicBezTo>
                  <a:cubicBezTo>
                    <a:pt x="187" y="172"/>
                    <a:pt x="191" y="163"/>
                    <a:pt x="191" y="152"/>
                  </a:cubicBezTo>
                  <a:cubicBezTo>
                    <a:pt x="191" y="117"/>
                    <a:pt x="191" y="117"/>
                    <a:pt x="191" y="117"/>
                  </a:cubicBezTo>
                  <a:cubicBezTo>
                    <a:pt x="191" y="115"/>
                    <a:pt x="190" y="114"/>
                    <a:pt x="188" y="113"/>
                  </a:cubicBezTo>
                  <a:close/>
                  <a:moveTo>
                    <a:pt x="188" y="113"/>
                  </a:moveTo>
                  <a:cubicBezTo>
                    <a:pt x="188" y="113"/>
                    <a:pt x="188" y="113"/>
                    <a:pt x="188" y="1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716" name="Freeform 57"/>
          <p:cNvSpPr>
            <a:spLocks noEditPoints="1"/>
          </p:cNvSpPr>
          <p:nvPr/>
        </p:nvSpPr>
        <p:spPr bwMode="auto">
          <a:xfrm>
            <a:off x="10151535" y="4140201"/>
            <a:ext cx="107949" cy="213784"/>
          </a:xfrm>
          <a:custGeom>
            <a:avLst/>
            <a:gdLst>
              <a:gd name="T0" fmla="*/ 71 w 82"/>
              <a:gd name="T1" fmla="*/ 11 h 164"/>
              <a:gd name="T2" fmla="*/ 45 w 82"/>
              <a:gd name="T3" fmla="*/ 0 h 164"/>
              <a:gd name="T4" fmla="*/ 4 w 82"/>
              <a:gd name="T5" fmla="*/ 0 h 164"/>
              <a:gd name="T6" fmla="*/ 1 w 82"/>
              <a:gd name="T7" fmla="*/ 1 h 164"/>
              <a:gd name="T8" fmla="*/ 0 w 82"/>
              <a:gd name="T9" fmla="*/ 4 h 164"/>
              <a:gd name="T10" fmla="*/ 0 w 82"/>
              <a:gd name="T11" fmla="*/ 7 h 164"/>
              <a:gd name="T12" fmla="*/ 0 w 82"/>
              <a:gd name="T13" fmla="*/ 10 h 164"/>
              <a:gd name="T14" fmla="*/ 0 w 82"/>
              <a:gd name="T15" fmla="*/ 13 h 164"/>
              <a:gd name="T16" fmla="*/ 0 w 82"/>
              <a:gd name="T17" fmla="*/ 14 h 164"/>
              <a:gd name="T18" fmla="*/ 1 w 82"/>
              <a:gd name="T19" fmla="*/ 16 h 164"/>
              <a:gd name="T20" fmla="*/ 2 w 82"/>
              <a:gd name="T21" fmla="*/ 16 h 164"/>
              <a:gd name="T22" fmla="*/ 4 w 82"/>
              <a:gd name="T23" fmla="*/ 17 h 164"/>
              <a:gd name="T24" fmla="*/ 5 w 82"/>
              <a:gd name="T25" fmla="*/ 17 h 164"/>
              <a:gd name="T26" fmla="*/ 45 w 82"/>
              <a:gd name="T27" fmla="*/ 17 h 164"/>
              <a:gd name="T28" fmla="*/ 59 w 82"/>
              <a:gd name="T29" fmla="*/ 23 h 164"/>
              <a:gd name="T30" fmla="*/ 65 w 82"/>
              <a:gd name="T31" fmla="*/ 37 h 164"/>
              <a:gd name="T32" fmla="*/ 65 w 82"/>
              <a:gd name="T33" fmla="*/ 127 h 164"/>
              <a:gd name="T34" fmla="*/ 59 w 82"/>
              <a:gd name="T35" fmla="*/ 142 h 164"/>
              <a:gd name="T36" fmla="*/ 45 w 82"/>
              <a:gd name="T37" fmla="*/ 148 h 164"/>
              <a:gd name="T38" fmla="*/ 4 w 82"/>
              <a:gd name="T39" fmla="*/ 148 h 164"/>
              <a:gd name="T40" fmla="*/ 1 w 82"/>
              <a:gd name="T41" fmla="*/ 148 h 164"/>
              <a:gd name="T42" fmla="*/ 0 w 82"/>
              <a:gd name="T43" fmla="*/ 151 h 164"/>
              <a:gd name="T44" fmla="*/ 0 w 82"/>
              <a:gd name="T45" fmla="*/ 154 h 164"/>
              <a:gd name="T46" fmla="*/ 0 w 82"/>
              <a:gd name="T47" fmla="*/ 157 h 164"/>
              <a:gd name="T48" fmla="*/ 0 w 82"/>
              <a:gd name="T49" fmla="*/ 160 h 164"/>
              <a:gd name="T50" fmla="*/ 1 w 82"/>
              <a:gd name="T51" fmla="*/ 163 h 164"/>
              <a:gd name="T52" fmla="*/ 4 w 82"/>
              <a:gd name="T53" fmla="*/ 164 h 164"/>
              <a:gd name="T54" fmla="*/ 45 w 82"/>
              <a:gd name="T55" fmla="*/ 164 h 164"/>
              <a:gd name="T56" fmla="*/ 71 w 82"/>
              <a:gd name="T57" fmla="*/ 153 h 164"/>
              <a:gd name="T58" fmla="*/ 82 w 82"/>
              <a:gd name="T59" fmla="*/ 127 h 164"/>
              <a:gd name="T60" fmla="*/ 82 w 82"/>
              <a:gd name="T61" fmla="*/ 37 h 164"/>
              <a:gd name="T62" fmla="*/ 71 w 82"/>
              <a:gd name="T63" fmla="*/ 11 h 164"/>
              <a:gd name="T64" fmla="*/ 71 w 82"/>
              <a:gd name="T65" fmla="*/ 11 h 164"/>
              <a:gd name="T66" fmla="*/ 71 w 82"/>
              <a:gd name="T67" fmla="*/ 1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4">
                <a:moveTo>
                  <a:pt x="71" y="11"/>
                </a:moveTo>
                <a:cubicBezTo>
                  <a:pt x="64" y="4"/>
                  <a:pt x="55" y="0"/>
                  <a:pt x="45" y="0"/>
                </a:cubicBezTo>
                <a:cubicBezTo>
                  <a:pt x="4" y="0"/>
                  <a:pt x="4" y="0"/>
                  <a:pt x="4" y="0"/>
                </a:cubicBezTo>
                <a:cubicBezTo>
                  <a:pt x="3" y="0"/>
                  <a:pt x="2" y="1"/>
                  <a:pt x="1" y="1"/>
                </a:cubicBezTo>
                <a:cubicBezTo>
                  <a:pt x="1" y="2"/>
                  <a:pt x="0" y="3"/>
                  <a:pt x="0" y="4"/>
                </a:cubicBezTo>
                <a:cubicBezTo>
                  <a:pt x="0" y="5"/>
                  <a:pt x="0" y="6"/>
                  <a:pt x="0" y="7"/>
                </a:cubicBezTo>
                <a:cubicBezTo>
                  <a:pt x="0" y="8"/>
                  <a:pt x="0" y="9"/>
                  <a:pt x="0" y="10"/>
                </a:cubicBezTo>
                <a:cubicBezTo>
                  <a:pt x="0" y="12"/>
                  <a:pt x="0" y="12"/>
                  <a:pt x="0" y="13"/>
                </a:cubicBezTo>
                <a:cubicBezTo>
                  <a:pt x="0" y="13"/>
                  <a:pt x="0" y="14"/>
                  <a:pt x="0" y="14"/>
                </a:cubicBezTo>
                <a:cubicBezTo>
                  <a:pt x="0" y="15"/>
                  <a:pt x="0" y="15"/>
                  <a:pt x="1" y="16"/>
                </a:cubicBezTo>
                <a:cubicBezTo>
                  <a:pt x="2" y="16"/>
                  <a:pt x="2" y="16"/>
                  <a:pt x="2" y="16"/>
                </a:cubicBezTo>
                <a:cubicBezTo>
                  <a:pt x="2" y="16"/>
                  <a:pt x="3" y="17"/>
                  <a:pt x="4" y="17"/>
                </a:cubicBezTo>
                <a:cubicBezTo>
                  <a:pt x="5" y="17"/>
                  <a:pt x="5" y="17"/>
                  <a:pt x="5" y="17"/>
                </a:cubicBezTo>
                <a:cubicBezTo>
                  <a:pt x="45" y="17"/>
                  <a:pt x="45" y="17"/>
                  <a:pt x="45" y="17"/>
                </a:cubicBezTo>
                <a:cubicBezTo>
                  <a:pt x="51" y="17"/>
                  <a:pt x="55" y="19"/>
                  <a:pt x="59" y="23"/>
                </a:cubicBezTo>
                <a:cubicBezTo>
                  <a:pt x="63" y="27"/>
                  <a:pt x="65" y="32"/>
                  <a:pt x="65" y="37"/>
                </a:cubicBezTo>
                <a:cubicBezTo>
                  <a:pt x="65" y="127"/>
                  <a:pt x="65" y="127"/>
                  <a:pt x="65" y="127"/>
                </a:cubicBezTo>
                <a:cubicBezTo>
                  <a:pt x="65" y="133"/>
                  <a:pt x="63" y="138"/>
                  <a:pt x="59" y="142"/>
                </a:cubicBezTo>
                <a:cubicBezTo>
                  <a:pt x="55" y="146"/>
                  <a:pt x="51" y="148"/>
                  <a:pt x="45" y="148"/>
                </a:cubicBezTo>
                <a:cubicBezTo>
                  <a:pt x="4" y="148"/>
                  <a:pt x="4" y="148"/>
                  <a:pt x="4" y="148"/>
                </a:cubicBezTo>
                <a:cubicBezTo>
                  <a:pt x="3" y="148"/>
                  <a:pt x="2" y="148"/>
                  <a:pt x="1" y="148"/>
                </a:cubicBezTo>
                <a:cubicBezTo>
                  <a:pt x="1" y="149"/>
                  <a:pt x="0" y="150"/>
                  <a:pt x="0" y="151"/>
                </a:cubicBezTo>
                <a:cubicBezTo>
                  <a:pt x="0" y="152"/>
                  <a:pt x="0" y="153"/>
                  <a:pt x="0" y="154"/>
                </a:cubicBezTo>
                <a:cubicBezTo>
                  <a:pt x="0" y="155"/>
                  <a:pt x="0" y="156"/>
                  <a:pt x="0" y="157"/>
                </a:cubicBezTo>
                <a:cubicBezTo>
                  <a:pt x="0" y="159"/>
                  <a:pt x="0" y="159"/>
                  <a:pt x="0" y="160"/>
                </a:cubicBezTo>
                <a:cubicBezTo>
                  <a:pt x="0" y="161"/>
                  <a:pt x="0" y="162"/>
                  <a:pt x="1" y="163"/>
                </a:cubicBezTo>
                <a:cubicBezTo>
                  <a:pt x="2" y="163"/>
                  <a:pt x="3" y="164"/>
                  <a:pt x="4" y="164"/>
                </a:cubicBezTo>
                <a:cubicBezTo>
                  <a:pt x="45" y="164"/>
                  <a:pt x="45" y="164"/>
                  <a:pt x="45" y="164"/>
                </a:cubicBezTo>
                <a:cubicBezTo>
                  <a:pt x="55" y="164"/>
                  <a:pt x="64" y="160"/>
                  <a:pt x="71" y="153"/>
                </a:cubicBezTo>
                <a:cubicBezTo>
                  <a:pt x="78" y="146"/>
                  <a:pt x="82" y="137"/>
                  <a:pt x="82" y="127"/>
                </a:cubicBezTo>
                <a:cubicBezTo>
                  <a:pt x="82" y="37"/>
                  <a:pt x="82" y="37"/>
                  <a:pt x="82" y="37"/>
                </a:cubicBezTo>
                <a:cubicBezTo>
                  <a:pt x="82" y="27"/>
                  <a:pt x="78" y="18"/>
                  <a:pt x="71" y="11"/>
                </a:cubicBezTo>
                <a:close/>
                <a:moveTo>
                  <a:pt x="71" y="11"/>
                </a:moveTo>
                <a:cubicBezTo>
                  <a:pt x="71" y="11"/>
                  <a:pt x="71" y="11"/>
                  <a:pt x="71"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7" name="Freeform 58"/>
          <p:cNvSpPr>
            <a:spLocks noEditPoints="1"/>
          </p:cNvSpPr>
          <p:nvPr/>
        </p:nvSpPr>
        <p:spPr bwMode="auto">
          <a:xfrm>
            <a:off x="10001253" y="4146551"/>
            <a:ext cx="198967" cy="203200"/>
          </a:xfrm>
          <a:custGeom>
            <a:avLst/>
            <a:gdLst>
              <a:gd name="T0" fmla="*/ 151 w 151"/>
              <a:gd name="T1" fmla="*/ 77 h 155"/>
              <a:gd name="T2" fmla="*/ 148 w 151"/>
              <a:gd name="T3" fmla="*/ 71 h 155"/>
              <a:gd name="T4" fmla="*/ 79 w 151"/>
              <a:gd name="T5" fmla="*/ 2 h 155"/>
              <a:gd name="T6" fmla="*/ 73 w 151"/>
              <a:gd name="T7" fmla="*/ 0 h 155"/>
              <a:gd name="T8" fmla="*/ 67 w 151"/>
              <a:gd name="T9" fmla="*/ 2 h 155"/>
              <a:gd name="T10" fmla="*/ 65 w 151"/>
              <a:gd name="T11" fmla="*/ 8 h 155"/>
              <a:gd name="T12" fmla="*/ 65 w 151"/>
              <a:gd name="T13" fmla="*/ 45 h 155"/>
              <a:gd name="T14" fmla="*/ 8 w 151"/>
              <a:gd name="T15" fmla="*/ 45 h 155"/>
              <a:gd name="T16" fmla="*/ 2 w 151"/>
              <a:gd name="T17" fmla="*/ 47 h 155"/>
              <a:gd name="T18" fmla="*/ 0 w 151"/>
              <a:gd name="T19" fmla="*/ 53 h 155"/>
              <a:gd name="T20" fmla="*/ 0 w 151"/>
              <a:gd name="T21" fmla="*/ 102 h 155"/>
              <a:gd name="T22" fmla="*/ 2 w 151"/>
              <a:gd name="T23" fmla="*/ 107 h 155"/>
              <a:gd name="T24" fmla="*/ 8 w 151"/>
              <a:gd name="T25" fmla="*/ 110 h 155"/>
              <a:gd name="T26" fmla="*/ 65 w 151"/>
              <a:gd name="T27" fmla="*/ 110 h 155"/>
              <a:gd name="T28" fmla="*/ 65 w 151"/>
              <a:gd name="T29" fmla="*/ 147 h 155"/>
              <a:gd name="T30" fmla="*/ 67 w 151"/>
              <a:gd name="T31" fmla="*/ 152 h 155"/>
              <a:gd name="T32" fmla="*/ 73 w 151"/>
              <a:gd name="T33" fmla="*/ 155 h 155"/>
              <a:gd name="T34" fmla="*/ 79 w 151"/>
              <a:gd name="T35" fmla="*/ 152 h 155"/>
              <a:gd name="T36" fmla="*/ 148 w 151"/>
              <a:gd name="T37" fmla="*/ 83 h 155"/>
              <a:gd name="T38" fmla="*/ 151 w 151"/>
              <a:gd name="T39" fmla="*/ 77 h 155"/>
              <a:gd name="T40" fmla="*/ 151 w 151"/>
              <a:gd name="T41" fmla="*/ 77 h 155"/>
              <a:gd name="T42" fmla="*/ 151 w 151"/>
              <a:gd name="T43" fmla="*/ 7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51" y="77"/>
                </a:moveTo>
                <a:cubicBezTo>
                  <a:pt x="151" y="75"/>
                  <a:pt x="150" y="73"/>
                  <a:pt x="148" y="71"/>
                </a:cubicBezTo>
                <a:cubicBezTo>
                  <a:pt x="79" y="2"/>
                  <a:pt x="79" y="2"/>
                  <a:pt x="79" y="2"/>
                </a:cubicBezTo>
                <a:cubicBezTo>
                  <a:pt x="77" y="0"/>
                  <a:pt x="75" y="0"/>
                  <a:pt x="73" y="0"/>
                </a:cubicBezTo>
                <a:cubicBezTo>
                  <a:pt x="71" y="0"/>
                  <a:pt x="69" y="0"/>
                  <a:pt x="67" y="2"/>
                </a:cubicBezTo>
                <a:cubicBezTo>
                  <a:pt x="66" y="4"/>
                  <a:pt x="65" y="6"/>
                  <a:pt x="65" y="8"/>
                </a:cubicBezTo>
                <a:cubicBezTo>
                  <a:pt x="65" y="45"/>
                  <a:pt x="65" y="45"/>
                  <a:pt x="65" y="45"/>
                </a:cubicBezTo>
                <a:cubicBezTo>
                  <a:pt x="8" y="45"/>
                  <a:pt x="8" y="45"/>
                  <a:pt x="8" y="45"/>
                </a:cubicBezTo>
                <a:cubicBezTo>
                  <a:pt x="6" y="45"/>
                  <a:pt x="4" y="45"/>
                  <a:pt x="2" y="47"/>
                </a:cubicBezTo>
                <a:cubicBezTo>
                  <a:pt x="0" y="49"/>
                  <a:pt x="0" y="50"/>
                  <a:pt x="0" y="53"/>
                </a:cubicBezTo>
                <a:cubicBezTo>
                  <a:pt x="0" y="102"/>
                  <a:pt x="0" y="102"/>
                  <a:pt x="0" y="102"/>
                </a:cubicBezTo>
                <a:cubicBezTo>
                  <a:pt x="0" y="104"/>
                  <a:pt x="0" y="106"/>
                  <a:pt x="2" y="107"/>
                </a:cubicBezTo>
                <a:cubicBezTo>
                  <a:pt x="4" y="109"/>
                  <a:pt x="6" y="110"/>
                  <a:pt x="8" y="110"/>
                </a:cubicBezTo>
                <a:cubicBezTo>
                  <a:pt x="65" y="110"/>
                  <a:pt x="65" y="110"/>
                  <a:pt x="65" y="110"/>
                </a:cubicBezTo>
                <a:cubicBezTo>
                  <a:pt x="65" y="147"/>
                  <a:pt x="65" y="147"/>
                  <a:pt x="65" y="147"/>
                </a:cubicBezTo>
                <a:cubicBezTo>
                  <a:pt x="65" y="149"/>
                  <a:pt x="66" y="151"/>
                  <a:pt x="67" y="152"/>
                </a:cubicBezTo>
                <a:cubicBezTo>
                  <a:pt x="69" y="154"/>
                  <a:pt x="71" y="155"/>
                  <a:pt x="73" y="155"/>
                </a:cubicBezTo>
                <a:cubicBezTo>
                  <a:pt x="75" y="155"/>
                  <a:pt x="77" y="154"/>
                  <a:pt x="79" y="152"/>
                </a:cubicBezTo>
                <a:cubicBezTo>
                  <a:pt x="148" y="83"/>
                  <a:pt x="148" y="83"/>
                  <a:pt x="148" y="83"/>
                </a:cubicBezTo>
                <a:cubicBezTo>
                  <a:pt x="150" y="81"/>
                  <a:pt x="151" y="79"/>
                  <a:pt x="151" y="77"/>
                </a:cubicBezTo>
                <a:close/>
                <a:moveTo>
                  <a:pt x="151" y="77"/>
                </a:moveTo>
                <a:cubicBezTo>
                  <a:pt x="151" y="77"/>
                  <a:pt x="151" y="77"/>
                  <a:pt x="151" y="7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8" name="Freeform 59"/>
          <p:cNvSpPr>
            <a:spLocks noEditPoints="1"/>
          </p:cNvSpPr>
          <p:nvPr/>
        </p:nvSpPr>
        <p:spPr bwMode="auto">
          <a:xfrm>
            <a:off x="10369551" y="4140201"/>
            <a:ext cx="107949" cy="213784"/>
          </a:xfrm>
          <a:custGeom>
            <a:avLst/>
            <a:gdLst>
              <a:gd name="T0" fmla="*/ 81 w 82"/>
              <a:gd name="T1" fmla="*/ 151 h 163"/>
              <a:gd name="T2" fmla="*/ 81 w 82"/>
              <a:gd name="T3" fmla="*/ 149 h 163"/>
              <a:gd name="T4" fmla="*/ 80 w 82"/>
              <a:gd name="T5" fmla="*/ 148 h 163"/>
              <a:gd name="T6" fmla="*/ 79 w 82"/>
              <a:gd name="T7" fmla="*/ 148 h 163"/>
              <a:gd name="T8" fmla="*/ 78 w 82"/>
              <a:gd name="T9" fmla="*/ 147 h 163"/>
              <a:gd name="T10" fmla="*/ 76 w 82"/>
              <a:gd name="T11" fmla="*/ 147 h 163"/>
              <a:gd name="T12" fmla="*/ 36 w 82"/>
              <a:gd name="T13" fmla="*/ 147 h 163"/>
              <a:gd name="T14" fmla="*/ 22 w 82"/>
              <a:gd name="T15" fmla="*/ 141 h 163"/>
              <a:gd name="T16" fmla="*/ 16 w 82"/>
              <a:gd name="T17" fmla="*/ 127 h 163"/>
              <a:gd name="T18" fmla="*/ 16 w 82"/>
              <a:gd name="T19" fmla="*/ 37 h 163"/>
              <a:gd name="T20" fmla="*/ 22 w 82"/>
              <a:gd name="T21" fmla="*/ 22 h 163"/>
              <a:gd name="T22" fmla="*/ 36 w 82"/>
              <a:gd name="T23" fmla="*/ 16 h 163"/>
              <a:gd name="T24" fmla="*/ 77 w 82"/>
              <a:gd name="T25" fmla="*/ 16 h 163"/>
              <a:gd name="T26" fmla="*/ 80 w 82"/>
              <a:gd name="T27" fmla="*/ 16 h 163"/>
              <a:gd name="T28" fmla="*/ 81 w 82"/>
              <a:gd name="T29" fmla="*/ 13 h 163"/>
              <a:gd name="T30" fmla="*/ 82 w 82"/>
              <a:gd name="T31" fmla="*/ 10 h 163"/>
              <a:gd name="T32" fmla="*/ 81 w 82"/>
              <a:gd name="T33" fmla="*/ 7 h 163"/>
              <a:gd name="T34" fmla="*/ 81 w 82"/>
              <a:gd name="T35" fmla="*/ 4 h 163"/>
              <a:gd name="T36" fmla="*/ 80 w 82"/>
              <a:gd name="T37" fmla="*/ 1 h 163"/>
              <a:gd name="T38" fmla="*/ 77 w 82"/>
              <a:gd name="T39" fmla="*/ 0 h 163"/>
              <a:gd name="T40" fmla="*/ 36 w 82"/>
              <a:gd name="T41" fmla="*/ 0 h 163"/>
              <a:gd name="T42" fmla="*/ 10 w 82"/>
              <a:gd name="T43" fmla="*/ 11 h 163"/>
              <a:gd name="T44" fmla="*/ 0 w 82"/>
              <a:gd name="T45" fmla="*/ 37 h 163"/>
              <a:gd name="T46" fmla="*/ 0 w 82"/>
              <a:gd name="T47" fmla="*/ 127 h 163"/>
              <a:gd name="T48" fmla="*/ 10 w 82"/>
              <a:gd name="T49" fmla="*/ 153 h 163"/>
              <a:gd name="T50" fmla="*/ 36 w 82"/>
              <a:gd name="T51" fmla="*/ 163 h 163"/>
              <a:gd name="T52" fmla="*/ 77 w 82"/>
              <a:gd name="T53" fmla="*/ 163 h 163"/>
              <a:gd name="T54" fmla="*/ 80 w 82"/>
              <a:gd name="T55" fmla="*/ 163 h 163"/>
              <a:gd name="T56" fmla="*/ 81 w 82"/>
              <a:gd name="T57" fmla="*/ 160 h 163"/>
              <a:gd name="T58" fmla="*/ 82 w 82"/>
              <a:gd name="T59" fmla="*/ 157 h 163"/>
              <a:gd name="T60" fmla="*/ 81 w 82"/>
              <a:gd name="T61" fmla="*/ 154 h 163"/>
              <a:gd name="T62" fmla="*/ 81 w 82"/>
              <a:gd name="T63" fmla="*/ 151 h 163"/>
              <a:gd name="T64" fmla="*/ 81 w 82"/>
              <a:gd name="T65" fmla="*/ 151 h 163"/>
              <a:gd name="T66" fmla="*/ 81 w 82"/>
              <a:gd name="T67" fmla="*/ 15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2" h="163">
                <a:moveTo>
                  <a:pt x="81" y="151"/>
                </a:moveTo>
                <a:cubicBezTo>
                  <a:pt x="81" y="150"/>
                  <a:pt x="81" y="150"/>
                  <a:pt x="81" y="149"/>
                </a:cubicBezTo>
                <a:cubicBezTo>
                  <a:pt x="81" y="149"/>
                  <a:pt x="81" y="149"/>
                  <a:pt x="80" y="148"/>
                </a:cubicBezTo>
                <a:cubicBezTo>
                  <a:pt x="79" y="148"/>
                  <a:pt x="79" y="148"/>
                  <a:pt x="79" y="148"/>
                </a:cubicBezTo>
                <a:cubicBezTo>
                  <a:pt x="79" y="147"/>
                  <a:pt x="79" y="147"/>
                  <a:pt x="78" y="147"/>
                </a:cubicBezTo>
                <a:cubicBezTo>
                  <a:pt x="77" y="147"/>
                  <a:pt x="76" y="147"/>
                  <a:pt x="76" y="147"/>
                </a:cubicBezTo>
                <a:cubicBezTo>
                  <a:pt x="36" y="147"/>
                  <a:pt x="36" y="147"/>
                  <a:pt x="36" y="147"/>
                </a:cubicBezTo>
                <a:cubicBezTo>
                  <a:pt x="31" y="147"/>
                  <a:pt x="26" y="145"/>
                  <a:pt x="22" y="141"/>
                </a:cubicBezTo>
                <a:cubicBezTo>
                  <a:pt x="18" y="137"/>
                  <a:pt x="16" y="132"/>
                  <a:pt x="16" y="127"/>
                </a:cubicBezTo>
                <a:cubicBezTo>
                  <a:pt x="16" y="37"/>
                  <a:pt x="16" y="37"/>
                  <a:pt x="16" y="37"/>
                </a:cubicBezTo>
                <a:cubicBezTo>
                  <a:pt x="16" y="31"/>
                  <a:pt x="18" y="26"/>
                  <a:pt x="22" y="22"/>
                </a:cubicBezTo>
                <a:cubicBezTo>
                  <a:pt x="26" y="18"/>
                  <a:pt x="31" y="16"/>
                  <a:pt x="36" y="16"/>
                </a:cubicBezTo>
                <a:cubicBezTo>
                  <a:pt x="77" y="16"/>
                  <a:pt x="77" y="16"/>
                  <a:pt x="77" y="16"/>
                </a:cubicBezTo>
                <a:cubicBezTo>
                  <a:pt x="78" y="16"/>
                  <a:pt x="79" y="16"/>
                  <a:pt x="80" y="16"/>
                </a:cubicBezTo>
                <a:cubicBezTo>
                  <a:pt x="81" y="15"/>
                  <a:pt x="81" y="14"/>
                  <a:pt x="81" y="13"/>
                </a:cubicBezTo>
                <a:cubicBezTo>
                  <a:pt x="81" y="12"/>
                  <a:pt x="81" y="11"/>
                  <a:pt x="82" y="10"/>
                </a:cubicBezTo>
                <a:cubicBezTo>
                  <a:pt x="82" y="9"/>
                  <a:pt x="82" y="8"/>
                  <a:pt x="81" y="7"/>
                </a:cubicBezTo>
                <a:cubicBezTo>
                  <a:pt x="81" y="5"/>
                  <a:pt x="81" y="4"/>
                  <a:pt x="81" y="4"/>
                </a:cubicBezTo>
                <a:cubicBezTo>
                  <a:pt x="81" y="3"/>
                  <a:pt x="81" y="2"/>
                  <a:pt x="80" y="1"/>
                </a:cubicBezTo>
                <a:cubicBezTo>
                  <a:pt x="79" y="0"/>
                  <a:pt x="78" y="0"/>
                  <a:pt x="77" y="0"/>
                </a:cubicBezTo>
                <a:cubicBezTo>
                  <a:pt x="36" y="0"/>
                  <a:pt x="36" y="0"/>
                  <a:pt x="36" y="0"/>
                </a:cubicBezTo>
                <a:cubicBezTo>
                  <a:pt x="26" y="0"/>
                  <a:pt x="18" y="4"/>
                  <a:pt x="10" y="11"/>
                </a:cubicBezTo>
                <a:cubicBezTo>
                  <a:pt x="3" y="18"/>
                  <a:pt x="0" y="27"/>
                  <a:pt x="0" y="37"/>
                </a:cubicBezTo>
                <a:cubicBezTo>
                  <a:pt x="0" y="127"/>
                  <a:pt x="0" y="127"/>
                  <a:pt x="0" y="127"/>
                </a:cubicBezTo>
                <a:cubicBezTo>
                  <a:pt x="0" y="137"/>
                  <a:pt x="3" y="145"/>
                  <a:pt x="10" y="153"/>
                </a:cubicBezTo>
                <a:cubicBezTo>
                  <a:pt x="18" y="160"/>
                  <a:pt x="26" y="163"/>
                  <a:pt x="36" y="163"/>
                </a:cubicBezTo>
                <a:cubicBezTo>
                  <a:pt x="77" y="163"/>
                  <a:pt x="77" y="163"/>
                  <a:pt x="77" y="163"/>
                </a:cubicBezTo>
                <a:cubicBezTo>
                  <a:pt x="78" y="163"/>
                  <a:pt x="79" y="163"/>
                  <a:pt x="80" y="163"/>
                </a:cubicBezTo>
                <a:cubicBezTo>
                  <a:pt x="81" y="162"/>
                  <a:pt x="81" y="161"/>
                  <a:pt x="81" y="160"/>
                </a:cubicBezTo>
                <a:cubicBezTo>
                  <a:pt x="81" y="159"/>
                  <a:pt x="81" y="158"/>
                  <a:pt x="82" y="157"/>
                </a:cubicBezTo>
                <a:cubicBezTo>
                  <a:pt x="82" y="156"/>
                  <a:pt x="82" y="155"/>
                  <a:pt x="81" y="154"/>
                </a:cubicBezTo>
                <a:cubicBezTo>
                  <a:pt x="81" y="152"/>
                  <a:pt x="81" y="151"/>
                  <a:pt x="81" y="151"/>
                </a:cubicBezTo>
                <a:close/>
                <a:moveTo>
                  <a:pt x="81" y="151"/>
                </a:moveTo>
                <a:cubicBezTo>
                  <a:pt x="81" y="151"/>
                  <a:pt x="81" y="151"/>
                  <a:pt x="81" y="1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9" name="Freeform 60"/>
          <p:cNvSpPr>
            <a:spLocks noEditPoints="1"/>
          </p:cNvSpPr>
          <p:nvPr/>
        </p:nvSpPr>
        <p:spPr bwMode="auto">
          <a:xfrm>
            <a:off x="10435170" y="4146551"/>
            <a:ext cx="196849" cy="203200"/>
          </a:xfrm>
          <a:custGeom>
            <a:avLst/>
            <a:gdLst>
              <a:gd name="T0" fmla="*/ 148 w 151"/>
              <a:gd name="T1" fmla="*/ 72 h 155"/>
              <a:gd name="T2" fmla="*/ 79 w 151"/>
              <a:gd name="T3" fmla="*/ 3 h 155"/>
              <a:gd name="T4" fmla="*/ 73 w 151"/>
              <a:gd name="T5" fmla="*/ 0 h 155"/>
              <a:gd name="T6" fmla="*/ 67 w 151"/>
              <a:gd name="T7" fmla="*/ 3 h 155"/>
              <a:gd name="T8" fmla="*/ 65 w 151"/>
              <a:gd name="T9" fmla="*/ 8 h 155"/>
              <a:gd name="T10" fmla="*/ 65 w 151"/>
              <a:gd name="T11" fmla="*/ 45 h 155"/>
              <a:gd name="T12" fmla="*/ 8 w 151"/>
              <a:gd name="T13" fmla="*/ 45 h 155"/>
              <a:gd name="T14" fmla="*/ 2 w 151"/>
              <a:gd name="T15" fmla="*/ 47 h 155"/>
              <a:gd name="T16" fmla="*/ 0 w 151"/>
              <a:gd name="T17" fmla="*/ 53 h 155"/>
              <a:gd name="T18" fmla="*/ 0 w 151"/>
              <a:gd name="T19" fmla="*/ 102 h 155"/>
              <a:gd name="T20" fmla="*/ 2 w 151"/>
              <a:gd name="T21" fmla="*/ 108 h 155"/>
              <a:gd name="T22" fmla="*/ 8 w 151"/>
              <a:gd name="T23" fmla="*/ 110 h 155"/>
              <a:gd name="T24" fmla="*/ 65 w 151"/>
              <a:gd name="T25" fmla="*/ 110 h 155"/>
              <a:gd name="T26" fmla="*/ 65 w 151"/>
              <a:gd name="T27" fmla="*/ 147 h 155"/>
              <a:gd name="T28" fmla="*/ 67 w 151"/>
              <a:gd name="T29" fmla="*/ 153 h 155"/>
              <a:gd name="T30" fmla="*/ 73 w 151"/>
              <a:gd name="T31" fmla="*/ 155 h 155"/>
              <a:gd name="T32" fmla="*/ 79 w 151"/>
              <a:gd name="T33" fmla="*/ 153 h 155"/>
              <a:gd name="T34" fmla="*/ 148 w 151"/>
              <a:gd name="T35" fmla="*/ 83 h 155"/>
              <a:gd name="T36" fmla="*/ 151 w 151"/>
              <a:gd name="T37" fmla="*/ 78 h 155"/>
              <a:gd name="T38" fmla="*/ 148 w 151"/>
              <a:gd name="T39" fmla="*/ 72 h 155"/>
              <a:gd name="T40" fmla="*/ 148 w 151"/>
              <a:gd name="T41" fmla="*/ 72 h 155"/>
              <a:gd name="T42" fmla="*/ 148 w 151"/>
              <a:gd name="T43" fmla="*/ 7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155">
                <a:moveTo>
                  <a:pt x="148" y="72"/>
                </a:moveTo>
                <a:cubicBezTo>
                  <a:pt x="79" y="3"/>
                  <a:pt x="79" y="3"/>
                  <a:pt x="79" y="3"/>
                </a:cubicBezTo>
                <a:cubicBezTo>
                  <a:pt x="77" y="1"/>
                  <a:pt x="75" y="0"/>
                  <a:pt x="73" y="0"/>
                </a:cubicBezTo>
                <a:cubicBezTo>
                  <a:pt x="71" y="0"/>
                  <a:pt x="69" y="1"/>
                  <a:pt x="67" y="3"/>
                </a:cubicBezTo>
                <a:cubicBezTo>
                  <a:pt x="66" y="4"/>
                  <a:pt x="65" y="6"/>
                  <a:pt x="65" y="8"/>
                </a:cubicBezTo>
                <a:cubicBezTo>
                  <a:pt x="65" y="45"/>
                  <a:pt x="65" y="45"/>
                  <a:pt x="65" y="45"/>
                </a:cubicBezTo>
                <a:cubicBezTo>
                  <a:pt x="8" y="45"/>
                  <a:pt x="8" y="45"/>
                  <a:pt x="8" y="45"/>
                </a:cubicBezTo>
                <a:cubicBezTo>
                  <a:pt x="6" y="45"/>
                  <a:pt x="4" y="46"/>
                  <a:pt x="2" y="47"/>
                </a:cubicBezTo>
                <a:cubicBezTo>
                  <a:pt x="0" y="49"/>
                  <a:pt x="0" y="51"/>
                  <a:pt x="0" y="53"/>
                </a:cubicBezTo>
                <a:cubicBezTo>
                  <a:pt x="0" y="102"/>
                  <a:pt x="0" y="102"/>
                  <a:pt x="0" y="102"/>
                </a:cubicBezTo>
                <a:cubicBezTo>
                  <a:pt x="0" y="104"/>
                  <a:pt x="0" y="106"/>
                  <a:pt x="2" y="108"/>
                </a:cubicBezTo>
                <a:cubicBezTo>
                  <a:pt x="4" y="110"/>
                  <a:pt x="6" y="110"/>
                  <a:pt x="8" y="110"/>
                </a:cubicBezTo>
                <a:cubicBezTo>
                  <a:pt x="65" y="110"/>
                  <a:pt x="65" y="110"/>
                  <a:pt x="65" y="110"/>
                </a:cubicBezTo>
                <a:cubicBezTo>
                  <a:pt x="65" y="147"/>
                  <a:pt x="65" y="147"/>
                  <a:pt x="65" y="147"/>
                </a:cubicBezTo>
                <a:cubicBezTo>
                  <a:pt x="65" y="149"/>
                  <a:pt x="66" y="151"/>
                  <a:pt x="67" y="153"/>
                </a:cubicBezTo>
                <a:cubicBezTo>
                  <a:pt x="69" y="154"/>
                  <a:pt x="71" y="155"/>
                  <a:pt x="73" y="155"/>
                </a:cubicBezTo>
                <a:cubicBezTo>
                  <a:pt x="75" y="155"/>
                  <a:pt x="77" y="154"/>
                  <a:pt x="79" y="153"/>
                </a:cubicBezTo>
                <a:cubicBezTo>
                  <a:pt x="148" y="83"/>
                  <a:pt x="148" y="83"/>
                  <a:pt x="148" y="83"/>
                </a:cubicBezTo>
                <a:cubicBezTo>
                  <a:pt x="150" y="82"/>
                  <a:pt x="151" y="80"/>
                  <a:pt x="151" y="78"/>
                </a:cubicBezTo>
                <a:cubicBezTo>
                  <a:pt x="151" y="75"/>
                  <a:pt x="150" y="74"/>
                  <a:pt x="148" y="72"/>
                </a:cubicBezTo>
                <a:close/>
                <a:moveTo>
                  <a:pt x="148" y="72"/>
                </a:moveTo>
                <a:cubicBezTo>
                  <a:pt x="148" y="72"/>
                  <a:pt x="148" y="72"/>
                  <a:pt x="148"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0" name="Freeform 61"/>
          <p:cNvSpPr>
            <a:spLocks noEditPoints="1"/>
          </p:cNvSpPr>
          <p:nvPr/>
        </p:nvSpPr>
        <p:spPr bwMode="auto">
          <a:xfrm>
            <a:off x="5532970" y="738717"/>
            <a:ext cx="154516" cy="86784"/>
          </a:xfrm>
          <a:custGeom>
            <a:avLst/>
            <a:gdLst>
              <a:gd name="T0" fmla="*/ 8 w 118"/>
              <a:gd name="T1" fmla="*/ 66 h 66"/>
              <a:gd name="T2" fmla="*/ 111 w 118"/>
              <a:gd name="T3" fmla="*/ 66 h 66"/>
              <a:gd name="T4" fmla="*/ 116 w 118"/>
              <a:gd name="T5" fmla="*/ 64 h 66"/>
              <a:gd name="T6" fmla="*/ 118 w 118"/>
              <a:gd name="T7" fmla="*/ 59 h 66"/>
              <a:gd name="T8" fmla="*/ 116 w 118"/>
              <a:gd name="T9" fmla="*/ 54 h 66"/>
              <a:gd name="T10" fmla="*/ 65 w 118"/>
              <a:gd name="T11" fmla="*/ 2 h 66"/>
              <a:gd name="T12" fmla="*/ 59 w 118"/>
              <a:gd name="T13" fmla="*/ 0 h 66"/>
              <a:gd name="T14" fmla="*/ 54 w 118"/>
              <a:gd name="T15" fmla="*/ 2 h 66"/>
              <a:gd name="T16" fmla="*/ 3 w 118"/>
              <a:gd name="T17" fmla="*/ 54 h 66"/>
              <a:gd name="T18" fmla="*/ 0 w 118"/>
              <a:gd name="T19" fmla="*/ 59 h 66"/>
              <a:gd name="T20" fmla="*/ 3 w 118"/>
              <a:gd name="T21" fmla="*/ 64 h 66"/>
              <a:gd name="T22" fmla="*/ 8 w 118"/>
              <a:gd name="T23" fmla="*/ 66 h 66"/>
              <a:gd name="T24" fmla="*/ 8 w 118"/>
              <a:gd name="T25" fmla="*/ 66 h 66"/>
              <a:gd name="T26" fmla="*/ 8 w 11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8" y="66"/>
                </a:moveTo>
                <a:cubicBezTo>
                  <a:pt x="111" y="66"/>
                  <a:pt x="111" y="66"/>
                  <a:pt x="111" y="66"/>
                </a:cubicBezTo>
                <a:cubicBezTo>
                  <a:pt x="113" y="66"/>
                  <a:pt x="115" y="65"/>
                  <a:pt x="116" y="64"/>
                </a:cubicBezTo>
                <a:cubicBezTo>
                  <a:pt x="118" y="62"/>
                  <a:pt x="118" y="61"/>
                  <a:pt x="118" y="59"/>
                </a:cubicBezTo>
                <a:cubicBezTo>
                  <a:pt x="118" y="57"/>
                  <a:pt x="118" y="55"/>
                  <a:pt x="116" y="54"/>
                </a:cubicBezTo>
                <a:cubicBezTo>
                  <a:pt x="65" y="2"/>
                  <a:pt x="65" y="2"/>
                  <a:pt x="65" y="2"/>
                </a:cubicBezTo>
                <a:cubicBezTo>
                  <a:pt x="63" y="1"/>
                  <a:pt x="61" y="0"/>
                  <a:pt x="59" y="0"/>
                </a:cubicBezTo>
                <a:cubicBezTo>
                  <a:pt x="57" y="0"/>
                  <a:pt x="56" y="1"/>
                  <a:pt x="54" y="2"/>
                </a:cubicBezTo>
                <a:cubicBezTo>
                  <a:pt x="3" y="54"/>
                  <a:pt x="3" y="54"/>
                  <a:pt x="3" y="54"/>
                </a:cubicBezTo>
                <a:cubicBezTo>
                  <a:pt x="1" y="55"/>
                  <a:pt x="0" y="57"/>
                  <a:pt x="0" y="59"/>
                </a:cubicBezTo>
                <a:cubicBezTo>
                  <a:pt x="0" y="61"/>
                  <a:pt x="1" y="62"/>
                  <a:pt x="3" y="64"/>
                </a:cubicBezTo>
                <a:cubicBezTo>
                  <a:pt x="4" y="65"/>
                  <a:pt x="6" y="66"/>
                  <a:pt x="8" y="66"/>
                </a:cubicBezTo>
                <a:close/>
                <a:moveTo>
                  <a:pt x="8" y="66"/>
                </a:moveTo>
                <a:cubicBezTo>
                  <a:pt x="8" y="66"/>
                  <a:pt x="8" y="66"/>
                  <a:pt x="8" y="6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1" name="Freeform 62"/>
          <p:cNvSpPr>
            <a:spLocks noEditPoints="1"/>
          </p:cNvSpPr>
          <p:nvPr/>
        </p:nvSpPr>
        <p:spPr bwMode="auto">
          <a:xfrm>
            <a:off x="5532970" y="865717"/>
            <a:ext cx="154516" cy="86784"/>
          </a:xfrm>
          <a:custGeom>
            <a:avLst/>
            <a:gdLst>
              <a:gd name="T0" fmla="*/ 111 w 118"/>
              <a:gd name="T1" fmla="*/ 0 h 66"/>
              <a:gd name="T2" fmla="*/ 8 w 118"/>
              <a:gd name="T3" fmla="*/ 0 h 66"/>
              <a:gd name="T4" fmla="*/ 3 w 118"/>
              <a:gd name="T5" fmla="*/ 2 h 66"/>
              <a:gd name="T6" fmla="*/ 0 w 118"/>
              <a:gd name="T7" fmla="*/ 7 h 66"/>
              <a:gd name="T8" fmla="*/ 3 w 118"/>
              <a:gd name="T9" fmla="*/ 12 h 66"/>
              <a:gd name="T10" fmla="*/ 54 w 118"/>
              <a:gd name="T11" fmla="*/ 64 h 66"/>
              <a:gd name="T12" fmla="*/ 59 w 118"/>
              <a:gd name="T13" fmla="*/ 66 h 66"/>
              <a:gd name="T14" fmla="*/ 65 w 118"/>
              <a:gd name="T15" fmla="*/ 64 h 66"/>
              <a:gd name="T16" fmla="*/ 116 w 118"/>
              <a:gd name="T17" fmla="*/ 12 h 66"/>
              <a:gd name="T18" fmla="*/ 118 w 118"/>
              <a:gd name="T19" fmla="*/ 7 h 66"/>
              <a:gd name="T20" fmla="*/ 116 w 118"/>
              <a:gd name="T21" fmla="*/ 2 h 66"/>
              <a:gd name="T22" fmla="*/ 111 w 118"/>
              <a:gd name="T23" fmla="*/ 0 h 66"/>
              <a:gd name="T24" fmla="*/ 111 w 118"/>
              <a:gd name="T25" fmla="*/ 0 h 66"/>
              <a:gd name="T26" fmla="*/ 111 w 118"/>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66">
                <a:moveTo>
                  <a:pt x="111" y="0"/>
                </a:moveTo>
                <a:cubicBezTo>
                  <a:pt x="8" y="0"/>
                  <a:pt x="8" y="0"/>
                  <a:pt x="8" y="0"/>
                </a:cubicBezTo>
                <a:cubicBezTo>
                  <a:pt x="6" y="0"/>
                  <a:pt x="4" y="0"/>
                  <a:pt x="3" y="2"/>
                </a:cubicBezTo>
                <a:cubicBezTo>
                  <a:pt x="1" y="3"/>
                  <a:pt x="0" y="5"/>
                  <a:pt x="0" y="7"/>
                </a:cubicBezTo>
                <a:cubicBezTo>
                  <a:pt x="0" y="9"/>
                  <a:pt x="1" y="11"/>
                  <a:pt x="3" y="12"/>
                </a:cubicBezTo>
                <a:cubicBezTo>
                  <a:pt x="54" y="64"/>
                  <a:pt x="54" y="64"/>
                  <a:pt x="54" y="64"/>
                </a:cubicBezTo>
                <a:cubicBezTo>
                  <a:pt x="56" y="65"/>
                  <a:pt x="57" y="66"/>
                  <a:pt x="59" y="66"/>
                </a:cubicBezTo>
                <a:cubicBezTo>
                  <a:pt x="61" y="66"/>
                  <a:pt x="63" y="65"/>
                  <a:pt x="65" y="64"/>
                </a:cubicBezTo>
                <a:cubicBezTo>
                  <a:pt x="116" y="12"/>
                  <a:pt x="116" y="12"/>
                  <a:pt x="116" y="12"/>
                </a:cubicBezTo>
                <a:cubicBezTo>
                  <a:pt x="118" y="11"/>
                  <a:pt x="118" y="9"/>
                  <a:pt x="118" y="7"/>
                </a:cubicBezTo>
                <a:cubicBezTo>
                  <a:pt x="118" y="5"/>
                  <a:pt x="118" y="3"/>
                  <a:pt x="116" y="2"/>
                </a:cubicBezTo>
                <a:cubicBezTo>
                  <a:pt x="115" y="0"/>
                  <a:pt x="113" y="0"/>
                  <a:pt x="111" y="0"/>
                </a:cubicBezTo>
                <a:close/>
                <a:moveTo>
                  <a:pt x="111" y="0"/>
                </a:moveTo>
                <a:cubicBezTo>
                  <a:pt x="111" y="0"/>
                  <a:pt x="111" y="0"/>
                  <a:pt x="1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2" name="Freeform 63"/>
          <p:cNvSpPr>
            <a:spLocks noEditPoints="1"/>
          </p:cNvSpPr>
          <p:nvPr/>
        </p:nvSpPr>
        <p:spPr bwMode="auto">
          <a:xfrm>
            <a:off x="2114553" y="1509184"/>
            <a:ext cx="131233" cy="78317"/>
          </a:xfrm>
          <a:custGeom>
            <a:avLst/>
            <a:gdLst>
              <a:gd name="T0" fmla="*/ 48 w 100"/>
              <a:gd name="T1" fmla="*/ 58 h 59"/>
              <a:gd name="T2" fmla="*/ 50 w 100"/>
              <a:gd name="T3" fmla="*/ 59 h 59"/>
              <a:gd name="T4" fmla="*/ 52 w 100"/>
              <a:gd name="T5" fmla="*/ 58 h 59"/>
              <a:gd name="T6" fmla="*/ 99 w 100"/>
              <a:gd name="T7" fmla="*/ 11 h 59"/>
              <a:gd name="T8" fmla="*/ 100 w 100"/>
              <a:gd name="T9" fmla="*/ 9 h 59"/>
              <a:gd name="T10" fmla="*/ 99 w 100"/>
              <a:gd name="T11" fmla="*/ 6 h 59"/>
              <a:gd name="T12" fmla="*/ 94 w 100"/>
              <a:gd name="T13" fmla="*/ 1 h 59"/>
              <a:gd name="T14" fmla="*/ 92 w 100"/>
              <a:gd name="T15" fmla="*/ 0 h 59"/>
              <a:gd name="T16" fmla="*/ 90 w 100"/>
              <a:gd name="T17" fmla="*/ 1 h 59"/>
              <a:gd name="T18" fmla="*/ 50 w 100"/>
              <a:gd name="T19" fmla="*/ 41 h 59"/>
              <a:gd name="T20" fmla="*/ 10 w 100"/>
              <a:gd name="T21" fmla="*/ 1 h 59"/>
              <a:gd name="T22" fmla="*/ 8 w 100"/>
              <a:gd name="T23" fmla="*/ 0 h 59"/>
              <a:gd name="T24" fmla="*/ 6 w 100"/>
              <a:gd name="T25" fmla="*/ 1 h 59"/>
              <a:gd name="T26" fmla="*/ 1 w 100"/>
              <a:gd name="T27" fmla="*/ 6 h 59"/>
              <a:gd name="T28" fmla="*/ 0 w 100"/>
              <a:gd name="T29" fmla="*/ 9 h 59"/>
              <a:gd name="T30" fmla="*/ 1 w 100"/>
              <a:gd name="T31" fmla="*/ 11 h 59"/>
              <a:gd name="T32" fmla="*/ 48 w 100"/>
              <a:gd name="T33" fmla="*/ 58 h 59"/>
              <a:gd name="T34" fmla="*/ 48 w 100"/>
              <a:gd name="T35" fmla="*/ 58 h 59"/>
              <a:gd name="T36" fmla="*/ 48 w 100"/>
              <a:gd name="T37" fmla="*/ 5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48" y="58"/>
                </a:move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cubicBezTo>
                  <a:pt x="94" y="1"/>
                  <a:pt x="94" y="1"/>
                  <a:pt x="94" y="1"/>
                </a:cubicBez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lnTo>
                  <a:pt x="48" y="58"/>
                </a:lnTo>
                <a:close/>
                <a:moveTo>
                  <a:pt x="48" y="58"/>
                </a:moveTo>
                <a:cubicBezTo>
                  <a:pt x="48" y="58"/>
                  <a:pt x="48" y="58"/>
                  <a:pt x="48" y="5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3" name="Freeform 64"/>
          <p:cNvSpPr>
            <a:spLocks noEditPoints="1"/>
          </p:cNvSpPr>
          <p:nvPr/>
        </p:nvSpPr>
        <p:spPr bwMode="auto">
          <a:xfrm>
            <a:off x="2114553" y="1559984"/>
            <a:ext cx="131233" cy="78317"/>
          </a:xfrm>
          <a:custGeom>
            <a:avLst/>
            <a:gdLst>
              <a:gd name="T0" fmla="*/ 94 w 100"/>
              <a:gd name="T1" fmla="*/ 1 h 59"/>
              <a:gd name="T2" fmla="*/ 92 w 100"/>
              <a:gd name="T3" fmla="*/ 0 h 59"/>
              <a:gd name="T4" fmla="*/ 90 w 100"/>
              <a:gd name="T5" fmla="*/ 1 h 59"/>
              <a:gd name="T6" fmla="*/ 50 w 100"/>
              <a:gd name="T7" fmla="*/ 41 h 59"/>
              <a:gd name="T8" fmla="*/ 10 w 100"/>
              <a:gd name="T9" fmla="*/ 1 h 59"/>
              <a:gd name="T10" fmla="*/ 8 w 100"/>
              <a:gd name="T11" fmla="*/ 0 h 59"/>
              <a:gd name="T12" fmla="*/ 6 w 100"/>
              <a:gd name="T13" fmla="*/ 1 h 59"/>
              <a:gd name="T14" fmla="*/ 1 w 100"/>
              <a:gd name="T15" fmla="*/ 6 h 59"/>
              <a:gd name="T16" fmla="*/ 0 w 100"/>
              <a:gd name="T17" fmla="*/ 9 h 59"/>
              <a:gd name="T18" fmla="*/ 1 w 100"/>
              <a:gd name="T19" fmla="*/ 11 h 59"/>
              <a:gd name="T20" fmla="*/ 48 w 100"/>
              <a:gd name="T21" fmla="*/ 58 h 59"/>
              <a:gd name="T22" fmla="*/ 50 w 100"/>
              <a:gd name="T23" fmla="*/ 59 h 59"/>
              <a:gd name="T24" fmla="*/ 52 w 100"/>
              <a:gd name="T25" fmla="*/ 58 h 59"/>
              <a:gd name="T26" fmla="*/ 99 w 100"/>
              <a:gd name="T27" fmla="*/ 11 h 59"/>
              <a:gd name="T28" fmla="*/ 100 w 100"/>
              <a:gd name="T29" fmla="*/ 9 h 59"/>
              <a:gd name="T30" fmla="*/ 99 w 100"/>
              <a:gd name="T31" fmla="*/ 6 h 59"/>
              <a:gd name="T32" fmla="*/ 94 w 100"/>
              <a:gd name="T33" fmla="*/ 1 h 59"/>
              <a:gd name="T34" fmla="*/ 94 w 100"/>
              <a:gd name="T35" fmla="*/ 1 h 59"/>
              <a:gd name="T36" fmla="*/ 94 w 100"/>
              <a:gd name="T37"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59">
                <a:moveTo>
                  <a:pt x="94" y="1"/>
                </a:moveTo>
                <a:cubicBezTo>
                  <a:pt x="94" y="1"/>
                  <a:pt x="93" y="0"/>
                  <a:pt x="92" y="0"/>
                </a:cubicBezTo>
                <a:cubicBezTo>
                  <a:pt x="91" y="0"/>
                  <a:pt x="90" y="1"/>
                  <a:pt x="90" y="1"/>
                </a:cubicBezTo>
                <a:cubicBezTo>
                  <a:pt x="50" y="41"/>
                  <a:pt x="50" y="41"/>
                  <a:pt x="50" y="41"/>
                </a:cubicBezTo>
                <a:cubicBezTo>
                  <a:pt x="10" y="1"/>
                  <a:pt x="10" y="1"/>
                  <a:pt x="10" y="1"/>
                </a:cubicBezTo>
                <a:cubicBezTo>
                  <a:pt x="10" y="1"/>
                  <a:pt x="9" y="0"/>
                  <a:pt x="8" y="0"/>
                </a:cubicBezTo>
                <a:cubicBezTo>
                  <a:pt x="7" y="0"/>
                  <a:pt x="6" y="1"/>
                  <a:pt x="6" y="1"/>
                </a:cubicBezTo>
                <a:cubicBezTo>
                  <a:pt x="1" y="6"/>
                  <a:pt x="1" y="6"/>
                  <a:pt x="1" y="6"/>
                </a:cubicBezTo>
                <a:cubicBezTo>
                  <a:pt x="0" y="7"/>
                  <a:pt x="0" y="8"/>
                  <a:pt x="0" y="9"/>
                </a:cubicBezTo>
                <a:cubicBezTo>
                  <a:pt x="0" y="10"/>
                  <a:pt x="0" y="10"/>
                  <a:pt x="1" y="11"/>
                </a:cubicBezTo>
                <a:cubicBezTo>
                  <a:pt x="48" y="58"/>
                  <a:pt x="48" y="58"/>
                  <a:pt x="48" y="58"/>
                </a:cubicBezTo>
                <a:cubicBezTo>
                  <a:pt x="48" y="59"/>
                  <a:pt x="49" y="59"/>
                  <a:pt x="50" y="59"/>
                </a:cubicBezTo>
                <a:cubicBezTo>
                  <a:pt x="51" y="59"/>
                  <a:pt x="52" y="59"/>
                  <a:pt x="52" y="58"/>
                </a:cubicBezTo>
                <a:cubicBezTo>
                  <a:pt x="99" y="11"/>
                  <a:pt x="99" y="11"/>
                  <a:pt x="99" y="11"/>
                </a:cubicBezTo>
                <a:cubicBezTo>
                  <a:pt x="100" y="10"/>
                  <a:pt x="100" y="10"/>
                  <a:pt x="100" y="9"/>
                </a:cubicBezTo>
                <a:cubicBezTo>
                  <a:pt x="100" y="8"/>
                  <a:pt x="100" y="7"/>
                  <a:pt x="99" y="6"/>
                </a:cubicBezTo>
                <a:lnTo>
                  <a:pt x="94" y="1"/>
                </a:lnTo>
                <a:close/>
                <a:moveTo>
                  <a:pt x="94" y="1"/>
                </a:moveTo>
                <a:cubicBezTo>
                  <a:pt x="94" y="1"/>
                  <a:pt x="94" y="1"/>
                  <a:pt x="94"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4" name="Freeform 65"/>
          <p:cNvSpPr>
            <a:spLocks noEditPoints="1"/>
          </p:cNvSpPr>
          <p:nvPr/>
        </p:nvSpPr>
        <p:spPr bwMode="auto">
          <a:xfrm>
            <a:off x="8532286" y="1083735"/>
            <a:ext cx="93133" cy="260351"/>
          </a:xfrm>
          <a:custGeom>
            <a:avLst/>
            <a:gdLst>
              <a:gd name="T0" fmla="*/ 63 w 71"/>
              <a:gd name="T1" fmla="*/ 156 h 198"/>
              <a:gd name="T2" fmla="*/ 49 w 71"/>
              <a:gd name="T3" fmla="*/ 156 h 198"/>
              <a:gd name="T4" fmla="*/ 49 w 71"/>
              <a:gd name="T5" fmla="*/ 42 h 198"/>
              <a:gd name="T6" fmla="*/ 63 w 71"/>
              <a:gd name="T7" fmla="*/ 42 h 198"/>
              <a:gd name="T8" fmla="*/ 68 w 71"/>
              <a:gd name="T9" fmla="*/ 40 h 198"/>
              <a:gd name="T10" fmla="*/ 71 w 71"/>
              <a:gd name="T11" fmla="*/ 35 h 198"/>
              <a:gd name="T12" fmla="*/ 68 w 71"/>
              <a:gd name="T13" fmla="*/ 30 h 198"/>
              <a:gd name="T14" fmla="*/ 40 w 71"/>
              <a:gd name="T15" fmla="*/ 2 h 198"/>
              <a:gd name="T16" fmla="*/ 35 w 71"/>
              <a:gd name="T17" fmla="*/ 0 h 198"/>
              <a:gd name="T18" fmla="*/ 30 w 71"/>
              <a:gd name="T19" fmla="*/ 2 h 198"/>
              <a:gd name="T20" fmla="*/ 2 w 71"/>
              <a:gd name="T21" fmla="*/ 30 h 198"/>
              <a:gd name="T22" fmla="*/ 0 w 71"/>
              <a:gd name="T23" fmla="*/ 35 h 198"/>
              <a:gd name="T24" fmla="*/ 2 w 71"/>
              <a:gd name="T25" fmla="*/ 40 h 198"/>
              <a:gd name="T26" fmla="*/ 7 w 71"/>
              <a:gd name="T27" fmla="*/ 42 h 198"/>
              <a:gd name="T28" fmla="*/ 21 w 71"/>
              <a:gd name="T29" fmla="*/ 42 h 198"/>
              <a:gd name="T30" fmla="*/ 21 w 71"/>
              <a:gd name="T31" fmla="*/ 156 h 198"/>
              <a:gd name="T32" fmla="*/ 7 w 71"/>
              <a:gd name="T33" fmla="*/ 156 h 198"/>
              <a:gd name="T34" fmla="*/ 2 w 71"/>
              <a:gd name="T35" fmla="*/ 158 h 198"/>
              <a:gd name="T36" fmla="*/ 0 w 71"/>
              <a:gd name="T37" fmla="*/ 163 h 198"/>
              <a:gd name="T38" fmla="*/ 2 w 71"/>
              <a:gd name="T39" fmla="*/ 168 h 198"/>
              <a:gd name="T40" fmla="*/ 30 w 71"/>
              <a:gd name="T41" fmla="*/ 196 h 198"/>
              <a:gd name="T42" fmla="*/ 35 w 71"/>
              <a:gd name="T43" fmla="*/ 198 h 198"/>
              <a:gd name="T44" fmla="*/ 40 w 71"/>
              <a:gd name="T45" fmla="*/ 196 h 198"/>
              <a:gd name="T46" fmla="*/ 68 w 71"/>
              <a:gd name="T47" fmla="*/ 168 h 198"/>
              <a:gd name="T48" fmla="*/ 71 w 71"/>
              <a:gd name="T49" fmla="*/ 163 h 198"/>
              <a:gd name="T50" fmla="*/ 68 w 71"/>
              <a:gd name="T51" fmla="*/ 158 h 198"/>
              <a:gd name="T52" fmla="*/ 63 w 71"/>
              <a:gd name="T53" fmla="*/ 156 h 198"/>
              <a:gd name="T54" fmla="*/ 63 w 71"/>
              <a:gd name="T55" fmla="*/ 156 h 198"/>
              <a:gd name="T56" fmla="*/ 63 w 71"/>
              <a:gd name="T57"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1" h="198">
                <a:moveTo>
                  <a:pt x="63" y="156"/>
                </a:moveTo>
                <a:cubicBezTo>
                  <a:pt x="49" y="156"/>
                  <a:pt x="49" y="156"/>
                  <a:pt x="49" y="156"/>
                </a:cubicBezTo>
                <a:cubicBezTo>
                  <a:pt x="49" y="42"/>
                  <a:pt x="49" y="42"/>
                  <a:pt x="49" y="42"/>
                </a:cubicBezTo>
                <a:cubicBezTo>
                  <a:pt x="63" y="42"/>
                  <a:pt x="63" y="42"/>
                  <a:pt x="63" y="42"/>
                </a:cubicBezTo>
                <a:cubicBezTo>
                  <a:pt x="65" y="42"/>
                  <a:pt x="67" y="42"/>
                  <a:pt x="68" y="40"/>
                </a:cubicBezTo>
                <a:cubicBezTo>
                  <a:pt x="70" y="39"/>
                  <a:pt x="71" y="37"/>
                  <a:pt x="71" y="35"/>
                </a:cubicBezTo>
                <a:cubicBezTo>
                  <a:pt x="71" y="33"/>
                  <a:pt x="70" y="32"/>
                  <a:pt x="68" y="30"/>
                </a:cubicBezTo>
                <a:cubicBezTo>
                  <a:pt x="40" y="2"/>
                  <a:pt x="40" y="2"/>
                  <a:pt x="40" y="2"/>
                </a:cubicBezTo>
                <a:cubicBezTo>
                  <a:pt x="39" y="1"/>
                  <a:pt x="37" y="0"/>
                  <a:pt x="35" y="0"/>
                </a:cubicBezTo>
                <a:cubicBezTo>
                  <a:pt x="33" y="0"/>
                  <a:pt x="32" y="1"/>
                  <a:pt x="30" y="2"/>
                </a:cubicBezTo>
                <a:cubicBezTo>
                  <a:pt x="2" y="30"/>
                  <a:pt x="2" y="30"/>
                  <a:pt x="2" y="30"/>
                </a:cubicBezTo>
                <a:cubicBezTo>
                  <a:pt x="0" y="32"/>
                  <a:pt x="0" y="33"/>
                  <a:pt x="0" y="35"/>
                </a:cubicBezTo>
                <a:cubicBezTo>
                  <a:pt x="0" y="37"/>
                  <a:pt x="0" y="39"/>
                  <a:pt x="2" y="40"/>
                </a:cubicBezTo>
                <a:cubicBezTo>
                  <a:pt x="3" y="42"/>
                  <a:pt x="5" y="42"/>
                  <a:pt x="7" y="42"/>
                </a:cubicBezTo>
                <a:cubicBezTo>
                  <a:pt x="21" y="42"/>
                  <a:pt x="21" y="42"/>
                  <a:pt x="21" y="42"/>
                </a:cubicBezTo>
                <a:cubicBezTo>
                  <a:pt x="21" y="156"/>
                  <a:pt x="21" y="156"/>
                  <a:pt x="21" y="156"/>
                </a:cubicBezTo>
                <a:cubicBezTo>
                  <a:pt x="7" y="156"/>
                  <a:pt x="7" y="156"/>
                  <a:pt x="7" y="156"/>
                </a:cubicBezTo>
                <a:cubicBezTo>
                  <a:pt x="5" y="156"/>
                  <a:pt x="3" y="156"/>
                  <a:pt x="2" y="158"/>
                </a:cubicBezTo>
                <a:cubicBezTo>
                  <a:pt x="0" y="159"/>
                  <a:pt x="0" y="161"/>
                  <a:pt x="0" y="163"/>
                </a:cubicBezTo>
                <a:cubicBezTo>
                  <a:pt x="0" y="165"/>
                  <a:pt x="0" y="166"/>
                  <a:pt x="2" y="168"/>
                </a:cubicBezTo>
                <a:cubicBezTo>
                  <a:pt x="30" y="196"/>
                  <a:pt x="30" y="196"/>
                  <a:pt x="30" y="196"/>
                </a:cubicBezTo>
                <a:cubicBezTo>
                  <a:pt x="32" y="198"/>
                  <a:pt x="33" y="198"/>
                  <a:pt x="35" y="198"/>
                </a:cubicBezTo>
                <a:cubicBezTo>
                  <a:pt x="37" y="198"/>
                  <a:pt x="39" y="198"/>
                  <a:pt x="40" y="196"/>
                </a:cubicBezTo>
                <a:cubicBezTo>
                  <a:pt x="68" y="168"/>
                  <a:pt x="68" y="168"/>
                  <a:pt x="68" y="168"/>
                </a:cubicBezTo>
                <a:cubicBezTo>
                  <a:pt x="70" y="166"/>
                  <a:pt x="71" y="165"/>
                  <a:pt x="71" y="163"/>
                </a:cubicBezTo>
                <a:cubicBezTo>
                  <a:pt x="71" y="161"/>
                  <a:pt x="70" y="159"/>
                  <a:pt x="68" y="158"/>
                </a:cubicBezTo>
                <a:cubicBezTo>
                  <a:pt x="67" y="156"/>
                  <a:pt x="65" y="156"/>
                  <a:pt x="63" y="156"/>
                </a:cubicBezTo>
                <a:close/>
                <a:moveTo>
                  <a:pt x="63" y="156"/>
                </a:moveTo>
                <a:cubicBezTo>
                  <a:pt x="63" y="156"/>
                  <a:pt x="63" y="156"/>
                  <a:pt x="63" y="1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5" name="Freeform 66"/>
          <p:cNvSpPr>
            <a:spLocks noEditPoints="1"/>
          </p:cNvSpPr>
          <p:nvPr/>
        </p:nvSpPr>
        <p:spPr bwMode="auto">
          <a:xfrm>
            <a:off x="3587753" y="2252134"/>
            <a:ext cx="198967" cy="198967"/>
          </a:xfrm>
          <a:custGeom>
            <a:avLst/>
            <a:gdLst>
              <a:gd name="T0" fmla="*/ 146 w 152"/>
              <a:gd name="T1" fmla="*/ 46 h 152"/>
              <a:gd name="T2" fmla="*/ 130 w 152"/>
              <a:gd name="T3" fmla="*/ 22 h 152"/>
              <a:gd name="T4" fmla="*/ 105 w 152"/>
              <a:gd name="T5" fmla="*/ 6 h 152"/>
              <a:gd name="T6" fmla="*/ 76 w 152"/>
              <a:gd name="T7" fmla="*/ 0 h 152"/>
              <a:gd name="T8" fmla="*/ 48 w 152"/>
              <a:gd name="T9" fmla="*/ 5 h 152"/>
              <a:gd name="T10" fmla="*/ 23 w 152"/>
              <a:gd name="T11" fmla="*/ 21 h 152"/>
              <a:gd name="T12" fmla="*/ 11 w 152"/>
              <a:gd name="T13" fmla="*/ 8 h 152"/>
              <a:gd name="T14" fmla="*/ 4 w 152"/>
              <a:gd name="T15" fmla="*/ 7 h 152"/>
              <a:gd name="T16" fmla="*/ 0 w 152"/>
              <a:gd name="T17" fmla="*/ 12 h 152"/>
              <a:gd name="T18" fmla="*/ 0 w 152"/>
              <a:gd name="T19" fmla="*/ 57 h 152"/>
              <a:gd name="T20" fmla="*/ 2 w 152"/>
              <a:gd name="T21" fmla="*/ 61 h 152"/>
              <a:gd name="T22" fmla="*/ 6 w 152"/>
              <a:gd name="T23" fmla="*/ 63 h 152"/>
              <a:gd name="T24" fmla="*/ 50 w 152"/>
              <a:gd name="T25" fmla="*/ 63 h 152"/>
              <a:gd name="T26" fmla="*/ 56 w 152"/>
              <a:gd name="T27" fmla="*/ 59 h 152"/>
              <a:gd name="T28" fmla="*/ 55 w 152"/>
              <a:gd name="T29" fmla="*/ 52 h 152"/>
              <a:gd name="T30" fmla="*/ 41 w 152"/>
              <a:gd name="T31" fmla="*/ 39 h 152"/>
              <a:gd name="T32" fmla="*/ 57 w 152"/>
              <a:gd name="T33" fmla="*/ 29 h 152"/>
              <a:gd name="T34" fmla="*/ 76 w 152"/>
              <a:gd name="T35" fmla="*/ 25 h 152"/>
              <a:gd name="T36" fmla="*/ 95 w 152"/>
              <a:gd name="T37" fmla="*/ 29 h 152"/>
              <a:gd name="T38" fmla="*/ 112 w 152"/>
              <a:gd name="T39" fmla="*/ 40 h 152"/>
              <a:gd name="T40" fmla="*/ 122 w 152"/>
              <a:gd name="T41" fmla="*/ 56 h 152"/>
              <a:gd name="T42" fmla="*/ 126 w 152"/>
              <a:gd name="T43" fmla="*/ 76 h 152"/>
              <a:gd name="T44" fmla="*/ 122 w 152"/>
              <a:gd name="T45" fmla="*/ 95 h 152"/>
              <a:gd name="T46" fmla="*/ 112 w 152"/>
              <a:gd name="T47" fmla="*/ 112 h 152"/>
              <a:gd name="T48" fmla="*/ 95 w 152"/>
              <a:gd name="T49" fmla="*/ 122 h 152"/>
              <a:gd name="T50" fmla="*/ 76 w 152"/>
              <a:gd name="T51" fmla="*/ 126 h 152"/>
              <a:gd name="T52" fmla="*/ 54 w 152"/>
              <a:gd name="T53" fmla="*/ 121 h 152"/>
              <a:gd name="T54" fmla="*/ 36 w 152"/>
              <a:gd name="T55" fmla="*/ 107 h 152"/>
              <a:gd name="T56" fmla="*/ 34 w 152"/>
              <a:gd name="T57" fmla="*/ 106 h 152"/>
              <a:gd name="T58" fmla="*/ 31 w 152"/>
              <a:gd name="T59" fmla="*/ 106 h 152"/>
              <a:gd name="T60" fmla="*/ 18 w 152"/>
              <a:gd name="T61" fmla="*/ 120 h 152"/>
              <a:gd name="T62" fmla="*/ 17 w 152"/>
              <a:gd name="T63" fmla="*/ 122 h 152"/>
              <a:gd name="T64" fmla="*/ 17 w 152"/>
              <a:gd name="T65" fmla="*/ 124 h 152"/>
              <a:gd name="T66" fmla="*/ 43 w 152"/>
              <a:gd name="T67" fmla="*/ 145 h 152"/>
              <a:gd name="T68" fmla="*/ 76 w 152"/>
              <a:gd name="T69" fmla="*/ 152 h 152"/>
              <a:gd name="T70" fmla="*/ 105 w 152"/>
              <a:gd name="T71" fmla="*/ 146 h 152"/>
              <a:gd name="T72" fmla="*/ 130 w 152"/>
              <a:gd name="T73" fmla="*/ 129 h 152"/>
              <a:gd name="T74" fmla="*/ 146 w 152"/>
              <a:gd name="T75" fmla="*/ 105 h 152"/>
              <a:gd name="T76" fmla="*/ 152 w 152"/>
              <a:gd name="T77" fmla="*/ 76 h 152"/>
              <a:gd name="T78" fmla="*/ 146 w 152"/>
              <a:gd name="T79" fmla="*/ 46 h 152"/>
              <a:gd name="T80" fmla="*/ 146 w 152"/>
              <a:gd name="T81" fmla="*/ 46 h 152"/>
              <a:gd name="T82" fmla="*/ 146 w 152"/>
              <a:gd name="T83" fmla="*/ 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2" h="152">
                <a:moveTo>
                  <a:pt x="146" y="46"/>
                </a:moveTo>
                <a:cubicBezTo>
                  <a:pt x="142" y="37"/>
                  <a:pt x="136" y="29"/>
                  <a:pt x="130" y="22"/>
                </a:cubicBezTo>
                <a:cubicBezTo>
                  <a:pt x="123" y="15"/>
                  <a:pt x="115" y="10"/>
                  <a:pt x="105" y="6"/>
                </a:cubicBezTo>
                <a:cubicBezTo>
                  <a:pt x="96" y="2"/>
                  <a:pt x="86" y="0"/>
                  <a:pt x="76" y="0"/>
                </a:cubicBezTo>
                <a:cubicBezTo>
                  <a:pt x="66" y="0"/>
                  <a:pt x="57" y="2"/>
                  <a:pt x="48" y="5"/>
                </a:cubicBezTo>
                <a:cubicBezTo>
                  <a:pt x="39" y="9"/>
                  <a:pt x="31" y="14"/>
                  <a:pt x="23" y="21"/>
                </a:cubicBezTo>
                <a:cubicBezTo>
                  <a:pt x="11" y="8"/>
                  <a:pt x="11" y="8"/>
                  <a:pt x="11" y="8"/>
                </a:cubicBezTo>
                <a:cubicBezTo>
                  <a:pt x="9" y="6"/>
                  <a:pt x="6" y="5"/>
                  <a:pt x="4" y="7"/>
                </a:cubicBezTo>
                <a:cubicBezTo>
                  <a:pt x="1" y="8"/>
                  <a:pt x="0" y="10"/>
                  <a:pt x="0" y="12"/>
                </a:cubicBezTo>
                <a:cubicBezTo>
                  <a:pt x="0" y="57"/>
                  <a:pt x="0" y="57"/>
                  <a:pt x="0" y="57"/>
                </a:cubicBezTo>
                <a:cubicBezTo>
                  <a:pt x="0" y="58"/>
                  <a:pt x="0" y="60"/>
                  <a:pt x="2" y="61"/>
                </a:cubicBezTo>
                <a:cubicBezTo>
                  <a:pt x="3" y="62"/>
                  <a:pt x="4" y="63"/>
                  <a:pt x="6" y="63"/>
                </a:cubicBezTo>
                <a:cubicBezTo>
                  <a:pt x="50" y="63"/>
                  <a:pt x="50" y="63"/>
                  <a:pt x="50" y="63"/>
                </a:cubicBezTo>
                <a:cubicBezTo>
                  <a:pt x="53" y="63"/>
                  <a:pt x="55" y="62"/>
                  <a:pt x="56" y="59"/>
                </a:cubicBezTo>
                <a:cubicBezTo>
                  <a:pt x="57" y="57"/>
                  <a:pt x="57" y="54"/>
                  <a:pt x="55" y="52"/>
                </a:cubicBezTo>
                <a:cubicBezTo>
                  <a:pt x="41" y="39"/>
                  <a:pt x="41" y="39"/>
                  <a:pt x="41" y="39"/>
                </a:cubicBezTo>
                <a:cubicBezTo>
                  <a:pt x="46" y="34"/>
                  <a:pt x="51" y="31"/>
                  <a:pt x="57" y="29"/>
                </a:cubicBezTo>
                <a:cubicBezTo>
                  <a:pt x="63" y="26"/>
                  <a:pt x="69" y="25"/>
                  <a:pt x="76" y="25"/>
                </a:cubicBezTo>
                <a:cubicBezTo>
                  <a:pt x="83" y="25"/>
                  <a:pt x="89" y="26"/>
                  <a:pt x="95" y="29"/>
                </a:cubicBezTo>
                <a:cubicBezTo>
                  <a:pt x="102" y="32"/>
                  <a:pt x="107" y="35"/>
                  <a:pt x="112" y="40"/>
                </a:cubicBezTo>
                <a:cubicBezTo>
                  <a:pt x="116" y="44"/>
                  <a:pt x="120" y="50"/>
                  <a:pt x="122" y="56"/>
                </a:cubicBezTo>
                <a:cubicBezTo>
                  <a:pt x="125" y="62"/>
                  <a:pt x="126" y="69"/>
                  <a:pt x="126" y="76"/>
                </a:cubicBezTo>
                <a:cubicBezTo>
                  <a:pt x="126" y="83"/>
                  <a:pt x="125" y="89"/>
                  <a:pt x="122" y="95"/>
                </a:cubicBezTo>
                <a:cubicBezTo>
                  <a:pt x="120" y="102"/>
                  <a:pt x="116" y="107"/>
                  <a:pt x="112" y="112"/>
                </a:cubicBezTo>
                <a:cubicBezTo>
                  <a:pt x="107" y="116"/>
                  <a:pt x="102" y="120"/>
                  <a:pt x="95" y="122"/>
                </a:cubicBezTo>
                <a:cubicBezTo>
                  <a:pt x="89" y="125"/>
                  <a:pt x="83" y="126"/>
                  <a:pt x="76" y="126"/>
                </a:cubicBezTo>
                <a:cubicBezTo>
                  <a:pt x="68" y="126"/>
                  <a:pt x="61" y="125"/>
                  <a:pt x="54" y="121"/>
                </a:cubicBezTo>
                <a:cubicBezTo>
                  <a:pt x="47" y="118"/>
                  <a:pt x="41" y="113"/>
                  <a:pt x="36" y="107"/>
                </a:cubicBezTo>
                <a:cubicBezTo>
                  <a:pt x="35" y="106"/>
                  <a:pt x="35" y="106"/>
                  <a:pt x="34" y="106"/>
                </a:cubicBezTo>
                <a:cubicBezTo>
                  <a:pt x="33" y="106"/>
                  <a:pt x="32" y="106"/>
                  <a:pt x="31" y="106"/>
                </a:cubicBezTo>
                <a:cubicBezTo>
                  <a:pt x="18" y="120"/>
                  <a:pt x="18" y="120"/>
                  <a:pt x="18" y="120"/>
                </a:cubicBezTo>
                <a:cubicBezTo>
                  <a:pt x="17" y="121"/>
                  <a:pt x="17" y="121"/>
                  <a:pt x="17" y="122"/>
                </a:cubicBezTo>
                <a:cubicBezTo>
                  <a:pt x="17" y="123"/>
                  <a:pt x="17" y="124"/>
                  <a:pt x="17" y="124"/>
                </a:cubicBezTo>
                <a:cubicBezTo>
                  <a:pt x="25" y="133"/>
                  <a:pt x="33" y="140"/>
                  <a:pt x="43" y="145"/>
                </a:cubicBezTo>
                <a:cubicBezTo>
                  <a:pt x="54" y="149"/>
                  <a:pt x="64" y="152"/>
                  <a:pt x="76" y="152"/>
                </a:cubicBezTo>
                <a:cubicBezTo>
                  <a:pt x="86" y="152"/>
                  <a:pt x="96" y="150"/>
                  <a:pt x="105" y="146"/>
                </a:cubicBezTo>
                <a:cubicBezTo>
                  <a:pt x="115" y="142"/>
                  <a:pt x="123" y="136"/>
                  <a:pt x="130" y="129"/>
                </a:cubicBezTo>
                <a:cubicBezTo>
                  <a:pt x="136" y="123"/>
                  <a:pt x="142" y="115"/>
                  <a:pt x="146" y="105"/>
                </a:cubicBezTo>
                <a:cubicBezTo>
                  <a:pt x="150" y="96"/>
                  <a:pt x="152" y="86"/>
                  <a:pt x="152" y="76"/>
                </a:cubicBezTo>
                <a:cubicBezTo>
                  <a:pt x="152" y="65"/>
                  <a:pt x="150" y="56"/>
                  <a:pt x="146" y="46"/>
                </a:cubicBezTo>
                <a:close/>
                <a:moveTo>
                  <a:pt x="146" y="46"/>
                </a:moveTo>
                <a:cubicBezTo>
                  <a:pt x="146" y="46"/>
                  <a:pt x="146" y="46"/>
                  <a:pt x="146"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6" name="Freeform 67"/>
          <p:cNvSpPr>
            <a:spLocks noEditPoints="1"/>
          </p:cNvSpPr>
          <p:nvPr/>
        </p:nvSpPr>
        <p:spPr bwMode="auto">
          <a:xfrm>
            <a:off x="6934202" y="1183219"/>
            <a:ext cx="264583" cy="97367"/>
          </a:xfrm>
          <a:custGeom>
            <a:avLst/>
            <a:gdLst>
              <a:gd name="T0" fmla="*/ 201 w 203"/>
              <a:gd name="T1" fmla="*/ 31 h 73"/>
              <a:gd name="T2" fmla="*/ 172 w 203"/>
              <a:gd name="T3" fmla="*/ 2 h 73"/>
              <a:gd name="T4" fmla="*/ 167 w 203"/>
              <a:gd name="T5" fmla="*/ 0 h 73"/>
              <a:gd name="T6" fmla="*/ 162 w 203"/>
              <a:gd name="T7" fmla="*/ 2 h 73"/>
              <a:gd name="T8" fmla="*/ 160 w 203"/>
              <a:gd name="T9" fmla="*/ 7 h 73"/>
              <a:gd name="T10" fmla="*/ 160 w 203"/>
              <a:gd name="T11" fmla="*/ 22 h 73"/>
              <a:gd name="T12" fmla="*/ 43 w 203"/>
              <a:gd name="T13" fmla="*/ 22 h 73"/>
              <a:gd name="T14" fmla="*/ 43 w 203"/>
              <a:gd name="T15" fmla="*/ 7 h 73"/>
              <a:gd name="T16" fmla="*/ 41 w 203"/>
              <a:gd name="T17" fmla="*/ 2 h 73"/>
              <a:gd name="T18" fmla="*/ 36 w 203"/>
              <a:gd name="T19" fmla="*/ 0 h 73"/>
              <a:gd name="T20" fmla="*/ 31 w 203"/>
              <a:gd name="T21" fmla="*/ 2 h 73"/>
              <a:gd name="T22" fmla="*/ 2 w 203"/>
              <a:gd name="T23" fmla="*/ 31 h 73"/>
              <a:gd name="T24" fmla="*/ 0 w 203"/>
              <a:gd name="T25" fmla="*/ 36 h 73"/>
              <a:gd name="T26" fmla="*/ 2 w 203"/>
              <a:gd name="T27" fmla="*/ 41 h 73"/>
              <a:gd name="T28" fmla="*/ 31 w 203"/>
              <a:gd name="T29" fmla="*/ 70 h 73"/>
              <a:gd name="T30" fmla="*/ 36 w 203"/>
              <a:gd name="T31" fmla="*/ 73 h 73"/>
              <a:gd name="T32" fmla="*/ 41 w 203"/>
              <a:gd name="T33" fmla="*/ 70 h 73"/>
              <a:gd name="T34" fmla="*/ 43 w 203"/>
              <a:gd name="T35" fmla="*/ 65 h 73"/>
              <a:gd name="T36" fmla="*/ 43 w 203"/>
              <a:gd name="T37" fmla="*/ 51 h 73"/>
              <a:gd name="T38" fmla="*/ 160 w 203"/>
              <a:gd name="T39" fmla="*/ 51 h 73"/>
              <a:gd name="T40" fmla="*/ 160 w 203"/>
              <a:gd name="T41" fmla="*/ 65 h 73"/>
              <a:gd name="T42" fmla="*/ 162 w 203"/>
              <a:gd name="T43" fmla="*/ 70 h 73"/>
              <a:gd name="T44" fmla="*/ 167 w 203"/>
              <a:gd name="T45" fmla="*/ 73 h 73"/>
              <a:gd name="T46" fmla="*/ 172 w 203"/>
              <a:gd name="T47" fmla="*/ 70 h 73"/>
              <a:gd name="T48" fmla="*/ 201 w 203"/>
              <a:gd name="T49" fmla="*/ 41 h 73"/>
              <a:gd name="T50" fmla="*/ 203 w 203"/>
              <a:gd name="T51" fmla="*/ 36 h 73"/>
              <a:gd name="T52" fmla="*/ 201 w 203"/>
              <a:gd name="T53" fmla="*/ 31 h 73"/>
              <a:gd name="T54" fmla="*/ 201 w 203"/>
              <a:gd name="T55" fmla="*/ 31 h 73"/>
              <a:gd name="T56" fmla="*/ 201 w 203"/>
              <a:gd name="T57"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3" h="73">
                <a:moveTo>
                  <a:pt x="201" y="31"/>
                </a:moveTo>
                <a:cubicBezTo>
                  <a:pt x="172" y="2"/>
                  <a:pt x="172" y="2"/>
                  <a:pt x="172" y="2"/>
                </a:cubicBezTo>
                <a:cubicBezTo>
                  <a:pt x="170" y="1"/>
                  <a:pt x="169" y="0"/>
                  <a:pt x="167" y="0"/>
                </a:cubicBezTo>
                <a:cubicBezTo>
                  <a:pt x="165" y="0"/>
                  <a:pt x="163" y="1"/>
                  <a:pt x="162" y="2"/>
                </a:cubicBezTo>
                <a:cubicBezTo>
                  <a:pt x="160" y="3"/>
                  <a:pt x="160" y="5"/>
                  <a:pt x="160" y="7"/>
                </a:cubicBezTo>
                <a:cubicBezTo>
                  <a:pt x="160" y="22"/>
                  <a:pt x="160" y="22"/>
                  <a:pt x="160" y="22"/>
                </a:cubicBezTo>
                <a:cubicBezTo>
                  <a:pt x="43" y="22"/>
                  <a:pt x="43" y="22"/>
                  <a:pt x="43" y="22"/>
                </a:cubicBezTo>
                <a:cubicBezTo>
                  <a:pt x="43" y="7"/>
                  <a:pt x="43" y="7"/>
                  <a:pt x="43" y="7"/>
                </a:cubicBezTo>
                <a:cubicBezTo>
                  <a:pt x="43" y="5"/>
                  <a:pt x="42" y="3"/>
                  <a:pt x="41" y="2"/>
                </a:cubicBezTo>
                <a:cubicBezTo>
                  <a:pt x="40" y="1"/>
                  <a:pt x="38" y="0"/>
                  <a:pt x="36" y="0"/>
                </a:cubicBezTo>
                <a:cubicBezTo>
                  <a:pt x="34" y="0"/>
                  <a:pt x="32" y="1"/>
                  <a:pt x="31" y="2"/>
                </a:cubicBezTo>
                <a:cubicBezTo>
                  <a:pt x="2" y="31"/>
                  <a:pt x="2" y="31"/>
                  <a:pt x="2" y="31"/>
                </a:cubicBezTo>
                <a:cubicBezTo>
                  <a:pt x="0" y="33"/>
                  <a:pt x="0" y="34"/>
                  <a:pt x="0" y="36"/>
                </a:cubicBezTo>
                <a:cubicBezTo>
                  <a:pt x="0" y="38"/>
                  <a:pt x="0" y="40"/>
                  <a:pt x="2" y="41"/>
                </a:cubicBezTo>
                <a:cubicBezTo>
                  <a:pt x="31" y="70"/>
                  <a:pt x="31" y="70"/>
                  <a:pt x="31" y="70"/>
                </a:cubicBezTo>
                <a:cubicBezTo>
                  <a:pt x="32" y="72"/>
                  <a:pt x="34" y="73"/>
                  <a:pt x="36" y="73"/>
                </a:cubicBezTo>
                <a:cubicBezTo>
                  <a:pt x="38" y="73"/>
                  <a:pt x="40" y="72"/>
                  <a:pt x="41" y="70"/>
                </a:cubicBezTo>
                <a:cubicBezTo>
                  <a:pt x="42" y="69"/>
                  <a:pt x="43" y="67"/>
                  <a:pt x="43" y="65"/>
                </a:cubicBezTo>
                <a:cubicBezTo>
                  <a:pt x="43" y="51"/>
                  <a:pt x="43" y="51"/>
                  <a:pt x="43" y="51"/>
                </a:cubicBezTo>
                <a:cubicBezTo>
                  <a:pt x="160" y="51"/>
                  <a:pt x="160" y="51"/>
                  <a:pt x="160" y="51"/>
                </a:cubicBezTo>
                <a:cubicBezTo>
                  <a:pt x="160" y="65"/>
                  <a:pt x="160" y="65"/>
                  <a:pt x="160" y="65"/>
                </a:cubicBezTo>
                <a:cubicBezTo>
                  <a:pt x="160" y="67"/>
                  <a:pt x="160" y="69"/>
                  <a:pt x="162" y="70"/>
                </a:cubicBezTo>
                <a:cubicBezTo>
                  <a:pt x="163" y="72"/>
                  <a:pt x="165" y="73"/>
                  <a:pt x="167" y="73"/>
                </a:cubicBezTo>
                <a:cubicBezTo>
                  <a:pt x="169" y="73"/>
                  <a:pt x="170" y="72"/>
                  <a:pt x="172" y="70"/>
                </a:cubicBezTo>
                <a:cubicBezTo>
                  <a:pt x="201" y="41"/>
                  <a:pt x="201" y="41"/>
                  <a:pt x="201" y="41"/>
                </a:cubicBezTo>
                <a:cubicBezTo>
                  <a:pt x="202" y="40"/>
                  <a:pt x="203" y="38"/>
                  <a:pt x="203" y="36"/>
                </a:cubicBezTo>
                <a:cubicBezTo>
                  <a:pt x="203" y="34"/>
                  <a:pt x="202" y="33"/>
                  <a:pt x="201" y="31"/>
                </a:cubicBezTo>
                <a:close/>
                <a:moveTo>
                  <a:pt x="201" y="31"/>
                </a:moveTo>
                <a:cubicBezTo>
                  <a:pt x="201" y="31"/>
                  <a:pt x="201" y="31"/>
                  <a:pt x="201"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7" name="Freeform 68"/>
          <p:cNvSpPr>
            <a:spLocks noEditPoints="1"/>
          </p:cNvSpPr>
          <p:nvPr/>
        </p:nvSpPr>
        <p:spPr bwMode="auto">
          <a:xfrm>
            <a:off x="7342717" y="1210735"/>
            <a:ext cx="110067" cy="114300"/>
          </a:xfrm>
          <a:custGeom>
            <a:avLst/>
            <a:gdLst>
              <a:gd name="T0" fmla="*/ 71 w 85"/>
              <a:gd name="T1" fmla="*/ 1 h 86"/>
              <a:gd name="T2" fmla="*/ 69 w 85"/>
              <a:gd name="T3" fmla="*/ 0 h 86"/>
              <a:gd name="T4" fmla="*/ 66 w 85"/>
              <a:gd name="T5" fmla="*/ 1 h 86"/>
              <a:gd name="T6" fmla="*/ 28 w 85"/>
              <a:gd name="T7" fmla="*/ 39 h 86"/>
              <a:gd name="T8" fmla="*/ 12 w 85"/>
              <a:gd name="T9" fmla="*/ 23 h 86"/>
              <a:gd name="T10" fmla="*/ 7 w 85"/>
              <a:gd name="T11" fmla="*/ 21 h 86"/>
              <a:gd name="T12" fmla="*/ 2 w 85"/>
              <a:gd name="T13" fmla="*/ 23 h 86"/>
              <a:gd name="T14" fmla="*/ 0 w 85"/>
              <a:gd name="T15" fmla="*/ 28 h 86"/>
              <a:gd name="T16" fmla="*/ 0 w 85"/>
              <a:gd name="T17" fmla="*/ 79 h 86"/>
              <a:gd name="T18" fmla="*/ 2 w 85"/>
              <a:gd name="T19" fmla="*/ 84 h 86"/>
              <a:gd name="T20" fmla="*/ 7 w 85"/>
              <a:gd name="T21" fmla="*/ 86 h 86"/>
              <a:gd name="T22" fmla="*/ 58 w 85"/>
              <a:gd name="T23" fmla="*/ 86 h 86"/>
              <a:gd name="T24" fmla="*/ 63 w 85"/>
              <a:gd name="T25" fmla="*/ 84 h 86"/>
              <a:gd name="T26" fmla="*/ 65 w 85"/>
              <a:gd name="T27" fmla="*/ 79 h 86"/>
              <a:gd name="T28" fmla="*/ 63 w 85"/>
              <a:gd name="T29" fmla="*/ 74 h 86"/>
              <a:gd name="T30" fmla="*/ 46 w 85"/>
              <a:gd name="T31" fmla="*/ 57 h 86"/>
              <a:gd name="T32" fmla="*/ 84 w 85"/>
              <a:gd name="T33" fmla="*/ 20 h 86"/>
              <a:gd name="T34" fmla="*/ 85 w 85"/>
              <a:gd name="T35" fmla="*/ 17 h 86"/>
              <a:gd name="T36" fmla="*/ 84 w 85"/>
              <a:gd name="T37" fmla="*/ 14 h 86"/>
              <a:gd name="T38" fmla="*/ 71 w 85"/>
              <a:gd name="T39" fmla="*/ 1 h 86"/>
              <a:gd name="T40" fmla="*/ 71 w 85"/>
              <a:gd name="T41" fmla="*/ 1 h 86"/>
              <a:gd name="T42" fmla="*/ 71 w 85"/>
              <a:gd name="T43"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86">
                <a:moveTo>
                  <a:pt x="71" y="1"/>
                </a:moveTo>
                <a:cubicBezTo>
                  <a:pt x="71" y="1"/>
                  <a:pt x="70" y="0"/>
                  <a:pt x="69" y="0"/>
                </a:cubicBezTo>
                <a:cubicBezTo>
                  <a:pt x="68" y="0"/>
                  <a:pt x="67" y="1"/>
                  <a:pt x="66" y="1"/>
                </a:cubicBezTo>
                <a:cubicBezTo>
                  <a:pt x="28" y="39"/>
                  <a:pt x="28" y="39"/>
                  <a:pt x="28" y="39"/>
                </a:cubicBezTo>
                <a:cubicBezTo>
                  <a:pt x="12" y="23"/>
                  <a:pt x="12" y="23"/>
                  <a:pt x="12" y="23"/>
                </a:cubicBezTo>
                <a:cubicBezTo>
                  <a:pt x="11" y="21"/>
                  <a:pt x="9" y="21"/>
                  <a:pt x="7" y="21"/>
                </a:cubicBezTo>
                <a:cubicBezTo>
                  <a:pt x="5" y="21"/>
                  <a:pt x="3" y="21"/>
                  <a:pt x="2" y="23"/>
                </a:cubicBezTo>
                <a:cubicBezTo>
                  <a:pt x="0" y="24"/>
                  <a:pt x="0" y="26"/>
                  <a:pt x="0" y="28"/>
                </a:cubicBezTo>
                <a:cubicBezTo>
                  <a:pt x="0" y="79"/>
                  <a:pt x="0" y="79"/>
                  <a:pt x="0" y="79"/>
                </a:cubicBezTo>
                <a:cubicBezTo>
                  <a:pt x="0" y="81"/>
                  <a:pt x="0" y="82"/>
                  <a:pt x="2" y="84"/>
                </a:cubicBezTo>
                <a:cubicBezTo>
                  <a:pt x="3" y="85"/>
                  <a:pt x="5" y="86"/>
                  <a:pt x="7" y="86"/>
                </a:cubicBezTo>
                <a:cubicBezTo>
                  <a:pt x="58" y="86"/>
                  <a:pt x="58" y="86"/>
                  <a:pt x="58" y="86"/>
                </a:cubicBezTo>
                <a:cubicBezTo>
                  <a:pt x="60" y="86"/>
                  <a:pt x="61" y="85"/>
                  <a:pt x="63" y="84"/>
                </a:cubicBezTo>
                <a:cubicBezTo>
                  <a:pt x="64" y="82"/>
                  <a:pt x="65" y="81"/>
                  <a:pt x="65" y="79"/>
                </a:cubicBezTo>
                <a:cubicBezTo>
                  <a:pt x="65" y="77"/>
                  <a:pt x="64" y="75"/>
                  <a:pt x="63" y="74"/>
                </a:cubicBezTo>
                <a:cubicBezTo>
                  <a:pt x="46" y="57"/>
                  <a:pt x="46" y="57"/>
                  <a:pt x="46" y="57"/>
                </a:cubicBezTo>
                <a:cubicBezTo>
                  <a:pt x="84" y="20"/>
                  <a:pt x="84" y="20"/>
                  <a:pt x="84" y="20"/>
                </a:cubicBezTo>
                <a:cubicBezTo>
                  <a:pt x="85" y="19"/>
                  <a:pt x="85" y="18"/>
                  <a:pt x="85" y="17"/>
                </a:cubicBezTo>
                <a:cubicBezTo>
                  <a:pt x="85" y="16"/>
                  <a:pt x="85" y="15"/>
                  <a:pt x="84" y="14"/>
                </a:cubicBezTo>
                <a:lnTo>
                  <a:pt x="71" y="1"/>
                </a:lnTo>
                <a:close/>
                <a:moveTo>
                  <a:pt x="71" y="1"/>
                </a:moveTo>
                <a:cubicBezTo>
                  <a:pt x="71" y="1"/>
                  <a:pt x="71" y="1"/>
                  <a:pt x="7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8" name="Freeform 69"/>
          <p:cNvSpPr>
            <a:spLocks noEditPoints="1"/>
          </p:cNvSpPr>
          <p:nvPr/>
        </p:nvSpPr>
        <p:spPr bwMode="auto">
          <a:xfrm>
            <a:off x="7457019" y="1094319"/>
            <a:ext cx="114300" cy="114300"/>
          </a:xfrm>
          <a:custGeom>
            <a:avLst/>
            <a:gdLst>
              <a:gd name="T0" fmla="*/ 84 w 86"/>
              <a:gd name="T1" fmla="*/ 3 h 86"/>
              <a:gd name="T2" fmla="*/ 79 w 86"/>
              <a:gd name="T3" fmla="*/ 0 h 86"/>
              <a:gd name="T4" fmla="*/ 28 w 86"/>
              <a:gd name="T5" fmla="*/ 0 h 86"/>
              <a:gd name="T6" fmla="*/ 23 w 86"/>
              <a:gd name="T7" fmla="*/ 3 h 86"/>
              <a:gd name="T8" fmla="*/ 21 w 86"/>
              <a:gd name="T9" fmla="*/ 8 h 86"/>
              <a:gd name="T10" fmla="*/ 23 w 86"/>
              <a:gd name="T11" fmla="*/ 13 h 86"/>
              <a:gd name="T12" fmla="*/ 39 w 86"/>
              <a:gd name="T13" fmla="*/ 29 h 86"/>
              <a:gd name="T14" fmla="*/ 1 w 86"/>
              <a:gd name="T15" fmla="*/ 67 h 86"/>
              <a:gd name="T16" fmla="*/ 0 w 86"/>
              <a:gd name="T17" fmla="*/ 70 h 86"/>
              <a:gd name="T18" fmla="*/ 1 w 86"/>
              <a:gd name="T19" fmla="*/ 72 h 86"/>
              <a:gd name="T20" fmla="*/ 14 w 86"/>
              <a:gd name="T21" fmla="*/ 85 h 86"/>
              <a:gd name="T22" fmla="*/ 17 w 86"/>
              <a:gd name="T23" fmla="*/ 86 h 86"/>
              <a:gd name="T24" fmla="*/ 20 w 86"/>
              <a:gd name="T25" fmla="*/ 85 h 86"/>
              <a:gd name="T26" fmla="*/ 57 w 86"/>
              <a:gd name="T27" fmla="*/ 47 h 86"/>
              <a:gd name="T28" fmla="*/ 74 w 86"/>
              <a:gd name="T29" fmla="*/ 64 h 86"/>
              <a:gd name="T30" fmla="*/ 79 w 86"/>
              <a:gd name="T31" fmla="*/ 66 h 86"/>
              <a:gd name="T32" fmla="*/ 84 w 86"/>
              <a:gd name="T33" fmla="*/ 64 h 86"/>
              <a:gd name="T34" fmla="*/ 86 w 86"/>
              <a:gd name="T35" fmla="*/ 59 h 86"/>
              <a:gd name="T36" fmla="*/ 86 w 86"/>
              <a:gd name="T37" fmla="*/ 8 h 86"/>
              <a:gd name="T38" fmla="*/ 84 w 86"/>
              <a:gd name="T39" fmla="*/ 3 h 86"/>
              <a:gd name="T40" fmla="*/ 84 w 86"/>
              <a:gd name="T41" fmla="*/ 3 h 86"/>
              <a:gd name="T42" fmla="*/ 84 w 86"/>
              <a:gd name="T43" fmla="*/ 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86">
                <a:moveTo>
                  <a:pt x="84" y="3"/>
                </a:moveTo>
                <a:cubicBezTo>
                  <a:pt x="82" y="1"/>
                  <a:pt x="81" y="0"/>
                  <a:pt x="79" y="0"/>
                </a:cubicBezTo>
                <a:cubicBezTo>
                  <a:pt x="28" y="0"/>
                  <a:pt x="28" y="0"/>
                  <a:pt x="28" y="0"/>
                </a:cubicBezTo>
                <a:cubicBezTo>
                  <a:pt x="26" y="0"/>
                  <a:pt x="24" y="1"/>
                  <a:pt x="23" y="3"/>
                </a:cubicBezTo>
                <a:cubicBezTo>
                  <a:pt x="21" y="4"/>
                  <a:pt x="21" y="6"/>
                  <a:pt x="21" y="8"/>
                </a:cubicBezTo>
                <a:cubicBezTo>
                  <a:pt x="21" y="10"/>
                  <a:pt x="21" y="11"/>
                  <a:pt x="23" y="13"/>
                </a:cubicBezTo>
                <a:cubicBezTo>
                  <a:pt x="39" y="29"/>
                  <a:pt x="39" y="29"/>
                  <a:pt x="39" y="29"/>
                </a:cubicBezTo>
                <a:cubicBezTo>
                  <a:pt x="1" y="67"/>
                  <a:pt x="1" y="67"/>
                  <a:pt x="1" y="67"/>
                </a:cubicBezTo>
                <a:cubicBezTo>
                  <a:pt x="1" y="68"/>
                  <a:pt x="0" y="69"/>
                  <a:pt x="0" y="70"/>
                </a:cubicBezTo>
                <a:cubicBezTo>
                  <a:pt x="0" y="71"/>
                  <a:pt x="1" y="71"/>
                  <a:pt x="1" y="72"/>
                </a:cubicBezTo>
                <a:cubicBezTo>
                  <a:pt x="14" y="85"/>
                  <a:pt x="14" y="85"/>
                  <a:pt x="14" y="85"/>
                </a:cubicBezTo>
                <a:cubicBezTo>
                  <a:pt x="15" y="86"/>
                  <a:pt x="16" y="86"/>
                  <a:pt x="17" y="86"/>
                </a:cubicBezTo>
                <a:cubicBezTo>
                  <a:pt x="18" y="86"/>
                  <a:pt x="19" y="86"/>
                  <a:pt x="20" y="85"/>
                </a:cubicBezTo>
                <a:cubicBezTo>
                  <a:pt x="57" y="47"/>
                  <a:pt x="57" y="47"/>
                  <a:pt x="57" y="47"/>
                </a:cubicBezTo>
                <a:cubicBezTo>
                  <a:pt x="74" y="64"/>
                  <a:pt x="74" y="64"/>
                  <a:pt x="74" y="64"/>
                </a:cubicBezTo>
                <a:cubicBezTo>
                  <a:pt x="75" y="65"/>
                  <a:pt x="77" y="66"/>
                  <a:pt x="79" y="66"/>
                </a:cubicBezTo>
                <a:cubicBezTo>
                  <a:pt x="81" y="66"/>
                  <a:pt x="82" y="65"/>
                  <a:pt x="84" y="64"/>
                </a:cubicBezTo>
                <a:cubicBezTo>
                  <a:pt x="85" y="62"/>
                  <a:pt x="86" y="61"/>
                  <a:pt x="86" y="59"/>
                </a:cubicBezTo>
                <a:cubicBezTo>
                  <a:pt x="86" y="8"/>
                  <a:pt x="86" y="8"/>
                  <a:pt x="86" y="8"/>
                </a:cubicBezTo>
                <a:cubicBezTo>
                  <a:pt x="86" y="6"/>
                  <a:pt x="85" y="4"/>
                  <a:pt x="84" y="3"/>
                </a:cubicBezTo>
                <a:close/>
                <a:moveTo>
                  <a:pt x="84" y="3"/>
                </a:moveTo>
                <a:cubicBezTo>
                  <a:pt x="84" y="3"/>
                  <a:pt x="84" y="3"/>
                  <a:pt x="84"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9" name="Freeform 70"/>
          <p:cNvSpPr>
            <a:spLocks noEditPoints="1"/>
          </p:cNvSpPr>
          <p:nvPr/>
        </p:nvSpPr>
        <p:spPr bwMode="auto">
          <a:xfrm>
            <a:off x="5831418" y="1168401"/>
            <a:ext cx="258233" cy="116417"/>
          </a:xfrm>
          <a:custGeom>
            <a:avLst/>
            <a:gdLst>
              <a:gd name="T0" fmla="*/ 195 w 196"/>
              <a:gd name="T1" fmla="*/ 30 h 88"/>
              <a:gd name="T2" fmla="*/ 193 w 196"/>
              <a:gd name="T3" fmla="*/ 29 h 88"/>
              <a:gd name="T4" fmla="*/ 51 w 196"/>
              <a:gd name="T5" fmla="*/ 29 h 88"/>
              <a:gd name="T6" fmla="*/ 51 w 196"/>
              <a:gd name="T7" fmla="*/ 4 h 88"/>
              <a:gd name="T8" fmla="*/ 49 w 196"/>
              <a:gd name="T9" fmla="*/ 0 h 88"/>
              <a:gd name="T10" fmla="*/ 45 w 196"/>
              <a:gd name="T11" fmla="*/ 1 h 88"/>
              <a:gd name="T12" fmla="*/ 1 w 196"/>
              <a:gd name="T13" fmla="*/ 41 h 88"/>
              <a:gd name="T14" fmla="*/ 0 w 196"/>
              <a:gd name="T15" fmla="*/ 44 h 88"/>
              <a:gd name="T16" fmla="*/ 1 w 196"/>
              <a:gd name="T17" fmla="*/ 47 h 88"/>
              <a:gd name="T18" fmla="*/ 45 w 196"/>
              <a:gd name="T19" fmla="*/ 86 h 88"/>
              <a:gd name="T20" fmla="*/ 49 w 196"/>
              <a:gd name="T21" fmla="*/ 87 h 88"/>
              <a:gd name="T22" fmla="*/ 51 w 196"/>
              <a:gd name="T23" fmla="*/ 84 h 88"/>
              <a:gd name="T24" fmla="*/ 51 w 196"/>
              <a:gd name="T25" fmla="*/ 58 h 88"/>
              <a:gd name="T26" fmla="*/ 193 w 196"/>
              <a:gd name="T27" fmla="*/ 58 h 88"/>
              <a:gd name="T28" fmla="*/ 195 w 196"/>
              <a:gd name="T29" fmla="*/ 57 h 88"/>
              <a:gd name="T30" fmla="*/ 196 w 196"/>
              <a:gd name="T31" fmla="*/ 55 h 88"/>
              <a:gd name="T32" fmla="*/ 196 w 196"/>
              <a:gd name="T33" fmla="*/ 33 h 88"/>
              <a:gd name="T34" fmla="*/ 195 w 196"/>
              <a:gd name="T35" fmla="*/ 30 h 88"/>
              <a:gd name="T36" fmla="*/ 195 w 196"/>
              <a:gd name="T37" fmla="*/ 30 h 88"/>
              <a:gd name="T38" fmla="*/ 195 w 196"/>
              <a:gd name="T39" fmla="*/ 3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30"/>
                </a:moveTo>
                <a:cubicBezTo>
                  <a:pt x="194" y="29"/>
                  <a:pt x="194" y="29"/>
                  <a:pt x="193" y="29"/>
                </a:cubicBezTo>
                <a:cubicBezTo>
                  <a:pt x="51" y="29"/>
                  <a:pt x="51" y="29"/>
                  <a:pt x="51" y="29"/>
                </a:cubicBezTo>
                <a:cubicBezTo>
                  <a:pt x="51" y="4"/>
                  <a:pt x="51" y="4"/>
                  <a:pt x="51" y="4"/>
                </a:cubicBezTo>
                <a:cubicBezTo>
                  <a:pt x="51" y="2"/>
                  <a:pt x="50" y="1"/>
                  <a:pt x="49" y="0"/>
                </a:cubicBezTo>
                <a:cubicBezTo>
                  <a:pt x="47" y="0"/>
                  <a:pt x="46" y="0"/>
                  <a:pt x="45" y="1"/>
                </a:cubicBezTo>
                <a:cubicBezTo>
                  <a:pt x="1" y="41"/>
                  <a:pt x="1" y="41"/>
                  <a:pt x="1" y="41"/>
                </a:cubicBezTo>
                <a:cubicBezTo>
                  <a:pt x="0" y="42"/>
                  <a:pt x="0" y="43"/>
                  <a:pt x="0" y="44"/>
                </a:cubicBezTo>
                <a:cubicBezTo>
                  <a:pt x="0" y="45"/>
                  <a:pt x="0" y="46"/>
                  <a:pt x="1" y="47"/>
                </a:cubicBezTo>
                <a:cubicBezTo>
                  <a:pt x="45" y="86"/>
                  <a:pt x="45" y="86"/>
                  <a:pt x="45" y="86"/>
                </a:cubicBezTo>
                <a:cubicBezTo>
                  <a:pt x="46" y="87"/>
                  <a:pt x="47" y="88"/>
                  <a:pt x="49" y="87"/>
                </a:cubicBezTo>
                <a:cubicBezTo>
                  <a:pt x="50" y="86"/>
                  <a:pt x="51" y="85"/>
                  <a:pt x="51" y="84"/>
                </a:cubicBezTo>
                <a:cubicBezTo>
                  <a:pt x="51" y="58"/>
                  <a:pt x="51" y="58"/>
                  <a:pt x="51" y="58"/>
                </a:cubicBezTo>
                <a:cubicBezTo>
                  <a:pt x="193" y="58"/>
                  <a:pt x="193" y="58"/>
                  <a:pt x="193" y="58"/>
                </a:cubicBezTo>
                <a:cubicBezTo>
                  <a:pt x="194" y="58"/>
                  <a:pt x="194" y="58"/>
                  <a:pt x="195" y="57"/>
                </a:cubicBezTo>
                <a:cubicBezTo>
                  <a:pt x="196" y="56"/>
                  <a:pt x="196" y="56"/>
                  <a:pt x="196" y="55"/>
                </a:cubicBezTo>
                <a:cubicBezTo>
                  <a:pt x="196" y="33"/>
                  <a:pt x="196" y="33"/>
                  <a:pt x="196" y="33"/>
                </a:cubicBezTo>
                <a:cubicBezTo>
                  <a:pt x="196" y="32"/>
                  <a:pt x="196" y="31"/>
                  <a:pt x="195" y="30"/>
                </a:cubicBezTo>
                <a:close/>
                <a:moveTo>
                  <a:pt x="195" y="30"/>
                </a:moveTo>
                <a:cubicBezTo>
                  <a:pt x="195" y="30"/>
                  <a:pt x="195" y="30"/>
                  <a:pt x="195"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0" name="Freeform 71"/>
          <p:cNvSpPr>
            <a:spLocks noEditPoints="1"/>
          </p:cNvSpPr>
          <p:nvPr/>
        </p:nvSpPr>
        <p:spPr bwMode="auto">
          <a:xfrm>
            <a:off x="6184902" y="1187453"/>
            <a:ext cx="258233" cy="116417"/>
          </a:xfrm>
          <a:custGeom>
            <a:avLst/>
            <a:gdLst>
              <a:gd name="T0" fmla="*/ 195 w 196"/>
              <a:gd name="T1" fmla="*/ 41 h 88"/>
              <a:gd name="T2" fmla="*/ 152 w 196"/>
              <a:gd name="T3" fmla="*/ 1 h 88"/>
              <a:gd name="T4" fmla="*/ 148 w 196"/>
              <a:gd name="T5" fmla="*/ 1 h 88"/>
              <a:gd name="T6" fmla="*/ 145 w 196"/>
              <a:gd name="T7" fmla="*/ 4 h 88"/>
              <a:gd name="T8" fmla="*/ 145 w 196"/>
              <a:gd name="T9" fmla="*/ 29 h 88"/>
              <a:gd name="T10" fmla="*/ 4 w 196"/>
              <a:gd name="T11" fmla="*/ 29 h 88"/>
              <a:gd name="T12" fmla="*/ 1 w 196"/>
              <a:gd name="T13" fmla="*/ 30 h 88"/>
              <a:gd name="T14" fmla="*/ 0 w 196"/>
              <a:gd name="T15" fmla="*/ 33 h 88"/>
              <a:gd name="T16" fmla="*/ 0 w 196"/>
              <a:gd name="T17" fmla="*/ 55 h 88"/>
              <a:gd name="T18" fmla="*/ 1 w 196"/>
              <a:gd name="T19" fmla="*/ 57 h 88"/>
              <a:gd name="T20" fmla="*/ 4 w 196"/>
              <a:gd name="T21" fmla="*/ 58 h 88"/>
              <a:gd name="T22" fmla="*/ 145 w 196"/>
              <a:gd name="T23" fmla="*/ 58 h 88"/>
              <a:gd name="T24" fmla="*/ 145 w 196"/>
              <a:gd name="T25" fmla="*/ 84 h 88"/>
              <a:gd name="T26" fmla="*/ 148 w 196"/>
              <a:gd name="T27" fmla="*/ 87 h 88"/>
              <a:gd name="T28" fmla="*/ 152 w 196"/>
              <a:gd name="T29" fmla="*/ 87 h 88"/>
              <a:gd name="T30" fmla="*/ 195 w 196"/>
              <a:gd name="T31" fmla="*/ 46 h 88"/>
              <a:gd name="T32" fmla="*/ 196 w 196"/>
              <a:gd name="T33" fmla="*/ 44 h 88"/>
              <a:gd name="T34" fmla="*/ 195 w 196"/>
              <a:gd name="T35" fmla="*/ 41 h 88"/>
              <a:gd name="T36" fmla="*/ 195 w 196"/>
              <a:gd name="T37" fmla="*/ 41 h 88"/>
              <a:gd name="T38" fmla="*/ 195 w 196"/>
              <a:gd name="T39"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6" h="88">
                <a:moveTo>
                  <a:pt x="195" y="41"/>
                </a:moveTo>
                <a:cubicBezTo>
                  <a:pt x="152" y="1"/>
                  <a:pt x="152" y="1"/>
                  <a:pt x="152" y="1"/>
                </a:cubicBezTo>
                <a:cubicBezTo>
                  <a:pt x="150" y="0"/>
                  <a:pt x="149" y="0"/>
                  <a:pt x="148" y="1"/>
                </a:cubicBezTo>
                <a:cubicBezTo>
                  <a:pt x="146" y="1"/>
                  <a:pt x="145" y="2"/>
                  <a:pt x="145" y="4"/>
                </a:cubicBezTo>
                <a:cubicBezTo>
                  <a:pt x="145" y="29"/>
                  <a:pt x="145" y="29"/>
                  <a:pt x="145" y="29"/>
                </a:cubicBezTo>
                <a:cubicBezTo>
                  <a:pt x="4" y="29"/>
                  <a:pt x="4" y="29"/>
                  <a:pt x="4" y="29"/>
                </a:cubicBezTo>
                <a:cubicBezTo>
                  <a:pt x="3" y="29"/>
                  <a:pt x="2" y="30"/>
                  <a:pt x="1" y="30"/>
                </a:cubicBezTo>
                <a:cubicBezTo>
                  <a:pt x="0" y="31"/>
                  <a:pt x="0" y="32"/>
                  <a:pt x="0" y="33"/>
                </a:cubicBezTo>
                <a:cubicBezTo>
                  <a:pt x="0" y="55"/>
                  <a:pt x="0" y="55"/>
                  <a:pt x="0" y="55"/>
                </a:cubicBezTo>
                <a:cubicBezTo>
                  <a:pt x="0" y="56"/>
                  <a:pt x="0" y="57"/>
                  <a:pt x="1" y="57"/>
                </a:cubicBezTo>
                <a:cubicBezTo>
                  <a:pt x="2" y="58"/>
                  <a:pt x="3" y="58"/>
                  <a:pt x="4" y="58"/>
                </a:cubicBezTo>
                <a:cubicBezTo>
                  <a:pt x="145" y="58"/>
                  <a:pt x="145" y="58"/>
                  <a:pt x="145" y="58"/>
                </a:cubicBezTo>
                <a:cubicBezTo>
                  <a:pt x="145" y="84"/>
                  <a:pt x="145" y="84"/>
                  <a:pt x="145" y="84"/>
                </a:cubicBezTo>
                <a:cubicBezTo>
                  <a:pt x="145" y="85"/>
                  <a:pt x="146" y="87"/>
                  <a:pt x="148" y="87"/>
                </a:cubicBezTo>
                <a:cubicBezTo>
                  <a:pt x="149" y="88"/>
                  <a:pt x="150" y="88"/>
                  <a:pt x="152" y="87"/>
                </a:cubicBezTo>
                <a:cubicBezTo>
                  <a:pt x="195" y="46"/>
                  <a:pt x="195" y="46"/>
                  <a:pt x="195" y="46"/>
                </a:cubicBezTo>
                <a:cubicBezTo>
                  <a:pt x="196" y="46"/>
                  <a:pt x="196" y="45"/>
                  <a:pt x="196" y="44"/>
                </a:cubicBezTo>
                <a:cubicBezTo>
                  <a:pt x="196" y="43"/>
                  <a:pt x="196" y="42"/>
                  <a:pt x="195" y="41"/>
                </a:cubicBezTo>
                <a:close/>
                <a:moveTo>
                  <a:pt x="195" y="41"/>
                </a:moveTo>
                <a:cubicBezTo>
                  <a:pt x="195" y="41"/>
                  <a:pt x="195" y="41"/>
                  <a:pt x="195"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1" name="Freeform 72"/>
          <p:cNvSpPr>
            <a:spLocks noEditPoints="1"/>
          </p:cNvSpPr>
          <p:nvPr/>
        </p:nvSpPr>
        <p:spPr bwMode="auto">
          <a:xfrm>
            <a:off x="5526619" y="1073153"/>
            <a:ext cx="114300" cy="258233"/>
          </a:xfrm>
          <a:custGeom>
            <a:avLst/>
            <a:gdLst>
              <a:gd name="T0" fmla="*/ 87 w 88"/>
              <a:gd name="T1" fmla="*/ 45 h 197"/>
              <a:gd name="T2" fmla="*/ 47 w 88"/>
              <a:gd name="T3" fmla="*/ 2 h 197"/>
              <a:gd name="T4" fmla="*/ 44 w 88"/>
              <a:gd name="T5" fmla="*/ 0 h 197"/>
              <a:gd name="T6" fmla="*/ 41 w 88"/>
              <a:gd name="T7" fmla="*/ 2 h 197"/>
              <a:gd name="T8" fmla="*/ 2 w 88"/>
              <a:gd name="T9" fmla="*/ 45 h 197"/>
              <a:gd name="T10" fmla="*/ 1 w 88"/>
              <a:gd name="T11" fmla="*/ 49 h 197"/>
              <a:gd name="T12" fmla="*/ 4 w 88"/>
              <a:gd name="T13" fmla="*/ 51 h 197"/>
              <a:gd name="T14" fmla="*/ 30 w 88"/>
              <a:gd name="T15" fmla="*/ 51 h 197"/>
              <a:gd name="T16" fmla="*/ 30 w 88"/>
              <a:gd name="T17" fmla="*/ 193 h 197"/>
              <a:gd name="T18" fmla="*/ 31 w 88"/>
              <a:gd name="T19" fmla="*/ 196 h 197"/>
              <a:gd name="T20" fmla="*/ 33 w 88"/>
              <a:gd name="T21" fmla="*/ 197 h 197"/>
              <a:gd name="T22" fmla="*/ 55 w 88"/>
              <a:gd name="T23" fmla="*/ 197 h 197"/>
              <a:gd name="T24" fmla="*/ 58 w 88"/>
              <a:gd name="T25" fmla="*/ 196 h 197"/>
              <a:gd name="T26" fmla="*/ 59 w 88"/>
              <a:gd name="T27" fmla="*/ 193 h 197"/>
              <a:gd name="T28" fmla="*/ 59 w 88"/>
              <a:gd name="T29" fmla="*/ 51 h 197"/>
              <a:gd name="T30" fmla="*/ 84 w 88"/>
              <a:gd name="T31" fmla="*/ 51 h 197"/>
              <a:gd name="T32" fmla="*/ 88 w 88"/>
              <a:gd name="T33" fmla="*/ 49 h 197"/>
              <a:gd name="T34" fmla="*/ 87 w 88"/>
              <a:gd name="T35" fmla="*/ 45 h 197"/>
              <a:gd name="T36" fmla="*/ 87 w 88"/>
              <a:gd name="T37" fmla="*/ 45 h 197"/>
              <a:gd name="T38" fmla="*/ 87 w 88"/>
              <a:gd name="T39" fmla="*/ 4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8" h="197">
                <a:moveTo>
                  <a:pt x="87" y="45"/>
                </a:moveTo>
                <a:cubicBezTo>
                  <a:pt x="47" y="2"/>
                  <a:pt x="47" y="2"/>
                  <a:pt x="47" y="2"/>
                </a:cubicBezTo>
                <a:cubicBezTo>
                  <a:pt x="46" y="1"/>
                  <a:pt x="45" y="0"/>
                  <a:pt x="44" y="0"/>
                </a:cubicBezTo>
                <a:cubicBezTo>
                  <a:pt x="43" y="0"/>
                  <a:pt x="42" y="1"/>
                  <a:pt x="41" y="2"/>
                </a:cubicBezTo>
                <a:cubicBezTo>
                  <a:pt x="2" y="45"/>
                  <a:pt x="2" y="45"/>
                  <a:pt x="2" y="45"/>
                </a:cubicBezTo>
                <a:cubicBezTo>
                  <a:pt x="1" y="46"/>
                  <a:pt x="0" y="48"/>
                  <a:pt x="1" y="49"/>
                </a:cubicBezTo>
                <a:cubicBezTo>
                  <a:pt x="2" y="51"/>
                  <a:pt x="3" y="51"/>
                  <a:pt x="4" y="51"/>
                </a:cubicBezTo>
                <a:cubicBezTo>
                  <a:pt x="30" y="51"/>
                  <a:pt x="30" y="51"/>
                  <a:pt x="30" y="51"/>
                </a:cubicBezTo>
                <a:cubicBezTo>
                  <a:pt x="30" y="193"/>
                  <a:pt x="30" y="193"/>
                  <a:pt x="30" y="193"/>
                </a:cubicBezTo>
                <a:cubicBezTo>
                  <a:pt x="30" y="194"/>
                  <a:pt x="30" y="195"/>
                  <a:pt x="31" y="196"/>
                </a:cubicBezTo>
                <a:cubicBezTo>
                  <a:pt x="32" y="196"/>
                  <a:pt x="32" y="197"/>
                  <a:pt x="33" y="197"/>
                </a:cubicBezTo>
                <a:cubicBezTo>
                  <a:pt x="55" y="197"/>
                  <a:pt x="55" y="197"/>
                  <a:pt x="55" y="197"/>
                </a:cubicBezTo>
                <a:cubicBezTo>
                  <a:pt x="56" y="197"/>
                  <a:pt x="57" y="196"/>
                  <a:pt x="58" y="196"/>
                </a:cubicBezTo>
                <a:cubicBezTo>
                  <a:pt x="59" y="195"/>
                  <a:pt x="59" y="194"/>
                  <a:pt x="59" y="193"/>
                </a:cubicBezTo>
                <a:cubicBezTo>
                  <a:pt x="59" y="51"/>
                  <a:pt x="59" y="51"/>
                  <a:pt x="59" y="51"/>
                </a:cubicBezTo>
                <a:cubicBezTo>
                  <a:pt x="84" y="51"/>
                  <a:pt x="84" y="51"/>
                  <a:pt x="84" y="51"/>
                </a:cubicBezTo>
                <a:cubicBezTo>
                  <a:pt x="86" y="51"/>
                  <a:pt x="87" y="51"/>
                  <a:pt x="88" y="49"/>
                </a:cubicBezTo>
                <a:cubicBezTo>
                  <a:pt x="88" y="48"/>
                  <a:pt x="88" y="46"/>
                  <a:pt x="87" y="45"/>
                </a:cubicBezTo>
                <a:close/>
                <a:moveTo>
                  <a:pt x="87" y="45"/>
                </a:moveTo>
                <a:cubicBezTo>
                  <a:pt x="87" y="45"/>
                  <a:pt x="87" y="45"/>
                  <a:pt x="87"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2" name="Freeform 73"/>
          <p:cNvSpPr>
            <a:spLocks noEditPoints="1"/>
          </p:cNvSpPr>
          <p:nvPr/>
        </p:nvSpPr>
        <p:spPr bwMode="auto">
          <a:xfrm>
            <a:off x="7818968" y="1081618"/>
            <a:ext cx="133349" cy="133351"/>
          </a:xfrm>
          <a:custGeom>
            <a:avLst/>
            <a:gdLst>
              <a:gd name="T0" fmla="*/ 102 w 102"/>
              <a:gd name="T1" fmla="*/ 20 h 102"/>
              <a:gd name="T2" fmla="*/ 101 w 102"/>
              <a:gd name="T3" fmla="*/ 17 h 102"/>
              <a:gd name="T4" fmla="*/ 85 w 102"/>
              <a:gd name="T5" fmla="*/ 1 h 102"/>
              <a:gd name="T6" fmla="*/ 82 w 102"/>
              <a:gd name="T7" fmla="*/ 0 h 102"/>
              <a:gd name="T8" fmla="*/ 79 w 102"/>
              <a:gd name="T9" fmla="*/ 1 h 102"/>
              <a:gd name="T10" fmla="*/ 34 w 102"/>
              <a:gd name="T11" fmla="*/ 46 h 102"/>
              <a:gd name="T12" fmla="*/ 14 w 102"/>
              <a:gd name="T13" fmla="*/ 27 h 102"/>
              <a:gd name="T14" fmla="*/ 8 w 102"/>
              <a:gd name="T15" fmla="*/ 24 h 102"/>
              <a:gd name="T16" fmla="*/ 2 w 102"/>
              <a:gd name="T17" fmla="*/ 27 h 102"/>
              <a:gd name="T18" fmla="*/ 0 w 102"/>
              <a:gd name="T19" fmla="*/ 33 h 102"/>
              <a:gd name="T20" fmla="*/ 0 w 102"/>
              <a:gd name="T21" fmla="*/ 93 h 102"/>
              <a:gd name="T22" fmla="*/ 2 w 102"/>
              <a:gd name="T23" fmla="*/ 100 h 102"/>
              <a:gd name="T24" fmla="*/ 8 w 102"/>
              <a:gd name="T25" fmla="*/ 102 h 102"/>
              <a:gd name="T26" fmla="*/ 69 w 102"/>
              <a:gd name="T27" fmla="*/ 102 h 102"/>
              <a:gd name="T28" fmla="*/ 75 w 102"/>
              <a:gd name="T29" fmla="*/ 100 h 102"/>
              <a:gd name="T30" fmla="*/ 78 w 102"/>
              <a:gd name="T31" fmla="*/ 93 h 102"/>
              <a:gd name="T32" fmla="*/ 75 w 102"/>
              <a:gd name="T33" fmla="*/ 87 h 102"/>
              <a:gd name="T34" fmla="*/ 56 w 102"/>
              <a:gd name="T35" fmla="*/ 68 h 102"/>
              <a:gd name="T36" fmla="*/ 101 w 102"/>
              <a:gd name="T37" fmla="*/ 23 h 102"/>
              <a:gd name="T38" fmla="*/ 102 w 102"/>
              <a:gd name="T39" fmla="*/ 20 h 102"/>
              <a:gd name="T40" fmla="*/ 102 w 102"/>
              <a:gd name="T41" fmla="*/ 20 h 102"/>
              <a:gd name="T42" fmla="*/ 102 w 102"/>
              <a:gd name="T43" fmla="*/ 2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02">
                <a:moveTo>
                  <a:pt x="102" y="20"/>
                </a:moveTo>
                <a:cubicBezTo>
                  <a:pt x="102" y="19"/>
                  <a:pt x="102" y="17"/>
                  <a:pt x="101" y="17"/>
                </a:cubicBezTo>
                <a:cubicBezTo>
                  <a:pt x="85" y="1"/>
                  <a:pt x="85" y="1"/>
                  <a:pt x="85" y="1"/>
                </a:cubicBezTo>
                <a:cubicBezTo>
                  <a:pt x="84" y="0"/>
                  <a:pt x="83" y="0"/>
                  <a:pt x="82" y="0"/>
                </a:cubicBezTo>
                <a:cubicBezTo>
                  <a:pt x="81" y="0"/>
                  <a:pt x="80" y="0"/>
                  <a:pt x="79" y="1"/>
                </a:cubicBezTo>
                <a:cubicBezTo>
                  <a:pt x="34" y="46"/>
                  <a:pt x="34" y="46"/>
                  <a:pt x="34" y="46"/>
                </a:cubicBezTo>
                <a:cubicBezTo>
                  <a:pt x="14" y="27"/>
                  <a:pt x="14" y="27"/>
                  <a:pt x="14" y="27"/>
                </a:cubicBezTo>
                <a:cubicBezTo>
                  <a:pt x="13" y="25"/>
                  <a:pt x="11" y="24"/>
                  <a:pt x="8" y="24"/>
                </a:cubicBezTo>
                <a:cubicBezTo>
                  <a:pt x="6" y="24"/>
                  <a:pt x="4" y="25"/>
                  <a:pt x="2" y="27"/>
                </a:cubicBezTo>
                <a:cubicBezTo>
                  <a:pt x="1" y="28"/>
                  <a:pt x="0" y="30"/>
                  <a:pt x="0" y="33"/>
                </a:cubicBezTo>
                <a:cubicBezTo>
                  <a:pt x="0" y="93"/>
                  <a:pt x="0" y="93"/>
                  <a:pt x="0" y="93"/>
                </a:cubicBezTo>
                <a:cubicBezTo>
                  <a:pt x="0" y="96"/>
                  <a:pt x="1" y="98"/>
                  <a:pt x="2" y="100"/>
                </a:cubicBezTo>
                <a:cubicBezTo>
                  <a:pt x="4" y="101"/>
                  <a:pt x="6" y="102"/>
                  <a:pt x="8" y="102"/>
                </a:cubicBezTo>
                <a:cubicBezTo>
                  <a:pt x="69" y="102"/>
                  <a:pt x="69" y="102"/>
                  <a:pt x="69" y="102"/>
                </a:cubicBezTo>
                <a:cubicBezTo>
                  <a:pt x="71" y="102"/>
                  <a:pt x="74" y="101"/>
                  <a:pt x="75" y="100"/>
                </a:cubicBezTo>
                <a:cubicBezTo>
                  <a:pt x="77" y="98"/>
                  <a:pt x="78" y="96"/>
                  <a:pt x="78" y="93"/>
                </a:cubicBezTo>
                <a:cubicBezTo>
                  <a:pt x="78" y="91"/>
                  <a:pt x="77" y="89"/>
                  <a:pt x="75" y="87"/>
                </a:cubicBezTo>
                <a:cubicBezTo>
                  <a:pt x="56" y="68"/>
                  <a:pt x="56" y="68"/>
                  <a:pt x="56" y="68"/>
                </a:cubicBezTo>
                <a:cubicBezTo>
                  <a:pt x="101" y="23"/>
                  <a:pt x="101" y="23"/>
                  <a:pt x="101" y="23"/>
                </a:cubicBezTo>
                <a:cubicBezTo>
                  <a:pt x="102" y="22"/>
                  <a:pt x="102" y="21"/>
                  <a:pt x="102" y="20"/>
                </a:cubicBezTo>
                <a:close/>
                <a:moveTo>
                  <a:pt x="102" y="20"/>
                </a:moveTo>
                <a:cubicBezTo>
                  <a:pt x="102" y="20"/>
                  <a:pt x="102" y="20"/>
                  <a:pt x="102" y="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3" name="Freeform 74"/>
          <p:cNvSpPr>
            <a:spLocks noEditPoints="1"/>
          </p:cNvSpPr>
          <p:nvPr/>
        </p:nvSpPr>
        <p:spPr bwMode="auto">
          <a:xfrm>
            <a:off x="7683503" y="1214967"/>
            <a:ext cx="135467" cy="135467"/>
          </a:xfrm>
          <a:custGeom>
            <a:avLst/>
            <a:gdLst>
              <a:gd name="T0" fmla="*/ 94 w 103"/>
              <a:gd name="T1" fmla="*/ 0 h 103"/>
              <a:gd name="T2" fmla="*/ 33 w 103"/>
              <a:gd name="T3" fmla="*/ 0 h 103"/>
              <a:gd name="T4" fmla="*/ 27 w 103"/>
              <a:gd name="T5" fmla="*/ 3 h 103"/>
              <a:gd name="T6" fmla="*/ 25 w 103"/>
              <a:gd name="T7" fmla="*/ 9 h 103"/>
              <a:gd name="T8" fmla="*/ 27 w 103"/>
              <a:gd name="T9" fmla="*/ 15 h 103"/>
              <a:gd name="T10" fmla="*/ 47 w 103"/>
              <a:gd name="T11" fmla="*/ 34 h 103"/>
              <a:gd name="T12" fmla="*/ 2 w 103"/>
              <a:gd name="T13" fmla="*/ 80 h 103"/>
              <a:gd name="T14" fmla="*/ 0 w 103"/>
              <a:gd name="T15" fmla="*/ 83 h 103"/>
              <a:gd name="T16" fmla="*/ 2 w 103"/>
              <a:gd name="T17" fmla="*/ 86 h 103"/>
              <a:gd name="T18" fmla="*/ 17 w 103"/>
              <a:gd name="T19" fmla="*/ 101 h 103"/>
              <a:gd name="T20" fmla="*/ 20 w 103"/>
              <a:gd name="T21" fmla="*/ 103 h 103"/>
              <a:gd name="T22" fmla="*/ 23 w 103"/>
              <a:gd name="T23" fmla="*/ 101 h 103"/>
              <a:gd name="T24" fmla="*/ 68 w 103"/>
              <a:gd name="T25" fmla="*/ 56 h 103"/>
              <a:gd name="T26" fmla="*/ 88 w 103"/>
              <a:gd name="T27" fmla="*/ 76 h 103"/>
              <a:gd name="T28" fmla="*/ 94 w 103"/>
              <a:gd name="T29" fmla="*/ 78 h 103"/>
              <a:gd name="T30" fmla="*/ 100 w 103"/>
              <a:gd name="T31" fmla="*/ 76 h 103"/>
              <a:gd name="T32" fmla="*/ 103 w 103"/>
              <a:gd name="T33" fmla="*/ 70 h 103"/>
              <a:gd name="T34" fmla="*/ 103 w 103"/>
              <a:gd name="T35" fmla="*/ 9 h 103"/>
              <a:gd name="T36" fmla="*/ 100 w 103"/>
              <a:gd name="T37" fmla="*/ 3 h 103"/>
              <a:gd name="T38" fmla="*/ 94 w 103"/>
              <a:gd name="T39" fmla="*/ 0 h 103"/>
              <a:gd name="T40" fmla="*/ 94 w 103"/>
              <a:gd name="T41" fmla="*/ 0 h 103"/>
              <a:gd name="T42" fmla="*/ 94 w 103"/>
              <a:gd name="T4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03">
                <a:moveTo>
                  <a:pt x="94" y="0"/>
                </a:moveTo>
                <a:cubicBezTo>
                  <a:pt x="33" y="0"/>
                  <a:pt x="33" y="0"/>
                  <a:pt x="33" y="0"/>
                </a:cubicBezTo>
                <a:cubicBezTo>
                  <a:pt x="31" y="0"/>
                  <a:pt x="29" y="1"/>
                  <a:pt x="27" y="3"/>
                </a:cubicBezTo>
                <a:cubicBezTo>
                  <a:pt x="25" y="4"/>
                  <a:pt x="25" y="6"/>
                  <a:pt x="25" y="9"/>
                </a:cubicBezTo>
                <a:cubicBezTo>
                  <a:pt x="25" y="11"/>
                  <a:pt x="25" y="13"/>
                  <a:pt x="27" y="15"/>
                </a:cubicBezTo>
                <a:cubicBezTo>
                  <a:pt x="47" y="34"/>
                  <a:pt x="47" y="34"/>
                  <a:pt x="47" y="34"/>
                </a:cubicBezTo>
                <a:cubicBezTo>
                  <a:pt x="2" y="80"/>
                  <a:pt x="2" y="80"/>
                  <a:pt x="2" y="80"/>
                </a:cubicBezTo>
                <a:cubicBezTo>
                  <a:pt x="1" y="80"/>
                  <a:pt x="0" y="81"/>
                  <a:pt x="0" y="83"/>
                </a:cubicBezTo>
                <a:cubicBezTo>
                  <a:pt x="0" y="84"/>
                  <a:pt x="1" y="85"/>
                  <a:pt x="2" y="86"/>
                </a:cubicBezTo>
                <a:cubicBezTo>
                  <a:pt x="17" y="101"/>
                  <a:pt x="17" y="101"/>
                  <a:pt x="17" y="101"/>
                </a:cubicBezTo>
                <a:cubicBezTo>
                  <a:pt x="18" y="102"/>
                  <a:pt x="19" y="103"/>
                  <a:pt x="20" y="103"/>
                </a:cubicBezTo>
                <a:cubicBezTo>
                  <a:pt x="21" y="103"/>
                  <a:pt x="22" y="102"/>
                  <a:pt x="23" y="101"/>
                </a:cubicBezTo>
                <a:cubicBezTo>
                  <a:pt x="68" y="56"/>
                  <a:pt x="68" y="56"/>
                  <a:pt x="68" y="56"/>
                </a:cubicBezTo>
                <a:cubicBezTo>
                  <a:pt x="88" y="76"/>
                  <a:pt x="88" y="76"/>
                  <a:pt x="88" y="76"/>
                </a:cubicBezTo>
                <a:cubicBezTo>
                  <a:pt x="90" y="77"/>
                  <a:pt x="92" y="78"/>
                  <a:pt x="94" y="78"/>
                </a:cubicBezTo>
                <a:cubicBezTo>
                  <a:pt x="96" y="78"/>
                  <a:pt x="98" y="77"/>
                  <a:pt x="100" y="76"/>
                </a:cubicBezTo>
                <a:cubicBezTo>
                  <a:pt x="102" y="74"/>
                  <a:pt x="103" y="72"/>
                  <a:pt x="103" y="70"/>
                </a:cubicBezTo>
                <a:cubicBezTo>
                  <a:pt x="103" y="9"/>
                  <a:pt x="103" y="9"/>
                  <a:pt x="103" y="9"/>
                </a:cubicBezTo>
                <a:cubicBezTo>
                  <a:pt x="103" y="6"/>
                  <a:pt x="102" y="4"/>
                  <a:pt x="100" y="3"/>
                </a:cubicBezTo>
                <a:cubicBezTo>
                  <a:pt x="98" y="1"/>
                  <a:pt x="96" y="0"/>
                  <a:pt x="94" y="0"/>
                </a:cubicBezTo>
                <a:close/>
                <a:moveTo>
                  <a:pt x="94" y="0"/>
                </a:moveTo>
                <a:cubicBezTo>
                  <a:pt x="94" y="0"/>
                  <a:pt x="94" y="0"/>
                  <a:pt x="9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4" name="Freeform 75"/>
          <p:cNvSpPr>
            <a:spLocks noEditPoints="1"/>
          </p:cNvSpPr>
          <p:nvPr/>
        </p:nvSpPr>
        <p:spPr bwMode="auto">
          <a:xfrm>
            <a:off x="8005235" y="1092200"/>
            <a:ext cx="228600" cy="205317"/>
          </a:xfrm>
          <a:custGeom>
            <a:avLst/>
            <a:gdLst>
              <a:gd name="T0" fmla="*/ 151 w 174"/>
              <a:gd name="T1" fmla="*/ 123 h 156"/>
              <a:gd name="T2" fmla="*/ 147 w 174"/>
              <a:gd name="T3" fmla="*/ 121 h 156"/>
              <a:gd name="T4" fmla="*/ 69 w 174"/>
              <a:gd name="T5" fmla="*/ 121 h 156"/>
              <a:gd name="T6" fmla="*/ 69 w 174"/>
              <a:gd name="T7" fmla="*/ 69 h 156"/>
              <a:gd name="T8" fmla="*/ 95 w 174"/>
              <a:gd name="T9" fmla="*/ 69 h 156"/>
              <a:gd name="T10" fmla="*/ 102 w 174"/>
              <a:gd name="T11" fmla="*/ 66 h 156"/>
              <a:gd name="T12" fmla="*/ 104 w 174"/>
              <a:gd name="T13" fmla="*/ 60 h 156"/>
              <a:gd name="T14" fmla="*/ 102 w 174"/>
              <a:gd name="T15" fmla="*/ 55 h 156"/>
              <a:gd name="T16" fmla="*/ 59 w 174"/>
              <a:gd name="T17" fmla="*/ 3 h 156"/>
              <a:gd name="T18" fmla="*/ 52 w 174"/>
              <a:gd name="T19" fmla="*/ 0 h 156"/>
              <a:gd name="T20" fmla="*/ 45 w 174"/>
              <a:gd name="T21" fmla="*/ 3 h 156"/>
              <a:gd name="T22" fmla="*/ 2 w 174"/>
              <a:gd name="T23" fmla="*/ 55 h 156"/>
              <a:gd name="T24" fmla="*/ 0 w 174"/>
              <a:gd name="T25" fmla="*/ 60 h 156"/>
              <a:gd name="T26" fmla="*/ 2 w 174"/>
              <a:gd name="T27" fmla="*/ 66 h 156"/>
              <a:gd name="T28" fmla="*/ 9 w 174"/>
              <a:gd name="T29" fmla="*/ 69 h 156"/>
              <a:gd name="T30" fmla="*/ 35 w 174"/>
              <a:gd name="T31" fmla="*/ 69 h 156"/>
              <a:gd name="T32" fmla="*/ 35 w 174"/>
              <a:gd name="T33" fmla="*/ 150 h 156"/>
              <a:gd name="T34" fmla="*/ 35 w 174"/>
              <a:gd name="T35" fmla="*/ 152 h 156"/>
              <a:gd name="T36" fmla="*/ 35 w 174"/>
              <a:gd name="T37" fmla="*/ 154 h 156"/>
              <a:gd name="T38" fmla="*/ 36 w 174"/>
              <a:gd name="T39" fmla="*/ 155 h 156"/>
              <a:gd name="T40" fmla="*/ 37 w 174"/>
              <a:gd name="T41" fmla="*/ 156 h 156"/>
              <a:gd name="T42" fmla="*/ 39 w 174"/>
              <a:gd name="T43" fmla="*/ 156 h 156"/>
              <a:gd name="T44" fmla="*/ 169 w 174"/>
              <a:gd name="T45" fmla="*/ 156 h 156"/>
              <a:gd name="T46" fmla="*/ 172 w 174"/>
              <a:gd name="T47" fmla="*/ 155 h 156"/>
              <a:gd name="T48" fmla="*/ 174 w 174"/>
              <a:gd name="T49" fmla="*/ 152 h 156"/>
              <a:gd name="T50" fmla="*/ 173 w 174"/>
              <a:gd name="T51" fmla="*/ 149 h 156"/>
              <a:gd name="T52" fmla="*/ 151 w 174"/>
              <a:gd name="T53" fmla="*/ 123 h 156"/>
              <a:gd name="T54" fmla="*/ 151 w 174"/>
              <a:gd name="T55" fmla="*/ 123 h 156"/>
              <a:gd name="T56" fmla="*/ 151 w 174"/>
              <a:gd name="T57" fmla="*/ 12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4" h="156">
                <a:moveTo>
                  <a:pt x="151" y="123"/>
                </a:moveTo>
                <a:cubicBezTo>
                  <a:pt x="150" y="122"/>
                  <a:pt x="149" y="121"/>
                  <a:pt x="147" y="121"/>
                </a:cubicBezTo>
                <a:cubicBezTo>
                  <a:pt x="69" y="121"/>
                  <a:pt x="69" y="121"/>
                  <a:pt x="69" y="121"/>
                </a:cubicBezTo>
                <a:cubicBezTo>
                  <a:pt x="69" y="69"/>
                  <a:pt x="69" y="69"/>
                  <a:pt x="69" y="69"/>
                </a:cubicBezTo>
                <a:cubicBezTo>
                  <a:pt x="95" y="69"/>
                  <a:pt x="95" y="69"/>
                  <a:pt x="95" y="69"/>
                </a:cubicBezTo>
                <a:cubicBezTo>
                  <a:pt x="98" y="69"/>
                  <a:pt x="100" y="68"/>
                  <a:pt x="102" y="66"/>
                </a:cubicBezTo>
                <a:cubicBezTo>
                  <a:pt x="103" y="65"/>
                  <a:pt x="104" y="63"/>
                  <a:pt x="104" y="60"/>
                </a:cubicBezTo>
                <a:cubicBezTo>
                  <a:pt x="104" y="58"/>
                  <a:pt x="103" y="56"/>
                  <a:pt x="102" y="55"/>
                </a:cubicBezTo>
                <a:cubicBezTo>
                  <a:pt x="59" y="3"/>
                  <a:pt x="59" y="3"/>
                  <a:pt x="59" y="3"/>
                </a:cubicBezTo>
                <a:cubicBezTo>
                  <a:pt x="57" y="1"/>
                  <a:pt x="55" y="0"/>
                  <a:pt x="52" y="0"/>
                </a:cubicBezTo>
                <a:cubicBezTo>
                  <a:pt x="49" y="0"/>
                  <a:pt x="47" y="1"/>
                  <a:pt x="45" y="3"/>
                </a:cubicBezTo>
                <a:cubicBezTo>
                  <a:pt x="2" y="55"/>
                  <a:pt x="2" y="55"/>
                  <a:pt x="2" y="55"/>
                </a:cubicBezTo>
                <a:cubicBezTo>
                  <a:pt x="1" y="56"/>
                  <a:pt x="0" y="58"/>
                  <a:pt x="0" y="60"/>
                </a:cubicBezTo>
                <a:cubicBezTo>
                  <a:pt x="0" y="63"/>
                  <a:pt x="1" y="65"/>
                  <a:pt x="2" y="66"/>
                </a:cubicBezTo>
                <a:cubicBezTo>
                  <a:pt x="4" y="68"/>
                  <a:pt x="6" y="69"/>
                  <a:pt x="9" y="69"/>
                </a:cubicBezTo>
                <a:cubicBezTo>
                  <a:pt x="35" y="69"/>
                  <a:pt x="35" y="69"/>
                  <a:pt x="35" y="69"/>
                </a:cubicBezTo>
                <a:cubicBezTo>
                  <a:pt x="35" y="150"/>
                  <a:pt x="35" y="150"/>
                  <a:pt x="35" y="150"/>
                </a:cubicBezTo>
                <a:cubicBezTo>
                  <a:pt x="35" y="151"/>
                  <a:pt x="35" y="151"/>
                  <a:pt x="35" y="152"/>
                </a:cubicBezTo>
                <a:cubicBezTo>
                  <a:pt x="35" y="153"/>
                  <a:pt x="35" y="153"/>
                  <a:pt x="35" y="154"/>
                </a:cubicBezTo>
                <a:cubicBezTo>
                  <a:pt x="35" y="154"/>
                  <a:pt x="36" y="154"/>
                  <a:pt x="36" y="155"/>
                </a:cubicBezTo>
                <a:cubicBezTo>
                  <a:pt x="36" y="155"/>
                  <a:pt x="37" y="155"/>
                  <a:pt x="37" y="156"/>
                </a:cubicBezTo>
                <a:cubicBezTo>
                  <a:pt x="38" y="156"/>
                  <a:pt x="38" y="156"/>
                  <a:pt x="39" y="156"/>
                </a:cubicBezTo>
                <a:cubicBezTo>
                  <a:pt x="169" y="156"/>
                  <a:pt x="169" y="156"/>
                  <a:pt x="169" y="156"/>
                </a:cubicBezTo>
                <a:cubicBezTo>
                  <a:pt x="170" y="156"/>
                  <a:pt x="171" y="155"/>
                  <a:pt x="172" y="155"/>
                </a:cubicBezTo>
                <a:cubicBezTo>
                  <a:pt x="173" y="154"/>
                  <a:pt x="174" y="153"/>
                  <a:pt x="174" y="152"/>
                </a:cubicBezTo>
                <a:cubicBezTo>
                  <a:pt x="174" y="151"/>
                  <a:pt x="173" y="150"/>
                  <a:pt x="173" y="149"/>
                </a:cubicBezTo>
                <a:lnTo>
                  <a:pt x="151" y="123"/>
                </a:lnTo>
                <a:close/>
                <a:moveTo>
                  <a:pt x="151" y="123"/>
                </a:moveTo>
                <a:cubicBezTo>
                  <a:pt x="151" y="123"/>
                  <a:pt x="151" y="123"/>
                  <a:pt x="151" y="12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5" name="Freeform 76"/>
          <p:cNvSpPr>
            <a:spLocks noEditPoints="1"/>
          </p:cNvSpPr>
          <p:nvPr/>
        </p:nvSpPr>
        <p:spPr bwMode="auto">
          <a:xfrm>
            <a:off x="8119535" y="1092200"/>
            <a:ext cx="226483" cy="205317"/>
          </a:xfrm>
          <a:custGeom>
            <a:avLst/>
            <a:gdLst>
              <a:gd name="T0" fmla="*/ 171 w 173"/>
              <a:gd name="T1" fmla="*/ 89 h 156"/>
              <a:gd name="T2" fmla="*/ 165 w 173"/>
              <a:gd name="T3" fmla="*/ 86 h 156"/>
              <a:gd name="T4" fmla="*/ 139 w 173"/>
              <a:gd name="T5" fmla="*/ 86 h 156"/>
              <a:gd name="T6" fmla="*/ 139 w 173"/>
              <a:gd name="T7" fmla="*/ 5 h 156"/>
              <a:gd name="T8" fmla="*/ 138 w 173"/>
              <a:gd name="T9" fmla="*/ 3 h 156"/>
              <a:gd name="T10" fmla="*/ 138 w 173"/>
              <a:gd name="T11" fmla="*/ 2 h 156"/>
              <a:gd name="T12" fmla="*/ 137 w 173"/>
              <a:gd name="T13" fmla="*/ 1 h 156"/>
              <a:gd name="T14" fmla="*/ 136 w 173"/>
              <a:gd name="T15" fmla="*/ 0 h 156"/>
              <a:gd name="T16" fmla="*/ 134 w 173"/>
              <a:gd name="T17" fmla="*/ 0 h 156"/>
              <a:gd name="T18" fmla="*/ 4 w 173"/>
              <a:gd name="T19" fmla="*/ 0 h 156"/>
              <a:gd name="T20" fmla="*/ 1 w 173"/>
              <a:gd name="T21" fmla="*/ 1 h 156"/>
              <a:gd name="T22" fmla="*/ 0 w 173"/>
              <a:gd name="T23" fmla="*/ 4 h 156"/>
              <a:gd name="T24" fmla="*/ 1 w 173"/>
              <a:gd name="T25" fmla="*/ 7 h 156"/>
              <a:gd name="T26" fmla="*/ 22 w 173"/>
              <a:gd name="T27" fmla="*/ 33 h 156"/>
              <a:gd name="T28" fmla="*/ 26 w 173"/>
              <a:gd name="T29" fmla="*/ 34 h 156"/>
              <a:gd name="T30" fmla="*/ 104 w 173"/>
              <a:gd name="T31" fmla="*/ 34 h 156"/>
              <a:gd name="T32" fmla="*/ 104 w 173"/>
              <a:gd name="T33" fmla="*/ 86 h 156"/>
              <a:gd name="T34" fmla="*/ 78 w 173"/>
              <a:gd name="T35" fmla="*/ 86 h 156"/>
              <a:gd name="T36" fmla="*/ 72 w 173"/>
              <a:gd name="T37" fmla="*/ 89 h 156"/>
              <a:gd name="T38" fmla="*/ 69 w 173"/>
              <a:gd name="T39" fmla="*/ 95 h 156"/>
              <a:gd name="T40" fmla="*/ 71 w 173"/>
              <a:gd name="T41" fmla="*/ 101 h 156"/>
              <a:gd name="T42" fmla="*/ 115 w 173"/>
              <a:gd name="T43" fmla="*/ 153 h 156"/>
              <a:gd name="T44" fmla="*/ 121 w 173"/>
              <a:gd name="T45" fmla="*/ 156 h 156"/>
              <a:gd name="T46" fmla="*/ 128 w 173"/>
              <a:gd name="T47" fmla="*/ 153 h 156"/>
              <a:gd name="T48" fmla="*/ 171 w 173"/>
              <a:gd name="T49" fmla="*/ 101 h 156"/>
              <a:gd name="T50" fmla="*/ 173 w 173"/>
              <a:gd name="T51" fmla="*/ 95 h 156"/>
              <a:gd name="T52" fmla="*/ 171 w 173"/>
              <a:gd name="T53" fmla="*/ 89 h 156"/>
              <a:gd name="T54" fmla="*/ 171 w 173"/>
              <a:gd name="T55" fmla="*/ 89 h 156"/>
              <a:gd name="T56" fmla="*/ 171 w 173"/>
              <a:gd name="T57" fmla="*/ 8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3" h="156">
                <a:moveTo>
                  <a:pt x="171" y="89"/>
                </a:moveTo>
                <a:cubicBezTo>
                  <a:pt x="169" y="87"/>
                  <a:pt x="167" y="86"/>
                  <a:pt x="165" y="86"/>
                </a:cubicBezTo>
                <a:cubicBezTo>
                  <a:pt x="139" y="86"/>
                  <a:pt x="139" y="86"/>
                  <a:pt x="139" y="86"/>
                </a:cubicBezTo>
                <a:cubicBezTo>
                  <a:pt x="139" y="5"/>
                  <a:pt x="139" y="5"/>
                  <a:pt x="139" y="5"/>
                </a:cubicBezTo>
                <a:cubicBezTo>
                  <a:pt x="139" y="5"/>
                  <a:pt x="139" y="4"/>
                  <a:pt x="138" y="3"/>
                </a:cubicBezTo>
                <a:cubicBezTo>
                  <a:pt x="138" y="3"/>
                  <a:pt x="138" y="2"/>
                  <a:pt x="138" y="2"/>
                </a:cubicBezTo>
                <a:cubicBezTo>
                  <a:pt x="138" y="2"/>
                  <a:pt x="138" y="1"/>
                  <a:pt x="137" y="1"/>
                </a:cubicBezTo>
                <a:cubicBezTo>
                  <a:pt x="137" y="0"/>
                  <a:pt x="137" y="0"/>
                  <a:pt x="136" y="0"/>
                </a:cubicBezTo>
                <a:cubicBezTo>
                  <a:pt x="136" y="0"/>
                  <a:pt x="135" y="0"/>
                  <a:pt x="134" y="0"/>
                </a:cubicBezTo>
                <a:cubicBezTo>
                  <a:pt x="4" y="0"/>
                  <a:pt x="4" y="0"/>
                  <a:pt x="4" y="0"/>
                </a:cubicBezTo>
                <a:cubicBezTo>
                  <a:pt x="3" y="0"/>
                  <a:pt x="2" y="0"/>
                  <a:pt x="1" y="1"/>
                </a:cubicBezTo>
                <a:cubicBezTo>
                  <a:pt x="0" y="2"/>
                  <a:pt x="0" y="3"/>
                  <a:pt x="0" y="4"/>
                </a:cubicBezTo>
                <a:cubicBezTo>
                  <a:pt x="0" y="5"/>
                  <a:pt x="0" y="6"/>
                  <a:pt x="1" y="7"/>
                </a:cubicBezTo>
                <a:cubicBezTo>
                  <a:pt x="22" y="33"/>
                  <a:pt x="22" y="33"/>
                  <a:pt x="22" y="33"/>
                </a:cubicBezTo>
                <a:cubicBezTo>
                  <a:pt x="23" y="34"/>
                  <a:pt x="24" y="34"/>
                  <a:pt x="26" y="34"/>
                </a:cubicBezTo>
                <a:cubicBezTo>
                  <a:pt x="104" y="34"/>
                  <a:pt x="104" y="34"/>
                  <a:pt x="104" y="34"/>
                </a:cubicBezTo>
                <a:cubicBezTo>
                  <a:pt x="104" y="86"/>
                  <a:pt x="104" y="86"/>
                  <a:pt x="104" y="86"/>
                </a:cubicBezTo>
                <a:cubicBezTo>
                  <a:pt x="78" y="86"/>
                  <a:pt x="78" y="86"/>
                  <a:pt x="78" y="86"/>
                </a:cubicBezTo>
                <a:cubicBezTo>
                  <a:pt x="76" y="86"/>
                  <a:pt x="73" y="87"/>
                  <a:pt x="72" y="89"/>
                </a:cubicBezTo>
                <a:cubicBezTo>
                  <a:pt x="70" y="91"/>
                  <a:pt x="69" y="93"/>
                  <a:pt x="69" y="95"/>
                </a:cubicBezTo>
                <a:cubicBezTo>
                  <a:pt x="69" y="97"/>
                  <a:pt x="70" y="99"/>
                  <a:pt x="71" y="101"/>
                </a:cubicBezTo>
                <a:cubicBezTo>
                  <a:pt x="115" y="153"/>
                  <a:pt x="115" y="153"/>
                  <a:pt x="115" y="153"/>
                </a:cubicBezTo>
                <a:cubicBezTo>
                  <a:pt x="116" y="155"/>
                  <a:pt x="119" y="156"/>
                  <a:pt x="121" y="156"/>
                </a:cubicBezTo>
                <a:cubicBezTo>
                  <a:pt x="124" y="156"/>
                  <a:pt x="126" y="155"/>
                  <a:pt x="128" y="153"/>
                </a:cubicBezTo>
                <a:cubicBezTo>
                  <a:pt x="171" y="101"/>
                  <a:pt x="171" y="101"/>
                  <a:pt x="171" y="101"/>
                </a:cubicBezTo>
                <a:cubicBezTo>
                  <a:pt x="173" y="99"/>
                  <a:pt x="173" y="97"/>
                  <a:pt x="173" y="95"/>
                </a:cubicBezTo>
                <a:cubicBezTo>
                  <a:pt x="173" y="93"/>
                  <a:pt x="172" y="91"/>
                  <a:pt x="171" y="89"/>
                </a:cubicBezTo>
                <a:close/>
                <a:moveTo>
                  <a:pt x="171" y="89"/>
                </a:moveTo>
                <a:cubicBezTo>
                  <a:pt x="171" y="89"/>
                  <a:pt x="171" y="89"/>
                  <a:pt x="171" y="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6" name="Freeform 77"/>
          <p:cNvSpPr>
            <a:spLocks noEditPoints="1"/>
          </p:cNvSpPr>
          <p:nvPr/>
        </p:nvSpPr>
        <p:spPr bwMode="auto">
          <a:xfrm>
            <a:off x="7452784" y="895352"/>
            <a:ext cx="135467" cy="16933"/>
          </a:xfrm>
          <a:custGeom>
            <a:avLst/>
            <a:gdLst>
              <a:gd name="T0" fmla="*/ 103 w 104"/>
              <a:gd name="T1" fmla="*/ 1 h 13"/>
              <a:gd name="T2" fmla="*/ 100 w 104"/>
              <a:gd name="T3" fmla="*/ 0 h 13"/>
              <a:gd name="T4" fmla="*/ 3 w 104"/>
              <a:gd name="T5" fmla="*/ 0 h 13"/>
              <a:gd name="T6" fmla="*/ 1 w 104"/>
              <a:gd name="T7" fmla="*/ 1 h 13"/>
              <a:gd name="T8" fmla="*/ 0 w 104"/>
              <a:gd name="T9" fmla="*/ 3 h 13"/>
              <a:gd name="T10" fmla="*/ 0 w 104"/>
              <a:gd name="T11" fmla="*/ 9 h 13"/>
              <a:gd name="T12" fmla="*/ 1 w 104"/>
              <a:gd name="T13" fmla="*/ 12 h 13"/>
              <a:gd name="T14" fmla="*/ 3 w 104"/>
              <a:gd name="T15" fmla="*/ 13 h 13"/>
              <a:gd name="T16" fmla="*/ 100 w 104"/>
              <a:gd name="T17" fmla="*/ 13 h 13"/>
              <a:gd name="T18" fmla="*/ 103 w 104"/>
              <a:gd name="T19" fmla="*/ 12 h 13"/>
              <a:gd name="T20" fmla="*/ 104 w 104"/>
              <a:gd name="T21" fmla="*/ 9 h 13"/>
              <a:gd name="T22" fmla="*/ 104 w 104"/>
              <a:gd name="T23" fmla="*/ 3 h 13"/>
              <a:gd name="T24" fmla="*/ 103 w 104"/>
              <a:gd name="T25" fmla="*/ 1 h 13"/>
              <a:gd name="T26" fmla="*/ 103 w 104"/>
              <a:gd name="T27" fmla="*/ 1 h 13"/>
              <a:gd name="T28" fmla="*/ 103 w 104"/>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4" h="13">
                <a:moveTo>
                  <a:pt x="103" y="1"/>
                </a:moveTo>
                <a:cubicBezTo>
                  <a:pt x="102" y="0"/>
                  <a:pt x="101" y="0"/>
                  <a:pt x="100" y="0"/>
                </a:cubicBezTo>
                <a:cubicBezTo>
                  <a:pt x="3" y="0"/>
                  <a:pt x="3" y="0"/>
                  <a:pt x="3" y="0"/>
                </a:cubicBezTo>
                <a:cubicBezTo>
                  <a:pt x="2" y="0"/>
                  <a:pt x="1" y="0"/>
                  <a:pt x="1" y="1"/>
                </a:cubicBezTo>
                <a:cubicBezTo>
                  <a:pt x="0" y="1"/>
                  <a:pt x="0" y="2"/>
                  <a:pt x="0" y="3"/>
                </a:cubicBezTo>
                <a:cubicBezTo>
                  <a:pt x="0" y="9"/>
                  <a:pt x="0" y="9"/>
                  <a:pt x="0" y="9"/>
                </a:cubicBezTo>
                <a:cubicBezTo>
                  <a:pt x="0" y="10"/>
                  <a:pt x="0" y="11"/>
                  <a:pt x="1" y="12"/>
                </a:cubicBezTo>
                <a:cubicBezTo>
                  <a:pt x="1" y="12"/>
                  <a:pt x="2" y="13"/>
                  <a:pt x="3" y="13"/>
                </a:cubicBezTo>
                <a:cubicBezTo>
                  <a:pt x="100" y="13"/>
                  <a:pt x="100" y="13"/>
                  <a:pt x="100" y="13"/>
                </a:cubicBezTo>
                <a:cubicBezTo>
                  <a:pt x="101" y="13"/>
                  <a:pt x="102" y="12"/>
                  <a:pt x="103" y="12"/>
                </a:cubicBezTo>
                <a:cubicBezTo>
                  <a:pt x="103" y="11"/>
                  <a:pt x="104" y="10"/>
                  <a:pt x="104" y="9"/>
                </a:cubicBezTo>
                <a:cubicBezTo>
                  <a:pt x="104" y="3"/>
                  <a:pt x="104" y="3"/>
                  <a:pt x="104" y="3"/>
                </a:cubicBezTo>
                <a:cubicBezTo>
                  <a:pt x="104" y="2"/>
                  <a:pt x="103" y="1"/>
                  <a:pt x="103" y="1"/>
                </a:cubicBezTo>
                <a:close/>
                <a:moveTo>
                  <a:pt x="103" y="1"/>
                </a:moveTo>
                <a:cubicBezTo>
                  <a:pt x="103" y="1"/>
                  <a:pt x="103" y="1"/>
                  <a:pt x="103"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7" name="Freeform 78"/>
          <p:cNvSpPr>
            <a:spLocks noEditPoints="1"/>
          </p:cNvSpPr>
          <p:nvPr/>
        </p:nvSpPr>
        <p:spPr bwMode="auto">
          <a:xfrm>
            <a:off x="7370235" y="770469"/>
            <a:ext cx="76200" cy="131233"/>
          </a:xfrm>
          <a:custGeom>
            <a:avLst/>
            <a:gdLst>
              <a:gd name="T0" fmla="*/ 10 w 58"/>
              <a:gd name="T1" fmla="*/ 1 h 101"/>
              <a:gd name="T2" fmla="*/ 8 w 58"/>
              <a:gd name="T3" fmla="*/ 0 h 101"/>
              <a:gd name="T4" fmla="*/ 6 w 58"/>
              <a:gd name="T5" fmla="*/ 1 h 101"/>
              <a:gd name="T6" fmla="*/ 1 w 58"/>
              <a:gd name="T7" fmla="*/ 6 h 101"/>
              <a:gd name="T8" fmla="*/ 0 w 58"/>
              <a:gd name="T9" fmla="*/ 8 h 101"/>
              <a:gd name="T10" fmla="*/ 1 w 58"/>
              <a:gd name="T11" fmla="*/ 11 h 101"/>
              <a:gd name="T12" fmla="*/ 40 w 58"/>
              <a:gd name="T13" fmla="*/ 50 h 101"/>
              <a:gd name="T14" fmla="*/ 1 w 58"/>
              <a:gd name="T15" fmla="*/ 90 h 101"/>
              <a:gd name="T16" fmla="*/ 0 w 58"/>
              <a:gd name="T17" fmla="*/ 93 h 101"/>
              <a:gd name="T18" fmla="*/ 1 w 58"/>
              <a:gd name="T19" fmla="*/ 95 h 101"/>
              <a:gd name="T20" fmla="*/ 6 w 58"/>
              <a:gd name="T21" fmla="*/ 100 h 101"/>
              <a:gd name="T22" fmla="*/ 8 w 58"/>
              <a:gd name="T23" fmla="*/ 101 h 101"/>
              <a:gd name="T24" fmla="*/ 10 w 58"/>
              <a:gd name="T25" fmla="*/ 100 h 101"/>
              <a:gd name="T26" fmla="*/ 57 w 58"/>
              <a:gd name="T27" fmla="*/ 53 h 101"/>
              <a:gd name="T28" fmla="*/ 58 w 58"/>
              <a:gd name="T29" fmla="*/ 50 h 101"/>
              <a:gd name="T30" fmla="*/ 57 w 58"/>
              <a:gd name="T31" fmla="*/ 48 h 101"/>
              <a:gd name="T32" fmla="*/ 10 w 58"/>
              <a:gd name="T33" fmla="*/ 1 h 101"/>
              <a:gd name="T34" fmla="*/ 10 w 58"/>
              <a:gd name="T35" fmla="*/ 1 h 101"/>
              <a:gd name="T36" fmla="*/ 10 w 58"/>
              <a:gd name="T37"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 h="101">
                <a:moveTo>
                  <a:pt x="10" y="1"/>
                </a:moveTo>
                <a:cubicBezTo>
                  <a:pt x="10" y="0"/>
                  <a:pt x="9" y="0"/>
                  <a:pt x="8" y="0"/>
                </a:cubicBezTo>
                <a:cubicBezTo>
                  <a:pt x="7" y="0"/>
                  <a:pt x="6" y="0"/>
                  <a:pt x="6" y="1"/>
                </a:cubicBezTo>
                <a:cubicBezTo>
                  <a:pt x="1" y="6"/>
                  <a:pt x="1" y="6"/>
                  <a:pt x="1" y="6"/>
                </a:cubicBezTo>
                <a:cubicBezTo>
                  <a:pt x="0" y="7"/>
                  <a:pt x="0" y="8"/>
                  <a:pt x="0" y="8"/>
                </a:cubicBezTo>
                <a:cubicBezTo>
                  <a:pt x="0" y="9"/>
                  <a:pt x="0" y="10"/>
                  <a:pt x="1" y="11"/>
                </a:cubicBezTo>
                <a:cubicBezTo>
                  <a:pt x="40" y="50"/>
                  <a:pt x="40" y="50"/>
                  <a:pt x="40" y="50"/>
                </a:cubicBezTo>
                <a:cubicBezTo>
                  <a:pt x="1" y="90"/>
                  <a:pt x="1" y="90"/>
                  <a:pt x="1" y="90"/>
                </a:cubicBezTo>
                <a:cubicBezTo>
                  <a:pt x="0" y="91"/>
                  <a:pt x="0" y="92"/>
                  <a:pt x="0" y="93"/>
                </a:cubicBezTo>
                <a:cubicBezTo>
                  <a:pt x="0" y="93"/>
                  <a:pt x="0" y="94"/>
                  <a:pt x="1" y="95"/>
                </a:cubicBezTo>
                <a:cubicBezTo>
                  <a:pt x="6" y="100"/>
                  <a:pt x="6" y="100"/>
                  <a:pt x="6" y="100"/>
                </a:cubicBezTo>
                <a:cubicBezTo>
                  <a:pt x="6" y="101"/>
                  <a:pt x="7" y="101"/>
                  <a:pt x="8" y="101"/>
                </a:cubicBezTo>
                <a:cubicBezTo>
                  <a:pt x="9" y="101"/>
                  <a:pt x="10" y="101"/>
                  <a:pt x="10" y="100"/>
                </a:cubicBezTo>
                <a:cubicBezTo>
                  <a:pt x="57" y="53"/>
                  <a:pt x="57" y="53"/>
                  <a:pt x="57" y="53"/>
                </a:cubicBezTo>
                <a:cubicBezTo>
                  <a:pt x="58" y="52"/>
                  <a:pt x="58" y="51"/>
                  <a:pt x="58" y="50"/>
                </a:cubicBezTo>
                <a:cubicBezTo>
                  <a:pt x="58" y="50"/>
                  <a:pt x="58" y="49"/>
                  <a:pt x="57" y="48"/>
                </a:cubicBezTo>
                <a:lnTo>
                  <a:pt x="10" y="1"/>
                </a:lnTo>
                <a:close/>
                <a:moveTo>
                  <a:pt x="10" y="1"/>
                </a:moveTo>
                <a:cubicBezTo>
                  <a:pt x="10" y="1"/>
                  <a:pt x="10" y="1"/>
                  <a:pt x="1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8" name="Freeform 79"/>
          <p:cNvSpPr>
            <a:spLocks noEditPoints="1"/>
          </p:cNvSpPr>
          <p:nvPr/>
        </p:nvSpPr>
        <p:spPr bwMode="auto">
          <a:xfrm>
            <a:off x="3556003" y="723902"/>
            <a:ext cx="264583" cy="266700"/>
          </a:xfrm>
          <a:custGeom>
            <a:avLst/>
            <a:gdLst>
              <a:gd name="T0" fmla="*/ 189 w 202"/>
              <a:gd name="T1" fmla="*/ 51 h 203"/>
              <a:gd name="T2" fmla="*/ 152 w 202"/>
              <a:gd name="T3" fmla="*/ 14 h 203"/>
              <a:gd name="T4" fmla="*/ 101 w 202"/>
              <a:gd name="T5" fmla="*/ 0 h 203"/>
              <a:gd name="T6" fmla="*/ 50 w 202"/>
              <a:gd name="T7" fmla="*/ 14 h 203"/>
              <a:gd name="T8" fmla="*/ 13 w 202"/>
              <a:gd name="T9" fmla="*/ 51 h 203"/>
              <a:gd name="T10" fmla="*/ 0 w 202"/>
              <a:gd name="T11" fmla="*/ 101 h 203"/>
              <a:gd name="T12" fmla="*/ 13 w 202"/>
              <a:gd name="T13" fmla="*/ 152 h 203"/>
              <a:gd name="T14" fmla="*/ 50 w 202"/>
              <a:gd name="T15" fmla="*/ 189 h 203"/>
              <a:gd name="T16" fmla="*/ 101 w 202"/>
              <a:gd name="T17" fmla="*/ 203 h 203"/>
              <a:gd name="T18" fmla="*/ 152 w 202"/>
              <a:gd name="T19" fmla="*/ 189 h 203"/>
              <a:gd name="T20" fmla="*/ 189 w 202"/>
              <a:gd name="T21" fmla="*/ 152 h 203"/>
              <a:gd name="T22" fmla="*/ 202 w 202"/>
              <a:gd name="T23" fmla="*/ 101 h 203"/>
              <a:gd name="T24" fmla="*/ 189 w 202"/>
              <a:gd name="T25" fmla="*/ 51 h 203"/>
              <a:gd name="T26" fmla="*/ 167 w 202"/>
              <a:gd name="T27" fmla="*/ 120 h 203"/>
              <a:gd name="T28" fmla="*/ 153 w 202"/>
              <a:gd name="T29" fmla="*/ 133 h 203"/>
              <a:gd name="T30" fmla="*/ 147 w 202"/>
              <a:gd name="T31" fmla="*/ 136 h 203"/>
              <a:gd name="T32" fmla="*/ 141 w 202"/>
              <a:gd name="T33" fmla="*/ 133 h 203"/>
              <a:gd name="T34" fmla="*/ 101 w 202"/>
              <a:gd name="T35" fmla="*/ 93 h 203"/>
              <a:gd name="T36" fmla="*/ 60 w 202"/>
              <a:gd name="T37" fmla="*/ 133 h 203"/>
              <a:gd name="T38" fmla="*/ 55 w 202"/>
              <a:gd name="T39" fmla="*/ 136 h 203"/>
              <a:gd name="T40" fmla="*/ 49 w 202"/>
              <a:gd name="T41" fmla="*/ 133 h 203"/>
              <a:gd name="T42" fmla="*/ 35 w 202"/>
              <a:gd name="T43" fmla="*/ 120 h 203"/>
              <a:gd name="T44" fmla="*/ 33 w 202"/>
              <a:gd name="T45" fmla="*/ 114 h 203"/>
              <a:gd name="T46" fmla="*/ 35 w 202"/>
              <a:gd name="T47" fmla="*/ 108 h 203"/>
              <a:gd name="T48" fmla="*/ 95 w 202"/>
              <a:gd name="T49" fmla="*/ 48 h 203"/>
              <a:gd name="T50" fmla="*/ 101 w 202"/>
              <a:gd name="T51" fmla="*/ 46 h 203"/>
              <a:gd name="T52" fmla="*/ 107 w 202"/>
              <a:gd name="T53" fmla="*/ 48 h 203"/>
              <a:gd name="T54" fmla="*/ 167 w 202"/>
              <a:gd name="T55" fmla="*/ 108 h 203"/>
              <a:gd name="T56" fmla="*/ 169 w 202"/>
              <a:gd name="T57" fmla="*/ 114 h 203"/>
              <a:gd name="T58" fmla="*/ 167 w 202"/>
              <a:gd name="T59" fmla="*/ 120 h 203"/>
              <a:gd name="T60" fmla="*/ 167 w 202"/>
              <a:gd name="T61" fmla="*/ 120 h 203"/>
              <a:gd name="T62" fmla="*/ 167 w 202"/>
              <a:gd name="T63" fmla="*/ 12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2" h="203">
                <a:moveTo>
                  <a:pt x="189" y="51"/>
                </a:moveTo>
                <a:cubicBezTo>
                  <a:pt x="180" y="35"/>
                  <a:pt x="167" y="23"/>
                  <a:pt x="152" y="14"/>
                </a:cubicBezTo>
                <a:cubicBezTo>
                  <a:pt x="136" y="5"/>
                  <a:pt x="119" y="0"/>
                  <a:pt x="101" y="0"/>
                </a:cubicBezTo>
                <a:cubicBezTo>
                  <a:pt x="83" y="0"/>
                  <a:pt x="66" y="5"/>
                  <a:pt x="50" y="14"/>
                </a:cubicBezTo>
                <a:cubicBezTo>
                  <a:pt x="35" y="23"/>
                  <a:pt x="22" y="35"/>
                  <a:pt x="13" y="51"/>
                </a:cubicBezTo>
                <a:cubicBezTo>
                  <a:pt x="4" y="66"/>
                  <a:pt x="0" y="83"/>
                  <a:pt x="0" y="101"/>
                </a:cubicBezTo>
                <a:cubicBezTo>
                  <a:pt x="0" y="120"/>
                  <a:pt x="4" y="137"/>
                  <a:pt x="13" y="152"/>
                </a:cubicBezTo>
                <a:cubicBezTo>
                  <a:pt x="22" y="168"/>
                  <a:pt x="35" y="180"/>
                  <a:pt x="50" y="189"/>
                </a:cubicBezTo>
                <a:cubicBezTo>
                  <a:pt x="66" y="198"/>
                  <a:pt x="83" y="203"/>
                  <a:pt x="101" y="203"/>
                </a:cubicBezTo>
                <a:cubicBezTo>
                  <a:pt x="119" y="203"/>
                  <a:pt x="136" y="198"/>
                  <a:pt x="152" y="189"/>
                </a:cubicBezTo>
                <a:cubicBezTo>
                  <a:pt x="167" y="180"/>
                  <a:pt x="180" y="168"/>
                  <a:pt x="189" y="152"/>
                </a:cubicBezTo>
                <a:cubicBezTo>
                  <a:pt x="198" y="137"/>
                  <a:pt x="202" y="120"/>
                  <a:pt x="202" y="101"/>
                </a:cubicBezTo>
                <a:cubicBezTo>
                  <a:pt x="202" y="83"/>
                  <a:pt x="198" y="66"/>
                  <a:pt x="189" y="51"/>
                </a:cubicBezTo>
                <a:close/>
                <a:moveTo>
                  <a:pt x="167" y="120"/>
                </a:moveTo>
                <a:cubicBezTo>
                  <a:pt x="153" y="133"/>
                  <a:pt x="153" y="133"/>
                  <a:pt x="153" y="133"/>
                </a:cubicBezTo>
                <a:cubicBezTo>
                  <a:pt x="152" y="135"/>
                  <a:pt x="150" y="136"/>
                  <a:pt x="147" y="136"/>
                </a:cubicBezTo>
                <a:cubicBezTo>
                  <a:pt x="145" y="136"/>
                  <a:pt x="143" y="135"/>
                  <a:pt x="141" y="133"/>
                </a:cubicBezTo>
                <a:cubicBezTo>
                  <a:pt x="101" y="93"/>
                  <a:pt x="101" y="93"/>
                  <a:pt x="101" y="93"/>
                </a:cubicBezTo>
                <a:cubicBezTo>
                  <a:pt x="60" y="133"/>
                  <a:pt x="60" y="133"/>
                  <a:pt x="60" y="133"/>
                </a:cubicBezTo>
                <a:cubicBezTo>
                  <a:pt x="59" y="135"/>
                  <a:pt x="57" y="136"/>
                  <a:pt x="55" y="136"/>
                </a:cubicBezTo>
                <a:cubicBezTo>
                  <a:pt x="52" y="136"/>
                  <a:pt x="50" y="135"/>
                  <a:pt x="49" y="133"/>
                </a:cubicBezTo>
                <a:cubicBezTo>
                  <a:pt x="35" y="120"/>
                  <a:pt x="35" y="120"/>
                  <a:pt x="35" y="120"/>
                </a:cubicBezTo>
                <a:cubicBezTo>
                  <a:pt x="33" y="118"/>
                  <a:pt x="33" y="116"/>
                  <a:pt x="33" y="114"/>
                </a:cubicBezTo>
                <a:cubicBezTo>
                  <a:pt x="33" y="112"/>
                  <a:pt x="33" y="110"/>
                  <a:pt x="35" y="108"/>
                </a:cubicBezTo>
                <a:cubicBezTo>
                  <a:pt x="95" y="48"/>
                  <a:pt x="95" y="48"/>
                  <a:pt x="95" y="48"/>
                </a:cubicBezTo>
                <a:cubicBezTo>
                  <a:pt x="97" y="47"/>
                  <a:pt x="99" y="46"/>
                  <a:pt x="101" y="46"/>
                </a:cubicBezTo>
                <a:cubicBezTo>
                  <a:pt x="103" y="46"/>
                  <a:pt x="105" y="47"/>
                  <a:pt x="107" y="48"/>
                </a:cubicBezTo>
                <a:cubicBezTo>
                  <a:pt x="167" y="108"/>
                  <a:pt x="167" y="108"/>
                  <a:pt x="167" y="108"/>
                </a:cubicBezTo>
                <a:cubicBezTo>
                  <a:pt x="168" y="110"/>
                  <a:pt x="169" y="112"/>
                  <a:pt x="169" y="114"/>
                </a:cubicBezTo>
                <a:cubicBezTo>
                  <a:pt x="169" y="116"/>
                  <a:pt x="168" y="118"/>
                  <a:pt x="167" y="120"/>
                </a:cubicBezTo>
                <a:close/>
                <a:moveTo>
                  <a:pt x="167" y="120"/>
                </a:moveTo>
                <a:cubicBezTo>
                  <a:pt x="167" y="120"/>
                  <a:pt x="167" y="120"/>
                  <a:pt x="167" y="1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9" name="Freeform 80"/>
          <p:cNvSpPr>
            <a:spLocks noEditPoints="1"/>
          </p:cNvSpPr>
          <p:nvPr/>
        </p:nvSpPr>
        <p:spPr bwMode="auto">
          <a:xfrm>
            <a:off x="3939118" y="1090084"/>
            <a:ext cx="222249" cy="222251"/>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142 w 170"/>
              <a:gd name="T27" fmla="*/ 138 h 170"/>
              <a:gd name="T28" fmla="*/ 141 w 170"/>
              <a:gd name="T29" fmla="*/ 141 h 170"/>
              <a:gd name="T30" fmla="*/ 138 w 170"/>
              <a:gd name="T31" fmla="*/ 142 h 170"/>
              <a:gd name="T32" fmla="*/ 32 w 170"/>
              <a:gd name="T33" fmla="*/ 142 h 170"/>
              <a:gd name="T34" fmla="*/ 30 w 170"/>
              <a:gd name="T35" fmla="*/ 141 h 170"/>
              <a:gd name="T36" fmla="*/ 29 w 170"/>
              <a:gd name="T37" fmla="*/ 138 h 170"/>
              <a:gd name="T38" fmla="*/ 29 w 170"/>
              <a:gd name="T39" fmla="*/ 32 h 170"/>
              <a:gd name="T40" fmla="*/ 30 w 170"/>
              <a:gd name="T41" fmla="*/ 30 h 170"/>
              <a:gd name="T42" fmla="*/ 32 w 170"/>
              <a:gd name="T43" fmla="*/ 28 h 170"/>
              <a:gd name="T44" fmla="*/ 138 w 170"/>
              <a:gd name="T45" fmla="*/ 28 h 170"/>
              <a:gd name="T46" fmla="*/ 141 w 170"/>
              <a:gd name="T47" fmla="*/ 30 h 170"/>
              <a:gd name="T48" fmla="*/ 142 w 170"/>
              <a:gd name="T49" fmla="*/ 32 h 170"/>
              <a:gd name="T50" fmla="*/ 142 w 170"/>
              <a:gd name="T51" fmla="*/ 138 h 170"/>
              <a:gd name="T52" fmla="*/ 142 w 170"/>
              <a:gd name="T53" fmla="*/ 138 h 170"/>
              <a:gd name="T54" fmla="*/ 142 w 170"/>
              <a:gd name="T55" fmla="*/ 13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6"/>
                  <a:pt x="0" y="23"/>
                  <a:pt x="0" y="32"/>
                </a:cubicBezTo>
                <a:cubicBezTo>
                  <a:pt x="0" y="138"/>
                  <a:pt x="0" y="138"/>
                  <a:pt x="0" y="138"/>
                </a:cubicBezTo>
                <a:cubicBezTo>
                  <a:pt x="0" y="147"/>
                  <a:pt x="3" y="155"/>
                  <a:pt x="10" y="161"/>
                </a:cubicBezTo>
                <a:cubicBezTo>
                  <a:pt x="16"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6"/>
                  <a:pt x="161" y="9"/>
                </a:cubicBezTo>
                <a:close/>
                <a:moveTo>
                  <a:pt x="142" y="138"/>
                </a:moveTo>
                <a:cubicBezTo>
                  <a:pt x="142" y="139"/>
                  <a:pt x="142" y="140"/>
                  <a:pt x="141" y="141"/>
                </a:cubicBezTo>
                <a:cubicBezTo>
                  <a:pt x="140" y="141"/>
                  <a:pt x="139" y="142"/>
                  <a:pt x="138" y="142"/>
                </a:cubicBezTo>
                <a:cubicBezTo>
                  <a:pt x="32" y="142"/>
                  <a:pt x="32" y="142"/>
                  <a:pt x="32" y="142"/>
                </a:cubicBezTo>
                <a:cubicBezTo>
                  <a:pt x="31" y="142"/>
                  <a:pt x="30" y="141"/>
                  <a:pt x="30" y="141"/>
                </a:cubicBezTo>
                <a:cubicBezTo>
                  <a:pt x="29" y="140"/>
                  <a:pt x="29" y="139"/>
                  <a:pt x="29" y="138"/>
                </a:cubicBezTo>
                <a:cubicBezTo>
                  <a:pt x="29" y="32"/>
                  <a:pt x="29" y="32"/>
                  <a:pt x="29" y="32"/>
                </a:cubicBezTo>
                <a:cubicBezTo>
                  <a:pt x="29" y="31"/>
                  <a:pt x="29" y="30"/>
                  <a:pt x="30" y="30"/>
                </a:cubicBezTo>
                <a:cubicBezTo>
                  <a:pt x="30" y="29"/>
                  <a:pt x="31" y="28"/>
                  <a:pt x="32" y="28"/>
                </a:cubicBezTo>
                <a:cubicBezTo>
                  <a:pt x="138" y="28"/>
                  <a:pt x="138" y="28"/>
                  <a:pt x="138" y="28"/>
                </a:cubicBezTo>
                <a:cubicBezTo>
                  <a:pt x="139" y="28"/>
                  <a:pt x="140" y="29"/>
                  <a:pt x="141" y="30"/>
                </a:cubicBezTo>
                <a:cubicBezTo>
                  <a:pt x="142" y="30"/>
                  <a:pt x="142" y="31"/>
                  <a:pt x="142" y="32"/>
                </a:cubicBezTo>
                <a:cubicBezTo>
                  <a:pt x="142" y="138"/>
                  <a:pt x="142" y="138"/>
                  <a:pt x="142" y="138"/>
                </a:cubicBezTo>
                <a:close/>
                <a:moveTo>
                  <a:pt x="142" y="138"/>
                </a:moveTo>
                <a:cubicBezTo>
                  <a:pt x="142" y="138"/>
                  <a:pt x="142" y="138"/>
                  <a:pt x="142" y="1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0" name="Freeform 81"/>
          <p:cNvSpPr>
            <a:spLocks noEditPoints="1"/>
          </p:cNvSpPr>
          <p:nvPr/>
        </p:nvSpPr>
        <p:spPr bwMode="auto">
          <a:xfrm>
            <a:off x="4004735" y="1147233"/>
            <a:ext cx="84667" cy="110067"/>
          </a:xfrm>
          <a:custGeom>
            <a:avLst/>
            <a:gdLst>
              <a:gd name="T0" fmla="*/ 57 w 64"/>
              <a:gd name="T1" fmla="*/ 0 h 85"/>
              <a:gd name="T2" fmla="*/ 52 w 64"/>
              <a:gd name="T3" fmla="*/ 1 h 85"/>
              <a:gd name="T4" fmla="*/ 3 w 64"/>
              <a:gd name="T5" fmla="*/ 36 h 85"/>
              <a:gd name="T6" fmla="*/ 0 w 64"/>
              <a:gd name="T7" fmla="*/ 42 h 85"/>
              <a:gd name="T8" fmla="*/ 3 w 64"/>
              <a:gd name="T9" fmla="*/ 48 h 85"/>
              <a:gd name="T10" fmla="*/ 52 w 64"/>
              <a:gd name="T11" fmla="*/ 83 h 85"/>
              <a:gd name="T12" fmla="*/ 57 w 64"/>
              <a:gd name="T13" fmla="*/ 85 h 85"/>
              <a:gd name="T14" fmla="*/ 62 w 64"/>
              <a:gd name="T15" fmla="*/ 83 h 85"/>
              <a:gd name="T16" fmla="*/ 64 w 64"/>
              <a:gd name="T17" fmla="*/ 78 h 85"/>
              <a:gd name="T18" fmla="*/ 64 w 64"/>
              <a:gd name="T19" fmla="*/ 7 h 85"/>
              <a:gd name="T20" fmla="*/ 62 w 64"/>
              <a:gd name="T21" fmla="*/ 2 h 85"/>
              <a:gd name="T22" fmla="*/ 57 w 64"/>
              <a:gd name="T23" fmla="*/ 0 h 85"/>
              <a:gd name="T24" fmla="*/ 57 w 64"/>
              <a:gd name="T25" fmla="*/ 0 h 85"/>
              <a:gd name="T26" fmla="*/ 57 w 64"/>
              <a:gd name="T2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5">
                <a:moveTo>
                  <a:pt x="57" y="0"/>
                </a:moveTo>
                <a:cubicBezTo>
                  <a:pt x="55" y="0"/>
                  <a:pt x="54" y="0"/>
                  <a:pt x="52" y="1"/>
                </a:cubicBezTo>
                <a:cubicBezTo>
                  <a:pt x="3" y="36"/>
                  <a:pt x="3" y="36"/>
                  <a:pt x="3" y="36"/>
                </a:cubicBezTo>
                <a:cubicBezTo>
                  <a:pt x="1" y="38"/>
                  <a:pt x="0" y="40"/>
                  <a:pt x="0" y="42"/>
                </a:cubicBezTo>
                <a:cubicBezTo>
                  <a:pt x="0" y="45"/>
                  <a:pt x="1" y="47"/>
                  <a:pt x="3" y="48"/>
                </a:cubicBezTo>
                <a:cubicBezTo>
                  <a:pt x="52" y="83"/>
                  <a:pt x="52" y="83"/>
                  <a:pt x="52" y="83"/>
                </a:cubicBezTo>
                <a:cubicBezTo>
                  <a:pt x="54" y="84"/>
                  <a:pt x="55" y="85"/>
                  <a:pt x="57" y="85"/>
                </a:cubicBezTo>
                <a:cubicBezTo>
                  <a:pt x="58" y="85"/>
                  <a:pt x="60" y="84"/>
                  <a:pt x="62" y="83"/>
                </a:cubicBezTo>
                <a:cubicBezTo>
                  <a:pt x="63" y="81"/>
                  <a:pt x="64" y="79"/>
                  <a:pt x="64" y="78"/>
                </a:cubicBezTo>
                <a:cubicBezTo>
                  <a:pt x="64" y="7"/>
                  <a:pt x="64" y="7"/>
                  <a:pt x="64" y="7"/>
                </a:cubicBezTo>
                <a:cubicBezTo>
                  <a:pt x="64" y="5"/>
                  <a:pt x="63" y="3"/>
                  <a:pt x="62" y="2"/>
                </a:cubicBezTo>
                <a:cubicBezTo>
                  <a:pt x="60" y="0"/>
                  <a:pt x="58" y="0"/>
                  <a:pt x="57" y="0"/>
                </a:cubicBezTo>
                <a:close/>
                <a:moveTo>
                  <a:pt x="57" y="0"/>
                </a:moveTo>
                <a:cubicBezTo>
                  <a:pt x="57" y="0"/>
                  <a:pt x="57" y="0"/>
                  <a:pt x="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1" name="Freeform 82"/>
          <p:cNvSpPr>
            <a:spLocks noEditPoints="1"/>
          </p:cNvSpPr>
          <p:nvPr/>
        </p:nvSpPr>
        <p:spPr bwMode="auto">
          <a:xfrm>
            <a:off x="8828620" y="5234518"/>
            <a:ext cx="258233" cy="230717"/>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close/>
                <a:moveTo>
                  <a:pt x="18" y="0"/>
                </a:move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2" name="Freeform 83"/>
          <p:cNvSpPr>
            <a:spLocks noEditPoints="1"/>
          </p:cNvSpPr>
          <p:nvPr/>
        </p:nvSpPr>
        <p:spPr bwMode="auto">
          <a:xfrm>
            <a:off x="8828620" y="5234518"/>
            <a:ext cx="258233" cy="230717"/>
          </a:xfrm>
          <a:custGeom>
            <a:avLst/>
            <a:gdLst>
              <a:gd name="T0" fmla="*/ 18 w 122"/>
              <a:gd name="T1" fmla="*/ 0 h 109"/>
              <a:gd name="T2" fmla="*/ 15 w 122"/>
              <a:gd name="T3" fmla="*/ 20 h 109"/>
              <a:gd name="T4" fmla="*/ 97 w 122"/>
              <a:gd name="T5" fmla="*/ 20 h 109"/>
              <a:gd name="T6" fmla="*/ 95 w 122"/>
              <a:gd name="T7" fmla="*/ 33 h 109"/>
              <a:gd name="T8" fmla="*/ 12 w 122"/>
              <a:gd name="T9" fmla="*/ 33 h 109"/>
              <a:gd name="T10" fmla="*/ 8 w 122"/>
              <a:gd name="T11" fmla="*/ 54 h 109"/>
              <a:gd name="T12" fmla="*/ 91 w 122"/>
              <a:gd name="T13" fmla="*/ 54 h 109"/>
              <a:gd name="T14" fmla="*/ 86 w 122"/>
              <a:gd name="T15" fmla="*/ 77 h 109"/>
              <a:gd name="T16" fmla="*/ 52 w 122"/>
              <a:gd name="T17" fmla="*/ 88 h 109"/>
              <a:gd name="T18" fmla="*/ 24 w 122"/>
              <a:gd name="T19" fmla="*/ 77 h 109"/>
              <a:gd name="T20" fmla="*/ 26 w 122"/>
              <a:gd name="T21" fmla="*/ 67 h 109"/>
              <a:gd name="T22" fmla="*/ 5 w 122"/>
              <a:gd name="T23" fmla="*/ 67 h 109"/>
              <a:gd name="T24" fmla="*/ 0 w 122"/>
              <a:gd name="T25" fmla="*/ 91 h 109"/>
              <a:gd name="T26" fmla="*/ 48 w 122"/>
              <a:gd name="T27" fmla="*/ 109 h 109"/>
              <a:gd name="T28" fmla="*/ 103 w 122"/>
              <a:gd name="T29" fmla="*/ 91 h 109"/>
              <a:gd name="T30" fmla="*/ 122 w 122"/>
              <a:gd name="T31" fmla="*/ 0 h 109"/>
              <a:gd name="T32" fmla="*/ 18 w 122"/>
              <a:gd name="T33" fmla="*/ 0 h 109"/>
              <a:gd name="T34" fmla="*/ 18 w 122"/>
              <a:gd name="T35" fmla="*/ 0 h 109"/>
              <a:gd name="T36" fmla="*/ 18 w 122"/>
              <a:gd name="T37"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2" h="109">
                <a:moveTo>
                  <a:pt x="18" y="0"/>
                </a:moveTo>
                <a:lnTo>
                  <a:pt x="15" y="20"/>
                </a:lnTo>
                <a:lnTo>
                  <a:pt x="97" y="20"/>
                </a:lnTo>
                <a:lnTo>
                  <a:pt x="95" y="33"/>
                </a:lnTo>
                <a:lnTo>
                  <a:pt x="12" y="33"/>
                </a:lnTo>
                <a:lnTo>
                  <a:pt x="8" y="54"/>
                </a:lnTo>
                <a:lnTo>
                  <a:pt x="91" y="54"/>
                </a:lnTo>
                <a:lnTo>
                  <a:pt x="86" y="77"/>
                </a:lnTo>
                <a:lnTo>
                  <a:pt x="52" y="88"/>
                </a:lnTo>
                <a:lnTo>
                  <a:pt x="24" y="77"/>
                </a:lnTo>
                <a:lnTo>
                  <a:pt x="26" y="67"/>
                </a:lnTo>
                <a:lnTo>
                  <a:pt x="5" y="67"/>
                </a:lnTo>
                <a:lnTo>
                  <a:pt x="0" y="91"/>
                </a:lnTo>
                <a:lnTo>
                  <a:pt x="48" y="109"/>
                </a:lnTo>
                <a:lnTo>
                  <a:pt x="103" y="91"/>
                </a:lnTo>
                <a:lnTo>
                  <a:pt x="122" y="0"/>
                </a:lnTo>
                <a:lnTo>
                  <a:pt x="18" y="0"/>
                </a:lnTo>
                <a:moveTo>
                  <a:pt x="18" y="0"/>
                </a:move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3" name="Freeform 84"/>
          <p:cNvSpPr>
            <a:spLocks noEditPoints="1"/>
          </p:cNvSpPr>
          <p:nvPr/>
        </p:nvSpPr>
        <p:spPr bwMode="auto">
          <a:xfrm>
            <a:off x="8453970" y="5327651"/>
            <a:ext cx="120649" cy="86784"/>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close/>
                <a:moveTo>
                  <a:pt x="34" y="41"/>
                </a:moveTo>
                <a:lnTo>
                  <a:pt x="34" y="4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4" name="Freeform 85"/>
          <p:cNvSpPr>
            <a:spLocks noEditPoints="1"/>
          </p:cNvSpPr>
          <p:nvPr/>
        </p:nvSpPr>
        <p:spPr bwMode="auto">
          <a:xfrm>
            <a:off x="8453970" y="5327651"/>
            <a:ext cx="120649" cy="86784"/>
          </a:xfrm>
          <a:custGeom>
            <a:avLst/>
            <a:gdLst>
              <a:gd name="T0" fmla="*/ 34 w 57"/>
              <a:gd name="T1" fmla="*/ 41 h 41"/>
              <a:gd name="T2" fmla="*/ 57 w 57"/>
              <a:gd name="T3" fmla="*/ 21 h 41"/>
              <a:gd name="T4" fmla="*/ 23 w 57"/>
              <a:gd name="T5" fmla="*/ 0 h 41"/>
              <a:gd name="T6" fmla="*/ 0 w 57"/>
              <a:gd name="T7" fmla="*/ 19 h 41"/>
              <a:gd name="T8" fmla="*/ 34 w 57"/>
              <a:gd name="T9" fmla="*/ 41 h 41"/>
              <a:gd name="T10" fmla="*/ 34 w 57"/>
              <a:gd name="T11" fmla="*/ 41 h 41"/>
              <a:gd name="T12" fmla="*/ 34 w 57"/>
              <a:gd name="T13" fmla="*/ 4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34" y="41"/>
                </a:moveTo>
                <a:lnTo>
                  <a:pt x="57" y="21"/>
                </a:lnTo>
                <a:lnTo>
                  <a:pt x="23" y="0"/>
                </a:lnTo>
                <a:lnTo>
                  <a:pt x="0" y="19"/>
                </a:lnTo>
                <a:lnTo>
                  <a:pt x="34" y="41"/>
                </a:lnTo>
                <a:moveTo>
                  <a:pt x="34" y="41"/>
                </a:moveTo>
                <a:lnTo>
                  <a:pt x="34" y="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5" name="Freeform 86"/>
          <p:cNvSpPr>
            <a:spLocks noEditPoints="1"/>
          </p:cNvSpPr>
          <p:nvPr/>
        </p:nvSpPr>
        <p:spPr bwMode="auto">
          <a:xfrm>
            <a:off x="8574620" y="5327651"/>
            <a:ext cx="120649" cy="86784"/>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close/>
                <a:moveTo>
                  <a:pt x="0" y="21"/>
                </a:move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6" name="Freeform 87"/>
          <p:cNvSpPr>
            <a:spLocks noEditPoints="1"/>
          </p:cNvSpPr>
          <p:nvPr/>
        </p:nvSpPr>
        <p:spPr bwMode="auto">
          <a:xfrm>
            <a:off x="8574620" y="5327651"/>
            <a:ext cx="120649" cy="86784"/>
          </a:xfrm>
          <a:custGeom>
            <a:avLst/>
            <a:gdLst>
              <a:gd name="T0" fmla="*/ 0 w 57"/>
              <a:gd name="T1" fmla="*/ 21 h 41"/>
              <a:gd name="T2" fmla="*/ 24 w 57"/>
              <a:gd name="T3" fmla="*/ 41 h 41"/>
              <a:gd name="T4" fmla="*/ 57 w 57"/>
              <a:gd name="T5" fmla="*/ 19 h 41"/>
              <a:gd name="T6" fmla="*/ 34 w 57"/>
              <a:gd name="T7" fmla="*/ 0 h 41"/>
              <a:gd name="T8" fmla="*/ 0 w 57"/>
              <a:gd name="T9" fmla="*/ 21 h 41"/>
              <a:gd name="T10" fmla="*/ 0 w 57"/>
              <a:gd name="T11" fmla="*/ 21 h 41"/>
              <a:gd name="T12" fmla="*/ 0 w 57"/>
              <a:gd name="T13" fmla="*/ 21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1"/>
                </a:moveTo>
                <a:lnTo>
                  <a:pt x="24" y="41"/>
                </a:lnTo>
                <a:lnTo>
                  <a:pt x="57" y="19"/>
                </a:lnTo>
                <a:lnTo>
                  <a:pt x="34" y="0"/>
                </a:lnTo>
                <a:lnTo>
                  <a:pt x="0" y="21"/>
                </a:lnTo>
                <a:moveTo>
                  <a:pt x="0" y="21"/>
                </a:moveTo>
                <a:lnTo>
                  <a:pt x="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7" name="Freeform 88"/>
          <p:cNvSpPr>
            <a:spLocks noEditPoints="1"/>
          </p:cNvSpPr>
          <p:nvPr/>
        </p:nvSpPr>
        <p:spPr bwMode="auto">
          <a:xfrm>
            <a:off x="8504768" y="5380567"/>
            <a:ext cx="141816" cy="84667"/>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close/>
                <a:moveTo>
                  <a:pt x="33" y="0"/>
                </a:move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8" name="Freeform 89"/>
          <p:cNvSpPr>
            <a:spLocks noEditPoints="1"/>
          </p:cNvSpPr>
          <p:nvPr/>
        </p:nvSpPr>
        <p:spPr bwMode="auto">
          <a:xfrm>
            <a:off x="8504768" y="5380567"/>
            <a:ext cx="141816" cy="84667"/>
          </a:xfrm>
          <a:custGeom>
            <a:avLst/>
            <a:gdLst>
              <a:gd name="T0" fmla="*/ 33 w 67"/>
              <a:gd name="T1" fmla="*/ 0 h 40"/>
              <a:gd name="T2" fmla="*/ 33 w 67"/>
              <a:gd name="T3" fmla="*/ 0 h 40"/>
              <a:gd name="T4" fmla="*/ 33 w 67"/>
              <a:gd name="T5" fmla="*/ 0 h 40"/>
              <a:gd name="T6" fmla="*/ 33 w 67"/>
              <a:gd name="T7" fmla="*/ 0 h 40"/>
              <a:gd name="T8" fmla="*/ 33 w 67"/>
              <a:gd name="T9" fmla="*/ 0 h 40"/>
              <a:gd name="T10" fmla="*/ 10 w 67"/>
              <a:gd name="T11" fmla="*/ 20 h 40"/>
              <a:gd name="T12" fmla="*/ 0 w 67"/>
              <a:gd name="T13" fmla="*/ 13 h 40"/>
              <a:gd name="T14" fmla="*/ 0 w 67"/>
              <a:gd name="T15" fmla="*/ 21 h 40"/>
              <a:gd name="T16" fmla="*/ 33 w 67"/>
              <a:gd name="T17" fmla="*/ 40 h 40"/>
              <a:gd name="T18" fmla="*/ 33 w 67"/>
              <a:gd name="T19" fmla="*/ 40 h 40"/>
              <a:gd name="T20" fmla="*/ 33 w 67"/>
              <a:gd name="T21" fmla="*/ 40 h 40"/>
              <a:gd name="T22" fmla="*/ 33 w 67"/>
              <a:gd name="T23" fmla="*/ 40 h 40"/>
              <a:gd name="T24" fmla="*/ 33 w 67"/>
              <a:gd name="T25" fmla="*/ 40 h 40"/>
              <a:gd name="T26" fmla="*/ 67 w 67"/>
              <a:gd name="T27" fmla="*/ 21 h 40"/>
              <a:gd name="T28" fmla="*/ 67 w 67"/>
              <a:gd name="T29" fmla="*/ 13 h 40"/>
              <a:gd name="T30" fmla="*/ 57 w 67"/>
              <a:gd name="T31" fmla="*/ 20 h 40"/>
              <a:gd name="T32" fmla="*/ 33 w 67"/>
              <a:gd name="T33" fmla="*/ 0 h 40"/>
              <a:gd name="T34" fmla="*/ 33 w 67"/>
              <a:gd name="T35" fmla="*/ 0 h 40"/>
              <a:gd name="T36" fmla="*/ 33 w 67"/>
              <a:gd name="T3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7" h="40">
                <a:moveTo>
                  <a:pt x="33" y="0"/>
                </a:moveTo>
                <a:lnTo>
                  <a:pt x="33" y="0"/>
                </a:lnTo>
                <a:lnTo>
                  <a:pt x="33" y="0"/>
                </a:lnTo>
                <a:lnTo>
                  <a:pt x="33" y="0"/>
                </a:lnTo>
                <a:lnTo>
                  <a:pt x="33" y="0"/>
                </a:lnTo>
                <a:lnTo>
                  <a:pt x="10" y="20"/>
                </a:lnTo>
                <a:lnTo>
                  <a:pt x="0" y="13"/>
                </a:lnTo>
                <a:lnTo>
                  <a:pt x="0" y="21"/>
                </a:lnTo>
                <a:lnTo>
                  <a:pt x="33" y="40"/>
                </a:lnTo>
                <a:lnTo>
                  <a:pt x="33" y="40"/>
                </a:lnTo>
                <a:lnTo>
                  <a:pt x="33" y="40"/>
                </a:lnTo>
                <a:lnTo>
                  <a:pt x="33" y="40"/>
                </a:lnTo>
                <a:lnTo>
                  <a:pt x="33" y="40"/>
                </a:lnTo>
                <a:lnTo>
                  <a:pt x="67" y="21"/>
                </a:lnTo>
                <a:lnTo>
                  <a:pt x="67" y="13"/>
                </a:lnTo>
                <a:lnTo>
                  <a:pt x="57" y="20"/>
                </a:lnTo>
                <a:lnTo>
                  <a:pt x="33" y="0"/>
                </a:lnTo>
                <a:moveTo>
                  <a:pt x="33" y="0"/>
                </a:moveTo>
                <a:lnTo>
                  <a:pt x="3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9" name="Freeform 90"/>
          <p:cNvSpPr>
            <a:spLocks noEditPoints="1"/>
          </p:cNvSpPr>
          <p:nvPr/>
        </p:nvSpPr>
        <p:spPr bwMode="auto">
          <a:xfrm>
            <a:off x="8453970" y="5240867"/>
            <a:ext cx="120649" cy="86784"/>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close/>
                <a:moveTo>
                  <a:pt x="0" y="23"/>
                </a:moveTo>
                <a:lnTo>
                  <a:pt x="0"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0" name="Freeform 91"/>
          <p:cNvSpPr>
            <a:spLocks noEditPoints="1"/>
          </p:cNvSpPr>
          <p:nvPr/>
        </p:nvSpPr>
        <p:spPr bwMode="auto">
          <a:xfrm>
            <a:off x="8453970" y="5240867"/>
            <a:ext cx="120649" cy="86784"/>
          </a:xfrm>
          <a:custGeom>
            <a:avLst/>
            <a:gdLst>
              <a:gd name="T0" fmla="*/ 0 w 57"/>
              <a:gd name="T1" fmla="*/ 23 h 41"/>
              <a:gd name="T2" fmla="*/ 23 w 57"/>
              <a:gd name="T3" fmla="*/ 41 h 41"/>
              <a:gd name="T4" fmla="*/ 57 w 57"/>
              <a:gd name="T5" fmla="*/ 20 h 41"/>
              <a:gd name="T6" fmla="*/ 34 w 57"/>
              <a:gd name="T7" fmla="*/ 0 h 41"/>
              <a:gd name="T8" fmla="*/ 0 w 57"/>
              <a:gd name="T9" fmla="*/ 23 h 41"/>
              <a:gd name="T10" fmla="*/ 0 w 57"/>
              <a:gd name="T11" fmla="*/ 23 h 41"/>
              <a:gd name="T12" fmla="*/ 0 w 57"/>
              <a:gd name="T13" fmla="*/ 23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0" y="23"/>
                </a:moveTo>
                <a:lnTo>
                  <a:pt x="23" y="41"/>
                </a:lnTo>
                <a:lnTo>
                  <a:pt x="57" y="20"/>
                </a:lnTo>
                <a:lnTo>
                  <a:pt x="34" y="0"/>
                </a:lnTo>
                <a:lnTo>
                  <a:pt x="0" y="23"/>
                </a:lnTo>
                <a:moveTo>
                  <a:pt x="0" y="23"/>
                </a:moveTo>
                <a:lnTo>
                  <a:pt x="0"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1" name="Freeform 92"/>
          <p:cNvSpPr>
            <a:spLocks noEditPoints="1"/>
          </p:cNvSpPr>
          <p:nvPr/>
        </p:nvSpPr>
        <p:spPr bwMode="auto">
          <a:xfrm>
            <a:off x="8574620" y="5240867"/>
            <a:ext cx="120649" cy="86784"/>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close/>
                <a:moveTo>
                  <a:pt x="24" y="0"/>
                </a:move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2" name="Freeform 93"/>
          <p:cNvSpPr>
            <a:spLocks noEditPoints="1"/>
          </p:cNvSpPr>
          <p:nvPr/>
        </p:nvSpPr>
        <p:spPr bwMode="auto">
          <a:xfrm>
            <a:off x="8574620" y="5240867"/>
            <a:ext cx="120649" cy="86784"/>
          </a:xfrm>
          <a:custGeom>
            <a:avLst/>
            <a:gdLst>
              <a:gd name="T0" fmla="*/ 24 w 57"/>
              <a:gd name="T1" fmla="*/ 0 h 41"/>
              <a:gd name="T2" fmla="*/ 0 w 57"/>
              <a:gd name="T3" fmla="*/ 20 h 41"/>
              <a:gd name="T4" fmla="*/ 34 w 57"/>
              <a:gd name="T5" fmla="*/ 41 h 41"/>
              <a:gd name="T6" fmla="*/ 57 w 57"/>
              <a:gd name="T7" fmla="*/ 23 h 41"/>
              <a:gd name="T8" fmla="*/ 24 w 57"/>
              <a:gd name="T9" fmla="*/ 0 h 41"/>
              <a:gd name="T10" fmla="*/ 24 w 57"/>
              <a:gd name="T11" fmla="*/ 0 h 41"/>
              <a:gd name="T12" fmla="*/ 24 w 57"/>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57" h="41">
                <a:moveTo>
                  <a:pt x="24" y="0"/>
                </a:moveTo>
                <a:lnTo>
                  <a:pt x="0" y="20"/>
                </a:lnTo>
                <a:lnTo>
                  <a:pt x="34" y="41"/>
                </a:lnTo>
                <a:lnTo>
                  <a:pt x="57" y="23"/>
                </a:lnTo>
                <a:lnTo>
                  <a:pt x="24" y="0"/>
                </a:lnTo>
                <a:moveTo>
                  <a:pt x="24" y="0"/>
                </a:move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3" name="Freeform 94"/>
          <p:cNvSpPr>
            <a:spLocks noEditPoints="1"/>
          </p:cNvSpPr>
          <p:nvPr/>
        </p:nvSpPr>
        <p:spPr bwMode="auto">
          <a:xfrm>
            <a:off x="7321553" y="5245101"/>
            <a:ext cx="222249" cy="222251"/>
          </a:xfrm>
          <a:custGeom>
            <a:avLst/>
            <a:gdLst>
              <a:gd name="T0" fmla="*/ 127 w 170"/>
              <a:gd name="T1" fmla="*/ 11 h 170"/>
              <a:gd name="T2" fmla="*/ 42 w 170"/>
              <a:gd name="T3" fmla="*/ 11 h 170"/>
              <a:gd name="T4" fmla="*/ 0 w 170"/>
              <a:gd name="T5" fmla="*/ 85 h 170"/>
              <a:gd name="T6" fmla="*/ 42 w 170"/>
              <a:gd name="T7" fmla="*/ 159 h 170"/>
              <a:gd name="T8" fmla="*/ 127 w 170"/>
              <a:gd name="T9" fmla="*/ 159 h 170"/>
              <a:gd name="T10" fmla="*/ 170 w 170"/>
              <a:gd name="T11" fmla="*/ 85 h 170"/>
              <a:gd name="T12" fmla="*/ 85 w 170"/>
              <a:gd name="T13" fmla="*/ 12 h 170"/>
              <a:gd name="T14" fmla="*/ 131 w 170"/>
              <a:gd name="T15" fmla="*/ 32 h 170"/>
              <a:gd name="T16" fmla="*/ 120 w 170"/>
              <a:gd name="T17" fmla="*/ 43 h 170"/>
              <a:gd name="T18" fmla="*/ 95 w 170"/>
              <a:gd name="T19" fmla="*/ 57 h 170"/>
              <a:gd name="T20" fmla="*/ 85 w 170"/>
              <a:gd name="T21" fmla="*/ 12 h 170"/>
              <a:gd name="T22" fmla="*/ 54 w 170"/>
              <a:gd name="T23" fmla="*/ 19 h 170"/>
              <a:gd name="T24" fmla="*/ 14 w 170"/>
              <a:gd name="T25" fmla="*/ 70 h 170"/>
              <a:gd name="T26" fmla="*/ 17 w 170"/>
              <a:gd name="T27" fmla="*/ 111 h 170"/>
              <a:gd name="T28" fmla="*/ 12 w 170"/>
              <a:gd name="T29" fmla="*/ 83 h 170"/>
              <a:gd name="T30" fmla="*/ 92 w 170"/>
              <a:gd name="T31" fmla="*/ 85 h 170"/>
              <a:gd name="T32" fmla="*/ 90 w 170"/>
              <a:gd name="T33" fmla="*/ 85 h 170"/>
              <a:gd name="T34" fmla="*/ 74 w 170"/>
              <a:gd name="T35" fmla="*/ 92 h 170"/>
              <a:gd name="T36" fmla="*/ 44 w 170"/>
              <a:gd name="T37" fmla="*/ 115 h 170"/>
              <a:gd name="T38" fmla="*/ 17 w 170"/>
              <a:gd name="T39" fmla="*/ 111 h 170"/>
              <a:gd name="T40" fmla="*/ 38 w 170"/>
              <a:gd name="T41" fmla="*/ 141 h 170"/>
              <a:gd name="T42" fmla="*/ 51 w 170"/>
              <a:gd name="T43" fmla="*/ 126 h 170"/>
              <a:gd name="T44" fmla="*/ 81 w 170"/>
              <a:gd name="T45" fmla="*/ 104 h 170"/>
              <a:gd name="T46" fmla="*/ 97 w 170"/>
              <a:gd name="T47" fmla="*/ 97 h 170"/>
              <a:gd name="T48" fmla="*/ 97 w 170"/>
              <a:gd name="T49" fmla="*/ 97 h 170"/>
              <a:gd name="T50" fmla="*/ 85 w 170"/>
              <a:gd name="T51" fmla="*/ 158 h 170"/>
              <a:gd name="T52" fmla="*/ 125 w 170"/>
              <a:gd name="T53" fmla="*/ 145 h 170"/>
              <a:gd name="T54" fmla="*/ 156 w 170"/>
              <a:gd name="T55" fmla="*/ 96 h 170"/>
              <a:gd name="T56" fmla="*/ 156 w 170"/>
              <a:gd name="T57" fmla="*/ 84 h 170"/>
              <a:gd name="T58" fmla="*/ 149 w 170"/>
              <a:gd name="T59" fmla="*/ 83 h 170"/>
              <a:gd name="T60" fmla="*/ 138 w 170"/>
              <a:gd name="T61" fmla="*/ 81 h 170"/>
              <a:gd name="T62" fmla="*/ 123 w 170"/>
              <a:gd name="T63" fmla="*/ 81 h 170"/>
              <a:gd name="T64" fmla="*/ 107 w 170"/>
              <a:gd name="T65" fmla="*/ 82 h 170"/>
              <a:gd name="T66" fmla="*/ 105 w 170"/>
              <a:gd name="T67" fmla="*/ 78 h 170"/>
              <a:gd name="T68" fmla="*/ 115 w 170"/>
              <a:gd name="T69" fmla="*/ 60 h 170"/>
              <a:gd name="T70" fmla="*/ 134 w 170"/>
              <a:gd name="T71" fmla="*/ 47 h 170"/>
              <a:gd name="T72" fmla="*/ 141 w 170"/>
              <a:gd name="T73" fmla="*/ 39 h 170"/>
              <a:gd name="T74" fmla="*/ 157 w 170"/>
              <a:gd name="T75" fmla="*/ 84 h 170"/>
              <a:gd name="T76" fmla="*/ 156 w 170"/>
              <a:gd name="T77" fmla="*/ 8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0" h="170">
                <a:moveTo>
                  <a:pt x="158" y="42"/>
                </a:moveTo>
                <a:cubicBezTo>
                  <a:pt x="151" y="29"/>
                  <a:pt x="140" y="19"/>
                  <a:pt x="127" y="11"/>
                </a:cubicBezTo>
                <a:cubicBezTo>
                  <a:pt x="114" y="4"/>
                  <a:pt x="100" y="0"/>
                  <a:pt x="85" y="0"/>
                </a:cubicBezTo>
                <a:cubicBezTo>
                  <a:pt x="69" y="0"/>
                  <a:pt x="55" y="4"/>
                  <a:pt x="42" y="11"/>
                </a:cubicBezTo>
                <a:cubicBezTo>
                  <a:pt x="29" y="19"/>
                  <a:pt x="19" y="29"/>
                  <a:pt x="11" y="42"/>
                </a:cubicBezTo>
                <a:cubicBezTo>
                  <a:pt x="3" y="55"/>
                  <a:pt x="0" y="70"/>
                  <a:pt x="0" y="85"/>
                </a:cubicBezTo>
                <a:cubicBezTo>
                  <a:pt x="0" y="100"/>
                  <a:pt x="3" y="115"/>
                  <a:pt x="11" y="128"/>
                </a:cubicBezTo>
                <a:cubicBezTo>
                  <a:pt x="19" y="141"/>
                  <a:pt x="29" y="151"/>
                  <a:pt x="42" y="159"/>
                </a:cubicBezTo>
                <a:cubicBezTo>
                  <a:pt x="55" y="166"/>
                  <a:pt x="69" y="170"/>
                  <a:pt x="85" y="170"/>
                </a:cubicBezTo>
                <a:cubicBezTo>
                  <a:pt x="100" y="170"/>
                  <a:pt x="114" y="166"/>
                  <a:pt x="127" y="159"/>
                </a:cubicBezTo>
                <a:cubicBezTo>
                  <a:pt x="140" y="151"/>
                  <a:pt x="151" y="141"/>
                  <a:pt x="158" y="128"/>
                </a:cubicBezTo>
                <a:cubicBezTo>
                  <a:pt x="166" y="115"/>
                  <a:pt x="170" y="100"/>
                  <a:pt x="170" y="85"/>
                </a:cubicBezTo>
                <a:cubicBezTo>
                  <a:pt x="170" y="70"/>
                  <a:pt x="166" y="55"/>
                  <a:pt x="158" y="42"/>
                </a:cubicBezTo>
                <a:close/>
                <a:moveTo>
                  <a:pt x="85" y="12"/>
                </a:moveTo>
                <a:cubicBezTo>
                  <a:pt x="103" y="12"/>
                  <a:pt x="119" y="18"/>
                  <a:pt x="132" y="30"/>
                </a:cubicBezTo>
                <a:cubicBezTo>
                  <a:pt x="131" y="32"/>
                  <a:pt x="131" y="32"/>
                  <a:pt x="131" y="32"/>
                </a:cubicBezTo>
                <a:cubicBezTo>
                  <a:pt x="131" y="33"/>
                  <a:pt x="129" y="35"/>
                  <a:pt x="127" y="37"/>
                </a:cubicBezTo>
                <a:cubicBezTo>
                  <a:pt x="125" y="39"/>
                  <a:pt x="122" y="41"/>
                  <a:pt x="120" y="43"/>
                </a:cubicBezTo>
                <a:cubicBezTo>
                  <a:pt x="117" y="45"/>
                  <a:pt x="114" y="47"/>
                  <a:pt x="109" y="50"/>
                </a:cubicBezTo>
                <a:cubicBezTo>
                  <a:pt x="105" y="53"/>
                  <a:pt x="100" y="55"/>
                  <a:pt x="95" y="57"/>
                </a:cubicBezTo>
                <a:cubicBezTo>
                  <a:pt x="86" y="41"/>
                  <a:pt x="77" y="27"/>
                  <a:pt x="67" y="14"/>
                </a:cubicBezTo>
                <a:cubicBezTo>
                  <a:pt x="73" y="13"/>
                  <a:pt x="79" y="12"/>
                  <a:pt x="85" y="12"/>
                </a:cubicBezTo>
                <a:close/>
                <a:moveTo>
                  <a:pt x="28" y="40"/>
                </a:moveTo>
                <a:cubicBezTo>
                  <a:pt x="35" y="31"/>
                  <a:pt x="43" y="24"/>
                  <a:pt x="54" y="19"/>
                </a:cubicBezTo>
                <a:cubicBezTo>
                  <a:pt x="63" y="31"/>
                  <a:pt x="72" y="45"/>
                  <a:pt x="81" y="61"/>
                </a:cubicBezTo>
                <a:cubicBezTo>
                  <a:pt x="58" y="67"/>
                  <a:pt x="36" y="70"/>
                  <a:pt x="14" y="70"/>
                </a:cubicBezTo>
                <a:cubicBezTo>
                  <a:pt x="16" y="59"/>
                  <a:pt x="21" y="49"/>
                  <a:pt x="28" y="40"/>
                </a:cubicBezTo>
                <a:close/>
                <a:moveTo>
                  <a:pt x="17" y="111"/>
                </a:moveTo>
                <a:cubicBezTo>
                  <a:pt x="14" y="103"/>
                  <a:pt x="12" y="94"/>
                  <a:pt x="12" y="85"/>
                </a:cubicBezTo>
                <a:cubicBezTo>
                  <a:pt x="12" y="84"/>
                  <a:pt x="12" y="83"/>
                  <a:pt x="12" y="83"/>
                </a:cubicBezTo>
                <a:cubicBezTo>
                  <a:pt x="39" y="83"/>
                  <a:pt x="64" y="79"/>
                  <a:pt x="87" y="72"/>
                </a:cubicBezTo>
                <a:cubicBezTo>
                  <a:pt x="89" y="77"/>
                  <a:pt x="91" y="81"/>
                  <a:pt x="92" y="85"/>
                </a:cubicBezTo>
                <a:cubicBezTo>
                  <a:pt x="92" y="85"/>
                  <a:pt x="92" y="85"/>
                  <a:pt x="91" y="85"/>
                </a:cubicBezTo>
                <a:cubicBezTo>
                  <a:pt x="90" y="85"/>
                  <a:pt x="90" y="85"/>
                  <a:pt x="90" y="85"/>
                </a:cubicBezTo>
                <a:cubicBezTo>
                  <a:pt x="85" y="87"/>
                  <a:pt x="85" y="87"/>
                  <a:pt x="85" y="87"/>
                </a:cubicBezTo>
                <a:cubicBezTo>
                  <a:pt x="83" y="88"/>
                  <a:pt x="79" y="90"/>
                  <a:pt x="74" y="92"/>
                </a:cubicBezTo>
                <a:cubicBezTo>
                  <a:pt x="70" y="95"/>
                  <a:pt x="65" y="98"/>
                  <a:pt x="60" y="101"/>
                </a:cubicBezTo>
                <a:cubicBezTo>
                  <a:pt x="55" y="105"/>
                  <a:pt x="50" y="109"/>
                  <a:pt x="44" y="115"/>
                </a:cubicBezTo>
                <a:cubicBezTo>
                  <a:pt x="39" y="121"/>
                  <a:pt x="34" y="127"/>
                  <a:pt x="31" y="133"/>
                </a:cubicBezTo>
                <a:cubicBezTo>
                  <a:pt x="25" y="127"/>
                  <a:pt x="20" y="119"/>
                  <a:pt x="17" y="111"/>
                </a:cubicBezTo>
                <a:close/>
                <a:moveTo>
                  <a:pt x="85" y="158"/>
                </a:moveTo>
                <a:cubicBezTo>
                  <a:pt x="67" y="158"/>
                  <a:pt x="52" y="152"/>
                  <a:pt x="38" y="141"/>
                </a:cubicBezTo>
                <a:cubicBezTo>
                  <a:pt x="40" y="142"/>
                  <a:pt x="40" y="142"/>
                  <a:pt x="40" y="142"/>
                </a:cubicBezTo>
                <a:cubicBezTo>
                  <a:pt x="43" y="136"/>
                  <a:pt x="46" y="131"/>
                  <a:pt x="51" y="126"/>
                </a:cubicBezTo>
                <a:cubicBezTo>
                  <a:pt x="56" y="121"/>
                  <a:pt x="61" y="116"/>
                  <a:pt x="66" y="113"/>
                </a:cubicBezTo>
                <a:cubicBezTo>
                  <a:pt x="71" y="110"/>
                  <a:pt x="76" y="107"/>
                  <a:pt x="81" y="104"/>
                </a:cubicBezTo>
                <a:cubicBezTo>
                  <a:pt x="86" y="101"/>
                  <a:pt x="90" y="99"/>
                  <a:pt x="92" y="99"/>
                </a:cubicBezTo>
                <a:cubicBezTo>
                  <a:pt x="94" y="98"/>
                  <a:pt x="96" y="97"/>
                  <a:pt x="97" y="97"/>
                </a:cubicBezTo>
                <a:cubicBezTo>
                  <a:pt x="97" y="97"/>
                  <a:pt x="97" y="97"/>
                  <a:pt x="97" y="97"/>
                </a:cubicBezTo>
                <a:cubicBezTo>
                  <a:pt x="97" y="97"/>
                  <a:pt x="97" y="97"/>
                  <a:pt x="97" y="97"/>
                </a:cubicBezTo>
                <a:cubicBezTo>
                  <a:pt x="105" y="116"/>
                  <a:pt x="110" y="134"/>
                  <a:pt x="113" y="152"/>
                </a:cubicBezTo>
                <a:cubicBezTo>
                  <a:pt x="104" y="156"/>
                  <a:pt x="94" y="158"/>
                  <a:pt x="85" y="158"/>
                </a:cubicBezTo>
                <a:close/>
                <a:moveTo>
                  <a:pt x="146" y="124"/>
                </a:moveTo>
                <a:cubicBezTo>
                  <a:pt x="140" y="133"/>
                  <a:pt x="133" y="140"/>
                  <a:pt x="125" y="145"/>
                </a:cubicBezTo>
                <a:cubicBezTo>
                  <a:pt x="122" y="128"/>
                  <a:pt x="117" y="111"/>
                  <a:pt x="111" y="93"/>
                </a:cubicBezTo>
                <a:cubicBezTo>
                  <a:pt x="126" y="91"/>
                  <a:pt x="141" y="92"/>
                  <a:pt x="156" y="96"/>
                </a:cubicBezTo>
                <a:cubicBezTo>
                  <a:pt x="155" y="106"/>
                  <a:pt x="151" y="116"/>
                  <a:pt x="146" y="124"/>
                </a:cubicBezTo>
                <a:close/>
                <a:moveTo>
                  <a:pt x="156" y="84"/>
                </a:moveTo>
                <a:cubicBezTo>
                  <a:pt x="155" y="84"/>
                  <a:pt x="154" y="84"/>
                  <a:pt x="153" y="83"/>
                </a:cubicBezTo>
                <a:cubicBezTo>
                  <a:pt x="152" y="83"/>
                  <a:pt x="151" y="83"/>
                  <a:pt x="149" y="83"/>
                </a:cubicBezTo>
                <a:cubicBezTo>
                  <a:pt x="148" y="83"/>
                  <a:pt x="146" y="82"/>
                  <a:pt x="144" y="82"/>
                </a:cubicBezTo>
                <a:cubicBezTo>
                  <a:pt x="142" y="82"/>
                  <a:pt x="140" y="82"/>
                  <a:pt x="138" y="81"/>
                </a:cubicBezTo>
                <a:cubicBezTo>
                  <a:pt x="135" y="81"/>
                  <a:pt x="133" y="81"/>
                  <a:pt x="131" y="81"/>
                </a:cubicBezTo>
                <a:cubicBezTo>
                  <a:pt x="128" y="81"/>
                  <a:pt x="126" y="81"/>
                  <a:pt x="123" y="81"/>
                </a:cubicBezTo>
                <a:cubicBezTo>
                  <a:pt x="120" y="81"/>
                  <a:pt x="118" y="81"/>
                  <a:pt x="115" y="81"/>
                </a:cubicBezTo>
                <a:cubicBezTo>
                  <a:pt x="112" y="81"/>
                  <a:pt x="109" y="81"/>
                  <a:pt x="107" y="82"/>
                </a:cubicBezTo>
                <a:cubicBezTo>
                  <a:pt x="106" y="81"/>
                  <a:pt x="106" y="81"/>
                  <a:pt x="106" y="80"/>
                </a:cubicBezTo>
                <a:cubicBezTo>
                  <a:pt x="105" y="79"/>
                  <a:pt x="105" y="79"/>
                  <a:pt x="105" y="78"/>
                </a:cubicBezTo>
                <a:cubicBezTo>
                  <a:pt x="104" y="75"/>
                  <a:pt x="102" y="71"/>
                  <a:pt x="100" y="68"/>
                </a:cubicBezTo>
                <a:cubicBezTo>
                  <a:pt x="105" y="65"/>
                  <a:pt x="110" y="63"/>
                  <a:pt x="115" y="60"/>
                </a:cubicBezTo>
                <a:cubicBezTo>
                  <a:pt x="119" y="58"/>
                  <a:pt x="123" y="55"/>
                  <a:pt x="126" y="53"/>
                </a:cubicBezTo>
                <a:cubicBezTo>
                  <a:pt x="129" y="51"/>
                  <a:pt x="131" y="49"/>
                  <a:pt x="134" y="47"/>
                </a:cubicBezTo>
                <a:cubicBezTo>
                  <a:pt x="136" y="44"/>
                  <a:pt x="138" y="43"/>
                  <a:pt x="138" y="42"/>
                </a:cubicBezTo>
                <a:cubicBezTo>
                  <a:pt x="139" y="41"/>
                  <a:pt x="140" y="40"/>
                  <a:pt x="141" y="39"/>
                </a:cubicBezTo>
                <a:cubicBezTo>
                  <a:pt x="141" y="39"/>
                  <a:pt x="141" y="39"/>
                  <a:pt x="141" y="39"/>
                </a:cubicBezTo>
                <a:cubicBezTo>
                  <a:pt x="151" y="52"/>
                  <a:pt x="157" y="67"/>
                  <a:pt x="157" y="84"/>
                </a:cubicBezTo>
                <a:lnTo>
                  <a:pt x="156" y="84"/>
                </a:lnTo>
                <a:close/>
                <a:moveTo>
                  <a:pt x="156" y="84"/>
                </a:moveTo>
                <a:cubicBezTo>
                  <a:pt x="156" y="84"/>
                  <a:pt x="156" y="84"/>
                  <a:pt x="156"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4" name="Freeform 95"/>
          <p:cNvSpPr>
            <a:spLocks noEditPoints="1"/>
          </p:cNvSpPr>
          <p:nvPr/>
        </p:nvSpPr>
        <p:spPr bwMode="auto">
          <a:xfrm>
            <a:off x="8157637" y="5592235"/>
            <a:ext cx="131233" cy="285751"/>
          </a:xfrm>
          <a:custGeom>
            <a:avLst/>
            <a:gdLst>
              <a:gd name="T0" fmla="*/ 67 w 101"/>
              <a:gd name="T1" fmla="*/ 72 h 218"/>
              <a:gd name="T2" fmla="*/ 67 w 101"/>
              <a:gd name="T3" fmla="*/ 53 h 218"/>
              <a:gd name="T4" fmla="*/ 68 w 101"/>
              <a:gd name="T5" fmla="*/ 46 h 218"/>
              <a:gd name="T6" fmla="*/ 70 w 101"/>
              <a:gd name="T7" fmla="*/ 42 h 218"/>
              <a:gd name="T8" fmla="*/ 74 w 101"/>
              <a:gd name="T9" fmla="*/ 39 h 218"/>
              <a:gd name="T10" fmla="*/ 82 w 101"/>
              <a:gd name="T11" fmla="*/ 38 h 218"/>
              <a:gd name="T12" fmla="*/ 101 w 101"/>
              <a:gd name="T13" fmla="*/ 38 h 218"/>
              <a:gd name="T14" fmla="*/ 101 w 101"/>
              <a:gd name="T15" fmla="*/ 0 h 218"/>
              <a:gd name="T16" fmla="*/ 71 w 101"/>
              <a:gd name="T17" fmla="*/ 0 h 218"/>
              <a:gd name="T18" fmla="*/ 34 w 101"/>
              <a:gd name="T19" fmla="*/ 12 h 218"/>
              <a:gd name="T20" fmla="*/ 22 w 101"/>
              <a:gd name="T21" fmla="*/ 49 h 218"/>
              <a:gd name="T22" fmla="*/ 22 w 101"/>
              <a:gd name="T23" fmla="*/ 72 h 218"/>
              <a:gd name="T24" fmla="*/ 0 w 101"/>
              <a:gd name="T25" fmla="*/ 72 h 218"/>
              <a:gd name="T26" fmla="*/ 0 w 101"/>
              <a:gd name="T27" fmla="*/ 109 h 218"/>
              <a:gd name="T28" fmla="*/ 22 w 101"/>
              <a:gd name="T29" fmla="*/ 109 h 218"/>
              <a:gd name="T30" fmla="*/ 22 w 101"/>
              <a:gd name="T31" fmla="*/ 218 h 218"/>
              <a:gd name="T32" fmla="*/ 67 w 101"/>
              <a:gd name="T33" fmla="*/ 218 h 218"/>
              <a:gd name="T34" fmla="*/ 67 w 101"/>
              <a:gd name="T35" fmla="*/ 109 h 218"/>
              <a:gd name="T36" fmla="*/ 97 w 101"/>
              <a:gd name="T37" fmla="*/ 109 h 218"/>
              <a:gd name="T38" fmla="*/ 101 w 101"/>
              <a:gd name="T39" fmla="*/ 72 h 218"/>
              <a:gd name="T40" fmla="*/ 67 w 101"/>
              <a:gd name="T41" fmla="*/ 72 h 218"/>
              <a:gd name="T42" fmla="*/ 67 w 101"/>
              <a:gd name="T43" fmla="*/ 72 h 218"/>
              <a:gd name="T44" fmla="*/ 67 w 101"/>
              <a:gd name="T45" fmla="*/ 72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1" h="218">
                <a:moveTo>
                  <a:pt x="67" y="72"/>
                </a:moveTo>
                <a:cubicBezTo>
                  <a:pt x="67" y="53"/>
                  <a:pt x="67" y="53"/>
                  <a:pt x="67" y="53"/>
                </a:cubicBezTo>
                <a:cubicBezTo>
                  <a:pt x="67" y="50"/>
                  <a:pt x="68" y="48"/>
                  <a:pt x="68" y="46"/>
                </a:cubicBezTo>
                <a:cubicBezTo>
                  <a:pt x="68" y="45"/>
                  <a:pt x="69" y="43"/>
                  <a:pt x="70" y="42"/>
                </a:cubicBezTo>
                <a:cubicBezTo>
                  <a:pt x="71" y="40"/>
                  <a:pt x="72" y="39"/>
                  <a:pt x="74" y="39"/>
                </a:cubicBezTo>
                <a:cubicBezTo>
                  <a:pt x="76" y="38"/>
                  <a:pt x="79" y="38"/>
                  <a:pt x="82" y="38"/>
                </a:cubicBezTo>
                <a:cubicBezTo>
                  <a:pt x="101" y="38"/>
                  <a:pt x="101" y="38"/>
                  <a:pt x="101" y="38"/>
                </a:cubicBezTo>
                <a:cubicBezTo>
                  <a:pt x="101" y="0"/>
                  <a:pt x="101" y="0"/>
                  <a:pt x="101" y="0"/>
                </a:cubicBezTo>
                <a:cubicBezTo>
                  <a:pt x="71" y="0"/>
                  <a:pt x="71" y="0"/>
                  <a:pt x="71" y="0"/>
                </a:cubicBezTo>
                <a:cubicBezTo>
                  <a:pt x="54" y="0"/>
                  <a:pt x="41" y="4"/>
                  <a:pt x="34" y="12"/>
                </a:cubicBezTo>
                <a:cubicBezTo>
                  <a:pt x="26" y="21"/>
                  <a:pt x="22" y="33"/>
                  <a:pt x="22" y="49"/>
                </a:cubicBezTo>
                <a:cubicBezTo>
                  <a:pt x="22" y="72"/>
                  <a:pt x="22" y="72"/>
                  <a:pt x="22" y="72"/>
                </a:cubicBezTo>
                <a:cubicBezTo>
                  <a:pt x="0" y="72"/>
                  <a:pt x="0" y="72"/>
                  <a:pt x="0" y="72"/>
                </a:cubicBezTo>
                <a:cubicBezTo>
                  <a:pt x="0" y="109"/>
                  <a:pt x="0" y="109"/>
                  <a:pt x="0" y="109"/>
                </a:cubicBezTo>
                <a:cubicBezTo>
                  <a:pt x="22" y="109"/>
                  <a:pt x="22" y="109"/>
                  <a:pt x="22" y="109"/>
                </a:cubicBezTo>
                <a:cubicBezTo>
                  <a:pt x="22" y="218"/>
                  <a:pt x="22" y="218"/>
                  <a:pt x="22" y="218"/>
                </a:cubicBezTo>
                <a:cubicBezTo>
                  <a:pt x="67" y="218"/>
                  <a:pt x="67" y="218"/>
                  <a:pt x="67" y="218"/>
                </a:cubicBezTo>
                <a:cubicBezTo>
                  <a:pt x="67" y="109"/>
                  <a:pt x="67" y="109"/>
                  <a:pt x="67" y="109"/>
                </a:cubicBezTo>
                <a:cubicBezTo>
                  <a:pt x="97" y="109"/>
                  <a:pt x="97" y="109"/>
                  <a:pt x="97" y="109"/>
                </a:cubicBezTo>
                <a:cubicBezTo>
                  <a:pt x="101" y="72"/>
                  <a:pt x="101" y="72"/>
                  <a:pt x="101" y="72"/>
                </a:cubicBezTo>
                <a:lnTo>
                  <a:pt x="67" y="72"/>
                </a:lnTo>
                <a:close/>
                <a:moveTo>
                  <a:pt x="67" y="72"/>
                </a:moveTo>
                <a:cubicBezTo>
                  <a:pt x="67" y="72"/>
                  <a:pt x="67" y="72"/>
                  <a:pt x="67" y="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5" name="Freeform 96"/>
          <p:cNvSpPr>
            <a:spLocks noEditPoints="1"/>
          </p:cNvSpPr>
          <p:nvPr/>
        </p:nvSpPr>
        <p:spPr bwMode="auto">
          <a:xfrm>
            <a:off x="8483602" y="5613400"/>
            <a:ext cx="266700" cy="264584"/>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173 w 203"/>
              <a:gd name="T27" fmla="*/ 105 h 203"/>
              <a:gd name="T28" fmla="*/ 150 w 203"/>
              <a:gd name="T29" fmla="*/ 105 h 203"/>
              <a:gd name="T30" fmla="*/ 150 w 203"/>
              <a:gd name="T31" fmla="*/ 189 h 203"/>
              <a:gd name="T32" fmla="*/ 115 w 203"/>
              <a:gd name="T33" fmla="*/ 189 h 203"/>
              <a:gd name="T34" fmla="*/ 115 w 203"/>
              <a:gd name="T35" fmla="*/ 105 h 203"/>
              <a:gd name="T36" fmla="*/ 98 w 203"/>
              <a:gd name="T37" fmla="*/ 105 h 203"/>
              <a:gd name="T38" fmla="*/ 98 w 203"/>
              <a:gd name="T39" fmla="*/ 75 h 203"/>
              <a:gd name="T40" fmla="*/ 115 w 203"/>
              <a:gd name="T41" fmla="*/ 75 h 203"/>
              <a:gd name="T42" fmla="*/ 115 w 203"/>
              <a:gd name="T43" fmla="*/ 58 h 203"/>
              <a:gd name="T44" fmla="*/ 124 w 203"/>
              <a:gd name="T45" fmla="*/ 30 h 203"/>
              <a:gd name="T46" fmla="*/ 153 w 203"/>
              <a:gd name="T47" fmla="*/ 20 h 203"/>
              <a:gd name="T48" fmla="*/ 176 w 203"/>
              <a:gd name="T49" fmla="*/ 20 h 203"/>
              <a:gd name="T50" fmla="*/ 176 w 203"/>
              <a:gd name="T51" fmla="*/ 49 h 203"/>
              <a:gd name="T52" fmla="*/ 161 w 203"/>
              <a:gd name="T53" fmla="*/ 49 h 203"/>
              <a:gd name="T54" fmla="*/ 152 w 203"/>
              <a:gd name="T55" fmla="*/ 52 h 203"/>
              <a:gd name="T56" fmla="*/ 150 w 203"/>
              <a:gd name="T57" fmla="*/ 61 h 203"/>
              <a:gd name="T58" fmla="*/ 150 w 203"/>
              <a:gd name="T59" fmla="*/ 75 h 203"/>
              <a:gd name="T60" fmla="*/ 176 w 203"/>
              <a:gd name="T61" fmla="*/ 75 h 203"/>
              <a:gd name="T62" fmla="*/ 173 w 203"/>
              <a:gd name="T63" fmla="*/ 105 h 203"/>
              <a:gd name="T64" fmla="*/ 173 w 203"/>
              <a:gd name="T65" fmla="*/ 105 h 203"/>
              <a:gd name="T66" fmla="*/ 173 w 203"/>
              <a:gd name="T67" fmla="*/ 10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203">
                <a:moveTo>
                  <a:pt x="192" y="11"/>
                </a:moveTo>
                <a:cubicBezTo>
                  <a:pt x="184" y="4"/>
                  <a:pt x="175" y="0"/>
                  <a:pt x="165" y="0"/>
                </a:cubicBezTo>
                <a:cubicBezTo>
                  <a:pt x="38" y="0"/>
                  <a:pt x="38" y="0"/>
                  <a:pt x="38" y="0"/>
                </a:cubicBezTo>
                <a:cubicBezTo>
                  <a:pt x="27" y="0"/>
                  <a:pt x="18" y="4"/>
                  <a:pt x="11" y="11"/>
                </a:cubicBezTo>
                <a:cubicBezTo>
                  <a:pt x="3" y="19"/>
                  <a:pt x="0" y="28"/>
                  <a:pt x="0" y="38"/>
                </a:cubicBezTo>
                <a:cubicBezTo>
                  <a:pt x="0" y="165"/>
                  <a:pt x="0" y="165"/>
                  <a:pt x="0" y="165"/>
                </a:cubicBezTo>
                <a:cubicBezTo>
                  <a:pt x="0" y="176"/>
                  <a:pt x="3" y="185"/>
                  <a:pt x="11" y="192"/>
                </a:cubicBezTo>
                <a:cubicBezTo>
                  <a:pt x="18" y="200"/>
                  <a:pt x="27" y="203"/>
                  <a:pt x="38" y="203"/>
                </a:cubicBezTo>
                <a:cubicBezTo>
                  <a:pt x="165" y="203"/>
                  <a:pt x="165" y="203"/>
                  <a:pt x="165" y="203"/>
                </a:cubicBezTo>
                <a:cubicBezTo>
                  <a:pt x="175" y="203"/>
                  <a:pt x="184" y="200"/>
                  <a:pt x="192" y="192"/>
                </a:cubicBezTo>
                <a:cubicBezTo>
                  <a:pt x="199" y="185"/>
                  <a:pt x="203" y="176"/>
                  <a:pt x="203" y="165"/>
                </a:cubicBezTo>
                <a:cubicBezTo>
                  <a:pt x="203" y="38"/>
                  <a:pt x="203" y="38"/>
                  <a:pt x="203" y="38"/>
                </a:cubicBezTo>
                <a:cubicBezTo>
                  <a:pt x="203" y="28"/>
                  <a:pt x="199" y="19"/>
                  <a:pt x="192" y="11"/>
                </a:cubicBezTo>
                <a:close/>
                <a:moveTo>
                  <a:pt x="173" y="105"/>
                </a:moveTo>
                <a:cubicBezTo>
                  <a:pt x="150" y="105"/>
                  <a:pt x="150" y="105"/>
                  <a:pt x="150" y="105"/>
                </a:cubicBezTo>
                <a:cubicBezTo>
                  <a:pt x="150" y="189"/>
                  <a:pt x="150" y="189"/>
                  <a:pt x="150" y="189"/>
                </a:cubicBezTo>
                <a:cubicBezTo>
                  <a:pt x="115" y="189"/>
                  <a:pt x="115" y="189"/>
                  <a:pt x="115" y="189"/>
                </a:cubicBezTo>
                <a:cubicBezTo>
                  <a:pt x="115" y="105"/>
                  <a:pt x="115" y="105"/>
                  <a:pt x="115" y="105"/>
                </a:cubicBezTo>
                <a:cubicBezTo>
                  <a:pt x="98" y="105"/>
                  <a:pt x="98" y="105"/>
                  <a:pt x="98" y="105"/>
                </a:cubicBezTo>
                <a:cubicBezTo>
                  <a:pt x="98" y="75"/>
                  <a:pt x="98" y="75"/>
                  <a:pt x="98" y="75"/>
                </a:cubicBezTo>
                <a:cubicBezTo>
                  <a:pt x="115" y="75"/>
                  <a:pt x="115" y="75"/>
                  <a:pt x="115" y="75"/>
                </a:cubicBezTo>
                <a:cubicBezTo>
                  <a:pt x="115" y="58"/>
                  <a:pt x="115" y="58"/>
                  <a:pt x="115" y="58"/>
                </a:cubicBezTo>
                <a:cubicBezTo>
                  <a:pt x="115" y="46"/>
                  <a:pt x="118" y="36"/>
                  <a:pt x="124" y="30"/>
                </a:cubicBezTo>
                <a:cubicBezTo>
                  <a:pt x="130" y="24"/>
                  <a:pt x="139" y="20"/>
                  <a:pt x="153" y="20"/>
                </a:cubicBezTo>
                <a:cubicBezTo>
                  <a:pt x="176" y="20"/>
                  <a:pt x="176" y="20"/>
                  <a:pt x="176" y="20"/>
                </a:cubicBezTo>
                <a:cubicBezTo>
                  <a:pt x="176" y="49"/>
                  <a:pt x="176" y="49"/>
                  <a:pt x="176" y="49"/>
                </a:cubicBezTo>
                <a:cubicBezTo>
                  <a:pt x="161" y="49"/>
                  <a:pt x="161" y="49"/>
                  <a:pt x="161" y="49"/>
                </a:cubicBezTo>
                <a:cubicBezTo>
                  <a:pt x="156" y="49"/>
                  <a:pt x="153" y="50"/>
                  <a:pt x="152" y="52"/>
                </a:cubicBezTo>
                <a:cubicBezTo>
                  <a:pt x="150" y="54"/>
                  <a:pt x="150" y="57"/>
                  <a:pt x="150" y="61"/>
                </a:cubicBezTo>
                <a:cubicBezTo>
                  <a:pt x="150" y="75"/>
                  <a:pt x="150" y="75"/>
                  <a:pt x="150" y="75"/>
                </a:cubicBezTo>
                <a:cubicBezTo>
                  <a:pt x="176" y="75"/>
                  <a:pt x="176" y="75"/>
                  <a:pt x="176" y="75"/>
                </a:cubicBezTo>
                <a:lnTo>
                  <a:pt x="173" y="105"/>
                </a:lnTo>
                <a:close/>
                <a:moveTo>
                  <a:pt x="173" y="105"/>
                </a:moveTo>
                <a:cubicBezTo>
                  <a:pt x="173" y="105"/>
                  <a:pt x="173" y="105"/>
                  <a:pt x="173" y="10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6" name="Freeform 97"/>
          <p:cNvSpPr>
            <a:spLocks noEditPoints="1"/>
          </p:cNvSpPr>
          <p:nvPr/>
        </p:nvSpPr>
        <p:spPr bwMode="auto">
          <a:xfrm>
            <a:off x="7715251" y="5613400"/>
            <a:ext cx="266700" cy="264584"/>
          </a:xfrm>
          <a:custGeom>
            <a:avLst/>
            <a:gdLst>
              <a:gd name="T0" fmla="*/ 192 w 203"/>
              <a:gd name="T1" fmla="*/ 11 h 203"/>
              <a:gd name="T2" fmla="*/ 165 w 203"/>
              <a:gd name="T3" fmla="*/ 0 h 203"/>
              <a:gd name="T4" fmla="*/ 38 w 203"/>
              <a:gd name="T5" fmla="*/ 0 h 203"/>
              <a:gd name="T6" fmla="*/ 11 w 203"/>
              <a:gd name="T7" fmla="*/ 11 h 203"/>
              <a:gd name="T8" fmla="*/ 0 w 203"/>
              <a:gd name="T9" fmla="*/ 38 h 203"/>
              <a:gd name="T10" fmla="*/ 0 w 203"/>
              <a:gd name="T11" fmla="*/ 165 h 203"/>
              <a:gd name="T12" fmla="*/ 11 w 203"/>
              <a:gd name="T13" fmla="*/ 192 h 203"/>
              <a:gd name="T14" fmla="*/ 38 w 203"/>
              <a:gd name="T15" fmla="*/ 203 h 203"/>
              <a:gd name="T16" fmla="*/ 165 w 203"/>
              <a:gd name="T17" fmla="*/ 203 h 203"/>
              <a:gd name="T18" fmla="*/ 192 w 203"/>
              <a:gd name="T19" fmla="*/ 192 h 203"/>
              <a:gd name="T20" fmla="*/ 203 w 203"/>
              <a:gd name="T21" fmla="*/ 165 h 203"/>
              <a:gd name="T22" fmla="*/ 203 w 203"/>
              <a:gd name="T23" fmla="*/ 38 h 203"/>
              <a:gd name="T24" fmla="*/ 192 w 203"/>
              <a:gd name="T25" fmla="*/ 11 h 203"/>
              <a:gd name="T26" fmla="*/ 84 w 203"/>
              <a:gd name="T27" fmla="*/ 121 h 203"/>
              <a:gd name="T28" fmla="*/ 64 w 203"/>
              <a:gd name="T29" fmla="*/ 130 h 203"/>
              <a:gd name="T30" fmla="*/ 44 w 203"/>
              <a:gd name="T31" fmla="*/ 121 h 203"/>
              <a:gd name="T32" fmla="*/ 36 w 203"/>
              <a:gd name="T33" fmla="*/ 102 h 203"/>
              <a:gd name="T34" fmla="*/ 44 w 203"/>
              <a:gd name="T35" fmla="*/ 82 h 203"/>
              <a:gd name="T36" fmla="*/ 64 w 203"/>
              <a:gd name="T37" fmla="*/ 74 h 203"/>
              <a:gd name="T38" fmla="*/ 84 w 203"/>
              <a:gd name="T39" fmla="*/ 82 h 203"/>
              <a:gd name="T40" fmla="*/ 92 w 203"/>
              <a:gd name="T41" fmla="*/ 102 h 203"/>
              <a:gd name="T42" fmla="*/ 84 w 203"/>
              <a:gd name="T43" fmla="*/ 121 h 203"/>
              <a:gd name="T44" fmla="*/ 159 w 203"/>
              <a:gd name="T45" fmla="*/ 121 h 203"/>
              <a:gd name="T46" fmla="*/ 139 w 203"/>
              <a:gd name="T47" fmla="*/ 130 h 203"/>
              <a:gd name="T48" fmla="*/ 119 w 203"/>
              <a:gd name="T49" fmla="*/ 121 h 203"/>
              <a:gd name="T50" fmla="*/ 111 w 203"/>
              <a:gd name="T51" fmla="*/ 102 h 203"/>
              <a:gd name="T52" fmla="*/ 119 w 203"/>
              <a:gd name="T53" fmla="*/ 82 h 203"/>
              <a:gd name="T54" fmla="*/ 139 w 203"/>
              <a:gd name="T55" fmla="*/ 74 h 203"/>
              <a:gd name="T56" fmla="*/ 159 w 203"/>
              <a:gd name="T57" fmla="*/ 82 h 203"/>
              <a:gd name="T58" fmla="*/ 167 w 203"/>
              <a:gd name="T59" fmla="*/ 102 h 203"/>
              <a:gd name="T60" fmla="*/ 159 w 203"/>
              <a:gd name="T61" fmla="*/ 121 h 203"/>
              <a:gd name="T62" fmla="*/ 159 w 203"/>
              <a:gd name="T63" fmla="*/ 121 h 203"/>
              <a:gd name="T64" fmla="*/ 159 w 203"/>
              <a:gd name="T65" fmla="*/ 12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3" h="203">
                <a:moveTo>
                  <a:pt x="192" y="11"/>
                </a:moveTo>
                <a:cubicBezTo>
                  <a:pt x="185" y="4"/>
                  <a:pt x="176" y="0"/>
                  <a:pt x="165" y="0"/>
                </a:cubicBezTo>
                <a:cubicBezTo>
                  <a:pt x="38" y="0"/>
                  <a:pt x="38" y="0"/>
                  <a:pt x="38" y="0"/>
                </a:cubicBezTo>
                <a:cubicBezTo>
                  <a:pt x="27" y="0"/>
                  <a:pt x="18" y="4"/>
                  <a:pt x="11" y="11"/>
                </a:cubicBezTo>
                <a:cubicBezTo>
                  <a:pt x="4" y="19"/>
                  <a:pt x="0" y="28"/>
                  <a:pt x="0" y="38"/>
                </a:cubicBezTo>
                <a:cubicBezTo>
                  <a:pt x="0" y="165"/>
                  <a:pt x="0" y="165"/>
                  <a:pt x="0" y="165"/>
                </a:cubicBezTo>
                <a:cubicBezTo>
                  <a:pt x="0" y="176"/>
                  <a:pt x="4" y="185"/>
                  <a:pt x="11" y="192"/>
                </a:cubicBezTo>
                <a:cubicBezTo>
                  <a:pt x="18" y="200"/>
                  <a:pt x="27" y="203"/>
                  <a:pt x="38" y="203"/>
                </a:cubicBezTo>
                <a:cubicBezTo>
                  <a:pt x="165" y="203"/>
                  <a:pt x="165" y="203"/>
                  <a:pt x="165" y="203"/>
                </a:cubicBezTo>
                <a:cubicBezTo>
                  <a:pt x="176" y="203"/>
                  <a:pt x="185" y="200"/>
                  <a:pt x="192" y="192"/>
                </a:cubicBezTo>
                <a:cubicBezTo>
                  <a:pt x="199" y="185"/>
                  <a:pt x="203" y="176"/>
                  <a:pt x="203" y="165"/>
                </a:cubicBezTo>
                <a:cubicBezTo>
                  <a:pt x="203" y="38"/>
                  <a:pt x="203" y="38"/>
                  <a:pt x="203" y="38"/>
                </a:cubicBezTo>
                <a:cubicBezTo>
                  <a:pt x="203" y="28"/>
                  <a:pt x="199" y="19"/>
                  <a:pt x="192" y="11"/>
                </a:cubicBezTo>
                <a:close/>
                <a:moveTo>
                  <a:pt x="84" y="121"/>
                </a:moveTo>
                <a:cubicBezTo>
                  <a:pt x="79" y="127"/>
                  <a:pt x="72" y="130"/>
                  <a:pt x="64" y="130"/>
                </a:cubicBezTo>
                <a:cubicBezTo>
                  <a:pt x="56" y="130"/>
                  <a:pt x="50" y="127"/>
                  <a:pt x="44" y="121"/>
                </a:cubicBezTo>
                <a:cubicBezTo>
                  <a:pt x="39" y="116"/>
                  <a:pt x="36" y="109"/>
                  <a:pt x="36" y="102"/>
                </a:cubicBezTo>
                <a:cubicBezTo>
                  <a:pt x="36" y="94"/>
                  <a:pt x="39" y="87"/>
                  <a:pt x="44" y="82"/>
                </a:cubicBezTo>
                <a:cubicBezTo>
                  <a:pt x="50" y="76"/>
                  <a:pt x="56" y="74"/>
                  <a:pt x="64" y="74"/>
                </a:cubicBezTo>
                <a:cubicBezTo>
                  <a:pt x="72" y="74"/>
                  <a:pt x="79" y="76"/>
                  <a:pt x="84" y="82"/>
                </a:cubicBezTo>
                <a:cubicBezTo>
                  <a:pt x="89" y="87"/>
                  <a:pt x="92" y="94"/>
                  <a:pt x="92" y="102"/>
                </a:cubicBezTo>
                <a:cubicBezTo>
                  <a:pt x="92" y="109"/>
                  <a:pt x="89" y="116"/>
                  <a:pt x="84" y="121"/>
                </a:cubicBezTo>
                <a:close/>
                <a:moveTo>
                  <a:pt x="159" y="121"/>
                </a:moveTo>
                <a:cubicBezTo>
                  <a:pt x="153" y="127"/>
                  <a:pt x="147" y="130"/>
                  <a:pt x="139" y="130"/>
                </a:cubicBezTo>
                <a:cubicBezTo>
                  <a:pt x="131" y="130"/>
                  <a:pt x="124" y="127"/>
                  <a:pt x="119" y="121"/>
                </a:cubicBezTo>
                <a:cubicBezTo>
                  <a:pt x="113" y="116"/>
                  <a:pt x="111" y="109"/>
                  <a:pt x="111" y="102"/>
                </a:cubicBezTo>
                <a:cubicBezTo>
                  <a:pt x="111" y="94"/>
                  <a:pt x="113" y="87"/>
                  <a:pt x="119" y="82"/>
                </a:cubicBezTo>
                <a:cubicBezTo>
                  <a:pt x="124" y="76"/>
                  <a:pt x="131" y="74"/>
                  <a:pt x="139" y="74"/>
                </a:cubicBezTo>
                <a:cubicBezTo>
                  <a:pt x="147" y="74"/>
                  <a:pt x="153" y="76"/>
                  <a:pt x="159" y="82"/>
                </a:cubicBezTo>
                <a:cubicBezTo>
                  <a:pt x="164" y="87"/>
                  <a:pt x="167" y="94"/>
                  <a:pt x="167" y="102"/>
                </a:cubicBezTo>
                <a:cubicBezTo>
                  <a:pt x="167" y="109"/>
                  <a:pt x="164" y="116"/>
                  <a:pt x="159" y="121"/>
                </a:cubicBezTo>
                <a:close/>
                <a:moveTo>
                  <a:pt x="159" y="121"/>
                </a:moveTo>
                <a:cubicBezTo>
                  <a:pt x="159" y="121"/>
                  <a:pt x="159" y="121"/>
                  <a:pt x="159" y="1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7" name="Freeform 98"/>
          <p:cNvSpPr>
            <a:spLocks noEditPoints="1"/>
          </p:cNvSpPr>
          <p:nvPr/>
        </p:nvSpPr>
        <p:spPr bwMode="auto">
          <a:xfrm>
            <a:off x="7435851" y="5827185"/>
            <a:ext cx="8467" cy="4233"/>
          </a:xfrm>
          <a:custGeom>
            <a:avLst/>
            <a:gdLst>
              <a:gd name="T0" fmla="*/ 2 w 5"/>
              <a:gd name="T1" fmla="*/ 0 h 4"/>
              <a:gd name="T2" fmla="*/ 1 w 5"/>
              <a:gd name="T3" fmla="*/ 2 h 4"/>
              <a:gd name="T4" fmla="*/ 3 w 5"/>
              <a:gd name="T5" fmla="*/ 3 h 4"/>
              <a:gd name="T6" fmla="*/ 5 w 5"/>
              <a:gd name="T7" fmla="*/ 2 h 4"/>
              <a:gd name="T8" fmla="*/ 2 w 5"/>
              <a:gd name="T9" fmla="*/ 0 h 4"/>
              <a:gd name="T10" fmla="*/ 2 w 5"/>
              <a:gd name="T11" fmla="*/ 0 h 4"/>
              <a:gd name="T12" fmla="*/ 2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2" y="0"/>
                </a:moveTo>
                <a:cubicBezTo>
                  <a:pt x="1" y="1"/>
                  <a:pt x="0" y="1"/>
                  <a:pt x="1" y="2"/>
                </a:cubicBezTo>
                <a:cubicBezTo>
                  <a:pt x="1" y="3"/>
                  <a:pt x="2" y="4"/>
                  <a:pt x="3" y="3"/>
                </a:cubicBezTo>
                <a:cubicBezTo>
                  <a:pt x="4" y="3"/>
                  <a:pt x="5" y="3"/>
                  <a:pt x="5" y="2"/>
                </a:cubicBezTo>
                <a:cubicBezTo>
                  <a:pt x="5" y="1"/>
                  <a:pt x="4" y="0"/>
                  <a:pt x="2" y="0"/>
                </a:cubicBezTo>
                <a:close/>
                <a:moveTo>
                  <a:pt x="2" y="0"/>
                </a:moveTo>
                <a:cubicBezTo>
                  <a:pt x="2" y="0"/>
                  <a:pt x="2" y="0"/>
                  <a:pt x="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8" name="Freeform 99"/>
          <p:cNvSpPr>
            <a:spLocks noEditPoints="1"/>
          </p:cNvSpPr>
          <p:nvPr/>
        </p:nvSpPr>
        <p:spPr bwMode="auto">
          <a:xfrm>
            <a:off x="7427386" y="5827185"/>
            <a:ext cx="6349" cy="6351"/>
          </a:xfrm>
          <a:custGeom>
            <a:avLst/>
            <a:gdLst>
              <a:gd name="T0" fmla="*/ 2 w 4"/>
              <a:gd name="T1" fmla="*/ 0 h 4"/>
              <a:gd name="T2" fmla="*/ 0 w 4"/>
              <a:gd name="T3" fmla="*/ 2 h 4"/>
              <a:gd name="T4" fmla="*/ 2 w 4"/>
              <a:gd name="T5" fmla="*/ 3 h 4"/>
              <a:gd name="T6" fmla="*/ 4 w 4"/>
              <a:gd name="T7" fmla="*/ 2 h 4"/>
              <a:gd name="T8" fmla="*/ 2 w 4"/>
              <a:gd name="T9" fmla="*/ 0 h 4"/>
              <a:gd name="T10" fmla="*/ 2 w 4"/>
              <a:gd name="T11" fmla="*/ 0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1" y="0"/>
                  <a:pt x="0" y="1"/>
                  <a:pt x="0" y="2"/>
                </a:cubicBezTo>
                <a:cubicBezTo>
                  <a:pt x="0" y="3"/>
                  <a:pt x="1" y="4"/>
                  <a:pt x="2" y="3"/>
                </a:cubicBezTo>
                <a:cubicBezTo>
                  <a:pt x="3" y="3"/>
                  <a:pt x="4" y="3"/>
                  <a:pt x="4" y="2"/>
                </a:cubicBezTo>
                <a:cubicBezTo>
                  <a:pt x="4" y="1"/>
                  <a:pt x="3" y="0"/>
                  <a:pt x="2" y="0"/>
                </a:cubicBezTo>
                <a:close/>
                <a:moveTo>
                  <a:pt x="2" y="0"/>
                </a:moveTo>
                <a:cubicBezTo>
                  <a:pt x="2" y="0"/>
                  <a:pt x="2" y="0"/>
                  <a:pt x="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9" name="Freeform 100"/>
          <p:cNvSpPr>
            <a:spLocks noEditPoints="1"/>
          </p:cNvSpPr>
          <p:nvPr/>
        </p:nvSpPr>
        <p:spPr bwMode="auto">
          <a:xfrm>
            <a:off x="7416803" y="5827185"/>
            <a:ext cx="6349" cy="4233"/>
          </a:xfrm>
          <a:custGeom>
            <a:avLst/>
            <a:gdLst>
              <a:gd name="T0" fmla="*/ 1 w 5"/>
              <a:gd name="T1" fmla="*/ 1 h 4"/>
              <a:gd name="T2" fmla="*/ 2 w 5"/>
              <a:gd name="T3" fmla="*/ 3 h 4"/>
              <a:gd name="T4" fmla="*/ 5 w 5"/>
              <a:gd name="T5" fmla="*/ 2 h 4"/>
              <a:gd name="T6" fmla="*/ 3 w 5"/>
              <a:gd name="T7" fmla="*/ 0 h 4"/>
              <a:gd name="T8" fmla="*/ 1 w 5"/>
              <a:gd name="T9" fmla="*/ 1 h 4"/>
              <a:gd name="T10" fmla="*/ 1 w 5"/>
              <a:gd name="T11" fmla="*/ 1 h 4"/>
              <a:gd name="T12" fmla="*/ 1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1" y="1"/>
                </a:moveTo>
                <a:cubicBezTo>
                  <a:pt x="0" y="2"/>
                  <a:pt x="1" y="3"/>
                  <a:pt x="2" y="3"/>
                </a:cubicBezTo>
                <a:cubicBezTo>
                  <a:pt x="4" y="4"/>
                  <a:pt x="4" y="3"/>
                  <a:pt x="5" y="2"/>
                </a:cubicBezTo>
                <a:cubicBezTo>
                  <a:pt x="5" y="1"/>
                  <a:pt x="5" y="1"/>
                  <a:pt x="3" y="0"/>
                </a:cubicBezTo>
                <a:cubicBezTo>
                  <a:pt x="2" y="0"/>
                  <a:pt x="1" y="0"/>
                  <a:pt x="1" y="1"/>
                </a:cubicBezTo>
                <a:close/>
                <a:moveTo>
                  <a:pt x="1" y="1"/>
                </a:moveTo>
                <a:cubicBezTo>
                  <a:pt x="1" y="1"/>
                  <a:pt x="1" y="1"/>
                  <a:pt x="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0" name="Freeform 101"/>
          <p:cNvSpPr>
            <a:spLocks noEditPoints="1"/>
          </p:cNvSpPr>
          <p:nvPr/>
        </p:nvSpPr>
        <p:spPr bwMode="auto">
          <a:xfrm>
            <a:off x="7342717" y="5613400"/>
            <a:ext cx="268816" cy="264584"/>
          </a:xfrm>
          <a:custGeom>
            <a:avLst/>
            <a:gdLst>
              <a:gd name="T0" fmla="*/ 165 w 204"/>
              <a:gd name="T1" fmla="*/ 0 h 203"/>
              <a:gd name="T2" fmla="*/ 11 w 204"/>
              <a:gd name="T3" fmla="*/ 11 h 203"/>
              <a:gd name="T4" fmla="*/ 0 w 204"/>
              <a:gd name="T5" fmla="*/ 165 h 203"/>
              <a:gd name="T6" fmla="*/ 38 w 204"/>
              <a:gd name="T7" fmla="*/ 203 h 203"/>
              <a:gd name="T8" fmla="*/ 72 w 204"/>
              <a:gd name="T9" fmla="*/ 203 h 203"/>
              <a:gd name="T10" fmla="*/ 77 w 204"/>
              <a:gd name="T11" fmla="*/ 197 h 203"/>
              <a:gd name="T12" fmla="*/ 77 w 204"/>
              <a:gd name="T13" fmla="*/ 174 h 203"/>
              <a:gd name="T14" fmla="*/ 66 w 204"/>
              <a:gd name="T15" fmla="*/ 175 h 203"/>
              <a:gd name="T16" fmla="*/ 48 w 204"/>
              <a:gd name="T17" fmla="*/ 170 h 203"/>
              <a:gd name="T18" fmla="*/ 41 w 204"/>
              <a:gd name="T19" fmla="*/ 159 h 203"/>
              <a:gd name="T20" fmla="*/ 31 w 204"/>
              <a:gd name="T21" fmla="*/ 147 h 203"/>
              <a:gd name="T22" fmla="*/ 28 w 204"/>
              <a:gd name="T23" fmla="*/ 145 h 203"/>
              <a:gd name="T24" fmla="*/ 28 w 204"/>
              <a:gd name="T25" fmla="*/ 142 h 203"/>
              <a:gd name="T26" fmla="*/ 34 w 204"/>
              <a:gd name="T27" fmla="*/ 142 h 203"/>
              <a:gd name="T28" fmla="*/ 47 w 204"/>
              <a:gd name="T29" fmla="*/ 152 h 203"/>
              <a:gd name="T30" fmla="*/ 63 w 204"/>
              <a:gd name="T31" fmla="*/ 163 h 203"/>
              <a:gd name="T32" fmla="*/ 77 w 204"/>
              <a:gd name="T33" fmla="*/ 160 h 203"/>
              <a:gd name="T34" fmla="*/ 70 w 204"/>
              <a:gd name="T35" fmla="*/ 144 h 203"/>
              <a:gd name="T36" fmla="*/ 47 w 204"/>
              <a:gd name="T37" fmla="*/ 130 h 203"/>
              <a:gd name="T38" fmla="*/ 37 w 204"/>
              <a:gd name="T39" fmla="*/ 96 h 203"/>
              <a:gd name="T40" fmla="*/ 48 w 204"/>
              <a:gd name="T41" fmla="*/ 42 h 203"/>
              <a:gd name="T42" fmla="*/ 71 w 204"/>
              <a:gd name="T43" fmla="*/ 49 h 203"/>
              <a:gd name="T44" fmla="*/ 102 w 204"/>
              <a:gd name="T45" fmla="*/ 49 h 203"/>
              <a:gd name="T46" fmla="*/ 132 w 204"/>
              <a:gd name="T47" fmla="*/ 49 h 203"/>
              <a:gd name="T48" fmla="*/ 155 w 204"/>
              <a:gd name="T49" fmla="*/ 42 h 203"/>
              <a:gd name="T50" fmla="*/ 167 w 204"/>
              <a:gd name="T51" fmla="*/ 96 h 203"/>
              <a:gd name="T52" fmla="*/ 157 w 204"/>
              <a:gd name="T53" fmla="*/ 130 h 203"/>
              <a:gd name="T54" fmla="*/ 134 w 204"/>
              <a:gd name="T55" fmla="*/ 144 h 203"/>
              <a:gd name="T56" fmla="*/ 127 w 204"/>
              <a:gd name="T57" fmla="*/ 165 h 203"/>
              <a:gd name="T58" fmla="*/ 128 w 204"/>
              <a:gd name="T59" fmla="*/ 201 h 203"/>
              <a:gd name="T60" fmla="*/ 132 w 204"/>
              <a:gd name="T61" fmla="*/ 203 h 203"/>
              <a:gd name="T62" fmla="*/ 165 w 204"/>
              <a:gd name="T63" fmla="*/ 203 h 203"/>
              <a:gd name="T64" fmla="*/ 204 w 204"/>
              <a:gd name="T65" fmla="*/ 165 h 203"/>
              <a:gd name="T66" fmla="*/ 192 w 204"/>
              <a:gd name="T67" fmla="*/ 11 h 203"/>
              <a:gd name="T68" fmla="*/ 192 w 204"/>
              <a:gd name="T69" fmla="*/ 1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04" h="203">
                <a:moveTo>
                  <a:pt x="192" y="11"/>
                </a:moveTo>
                <a:cubicBezTo>
                  <a:pt x="185" y="4"/>
                  <a:pt x="176" y="0"/>
                  <a:pt x="165" y="0"/>
                </a:cubicBezTo>
                <a:cubicBezTo>
                  <a:pt x="38" y="0"/>
                  <a:pt x="38" y="0"/>
                  <a:pt x="38" y="0"/>
                </a:cubicBezTo>
                <a:cubicBezTo>
                  <a:pt x="28" y="0"/>
                  <a:pt x="19" y="4"/>
                  <a:pt x="11" y="11"/>
                </a:cubicBezTo>
                <a:cubicBezTo>
                  <a:pt x="4" y="19"/>
                  <a:pt x="0" y="28"/>
                  <a:pt x="0" y="38"/>
                </a:cubicBezTo>
                <a:cubicBezTo>
                  <a:pt x="0" y="165"/>
                  <a:pt x="0" y="165"/>
                  <a:pt x="0" y="165"/>
                </a:cubicBezTo>
                <a:cubicBezTo>
                  <a:pt x="0" y="176"/>
                  <a:pt x="4" y="185"/>
                  <a:pt x="11" y="192"/>
                </a:cubicBezTo>
                <a:cubicBezTo>
                  <a:pt x="19" y="200"/>
                  <a:pt x="28" y="203"/>
                  <a:pt x="38" y="203"/>
                </a:cubicBezTo>
                <a:cubicBezTo>
                  <a:pt x="68" y="203"/>
                  <a:pt x="68" y="203"/>
                  <a:pt x="68" y="203"/>
                </a:cubicBezTo>
                <a:cubicBezTo>
                  <a:pt x="70" y="203"/>
                  <a:pt x="71" y="203"/>
                  <a:pt x="72" y="203"/>
                </a:cubicBezTo>
                <a:cubicBezTo>
                  <a:pt x="73" y="203"/>
                  <a:pt x="74" y="202"/>
                  <a:pt x="75" y="201"/>
                </a:cubicBezTo>
                <a:cubicBezTo>
                  <a:pt x="76" y="200"/>
                  <a:pt x="77" y="199"/>
                  <a:pt x="77" y="197"/>
                </a:cubicBezTo>
                <a:cubicBezTo>
                  <a:pt x="77" y="197"/>
                  <a:pt x="77" y="194"/>
                  <a:pt x="77" y="188"/>
                </a:cubicBezTo>
                <a:cubicBezTo>
                  <a:pt x="77" y="182"/>
                  <a:pt x="77" y="178"/>
                  <a:pt x="77" y="174"/>
                </a:cubicBezTo>
                <a:cubicBezTo>
                  <a:pt x="73" y="175"/>
                  <a:pt x="73" y="175"/>
                  <a:pt x="73" y="175"/>
                </a:cubicBezTo>
                <a:cubicBezTo>
                  <a:pt x="72" y="175"/>
                  <a:pt x="69" y="175"/>
                  <a:pt x="66" y="175"/>
                </a:cubicBezTo>
                <a:cubicBezTo>
                  <a:pt x="63" y="175"/>
                  <a:pt x="60" y="175"/>
                  <a:pt x="57" y="174"/>
                </a:cubicBezTo>
                <a:cubicBezTo>
                  <a:pt x="54" y="174"/>
                  <a:pt x="51" y="172"/>
                  <a:pt x="48" y="170"/>
                </a:cubicBezTo>
                <a:cubicBezTo>
                  <a:pt x="45" y="168"/>
                  <a:pt x="43" y="166"/>
                  <a:pt x="42"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29" y="146"/>
                  <a:pt x="29" y="146"/>
                  <a:pt x="28" y="145"/>
                </a:cubicBezTo>
                <a:cubicBezTo>
                  <a:pt x="28" y="145"/>
                  <a:pt x="27" y="144"/>
                  <a:pt x="27" y="143"/>
                </a:cubicBezTo>
                <a:cubicBezTo>
                  <a:pt x="27" y="143"/>
                  <a:pt x="27" y="142"/>
                  <a:pt x="28" y="142"/>
                </a:cubicBezTo>
                <a:cubicBezTo>
                  <a:pt x="28" y="141"/>
                  <a:pt x="30" y="141"/>
                  <a:pt x="32" y="141"/>
                </a:cubicBezTo>
                <a:cubicBezTo>
                  <a:pt x="34" y="142"/>
                  <a:pt x="34" y="142"/>
                  <a:pt x="34" y="142"/>
                </a:cubicBezTo>
                <a:cubicBezTo>
                  <a:pt x="36" y="142"/>
                  <a:pt x="38" y="143"/>
                  <a:pt x="41" y="145"/>
                </a:cubicBezTo>
                <a:cubicBezTo>
                  <a:pt x="43" y="147"/>
                  <a:pt x="46" y="149"/>
                  <a:pt x="47" y="152"/>
                </a:cubicBezTo>
                <a:cubicBezTo>
                  <a:pt x="49" y="155"/>
                  <a:pt x="52" y="158"/>
                  <a:pt x="55" y="160"/>
                </a:cubicBezTo>
                <a:cubicBezTo>
                  <a:pt x="57" y="162"/>
                  <a:pt x="60" y="163"/>
                  <a:pt x="63" y="163"/>
                </a:cubicBezTo>
                <a:cubicBezTo>
                  <a:pt x="66" y="163"/>
                  <a:pt x="69" y="163"/>
                  <a:pt x="71" y="162"/>
                </a:cubicBezTo>
                <a:cubicBezTo>
                  <a:pt x="73" y="162"/>
                  <a:pt x="75" y="161"/>
                  <a:pt x="77" y="160"/>
                </a:cubicBezTo>
                <a:cubicBezTo>
                  <a:pt x="78" y="154"/>
                  <a:pt x="80" y="150"/>
                  <a:pt x="83" y="146"/>
                </a:cubicBezTo>
                <a:cubicBezTo>
                  <a:pt x="78" y="146"/>
                  <a:pt x="74" y="145"/>
                  <a:pt x="70" y="144"/>
                </a:cubicBezTo>
                <a:cubicBezTo>
                  <a:pt x="66" y="143"/>
                  <a:pt x="62" y="141"/>
                  <a:pt x="57" y="139"/>
                </a:cubicBezTo>
                <a:cubicBezTo>
                  <a:pt x="53" y="137"/>
                  <a:pt x="49" y="134"/>
                  <a:pt x="47" y="130"/>
                </a:cubicBezTo>
                <a:cubicBezTo>
                  <a:pt x="44" y="127"/>
                  <a:pt x="41" y="122"/>
                  <a:pt x="40" y="116"/>
                </a:cubicBezTo>
                <a:cubicBezTo>
                  <a:pt x="38" y="110"/>
                  <a:pt x="37" y="104"/>
                  <a:pt x="37" y="96"/>
                </a:cubicBezTo>
                <a:cubicBezTo>
                  <a:pt x="37" y="86"/>
                  <a:pt x="40" y="76"/>
                  <a:pt x="47" y="69"/>
                </a:cubicBezTo>
                <a:cubicBezTo>
                  <a:pt x="44" y="61"/>
                  <a:pt x="44" y="52"/>
                  <a:pt x="48" y="42"/>
                </a:cubicBezTo>
                <a:cubicBezTo>
                  <a:pt x="51" y="41"/>
                  <a:pt x="55" y="42"/>
                  <a:pt x="60" y="44"/>
                </a:cubicBezTo>
                <a:cubicBezTo>
                  <a:pt x="65" y="46"/>
                  <a:pt x="68" y="47"/>
                  <a:pt x="71" y="49"/>
                </a:cubicBezTo>
                <a:cubicBezTo>
                  <a:pt x="73" y="50"/>
                  <a:pt x="75" y="51"/>
                  <a:pt x="76" y="52"/>
                </a:cubicBezTo>
                <a:cubicBezTo>
                  <a:pt x="85" y="50"/>
                  <a:pt x="93" y="49"/>
                  <a:pt x="102" y="49"/>
                </a:cubicBezTo>
                <a:cubicBezTo>
                  <a:pt x="111" y="49"/>
                  <a:pt x="119" y="50"/>
                  <a:pt x="127" y="52"/>
                </a:cubicBezTo>
                <a:cubicBezTo>
                  <a:pt x="132" y="49"/>
                  <a:pt x="132" y="49"/>
                  <a:pt x="132" y="49"/>
                </a:cubicBezTo>
                <a:cubicBezTo>
                  <a:pt x="136" y="47"/>
                  <a:pt x="140" y="45"/>
                  <a:pt x="144" y="43"/>
                </a:cubicBezTo>
                <a:cubicBezTo>
                  <a:pt x="149" y="42"/>
                  <a:pt x="153" y="41"/>
                  <a:pt x="155" y="42"/>
                </a:cubicBezTo>
                <a:cubicBezTo>
                  <a:pt x="159" y="52"/>
                  <a:pt x="159" y="61"/>
                  <a:pt x="156" y="69"/>
                </a:cubicBezTo>
                <a:cubicBezTo>
                  <a:pt x="163" y="77"/>
                  <a:pt x="167" y="86"/>
                  <a:pt x="167" y="96"/>
                </a:cubicBezTo>
                <a:cubicBezTo>
                  <a:pt x="167" y="104"/>
                  <a:pt x="166" y="110"/>
                  <a:pt x="164" y="116"/>
                </a:cubicBezTo>
                <a:cubicBezTo>
                  <a:pt x="162" y="122"/>
                  <a:pt x="160" y="127"/>
                  <a:pt x="157" y="130"/>
                </a:cubicBezTo>
                <a:cubicBezTo>
                  <a:pt x="154" y="134"/>
                  <a:pt x="151" y="137"/>
                  <a:pt x="146" y="139"/>
                </a:cubicBezTo>
                <a:cubicBezTo>
                  <a:pt x="142" y="141"/>
                  <a:pt x="138" y="143"/>
                  <a:pt x="134" y="144"/>
                </a:cubicBezTo>
                <a:cubicBezTo>
                  <a:pt x="130" y="145"/>
                  <a:pt x="125" y="146"/>
                  <a:pt x="120" y="146"/>
                </a:cubicBezTo>
                <a:cubicBezTo>
                  <a:pt x="125" y="150"/>
                  <a:pt x="127" y="157"/>
                  <a:pt x="127" y="165"/>
                </a:cubicBezTo>
                <a:cubicBezTo>
                  <a:pt x="127" y="197"/>
                  <a:pt x="127" y="197"/>
                  <a:pt x="127" y="197"/>
                </a:cubicBezTo>
                <a:cubicBezTo>
                  <a:pt x="127" y="198"/>
                  <a:pt x="127" y="200"/>
                  <a:pt x="128" y="201"/>
                </a:cubicBezTo>
                <a:cubicBezTo>
                  <a:pt x="128" y="202"/>
                  <a:pt x="129" y="202"/>
                  <a:pt x="130" y="202"/>
                </a:cubicBezTo>
                <a:cubicBezTo>
                  <a:pt x="131" y="203"/>
                  <a:pt x="132" y="203"/>
                  <a:pt x="132" y="203"/>
                </a:cubicBezTo>
                <a:cubicBezTo>
                  <a:pt x="133" y="203"/>
                  <a:pt x="134" y="203"/>
                  <a:pt x="136" y="203"/>
                </a:cubicBezTo>
                <a:cubicBezTo>
                  <a:pt x="165" y="203"/>
                  <a:pt x="165" y="203"/>
                  <a:pt x="165" y="203"/>
                </a:cubicBezTo>
                <a:cubicBezTo>
                  <a:pt x="176" y="203"/>
                  <a:pt x="185" y="200"/>
                  <a:pt x="192" y="192"/>
                </a:cubicBezTo>
                <a:cubicBezTo>
                  <a:pt x="200" y="185"/>
                  <a:pt x="204" y="176"/>
                  <a:pt x="204" y="165"/>
                </a:cubicBezTo>
                <a:cubicBezTo>
                  <a:pt x="204" y="38"/>
                  <a:pt x="204" y="38"/>
                  <a:pt x="204" y="38"/>
                </a:cubicBezTo>
                <a:cubicBezTo>
                  <a:pt x="204" y="28"/>
                  <a:pt x="200" y="19"/>
                  <a:pt x="192" y="11"/>
                </a:cubicBezTo>
                <a:close/>
                <a:moveTo>
                  <a:pt x="192" y="11"/>
                </a:moveTo>
                <a:cubicBezTo>
                  <a:pt x="192" y="11"/>
                  <a:pt x="192" y="11"/>
                  <a:pt x="192"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1" name="Freeform 102"/>
          <p:cNvSpPr>
            <a:spLocks noEditPoints="1"/>
          </p:cNvSpPr>
          <p:nvPr/>
        </p:nvSpPr>
        <p:spPr bwMode="auto">
          <a:xfrm>
            <a:off x="7395636" y="5806018"/>
            <a:ext cx="4233" cy="4233"/>
          </a:xfrm>
          <a:custGeom>
            <a:avLst/>
            <a:gdLst>
              <a:gd name="T0" fmla="*/ 0 w 3"/>
              <a:gd name="T1" fmla="*/ 1 h 4"/>
              <a:gd name="T2" fmla="*/ 1 w 3"/>
              <a:gd name="T3" fmla="*/ 3 h 4"/>
              <a:gd name="T4" fmla="*/ 3 w 3"/>
              <a:gd name="T5" fmla="*/ 3 h 4"/>
              <a:gd name="T6" fmla="*/ 2 w 3"/>
              <a:gd name="T7" fmla="*/ 1 h 4"/>
              <a:gd name="T8" fmla="*/ 0 w 3"/>
              <a:gd name="T9" fmla="*/ 1 h 4"/>
              <a:gd name="T10" fmla="*/ 0 w 3"/>
              <a:gd name="T11" fmla="*/ 1 h 4"/>
              <a:gd name="T12" fmla="*/ 0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1"/>
                </a:moveTo>
                <a:cubicBezTo>
                  <a:pt x="0" y="1"/>
                  <a:pt x="0" y="2"/>
                  <a:pt x="1" y="3"/>
                </a:cubicBezTo>
                <a:cubicBezTo>
                  <a:pt x="2" y="4"/>
                  <a:pt x="2" y="4"/>
                  <a:pt x="3" y="3"/>
                </a:cubicBezTo>
                <a:cubicBezTo>
                  <a:pt x="3" y="3"/>
                  <a:pt x="3" y="2"/>
                  <a:pt x="2" y="1"/>
                </a:cubicBezTo>
                <a:cubicBezTo>
                  <a:pt x="2" y="1"/>
                  <a:pt x="1" y="0"/>
                  <a:pt x="0" y="1"/>
                </a:cubicBezTo>
                <a:close/>
                <a:moveTo>
                  <a:pt x="0" y="1"/>
                </a:moveTo>
                <a:cubicBezTo>
                  <a:pt x="0" y="1"/>
                  <a:pt x="0" y="1"/>
                  <a:pt x="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2" name="Freeform 103"/>
          <p:cNvSpPr>
            <a:spLocks noEditPoints="1"/>
          </p:cNvSpPr>
          <p:nvPr/>
        </p:nvSpPr>
        <p:spPr bwMode="auto">
          <a:xfrm>
            <a:off x="7391404" y="5801785"/>
            <a:ext cx="4233" cy="4233"/>
          </a:xfrm>
          <a:custGeom>
            <a:avLst/>
            <a:gdLst>
              <a:gd name="T0" fmla="*/ 0 w 3"/>
              <a:gd name="T1" fmla="*/ 1 h 3"/>
              <a:gd name="T2" fmla="*/ 1 w 3"/>
              <a:gd name="T3" fmla="*/ 2 h 3"/>
              <a:gd name="T4" fmla="*/ 3 w 3"/>
              <a:gd name="T5" fmla="*/ 2 h 3"/>
              <a:gd name="T6" fmla="*/ 2 w 3"/>
              <a:gd name="T7" fmla="*/ 0 h 3"/>
              <a:gd name="T8" fmla="*/ 0 w 3"/>
              <a:gd name="T9" fmla="*/ 1 h 3"/>
              <a:gd name="T10" fmla="*/ 0 w 3"/>
              <a:gd name="T11" fmla="*/ 1 h 3"/>
              <a:gd name="T12" fmla="*/ 0 w 3"/>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0" y="1"/>
                </a:moveTo>
                <a:cubicBezTo>
                  <a:pt x="0" y="1"/>
                  <a:pt x="0" y="2"/>
                  <a:pt x="1" y="2"/>
                </a:cubicBezTo>
                <a:cubicBezTo>
                  <a:pt x="2" y="3"/>
                  <a:pt x="2" y="3"/>
                  <a:pt x="3" y="2"/>
                </a:cubicBezTo>
                <a:cubicBezTo>
                  <a:pt x="3" y="1"/>
                  <a:pt x="3" y="1"/>
                  <a:pt x="2" y="0"/>
                </a:cubicBezTo>
                <a:cubicBezTo>
                  <a:pt x="1" y="0"/>
                  <a:pt x="0" y="0"/>
                  <a:pt x="0" y="1"/>
                </a:cubicBezTo>
                <a:close/>
                <a:moveTo>
                  <a:pt x="0" y="1"/>
                </a:moveTo>
                <a:cubicBezTo>
                  <a:pt x="0" y="1"/>
                  <a:pt x="0" y="1"/>
                  <a:pt x="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3" name="Freeform 104"/>
          <p:cNvSpPr>
            <a:spLocks noEditPoints="1"/>
          </p:cNvSpPr>
          <p:nvPr/>
        </p:nvSpPr>
        <p:spPr bwMode="auto">
          <a:xfrm>
            <a:off x="7401985" y="5812369"/>
            <a:ext cx="4233" cy="6351"/>
          </a:xfrm>
          <a:custGeom>
            <a:avLst/>
            <a:gdLst>
              <a:gd name="T0" fmla="*/ 0 w 4"/>
              <a:gd name="T1" fmla="*/ 1 h 5"/>
              <a:gd name="T2" fmla="*/ 0 w 4"/>
              <a:gd name="T3" fmla="*/ 3 h 5"/>
              <a:gd name="T4" fmla="*/ 3 w 4"/>
              <a:gd name="T5" fmla="*/ 4 h 5"/>
              <a:gd name="T6" fmla="*/ 3 w 4"/>
              <a:gd name="T7" fmla="*/ 2 h 5"/>
              <a:gd name="T8" fmla="*/ 0 w 4"/>
              <a:gd name="T9" fmla="*/ 1 h 5"/>
              <a:gd name="T10" fmla="*/ 0 w 4"/>
              <a:gd name="T11" fmla="*/ 1 h 5"/>
              <a:gd name="T12" fmla="*/ 0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1"/>
                </a:moveTo>
                <a:cubicBezTo>
                  <a:pt x="0" y="2"/>
                  <a:pt x="0" y="2"/>
                  <a:pt x="0" y="3"/>
                </a:cubicBezTo>
                <a:cubicBezTo>
                  <a:pt x="1" y="5"/>
                  <a:pt x="2" y="5"/>
                  <a:pt x="3" y="4"/>
                </a:cubicBezTo>
                <a:cubicBezTo>
                  <a:pt x="4" y="4"/>
                  <a:pt x="4" y="3"/>
                  <a:pt x="3" y="2"/>
                </a:cubicBezTo>
                <a:cubicBezTo>
                  <a:pt x="2" y="1"/>
                  <a:pt x="1" y="0"/>
                  <a:pt x="0" y="1"/>
                </a:cubicBezTo>
                <a:close/>
                <a:moveTo>
                  <a:pt x="0" y="1"/>
                </a:moveTo>
                <a:cubicBezTo>
                  <a:pt x="0" y="1"/>
                  <a:pt x="0" y="1"/>
                  <a:pt x="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4" name="Freeform 105"/>
          <p:cNvSpPr>
            <a:spLocks noEditPoints="1"/>
          </p:cNvSpPr>
          <p:nvPr/>
        </p:nvSpPr>
        <p:spPr bwMode="auto">
          <a:xfrm>
            <a:off x="7406219" y="5820834"/>
            <a:ext cx="6349" cy="6351"/>
          </a:xfrm>
          <a:custGeom>
            <a:avLst/>
            <a:gdLst>
              <a:gd name="T0" fmla="*/ 1 w 5"/>
              <a:gd name="T1" fmla="*/ 1 h 5"/>
              <a:gd name="T2" fmla="*/ 2 w 5"/>
              <a:gd name="T3" fmla="*/ 4 h 5"/>
              <a:gd name="T4" fmla="*/ 4 w 5"/>
              <a:gd name="T5" fmla="*/ 4 h 5"/>
              <a:gd name="T6" fmla="*/ 4 w 5"/>
              <a:gd name="T7" fmla="*/ 1 h 5"/>
              <a:gd name="T8" fmla="*/ 1 w 5"/>
              <a:gd name="T9" fmla="*/ 1 h 5"/>
              <a:gd name="T10" fmla="*/ 1 w 5"/>
              <a:gd name="T11" fmla="*/ 1 h 5"/>
              <a:gd name="T12" fmla="*/ 1 w 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1"/>
                </a:moveTo>
                <a:cubicBezTo>
                  <a:pt x="0" y="2"/>
                  <a:pt x="0" y="3"/>
                  <a:pt x="2" y="4"/>
                </a:cubicBezTo>
                <a:cubicBezTo>
                  <a:pt x="3" y="5"/>
                  <a:pt x="4" y="5"/>
                  <a:pt x="4" y="4"/>
                </a:cubicBezTo>
                <a:cubicBezTo>
                  <a:pt x="5" y="3"/>
                  <a:pt x="5" y="2"/>
                  <a:pt x="4" y="1"/>
                </a:cubicBezTo>
                <a:cubicBezTo>
                  <a:pt x="3" y="0"/>
                  <a:pt x="2" y="0"/>
                  <a:pt x="1" y="1"/>
                </a:cubicBezTo>
                <a:close/>
                <a:moveTo>
                  <a:pt x="1" y="1"/>
                </a:moveTo>
                <a:cubicBezTo>
                  <a:pt x="1" y="1"/>
                  <a:pt x="1" y="1"/>
                  <a:pt x="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5" name="Freeform 106"/>
          <p:cNvSpPr>
            <a:spLocks noEditPoints="1"/>
          </p:cNvSpPr>
          <p:nvPr/>
        </p:nvSpPr>
        <p:spPr bwMode="auto">
          <a:xfrm>
            <a:off x="5111753" y="5657853"/>
            <a:ext cx="215900" cy="165100"/>
          </a:xfrm>
          <a:custGeom>
            <a:avLst/>
            <a:gdLst>
              <a:gd name="T0" fmla="*/ 27 w 164"/>
              <a:gd name="T1" fmla="*/ 45 h 126"/>
              <a:gd name="T2" fmla="*/ 22 w 164"/>
              <a:gd name="T3" fmla="*/ 43 h 126"/>
              <a:gd name="T4" fmla="*/ 18 w 164"/>
              <a:gd name="T5" fmla="*/ 45 h 126"/>
              <a:gd name="T6" fmla="*/ 2 w 164"/>
              <a:gd name="T7" fmla="*/ 61 h 126"/>
              <a:gd name="T8" fmla="*/ 0 w 164"/>
              <a:gd name="T9" fmla="*/ 66 h 126"/>
              <a:gd name="T10" fmla="*/ 2 w 164"/>
              <a:gd name="T11" fmla="*/ 70 h 126"/>
              <a:gd name="T12" fmla="*/ 56 w 164"/>
              <a:gd name="T13" fmla="*/ 125 h 126"/>
              <a:gd name="T14" fmla="*/ 60 w 164"/>
              <a:gd name="T15" fmla="*/ 126 h 126"/>
              <a:gd name="T16" fmla="*/ 60 w 164"/>
              <a:gd name="T17" fmla="*/ 126 h 126"/>
              <a:gd name="T18" fmla="*/ 65 w 164"/>
              <a:gd name="T19" fmla="*/ 125 h 126"/>
              <a:gd name="T20" fmla="*/ 162 w 164"/>
              <a:gd name="T21" fmla="*/ 28 h 126"/>
              <a:gd name="T22" fmla="*/ 164 w 164"/>
              <a:gd name="T23" fmla="*/ 23 h 126"/>
              <a:gd name="T24" fmla="*/ 162 w 164"/>
              <a:gd name="T25" fmla="*/ 18 h 126"/>
              <a:gd name="T26" fmla="*/ 146 w 164"/>
              <a:gd name="T27" fmla="*/ 2 h 126"/>
              <a:gd name="T28" fmla="*/ 141 w 164"/>
              <a:gd name="T29" fmla="*/ 0 h 126"/>
              <a:gd name="T30" fmla="*/ 137 w 164"/>
              <a:gd name="T31" fmla="*/ 2 h 126"/>
              <a:gd name="T32" fmla="*/ 61 w 164"/>
              <a:gd name="T33" fmla="*/ 79 h 126"/>
              <a:gd name="T34" fmla="*/ 27 w 164"/>
              <a:gd name="T35" fmla="*/ 45 h 126"/>
              <a:gd name="T36" fmla="*/ 27 w 164"/>
              <a:gd name="T37" fmla="*/ 45 h 126"/>
              <a:gd name="T38" fmla="*/ 27 w 164"/>
              <a:gd name="T39" fmla="*/ 4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4" h="126">
                <a:moveTo>
                  <a:pt x="27" y="45"/>
                </a:moveTo>
                <a:cubicBezTo>
                  <a:pt x="26" y="44"/>
                  <a:pt x="24" y="43"/>
                  <a:pt x="22" y="43"/>
                </a:cubicBezTo>
                <a:cubicBezTo>
                  <a:pt x="20" y="43"/>
                  <a:pt x="19" y="44"/>
                  <a:pt x="18" y="45"/>
                </a:cubicBezTo>
                <a:cubicBezTo>
                  <a:pt x="2" y="61"/>
                  <a:pt x="2" y="61"/>
                  <a:pt x="2" y="61"/>
                </a:cubicBezTo>
                <a:cubicBezTo>
                  <a:pt x="0" y="62"/>
                  <a:pt x="0" y="64"/>
                  <a:pt x="0" y="66"/>
                </a:cubicBezTo>
                <a:cubicBezTo>
                  <a:pt x="0" y="68"/>
                  <a:pt x="0" y="69"/>
                  <a:pt x="2" y="70"/>
                </a:cubicBezTo>
                <a:cubicBezTo>
                  <a:pt x="56" y="125"/>
                  <a:pt x="56" y="125"/>
                  <a:pt x="56" y="125"/>
                </a:cubicBezTo>
                <a:cubicBezTo>
                  <a:pt x="57" y="126"/>
                  <a:pt x="58" y="126"/>
                  <a:pt x="60" y="126"/>
                </a:cubicBezTo>
                <a:cubicBezTo>
                  <a:pt x="60" y="126"/>
                  <a:pt x="60" y="126"/>
                  <a:pt x="60" y="126"/>
                </a:cubicBezTo>
                <a:cubicBezTo>
                  <a:pt x="62" y="126"/>
                  <a:pt x="64" y="126"/>
                  <a:pt x="65" y="125"/>
                </a:cubicBezTo>
                <a:cubicBezTo>
                  <a:pt x="162" y="28"/>
                  <a:pt x="162" y="28"/>
                  <a:pt x="162" y="28"/>
                </a:cubicBezTo>
                <a:cubicBezTo>
                  <a:pt x="163" y="27"/>
                  <a:pt x="164" y="25"/>
                  <a:pt x="164" y="23"/>
                </a:cubicBezTo>
                <a:cubicBezTo>
                  <a:pt x="164" y="21"/>
                  <a:pt x="163" y="20"/>
                  <a:pt x="162" y="18"/>
                </a:cubicBezTo>
                <a:cubicBezTo>
                  <a:pt x="146" y="2"/>
                  <a:pt x="146" y="2"/>
                  <a:pt x="146" y="2"/>
                </a:cubicBezTo>
                <a:cubicBezTo>
                  <a:pt x="145" y="1"/>
                  <a:pt x="143" y="0"/>
                  <a:pt x="141" y="0"/>
                </a:cubicBezTo>
                <a:cubicBezTo>
                  <a:pt x="139" y="0"/>
                  <a:pt x="138" y="1"/>
                  <a:pt x="137" y="2"/>
                </a:cubicBezTo>
                <a:cubicBezTo>
                  <a:pt x="61" y="79"/>
                  <a:pt x="61" y="79"/>
                  <a:pt x="61" y="79"/>
                </a:cubicBezTo>
                <a:lnTo>
                  <a:pt x="27" y="45"/>
                </a:lnTo>
                <a:close/>
                <a:moveTo>
                  <a:pt x="27" y="45"/>
                </a:moveTo>
                <a:cubicBezTo>
                  <a:pt x="27" y="45"/>
                  <a:pt x="27" y="45"/>
                  <a:pt x="27"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6" name="Freeform 107"/>
          <p:cNvSpPr>
            <a:spLocks noEditPoints="1"/>
          </p:cNvSpPr>
          <p:nvPr/>
        </p:nvSpPr>
        <p:spPr bwMode="auto">
          <a:xfrm>
            <a:off x="5058835" y="5615518"/>
            <a:ext cx="266700" cy="266700"/>
          </a:xfrm>
          <a:custGeom>
            <a:avLst/>
            <a:gdLst>
              <a:gd name="T0" fmla="*/ 196 w 203"/>
              <a:gd name="T1" fmla="*/ 84 h 203"/>
              <a:gd name="T2" fmla="*/ 114 w 203"/>
              <a:gd name="T3" fmla="*/ 166 h 203"/>
              <a:gd name="T4" fmla="*/ 101 w 203"/>
              <a:gd name="T5" fmla="*/ 171 h 203"/>
              <a:gd name="T6" fmla="*/ 97 w 203"/>
              <a:gd name="T7" fmla="*/ 171 h 203"/>
              <a:gd name="T8" fmla="*/ 96 w 203"/>
              <a:gd name="T9" fmla="*/ 171 h 203"/>
              <a:gd name="T10" fmla="*/ 88 w 203"/>
              <a:gd name="T11" fmla="*/ 166 h 203"/>
              <a:gd name="T12" fmla="*/ 34 w 203"/>
              <a:gd name="T13" fmla="*/ 112 h 203"/>
              <a:gd name="T14" fmla="*/ 28 w 203"/>
              <a:gd name="T15" fmla="*/ 99 h 203"/>
              <a:gd name="T16" fmla="*/ 34 w 203"/>
              <a:gd name="T17" fmla="*/ 86 h 203"/>
              <a:gd name="T18" fmla="*/ 50 w 203"/>
              <a:gd name="T19" fmla="*/ 70 h 203"/>
              <a:gd name="T20" fmla="*/ 63 w 203"/>
              <a:gd name="T21" fmla="*/ 64 h 203"/>
              <a:gd name="T22" fmla="*/ 76 w 203"/>
              <a:gd name="T23" fmla="*/ 70 h 203"/>
              <a:gd name="T24" fmla="*/ 101 w 203"/>
              <a:gd name="T25" fmla="*/ 95 h 203"/>
              <a:gd name="T26" fmla="*/ 154 w 203"/>
              <a:gd name="T27" fmla="*/ 42 h 203"/>
              <a:gd name="T28" fmla="*/ 119 w 203"/>
              <a:gd name="T29" fmla="*/ 7 h 203"/>
              <a:gd name="T30" fmla="*/ 102 w 203"/>
              <a:gd name="T31" fmla="*/ 0 h 203"/>
              <a:gd name="T32" fmla="*/ 85 w 203"/>
              <a:gd name="T33" fmla="*/ 7 h 203"/>
              <a:gd name="T34" fmla="*/ 7 w 203"/>
              <a:gd name="T35" fmla="*/ 84 h 203"/>
              <a:gd name="T36" fmla="*/ 0 w 203"/>
              <a:gd name="T37" fmla="*/ 101 h 203"/>
              <a:gd name="T38" fmla="*/ 7 w 203"/>
              <a:gd name="T39" fmla="*/ 118 h 203"/>
              <a:gd name="T40" fmla="*/ 85 w 203"/>
              <a:gd name="T41" fmla="*/ 196 h 203"/>
              <a:gd name="T42" fmla="*/ 102 w 203"/>
              <a:gd name="T43" fmla="*/ 203 h 203"/>
              <a:gd name="T44" fmla="*/ 119 w 203"/>
              <a:gd name="T45" fmla="*/ 196 h 203"/>
              <a:gd name="T46" fmla="*/ 196 w 203"/>
              <a:gd name="T47" fmla="*/ 118 h 203"/>
              <a:gd name="T48" fmla="*/ 203 w 203"/>
              <a:gd name="T49" fmla="*/ 101 h 203"/>
              <a:gd name="T50" fmla="*/ 196 w 203"/>
              <a:gd name="T51" fmla="*/ 84 h 203"/>
              <a:gd name="T52" fmla="*/ 196 w 203"/>
              <a:gd name="T53" fmla="*/ 84 h 203"/>
              <a:gd name="T54" fmla="*/ 196 w 203"/>
              <a:gd name="T55" fmla="*/ 8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3" h="203">
                <a:moveTo>
                  <a:pt x="196" y="84"/>
                </a:moveTo>
                <a:cubicBezTo>
                  <a:pt x="114" y="166"/>
                  <a:pt x="114" y="166"/>
                  <a:pt x="114" y="166"/>
                </a:cubicBezTo>
                <a:cubicBezTo>
                  <a:pt x="111" y="170"/>
                  <a:pt x="106" y="171"/>
                  <a:pt x="101" y="171"/>
                </a:cubicBezTo>
                <a:cubicBezTo>
                  <a:pt x="97" y="171"/>
                  <a:pt x="97" y="171"/>
                  <a:pt x="97" y="171"/>
                </a:cubicBezTo>
                <a:cubicBezTo>
                  <a:pt x="96" y="171"/>
                  <a:pt x="96" y="171"/>
                  <a:pt x="96" y="171"/>
                </a:cubicBezTo>
                <a:cubicBezTo>
                  <a:pt x="93" y="170"/>
                  <a:pt x="90" y="168"/>
                  <a:pt x="88" y="166"/>
                </a:cubicBezTo>
                <a:cubicBezTo>
                  <a:pt x="34" y="112"/>
                  <a:pt x="34" y="112"/>
                  <a:pt x="34" y="112"/>
                </a:cubicBezTo>
                <a:cubicBezTo>
                  <a:pt x="30" y="108"/>
                  <a:pt x="28" y="104"/>
                  <a:pt x="28" y="99"/>
                </a:cubicBezTo>
                <a:cubicBezTo>
                  <a:pt x="28" y="94"/>
                  <a:pt x="30" y="89"/>
                  <a:pt x="34" y="86"/>
                </a:cubicBezTo>
                <a:cubicBezTo>
                  <a:pt x="50" y="70"/>
                  <a:pt x="50" y="70"/>
                  <a:pt x="50" y="70"/>
                </a:cubicBezTo>
                <a:cubicBezTo>
                  <a:pt x="53" y="66"/>
                  <a:pt x="58" y="64"/>
                  <a:pt x="63" y="64"/>
                </a:cubicBezTo>
                <a:cubicBezTo>
                  <a:pt x="68" y="64"/>
                  <a:pt x="72" y="66"/>
                  <a:pt x="76" y="70"/>
                </a:cubicBezTo>
                <a:cubicBezTo>
                  <a:pt x="101" y="95"/>
                  <a:pt x="101" y="95"/>
                  <a:pt x="101" y="95"/>
                </a:cubicBezTo>
                <a:cubicBezTo>
                  <a:pt x="154" y="42"/>
                  <a:pt x="154" y="42"/>
                  <a:pt x="154" y="42"/>
                </a:cubicBezTo>
                <a:cubicBezTo>
                  <a:pt x="119" y="7"/>
                  <a:pt x="119" y="7"/>
                  <a:pt x="119" y="7"/>
                </a:cubicBezTo>
                <a:cubicBezTo>
                  <a:pt x="114" y="2"/>
                  <a:pt x="108" y="0"/>
                  <a:pt x="102" y="0"/>
                </a:cubicBezTo>
                <a:cubicBezTo>
                  <a:pt x="95" y="0"/>
                  <a:pt x="89" y="2"/>
                  <a:pt x="85" y="7"/>
                </a:cubicBezTo>
                <a:cubicBezTo>
                  <a:pt x="7" y="84"/>
                  <a:pt x="7" y="84"/>
                  <a:pt x="7" y="84"/>
                </a:cubicBezTo>
                <a:cubicBezTo>
                  <a:pt x="2" y="89"/>
                  <a:pt x="0" y="95"/>
                  <a:pt x="0" y="101"/>
                </a:cubicBezTo>
                <a:cubicBezTo>
                  <a:pt x="0" y="108"/>
                  <a:pt x="2" y="114"/>
                  <a:pt x="7" y="118"/>
                </a:cubicBezTo>
                <a:cubicBezTo>
                  <a:pt x="85" y="196"/>
                  <a:pt x="85" y="196"/>
                  <a:pt x="85" y="196"/>
                </a:cubicBezTo>
                <a:cubicBezTo>
                  <a:pt x="89" y="201"/>
                  <a:pt x="95" y="203"/>
                  <a:pt x="102" y="203"/>
                </a:cubicBezTo>
                <a:cubicBezTo>
                  <a:pt x="108" y="203"/>
                  <a:pt x="114" y="201"/>
                  <a:pt x="119" y="196"/>
                </a:cubicBezTo>
                <a:cubicBezTo>
                  <a:pt x="196" y="118"/>
                  <a:pt x="196" y="118"/>
                  <a:pt x="196" y="118"/>
                </a:cubicBezTo>
                <a:cubicBezTo>
                  <a:pt x="201" y="114"/>
                  <a:pt x="203" y="108"/>
                  <a:pt x="203" y="101"/>
                </a:cubicBezTo>
                <a:cubicBezTo>
                  <a:pt x="203" y="95"/>
                  <a:pt x="201" y="89"/>
                  <a:pt x="196" y="84"/>
                </a:cubicBezTo>
                <a:close/>
                <a:moveTo>
                  <a:pt x="196" y="84"/>
                </a:moveTo>
                <a:cubicBezTo>
                  <a:pt x="196" y="84"/>
                  <a:pt x="196" y="84"/>
                  <a:pt x="196"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7" name="Freeform 108"/>
          <p:cNvSpPr>
            <a:spLocks noEditPoints="1"/>
          </p:cNvSpPr>
          <p:nvPr/>
        </p:nvSpPr>
        <p:spPr bwMode="auto">
          <a:xfrm>
            <a:off x="6563785" y="5634569"/>
            <a:ext cx="287867" cy="243417"/>
          </a:xfrm>
          <a:custGeom>
            <a:avLst/>
            <a:gdLst>
              <a:gd name="T0" fmla="*/ 202 w 220"/>
              <a:gd name="T1" fmla="*/ 51 h 186"/>
              <a:gd name="T2" fmla="*/ 206 w 220"/>
              <a:gd name="T3" fmla="*/ 29 h 186"/>
              <a:gd name="T4" fmla="*/ 199 w 220"/>
              <a:gd name="T5" fmla="*/ 0 h 186"/>
              <a:gd name="T6" fmla="*/ 174 w 220"/>
              <a:gd name="T7" fmla="*/ 5 h 186"/>
              <a:gd name="T8" fmla="*/ 149 w 220"/>
              <a:gd name="T9" fmla="*/ 21 h 186"/>
              <a:gd name="T10" fmla="*/ 112 w 220"/>
              <a:gd name="T11" fmla="*/ 17 h 186"/>
              <a:gd name="T12" fmla="*/ 71 w 220"/>
              <a:gd name="T13" fmla="*/ 21 h 186"/>
              <a:gd name="T14" fmla="*/ 46 w 220"/>
              <a:gd name="T15" fmla="*/ 5 h 186"/>
              <a:gd name="T16" fmla="*/ 21 w 220"/>
              <a:gd name="T17" fmla="*/ 0 h 186"/>
              <a:gd name="T18" fmla="*/ 14 w 220"/>
              <a:gd name="T19" fmla="*/ 29 h 186"/>
              <a:gd name="T20" fmla="*/ 18 w 220"/>
              <a:gd name="T21" fmla="*/ 51 h 186"/>
              <a:gd name="T22" fmla="*/ 0 w 220"/>
              <a:gd name="T23" fmla="*/ 104 h 186"/>
              <a:gd name="T24" fmla="*/ 8 w 220"/>
              <a:gd name="T25" fmla="*/ 147 h 186"/>
              <a:gd name="T26" fmla="*/ 20 w 220"/>
              <a:gd name="T27" fmla="*/ 163 h 186"/>
              <a:gd name="T28" fmla="*/ 36 w 220"/>
              <a:gd name="T29" fmla="*/ 173 h 186"/>
              <a:gd name="T30" fmla="*/ 54 w 220"/>
              <a:gd name="T31" fmla="*/ 180 h 186"/>
              <a:gd name="T32" fmla="*/ 74 w 220"/>
              <a:gd name="T33" fmla="*/ 184 h 186"/>
              <a:gd name="T34" fmla="*/ 93 w 220"/>
              <a:gd name="T35" fmla="*/ 186 h 186"/>
              <a:gd name="T36" fmla="*/ 112 w 220"/>
              <a:gd name="T37" fmla="*/ 186 h 186"/>
              <a:gd name="T38" fmla="*/ 134 w 220"/>
              <a:gd name="T39" fmla="*/ 186 h 186"/>
              <a:gd name="T40" fmla="*/ 157 w 220"/>
              <a:gd name="T41" fmla="*/ 183 h 186"/>
              <a:gd name="T42" fmla="*/ 180 w 220"/>
              <a:gd name="T43" fmla="*/ 176 h 186"/>
              <a:gd name="T44" fmla="*/ 198 w 220"/>
              <a:gd name="T45" fmla="*/ 165 h 186"/>
              <a:gd name="T46" fmla="*/ 212 w 220"/>
              <a:gd name="T47" fmla="*/ 147 h 186"/>
              <a:gd name="T48" fmla="*/ 220 w 220"/>
              <a:gd name="T49" fmla="*/ 104 h 186"/>
              <a:gd name="T50" fmla="*/ 202 w 220"/>
              <a:gd name="T51" fmla="*/ 51 h 186"/>
              <a:gd name="T52" fmla="*/ 186 w 220"/>
              <a:gd name="T53" fmla="*/ 147 h 186"/>
              <a:gd name="T54" fmla="*/ 176 w 220"/>
              <a:gd name="T55" fmla="*/ 161 h 186"/>
              <a:gd name="T56" fmla="*/ 159 w 220"/>
              <a:gd name="T57" fmla="*/ 169 h 186"/>
              <a:gd name="T58" fmla="*/ 141 w 220"/>
              <a:gd name="T59" fmla="*/ 173 h 186"/>
              <a:gd name="T60" fmla="*/ 121 w 220"/>
              <a:gd name="T61" fmla="*/ 174 h 186"/>
              <a:gd name="T62" fmla="*/ 99 w 220"/>
              <a:gd name="T63" fmla="*/ 174 h 186"/>
              <a:gd name="T64" fmla="*/ 79 w 220"/>
              <a:gd name="T65" fmla="*/ 173 h 186"/>
              <a:gd name="T66" fmla="*/ 61 w 220"/>
              <a:gd name="T67" fmla="*/ 169 h 186"/>
              <a:gd name="T68" fmla="*/ 45 w 220"/>
              <a:gd name="T69" fmla="*/ 161 h 186"/>
              <a:gd name="T70" fmla="*/ 34 w 220"/>
              <a:gd name="T71" fmla="*/ 147 h 186"/>
              <a:gd name="T72" fmla="*/ 30 w 220"/>
              <a:gd name="T73" fmla="*/ 127 h 186"/>
              <a:gd name="T74" fmla="*/ 39 w 220"/>
              <a:gd name="T75" fmla="*/ 100 h 186"/>
              <a:gd name="T76" fmla="*/ 63 w 220"/>
              <a:gd name="T77" fmla="*/ 89 h 186"/>
              <a:gd name="T78" fmla="*/ 89 w 220"/>
              <a:gd name="T79" fmla="*/ 92 h 186"/>
              <a:gd name="T80" fmla="*/ 110 w 220"/>
              <a:gd name="T81" fmla="*/ 93 h 186"/>
              <a:gd name="T82" fmla="*/ 131 w 220"/>
              <a:gd name="T83" fmla="*/ 92 h 186"/>
              <a:gd name="T84" fmla="*/ 157 w 220"/>
              <a:gd name="T85" fmla="*/ 89 h 186"/>
              <a:gd name="T86" fmla="*/ 181 w 220"/>
              <a:gd name="T87" fmla="*/ 100 h 186"/>
              <a:gd name="T88" fmla="*/ 191 w 220"/>
              <a:gd name="T89" fmla="*/ 127 h 186"/>
              <a:gd name="T90" fmla="*/ 186 w 220"/>
              <a:gd name="T91" fmla="*/ 147 h 186"/>
              <a:gd name="T92" fmla="*/ 186 w 220"/>
              <a:gd name="T93" fmla="*/ 147 h 186"/>
              <a:gd name="T94" fmla="*/ 186 w 220"/>
              <a:gd name="T95" fmla="*/ 147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0" h="186">
                <a:moveTo>
                  <a:pt x="202" y="51"/>
                </a:moveTo>
                <a:cubicBezTo>
                  <a:pt x="205" y="44"/>
                  <a:pt x="206" y="36"/>
                  <a:pt x="206" y="29"/>
                </a:cubicBezTo>
                <a:cubicBezTo>
                  <a:pt x="206" y="18"/>
                  <a:pt x="204" y="9"/>
                  <a:pt x="199" y="0"/>
                </a:cubicBezTo>
                <a:cubicBezTo>
                  <a:pt x="190" y="0"/>
                  <a:pt x="181" y="2"/>
                  <a:pt x="174" y="5"/>
                </a:cubicBezTo>
                <a:cubicBezTo>
                  <a:pt x="167" y="8"/>
                  <a:pt x="159" y="14"/>
                  <a:pt x="149" y="21"/>
                </a:cubicBezTo>
                <a:cubicBezTo>
                  <a:pt x="138" y="18"/>
                  <a:pt x="125" y="17"/>
                  <a:pt x="112" y="17"/>
                </a:cubicBezTo>
                <a:cubicBezTo>
                  <a:pt x="98" y="17"/>
                  <a:pt x="84" y="18"/>
                  <a:pt x="71" y="21"/>
                </a:cubicBezTo>
                <a:cubicBezTo>
                  <a:pt x="62" y="14"/>
                  <a:pt x="53" y="9"/>
                  <a:pt x="46" y="5"/>
                </a:cubicBezTo>
                <a:cubicBezTo>
                  <a:pt x="39" y="2"/>
                  <a:pt x="31" y="0"/>
                  <a:pt x="21" y="0"/>
                </a:cubicBezTo>
                <a:cubicBezTo>
                  <a:pt x="17" y="9"/>
                  <a:pt x="14" y="18"/>
                  <a:pt x="14" y="29"/>
                </a:cubicBezTo>
                <a:cubicBezTo>
                  <a:pt x="14" y="36"/>
                  <a:pt x="16" y="44"/>
                  <a:pt x="18" y="51"/>
                </a:cubicBezTo>
                <a:cubicBezTo>
                  <a:pt x="6" y="65"/>
                  <a:pt x="0" y="83"/>
                  <a:pt x="0" y="104"/>
                </a:cubicBezTo>
                <a:cubicBezTo>
                  <a:pt x="0" y="122"/>
                  <a:pt x="3" y="137"/>
                  <a:pt x="8" y="147"/>
                </a:cubicBezTo>
                <a:cubicBezTo>
                  <a:pt x="11" y="153"/>
                  <a:pt x="15" y="158"/>
                  <a:pt x="20" y="163"/>
                </a:cubicBezTo>
                <a:cubicBezTo>
                  <a:pt x="24" y="167"/>
                  <a:pt x="30" y="171"/>
                  <a:pt x="36" y="173"/>
                </a:cubicBezTo>
                <a:cubicBezTo>
                  <a:pt x="42" y="176"/>
                  <a:pt x="48" y="178"/>
                  <a:pt x="54" y="180"/>
                </a:cubicBezTo>
                <a:cubicBezTo>
                  <a:pt x="60" y="182"/>
                  <a:pt x="66" y="183"/>
                  <a:pt x="74" y="184"/>
                </a:cubicBezTo>
                <a:cubicBezTo>
                  <a:pt x="81" y="185"/>
                  <a:pt x="88" y="186"/>
                  <a:pt x="93" y="186"/>
                </a:cubicBezTo>
                <a:cubicBezTo>
                  <a:pt x="99" y="186"/>
                  <a:pt x="105" y="186"/>
                  <a:pt x="112" y="186"/>
                </a:cubicBezTo>
                <a:cubicBezTo>
                  <a:pt x="120" y="186"/>
                  <a:pt x="128" y="186"/>
                  <a:pt x="134" y="186"/>
                </a:cubicBezTo>
                <a:cubicBezTo>
                  <a:pt x="141" y="185"/>
                  <a:pt x="149" y="184"/>
                  <a:pt x="157" y="183"/>
                </a:cubicBezTo>
                <a:cubicBezTo>
                  <a:pt x="166" y="181"/>
                  <a:pt x="173" y="179"/>
                  <a:pt x="180" y="176"/>
                </a:cubicBezTo>
                <a:cubicBezTo>
                  <a:pt x="186" y="174"/>
                  <a:pt x="192" y="170"/>
                  <a:pt x="198" y="165"/>
                </a:cubicBezTo>
                <a:cubicBezTo>
                  <a:pt x="204" y="160"/>
                  <a:pt x="209" y="154"/>
                  <a:pt x="212" y="147"/>
                </a:cubicBezTo>
                <a:cubicBezTo>
                  <a:pt x="218" y="137"/>
                  <a:pt x="220" y="122"/>
                  <a:pt x="220" y="104"/>
                </a:cubicBezTo>
                <a:cubicBezTo>
                  <a:pt x="220" y="83"/>
                  <a:pt x="214" y="65"/>
                  <a:pt x="202" y="51"/>
                </a:cubicBezTo>
                <a:close/>
                <a:moveTo>
                  <a:pt x="186" y="147"/>
                </a:moveTo>
                <a:cubicBezTo>
                  <a:pt x="184" y="153"/>
                  <a:pt x="180" y="158"/>
                  <a:pt x="176" y="161"/>
                </a:cubicBezTo>
                <a:cubicBezTo>
                  <a:pt x="171" y="164"/>
                  <a:pt x="166" y="167"/>
                  <a:pt x="159" y="169"/>
                </a:cubicBezTo>
                <a:cubicBezTo>
                  <a:pt x="153" y="171"/>
                  <a:pt x="147" y="172"/>
                  <a:pt x="141" y="173"/>
                </a:cubicBezTo>
                <a:cubicBezTo>
                  <a:pt x="135" y="173"/>
                  <a:pt x="128" y="174"/>
                  <a:pt x="121" y="174"/>
                </a:cubicBezTo>
                <a:cubicBezTo>
                  <a:pt x="99" y="174"/>
                  <a:pt x="99" y="174"/>
                  <a:pt x="99" y="174"/>
                </a:cubicBezTo>
                <a:cubicBezTo>
                  <a:pt x="92" y="174"/>
                  <a:pt x="85" y="173"/>
                  <a:pt x="79" y="173"/>
                </a:cubicBezTo>
                <a:cubicBezTo>
                  <a:pt x="73" y="172"/>
                  <a:pt x="67" y="171"/>
                  <a:pt x="61" y="169"/>
                </a:cubicBezTo>
                <a:cubicBezTo>
                  <a:pt x="54" y="167"/>
                  <a:pt x="49" y="164"/>
                  <a:pt x="45" y="161"/>
                </a:cubicBezTo>
                <a:cubicBezTo>
                  <a:pt x="40" y="158"/>
                  <a:pt x="37" y="153"/>
                  <a:pt x="34" y="147"/>
                </a:cubicBezTo>
                <a:cubicBezTo>
                  <a:pt x="31" y="142"/>
                  <a:pt x="30" y="135"/>
                  <a:pt x="30" y="127"/>
                </a:cubicBezTo>
                <a:cubicBezTo>
                  <a:pt x="30" y="116"/>
                  <a:pt x="33" y="107"/>
                  <a:pt x="39" y="100"/>
                </a:cubicBezTo>
                <a:cubicBezTo>
                  <a:pt x="45" y="93"/>
                  <a:pt x="53" y="89"/>
                  <a:pt x="63" y="89"/>
                </a:cubicBezTo>
                <a:cubicBezTo>
                  <a:pt x="67" y="89"/>
                  <a:pt x="76" y="90"/>
                  <a:pt x="89" y="92"/>
                </a:cubicBezTo>
                <a:cubicBezTo>
                  <a:pt x="96" y="93"/>
                  <a:pt x="102" y="93"/>
                  <a:pt x="110" y="93"/>
                </a:cubicBezTo>
                <a:cubicBezTo>
                  <a:pt x="118" y="93"/>
                  <a:pt x="125" y="93"/>
                  <a:pt x="131" y="92"/>
                </a:cubicBezTo>
                <a:cubicBezTo>
                  <a:pt x="144" y="90"/>
                  <a:pt x="153" y="89"/>
                  <a:pt x="157" y="89"/>
                </a:cubicBezTo>
                <a:cubicBezTo>
                  <a:pt x="167" y="89"/>
                  <a:pt x="175" y="93"/>
                  <a:pt x="181" y="100"/>
                </a:cubicBezTo>
                <a:cubicBezTo>
                  <a:pt x="188" y="107"/>
                  <a:pt x="191" y="116"/>
                  <a:pt x="191" y="127"/>
                </a:cubicBezTo>
                <a:cubicBezTo>
                  <a:pt x="191" y="135"/>
                  <a:pt x="189" y="142"/>
                  <a:pt x="186" y="147"/>
                </a:cubicBezTo>
                <a:close/>
                <a:moveTo>
                  <a:pt x="186" y="147"/>
                </a:moveTo>
                <a:cubicBezTo>
                  <a:pt x="186" y="147"/>
                  <a:pt x="186" y="147"/>
                  <a:pt x="186" y="1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8" name="Freeform 109"/>
          <p:cNvSpPr>
            <a:spLocks noEditPoints="1"/>
          </p:cNvSpPr>
          <p:nvPr/>
        </p:nvSpPr>
        <p:spPr bwMode="auto">
          <a:xfrm>
            <a:off x="6629404" y="5767920"/>
            <a:ext cx="44449" cy="65617"/>
          </a:xfrm>
          <a:custGeom>
            <a:avLst/>
            <a:gdLst>
              <a:gd name="T0" fmla="*/ 26 w 34"/>
              <a:gd name="T1" fmla="*/ 4 h 50"/>
              <a:gd name="T2" fmla="*/ 17 w 34"/>
              <a:gd name="T3" fmla="*/ 0 h 50"/>
              <a:gd name="T4" fmla="*/ 7 w 34"/>
              <a:gd name="T5" fmla="*/ 4 h 50"/>
              <a:gd name="T6" fmla="*/ 1 w 34"/>
              <a:gd name="T7" fmla="*/ 14 h 50"/>
              <a:gd name="T8" fmla="*/ 0 w 34"/>
              <a:gd name="T9" fmla="*/ 25 h 50"/>
              <a:gd name="T10" fmla="*/ 1 w 34"/>
              <a:gd name="T11" fmla="*/ 36 h 50"/>
              <a:gd name="T12" fmla="*/ 7 w 34"/>
              <a:gd name="T13" fmla="*/ 46 h 50"/>
              <a:gd name="T14" fmla="*/ 17 w 34"/>
              <a:gd name="T15" fmla="*/ 50 h 50"/>
              <a:gd name="T16" fmla="*/ 26 w 34"/>
              <a:gd name="T17" fmla="*/ 46 h 50"/>
              <a:gd name="T18" fmla="*/ 32 w 34"/>
              <a:gd name="T19" fmla="*/ 36 h 50"/>
              <a:gd name="T20" fmla="*/ 34 w 34"/>
              <a:gd name="T21" fmla="*/ 25 h 50"/>
              <a:gd name="T22" fmla="*/ 32 w 34"/>
              <a:gd name="T23" fmla="*/ 14 h 50"/>
              <a:gd name="T24" fmla="*/ 26 w 34"/>
              <a:gd name="T25" fmla="*/ 4 h 50"/>
              <a:gd name="T26" fmla="*/ 26 w 34"/>
              <a:gd name="T27" fmla="*/ 4 h 50"/>
              <a:gd name="T28" fmla="*/ 26 w 34"/>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 h="50">
                <a:moveTo>
                  <a:pt x="26" y="4"/>
                </a:moveTo>
                <a:cubicBezTo>
                  <a:pt x="24" y="1"/>
                  <a:pt x="20" y="0"/>
                  <a:pt x="17" y="0"/>
                </a:cubicBezTo>
                <a:cubicBezTo>
                  <a:pt x="13" y="0"/>
                  <a:pt x="10" y="1"/>
                  <a:pt x="7" y="4"/>
                </a:cubicBezTo>
                <a:cubicBezTo>
                  <a:pt x="4" y="7"/>
                  <a:pt x="3" y="10"/>
                  <a:pt x="1" y="14"/>
                </a:cubicBezTo>
                <a:cubicBezTo>
                  <a:pt x="0" y="18"/>
                  <a:pt x="0" y="21"/>
                  <a:pt x="0" y="25"/>
                </a:cubicBezTo>
                <a:cubicBezTo>
                  <a:pt x="0" y="28"/>
                  <a:pt x="0" y="32"/>
                  <a:pt x="1" y="36"/>
                </a:cubicBezTo>
                <a:cubicBezTo>
                  <a:pt x="3" y="40"/>
                  <a:pt x="4" y="43"/>
                  <a:pt x="7" y="46"/>
                </a:cubicBezTo>
                <a:cubicBezTo>
                  <a:pt x="10" y="49"/>
                  <a:pt x="13" y="50"/>
                  <a:pt x="17" y="50"/>
                </a:cubicBezTo>
                <a:cubicBezTo>
                  <a:pt x="20" y="50"/>
                  <a:pt x="24" y="49"/>
                  <a:pt x="26" y="46"/>
                </a:cubicBezTo>
                <a:cubicBezTo>
                  <a:pt x="29" y="43"/>
                  <a:pt x="31" y="40"/>
                  <a:pt x="32" y="36"/>
                </a:cubicBezTo>
                <a:cubicBezTo>
                  <a:pt x="33" y="32"/>
                  <a:pt x="34" y="28"/>
                  <a:pt x="34" y="25"/>
                </a:cubicBezTo>
                <a:cubicBezTo>
                  <a:pt x="34" y="21"/>
                  <a:pt x="33" y="18"/>
                  <a:pt x="32" y="14"/>
                </a:cubicBezTo>
                <a:cubicBezTo>
                  <a:pt x="31" y="10"/>
                  <a:pt x="29" y="7"/>
                  <a:pt x="26" y="4"/>
                </a:cubicBezTo>
                <a:close/>
                <a:moveTo>
                  <a:pt x="26" y="4"/>
                </a:moveTo>
                <a:cubicBezTo>
                  <a:pt x="26" y="4"/>
                  <a:pt x="26" y="4"/>
                  <a:pt x="26"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9" name="Freeform 110"/>
          <p:cNvSpPr>
            <a:spLocks noEditPoints="1"/>
          </p:cNvSpPr>
          <p:nvPr/>
        </p:nvSpPr>
        <p:spPr bwMode="auto">
          <a:xfrm>
            <a:off x="6741586" y="5767920"/>
            <a:ext cx="44449" cy="65617"/>
          </a:xfrm>
          <a:custGeom>
            <a:avLst/>
            <a:gdLst>
              <a:gd name="T0" fmla="*/ 26 w 33"/>
              <a:gd name="T1" fmla="*/ 4 h 50"/>
              <a:gd name="T2" fmla="*/ 16 w 33"/>
              <a:gd name="T3" fmla="*/ 0 h 50"/>
              <a:gd name="T4" fmla="*/ 7 w 33"/>
              <a:gd name="T5" fmla="*/ 4 h 50"/>
              <a:gd name="T6" fmla="*/ 1 w 33"/>
              <a:gd name="T7" fmla="*/ 14 h 50"/>
              <a:gd name="T8" fmla="*/ 0 w 33"/>
              <a:gd name="T9" fmla="*/ 25 h 50"/>
              <a:gd name="T10" fmla="*/ 1 w 33"/>
              <a:gd name="T11" fmla="*/ 36 h 50"/>
              <a:gd name="T12" fmla="*/ 7 w 33"/>
              <a:gd name="T13" fmla="*/ 46 h 50"/>
              <a:gd name="T14" fmla="*/ 16 w 33"/>
              <a:gd name="T15" fmla="*/ 50 h 50"/>
              <a:gd name="T16" fmla="*/ 26 w 33"/>
              <a:gd name="T17" fmla="*/ 46 h 50"/>
              <a:gd name="T18" fmla="*/ 32 w 33"/>
              <a:gd name="T19" fmla="*/ 36 h 50"/>
              <a:gd name="T20" fmla="*/ 33 w 33"/>
              <a:gd name="T21" fmla="*/ 25 h 50"/>
              <a:gd name="T22" fmla="*/ 32 w 33"/>
              <a:gd name="T23" fmla="*/ 14 h 50"/>
              <a:gd name="T24" fmla="*/ 26 w 33"/>
              <a:gd name="T25" fmla="*/ 4 h 50"/>
              <a:gd name="T26" fmla="*/ 26 w 33"/>
              <a:gd name="T27" fmla="*/ 4 h 50"/>
              <a:gd name="T28" fmla="*/ 26 w 33"/>
              <a:gd name="T29"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50">
                <a:moveTo>
                  <a:pt x="26" y="4"/>
                </a:moveTo>
                <a:cubicBezTo>
                  <a:pt x="23" y="1"/>
                  <a:pt x="20" y="0"/>
                  <a:pt x="16" y="0"/>
                </a:cubicBezTo>
                <a:cubicBezTo>
                  <a:pt x="13" y="0"/>
                  <a:pt x="10" y="1"/>
                  <a:pt x="7" y="4"/>
                </a:cubicBezTo>
                <a:cubicBezTo>
                  <a:pt x="4" y="7"/>
                  <a:pt x="2" y="10"/>
                  <a:pt x="1" y="14"/>
                </a:cubicBezTo>
                <a:cubicBezTo>
                  <a:pt x="0" y="18"/>
                  <a:pt x="0" y="21"/>
                  <a:pt x="0" y="25"/>
                </a:cubicBezTo>
                <a:cubicBezTo>
                  <a:pt x="0" y="28"/>
                  <a:pt x="0" y="32"/>
                  <a:pt x="1" y="36"/>
                </a:cubicBezTo>
                <a:cubicBezTo>
                  <a:pt x="2" y="40"/>
                  <a:pt x="4" y="43"/>
                  <a:pt x="7" y="46"/>
                </a:cubicBezTo>
                <a:cubicBezTo>
                  <a:pt x="10" y="49"/>
                  <a:pt x="13" y="50"/>
                  <a:pt x="16" y="50"/>
                </a:cubicBezTo>
                <a:cubicBezTo>
                  <a:pt x="20" y="50"/>
                  <a:pt x="23" y="49"/>
                  <a:pt x="26" y="46"/>
                </a:cubicBezTo>
                <a:cubicBezTo>
                  <a:pt x="29" y="43"/>
                  <a:pt x="31" y="40"/>
                  <a:pt x="32" y="36"/>
                </a:cubicBezTo>
                <a:cubicBezTo>
                  <a:pt x="33" y="32"/>
                  <a:pt x="33" y="28"/>
                  <a:pt x="33" y="25"/>
                </a:cubicBezTo>
                <a:cubicBezTo>
                  <a:pt x="33" y="21"/>
                  <a:pt x="33" y="18"/>
                  <a:pt x="32" y="14"/>
                </a:cubicBezTo>
                <a:cubicBezTo>
                  <a:pt x="31" y="10"/>
                  <a:pt x="29" y="7"/>
                  <a:pt x="26" y="4"/>
                </a:cubicBezTo>
                <a:close/>
                <a:moveTo>
                  <a:pt x="26" y="4"/>
                </a:moveTo>
                <a:cubicBezTo>
                  <a:pt x="26" y="4"/>
                  <a:pt x="26" y="4"/>
                  <a:pt x="26"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0" name="Freeform 111"/>
          <p:cNvSpPr>
            <a:spLocks noEditPoints="1"/>
          </p:cNvSpPr>
          <p:nvPr/>
        </p:nvSpPr>
        <p:spPr bwMode="auto">
          <a:xfrm>
            <a:off x="6938435" y="5619753"/>
            <a:ext cx="266700" cy="260351"/>
          </a:xfrm>
          <a:custGeom>
            <a:avLst/>
            <a:gdLst>
              <a:gd name="T0" fmla="*/ 153 w 204"/>
              <a:gd name="T1" fmla="*/ 13 h 199"/>
              <a:gd name="T2" fmla="*/ 51 w 204"/>
              <a:gd name="T3" fmla="*/ 13 h 199"/>
              <a:gd name="T4" fmla="*/ 0 w 204"/>
              <a:gd name="T5" fmla="*/ 102 h 199"/>
              <a:gd name="T6" fmla="*/ 70 w 204"/>
              <a:gd name="T7" fmla="*/ 198 h 199"/>
              <a:gd name="T8" fmla="*/ 77 w 204"/>
              <a:gd name="T9" fmla="*/ 193 h 199"/>
              <a:gd name="T10" fmla="*/ 77 w 204"/>
              <a:gd name="T11" fmla="*/ 174 h 199"/>
              <a:gd name="T12" fmla="*/ 66 w 204"/>
              <a:gd name="T13" fmla="*/ 175 h 199"/>
              <a:gd name="T14" fmla="*/ 48 w 204"/>
              <a:gd name="T15" fmla="*/ 170 h 199"/>
              <a:gd name="T16" fmla="*/ 41 w 204"/>
              <a:gd name="T17" fmla="*/ 159 h 199"/>
              <a:gd name="T18" fmla="*/ 31 w 204"/>
              <a:gd name="T19" fmla="*/ 147 h 199"/>
              <a:gd name="T20" fmla="*/ 29 w 204"/>
              <a:gd name="T21" fmla="*/ 145 h 199"/>
              <a:gd name="T22" fmla="*/ 28 w 204"/>
              <a:gd name="T23" fmla="*/ 142 h 199"/>
              <a:gd name="T24" fmla="*/ 35 w 204"/>
              <a:gd name="T25" fmla="*/ 142 h 199"/>
              <a:gd name="T26" fmla="*/ 48 w 204"/>
              <a:gd name="T27" fmla="*/ 152 h 199"/>
              <a:gd name="T28" fmla="*/ 64 w 204"/>
              <a:gd name="T29" fmla="*/ 163 h 199"/>
              <a:gd name="T30" fmla="*/ 77 w 204"/>
              <a:gd name="T31" fmla="*/ 160 h 199"/>
              <a:gd name="T32" fmla="*/ 70 w 204"/>
              <a:gd name="T33" fmla="*/ 144 h 199"/>
              <a:gd name="T34" fmla="*/ 47 w 204"/>
              <a:gd name="T35" fmla="*/ 130 h 199"/>
              <a:gd name="T36" fmla="*/ 37 w 204"/>
              <a:gd name="T37" fmla="*/ 96 h 199"/>
              <a:gd name="T38" fmla="*/ 49 w 204"/>
              <a:gd name="T39" fmla="*/ 42 h 199"/>
              <a:gd name="T40" fmla="*/ 71 w 204"/>
              <a:gd name="T41" fmla="*/ 49 h 199"/>
              <a:gd name="T42" fmla="*/ 102 w 204"/>
              <a:gd name="T43" fmla="*/ 49 h 199"/>
              <a:gd name="T44" fmla="*/ 133 w 204"/>
              <a:gd name="T45" fmla="*/ 49 h 199"/>
              <a:gd name="T46" fmla="*/ 155 w 204"/>
              <a:gd name="T47" fmla="*/ 42 h 199"/>
              <a:gd name="T48" fmla="*/ 167 w 204"/>
              <a:gd name="T49" fmla="*/ 96 h 199"/>
              <a:gd name="T50" fmla="*/ 157 w 204"/>
              <a:gd name="T51" fmla="*/ 130 h 199"/>
              <a:gd name="T52" fmla="*/ 134 w 204"/>
              <a:gd name="T53" fmla="*/ 144 h 199"/>
              <a:gd name="T54" fmla="*/ 127 w 204"/>
              <a:gd name="T55" fmla="*/ 165 h 199"/>
              <a:gd name="T56" fmla="*/ 129 w 204"/>
              <a:gd name="T57" fmla="*/ 197 h 199"/>
              <a:gd name="T58" fmla="*/ 184 w 204"/>
              <a:gd name="T59" fmla="*/ 161 h 199"/>
              <a:gd name="T60" fmla="*/ 190 w 204"/>
              <a:gd name="T61" fmla="*/ 50 h 199"/>
              <a:gd name="T62" fmla="*/ 190 w 204"/>
              <a:gd name="T63" fmla="*/ 5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199">
                <a:moveTo>
                  <a:pt x="190" y="50"/>
                </a:moveTo>
                <a:cubicBezTo>
                  <a:pt x="181" y="35"/>
                  <a:pt x="169" y="23"/>
                  <a:pt x="153" y="13"/>
                </a:cubicBezTo>
                <a:cubicBezTo>
                  <a:pt x="138" y="4"/>
                  <a:pt x="121" y="0"/>
                  <a:pt x="102" y="0"/>
                </a:cubicBezTo>
                <a:cubicBezTo>
                  <a:pt x="84" y="0"/>
                  <a:pt x="67" y="4"/>
                  <a:pt x="51" y="13"/>
                </a:cubicBezTo>
                <a:cubicBezTo>
                  <a:pt x="35" y="23"/>
                  <a:pt x="23" y="35"/>
                  <a:pt x="14" y="50"/>
                </a:cubicBezTo>
                <a:cubicBezTo>
                  <a:pt x="5" y="66"/>
                  <a:pt x="0" y="83"/>
                  <a:pt x="0" y="102"/>
                </a:cubicBezTo>
                <a:cubicBezTo>
                  <a:pt x="0" y="124"/>
                  <a:pt x="7" y="144"/>
                  <a:pt x="20" y="161"/>
                </a:cubicBezTo>
                <a:cubicBezTo>
                  <a:pt x="33" y="179"/>
                  <a:pt x="49" y="191"/>
                  <a:pt x="70" y="198"/>
                </a:cubicBezTo>
                <a:cubicBezTo>
                  <a:pt x="72" y="199"/>
                  <a:pt x="74" y="198"/>
                  <a:pt x="75" y="197"/>
                </a:cubicBezTo>
                <a:cubicBezTo>
                  <a:pt x="76" y="196"/>
                  <a:pt x="77" y="195"/>
                  <a:pt x="77" y="193"/>
                </a:cubicBezTo>
                <a:cubicBezTo>
                  <a:pt x="77" y="193"/>
                  <a:pt x="77" y="191"/>
                  <a:pt x="77" y="186"/>
                </a:cubicBezTo>
                <a:cubicBezTo>
                  <a:pt x="77" y="182"/>
                  <a:pt x="77" y="178"/>
                  <a:pt x="77" y="174"/>
                </a:cubicBezTo>
                <a:cubicBezTo>
                  <a:pt x="74" y="175"/>
                  <a:pt x="74" y="175"/>
                  <a:pt x="74" y="175"/>
                </a:cubicBezTo>
                <a:cubicBezTo>
                  <a:pt x="72" y="175"/>
                  <a:pt x="69" y="175"/>
                  <a:pt x="66" y="175"/>
                </a:cubicBezTo>
                <a:cubicBezTo>
                  <a:pt x="63" y="175"/>
                  <a:pt x="60" y="175"/>
                  <a:pt x="57" y="174"/>
                </a:cubicBezTo>
                <a:cubicBezTo>
                  <a:pt x="54" y="174"/>
                  <a:pt x="51" y="172"/>
                  <a:pt x="48" y="170"/>
                </a:cubicBezTo>
                <a:cubicBezTo>
                  <a:pt x="46" y="168"/>
                  <a:pt x="44" y="166"/>
                  <a:pt x="43" y="162"/>
                </a:cubicBezTo>
                <a:cubicBezTo>
                  <a:pt x="41" y="159"/>
                  <a:pt x="41" y="159"/>
                  <a:pt x="41" y="159"/>
                </a:cubicBezTo>
                <a:cubicBezTo>
                  <a:pt x="40" y="157"/>
                  <a:pt x="39" y="155"/>
                  <a:pt x="37" y="152"/>
                </a:cubicBezTo>
                <a:cubicBezTo>
                  <a:pt x="35" y="150"/>
                  <a:pt x="33" y="148"/>
                  <a:pt x="31" y="147"/>
                </a:cubicBezTo>
                <a:cubicBezTo>
                  <a:pt x="30" y="147"/>
                  <a:pt x="30" y="147"/>
                  <a:pt x="30" y="147"/>
                </a:cubicBezTo>
                <a:cubicBezTo>
                  <a:pt x="30" y="146"/>
                  <a:pt x="29" y="146"/>
                  <a:pt x="29" y="145"/>
                </a:cubicBezTo>
                <a:cubicBezTo>
                  <a:pt x="28" y="145"/>
                  <a:pt x="28" y="144"/>
                  <a:pt x="27" y="143"/>
                </a:cubicBezTo>
                <a:cubicBezTo>
                  <a:pt x="27" y="143"/>
                  <a:pt x="27" y="142"/>
                  <a:pt x="28" y="142"/>
                </a:cubicBezTo>
                <a:cubicBezTo>
                  <a:pt x="29" y="141"/>
                  <a:pt x="30" y="141"/>
                  <a:pt x="32" y="141"/>
                </a:cubicBezTo>
                <a:cubicBezTo>
                  <a:pt x="35" y="142"/>
                  <a:pt x="35" y="142"/>
                  <a:pt x="35" y="142"/>
                </a:cubicBezTo>
                <a:cubicBezTo>
                  <a:pt x="36" y="142"/>
                  <a:pt x="39" y="143"/>
                  <a:pt x="41" y="145"/>
                </a:cubicBezTo>
                <a:cubicBezTo>
                  <a:pt x="44" y="146"/>
                  <a:pt x="46" y="149"/>
                  <a:pt x="48" y="152"/>
                </a:cubicBezTo>
                <a:cubicBezTo>
                  <a:pt x="50" y="155"/>
                  <a:pt x="52" y="158"/>
                  <a:pt x="55" y="160"/>
                </a:cubicBezTo>
                <a:cubicBezTo>
                  <a:pt x="58" y="162"/>
                  <a:pt x="61" y="163"/>
                  <a:pt x="64" y="163"/>
                </a:cubicBezTo>
                <a:cubicBezTo>
                  <a:pt x="66" y="163"/>
                  <a:pt x="69" y="163"/>
                  <a:pt x="71" y="162"/>
                </a:cubicBezTo>
                <a:cubicBezTo>
                  <a:pt x="73" y="162"/>
                  <a:pt x="75" y="161"/>
                  <a:pt x="77" y="160"/>
                </a:cubicBezTo>
                <a:cubicBezTo>
                  <a:pt x="78" y="154"/>
                  <a:pt x="80" y="150"/>
                  <a:pt x="84" y="146"/>
                </a:cubicBezTo>
                <a:cubicBezTo>
                  <a:pt x="79" y="146"/>
                  <a:pt x="74" y="145"/>
                  <a:pt x="70" y="144"/>
                </a:cubicBezTo>
                <a:cubicBezTo>
                  <a:pt x="66" y="143"/>
                  <a:pt x="62" y="141"/>
                  <a:pt x="58" y="139"/>
                </a:cubicBezTo>
                <a:cubicBezTo>
                  <a:pt x="53" y="137"/>
                  <a:pt x="50" y="134"/>
                  <a:pt x="47" y="130"/>
                </a:cubicBezTo>
                <a:cubicBezTo>
                  <a:pt x="44" y="126"/>
                  <a:pt x="42" y="122"/>
                  <a:pt x="40" y="116"/>
                </a:cubicBezTo>
                <a:cubicBezTo>
                  <a:pt x="38" y="110"/>
                  <a:pt x="37" y="104"/>
                  <a:pt x="37" y="96"/>
                </a:cubicBezTo>
                <a:cubicBezTo>
                  <a:pt x="37" y="86"/>
                  <a:pt x="41" y="76"/>
                  <a:pt x="48" y="69"/>
                </a:cubicBezTo>
                <a:cubicBezTo>
                  <a:pt x="44" y="61"/>
                  <a:pt x="45" y="52"/>
                  <a:pt x="49" y="42"/>
                </a:cubicBezTo>
                <a:cubicBezTo>
                  <a:pt x="51" y="41"/>
                  <a:pt x="55" y="42"/>
                  <a:pt x="60" y="44"/>
                </a:cubicBezTo>
                <a:cubicBezTo>
                  <a:pt x="65" y="46"/>
                  <a:pt x="69" y="47"/>
                  <a:pt x="71" y="49"/>
                </a:cubicBezTo>
                <a:cubicBezTo>
                  <a:pt x="73" y="50"/>
                  <a:pt x="75" y="51"/>
                  <a:pt x="77" y="52"/>
                </a:cubicBezTo>
                <a:cubicBezTo>
                  <a:pt x="85" y="50"/>
                  <a:pt x="93" y="49"/>
                  <a:pt x="102" y="49"/>
                </a:cubicBezTo>
                <a:cubicBezTo>
                  <a:pt x="111" y="49"/>
                  <a:pt x="119" y="50"/>
                  <a:pt x="128" y="52"/>
                </a:cubicBezTo>
                <a:cubicBezTo>
                  <a:pt x="133" y="49"/>
                  <a:pt x="133" y="49"/>
                  <a:pt x="133" y="49"/>
                </a:cubicBezTo>
                <a:cubicBezTo>
                  <a:pt x="136" y="47"/>
                  <a:pt x="140" y="45"/>
                  <a:pt x="145" y="43"/>
                </a:cubicBezTo>
                <a:cubicBezTo>
                  <a:pt x="149" y="42"/>
                  <a:pt x="153" y="41"/>
                  <a:pt x="155" y="42"/>
                </a:cubicBezTo>
                <a:cubicBezTo>
                  <a:pt x="159" y="52"/>
                  <a:pt x="160" y="61"/>
                  <a:pt x="157" y="69"/>
                </a:cubicBezTo>
                <a:cubicBezTo>
                  <a:pt x="164" y="76"/>
                  <a:pt x="167" y="86"/>
                  <a:pt x="167" y="96"/>
                </a:cubicBezTo>
                <a:cubicBezTo>
                  <a:pt x="167" y="104"/>
                  <a:pt x="166" y="110"/>
                  <a:pt x="164" y="116"/>
                </a:cubicBezTo>
                <a:cubicBezTo>
                  <a:pt x="162" y="122"/>
                  <a:pt x="160" y="127"/>
                  <a:pt x="157" y="130"/>
                </a:cubicBezTo>
                <a:cubicBezTo>
                  <a:pt x="154" y="134"/>
                  <a:pt x="151" y="137"/>
                  <a:pt x="147" y="139"/>
                </a:cubicBezTo>
                <a:cubicBezTo>
                  <a:pt x="142" y="141"/>
                  <a:pt x="138" y="143"/>
                  <a:pt x="134" y="144"/>
                </a:cubicBezTo>
                <a:cubicBezTo>
                  <a:pt x="130" y="145"/>
                  <a:pt x="126" y="146"/>
                  <a:pt x="121" y="146"/>
                </a:cubicBezTo>
                <a:cubicBezTo>
                  <a:pt x="125" y="150"/>
                  <a:pt x="127" y="157"/>
                  <a:pt x="127" y="165"/>
                </a:cubicBezTo>
                <a:cubicBezTo>
                  <a:pt x="127" y="193"/>
                  <a:pt x="127" y="193"/>
                  <a:pt x="127" y="193"/>
                </a:cubicBezTo>
                <a:cubicBezTo>
                  <a:pt x="127" y="195"/>
                  <a:pt x="128" y="196"/>
                  <a:pt x="129" y="197"/>
                </a:cubicBezTo>
                <a:cubicBezTo>
                  <a:pt x="130" y="198"/>
                  <a:pt x="132" y="199"/>
                  <a:pt x="134" y="198"/>
                </a:cubicBezTo>
                <a:cubicBezTo>
                  <a:pt x="155" y="191"/>
                  <a:pt x="171" y="179"/>
                  <a:pt x="184" y="161"/>
                </a:cubicBezTo>
                <a:cubicBezTo>
                  <a:pt x="197" y="144"/>
                  <a:pt x="204" y="124"/>
                  <a:pt x="204" y="102"/>
                </a:cubicBezTo>
                <a:cubicBezTo>
                  <a:pt x="204" y="83"/>
                  <a:pt x="199" y="66"/>
                  <a:pt x="190" y="50"/>
                </a:cubicBezTo>
                <a:close/>
                <a:moveTo>
                  <a:pt x="190" y="50"/>
                </a:moveTo>
                <a:cubicBezTo>
                  <a:pt x="190" y="50"/>
                  <a:pt x="190" y="50"/>
                  <a:pt x="190" y="5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1" name="Freeform 112"/>
          <p:cNvSpPr>
            <a:spLocks noEditPoints="1"/>
          </p:cNvSpPr>
          <p:nvPr/>
        </p:nvSpPr>
        <p:spPr bwMode="auto">
          <a:xfrm>
            <a:off x="7675035" y="5226053"/>
            <a:ext cx="234949" cy="234951"/>
          </a:xfrm>
          <a:custGeom>
            <a:avLst/>
            <a:gdLst>
              <a:gd name="T0" fmla="*/ 149 w 179"/>
              <a:gd name="T1" fmla="*/ 15 h 179"/>
              <a:gd name="T2" fmla="*/ 134 w 179"/>
              <a:gd name="T3" fmla="*/ 45 h 179"/>
              <a:gd name="T4" fmla="*/ 104 w 179"/>
              <a:gd name="T5" fmla="*/ 60 h 179"/>
              <a:gd name="T6" fmla="*/ 134 w 179"/>
              <a:gd name="T7" fmla="*/ 90 h 179"/>
              <a:gd name="T8" fmla="*/ 149 w 179"/>
              <a:gd name="T9" fmla="*/ 60 h 179"/>
              <a:gd name="T10" fmla="*/ 179 w 179"/>
              <a:gd name="T11" fmla="*/ 146 h 179"/>
              <a:gd name="T12" fmla="*/ 145 w 179"/>
              <a:gd name="T13" fmla="*/ 179 h 179"/>
              <a:gd name="T14" fmla="*/ 95 w 179"/>
              <a:gd name="T15" fmla="*/ 161 h 179"/>
              <a:gd name="T16" fmla="*/ 86 w 179"/>
              <a:gd name="T17" fmla="*/ 136 h 179"/>
              <a:gd name="T18" fmla="*/ 69 w 179"/>
              <a:gd name="T19" fmla="*/ 121 h 179"/>
              <a:gd name="T20" fmla="*/ 60 w 179"/>
              <a:gd name="T21" fmla="*/ 107 h 179"/>
              <a:gd name="T22" fmla="*/ 70 w 179"/>
              <a:gd name="T23" fmla="*/ 92 h 179"/>
              <a:gd name="T24" fmla="*/ 84 w 179"/>
              <a:gd name="T25" fmla="*/ 74 h 179"/>
              <a:gd name="T26" fmla="*/ 83 w 179"/>
              <a:gd name="T27" fmla="*/ 42 h 179"/>
              <a:gd name="T28" fmla="*/ 73 w 179"/>
              <a:gd name="T29" fmla="*/ 26 h 179"/>
              <a:gd name="T30" fmla="*/ 70 w 179"/>
              <a:gd name="T31" fmla="*/ 24 h 179"/>
              <a:gd name="T32" fmla="*/ 85 w 179"/>
              <a:gd name="T33" fmla="*/ 22 h 179"/>
              <a:gd name="T34" fmla="*/ 50 w 179"/>
              <a:gd name="T35" fmla="*/ 15 h 179"/>
              <a:gd name="T36" fmla="*/ 0 w 179"/>
              <a:gd name="T37" fmla="*/ 35 h 179"/>
              <a:gd name="T38" fmla="*/ 33 w 179"/>
              <a:gd name="T39" fmla="*/ 0 h 179"/>
              <a:gd name="T40" fmla="*/ 169 w 179"/>
              <a:gd name="T41" fmla="*/ 10 h 179"/>
              <a:gd name="T42" fmla="*/ 179 w 179"/>
              <a:gd name="T43" fmla="*/ 45 h 179"/>
              <a:gd name="T44" fmla="*/ 23 w 179"/>
              <a:gd name="T45" fmla="*/ 85 h 179"/>
              <a:gd name="T46" fmla="*/ 43 w 179"/>
              <a:gd name="T47" fmla="*/ 96 h 179"/>
              <a:gd name="T48" fmla="*/ 65 w 179"/>
              <a:gd name="T49" fmla="*/ 70 h 179"/>
              <a:gd name="T50" fmla="*/ 58 w 179"/>
              <a:gd name="T51" fmla="*/ 40 h 179"/>
              <a:gd name="T52" fmla="*/ 34 w 179"/>
              <a:gd name="T53" fmla="*/ 23 h 179"/>
              <a:gd name="T54" fmla="*/ 11 w 179"/>
              <a:gd name="T55" fmla="*/ 51 h 179"/>
              <a:gd name="T56" fmla="*/ 16 w 179"/>
              <a:gd name="T57" fmla="*/ 74 h 179"/>
              <a:gd name="T58" fmla="*/ 37 w 179"/>
              <a:gd name="T59" fmla="*/ 113 h 179"/>
              <a:gd name="T60" fmla="*/ 32 w 179"/>
              <a:gd name="T61" fmla="*/ 103 h 179"/>
              <a:gd name="T62" fmla="*/ 0 w 179"/>
              <a:gd name="T63" fmla="*/ 140 h 179"/>
              <a:gd name="T64" fmla="*/ 37 w 179"/>
              <a:gd name="T65" fmla="*/ 113 h 179"/>
              <a:gd name="T66" fmla="*/ 75 w 179"/>
              <a:gd name="T67" fmla="*/ 158 h 179"/>
              <a:gd name="T68" fmla="*/ 70 w 179"/>
              <a:gd name="T69" fmla="*/ 151 h 179"/>
              <a:gd name="T70" fmla="*/ 63 w 179"/>
              <a:gd name="T71" fmla="*/ 145 h 179"/>
              <a:gd name="T72" fmla="*/ 55 w 179"/>
              <a:gd name="T73" fmla="*/ 140 h 179"/>
              <a:gd name="T74" fmla="*/ 46 w 179"/>
              <a:gd name="T75" fmla="*/ 137 h 179"/>
              <a:gd name="T76" fmla="*/ 21 w 179"/>
              <a:gd name="T77" fmla="*/ 141 h 179"/>
              <a:gd name="T78" fmla="*/ 1 w 179"/>
              <a:gd name="T79" fmla="*/ 156 h 179"/>
              <a:gd name="T80" fmla="*/ 33 w 179"/>
              <a:gd name="T81" fmla="*/ 179 h 179"/>
              <a:gd name="T82" fmla="*/ 79 w 179"/>
              <a:gd name="T83" fmla="*/ 171 h 179"/>
              <a:gd name="T84" fmla="*/ 77 w 179"/>
              <a:gd name="T85" fmla="*/ 162 h 179"/>
              <a:gd name="T86" fmla="*/ 77 w 179"/>
              <a:gd name="T87" fmla="*/ 1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 h="179">
                <a:moveTo>
                  <a:pt x="149" y="45"/>
                </a:moveTo>
                <a:cubicBezTo>
                  <a:pt x="149" y="15"/>
                  <a:pt x="149" y="15"/>
                  <a:pt x="149" y="15"/>
                </a:cubicBezTo>
                <a:cubicBezTo>
                  <a:pt x="134" y="15"/>
                  <a:pt x="134" y="15"/>
                  <a:pt x="134" y="15"/>
                </a:cubicBezTo>
                <a:cubicBezTo>
                  <a:pt x="134" y="45"/>
                  <a:pt x="134" y="45"/>
                  <a:pt x="134" y="45"/>
                </a:cubicBezTo>
                <a:cubicBezTo>
                  <a:pt x="104" y="45"/>
                  <a:pt x="104" y="45"/>
                  <a:pt x="104" y="45"/>
                </a:cubicBezTo>
                <a:cubicBezTo>
                  <a:pt x="104" y="60"/>
                  <a:pt x="104" y="60"/>
                  <a:pt x="104" y="60"/>
                </a:cubicBezTo>
                <a:cubicBezTo>
                  <a:pt x="134" y="60"/>
                  <a:pt x="134" y="60"/>
                  <a:pt x="134" y="60"/>
                </a:cubicBezTo>
                <a:cubicBezTo>
                  <a:pt x="134" y="90"/>
                  <a:pt x="134" y="90"/>
                  <a:pt x="134" y="90"/>
                </a:cubicBezTo>
                <a:cubicBezTo>
                  <a:pt x="149" y="90"/>
                  <a:pt x="149" y="90"/>
                  <a:pt x="149" y="90"/>
                </a:cubicBezTo>
                <a:cubicBezTo>
                  <a:pt x="149" y="60"/>
                  <a:pt x="149" y="60"/>
                  <a:pt x="149" y="60"/>
                </a:cubicBezTo>
                <a:cubicBezTo>
                  <a:pt x="179" y="60"/>
                  <a:pt x="179" y="60"/>
                  <a:pt x="179" y="60"/>
                </a:cubicBezTo>
                <a:cubicBezTo>
                  <a:pt x="179" y="146"/>
                  <a:pt x="179" y="146"/>
                  <a:pt x="179" y="146"/>
                </a:cubicBezTo>
                <a:cubicBezTo>
                  <a:pt x="179" y="155"/>
                  <a:pt x="176" y="163"/>
                  <a:pt x="169" y="169"/>
                </a:cubicBezTo>
                <a:cubicBezTo>
                  <a:pt x="163" y="176"/>
                  <a:pt x="155" y="179"/>
                  <a:pt x="145" y="179"/>
                </a:cubicBezTo>
                <a:cubicBezTo>
                  <a:pt x="91" y="179"/>
                  <a:pt x="91" y="179"/>
                  <a:pt x="91" y="179"/>
                </a:cubicBezTo>
                <a:cubicBezTo>
                  <a:pt x="94" y="174"/>
                  <a:pt x="95" y="168"/>
                  <a:pt x="95" y="161"/>
                </a:cubicBezTo>
                <a:cubicBezTo>
                  <a:pt x="95" y="156"/>
                  <a:pt x="94" y="151"/>
                  <a:pt x="93" y="147"/>
                </a:cubicBezTo>
                <a:cubicBezTo>
                  <a:pt x="91" y="142"/>
                  <a:pt x="89" y="139"/>
                  <a:pt x="86" y="136"/>
                </a:cubicBezTo>
                <a:cubicBezTo>
                  <a:pt x="84" y="133"/>
                  <a:pt x="81" y="130"/>
                  <a:pt x="78" y="128"/>
                </a:cubicBezTo>
                <a:cubicBezTo>
                  <a:pt x="75" y="125"/>
                  <a:pt x="72" y="123"/>
                  <a:pt x="69" y="121"/>
                </a:cubicBezTo>
                <a:cubicBezTo>
                  <a:pt x="67" y="119"/>
                  <a:pt x="65" y="117"/>
                  <a:pt x="63" y="114"/>
                </a:cubicBezTo>
                <a:cubicBezTo>
                  <a:pt x="61" y="112"/>
                  <a:pt x="60" y="110"/>
                  <a:pt x="60" y="107"/>
                </a:cubicBezTo>
                <a:cubicBezTo>
                  <a:pt x="60" y="104"/>
                  <a:pt x="61" y="102"/>
                  <a:pt x="63" y="99"/>
                </a:cubicBezTo>
                <a:cubicBezTo>
                  <a:pt x="65" y="97"/>
                  <a:pt x="67" y="94"/>
                  <a:pt x="70" y="92"/>
                </a:cubicBezTo>
                <a:cubicBezTo>
                  <a:pt x="72" y="90"/>
                  <a:pt x="75" y="87"/>
                  <a:pt x="77" y="85"/>
                </a:cubicBezTo>
                <a:cubicBezTo>
                  <a:pt x="80" y="82"/>
                  <a:pt x="82" y="78"/>
                  <a:pt x="84" y="74"/>
                </a:cubicBezTo>
                <a:cubicBezTo>
                  <a:pt x="86" y="69"/>
                  <a:pt x="86" y="64"/>
                  <a:pt x="86" y="58"/>
                </a:cubicBezTo>
                <a:cubicBezTo>
                  <a:pt x="86" y="53"/>
                  <a:pt x="85" y="47"/>
                  <a:pt x="83" y="42"/>
                </a:cubicBezTo>
                <a:cubicBezTo>
                  <a:pt x="81" y="36"/>
                  <a:pt x="78" y="31"/>
                  <a:pt x="75" y="28"/>
                </a:cubicBezTo>
                <a:cubicBezTo>
                  <a:pt x="74" y="27"/>
                  <a:pt x="74" y="27"/>
                  <a:pt x="73" y="26"/>
                </a:cubicBezTo>
                <a:cubicBezTo>
                  <a:pt x="72" y="26"/>
                  <a:pt x="72" y="26"/>
                  <a:pt x="71" y="26"/>
                </a:cubicBezTo>
                <a:cubicBezTo>
                  <a:pt x="71" y="25"/>
                  <a:pt x="71" y="25"/>
                  <a:pt x="70" y="24"/>
                </a:cubicBezTo>
                <a:cubicBezTo>
                  <a:pt x="70" y="24"/>
                  <a:pt x="69" y="23"/>
                  <a:pt x="69" y="22"/>
                </a:cubicBezTo>
                <a:cubicBezTo>
                  <a:pt x="85" y="22"/>
                  <a:pt x="85" y="22"/>
                  <a:pt x="85" y="22"/>
                </a:cubicBezTo>
                <a:cubicBezTo>
                  <a:pt x="101" y="15"/>
                  <a:pt x="101" y="15"/>
                  <a:pt x="101" y="15"/>
                </a:cubicBezTo>
                <a:cubicBezTo>
                  <a:pt x="50" y="15"/>
                  <a:pt x="50" y="15"/>
                  <a:pt x="50" y="15"/>
                </a:cubicBezTo>
                <a:cubicBezTo>
                  <a:pt x="39" y="15"/>
                  <a:pt x="29" y="16"/>
                  <a:pt x="21" y="19"/>
                </a:cubicBezTo>
                <a:cubicBezTo>
                  <a:pt x="13" y="22"/>
                  <a:pt x="6" y="28"/>
                  <a:pt x="0" y="35"/>
                </a:cubicBezTo>
                <a:cubicBezTo>
                  <a:pt x="0" y="25"/>
                  <a:pt x="3" y="17"/>
                  <a:pt x="9" y="10"/>
                </a:cubicBezTo>
                <a:cubicBezTo>
                  <a:pt x="15" y="3"/>
                  <a:pt x="24" y="0"/>
                  <a:pt x="33" y="0"/>
                </a:cubicBezTo>
                <a:cubicBezTo>
                  <a:pt x="145" y="0"/>
                  <a:pt x="145" y="0"/>
                  <a:pt x="145" y="0"/>
                </a:cubicBezTo>
                <a:cubicBezTo>
                  <a:pt x="155" y="0"/>
                  <a:pt x="163" y="3"/>
                  <a:pt x="169" y="10"/>
                </a:cubicBezTo>
                <a:cubicBezTo>
                  <a:pt x="176" y="16"/>
                  <a:pt x="179" y="24"/>
                  <a:pt x="179" y="34"/>
                </a:cubicBezTo>
                <a:cubicBezTo>
                  <a:pt x="179" y="45"/>
                  <a:pt x="179" y="45"/>
                  <a:pt x="179" y="45"/>
                </a:cubicBezTo>
                <a:lnTo>
                  <a:pt x="149" y="45"/>
                </a:lnTo>
                <a:close/>
                <a:moveTo>
                  <a:pt x="23" y="85"/>
                </a:moveTo>
                <a:cubicBezTo>
                  <a:pt x="25" y="89"/>
                  <a:pt x="28" y="91"/>
                  <a:pt x="32" y="93"/>
                </a:cubicBezTo>
                <a:cubicBezTo>
                  <a:pt x="36" y="95"/>
                  <a:pt x="39" y="96"/>
                  <a:pt x="43" y="96"/>
                </a:cubicBezTo>
                <a:cubicBezTo>
                  <a:pt x="51" y="96"/>
                  <a:pt x="56" y="94"/>
                  <a:pt x="60" y="89"/>
                </a:cubicBezTo>
                <a:cubicBezTo>
                  <a:pt x="63" y="84"/>
                  <a:pt x="65" y="78"/>
                  <a:pt x="65" y="70"/>
                </a:cubicBezTo>
                <a:cubicBezTo>
                  <a:pt x="65" y="66"/>
                  <a:pt x="64" y="61"/>
                  <a:pt x="63" y="55"/>
                </a:cubicBezTo>
                <a:cubicBezTo>
                  <a:pt x="62" y="50"/>
                  <a:pt x="60" y="45"/>
                  <a:pt x="58" y="40"/>
                </a:cubicBezTo>
                <a:cubicBezTo>
                  <a:pt x="55" y="35"/>
                  <a:pt x="52" y="31"/>
                  <a:pt x="48" y="28"/>
                </a:cubicBezTo>
                <a:cubicBezTo>
                  <a:pt x="44" y="25"/>
                  <a:pt x="39" y="23"/>
                  <a:pt x="34" y="23"/>
                </a:cubicBezTo>
                <a:cubicBezTo>
                  <a:pt x="27" y="23"/>
                  <a:pt x="21" y="26"/>
                  <a:pt x="17" y="31"/>
                </a:cubicBezTo>
                <a:cubicBezTo>
                  <a:pt x="13" y="37"/>
                  <a:pt x="11" y="43"/>
                  <a:pt x="11" y="51"/>
                </a:cubicBezTo>
                <a:cubicBezTo>
                  <a:pt x="11" y="54"/>
                  <a:pt x="11" y="58"/>
                  <a:pt x="12" y="62"/>
                </a:cubicBezTo>
                <a:cubicBezTo>
                  <a:pt x="13" y="66"/>
                  <a:pt x="15" y="70"/>
                  <a:pt x="16" y="74"/>
                </a:cubicBezTo>
                <a:cubicBezTo>
                  <a:pt x="18" y="78"/>
                  <a:pt x="20" y="82"/>
                  <a:pt x="23" y="85"/>
                </a:cubicBezTo>
                <a:close/>
                <a:moveTo>
                  <a:pt x="37" y="113"/>
                </a:moveTo>
                <a:cubicBezTo>
                  <a:pt x="37" y="111"/>
                  <a:pt x="38" y="107"/>
                  <a:pt x="40" y="103"/>
                </a:cubicBezTo>
                <a:cubicBezTo>
                  <a:pt x="37" y="103"/>
                  <a:pt x="34" y="103"/>
                  <a:pt x="32" y="103"/>
                </a:cubicBezTo>
                <a:cubicBezTo>
                  <a:pt x="18" y="103"/>
                  <a:pt x="8" y="99"/>
                  <a:pt x="0" y="89"/>
                </a:cubicBezTo>
                <a:cubicBezTo>
                  <a:pt x="0" y="140"/>
                  <a:pt x="0" y="140"/>
                  <a:pt x="0" y="140"/>
                </a:cubicBezTo>
                <a:cubicBezTo>
                  <a:pt x="11" y="134"/>
                  <a:pt x="26" y="131"/>
                  <a:pt x="45" y="130"/>
                </a:cubicBezTo>
                <a:cubicBezTo>
                  <a:pt x="40" y="124"/>
                  <a:pt x="37" y="118"/>
                  <a:pt x="37" y="113"/>
                </a:cubicBezTo>
                <a:close/>
                <a:moveTo>
                  <a:pt x="77" y="162"/>
                </a:moveTo>
                <a:cubicBezTo>
                  <a:pt x="77" y="161"/>
                  <a:pt x="76" y="159"/>
                  <a:pt x="75" y="158"/>
                </a:cubicBezTo>
                <a:cubicBezTo>
                  <a:pt x="74" y="157"/>
                  <a:pt x="73" y="155"/>
                  <a:pt x="73" y="155"/>
                </a:cubicBezTo>
                <a:cubicBezTo>
                  <a:pt x="72" y="154"/>
                  <a:pt x="71" y="152"/>
                  <a:pt x="70" y="151"/>
                </a:cubicBezTo>
                <a:cubicBezTo>
                  <a:pt x="68" y="150"/>
                  <a:pt x="67" y="149"/>
                  <a:pt x="66" y="148"/>
                </a:cubicBezTo>
                <a:cubicBezTo>
                  <a:pt x="66" y="147"/>
                  <a:pt x="64" y="146"/>
                  <a:pt x="63" y="145"/>
                </a:cubicBezTo>
                <a:cubicBezTo>
                  <a:pt x="61" y="144"/>
                  <a:pt x="60" y="143"/>
                  <a:pt x="59" y="142"/>
                </a:cubicBezTo>
                <a:cubicBezTo>
                  <a:pt x="58" y="142"/>
                  <a:pt x="57" y="141"/>
                  <a:pt x="55" y="140"/>
                </a:cubicBezTo>
                <a:cubicBezTo>
                  <a:pt x="53" y="138"/>
                  <a:pt x="52" y="138"/>
                  <a:pt x="52" y="137"/>
                </a:cubicBezTo>
                <a:cubicBezTo>
                  <a:pt x="50" y="137"/>
                  <a:pt x="48" y="137"/>
                  <a:pt x="46" y="137"/>
                </a:cubicBezTo>
                <a:cubicBezTo>
                  <a:pt x="42" y="137"/>
                  <a:pt x="38" y="137"/>
                  <a:pt x="33" y="138"/>
                </a:cubicBezTo>
                <a:cubicBezTo>
                  <a:pt x="29" y="138"/>
                  <a:pt x="25" y="139"/>
                  <a:pt x="21" y="141"/>
                </a:cubicBezTo>
                <a:cubicBezTo>
                  <a:pt x="17" y="142"/>
                  <a:pt x="13" y="144"/>
                  <a:pt x="9" y="146"/>
                </a:cubicBezTo>
                <a:cubicBezTo>
                  <a:pt x="6" y="149"/>
                  <a:pt x="3" y="152"/>
                  <a:pt x="1" y="156"/>
                </a:cubicBezTo>
                <a:cubicBezTo>
                  <a:pt x="3" y="163"/>
                  <a:pt x="7" y="168"/>
                  <a:pt x="13" y="173"/>
                </a:cubicBezTo>
                <a:cubicBezTo>
                  <a:pt x="19" y="177"/>
                  <a:pt x="26" y="179"/>
                  <a:pt x="33" y="179"/>
                </a:cubicBezTo>
                <a:cubicBezTo>
                  <a:pt x="78" y="179"/>
                  <a:pt x="78" y="179"/>
                  <a:pt x="78" y="179"/>
                </a:cubicBezTo>
                <a:cubicBezTo>
                  <a:pt x="78" y="177"/>
                  <a:pt x="79" y="174"/>
                  <a:pt x="79" y="171"/>
                </a:cubicBezTo>
                <a:cubicBezTo>
                  <a:pt x="79" y="169"/>
                  <a:pt x="79" y="168"/>
                  <a:pt x="78" y="166"/>
                </a:cubicBezTo>
                <a:cubicBezTo>
                  <a:pt x="78" y="165"/>
                  <a:pt x="78" y="163"/>
                  <a:pt x="77" y="162"/>
                </a:cubicBezTo>
                <a:close/>
                <a:moveTo>
                  <a:pt x="77" y="162"/>
                </a:moveTo>
                <a:cubicBezTo>
                  <a:pt x="77" y="162"/>
                  <a:pt x="77" y="162"/>
                  <a:pt x="77"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2" name="Freeform 113"/>
          <p:cNvSpPr>
            <a:spLocks noEditPoints="1"/>
          </p:cNvSpPr>
          <p:nvPr/>
        </p:nvSpPr>
        <p:spPr bwMode="auto">
          <a:xfrm>
            <a:off x="8058151" y="5234518"/>
            <a:ext cx="150283" cy="234951"/>
          </a:xfrm>
          <a:custGeom>
            <a:avLst/>
            <a:gdLst>
              <a:gd name="T0" fmla="*/ 96 w 114"/>
              <a:gd name="T1" fmla="*/ 106 h 178"/>
              <a:gd name="T2" fmla="*/ 83 w 114"/>
              <a:gd name="T3" fmla="*/ 95 h 178"/>
              <a:gd name="T4" fmla="*/ 77 w 114"/>
              <a:gd name="T5" fmla="*/ 85 h 178"/>
              <a:gd name="T6" fmla="*/ 85 w 114"/>
              <a:gd name="T7" fmla="*/ 71 h 178"/>
              <a:gd name="T8" fmla="*/ 98 w 114"/>
              <a:gd name="T9" fmla="*/ 54 h 178"/>
              <a:gd name="T10" fmla="*/ 96 w 114"/>
              <a:gd name="T11" fmla="*/ 22 h 178"/>
              <a:gd name="T12" fmla="*/ 99 w 114"/>
              <a:gd name="T13" fmla="*/ 9 h 178"/>
              <a:gd name="T14" fmla="*/ 67 w 114"/>
              <a:gd name="T15" fmla="*/ 0 h 178"/>
              <a:gd name="T16" fmla="*/ 22 w 114"/>
              <a:gd name="T17" fmla="*/ 17 h 178"/>
              <a:gd name="T18" fmla="*/ 23 w 114"/>
              <a:gd name="T19" fmla="*/ 71 h 178"/>
              <a:gd name="T20" fmla="*/ 58 w 114"/>
              <a:gd name="T21" fmla="*/ 80 h 178"/>
              <a:gd name="T22" fmla="*/ 56 w 114"/>
              <a:gd name="T23" fmla="*/ 85 h 178"/>
              <a:gd name="T24" fmla="*/ 55 w 114"/>
              <a:gd name="T25" fmla="*/ 90 h 178"/>
              <a:gd name="T26" fmla="*/ 46 w 114"/>
              <a:gd name="T27" fmla="*/ 107 h 178"/>
              <a:gd name="T28" fmla="*/ 14 w 114"/>
              <a:gd name="T29" fmla="*/ 119 h 178"/>
              <a:gd name="T30" fmla="*/ 0 w 114"/>
              <a:gd name="T31" fmla="*/ 145 h 178"/>
              <a:gd name="T32" fmla="*/ 11 w 114"/>
              <a:gd name="T33" fmla="*/ 167 h 178"/>
              <a:gd name="T34" fmla="*/ 36 w 114"/>
              <a:gd name="T35" fmla="*/ 177 h 178"/>
              <a:gd name="T36" fmla="*/ 94 w 114"/>
              <a:gd name="T37" fmla="*/ 164 h 178"/>
              <a:gd name="T38" fmla="*/ 107 w 114"/>
              <a:gd name="T39" fmla="*/ 123 h 178"/>
              <a:gd name="T40" fmla="*/ 61 w 114"/>
              <a:gd name="T41" fmla="*/ 75 h 178"/>
              <a:gd name="T42" fmla="*/ 42 w 114"/>
              <a:gd name="T43" fmla="*/ 65 h 178"/>
              <a:gd name="T44" fmla="*/ 33 w 114"/>
              <a:gd name="T45" fmla="*/ 43 h 178"/>
              <a:gd name="T46" fmla="*/ 37 w 114"/>
              <a:gd name="T47" fmla="*/ 15 h 178"/>
              <a:gd name="T48" fmla="*/ 65 w 114"/>
              <a:gd name="T49" fmla="*/ 12 h 178"/>
              <a:gd name="T50" fmla="*/ 79 w 114"/>
              <a:gd name="T51" fmla="*/ 37 h 178"/>
              <a:gd name="T52" fmla="*/ 76 w 114"/>
              <a:gd name="T53" fmla="*/ 68 h 178"/>
              <a:gd name="T54" fmla="*/ 91 w 114"/>
              <a:gd name="T55" fmla="*/ 155 h 178"/>
              <a:gd name="T56" fmla="*/ 72 w 114"/>
              <a:gd name="T57" fmla="*/ 167 h 178"/>
              <a:gd name="T58" fmla="*/ 46 w 114"/>
              <a:gd name="T59" fmla="*/ 167 h 178"/>
              <a:gd name="T60" fmla="*/ 23 w 114"/>
              <a:gd name="T61" fmla="*/ 153 h 178"/>
              <a:gd name="T62" fmla="*/ 23 w 114"/>
              <a:gd name="T63" fmla="*/ 128 h 178"/>
              <a:gd name="T64" fmla="*/ 40 w 114"/>
              <a:gd name="T65" fmla="*/ 116 h 178"/>
              <a:gd name="T66" fmla="*/ 63 w 114"/>
              <a:gd name="T67" fmla="*/ 112 h 178"/>
              <a:gd name="T68" fmla="*/ 72 w 114"/>
              <a:gd name="T69" fmla="*/ 115 h 178"/>
              <a:gd name="T70" fmla="*/ 79 w 114"/>
              <a:gd name="T71" fmla="*/ 119 h 178"/>
              <a:gd name="T72" fmla="*/ 85 w 114"/>
              <a:gd name="T73" fmla="*/ 125 h 178"/>
              <a:gd name="T74" fmla="*/ 90 w 114"/>
              <a:gd name="T75" fmla="*/ 131 h 178"/>
              <a:gd name="T76" fmla="*/ 93 w 114"/>
              <a:gd name="T77" fmla="*/ 139 h 178"/>
              <a:gd name="T78" fmla="*/ 91 w 114"/>
              <a:gd name="T79" fmla="*/ 155 h 178"/>
              <a:gd name="T80" fmla="*/ 91 w 114"/>
              <a:gd name="T81" fmla="*/ 15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4" h="178">
                <a:moveTo>
                  <a:pt x="102" y="114"/>
                </a:moveTo>
                <a:cubicBezTo>
                  <a:pt x="100" y="111"/>
                  <a:pt x="98" y="109"/>
                  <a:pt x="96" y="106"/>
                </a:cubicBezTo>
                <a:cubicBezTo>
                  <a:pt x="94" y="104"/>
                  <a:pt x="92" y="102"/>
                  <a:pt x="89" y="101"/>
                </a:cubicBezTo>
                <a:cubicBezTo>
                  <a:pt x="87" y="99"/>
                  <a:pt x="85" y="97"/>
                  <a:pt x="83" y="95"/>
                </a:cubicBezTo>
                <a:cubicBezTo>
                  <a:pt x="81" y="94"/>
                  <a:pt x="80" y="92"/>
                  <a:pt x="78" y="90"/>
                </a:cubicBezTo>
                <a:cubicBezTo>
                  <a:pt x="77" y="88"/>
                  <a:pt x="77" y="87"/>
                  <a:pt x="77" y="85"/>
                </a:cubicBezTo>
                <a:cubicBezTo>
                  <a:pt x="77" y="82"/>
                  <a:pt x="77" y="80"/>
                  <a:pt x="79" y="78"/>
                </a:cubicBezTo>
                <a:cubicBezTo>
                  <a:pt x="81" y="75"/>
                  <a:pt x="83" y="73"/>
                  <a:pt x="85" y="71"/>
                </a:cubicBezTo>
                <a:cubicBezTo>
                  <a:pt x="87" y="69"/>
                  <a:pt x="90" y="67"/>
                  <a:pt x="92" y="64"/>
                </a:cubicBezTo>
                <a:cubicBezTo>
                  <a:pt x="94" y="62"/>
                  <a:pt x="96" y="58"/>
                  <a:pt x="98" y="54"/>
                </a:cubicBezTo>
                <a:cubicBezTo>
                  <a:pt x="100" y="50"/>
                  <a:pt x="101" y="45"/>
                  <a:pt x="101" y="40"/>
                </a:cubicBezTo>
                <a:cubicBezTo>
                  <a:pt x="101" y="34"/>
                  <a:pt x="99" y="28"/>
                  <a:pt x="96" y="22"/>
                </a:cubicBezTo>
                <a:cubicBezTo>
                  <a:pt x="94" y="16"/>
                  <a:pt x="90" y="12"/>
                  <a:pt x="85" y="9"/>
                </a:cubicBezTo>
                <a:cubicBezTo>
                  <a:pt x="99" y="9"/>
                  <a:pt x="99" y="9"/>
                  <a:pt x="99" y="9"/>
                </a:cubicBezTo>
                <a:cubicBezTo>
                  <a:pt x="114" y="0"/>
                  <a:pt x="114" y="0"/>
                  <a:pt x="114" y="0"/>
                </a:cubicBezTo>
                <a:cubicBezTo>
                  <a:pt x="67" y="0"/>
                  <a:pt x="67" y="0"/>
                  <a:pt x="67" y="0"/>
                </a:cubicBezTo>
                <a:cubicBezTo>
                  <a:pt x="60" y="0"/>
                  <a:pt x="53" y="1"/>
                  <a:pt x="47" y="2"/>
                </a:cubicBezTo>
                <a:cubicBezTo>
                  <a:pt x="37" y="4"/>
                  <a:pt x="28" y="9"/>
                  <a:pt x="22" y="17"/>
                </a:cubicBezTo>
                <a:cubicBezTo>
                  <a:pt x="15" y="25"/>
                  <a:pt x="11" y="34"/>
                  <a:pt x="11" y="44"/>
                </a:cubicBezTo>
                <a:cubicBezTo>
                  <a:pt x="11" y="55"/>
                  <a:pt x="15" y="64"/>
                  <a:pt x="23" y="71"/>
                </a:cubicBezTo>
                <a:cubicBezTo>
                  <a:pt x="31" y="78"/>
                  <a:pt x="40" y="81"/>
                  <a:pt x="50" y="81"/>
                </a:cubicBezTo>
                <a:cubicBezTo>
                  <a:pt x="52" y="81"/>
                  <a:pt x="55" y="81"/>
                  <a:pt x="58" y="80"/>
                </a:cubicBezTo>
                <a:cubicBezTo>
                  <a:pt x="58" y="81"/>
                  <a:pt x="57" y="82"/>
                  <a:pt x="57" y="83"/>
                </a:cubicBezTo>
                <a:cubicBezTo>
                  <a:pt x="57" y="84"/>
                  <a:pt x="56" y="85"/>
                  <a:pt x="56" y="85"/>
                </a:cubicBezTo>
                <a:cubicBezTo>
                  <a:pt x="56" y="86"/>
                  <a:pt x="56" y="86"/>
                  <a:pt x="56" y="87"/>
                </a:cubicBezTo>
                <a:cubicBezTo>
                  <a:pt x="55" y="88"/>
                  <a:pt x="55" y="89"/>
                  <a:pt x="55" y="90"/>
                </a:cubicBezTo>
                <a:cubicBezTo>
                  <a:pt x="55" y="94"/>
                  <a:pt x="58" y="100"/>
                  <a:pt x="62" y="106"/>
                </a:cubicBezTo>
                <a:cubicBezTo>
                  <a:pt x="57" y="106"/>
                  <a:pt x="51" y="106"/>
                  <a:pt x="46" y="107"/>
                </a:cubicBezTo>
                <a:cubicBezTo>
                  <a:pt x="41" y="108"/>
                  <a:pt x="35" y="109"/>
                  <a:pt x="30" y="111"/>
                </a:cubicBezTo>
                <a:cubicBezTo>
                  <a:pt x="24" y="113"/>
                  <a:pt x="19" y="115"/>
                  <a:pt x="14" y="119"/>
                </a:cubicBezTo>
                <a:cubicBezTo>
                  <a:pt x="9" y="122"/>
                  <a:pt x="6" y="126"/>
                  <a:pt x="4" y="130"/>
                </a:cubicBezTo>
                <a:cubicBezTo>
                  <a:pt x="1" y="136"/>
                  <a:pt x="0" y="140"/>
                  <a:pt x="0" y="145"/>
                </a:cubicBezTo>
                <a:cubicBezTo>
                  <a:pt x="0" y="150"/>
                  <a:pt x="1" y="154"/>
                  <a:pt x="3" y="158"/>
                </a:cubicBezTo>
                <a:cubicBezTo>
                  <a:pt x="5" y="162"/>
                  <a:pt x="8" y="165"/>
                  <a:pt x="11" y="167"/>
                </a:cubicBezTo>
                <a:cubicBezTo>
                  <a:pt x="15" y="170"/>
                  <a:pt x="19" y="172"/>
                  <a:pt x="23" y="174"/>
                </a:cubicBezTo>
                <a:cubicBezTo>
                  <a:pt x="27" y="175"/>
                  <a:pt x="32" y="176"/>
                  <a:pt x="36" y="177"/>
                </a:cubicBezTo>
                <a:cubicBezTo>
                  <a:pt x="40" y="178"/>
                  <a:pt x="45" y="178"/>
                  <a:pt x="49" y="178"/>
                </a:cubicBezTo>
                <a:cubicBezTo>
                  <a:pt x="68" y="178"/>
                  <a:pt x="83" y="174"/>
                  <a:pt x="94" y="164"/>
                </a:cubicBezTo>
                <a:cubicBezTo>
                  <a:pt x="104" y="156"/>
                  <a:pt x="109" y="145"/>
                  <a:pt x="109" y="134"/>
                </a:cubicBezTo>
                <a:cubicBezTo>
                  <a:pt x="109" y="130"/>
                  <a:pt x="108" y="126"/>
                  <a:pt x="107" y="123"/>
                </a:cubicBezTo>
                <a:cubicBezTo>
                  <a:pt x="106" y="119"/>
                  <a:pt x="104" y="116"/>
                  <a:pt x="102" y="114"/>
                </a:cubicBezTo>
                <a:close/>
                <a:moveTo>
                  <a:pt x="61" y="75"/>
                </a:moveTo>
                <a:cubicBezTo>
                  <a:pt x="57" y="75"/>
                  <a:pt x="54" y="74"/>
                  <a:pt x="51" y="72"/>
                </a:cubicBezTo>
                <a:cubicBezTo>
                  <a:pt x="47" y="70"/>
                  <a:pt x="45" y="68"/>
                  <a:pt x="42" y="65"/>
                </a:cubicBezTo>
                <a:cubicBezTo>
                  <a:pt x="40" y="62"/>
                  <a:pt x="38" y="58"/>
                  <a:pt x="36" y="55"/>
                </a:cubicBezTo>
                <a:cubicBezTo>
                  <a:pt x="35" y="51"/>
                  <a:pt x="33" y="47"/>
                  <a:pt x="33" y="43"/>
                </a:cubicBezTo>
                <a:cubicBezTo>
                  <a:pt x="32" y="40"/>
                  <a:pt x="31" y="36"/>
                  <a:pt x="31" y="33"/>
                </a:cubicBezTo>
                <a:cubicBezTo>
                  <a:pt x="31" y="26"/>
                  <a:pt x="33" y="20"/>
                  <a:pt x="37" y="15"/>
                </a:cubicBezTo>
                <a:cubicBezTo>
                  <a:pt x="40" y="10"/>
                  <a:pt x="46" y="8"/>
                  <a:pt x="52" y="8"/>
                </a:cubicBezTo>
                <a:cubicBezTo>
                  <a:pt x="57" y="8"/>
                  <a:pt x="61" y="9"/>
                  <a:pt x="65" y="12"/>
                </a:cubicBezTo>
                <a:cubicBezTo>
                  <a:pt x="69" y="15"/>
                  <a:pt x="72" y="19"/>
                  <a:pt x="74" y="23"/>
                </a:cubicBezTo>
                <a:cubicBezTo>
                  <a:pt x="76" y="28"/>
                  <a:pt x="78" y="32"/>
                  <a:pt x="79" y="37"/>
                </a:cubicBezTo>
                <a:cubicBezTo>
                  <a:pt x="80" y="42"/>
                  <a:pt x="81" y="47"/>
                  <a:pt x="81" y="51"/>
                </a:cubicBezTo>
                <a:cubicBezTo>
                  <a:pt x="81" y="58"/>
                  <a:pt x="79" y="64"/>
                  <a:pt x="76" y="68"/>
                </a:cubicBezTo>
                <a:cubicBezTo>
                  <a:pt x="73" y="72"/>
                  <a:pt x="68" y="75"/>
                  <a:pt x="61" y="75"/>
                </a:cubicBezTo>
                <a:close/>
                <a:moveTo>
                  <a:pt x="91" y="155"/>
                </a:moveTo>
                <a:cubicBezTo>
                  <a:pt x="89" y="158"/>
                  <a:pt x="86" y="161"/>
                  <a:pt x="83" y="163"/>
                </a:cubicBezTo>
                <a:cubicBezTo>
                  <a:pt x="79" y="165"/>
                  <a:pt x="76" y="166"/>
                  <a:pt x="72" y="167"/>
                </a:cubicBezTo>
                <a:cubicBezTo>
                  <a:pt x="68" y="168"/>
                  <a:pt x="64" y="168"/>
                  <a:pt x="60" y="168"/>
                </a:cubicBezTo>
                <a:cubicBezTo>
                  <a:pt x="55" y="168"/>
                  <a:pt x="51" y="168"/>
                  <a:pt x="46" y="167"/>
                </a:cubicBezTo>
                <a:cubicBezTo>
                  <a:pt x="42" y="166"/>
                  <a:pt x="38" y="164"/>
                  <a:pt x="33" y="162"/>
                </a:cubicBezTo>
                <a:cubicBezTo>
                  <a:pt x="29" y="160"/>
                  <a:pt x="26" y="157"/>
                  <a:pt x="23" y="153"/>
                </a:cubicBezTo>
                <a:cubicBezTo>
                  <a:pt x="21" y="149"/>
                  <a:pt x="20" y="145"/>
                  <a:pt x="20" y="140"/>
                </a:cubicBezTo>
                <a:cubicBezTo>
                  <a:pt x="20" y="136"/>
                  <a:pt x="21" y="132"/>
                  <a:pt x="23" y="128"/>
                </a:cubicBezTo>
                <a:cubicBezTo>
                  <a:pt x="24" y="125"/>
                  <a:pt x="27" y="122"/>
                  <a:pt x="30" y="120"/>
                </a:cubicBezTo>
                <a:cubicBezTo>
                  <a:pt x="33" y="118"/>
                  <a:pt x="36" y="117"/>
                  <a:pt x="40" y="116"/>
                </a:cubicBezTo>
                <a:cubicBezTo>
                  <a:pt x="44" y="114"/>
                  <a:pt x="48" y="113"/>
                  <a:pt x="52" y="113"/>
                </a:cubicBezTo>
                <a:cubicBezTo>
                  <a:pt x="56" y="112"/>
                  <a:pt x="59" y="112"/>
                  <a:pt x="63" y="112"/>
                </a:cubicBezTo>
                <a:cubicBezTo>
                  <a:pt x="66" y="112"/>
                  <a:pt x="67" y="112"/>
                  <a:pt x="69" y="112"/>
                </a:cubicBezTo>
                <a:cubicBezTo>
                  <a:pt x="69" y="113"/>
                  <a:pt x="70" y="113"/>
                  <a:pt x="72" y="115"/>
                </a:cubicBezTo>
                <a:cubicBezTo>
                  <a:pt x="74" y="116"/>
                  <a:pt x="75" y="117"/>
                  <a:pt x="75" y="117"/>
                </a:cubicBezTo>
                <a:cubicBezTo>
                  <a:pt x="76" y="117"/>
                  <a:pt x="77" y="118"/>
                  <a:pt x="79" y="119"/>
                </a:cubicBezTo>
                <a:cubicBezTo>
                  <a:pt x="80" y="121"/>
                  <a:pt x="82" y="122"/>
                  <a:pt x="82" y="122"/>
                </a:cubicBezTo>
                <a:cubicBezTo>
                  <a:pt x="83" y="123"/>
                  <a:pt x="84" y="124"/>
                  <a:pt x="85" y="125"/>
                </a:cubicBezTo>
                <a:cubicBezTo>
                  <a:pt x="86" y="126"/>
                  <a:pt x="87" y="127"/>
                  <a:pt x="88" y="128"/>
                </a:cubicBezTo>
                <a:cubicBezTo>
                  <a:pt x="89" y="129"/>
                  <a:pt x="89" y="130"/>
                  <a:pt x="90" y="131"/>
                </a:cubicBezTo>
                <a:cubicBezTo>
                  <a:pt x="91" y="133"/>
                  <a:pt x="92" y="134"/>
                  <a:pt x="92" y="135"/>
                </a:cubicBezTo>
                <a:cubicBezTo>
                  <a:pt x="92" y="136"/>
                  <a:pt x="93" y="138"/>
                  <a:pt x="93" y="139"/>
                </a:cubicBezTo>
                <a:cubicBezTo>
                  <a:pt x="93" y="140"/>
                  <a:pt x="94" y="142"/>
                  <a:pt x="94" y="143"/>
                </a:cubicBezTo>
                <a:cubicBezTo>
                  <a:pt x="94" y="148"/>
                  <a:pt x="93" y="152"/>
                  <a:pt x="91" y="155"/>
                </a:cubicBezTo>
                <a:close/>
                <a:moveTo>
                  <a:pt x="91" y="155"/>
                </a:moveTo>
                <a:cubicBezTo>
                  <a:pt x="91" y="155"/>
                  <a:pt x="91" y="155"/>
                  <a:pt x="91" y="1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3" name="Freeform 114"/>
          <p:cNvSpPr>
            <a:spLocks noEditPoints="1"/>
          </p:cNvSpPr>
          <p:nvPr/>
        </p:nvSpPr>
        <p:spPr bwMode="auto">
          <a:xfrm>
            <a:off x="8202086" y="5234518"/>
            <a:ext cx="88900" cy="91017"/>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close/>
                <a:moveTo>
                  <a:pt x="26" y="17"/>
                </a:moveTo>
                <a:lnTo>
                  <a:pt x="26"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4" name="Freeform 115"/>
          <p:cNvSpPr>
            <a:spLocks noEditPoints="1"/>
          </p:cNvSpPr>
          <p:nvPr/>
        </p:nvSpPr>
        <p:spPr bwMode="auto">
          <a:xfrm>
            <a:off x="8202086" y="5234518"/>
            <a:ext cx="88900" cy="91017"/>
          </a:xfrm>
          <a:custGeom>
            <a:avLst/>
            <a:gdLst>
              <a:gd name="T0" fmla="*/ 26 w 42"/>
              <a:gd name="T1" fmla="*/ 17 h 43"/>
              <a:gd name="T2" fmla="*/ 26 w 42"/>
              <a:gd name="T3" fmla="*/ 0 h 43"/>
              <a:gd name="T4" fmla="*/ 17 w 42"/>
              <a:gd name="T5" fmla="*/ 0 h 43"/>
              <a:gd name="T6" fmla="*/ 17 w 42"/>
              <a:gd name="T7" fmla="*/ 17 h 43"/>
              <a:gd name="T8" fmla="*/ 0 w 42"/>
              <a:gd name="T9" fmla="*/ 17 h 43"/>
              <a:gd name="T10" fmla="*/ 0 w 42"/>
              <a:gd name="T11" fmla="*/ 26 h 43"/>
              <a:gd name="T12" fmla="*/ 17 w 42"/>
              <a:gd name="T13" fmla="*/ 26 h 43"/>
              <a:gd name="T14" fmla="*/ 17 w 42"/>
              <a:gd name="T15" fmla="*/ 43 h 43"/>
              <a:gd name="T16" fmla="*/ 26 w 42"/>
              <a:gd name="T17" fmla="*/ 43 h 43"/>
              <a:gd name="T18" fmla="*/ 26 w 42"/>
              <a:gd name="T19" fmla="*/ 26 h 43"/>
              <a:gd name="T20" fmla="*/ 42 w 42"/>
              <a:gd name="T21" fmla="*/ 26 h 43"/>
              <a:gd name="T22" fmla="*/ 42 w 42"/>
              <a:gd name="T23" fmla="*/ 17 h 43"/>
              <a:gd name="T24" fmla="*/ 26 w 42"/>
              <a:gd name="T25" fmla="*/ 17 h 43"/>
              <a:gd name="T26" fmla="*/ 26 w 42"/>
              <a:gd name="T27" fmla="*/ 17 h 43"/>
              <a:gd name="T28" fmla="*/ 26 w 42"/>
              <a:gd name="T29"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3">
                <a:moveTo>
                  <a:pt x="26" y="17"/>
                </a:moveTo>
                <a:lnTo>
                  <a:pt x="26" y="0"/>
                </a:lnTo>
                <a:lnTo>
                  <a:pt x="17" y="0"/>
                </a:lnTo>
                <a:lnTo>
                  <a:pt x="17" y="17"/>
                </a:lnTo>
                <a:lnTo>
                  <a:pt x="0" y="17"/>
                </a:lnTo>
                <a:lnTo>
                  <a:pt x="0" y="26"/>
                </a:lnTo>
                <a:lnTo>
                  <a:pt x="17" y="26"/>
                </a:lnTo>
                <a:lnTo>
                  <a:pt x="17" y="43"/>
                </a:lnTo>
                <a:lnTo>
                  <a:pt x="26" y="43"/>
                </a:lnTo>
                <a:lnTo>
                  <a:pt x="26" y="26"/>
                </a:lnTo>
                <a:lnTo>
                  <a:pt x="42" y="26"/>
                </a:lnTo>
                <a:lnTo>
                  <a:pt x="42" y="17"/>
                </a:lnTo>
                <a:lnTo>
                  <a:pt x="26" y="17"/>
                </a:lnTo>
                <a:moveTo>
                  <a:pt x="26" y="17"/>
                </a:moveTo>
                <a:lnTo>
                  <a:pt x="26"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5" name="Freeform 116"/>
          <p:cNvSpPr>
            <a:spLocks noEditPoints="1"/>
          </p:cNvSpPr>
          <p:nvPr/>
        </p:nvSpPr>
        <p:spPr bwMode="auto">
          <a:xfrm>
            <a:off x="6229352" y="5640917"/>
            <a:ext cx="211667" cy="237067"/>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close/>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close/>
                <a:moveTo>
                  <a:pt x="80" y="33"/>
                </a:moveTo>
                <a:lnTo>
                  <a:pt x="80"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6" name="Freeform 117"/>
          <p:cNvSpPr>
            <a:spLocks noEditPoints="1"/>
          </p:cNvSpPr>
          <p:nvPr/>
        </p:nvSpPr>
        <p:spPr bwMode="auto">
          <a:xfrm>
            <a:off x="6229352" y="5640917"/>
            <a:ext cx="211667" cy="237067"/>
          </a:xfrm>
          <a:custGeom>
            <a:avLst/>
            <a:gdLst>
              <a:gd name="T0" fmla="*/ 0 w 100"/>
              <a:gd name="T1" fmla="*/ 0 h 112"/>
              <a:gd name="T2" fmla="*/ 10 w 100"/>
              <a:gd name="T3" fmla="*/ 101 h 112"/>
              <a:gd name="T4" fmla="*/ 50 w 100"/>
              <a:gd name="T5" fmla="*/ 112 h 112"/>
              <a:gd name="T6" fmla="*/ 91 w 100"/>
              <a:gd name="T7" fmla="*/ 101 h 112"/>
              <a:gd name="T8" fmla="*/ 100 w 100"/>
              <a:gd name="T9" fmla="*/ 0 h 112"/>
              <a:gd name="T10" fmla="*/ 0 w 100"/>
              <a:gd name="T11" fmla="*/ 0 h 112"/>
              <a:gd name="T12" fmla="*/ 80 w 100"/>
              <a:gd name="T13" fmla="*/ 33 h 112"/>
              <a:gd name="T14" fmla="*/ 33 w 100"/>
              <a:gd name="T15" fmla="*/ 33 h 112"/>
              <a:gd name="T16" fmla="*/ 34 w 100"/>
              <a:gd name="T17" fmla="*/ 46 h 112"/>
              <a:gd name="T18" fmla="*/ 79 w 100"/>
              <a:gd name="T19" fmla="*/ 46 h 112"/>
              <a:gd name="T20" fmla="*/ 75 w 100"/>
              <a:gd name="T21" fmla="*/ 84 h 112"/>
              <a:gd name="T22" fmla="*/ 51 w 100"/>
              <a:gd name="T23" fmla="*/ 91 h 112"/>
              <a:gd name="T24" fmla="*/ 51 w 100"/>
              <a:gd name="T25" fmla="*/ 91 h 112"/>
              <a:gd name="T26" fmla="*/ 50 w 100"/>
              <a:gd name="T27" fmla="*/ 91 h 112"/>
              <a:gd name="T28" fmla="*/ 25 w 100"/>
              <a:gd name="T29" fmla="*/ 84 h 112"/>
              <a:gd name="T30" fmla="*/ 23 w 100"/>
              <a:gd name="T31" fmla="*/ 65 h 112"/>
              <a:gd name="T32" fmla="*/ 35 w 100"/>
              <a:gd name="T33" fmla="*/ 65 h 112"/>
              <a:gd name="T34" fmla="*/ 36 w 100"/>
              <a:gd name="T35" fmla="*/ 74 h 112"/>
              <a:gd name="T36" fmla="*/ 50 w 100"/>
              <a:gd name="T37" fmla="*/ 78 h 112"/>
              <a:gd name="T38" fmla="*/ 64 w 100"/>
              <a:gd name="T39" fmla="*/ 74 h 112"/>
              <a:gd name="T40" fmla="*/ 66 w 100"/>
              <a:gd name="T41" fmla="*/ 59 h 112"/>
              <a:gd name="T42" fmla="*/ 22 w 100"/>
              <a:gd name="T43" fmla="*/ 59 h 112"/>
              <a:gd name="T44" fmla="*/ 19 w 100"/>
              <a:gd name="T45" fmla="*/ 21 h 112"/>
              <a:gd name="T46" fmla="*/ 82 w 100"/>
              <a:gd name="T47" fmla="*/ 21 h 112"/>
              <a:gd name="T48" fmla="*/ 80 w 100"/>
              <a:gd name="T49" fmla="*/ 33 h 112"/>
              <a:gd name="T50" fmla="*/ 80 w 100"/>
              <a:gd name="T51" fmla="*/ 33 h 112"/>
              <a:gd name="T52" fmla="*/ 80 w 100"/>
              <a:gd name="T53"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2">
                <a:moveTo>
                  <a:pt x="0" y="0"/>
                </a:moveTo>
                <a:lnTo>
                  <a:pt x="10" y="101"/>
                </a:lnTo>
                <a:lnTo>
                  <a:pt x="50" y="112"/>
                </a:lnTo>
                <a:lnTo>
                  <a:pt x="91" y="101"/>
                </a:lnTo>
                <a:lnTo>
                  <a:pt x="100" y="0"/>
                </a:lnTo>
                <a:lnTo>
                  <a:pt x="0" y="0"/>
                </a:lnTo>
                <a:moveTo>
                  <a:pt x="80" y="33"/>
                </a:moveTo>
                <a:lnTo>
                  <a:pt x="33" y="33"/>
                </a:lnTo>
                <a:lnTo>
                  <a:pt x="34" y="46"/>
                </a:lnTo>
                <a:lnTo>
                  <a:pt x="79" y="46"/>
                </a:lnTo>
                <a:lnTo>
                  <a:pt x="75" y="84"/>
                </a:lnTo>
                <a:lnTo>
                  <a:pt x="51" y="91"/>
                </a:lnTo>
                <a:lnTo>
                  <a:pt x="51" y="91"/>
                </a:lnTo>
                <a:lnTo>
                  <a:pt x="50" y="91"/>
                </a:lnTo>
                <a:lnTo>
                  <a:pt x="25" y="84"/>
                </a:lnTo>
                <a:lnTo>
                  <a:pt x="23" y="65"/>
                </a:lnTo>
                <a:lnTo>
                  <a:pt x="35" y="65"/>
                </a:lnTo>
                <a:lnTo>
                  <a:pt x="36" y="74"/>
                </a:lnTo>
                <a:lnTo>
                  <a:pt x="50" y="78"/>
                </a:lnTo>
                <a:lnTo>
                  <a:pt x="64" y="74"/>
                </a:lnTo>
                <a:lnTo>
                  <a:pt x="66" y="59"/>
                </a:lnTo>
                <a:lnTo>
                  <a:pt x="22" y="59"/>
                </a:lnTo>
                <a:lnTo>
                  <a:pt x="19" y="21"/>
                </a:lnTo>
                <a:lnTo>
                  <a:pt x="82" y="21"/>
                </a:lnTo>
                <a:lnTo>
                  <a:pt x="80" y="33"/>
                </a:lnTo>
                <a:moveTo>
                  <a:pt x="80" y="33"/>
                </a:moveTo>
                <a:lnTo>
                  <a:pt x="80" y="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7" name="Rectangle 118"/>
          <p:cNvSpPr>
            <a:spLocks noChangeArrowheads="1"/>
          </p:cNvSpPr>
          <p:nvPr/>
        </p:nvSpPr>
        <p:spPr bwMode="auto">
          <a:xfrm>
            <a:off x="9300636" y="5695951"/>
            <a:ext cx="48683" cy="1481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8" name="Freeform 119"/>
          <p:cNvSpPr>
            <a:spLocks noEditPoints="1"/>
          </p:cNvSpPr>
          <p:nvPr/>
        </p:nvSpPr>
        <p:spPr bwMode="auto">
          <a:xfrm>
            <a:off x="9376835" y="5693835"/>
            <a:ext cx="150283" cy="150284"/>
          </a:xfrm>
          <a:custGeom>
            <a:avLst/>
            <a:gdLst>
              <a:gd name="T0" fmla="*/ 102 w 114"/>
              <a:gd name="T1" fmla="*/ 13 h 115"/>
              <a:gd name="T2" fmla="*/ 71 w 114"/>
              <a:gd name="T3" fmla="*/ 0 h 115"/>
              <a:gd name="T4" fmla="*/ 58 w 114"/>
              <a:gd name="T5" fmla="*/ 1 h 115"/>
              <a:gd name="T6" fmla="*/ 48 w 114"/>
              <a:gd name="T7" fmla="*/ 6 h 115"/>
              <a:gd name="T8" fmla="*/ 42 w 114"/>
              <a:gd name="T9" fmla="*/ 12 h 115"/>
              <a:gd name="T10" fmla="*/ 37 w 114"/>
              <a:gd name="T11" fmla="*/ 18 h 115"/>
              <a:gd name="T12" fmla="*/ 37 w 114"/>
              <a:gd name="T13" fmla="*/ 2 h 115"/>
              <a:gd name="T14" fmla="*/ 0 w 114"/>
              <a:gd name="T15" fmla="*/ 2 h 115"/>
              <a:gd name="T16" fmla="*/ 0 w 114"/>
              <a:gd name="T17" fmla="*/ 8 h 115"/>
              <a:gd name="T18" fmla="*/ 0 w 114"/>
              <a:gd name="T19" fmla="*/ 41 h 115"/>
              <a:gd name="T20" fmla="*/ 0 w 114"/>
              <a:gd name="T21" fmla="*/ 115 h 115"/>
              <a:gd name="T22" fmla="*/ 37 w 114"/>
              <a:gd name="T23" fmla="*/ 115 h 115"/>
              <a:gd name="T24" fmla="*/ 37 w 114"/>
              <a:gd name="T25" fmla="*/ 52 h 115"/>
              <a:gd name="T26" fmla="*/ 39 w 114"/>
              <a:gd name="T27" fmla="*/ 43 h 115"/>
              <a:gd name="T28" fmla="*/ 46 w 114"/>
              <a:gd name="T29" fmla="*/ 33 h 115"/>
              <a:gd name="T30" fmla="*/ 58 w 114"/>
              <a:gd name="T31" fmla="*/ 29 h 115"/>
              <a:gd name="T32" fmla="*/ 72 w 114"/>
              <a:gd name="T33" fmla="*/ 36 h 115"/>
              <a:gd name="T34" fmla="*/ 77 w 114"/>
              <a:gd name="T35" fmla="*/ 55 h 115"/>
              <a:gd name="T36" fmla="*/ 77 w 114"/>
              <a:gd name="T37" fmla="*/ 115 h 115"/>
              <a:gd name="T38" fmla="*/ 114 w 114"/>
              <a:gd name="T39" fmla="*/ 115 h 115"/>
              <a:gd name="T40" fmla="*/ 114 w 114"/>
              <a:gd name="T41" fmla="*/ 50 h 115"/>
              <a:gd name="T42" fmla="*/ 102 w 114"/>
              <a:gd name="T43" fmla="*/ 13 h 115"/>
              <a:gd name="T44" fmla="*/ 102 w 114"/>
              <a:gd name="T45" fmla="*/ 13 h 115"/>
              <a:gd name="T46" fmla="*/ 102 w 114"/>
              <a:gd name="T47" fmla="*/ 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4" h="115">
                <a:moveTo>
                  <a:pt x="102" y="13"/>
                </a:moveTo>
                <a:cubicBezTo>
                  <a:pt x="95" y="4"/>
                  <a:pt x="84" y="0"/>
                  <a:pt x="71" y="0"/>
                </a:cubicBezTo>
                <a:cubicBezTo>
                  <a:pt x="66" y="0"/>
                  <a:pt x="62" y="0"/>
                  <a:pt x="58" y="1"/>
                </a:cubicBezTo>
                <a:cubicBezTo>
                  <a:pt x="54" y="3"/>
                  <a:pt x="51" y="4"/>
                  <a:pt x="48" y="6"/>
                </a:cubicBezTo>
                <a:cubicBezTo>
                  <a:pt x="46" y="9"/>
                  <a:pt x="43" y="11"/>
                  <a:pt x="42" y="12"/>
                </a:cubicBezTo>
                <a:cubicBezTo>
                  <a:pt x="40" y="14"/>
                  <a:pt x="39" y="16"/>
                  <a:pt x="37" y="18"/>
                </a:cubicBezTo>
                <a:cubicBezTo>
                  <a:pt x="37" y="2"/>
                  <a:pt x="37" y="2"/>
                  <a:pt x="37" y="2"/>
                </a:cubicBezTo>
                <a:cubicBezTo>
                  <a:pt x="0" y="2"/>
                  <a:pt x="0" y="2"/>
                  <a:pt x="0" y="2"/>
                </a:cubicBezTo>
                <a:cubicBezTo>
                  <a:pt x="0" y="8"/>
                  <a:pt x="0" y="8"/>
                  <a:pt x="0" y="8"/>
                </a:cubicBezTo>
                <a:cubicBezTo>
                  <a:pt x="0" y="11"/>
                  <a:pt x="0" y="23"/>
                  <a:pt x="0" y="41"/>
                </a:cubicBezTo>
                <a:cubicBezTo>
                  <a:pt x="0" y="60"/>
                  <a:pt x="0" y="85"/>
                  <a:pt x="0" y="115"/>
                </a:cubicBezTo>
                <a:cubicBezTo>
                  <a:pt x="37" y="115"/>
                  <a:pt x="37" y="115"/>
                  <a:pt x="37" y="115"/>
                </a:cubicBezTo>
                <a:cubicBezTo>
                  <a:pt x="37" y="52"/>
                  <a:pt x="37" y="52"/>
                  <a:pt x="37" y="52"/>
                </a:cubicBezTo>
                <a:cubicBezTo>
                  <a:pt x="37" y="48"/>
                  <a:pt x="38" y="45"/>
                  <a:pt x="39" y="43"/>
                </a:cubicBezTo>
                <a:cubicBezTo>
                  <a:pt x="40" y="39"/>
                  <a:pt x="43" y="36"/>
                  <a:pt x="46" y="33"/>
                </a:cubicBezTo>
                <a:cubicBezTo>
                  <a:pt x="49" y="31"/>
                  <a:pt x="53" y="29"/>
                  <a:pt x="58" y="29"/>
                </a:cubicBezTo>
                <a:cubicBezTo>
                  <a:pt x="64" y="29"/>
                  <a:pt x="69" y="32"/>
                  <a:pt x="72" y="36"/>
                </a:cubicBezTo>
                <a:cubicBezTo>
                  <a:pt x="75" y="41"/>
                  <a:pt x="77" y="47"/>
                  <a:pt x="77" y="55"/>
                </a:cubicBezTo>
                <a:cubicBezTo>
                  <a:pt x="77" y="115"/>
                  <a:pt x="77" y="115"/>
                  <a:pt x="77" y="115"/>
                </a:cubicBezTo>
                <a:cubicBezTo>
                  <a:pt x="114" y="115"/>
                  <a:pt x="114" y="115"/>
                  <a:pt x="114" y="115"/>
                </a:cubicBezTo>
                <a:cubicBezTo>
                  <a:pt x="114" y="50"/>
                  <a:pt x="114" y="50"/>
                  <a:pt x="114" y="50"/>
                </a:cubicBezTo>
                <a:cubicBezTo>
                  <a:pt x="114" y="34"/>
                  <a:pt x="110" y="21"/>
                  <a:pt x="102" y="13"/>
                </a:cubicBezTo>
                <a:close/>
                <a:moveTo>
                  <a:pt x="102" y="13"/>
                </a:moveTo>
                <a:cubicBezTo>
                  <a:pt x="102" y="13"/>
                  <a:pt x="102" y="13"/>
                  <a:pt x="102"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9" name="Freeform 120"/>
          <p:cNvSpPr>
            <a:spLocks noEditPoints="1"/>
          </p:cNvSpPr>
          <p:nvPr/>
        </p:nvSpPr>
        <p:spPr bwMode="auto">
          <a:xfrm>
            <a:off x="9298520" y="5626101"/>
            <a:ext cx="55033" cy="50800"/>
          </a:xfrm>
          <a:custGeom>
            <a:avLst/>
            <a:gdLst>
              <a:gd name="T0" fmla="*/ 21 w 42"/>
              <a:gd name="T1" fmla="*/ 0 h 39"/>
              <a:gd name="T2" fmla="*/ 6 w 42"/>
              <a:gd name="T3" fmla="*/ 6 h 39"/>
              <a:gd name="T4" fmla="*/ 0 w 42"/>
              <a:gd name="T5" fmla="*/ 20 h 39"/>
              <a:gd name="T6" fmla="*/ 5 w 42"/>
              <a:gd name="T7" fmla="*/ 33 h 39"/>
              <a:gd name="T8" fmla="*/ 20 w 42"/>
              <a:gd name="T9" fmla="*/ 39 h 39"/>
              <a:gd name="T10" fmla="*/ 21 w 42"/>
              <a:gd name="T11" fmla="*/ 39 h 39"/>
              <a:gd name="T12" fmla="*/ 36 w 42"/>
              <a:gd name="T13" fmla="*/ 33 h 39"/>
              <a:gd name="T14" fmla="*/ 42 w 42"/>
              <a:gd name="T15" fmla="*/ 20 h 39"/>
              <a:gd name="T16" fmla="*/ 36 w 42"/>
              <a:gd name="T17" fmla="*/ 6 h 39"/>
              <a:gd name="T18" fmla="*/ 21 w 42"/>
              <a:gd name="T19" fmla="*/ 0 h 39"/>
              <a:gd name="T20" fmla="*/ 21 w 42"/>
              <a:gd name="T21" fmla="*/ 0 h 39"/>
              <a:gd name="T22" fmla="*/ 21 w 42"/>
              <a:gd name="T2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9">
                <a:moveTo>
                  <a:pt x="21" y="0"/>
                </a:moveTo>
                <a:cubicBezTo>
                  <a:pt x="15" y="0"/>
                  <a:pt x="9" y="2"/>
                  <a:pt x="6" y="6"/>
                </a:cubicBezTo>
                <a:cubicBezTo>
                  <a:pt x="2" y="9"/>
                  <a:pt x="0" y="14"/>
                  <a:pt x="0" y="20"/>
                </a:cubicBezTo>
                <a:cubicBezTo>
                  <a:pt x="0" y="25"/>
                  <a:pt x="2" y="30"/>
                  <a:pt x="5" y="33"/>
                </a:cubicBezTo>
                <a:cubicBezTo>
                  <a:pt x="9" y="37"/>
                  <a:pt x="14" y="39"/>
                  <a:pt x="20" y="39"/>
                </a:cubicBezTo>
                <a:cubicBezTo>
                  <a:pt x="21" y="39"/>
                  <a:pt x="21" y="39"/>
                  <a:pt x="21" y="39"/>
                </a:cubicBezTo>
                <a:cubicBezTo>
                  <a:pt x="27" y="39"/>
                  <a:pt x="32" y="37"/>
                  <a:pt x="36" y="33"/>
                </a:cubicBezTo>
                <a:cubicBezTo>
                  <a:pt x="40" y="30"/>
                  <a:pt x="42" y="25"/>
                  <a:pt x="42" y="20"/>
                </a:cubicBezTo>
                <a:cubicBezTo>
                  <a:pt x="42" y="14"/>
                  <a:pt x="40" y="9"/>
                  <a:pt x="36" y="6"/>
                </a:cubicBezTo>
                <a:cubicBezTo>
                  <a:pt x="32" y="2"/>
                  <a:pt x="27" y="0"/>
                  <a:pt x="21" y="0"/>
                </a:cubicBezTo>
                <a:close/>
                <a:moveTo>
                  <a:pt x="21" y="0"/>
                </a:moveTo>
                <a:cubicBezTo>
                  <a:pt x="21" y="0"/>
                  <a:pt x="21" y="0"/>
                  <a:pt x="2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0" name="Freeform 121"/>
          <p:cNvSpPr>
            <a:spLocks noEditPoints="1"/>
          </p:cNvSpPr>
          <p:nvPr/>
        </p:nvSpPr>
        <p:spPr bwMode="auto">
          <a:xfrm>
            <a:off x="9673168" y="5615517"/>
            <a:ext cx="228600" cy="228600"/>
          </a:xfrm>
          <a:custGeom>
            <a:avLst/>
            <a:gdLst>
              <a:gd name="T0" fmla="*/ 165 w 174"/>
              <a:gd name="T1" fmla="*/ 10 h 175"/>
              <a:gd name="T2" fmla="*/ 142 w 174"/>
              <a:gd name="T3" fmla="*/ 0 h 175"/>
              <a:gd name="T4" fmla="*/ 33 w 174"/>
              <a:gd name="T5" fmla="*/ 0 h 175"/>
              <a:gd name="T6" fmla="*/ 9 w 174"/>
              <a:gd name="T7" fmla="*/ 10 h 175"/>
              <a:gd name="T8" fmla="*/ 0 w 174"/>
              <a:gd name="T9" fmla="*/ 33 h 175"/>
              <a:gd name="T10" fmla="*/ 0 w 174"/>
              <a:gd name="T11" fmla="*/ 142 h 175"/>
              <a:gd name="T12" fmla="*/ 9 w 174"/>
              <a:gd name="T13" fmla="*/ 165 h 175"/>
              <a:gd name="T14" fmla="*/ 33 w 174"/>
              <a:gd name="T15" fmla="*/ 175 h 175"/>
              <a:gd name="T16" fmla="*/ 142 w 174"/>
              <a:gd name="T17" fmla="*/ 175 h 175"/>
              <a:gd name="T18" fmla="*/ 165 w 174"/>
              <a:gd name="T19" fmla="*/ 165 h 175"/>
              <a:gd name="T20" fmla="*/ 174 w 174"/>
              <a:gd name="T21" fmla="*/ 142 h 175"/>
              <a:gd name="T22" fmla="*/ 174 w 174"/>
              <a:gd name="T23" fmla="*/ 33 h 175"/>
              <a:gd name="T24" fmla="*/ 165 w 174"/>
              <a:gd name="T25" fmla="*/ 10 h 175"/>
              <a:gd name="T26" fmla="*/ 53 w 174"/>
              <a:gd name="T27" fmla="*/ 147 h 175"/>
              <a:gd name="T28" fmla="*/ 27 w 174"/>
              <a:gd name="T29" fmla="*/ 147 h 175"/>
              <a:gd name="T30" fmla="*/ 27 w 174"/>
              <a:gd name="T31" fmla="*/ 68 h 175"/>
              <a:gd name="T32" fmla="*/ 53 w 174"/>
              <a:gd name="T33" fmla="*/ 68 h 175"/>
              <a:gd name="T34" fmla="*/ 53 w 174"/>
              <a:gd name="T35" fmla="*/ 147 h 175"/>
              <a:gd name="T36" fmla="*/ 51 w 174"/>
              <a:gd name="T37" fmla="*/ 53 h 175"/>
              <a:gd name="T38" fmla="*/ 40 w 174"/>
              <a:gd name="T39" fmla="*/ 57 h 175"/>
              <a:gd name="T40" fmla="*/ 40 w 174"/>
              <a:gd name="T41" fmla="*/ 57 h 175"/>
              <a:gd name="T42" fmla="*/ 29 w 174"/>
              <a:gd name="T43" fmla="*/ 53 h 175"/>
              <a:gd name="T44" fmla="*/ 25 w 174"/>
              <a:gd name="T45" fmla="*/ 43 h 175"/>
              <a:gd name="T46" fmla="*/ 29 w 174"/>
              <a:gd name="T47" fmla="*/ 34 h 175"/>
              <a:gd name="T48" fmla="*/ 40 w 174"/>
              <a:gd name="T49" fmla="*/ 30 h 175"/>
              <a:gd name="T50" fmla="*/ 51 w 174"/>
              <a:gd name="T51" fmla="*/ 34 h 175"/>
              <a:gd name="T52" fmla="*/ 55 w 174"/>
              <a:gd name="T53" fmla="*/ 43 h 175"/>
              <a:gd name="T54" fmla="*/ 51 w 174"/>
              <a:gd name="T55" fmla="*/ 53 h 175"/>
              <a:gd name="T56" fmla="*/ 147 w 174"/>
              <a:gd name="T57" fmla="*/ 147 h 175"/>
              <a:gd name="T58" fmla="*/ 121 w 174"/>
              <a:gd name="T59" fmla="*/ 147 h 175"/>
              <a:gd name="T60" fmla="*/ 121 w 174"/>
              <a:gd name="T61" fmla="*/ 104 h 175"/>
              <a:gd name="T62" fmla="*/ 108 w 174"/>
              <a:gd name="T63" fmla="*/ 87 h 175"/>
              <a:gd name="T64" fmla="*/ 100 w 174"/>
              <a:gd name="T65" fmla="*/ 89 h 175"/>
              <a:gd name="T66" fmla="*/ 95 w 174"/>
              <a:gd name="T67" fmla="*/ 96 h 175"/>
              <a:gd name="T68" fmla="*/ 94 w 174"/>
              <a:gd name="T69" fmla="*/ 102 h 175"/>
              <a:gd name="T70" fmla="*/ 94 w 174"/>
              <a:gd name="T71" fmla="*/ 147 h 175"/>
              <a:gd name="T72" fmla="*/ 67 w 174"/>
              <a:gd name="T73" fmla="*/ 147 h 175"/>
              <a:gd name="T74" fmla="*/ 67 w 174"/>
              <a:gd name="T75" fmla="*/ 68 h 175"/>
              <a:gd name="T76" fmla="*/ 94 w 174"/>
              <a:gd name="T77" fmla="*/ 68 h 175"/>
              <a:gd name="T78" fmla="*/ 94 w 174"/>
              <a:gd name="T79" fmla="*/ 79 h 175"/>
              <a:gd name="T80" fmla="*/ 117 w 174"/>
              <a:gd name="T81" fmla="*/ 66 h 175"/>
              <a:gd name="T82" fmla="*/ 139 w 174"/>
              <a:gd name="T83" fmla="*/ 75 h 175"/>
              <a:gd name="T84" fmla="*/ 147 w 174"/>
              <a:gd name="T85" fmla="*/ 101 h 175"/>
              <a:gd name="T86" fmla="*/ 147 w 174"/>
              <a:gd name="T87" fmla="*/ 147 h 175"/>
              <a:gd name="T88" fmla="*/ 147 w 174"/>
              <a:gd name="T89" fmla="*/ 147 h 175"/>
              <a:gd name="T90" fmla="*/ 147 w 174"/>
              <a:gd name="T91" fmla="*/ 14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75">
                <a:moveTo>
                  <a:pt x="165" y="10"/>
                </a:moveTo>
                <a:cubicBezTo>
                  <a:pt x="158" y="4"/>
                  <a:pt x="151" y="0"/>
                  <a:pt x="142" y="0"/>
                </a:cubicBezTo>
                <a:cubicBezTo>
                  <a:pt x="33" y="0"/>
                  <a:pt x="33" y="0"/>
                  <a:pt x="33" y="0"/>
                </a:cubicBezTo>
                <a:cubicBezTo>
                  <a:pt x="24" y="0"/>
                  <a:pt x="16" y="4"/>
                  <a:pt x="9" y="10"/>
                </a:cubicBezTo>
                <a:cubicBezTo>
                  <a:pt x="3" y="16"/>
                  <a:pt x="0" y="24"/>
                  <a:pt x="0" y="33"/>
                </a:cubicBezTo>
                <a:cubicBezTo>
                  <a:pt x="0" y="142"/>
                  <a:pt x="0" y="142"/>
                  <a:pt x="0" y="142"/>
                </a:cubicBezTo>
                <a:cubicBezTo>
                  <a:pt x="0" y="151"/>
                  <a:pt x="3" y="159"/>
                  <a:pt x="9" y="165"/>
                </a:cubicBezTo>
                <a:cubicBezTo>
                  <a:pt x="16" y="172"/>
                  <a:pt x="24" y="175"/>
                  <a:pt x="33" y="175"/>
                </a:cubicBezTo>
                <a:cubicBezTo>
                  <a:pt x="142" y="175"/>
                  <a:pt x="142" y="175"/>
                  <a:pt x="142" y="175"/>
                </a:cubicBezTo>
                <a:cubicBezTo>
                  <a:pt x="151" y="175"/>
                  <a:pt x="158" y="172"/>
                  <a:pt x="165" y="165"/>
                </a:cubicBezTo>
                <a:cubicBezTo>
                  <a:pt x="171" y="159"/>
                  <a:pt x="174" y="151"/>
                  <a:pt x="174" y="142"/>
                </a:cubicBezTo>
                <a:cubicBezTo>
                  <a:pt x="174" y="33"/>
                  <a:pt x="174" y="33"/>
                  <a:pt x="174" y="33"/>
                </a:cubicBezTo>
                <a:cubicBezTo>
                  <a:pt x="174" y="24"/>
                  <a:pt x="171" y="16"/>
                  <a:pt x="165" y="10"/>
                </a:cubicBezTo>
                <a:close/>
                <a:moveTo>
                  <a:pt x="53" y="147"/>
                </a:moveTo>
                <a:cubicBezTo>
                  <a:pt x="27" y="147"/>
                  <a:pt x="27" y="147"/>
                  <a:pt x="27" y="147"/>
                </a:cubicBezTo>
                <a:cubicBezTo>
                  <a:pt x="27" y="68"/>
                  <a:pt x="27" y="68"/>
                  <a:pt x="27" y="68"/>
                </a:cubicBezTo>
                <a:cubicBezTo>
                  <a:pt x="53" y="68"/>
                  <a:pt x="53" y="68"/>
                  <a:pt x="53" y="68"/>
                </a:cubicBezTo>
                <a:lnTo>
                  <a:pt x="53" y="147"/>
                </a:lnTo>
                <a:close/>
                <a:moveTo>
                  <a:pt x="51" y="53"/>
                </a:moveTo>
                <a:cubicBezTo>
                  <a:pt x="48" y="56"/>
                  <a:pt x="44" y="57"/>
                  <a:pt x="40" y="57"/>
                </a:cubicBezTo>
                <a:cubicBezTo>
                  <a:pt x="40" y="57"/>
                  <a:pt x="40" y="57"/>
                  <a:pt x="40" y="57"/>
                </a:cubicBezTo>
                <a:cubicBezTo>
                  <a:pt x="35" y="57"/>
                  <a:pt x="32" y="56"/>
                  <a:pt x="29" y="53"/>
                </a:cubicBezTo>
                <a:cubicBezTo>
                  <a:pt x="27" y="50"/>
                  <a:pt x="25" y="47"/>
                  <a:pt x="25" y="43"/>
                </a:cubicBezTo>
                <a:cubicBezTo>
                  <a:pt x="25" y="39"/>
                  <a:pt x="27" y="36"/>
                  <a:pt x="29" y="34"/>
                </a:cubicBezTo>
                <a:cubicBezTo>
                  <a:pt x="32" y="31"/>
                  <a:pt x="36" y="30"/>
                  <a:pt x="40" y="30"/>
                </a:cubicBezTo>
                <a:cubicBezTo>
                  <a:pt x="44" y="30"/>
                  <a:pt x="48" y="31"/>
                  <a:pt x="51" y="34"/>
                </a:cubicBezTo>
                <a:cubicBezTo>
                  <a:pt x="53" y="36"/>
                  <a:pt x="55" y="39"/>
                  <a:pt x="55" y="43"/>
                </a:cubicBezTo>
                <a:cubicBezTo>
                  <a:pt x="55" y="47"/>
                  <a:pt x="53" y="50"/>
                  <a:pt x="51" y="53"/>
                </a:cubicBezTo>
                <a:close/>
                <a:moveTo>
                  <a:pt x="147" y="147"/>
                </a:moveTo>
                <a:cubicBezTo>
                  <a:pt x="121" y="147"/>
                  <a:pt x="121" y="147"/>
                  <a:pt x="121" y="147"/>
                </a:cubicBezTo>
                <a:cubicBezTo>
                  <a:pt x="121" y="104"/>
                  <a:pt x="121" y="104"/>
                  <a:pt x="121" y="104"/>
                </a:cubicBezTo>
                <a:cubicBezTo>
                  <a:pt x="121" y="92"/>
                  <a:pt x="117" y="87"/>
                  <a:pt x="108" y="87"/>
                </a:cubicBezTo>
                <a:cubicBezTo>
                  <a:pt x="105" y="87"/>
                  <a:pt x="102" y="87"/>
                  <a:pt x="100" y="89"/>
                </a:cubicBezTo>
                <a:cubicBezTo>
                  <a:pt x="97" y="91"/>
                  <a:pt x="96" y="93"/>
                  <a:pt x="95" y="96"/>
                </a:cubicBezTo>
                <a:cubicBezTo>
                  <a:pt x="94" y="97"/>
                  <a:pt x="94" y="100"/>
                  <a:pt x="94" y="102"/>
                </a:cubicBezTo>
                <a:cubicBezTo>
                  <a:pt x="94" y="147"/>
                  <a:pt x="94" y="147"/>
                  <a:pt x="94" y="147"/>
                </a:cubicBezTo>
                <a:cubicBezTo>
                  <a:pt x="67" y="147"/>
                  <a:pt x="67" y="147"/>
                  <a:pt x="67" y="147"/>
                </a:cubicBezTo>
                <a:cubicBezTo>
                  <a:pt x="68" y="99"/>
                  <a:pt x="68" y="73"/>
                  <a:pt x="67" y="68"/>
                </a:cubicBezTo>
                <a:cubicBezTo>
                  <a:pt x="94" y="68"/>
                  <a:pt x="94" y="68"/>
                  <a:pt x="94" y="68"/>
                </a:cubicBezTo>
                <a:cubicBezTo>
                  <a:pt x="94" y="79"/>
                  <a:pt x="94" y="79"/>
                  <a:pt x="94" y="79"/>
                </a:cubicBezTo>
                <a:cubicBezTo>
                  <a:pt x="99" y="70"/>
                  <a:pt x="107" y="66"/>
                  <a:pt x="117" y="66"/>
                </a:cubicBezTo>
                <a:cubicBezTo>
                  <a:pt x="126" y="66"/>
                  <a:pt x="134" y="69"/>
                  <a:pt x="139" y="75"/>
                </a:cubicBezTo>
                <a:cubicBezTo>
                  <a:pt x="145" y="81"/>
                  <a:pt x="147" y="90"/>
                  <a:pt x="147" y="101"/>
                </a:cubicBezTo>
                <a:lnTo>
                  <a:pt x="147" y="147"/>
                </a:lnTo>
                <a:close/>
                <a:moveTo>
                  <a:pt x="147" y="147"/>
                </a:moveTo>
                <a:cubicBezTo>
                  <a:pt x="147" y="147"/>
                  <a:pt x="147" y="147"/>
                  <a:pt x="147" y="1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1" name="Freeform 122"/>
          <p:cNvSpPr>
            <a:spLocks noEditPoints="1"/>
          </p:cNvSpPr>
          <p:nvPr/>
        </p:nvSpPr>
        <p:spPr bwMode="auto">
          <a:xfrm>
            <a:off x="5482168" y="5611286"/>
            <a:ext cx="226483" cy="266700"/>
          </a:xfrm>
          <a:custGeom>
            <a:avLst/>
            <a:gdLst>
              <a:gd name="T0" fmla="*/ 159 w 173"/>
              <a:gd name="T1" fmla="*/ 160 h 204"/>
              <a:gd name="T2" fmla="*/ 168 w 173"/>
              <a:gd name="T3" fmla="*/ 171 h 204"/>
              <a:gd name="T4" fmla="*/ 128 w 173"/>
              <a:gd name="T5" fmla="*/ 199 h 204"/>
              <a:gd name="T6" fmla="*/ 125 w 173"/>
              <a:gd name="T7" fmla="*/ 148 h 204"/>
              <a:gd name="T8" fmla="*/ 142 w 173"/>
              <a:gd name="T9" fmla="*/ 155 h 204"/>
              <a:gd name="T10" fmla="*/ 155 w 173"/>
              <a:gd name="T11" fmla="*/ 126 h 204"/>
              <a:gd name="T12" fmla="*/ 105 w 173"/>
              <a:gd name="T13" fmla="*/ 7 h 204"/>
              <a:gd name="T14" fmla="*/ 58 w 173"/>
              <a:gd name="T15" fmla="*/ 67 h 204"/>
              <a:gd name="T16" fmla="*/ 27 w 173"/>
              <a:gd name="T17" fmla="*/ 124 h 204"/>
              <a:gd name="T18" fmla="*/ 57 w 173"/>
              <a:gd name="T19" fmla="*/ 173 h 204"/>
              <a:gd name="T20" fmla="*/ 46 w 173"/>
              <a:gd name="T21" fmla="*/ 198 h 204"/>
              <a:gd name="T22" fmla="*/ 5 w 173"/>
              <a:gd name="T23" fmla="*/ 180 h 204"/>
              <a:gd name="T24" fmla="*/ 4 w 173"/>
              <a:gd name="T25" fmla="*/ 160 h 204"/>
              <a:gd name="T26" fmla="*/ 9 w 173"/>
              <a:gd name="T27" fmla="*/ 156 h 204"/>
              <a:gd name="T28" fmla="*/ 1 w 173"/>
              <a:gd name="T29" fmla="*/ 180 h 204"/>
              <a:gd name="T30" fmla="*/ 22 w 173"/>
              <a:gd name="T31" fmla="*/ 195 h 204"/>
              <a:gd name="T32" fmla="*/ 78 w 173"/>
              <a:gd name="T33" fmla="*/ 194 h 204"/>
              <a:gd name="T34" fmla="*/ 115 w 173"/>
              <a:gd name="T35" fmla="*/ 200 h 204"/>
              <a:gd name="T36" fmla="*/ 158 w 173"/>
              <a:gd name="T37" fmla="*/ 187 h 204"/>
              <a:gd name="T38" fmla="*/ 173 w 173"/>
              <a:gd name="T39" fmla="*/ 174 h 204"/>
              <a:gd name="T40" fmla="*/ 113 w 173"/>
              <a:gd name="T41" fmla="*/ 63 h 204"/>
              <a:gd name="T42" fmla="*/ 116 w 173"/>
              <a:gd name="T43" fmla="*/ 70 h 204"/>
              <a:gd name="T44" fmla="*/ 98 w 173"/>
              <a:gd name="T45" fmla="*/ 13 h 204"/>
              <a:gd name="T46" fmla="*/ 103 w 173"/>
              <a:gd name="T47" fmla="*/ 16 h 204"/>
              <a:gd name="T48" fmla="*/ 96 w 173"/>
              <a:gd name="T49" fmla="*/ 18 h 204"/>
              <a:gd name="T50" fmla="*/ 45 w 173"/>
              <a:gd name="T51" fmla="*/ 97 h 204"/>
              <a:gd name="T52" fmla="*/ 45 w 173"/>
              <a:gd name="T53" fmla="*/ 100 h 204"/>
              <a:gd name="T54" fmla="*/ 114 w 173"/>
              <a:gd name="T55" fmla="*/ 182 h 204"/>
              <a:gd name="T56" fmla="*/ 108 w 173"/>
              <a:gd name="T57" fmla="*/ 172 h 204"/>
              <a:gd name="T58" fmla="*/ 67 w 173"/>
              <a:gd name="T59" fmla="*/ 181 h 204"/>
              <a:gd name="T60" fmla="*/ 65 w 173"/>
              <a:gd name="T61" fmla="*/ 171 h 204"/>
              <a:gd name="T62" fmla="*/ 37 w 173"/>
              <a:gd name="T63" fmla="*/ 137 h 204"/>
              <a:gd name="T64" fmla="*/ 43 w 173"/>
              <a:gd name="T65" fmla="*/ 137 h 204"/>
              <a:gd name="T66" fmla="*/ 58 w 173"/>
              <a:gd name="T67" fmla="*/ 82 h 204"/>
              <a:gd name="T68" fmla="*/ 78 w 173"/>
              <a:gd name="T69" fmla="*/ 79 h 204"/>
              <a:gd name="T70" fmla="*/ 98 w 173"/>
              <a:gd name="T71" fmla="*/ 67 h 204"/>
              <a:gd name="T72" fmla="*/ 93 w 173"/>
              <a:gd name="T73" fmla="*/ 66 h 204"/>
              <a:gd name="T74" fmla="*/ 68 w 173"/>
              <a:gd name="T75" fmla="*/ 67 h 204"/>
              <a:gd name="T76" fmla="*/ 100 w 173"/>
              <a:gd name="T77" fmla="*/ 59 h 204"/>
              <a:gd name="T78" fmla="*/ 87 w 173"/>
              <a:gd name="T79" fmla="*/ 62 h 204"/>
              <a:gd name="T80" fmla="*/ 62 w 173"/>
              <a:gd name="T81" fmla="*/ 58 h 204"/>
              <a:gd name="T82" fmla="*/ 73 w 173"/>
              <a:gd name="T83" fmla="*/ 43 h 204"/>
              <a:gd name="T84" fmla="*/ 66 w 173"/>
              <a:gd name="T85" fmla="*/ 48 h 204"/>
              <a:gd name="T86" fmla="*/ 64 w 173"/>
              <a:gd name="T87" fmla="*/ 33 h 204"/>
              <a:gd name="T88" fmla="*/ 84 w 173"/>
              <a:gd name="T89" fmla="*/ 46 h 204"/>
              <a:gd name="T90" fmla="*/ 104 w 173"/>
              <a:gd name="T91" fmla="*/ 41 h 204"/>
              <a:gd name="T92" fmla="*/ 93 w 173"/>
              <a:gd name="T93" fmla="*/ 36 h 204"/>
              <a:gd name="T94" fmla="*/ 103 w 173"/>
              <a:gd name="T95" fmla="*/ 55 h 204"/>
              <a:gd name="T96" fmla="*/ 113 w 173"/>
              <a:gd name="T97" fmla="*/ 93 h 204"/>
              <a:gd name="T98" fmla="*/ 123 w 173"/>
              <a:gd name="T99" fmla="*/ 123 h 204"/>
              <a:gd name="T100" fmla="*/ 130 w 173"/>
              <a:gd name="T101" fmla="*/ 97 h 204"/>
              <a:gd name="T102" fmla="*/ 137 w 173"/>
              <a:gd name="T103" fmla="*/ 122 h 204"/>
              <a:gd name="T104" fmla="*/ 135 w 173"/>
              <a:gd name="T105" fmla="*/ 135 h 204"/>
              <a:gd name="T106" fmla="*/ 116 w 173"/>
              <a:gd name="T107" fmla="*/ 172 h 204"/>
              <a:gd name="T108" fmla="*/ 70 w 173"/>
              <a:gd name="T109" fmla="*/ 44 h 204"/>
              <a:gd name="T110" fmla="*/ 95 w 173"/>
              <a:gd name="T111" fmla="*/ 39 h 204"/>
              <a:gd name="T112" fmla="*/ 98 w 173"/>
              <a:gd name="T113" fmla="*/ 4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73" h="204">
                <a:moveTo>
                  <a:pt x="172" y="171"/>
                </a:moveTo>
                <a:cubicBezTo>
                  <a:pt x="171" y="170"/>
                  <a:pt x="170" y="169"/>
                  <a:pt x="168" y="168"/>
                </a:cubicBezTo>
                <a:cubicBezTo>
                  <a:pt x="168" y="168"/>
                  <a:pt x="167" y="168"/>
                  <a:pt x="166" y="167"/>
                </a:cubicBezTo>
                <a:cubicBezTo>
                  <a:pt x="165" y="166"/>
                  <a:pt x="164" y="166"/>
                  <a:pt x="164" y="165"/>
                </a:cubicBezTo>
                <a:cubicBezTo>
                  <a:pt x="163" y="165"/>
                  <a:pt x="162" y="164"/>
                  <a:pt x="161" y="163"/>
                </a:cubicBezTo>
                <a:cubicBezTo>
                  <a:pt x="160" y="162"/>
                  <a:pt x="160" y="161"/>
                  <a:pt x="159" y="160"/>
                </a:cubicBezTo>
                <a:cubicBezTo>
                  <a:pt x="159" y="159"/>
                  <a:pt x="158" y="157"/>
                  <a:pt x="157" y="155"/>
                </a:cubicBezTo>
                <a:cubicBezTo>
                  <a:pt x="157" y="154"/>
                  <a:pt x="157" y="151"/>
                  <a:pt x="157" y="149"/>
                </a:cubicBezTo>
                <a:cubicBezTo>
                  <a:pt x="155" y="150"/>
                  <a:pt x="155" y="152"/>
                  <a:pt x="155" y="154"/>
                </a:cubicBezTo>
                <a:cubicBezTo>
                  <a:pt x="155" y="157"/>
                  <a:pt x="155" y="160"/>
                  <a:pt x="156" y="163"/>
                </a:cubicBezTo>
                <a:cubicBezTo>
                  <a:pt x="158" y="166"/>
                  <a:pt x="160" y="167"/>
                  <a:pt x="162" y="168"/>
                </a:cubicBezTo>
                <a:cubicBezTo>
                  <a:pt x="165" y="169"/>
                  <a:pt x="166" y="170"/>
                  <a:pt x="168" y="171"/>
                </a:cubicBezTo>
                <a:cubicBezTo>
                  <a:pt x="169" y="172"/>
                  <a:pt x="170" y="173"/>
                  <a:pt x="171" y="174"/>
                </a:cubicBezTo>
                <a:cubicBezTo>
                  <a:pt x="171" y="175"/>
                  <a:pt x="171" y="177"/>
                  <a:pt x="169" y="178"/>
                </a:cubicBezTo>
                <a:cubicBezTo>
                  <a:pt x="167" y="179"/>
                  <a:pt x="164" y="181"/>
                  <a:pt x="160" y="182"/>
                </a:cubicBezTo>
                <a:cubicBezTo>
                  <a:pt x="154" y="184"/>
                  <a:pt x="151" y="186"/>
                  <a:pt x="148" y="187"/>
                </a:cubicBezTo>
                <a:cubicBezTo>
                  <a:pt x="146" y="188"/>
                  <a:pt x="142" y="191"/>
                  <a:pt x="138" y="195"/>
                </a:cubicBezTo>
                <a:cubicBezTo>
                  <a:pt x="135" y="197"/>
                  <a:pt x="132" y="198"/>
                  <a:pt x="128" y="199"/>
                </a:cubicBezTo>
                <a:cubicBezTo>
                  <a:pt x="125" y="199"/>
                  <a:pt x="122" y="197"/>
                  <a:pt x="120" y="195"/>
                </a:cubicBezTo>
                <a:cubicBezTo>
                  <a:pt x="118" y="192"/>
                  <a:pt x="117" y="188"/>
                  <a:pt x="118" y="183"/>
                </a:cubicBezTo>
                <a:cubicBezTo>
                  <a:pt x="119" y="174"/>
                  <a:pt x="119" y="167"/>
                  <a:pt x="118" y="161"/>
                </a:cubicBezTo>
                <a:cubicBezTo>
                  <a:pt x="117" y="157"/>
                  <a:pt x="116" y="153"/>
                  <a:pt x="117" y="150"/>
                </a:cubicBezTo>
                <a:cubicBezTo>
                  <a:pt x="118" y="147"/>
                  <a:pt x="119" y="145"/>
                  <a:pt x="120" y="145"/>
                </a:cubicBezTo>
                <a:cubicBezTo>
                  <a:pt x="122" y="144"/>
                  <a:pt x="123" y="145"/>
                  <a:pt x="125" y="148"/>
                </a:cubicBezTo>
                <a:cubicBezTo>
                  <a:pt x="125" y="148"/>
                  <a:pt x="125" y="149"/>
                  <a:pt x="126" y="150"/>
                </a:cubicBezTo>
                <a:cubicBezTo>
                  <a:pt x="127" y="151"/>
                  <a:pt x="127" y="152"/>
                  <a:pt x="127" y="153"/>
                </a:cubicBezTo>
                <a:cubicBezTo>
                  <a:pt x="128" y="153"/>
                  <a:pt x="128" y="154"/>
                  <a:pt x="129" y="154"/>
                </a:cubicBezTo>
                <a:cubicBezTo>
                  <a:pt x="129" y="155"/>
                  <a:pt x="130" y="156"/>
                  <a:pt x="131" y="156"/>
                </a:cubicBezTo>
                <a:cubicBezTo>
                  <a:pt x="132" y="156"/>
                  <a:pt x="134" y="156"/>
                  <a:pt x="135" y="156"/>
                </a:cubicBezTo>
                <a:cubicBezTo>
                  <a:pt x="138" y="157"/>
                  <a:pt x="140" y="156"/>
                  <a:pt x="142" y="155"/>
                </a:cubicBezTo>
                <a:cubicBezTo>
                  <a:pt x="144" y="154"/>
                  <a:pt x="145" y="152"/>
                  <a:pt x="146" y="151"/>
                </a:cubicBezTo>
                <a:cubicBezTo>
                  <a:pt x="148" y="150"/>
                  <a:pt x="149" y="148"/>
                  <a:pt x="150" y="147"/>
                </a:cubicBezTo>
                <a:cubicBezTo>
                  <a:pt x="151" y="146"/>
                  <a:pt x="151" y="145"/>
                  <a:pt x="152" y="145"/>
                </a:cubicBezTo>
                <a:cubicBezTo>
                  <a:pt x="153" y="145"/>
                  <a:pt x="154" y="144"/>
                  <a:pt x="154" y="142"/>
                </a:cubicBezTo>
                <a:cubicBezTo>
                  <a:pt x="155" y="141"/>
                  <a:pt x="156" y="139"/>
                  <a:pt x="156" y="136"/>
                </a:cubicBezTo>
                <a:cubicBezTo>
                  <a:pt x="156" y="133"/>
                  <a:pt x="156" y="130"/>
                  <a:pt x="155" y="126"/>
                </a:cubicBezTo>
                <a:cubicBezTo>
                  <a:pt x="154" y="120"/>
                  <a:pt x="152" y="113"/>
                  <a:pt x="149" y="105"/>
                </a:cubicBezTo>
                <a:cubicBezTo>
                  <a:pt x="145" y="97"/>
                  <a:pt x="141" y="91"/>
                  <a:pt x="137" y="86"/>
                </a:cubicBezTo>
                <a:cubicBezTo>
                  <a:pt x="130" y="78"/>
                  <a:pt x="125" y="70"/>
                  <a:pt x="122" y="61"/>
                </a:cubicBezTo>
                <a:cubicBezTo>
                  <a:pt x="119" y="52"/>
                  <a:pt x="118" y="44"/>
                  <a:pt x="119" y="37"/>
                </a:cubicBezTo>
                <a:cubicBezTo>
                  <a:pt x="119" y="32"/>
                  <a:pt x="118" y="26"/>
                  <a:pt x="115" y="20"/>
                </a:cubicBezTo>
                <a:cubicBezTo>
                  <a:pt x="113" y="14"/>
                  <a:pt x="109" y="10"/>
                  <a:pt x="105" y="7"/>
                </a:cubicBezTo>
                <a:cubicBezTo>
                  <a:pt x="102" y="5"/>
                  <a:pt x="99" y="3"/>
                  <a:pt x="95" y="2"/>
                </a:cubicBezTo>
                <a:cubicBezTo>
                  <a:pt x="91" y="1"/>
                  <a:pt x="87" y="0"/>
                  <a:pt x="83" y="0"/>
                </a:cubicBezTo>
                <a:cubicBezTo>
                  <a:pt x="78" y="0"/>
                  <a:pt x="74" y="1"/>
                  <a:pt x="71" y="3"/>
                </a:cubicBezTo>
                <a:cubicBezTo>
                  <a:pt x="65" y="6"/>
                  <a:pt x="61" y="10"/>
                  <a:pt x="59" y="15"/>
                </a:cubicBezTo>
                <a:cubicBezTo>
                  <a:pt x="57" y="19"/>
                  <a:pt x="56" y="25"/>
                  <a:pt x="56" y="32"/>
                </a:cubicBezTo>
                <a:cubicBezTo>
                  <a:pt x="57" y="47"/>
                  <a:pt x="57" y="59"/>
                  <a:pt x="58" y="67"/>
                </a:cubicBezTo>
                <a:cubicBezTo>
                  <a:pt x="57" y="71"/>
                  <a:pt x="52" y="78"/>
                  <a:pt x="44" y="89"/>
                </a:cubicBezTo>
                <a:cubicBezTo>
                  <a:pt x="42" y="91"/>
                  <a:pt x="41" y="93"/>
                  <a:pt x="40" y="95"/>
                </a:cubicBezTo>
                <a:cubicBezTo>
                  <a:pt x="38" y="98"/>
                  <a:pt x="37" y="100"/>
                  <a:pt x="36" y="102"/>
                </a:cubicBezTo>
                <a:cubicBezTo>
                  <a:pt x="35" y="104"/>
                  <a:pt x="34" y="107"/>
                  <a:pt x="33" y="111"/>
                </a:cubicBezTo>
                <a:cubicBezTo>
                  <a:pt x="31" y="115"/>
                  <a:pt x="30" y="118"/>
                  <a:pt x="30" y="119"/>
                </a:cubicBezTo>
                <a:cubicBezTo>
                  <a:pt x="29" y="121"/>
                  <a:pt x="28" y="122"/>
                  <a:pt x="27" y="124"/>
                </a:cubicBezTo>
                <a:cubicBezTo>
                  <a:pt x="26" y="126"/>
                  <a:pt x="25" y="128"/>
                  <a:pt x="25" y="129"/>
                </a:cubicBezTo>
                <a:cubicBezTo>
                  <a:pt x="24" y="131"/>
                  <a:pt x="23" y="133"/>
                  <a:pt x="23" y="135"/>
                </a:cubicBezTo>
                <a:cubicBezTo>
                  <a:pt x="23" y="137"/>
                  <a:pt x="23" y="138"/>
                  <a:pt x="24" y="140"/>
                </a:cubicBezTo>
                <a:cubicBezTo>
                  <a:pt x="24" y="141"/>
                  <a:pt x="24" y="142"/>
                  <a:pt x="25" y="141"/>
                </a:cubicBezTo>
                <a:cubicBezTo>
                  <a:pt x="29" y="139"/>
                  <a:pt x="33" y="140"/>
                  <a:pt x="38" y="146"/>
                </a:cubicBezTo>
                <a:cubicBezTo>
                  <a:pt x="42" y="150"/>
                  <a:pt x="48" y="159"/>
                  <a:pt x="57" y="173"/>
                </a:cubicBezTo>
                <a:cubicBezTo>
                  <a:pt x="58" y="175"/>
                  <a:pt x="59" y="176"/>
                  <a:pt x="60" y="178"/>
                </a:cubicBezTo>
                <a:cubicBezTo>
                  <a:pt x="60" y="179"/>
                  <a:pt x="61" y="181"/>
                  <a:pt x="62" y="183"/>
                </a:cubicBezTo>
                <a:cubicBezTo>
                  <a:pt x="62" y="186"/>
                  <a:pt x="63" y="188"/>
                  <a:pt x="63" y="190"/>
                </a:cubicBezTo>
                <a:cubicBezTo>
                  <a:pt x="63" y="192"/>
                  <a:pt x="62" y="194"/>
                  <a:pt x="60" y="196"/>
                </a:cubicBezTo>
                <a:cubicBezTo>
                  <a:pt x="58" y="197"/>
                  <a:pt x="56" y="198"/>
                  <a:pt x="53" y="199"/>
                </a:cubicBezTo>
                <a:cubicBezTo>
                  <a:pt x="51" y="199"/>
                  <a:pt x="49" y="199"/>
                  <a:pt x="46" y="198"/>
                </a:cubicBezTo>
                <a:cubicBezTo>
                  <a:pt x="44" y="198"/>
                  <a:pt x="41" y="197"/>
                  <a:pt x="37" y="196"/>
                </a:cubicBezTo>
                <a:cubicBezTo>
                  <a:pt x="33" y="194"/>
                  <a:pt x="30" y="194"/>
                  <a:pt x="29" y="193"/>
                </a:cubicBezTo>
                <a:cubicBezTo>
                  <a:pt x="26" y="193"/>
                  <a:pt x="22" y="192"/>
                  <a:pt x="17" y="191"/>
                </a:cubicBezTo>
                <a:cubicBezTo>
                  <a:pt x="12" y="190"/>
                  <a:pt x="9" y="189"/>
                  <a:pt x="8" y="189"/>
                </a:cubicBezTo>
                <a:cubicBezTo>
                  <a:pt x="5" y="188"/>
                  <a:pt x="4" y="187"/>
                  <a:pt x="4" y="186"/>
                </a:cubicBezTo>
                <a:cubicBezTo>
                  <a:pt x="3" y="185"/>
                  <a:pt x="4" y="183"/>
                  <a:pt x="5" y="180"/>
                </a:cubicBezTo>
                <a:cubicBezTo>
                  <a:pt x="6" y="178"/>
                  <a:pt x="7" y="176"/>
                  <a:pt x="7" y="175"/>
                </a:cubicBezTo>
                <a:cubicBezTo>
                  <a:pt x="7" y="174"/>
                  <a:pt x="7" y="173"/>
                  <a:pt x="7" y="172"/>
                </a:cubicBezTo>
                <a:cubicBezTo>
                  <a:pt x="7" y="171"/>
                  <a:pt x="7" y="171"/>
                  <a:pt x="6" y="170"/>
                </a:cubicBezTo>
                <a:cubicBezTo>
                  <a:pt x="6" y="170"/>
                  <a:pt x="6" y="169"/>
                  <a:pt x="5" y="168"/>
                </a:cubicBezTo>
                <a:cubicBezTo>
                  <a:pt x="5" y="167"/>
                  <a:pt x="5" y="167"/>
                  <a:pt x="5" y="166"/>
                </a:cubicBezTo>
                <a:cubicBezTo>
                  <a:pt x="3" y="163"/>
                  <a:pt x="3" y="161"/>
                  <a:pt x="4" y="160"/>
                </a:cubicBezTo>
                <a:cubicBezTo>
                  <a:pt x="5" y="159"/>
                  <a:pt x="6" y="158"/>
                  <a:pt x="9" y="159"/>
                </a:cubicBezTo>
                <a:cubicBezTo>
                  <a:pt x="13" y="159"/>
                  <a:pt x="16" y="158"/>
                  <a:pt x="18" y="157"/>
                </a:cubicBezTo>
                <a:cubicBezTo>
                  <a:pt x="22" y="154"/>
                  <a:pt x="23" y="150"/>
                  <a:pt x="22" y="145"/>
                </a:cubicBezTo>
                <a:cubicBezTo>
                  <a:pt x="22" y="147"/>
                  <a:pt x="21" y="149"/>
                  <a:pt x="21" y="151"/>
                </a:cubicBezTo>
                <a:cubicBezTo>
                  <a:pt x="20" y="152"/>
                  <a:pt x="18" y="153"/>
                  <a:pt x="16" y="155"/>
                </a:cubicBezTo>
                <a:cubicBezTo>
                  <a:pt x="14" y="155"/>
                  <a:pt x="12" y="156"/>
                  <a:pt x="9" y="156"/>
                </a:cubicBezTo>
                <a:cubicBezTo>
                  <a:pt x="6" y="156"/>
                  <a:pt x="4" y="157"/>
                  <a:pt x="2" y="158"/>
                </a:cubicBezTo>
                <a:cubicBezTo>
                  <a:pt x="2" y="158"/>
                  <a:pt x="1" y="159"/>
                  <a:pt x="1" y="161"/>
                </a:cubicBezTo>
                <a:cubicBezTo>
                  <a:pt x="1" y="162"/>
                  <a:pt x="1" y="163"/>
                  <a:pt x="2" y="165"/>
                </a:cubicBezTo>
                <a:cubicBezTo>
                  <a:pt x="2" y="166"/>
                  <a:pt x="3" y="168"/>
                  <a:pt x="3" y="170"/>
                </a:cubicBezTo>
                <a:cubicBezTo>
                  <a:pt x="3" y="171"/>
                  <a:pt x="3" y="173"/>
                  <a:pt x="3" y="174"/>
                </a:cubicBezTo>
                <a:cubicBezTo>
                  <a:pt x="3" y="175"/>
                  <a:pt x="3" y="177"/>
                  <a:pt x="1" y="180"/>
                </a:cubicBezTo>
                <a:cubicBezTo>
                  <a:pt x="0" y="184"/>
                  <a:pt x="0" y="186"/>
                  <a:pt x="1" y="188"/>
                </a:cubicBezTo>
                <a:cubicBezTo>
                  <a:pt x="1" y="189"/>
                  <a:pt x="2" y="189"/>
                  <a:pt x="2" y="190"/>
                </a:cubicBezTo>
                <a:cubicBezTo>
                  <a:pt x="3" y="191"/>
                  <a:pt x="5" y="191"/>
                  <a:pt x="6" y="192"/>
                </a:cubicBezTo>
                <a:cubicBezTo>
                  <a:pt x="8" y="192"/>
                  <a:pt x="9" y="193"/>
                  <a:pt x="11" y="193"/>
                </a:cubicBezTo>
                <a:cubicBezTo>
                  <a:pt x="12" y="193"/>
                  <a:pt x="14" y="193"/>
                  <a:pt x="16" y="194"/>
                </a:cubicBezTo>
                <a:cubicBezTo>
                  <a:pt x="19" y="194"/>
                  <a:pt x="21" y="195"/>
                  <a:pt x="22" y="195"/>
                </a:cubicBezTo>
                <a:cubicBezTo>
                  <a:pt x="27" y="196"/>
                  <a:pt x="33" y="198"/>
                  <a:pt x="39" y="200"/>
                </a:cubicBezTo>
                <a:cubicBezTo>
                  <a:pt x="45" y="202"/>
                  <a:pt x="49" y="203"/>
                  <a:pt x="51" y="203"/>
                </a:cubicBezTo>
                <a:cubicBezTo>
                  <a:pt x="54" y="203"/>
                  <a:pt x="56" y="203"/>
                  <a:pt x="58" y="202"/>
                </a:cubicBezTo>
                <a:cubicBezTo>
                  <a:pt x="59" y="201"/>
                  <a:pt x="61" y="200"/>
                  <a:pt x="62" y="199"/>
                </a:cubicBezTo>
                <a:cubicBezTo>
                  <a:pt x="64" y="198"/>
                  <a:pt x="66" y="196"/>
                  <a:pt x="69" y="195"/>
                </a:cubicBezTo>
                <a:cubicBezTo>
                  <a:pt x="71" y="194"/>
                  <a:pt x="74" y="194"/>
                  <a:pt x="78" y="194"/>
                </a:cubicBezTo>
                <a:cubicBezTo>
                  <a:pt x="79" y="194"/>
                  <a:pt x="81" y="194"/>
                  <a:pt x="84" y="193"/>
                </a:cubicBezTo>
                <a:cubicBezTo>
                  <a:pt x="87" y="193"/>
                  <a:pt x="89" y="193"/>
                  <a:pt x="91" y="193"/>
                </a:cubicBezTo>
                <a:cubicBezTo>
                  <a:pt x="97" y="193"/>
                  <a:pt x="102" y="193"/>
                  <a:pt x="105" y="193"/>
                </a:cubicBezTo>
                <a:cubicBezTo>
                  <a:pt x="108" y="193"/>
                  <a:pt x="109" y="194"/>
                  <a:pt x="111" y="194"/>
                </a:cubicBezTo>
                <a:cubicBezTo>
                  <a:pt x="112" y="195"/>
                  <a:pt x="113" y="196"/>
                  <a:pt x="113" y="197"/>
                </a:cubicBezTo>
                <a:cubicBezTo>
                  <a:pt x="114" y="198"/>
                  <a:pt x="114" y="198"/>
                  <a:pt x="115" y="200"/>
                </a:cubicBezTo>
                <a:cubicBezTo>
                  <a:pt x="116" y="201"/>
                  <a:pt x="117" y="202"/>
                  <a:pt x="118" y="202"/>
                </a:cubicBezTo>
                <a:cubicBezTo>
                  <a:pt x="121" y="204"/>
                  <a:pt x="125" y="204"/>
                  <a:pt x="129" y="204"/>
                </a:cubicBezTo>
                <a:cubicBezTo>
                  <a:pt x="132" y="204"/>
                  <a:pt x="135" y="203"/>
                  <a:pt x="136" y="202"/>
                </a:cubicBezTo>
                <a:cubicBezTo>
                  <a:pt x="138" y="200"/>
                  <a:pt x="141" y="197"/>
                  <a:pt x="145" y="194"/>
                </a:cubicBezTo>
                <a:cubicBezTo>
                  <a:pt x="148" y="192"/>
                  <a:pt x="152" y="189"/>
                  <a:pt x="155" y="188"/>
                </a:cubicBezTo>
                <a:cubicBezTo>
                  <a:pt x="155" y="188"/>
                  <a:pt x="156" y="187"/>
                  <a:pt x="158" y="187"/>
                </a:cubicBezTo>
                <a:cubicBezTo>
                  <a:pt x="159" y="186"/>
                  <a:pt x="160" y="185"/>
                  <a:pt x="161" y="185"/>
                </a:cubicBezTo>
                <a:cubicBezTo>
                  <a:pt x="162" y="184"/>
                  <a:pt x="163" y="184"/>
                  <a:pt x="165" y="183"/>
                </a:cubicBezTo>
                <a:cubicBezTo>
                  <a:pt x="166" y="182"/>
                  <a:pt x="167" y="181"/>
                  <a:pt x="168" y="181"/>
                </a:cubicBezTo>
                <a:cubicBezTo>
                  <a:pt x="169" y="180"/>
                  <a:pt x="170" y="179"/>
                  <a:pt x="171" y="179"/>
                </a:cubicBezTo>
                <a:cubicBezTo>
                  <a:pt x="172" y="178"/>
                  <a:pt x="172" y="177"/>
                  <a:pt x="173" y="176"/>
                </a:cubicBezTo>
                <a:cubicBezTo>
                  <a:pt x="173" y="175"/>
                  <a:pt x="173" y="174"/>
                  <a:pt x="173" y="174"/>
                </a:cubicBezTo>
                <a:cubicBezTo>
                  <a:pt x="173" y="173"/>
                  <a:pt x="172" y="172"/>
                  <a:pt x="172" y="171"/>
                </a:cubicBezTo>
                <a:close/>
                <a:moveTo>
                  <a:pt x="111" y="61"/>
                </a:moveTo>
                <a:cubicBezTo>
                  <a:pt x="111" y="61"/>
                  <a:pt x="111" y="61"/>
                  <a:pt x="111" y="61"/>
                </a:cubicBezTo>
                <a:cubicBezTo>
                  <a:pt x="111" y="61"/>
                  <a:pt x="111" y="61"/>
                  <a:pt x="112" y="61"/>
                </a:cubicBezTo>
                <a:cubicBezTo>
                  <a:pt x="112" y="62"/>
                  <a:pt x="112" y="62"/>
                  <a:pt x="112" y="62"/>
                </a:cubicBezTo>
                <a:cubicBezTo>
                  <a:pt x="112" y="62"/>
                  <a:pt x="113" y="63"/>
                  <a:pt x="113" y="63"/>
                </a:cubicBezTo>
                <a:cubicBezTo>
                  <a:pt x="113" y="63"/>
                  <a:pt x="114" y="64"/>
                  <a:pt x="114" y="64"/>
                </a:cubicBezTo>
                <a:cubicBezTo>
                  <a:pt x="115" y="64"/>
                  <a:pt x="115" y="64"/>
                  <a:pt x="116" y="64"/>
                </a:cubicBezTo>
                <a:cubicBezTo>
                  <a:pt x="116" y="65"/>
                  <a:pt x="117" y="65"/>
                  <a:pt x="117" y="65"/>
                </a:cubicBezTo>
                <a:cubicBezTo>
                  <a:pt x="118" y="65"/>
                  <a:pt x="118" y="66"/>
                  <a:pt x="118" y="66"/>
                </a:cubicBezTo>
                <a:cubicBezTo>
                  <a:pt x="118" y="67"/>
                  <a:pt x="118" y="68"/>
                  <a:pt x="118" y="69"/>
                </a:cubicBezTo>
                <a:cubicBezTo>
                  <a:pt x="117" y="69"/>
                  <a:pt x="117" y="70"/>
                  <a:pt x="116" y="70"/>
                </a:cubicBezTo>
                <a:cubicBezTo>
                  <a:pt x="115" y="69"/>
                  <a:pt x="113" y="68"/>
                  <a:pt x="112" y="66"/>
                </a:cubicBezTo>
                <a:cubicBezTo>
                  <a:pt x="110" y="64"/>
                  <a:pt x="110" y="62"/>
                  <a:pt x="111" y="61"/>
                </a:cubicBezTo>
                <a:close/>
                <a:moveTo>
                  <a:pt x="97" y="17"/>
                </a:moveTo>
                <a:cubicBezTo>
                  <a:pt x="97" y="16"/>
                  <a:pt x="97" y="16"/>
                  <a:pt x="97" y="16"/>
                </a:cubicBezTo>
                <a:cubicBezTo>
                  <a:pt x="97" y="15"/>
                  <a:pt x="98" y="15"/>
                  <a:pt x="97" y="14"/>
                </a:cubicBezTo>
                <a:cubicBezTo>
                  <a:pt x="97" y="14"/>
                  <a:pt x="97" y="13"/>
                  <a:pt x="98" y="13"/>
                </a:cubicBezTo>
                <a:cubicBezTo>
                  <a:pt x="98" y="12"/>
                  <a:pt x="98" y="12"/>
                  <a:pt x="99" y="12"/>
                </a:cubicBezTo>
                <a:cubicBezTo>
                  <a:pt x="100" y="12"/>
                  <a:pt x="100" y="13"/>
                  <a:pt x="102" y="14"/>
                </a:cubicBezTo>
                <a:cubicBezTo>
                  <a:pt x="102" y="14"/>
                  <a:pt x="102" y="14"/>
                  <a:pt x="103" y="14"/>
                </a:cubicBezTo>
                <a:cubicBezTo>
                  <a:pt x="103" y="15"/>
                  <a:pt x="103" y="15"/>
                  <a:pt x="104" y="15"/>
                </a:cubicBezTo>
                <a:cubicBezTo>
                  <a:pt x="104" y="15"/>
                  <a:pt x="104" y="16"/>
                  <a:pt x="104" y="16"/>
                </a:cubicBezTo>
                <a:cubicBezTo>
                  <a:pt x="104" y="16"/>
                  <a:pt x="103" y="16"/>
                  <a:pt x="103" y="16"/>
                </a:cubicBezTo>
                <a:cubicBezTo>
                  <a:pt x="102" y="17"/>
                  <a:pt x="102" y="17"/>
                  <a:pt x="101" y="17"/>
                </a:cubicBezTo>
                <a:cubicBezTo>
                  <a:pt x="101" y="17"/>
                  <a:pt x="100" y="17"/>
                  <a:pt x="100" y="17"/>
                </a:cubicBezTo>
                <a:cubicBezTo>
                  <a:pt x="100" y="17"/>
                  <a:pt x="99" y="17"/>
                  <a:pt x="98" y="18"/>
                </a:cubicBezTo>
                <a:cubicBezTo>
                  <a:pt x="98" y="18"/>
                  <a:pt x="98" y="19"/>
                  <a:pt x="97" y="19"/>
                </a:cubicBezTo>
                <a:cubicBezTo>
                  <a:pt x="97" y="19"/>
                  <a:pt x="97" y="19"/>
                  <a:pt x="96" y="19"/>
                </a:cubicBezTo>
                <a:cubicBezTo>
                  <a:pt x="96" y="18"/>
                  <a:pt x="96" y="18"/>
                  <a:pt x="96" y="18"/>
                </a:cubicBezTo>
                <a:cubicBezTo>
                  <a:pt x="96" y="18"/>
                  <a:pt x="96" y="17"/>
                  <a:pt x="97" y="17"/>
                </a:cubicBezTo>
                <a:close/>
                <a:moveTo>
                  <a:pt x="42" y="102"/>
                </a:moveTo>
                <a:cubicBezTo>
                  <a:pt x="42" y="101"/>
                  <a:pt x="43" y="101"/>
                  <a:pt x="43" y="100"/>
                </a:cubicBezTo>
                <a:cubicBezTo>
                  <a:pt x="43" y="100"/>
                  <a:pt x="43" y="100"/>
                  <a:pt x="43" y="99"/>
                </a:cubicBezTo>
                <a:cubicBezTo>
                  <a:pt x="44" y="98"/>
                  <a:pt x="44" y="98"/>
                  <a:pt x="44" y="97"/>
                </a:cubicBezTo>
                <a:cubicBezTo>
                  <a:pt x="44" y="97"/>
                  <a:pt x="44" y="97"/>
                  <a:pt x="45" y="97"/>
                </a:cubicBezTo>
                <a:cubicBezTo>
                  <a:pt x="45" y="97"/>
                  <a:pt x="45" y="97"/>
                  <a:pt x="45" y="97"/>
                </a:cubicBezTo>
                <a:cubicBezTo>
                  <a:pt x="45" y="98"/>
                  <a:pt x="45" y="98"/>
                  <a:pt x="45" y="98"/>
                </a:cubicBezTo>
                <a:cubicBezTo>
                  <a:pt x="45" y="98"/>
                  <a:pt x="45" y="98"/>
                  <a:pt x="45" y="98"/>
                </a:cubicBezTo>
                <a:cubicBezTo>
                  <a:pt x="45" y="98"/>
                  <a:pt x="45" y="98"/>
                  <a:pt x="45" y="98"/>
                </a:cubicBezTo>
                <a:cubicBezTo>
                  <a:pt x="45" y="99"/>
                  <a:pt x="45" y="99"/>
                  <a:pt x="45" y="99"/>
                </a:cubicBezTo>
                <a:cubicBezTo>
                  <a:pt x="45" y="99"/>
                  <a:pt x="45" y="99"/>
                  <a:pt x="45" y="100"/>
                </a:cubicBezTo>
                <a:cubicBezTo>
                  <a:pt x="45" y="100"/>
                  <a:pt x="44" y="100"/>
                  <a:pt x="44" y="100"/>
                </a:cubicBezTo>
                <a:cubicBezTo>
                  <a:pt x="44" y="101"/>
                  <a:pt x="44" y="102"/>
                  <a:pt x="43" y="102"/>
                </a:cubicBezTo>
                <a:cubicBezTo>
                  <a:pt x="42" y="103"/>
                  <a:pt x="42" y="103"/>
                  <a:pt x="42" y="103"/>
                </a:cubicBezTo>
                <a:cubicBezTo>
                  <a:pt x="41" y="103"/>
                  <a:pt x="41" y="103"/>
                  <a:pt x="42" y="102"/>
                </a:cubicBezTo>
                <a:close/>
                <a:moveTo>
                  <a:pt x="116" y="172"/>
                </a:moveTo>
                <a:cubicBezTo>
                  <a:pt x="116" y="174"/>
                  <a:pt x="115" y="178"/>
                  <a:pt x="114" y="182"/>
                </a:cubicBezTo>
                <a:cubicBezTo>
                  <a:pt x="114" y="187"/>
                  <a:pt x="113" y="190"/>
                  <a:pt x="113" y="191"/>
                </a:cubicBezTo>
                <a:cubicBezTo>
                  <a:pt x="111" y="191"/>
                  <a:pt x="110" y="190"/>
                  <a:pt x="110" y="189"/>
                </a:cubicBezTo>
                <a:cubicBezTo>
                  <a:pt x="110" y="188"/>
                  <a:pt x="110" y="187"/>
                  <a:pt x="111" y="185"/>
                </a:cubicBezTo>
                <a:cubicBezTo>
                  <a:pt x="112" y="180"/>
                  <a:pt x="113" y="176"/>
                  <a:pt x="113" y="175"/>
                </a:cubicBezTo>
                <a:cubicBezTo>
                  <a:pt x="114" y="171"/>
                  <a:pt x="113" y="169"/>
                  <a:pt x="112" y="169"/>
                </a:cubicBezTo>
                <a:cubicBezTo>
                  <a:pt x="111" y="168"/>
                  <a:pt x="110" y="169"/>
                  <a:pt x="108" y="172"/>
                </a:cubicBezTo>
                <a:cubicBezTo>
                  <a:pt x="105" y="177"/>
                  <a:pt x="98" y="181"/>
                  <a:pt x="88" y="182"/>
                </a:cubicBezTo>
                <a:cubicBezTo>
                  <a:pt x="79" y="183"/>
                  <a:pt x="73" y="182"/>
                  <a:pt x="69" y="178"/>
                </a:cubicBezTo>
                <a:cubicBezTo>
                  <a:pt x="69" y="177"/>
                  <a:pt x="68" y="177"/>
                  <a:pt x="67" y="178"/>
                </a:cubicBezTo>
                <a:cubicBezTo>
                  <a:pt x="66" y="178"/>
                  <a:pt x="66" y="178"/>
                  <a:pt x="66" y="179"/>
                </a:cubicBezTo>
                <a:cubicBezTo>
                  <a:pt x="66" y="179"/>
                  <a:pt x="66" y="179"/>
                  <a:pt x="66" y="179"/>
                </a:cubicBezTo>
                <a:cubicBezTo>
                  <a:pt x="66" y="180"/>
                  <a:pt x="66" y="180"/>
                  <a:pt x="67" y="181"/>
                </a:cubicBezTo>
                <a:cubicBezTo>
                  <a:pt x="67" y="181"/>
                  <a:pt x="68" y="182"/>
                  <a:pt x="68" y="182"/>
                </a:cubicBezTo>
                <a:cubicBezTo>
                  <a:pt x="71" y="188"/>
                  <a:pt x="71" y="191"/>
                  <a:pt x="67" y="193"/>
                </a:cubicBezTo>
                <a:cubicBezTo>
                  <a:pt x="67" y="189"/>
                  <a:pt x="67" y="187"/>
                  <a:pt x="67" y="185"/>
                </a:cubicBezTo>
                <a:cubicBezTo>
                  <a:pt x="66" y="183"/>
                  <a:pt x="65" y="181"/>
                  <a:pt x="63" y="179"/>
                </a:cubicBezTo>
                <a:cubicBezTo>
                  <a:pt x="62" y="177"/>
                  <a:pt x="61" y="175"/>
                  <a:pt x="60" y="174"/>
                </a:cubicBezTo>
                <a:cubicBezTo>
                  <a:pt x="62" y="173"/>
                  <a:pt x="64" y="173"/>
                  <a:pt x="65" y="171"/>
                </a:cubicBezTo>
                <a:cubicBezTo>
                  <a:pt x="66" y="170"/>
                  <a:pt x="67" y="168"/>
                  <a:pt x="67" y="166"/>
                </a:cubicBezTo>
                <a:cubicBezTo>
                  <a:pt x="67" y="164"/>
                  <a:pt x="66" y="163"/>
                  <a:pt x="65" y="162"/>
                </a:cubicBezTo>
                <a:cubicBezTo>
                  <a:pt x="64" y="161"/>
                  <a:pt x="61" y="158"/>
                  <a:pt x="54" y="153"/>
                </a:cubicBezTo>
                <a:cubicBezTo>
                  <a:pt x="48" y="148"/>
                  <a:pt x="44" y="145"/>
                  <a:pt x="42" y="143"/>
                </a:cubicBezTo>
                <a:cubicBezTo>
                  <a:pt x="42" y="143"/>
                  <a:pt x="41" y="142"/>
                  <a:pt x="40" y="141"/>
                </a:cubicBezTo>
                <a:cubicBezTo>
                  <a:pt x="38" y="139"/>
                  <a:pt x="37" y="138"/>
                  <a:pt x="37" y="137"/>
                </a:cubicBezTo>
                <a:cubicBezTo>
                  <a:pt x="33" y="130"/>
                  <a:pt x="33" y="124"/>
                  <a:pt x="36" y="119"/>
                </a:cubicBezTo>
                <a:cubicBezTo>
                  <a:pt x="36" y="118"/>
                  <a:pt x="36" y="118"/>
                  <a:pt x="36" y="118"/>
                </a:cubicBezTo>
                <a:cubicBezTo>
                  <a:pt x="37" y="118"/>
                  <a:pt x="37" y="119"/>
                  <a:pt x="36" y="120"/>
                </a:cubicBezTo>
                <a:cubicBezTo>
                  <a:pt x="36" y="122"/>
                  <a:pt x="36" y="124"/>
                  <a:pt x="36" y="126"/>
                </a:cubicBezTo>
                <a:cubicBezTo>
                  <a:pt x="36" y="131"/>
                  <a:pt x="38" y="135"/>
                  <a:pt x="40" y="137"/>
                </a:cubicBezTo>
                <a:cubicBezTo>
                  <a:pt x="42" y="139"/>
                  <a:pt x="43" y="139"/>
                  <a:pt x="43" y="137"/>
                </a:cubicBezTo>
                <a:cubicBezTo>
                  <a:pt x="44" y="136"/>
                  <a:pt x="44" y="134"/>
                  <a:pt x="44" y="130"/>
                </a:cubicBezTo>
                <a:cubicBezTo>
                  <a:pt x="44" y="126"/>
                  <a:pt x="44" y="124"/>
                  <a:pt x="44" y="122"/>
                </a:cubicBezTo>
                <a:cubicBezTo>
                  <a:pt x="45" y="118"/>
                  <a:pt x="46" y="113"/>
                  <a:pt x="49" y="106"/>
                </a:cubicBezTo>
                <a:cubicBezTo>
                  <a:pt x="52" y="100"/>
                  <a:pt x="55" y="96"/>
                  <a:pt x="57" y="96"/>
                </a:cubicBezTo>
                <a:cubicBezTo>
                  <a:pt x="55" y="94"/>
                  <a:pt x="55" y="91"/>
                  <a:pt x="55" y="89"/>
                </a:cubicBezTo>
                <a:cubicBezTo>
                  <a:pt x="56" y="86"/>
                  <a:pt x="57" y="84"/>
                  <a:pt x="58" y="82"/>
                </a:cubicBezTo>
                <a:cubicBezTo>
                  <a:pt x="59" y="80"/>
                  <a:pt x="60" y="78"/>
                  <a:pt x="61" y="76"/>
                </a:cubicBezTo>
                <a:cubicBezTo>
                  <a:pt x="62" y="74"/>
                  <a:pt x="63" y="71"/>
                  <a:pt x="63" y="70"/>
                </a:cubicBezTo>
                <a:cubicBezTo>
                  <a:pt x="63" y="69"/>
                  <a:pt x="63" y="69"/>
                  <a:pt x="63" y="68"/>
                </a:cubicBezTo>
                <a:cubicBezTo>
                  <a:pt x="63" y="68"/>
                  <a:pt x="64" y="69"/>
                  <a:pt x="66" y="71"/>
                </a:cubicBezTo>
                <a:cubicBezTo>
                  <a:pt x="69" y="76"/>
                  <a:pt x="71" y="78"/>
                  <a:pt x="73" y="79"/>
                </a:cubicBezTo>
                <a:cubicBezTo>
                  <a:pt x="74" y="80"/>
                  <a:pt x="76" y="80"/>
                  <a:pt x="78" y="79"/>
                </a:cubicBezTo>
                <a:cubicBezTo>
                  <a:pt x="80" y="78"/>
                  <a:pt x="83" y="76"/>
                  <a:pt x="86" y="74"/>
                </a:cubicBezTo>
                <a:cubicBezTo>
                  <a:pt x="89" y="72"/>
                  <a:pt x="91" y="70"/>
                  <a:pt x="94" y="69"/>
                </a:cubicBezTo>
                <a:cubicBezTo>
                  <a:pt x="94" y="69"/>
                  <a:pt x="94" y="69"/>
                  <a:pt x="95" y="69"/>
                </a:cubicBezTo>
                <a:cubicBezTo>
                  <a:pt x="95" y="68"/>
                  <a:pt x="96" y="68"/>
                  <a:pt x="96" y="68"/>
                </a:cubicBezTo>
                <a:cubicBezTo>
                  <a:pt x="96" y="68"/>
                  <a:pt x="96" y="68"/>
                  <a:pt x="97" y="68"/>
                </a:cubicBezTo>
                <a:cubicBezTo>
                  <a:pt x="97" y="67"/>
                  <a:pt x="98" y="67"/>
                  <a:pt x="98" y="67"/>
                </a:cubicBezTo>
                <a:cubicBezTo>
                  <a:pt x="98" y="67"/>
                  <a:pt x="98" y="67"/>
                  <a:pt x="98" y="67"/>
                </a:cubicBezTo>
                <a:cubicBezTo>
                  <a:pt x="99" y="66"/>
                  <a:pt x="99" y="66"/>
                  <a:pt x="99" y="66"/>
                </a:cubicBezTo>
                <a:cubicBezTo>
                  <a:pt x="99" y="66"/>
                  <a:pt x="99" y="66"/>
                  <a:pt x="99" y="65"/>
                </a:cubicBezTo>
                <a:cubicBezTo>
                  <a:pt x="99" y="65"/>
                  <a:pt x="99" y="64"/>
                  <a:pt x="98" y="64"/>
                </a:cubicBezTo>
                <a:cubicBezTo>
                  <a:pt x="98" y="64"/>
                  <a:pt x="97" y="64"/>
                  <a:pt x="96" y="64"/>
                </a:cubicBezTo>
                <a:cubicBezTo>
                  <a:pt x="95" y="65"/>
                  <a:pt x="94" y="65"/>
                  <a:pt x="93" y="66"/>
                </a:cubicBezTo>
                <a:cubicBezTo>
                  <a:pt x="92" y="66"/>
                  <a:pt x="91" y="67"/>
                  <a:pt x="90" y="68"/>
                </a:cubicBezTo>
                <a:cubicBezTo>
                  <a:pt x="89" y="68"/>
                  <a:pt x="87" y="69"/>
                  <a:pt x="86" y="70"/>
                </a:cubicBezTo>
                <a:cubicBezTo>
                  <a:pt x="85" y="70"/>
                  <a:pt x="83" y="71"/>
                  <a:pt x="82" y="71"/>
                </a:cubicBezTo>
                <a:cubicBezTo>
                  <a:pt x="81" y="72"/>
                  <a:pt x="79" y="72"/>
                  <a:pt x="78" y="72"/>
                </a:cubicBezTo>
                <a:cubicBezTo>
                  <a:pt x="75" y="72"/>
                  <a:pt x="72" y="71"/>
                  <a:pt x="70" y="70"/>
                </a:cubicBezTo>
                <a:cubicBezTo>
                  <a:pt x="69" y="69"/>
                  <a:pt x="68" y="68"/>
                  <a:pt x="68" y="67"/>
                </a:cubicBezTo>
                <a:cubicBezTo>
                  <a:pt x="68" y="67"/>
                  <a:pt x="69" y="67"/>
                  <a:pt x="69" y="67"/>
                </a:cubicBezTo>
                <a:cubicBezTo>
                  <a:pt x="73" y="68"/>
                  <a:pt x="76" y="68"/>
                  <a:pt x="78" y="67"/>
                </a:cubicBezTo>
                <a:cubicBezTo>
                  <a:pt x="80" y="67"/>
                  <a:pt x="83" y="66"/>
                  <a:pt x="86" y="65"/>
                </a:cubicBezTo>
                <a:cubicBezTo>
                  <a:pt x="87" y="65"/>
                  <a:pt x="89" y="64"/>
                  <a:pt x="91" y="63"/>
                </a:cubicBezTo>
                <a:cubicBezTo>
                  <a:pt x="94" y="61"/>
                  <a:pt x="96" y="61"/>
                  <a:pt x="98" y="60"/>
                </a:cubicBezTo>
                <a:cubicBezTo>
                  <a:pt x="99" y="60"/>
                  <a:pt x="99" y="60"/>
                  <a:pt x="100" y="59"/>
                </a:cubicBezTo>
                <a:cubicBezTo>
                  <a:pt x="100" y="59"/>
                  <a:pt x="100" y="58"/>
                  <a:pt x="100" y="58"/>
                </a:cubicBezTo>
                <a:cubicBezTo>
                  <a:pt x="100" y="57"/>
                  <a:pt x="100" y="57"/>
                  <a:pt x="99" y="57"/>
                </a:cubicBezTo>
                <a:cubicBezTo>
                  <a:pt x="99" y="56"/>
                  <a:pt x="98" y="57"/>
                  <a:pt x="97" y="58"/>
                </a:cubicBezTo>
                <a:cubicBezTo>
                  <a:pt x="97" y="58"/>
                  <a:pt x="96" y="59"/>
                  <a:pt x="95" y="60"/>
                </a:cubicBezTo>
                <a:cubicBezTo>
                  <a:pt x="94" y="60"/>
                  <a:pt x="92" y="61"/>
                  <a:pt x="91" y="61"/>
                </a:cubicBezTo>
                <a:cubicBezTo>
                  <a:pt x="90" y="62"/>
                  <a:pt x="89" y="62"/>
                  <a:pt x="87" y="62"/>
                </a:cubicBezTo>
                <a:cubicBezTo>
                  <a:pt x="86" y="63"/>
                  <a:pt x="85" y="63"/>
                  <a:pt x="85" y="63"/>
                </a:cubicBezTo>
                <a:cubicBezTo>
                  <a:pt x="81" y="64"/>
                  <a:pt x="77" y="65"/>
                  <a:pt x="73" y="65"/>
                </a:cubicBezTo>
                <a:cubicBezTo>
                  <a:pt x="72" y="65"/>
                  <a:pt x="70" y="65"/>
                  <a:pt x="69" y="64"/>
                </a:cubicBezTo>
                <a:cubicBezTo>
                  <a:pt x="68" y="64"/>
                  <a:pt x="68" y="63"/>
                  <a:pt x="67" y="63"/>
                </a:cubicBezTo>
                <a:cubicBezTo>
                  <a:pt x="67" y="62"/>
                  <a:pt x="66" y="61"/>
                  <a:pt x="65" y="61"/>
                </a:cubicBezTo>
                <a:cubicBezTo>
                  <a:pt x="64" y="60"/>
                  <a:pt x="64" y="59"/>
                  <a:pt x="62" y="58"/>
                </a:cubicBezTo>
                <a:cubicBezTo>
                  <a:pt x="62" y="58"/>
                  <a:pt x="61" y="57"/>
                  <a:pt x="62" y="56"/>
                </a:cubicBezTo>
                <a:cubicBezTo>
                  <a:pt x="62" y="55"/>
                  <a:pt x="62" y="54"/>
                  <a:pt x="63" y="53"/>
                </a:cubicBezTo>
                <a:cubicBezTo>
                  <a:pt x="63" y="53"/>
                  <a:pt x="64" y="53"/>
                  <a:pt x="66" y="52"/>
                </a:cubicBezTo>
                <a:cubicBezTo>
                  <a:pt x="67" y="51"/>
                  <a:pt x="68" y="50"/>
                  <a:pt x="69" y="49"/>
                </a:cubicBezTo>
                <a:cubicBezTo>
                  <a:pt x="70" y="48"/>
                  <a:pt x="71" y="47"/>
                  <a:pt x="72" y="46"/>
                </a:cubicBezTo>
                <a:cubicBezTo>
                  <a:pt x="72" y="45"/>
                  <a:pt x="72" y="45"/>
                  <a:pt x="73" y="43"/>
                </a:cubicBezTo>
                <a:cubicBezTo>
                  <a:pt x="73" y="42"/>
                  <a:pt x="72" y="40"/>
                  <a:pt x="71" y="39"/>
                </a:cubicBezTo>
                <a:cubicBezTo>
                  <a:pt x="71" y="37"/>
                  <a:pt x="70" y="36"/>
                  <a:pt x="68" y="36"/>
                </a:cubicBezTo>
                <a:cubicBezTo>
                  <a:pt x="67" y="36"/>
                  <a:pt x="65" y="37"/>
                  <a:pt x="65" y="38"/>
                </a:cubicBezTo>
                <a:cubicBezTo>
                  <a:pt x="64" y="39"/>
                  <a:pt x="63" y="41"/>
                  <a:pt x="63" y="42"/>
                </a:cubicBezTo>
                <a:cubicBezTo>
                  <a:pt x="64" y="44"/>
                  <a:pt x="64" y="45"/>
                  <a:pt x="65" y="46"/>
                </a:cubicBezTo>
                <a:cubicBezTo>
                  <a:pt x="65" y="47"/>
                  <a:pt x="66" y="48"/>
                  <a:pt x="66" y="48"/>
                </a:cubicBezTo>
                <a:cubicBezTo>
                  <a:pt x="67" y="48"/>
                  <a:pt x="67" y="48"/>
                  <a:pt x="67" y="49"/>
                </a:cubicBezTo>
                <a:cubicBezTo>
                  <a:pt x="67" y="49"/>
                  <a:pt x="66" y="50"/>
                  <a:pt x="65" y="50"/>
                </a:cubicBezTo>
                <a:cubicBezTo>
                  <a:pt x="65" y="50"/>
                  <a:pt x="64" y="50"/>
                  <a:pt x="64" y="49"/>
                </a:cubicBezTo>
                <a:cubicBezTo>
                  <a:pt x="63" y="48"/>
                  <a:pt x="62" y="46"/>
                  <a:pt x="62" y="44"/>
                </a:cubicBezTo>
                <a:cubicBezTo>
                  <a:pt x="62" y="43"/>
                  <a:pt x="62" y="41"/>
                  <a:pt x="62" y="40"/>
                </a:cubicBezTo>
                <a:cubicBezTo>
                  <a:pt x="62" y="38"/>
                  <a:pt x="62" y="36"/>
                  <a:pt x="64" y="33"/>
                </a:cubicBezTo>
                <a:cubicBezTo>
                  <a:pt x="65" y="31"/>
                  <a:pt x="66" y="30"/>
                  <a:pt x="68" y="30"/>
                </a:cubicBezTo>
                <a:cubicBezTo>
                  <a:pt x="70" y="30"/>
                  <a:pt x="72" y="32"/>
                  <a:pt x="73" y="34"/>
                </a:cubicBezTo>
                <a:cubicBezTo>
                  <a:pt x="75" y="37"/>
                  <a:pt x="75" y="40"/>
                  <a:pt x="75" y="44"/>
                </a:cubicBezTo>
                <a:cubicBezTo>
                  <a:pt x="75" y="45"/>
                  <a:pt x="76" y="45"/>
                  <a:pt x="77" y="45"/>
                </a:cubicBezTo>
                <a:cubicBezTo>
                  <a:pt x="78" y="45"/>
                  <a:pt x="79" y="45"/>
                  <a:pt x="81" y="45"/>
                </a:cubicBezTo>
                <a:cubicBezTo>
                  <a:pt x="82" y="45"/>
                  <a:pt x="83" y="45"/>
                  <a:pt x="84" y="46"/>
                </a:cubicBezTo>
                <a:cubicBezTo>
                  <a:pt x="84" y="46"/>
                  <a:pt x="84" y="46"/>
                  <a:pt x="84" y="44"/>
                </a:cubicBezTo>
                <a:cubicBezTo>
                  <a:pt x="83" y="35"/>
                  <a:pt x="86" y="30"/>
                  <a:pt x="94" y="29"/>
                </a:cubicBezTo>
                <a:cubicBezTo>
                  <a:pt x="95" y="29"/>
                  <a:pt x="97" y="30"/>
                  <a:pt x="97" y="30"/>
                </a:cubicBezTo>
                <a:cubicBezTo>
                  <a:pt x="98" y="30"/>
                  <a:pt x="99" y="31"/>
                  <a:pt x="100" y="32"/>
                </a:cubicBezTo>
                <a:cubicBezTo>
                  <a:pt x="101" y="33"/>
                  <a:pt x="102" y="34"/>
                  <a:pt x="102" y="35"/>
                </a:cubicBezTo>
                <a:cubicBezTo>
                  <a:pt x="103" y="37"/>
                  <a:pt x="104" y="39"/>
                  <a:pt x="104" y="41"/>
                </a:cubicBezTo>
                <a:cubicBezTo>
                  <a:pt x="104" y="45"/>
                  <a:pt x="104" y="45"/>
                  <a:pt x="104" y="45"/>
                </a:cubicBezTo>
                <a:cubicBezTo>
                  <a:pt x="104" y="48"/>
                  <a:pt x="103" y="49"/>
                  <a:pt x="102" y="49"/>
                </a:cubicBezTo>
                <a:cubicBezTo>
                  <a:pt x="101" y="50"/>
                  <a:pt x="100" y="50"/>
                  <a:pt x="99" y="49"/>
                </a:cubicBezTo>
                <a:cubicBezTo>
                  <a:pt x="98" y="49"/>
                  <a:pt x="98" y="48"/>
                  <a:pt x="99" y="46"/>
                </a:cubicBezTo>
                <a:cubicBezTo>
                  <a:pt x="100" y="44"/>
                  <a:pt x="100" y="42"/>
                  <a:pt x="99" y="40"/>
                </a:cubicBezTo>
                <a:cubicBezTo>
                  <a:pt x="98" y="37"/>
                  <a:pt x="96" y="36"/>
                  <a:pt x="93" y="36"/>
                </a:cubicBezTo>
                <a:cubicBezTo>
                  <a:pt x="91" y="36"/>
                  <a:pt x="90" y="37"/>
                  <a:pt x="89" y="39"/>
                </a:cubicBezTo>
                <a:cubicBezTo>
                  <a:pt x="88" y="41"/>
                  <a:pt x="88" y="43"/>
                  <a:pt x="88" y="45"/>
                </a:cubicBezTo>
                <a:cubicBezTo>
                  <a:pt x="88" y="47"/>
                  <a:pt x="89" y="48"/>
                  <a:pt x="89" y="48"/>
                </a:cubicBezTo>
                <a:cubicBezTo>
                  <a:pt x="90" y="48"/>
                  <a:pt x="91" y="49"/>
                  <a:pt x="93" y="50"/>
                </a:cubicBezTo>
                <a:cubicBezTo>
                  <a:pt x="96" y="51"/>
                  <a:pt x="97" y="52"/>
                  <a:pt x="98" y="52"/>
                </a:cubicBezTo>
                <a:cubicBezTo>
                  <a:pt x="101" y="52"/>
                  <a:pt x="103" y="53"/>
                  <a:pt x="103" y="55"/>
                </a:cubicBezTo>
                <a:cubicBezTo>
                  <a:pt x="104" y="56"/>
                  <a:pt x="104" y="58"/>
                  <a:pt x="103" y="60"/>
                </a:cubicBezTo>
                <a:cubicBezTo>
                  <a:pt x="102" y="63"/>
                  <a:pt x="102" y="65"/>
                  <a:pt x="102" y="66"/>
                </a:cubicBezTo>
                <a:cubicBezTo>
                  <a:pt x="103" y="68"/>
                  <a:pt x="103" y="70"/>
                  <a:pt x="104" y="71"/>
                </a:cubicBezTo>
                <a:cubicBezTo>
                  <a:pt x="105" y="72"/>
                  <a:pt x="106" y="74"/>
                  <a:pt x="107" y="75"/>
                </a:cubicBezTo>
                <a:cubicBezTo>
                  <a:pt x="108" y="76"/>
                  <a:pt x="109" y="78"/>
                  <a:pt x="110" y="81"/>
                </a:cubicBezTo>
                <a:cubicBezTo>
                  <a:pt x="111" y="84"/>
                  <a:pt x="112" y="88"/>
                  <a:pt x="113" y="93"/>
                </a:cubicBezTo>
                <a:cubicBezTo>
                  <a:pt x="114" y="93"/>
                  <a:pt x="114" y="93"/>
                  <a:pt x="114" y="94"/>
                </a:cubicBezTo>
                <a:cubicBezTo>
                  <a:pt x="115" y="94"/>
                  <a:pt x="115" y="95"/>
                  <a:pt x="116" y="95"/>
                </a:cubicBezTo>
                <a:cubicBezTo>
                  <a:pt x="116" y="96"/>
                  <a:pt x="117" y="97"/>
                  <a:pt x="118" y="98"/>
                </a:cubicBezTo>
                <a:cubicBezTo>
                  <a:pt x="118" y="99"/>
                  <a:pt x="119" y="101"/>
                  <a:pt x="120" y="103"/>
                </a:cubicBezTo>
                <a:cubicBezTo>
                  <a:pt x="121" y="105"/>
                  <a:pt x="121" y="108"/>
                  <a:pt x="122" y="111"/>
                </a:cubicBezTo>
                <a:cubicBezTo>
                  <a:pt x="123" y="114"/>
                  <a:pt x="123" y="119"/>
                  <a:pt x="123" y="123"/>
                </a:cubicBezTo>
                <a:cubicBezTo>
                  <a:pt x="123" y="128"/>
                  <a:pt x="124" y="131"/>
                  <a:pt x="124" y="133"/>
                </a:cubicBezTo>
                <a:cubicBezTo>
                  <a:pt x="125" y="134"/>
                  <a:pt x="126" y="135"/>
                  <a:pt x="129" y="135"/>
                </a:cubicBezTo>
                <a:cubicBezTo>
                  <a:pt x="132" y="135"/>
                  <a:pt x="133" y="133"/>
                  <a:pt x="134" y="130"/>
                </a:cubicBezTo>
                <a:cubicBezTo>
                  <a:pt x="137" y="121"/>
                  <a:pt x="135" y="111"/>
                  <a:pt x="128" y="98"/>
                </a:cubicBezTo>
                <a:cubicBezTo>
                  <a:pt x="126" y="94"/>
                  <a:pt x="123" y="90"/>
                  <a:pt x="122" y="89"/>
                </a:cubicBezTo>
                <a:cubicBezTo>
                  <a:pt x="124" y="90"/>
                  <a:pt x="127" y="93"/>
                  <a:pt x="130" y="97"/>
                </a:cubicBezTo>
                <a:cubicBezTo>
                  <a:pt x="133" y="102"/>
                  <a:pt x="134" y="106"/>
                  <a:pt x="135" y="109"/>
                </a:cubicBezTo>
                <a:cubicBezTo>
                  <a:pt x="135" y="110"/>
                  <a:pt x="135" y="111"/>
                  <a:pt x="136" y="112"/>
                </a:cubicBezTo>
                <a:cubicBezTo>
                  <a:pt x="136" y="114"/>
                  <a:pt x="136" y="115"/>
                  <a:pt x="136" y="115"/>
                </a:cubicBezTo>
                <a:cubicBezTo>
                  <a:pt x="136" y="115"/>
                  <a:pt x="137" y="116"/>
                  <a:pt x="137" y="117"/>
                </a:cubicBezTo>
                <a:cubicBezTo>
                  <a:pt x="137" y="119"/>
                  <a:pt x="137" y="119"/>
                  <a:pt x="137" y="120"/>
                </a:cubicBezTo>
                <a:cubicBezTo>
                  <a:pt x="137" y="120"/>
                  <a:pt x="137" y="121"/>
                  <a:pt x="137" y="122"/>
                </a:cubicBezTo>
                <a:cubicBezTo>
                  <a:pt x="137" y="123"/>
                  <a:pt x="137" y="124"/>
                  <a:pt x="137" y="125"/>
                </a:cubicBezTo>
                <a:cubicBezTo>
                  <a:pt x="137" y="125"/>
                  <a:pt x="137" y="126"/>
                  <a:pt x="137" y="127"/>
                </a:cubicBezTo>
                <a:cubicBezTo>
                  <a:pt x="137" y="128"/>
                  <a:pt x="137" y="129"/>
                  <a:pt x="136" y="130"/>
                </a:cubicBezTo>
                <a:cubicBezTo>
                  <a:pt x="136" y="131"/>
                  <a:pt x="136" y="132"/>
                  <a:pt x="136" y="133"/>
                </a:cubicBezTo>
                <a:cubicBezTo>
                  <a:pt x="140" y="135"/>
                  <a:pt x="142" y="137"/>
                  <a:pt x="142" y="138"/>
                </a:cubicBezTo>
                <a:cubicBezTo>
                  <a:pt x="140" y="137"/>
                  <a:pt x="138" y="136"/>
                  <a:pt x="135" y="135"/>
                </a:cubicBezTo>
                <a:cubicBezTo>
                  <a:pt x="132" y="135"/>
                  <a:pt x="129" y="135"/>
                  <a:pt x="127" y="137"/>
                </a:cubicBezTo>
                <a:cubicBezTo>
                  <a:pt x="124" y="138"/>
                  <a:pt x="123" y="140"/>
                  <a:pt x="123" y="143"/>
                </a:cubicBezTo>
                <a:cubicBezTo>
                  <a:pt x="120" y="143"/>
                  <a:pt x="118" y="143"/>
                  <a:pt x="117" y="145"/>
                </a:cubicBezTo>
                <a:cubicBezTo>
                  <a:pt x="115" y="147"/>
                  <a:pt x="114" y="149"/>
                  <a:pt x="114" y="153"/>
                </a:cubicBezTo>
                <a:cubicBezTo>
                  <a:pt x="114" y="156"/>
                  <a:pt x="115" y="160"/>
                  <a:pt x="115" y="164"/>
                </a:cubicBezTo>
                <a:cubicBezTo>
                  <a:pt x="116" y="168"/>
                  <a:pt x="116" y="170"/>
                  <a:pt x="116" y="172"/>
                </a:cubicBezTo>
                <a:close/>
                <a:moveTo>
                  <a:pt x="68" y="40"/>
                </a:moveTo>
                <a:cubicBezTo>
                  <a:pt x="68" y="40"/>
                  <a:pt x="68" y="40"/>
                  <a:pt x="68" y="40"/>
                </a:cubicBezTo>
                <a:cubicBezTo>
                  <a:pt x="68" y="39"/>
                  <a:pt x="68" y="39"/>
                  <a:pt x="69" y="39"/>
                </a:cubicBezTo>
                <a:cubicBezTo>
                  <a:pt x="69" y="39"/>
                  <a:pt x="70" y="40"/>
                  <a:pt x="70" y="41"/>
                </a:cubicBezTo>
                <a:cubicBezTo>
                  <a:pt x="71" y="42"/>
                  <a:pt x="71" y="43"/>
                  <a:pt x="70" y="44"/>
                </a:cubicBezTo>
                <a:cubicBezTo>
                  <a:pt x="70" y="44"/>
                  <a:pt x="70" y="44"/>
                  <a:pt x="70" y="44"/>
                </a:cubicBezTo>
                <a:cubicBezTo>
                  <a:pt x="69" y="44"/>
                  <a:pt x="69" y="44"/>
                  <a:pt x="69" y="42"/>
                </a:cubicBezTo>
                <a:cubicBezTo>
                  <a:pt x="69" y="41"/>
                  <a:pt x="69" y="40"/>
                  <a:pt x="68" y="40"/>
                </a:cubicBezTo>
                <a:close/>
                <a:moveTo>
                  <a:pt x="98" y="42"/>
                </a:moveTo>
                <a:cubicBezTo>
                  <a:pt x="98" y="42"/>
                  <a:pt x="98" y="42"/>
                  <a:pt x="98" y="42"/>
                </a:cubicBezTo>
                <a:cubicBezTo>
                  <a:pt x="97" y="43"/>
                  <a:pt x="97" y="43"/>
                  <a:pt x="97" y="43"/>
                </a:cubicBezTo>
                <a:cubicBezTo>
                  <a:pt x="96" y="41"/>
                  <a:pt x="96" y="39"/>
                  <a:pt x="95" y="39"/>
                </a:cubicBezTo>
                <a:cubicBezTo>
                  <a:pt x="94" y="39"/>
                  <a:pt x="94" y="39"/>
                  <a:pt x="94" y="39"/>
                </a:cubicBezTo>
                <a:cubicBezTo>
                  <a:pt x="94" y="39"/>
                  <a:pt x="94" y="38"/>
                  <a:pt x="95" y="38"/>
                </a:cubicBezTo>
                <a:cubicBezTo>
                  <a:pt x="95" y="38"/>
                  <a:pt x="96" y="38"/>
                  <a:pt x="96" y="39"/>
                </a:cubicBezTo>
                <a:cubicBezTo>
                  <a:pt x="96" y="39"/>
                  <a:pt x="97" y="39"/>
                  <a:pt x="97" y="40"/>
                </a:cubicBezTo>
                <a:cubicBezTo>
                  <a:pt x="98" y="41"/>
                  <a:pt x="98" y="41"/>
                  <a:pt x="98" y="42"/>
                </a:cubicBezTo>
                <a:close/>
                <a:moveTo>
                  <a:pt x="98" y="42"/>
                </a:moveTo>
                <a:cubicBezTo>
                  <a:pt x="98" y="42"/>
                  <a:pt x="98" y="42"/>
                  <a:pt x="98"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2" name="Freeform 123"/>
          <p:cNvSpPr>
            <a:spLocks noEditPoints="1"/>
          </p:cNvSpPr>
          <p:nvPr/>
        </p:nvSpPr>
        <p:spPr bwMode="auto">
          <a:xfrm>
            <a:off x="5575304" y="5672667"/>
            <a:ext cx="4233" cy="2117"/>
          </a:xfrm>
          <a:custGeom>
            <a:avLst/>
            <a:gdLst>
              <a:gd name="T0" fmla="*/ 0 w 4"/>
              <a:gd name="T1" fmla="*/ 2 h 2"/>
              <a:gd name="T2" fmla="*/ 1 w 4"/>
              <a:gd name="T3" fmla="*/ 2 h 2"/>
              <a:gd name="T4" fmla="*/ 2 w 4"/>
              <a:gd name="T5" fmla="*/ 1 h 2"/>
              <a:gd name="T6" fmla="*/ 4 w 4"/>
              <a:gd name="T7" fmla="*/ 0 h 2"/>
              <a:gd name="T8" fmla="*/ 2 w 4"/>
              <a:gd name="T9" fmla="*/ 0 h 2"/>
              <a:gd name="T10" fmla="*/ 0 w 4"/>
              <a:gd name="T11" fmla="*/ 2 h 2"/>
              <a:gd name="T12" fmla="*/ 0 w 4"/>
              <a:gd name="T13" fmla="*/ 2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cubicBezTo>
                  <a:pt x="0" y="2"/>
                  <a:pt x="1" y="2"/>
                  <a:pt x="1" y="2"/>
                </a:cubicBezTo>
                <a:cubicBezTo>
                  <a:pt x="1" y="2"/>
                  <a:pt x="2" y="2"/>
                  <a:pt x="2" y="1"/>
                </a:cubicBezTo>
                <a:cubicBezTo>
                  <a:pt x="2" y="1"/>
                  <a:pt x="3" y="0"/>
                  <a:pt x="4" y="0"/>
                </a:cubicBezTo>
                <a:cubicBezTo>
                  <a:pt x="2" y="0"/>
                  <a:pt x="2" y="0"/>
                  <a:pt x="2" y="0"/>
                </a:cubicBezTo>
                <a:cubicBezTo>
                  <a:pt x="1" y="0"/>
                  <a:pt x="0" y="1"/>
                  <a:pt x="0" y="2"/>
                </a:cubicBezTo>
                <a:close/>
                <a:moveTo>
                  <a:pt x="0" y="2"/>
                </a:moveTo>
                <a:cubicBezTo>
                  <a:pt x="0" y="2"/>
                  <a:pt x="0" y="2"/>
                  <a:pt x="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3" name="Freeform 124"/>
          <p:cNvSpPr>
            <a:spLocks noEditPoints="1"/>
          </p:cNvSpPr>
          <p:nvPr/>
        </p:nvSpPr>
        <p:spPr bwMode="auto">
          <a:xfrm>
            <a:off x="5588002" y="5672667"/>
            <a:ext cx="4233" cy="2117"/>
          </a:xfrm>
          <a:custGeom>
            <a:avLst/>
            <a:gdLst>
              <a:gd name="T0" fmla="*/ 0 w 4"/>
              <a:gd name="T1" fmla="*/ 0 h 2"/>
              <a:gd name="T2" fmla="*/ 2 w 4"/>
              <a:gd name="T3" fmla="*/ 1 h 2"/>
              <a:gd name="T4" fmla="*/ 4 w 4"/>
              <a:gd name="T5" fmla="*/ 2 h 2"/>
              <a:gd name="T6" fmla="*/ 4 w 4"/>
              <a:gd name="T7" fmla="*/ 1 h 2"/>
              <a:gd name="T8" fmla="*/ 0 w 4"/>
              <a:gd name="T9" fmla="*/ 0 h 2"/>
              <a:gd name="T10" fmla="*/ 0 w 4"/>
              <a:gd name="T11" fmla="*/ 0 h 2"/>
              <a:gd name="T12" fmla="*/ 0 w 4"/>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0"/>
                </a:moveTo>
                <a:cubicBezTo>
                  <a:pt x="1" y="0"/>
                  <a:pt x="2" y="0"/>
                  <a:pt x="2" y="1"/>
                </a:cubicBezTo>
                <a:cubicBezTo>
                  <a:pt x="3" y="1"/>
                  <a:pt x="3" y="2"/>
                  <a:pt x="4" y="2"/>
                </a:cubicBezTo>
                <a:cubicBezTo>
                  <a:pt x="4" y="1"/>
                  <a:pt x="4" y="1"/>
                  <a:pt x="4" y="1"/>
                </a:cubicBezTo>
                <a:cubicBezTo>
                  <a:pt x="3" y="0"/>
                  <a:pt x="2" y="0"/>
                  <a:pt x="0" y="0"/>
                </a:cubicBezTo>
                <a:close/>
                <a:moveTo>
                  <a:pt x="0" y="0"/>
                </a:moveTo>
                <a:cubicBezTo>
                  <a:pt x="0" y="0"/>
                  <a:pt x="0" y="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4" name="Freeform 125"/>
          <p:cNvSpPr>
            <a:spLocks noEditPoints="1"/>
          </p:cNvSpPr>
          <p:nvPr/>
        </p:nvSpPr>
        <p:spPr bwMode="auto">
          <a:xfrm>
            <a:off x="5861051" y="5651502"/>
            <a:ext cx="228600" cy="226484"/>
          </a:xfrm>
          <a:custGeom>
            <a:avLst/>
            <a:gdLst>
              <a:gd name="T0" fmla="*/ 168 w 175"/>
              <a:gd name="T1" fmla="*/ 6 h 174"/>
              <a:gd name="T2" fmla="*/ 152 w 175"/>
              <a:gd name="T3" fmla="*/ 0 h 174"/>
              <a:gd name="T4" fmla="*/ 22 w 175"/>
              <a:gd name="T5" fmla="*/ 0 h 174"/>
              <a:gd name="T6" fmla="*/ 7 w 175"/>
              <a:gd name="T7" fmla="*/ 6 h 174"/>
              <a:gd name="T8" fmla="*/ 0 w 175"/>
              <a:gd name="T9" fmla="*/ 22 h 174"/>
              <a:gd name="T10" fmla="*/ 0 w 175"/>
              <a:gd name="T11" fmla="*/ 152 h 174"/>
              <a:gd name="T12" fmla="*/ 7 w 175"/>
              <a:gd name="T13" fmla="*/ 168 h 174"/>
              <a:gd name="T14" fmla="*/ 22 w 175"/>
              <a:gd name="T15" fmla="*/ 174 h 174"/>
              <a:gd name="T16" fmla="*/ 152 w 175"/>
              <a:gd name="T17" fmla="*/ 174 h 174"/>
              <a:gd name="T18" fmla="*/ 168 w 175"/>
              <a:gd name="T19" fmla="*/ 168 h 174"/>
              <a:gd name="T20" fmla="*/ 175 w 175"/>
              <a:gd name="T21" fmla="*/ 152 h 174"/>
              <a:gd name="T22" fmla="*/ 175 w 175"/>
              <a:gd name="T23" fmla="*/ 22 h 174"/>
              <a:gd name="T24" fmla="*/ 168 w 175"/>
              <a:gd name="T25" fmla="*/ 6 h 174"/>
              <a:gd name="T26" fmla="*/ 63 w 175"/>
              <a:gd name="T27" fmla="*/ 63 h 174"/>
              <a:gd name="T28" fmla="*/ 87 w 175"/>
              <a:gd name="T29" fmla="*/ 53 h 174"/>
              <a:gd name="T30" fmla="*/ 112 w 175"/>
              <a:gd name="T31" fmla="*/ 63 h 174"/>
              <a:gd name="T32" fmla="*/ 122 w 175"/>
              <a:gd name="T33" fmla="*/ 87 h 174"/>
              <a:gd name="T34" fmla="*/ 112 w 175"/>
              <a:gd name="T35" fmla="*/ 111 h 174"/>
              <a:gd name="T36" fmla="*/ 87 w 175"/>
              <a:gd name="T37" fmla="*/ 121 h 174"/>
              <a:gd name="T38" fmla="*/ 63 w 175"/>
              <a:gd name="T39" fmla="*/ 111 h 174"/>
              <a:gd name="T40" fmla="*/ 52 w 175"/>
              <a:gd name="T41" fmla="*/ 87 h 174"/>
              <a:gd name="T42" fmla="*/ 63 w 175"/>
              <a:gd name="T43" fmla="*/ 63 h 174"/>
              <a:gd name="T44" fmla="*/ 155 w 175"/>
              <a:gd name="T45" fmla="*/ 147 h 174"/>
              <a:gd name="T46" fmla="*/ 153 w 175"/>
              <a:gd name="T47" fmla="*/ 152 h 174"/>
              <a:gd name="T48" fmla="*/ 148 w 175"/>
              <a:gd name="T49" fmla="*/ 154 h 174"/>
              <a:gd name="T50" fmla="*/ 26 w 175"/>
              <a:gd name="T51" fmla="*/ 154 h 174"/>
              <a:gd name="T52" fmla="*/ 21 w 175"/>
              <a:gd name="T53" fmla="*/ 152 h 174"/>
              <a:gd name="T54" fmla="*/ 19 w 175"/>
              <a:gd name="T55" fmla="*/ 147 h 174"/>
              <a:gd name="T56" fmla="*/ 19 w 175"/>
              <a:gd name="T57" fmla="*/ 74 h 174"/>
              <a:gd name="T58" fmla="*/ 35 w 175"/>
              <a:gd name="T59" fmla="*/ 74 h 174"/>
              <a:gd name="T60" fmla="*/ 33 w 175"/>
              <a:gd name="T61" fmla="*/ 89 h 174"/>
              <a:gd name="T62" fmla="*/ 49 w 175"/>
              <a:gd name="T63" fmla="*/ 126 h 174"/>
              <a:gd name="T64" fmla="*/ 87 w 175"/>
              <a:gd name="T65" fmla="*/ 141 h 174"/>
              <a:gd name="T66" fmla="*/ 115 w 175"/>
              <a:gd name="T67" fmla="*/ 134 h 174"/>
              <a:gd name="T68" fmla="*/ 134 w 175"/>
              <a:gd name="T69" fmla="*/ 115 h 174"/>
              <a:gd name="T70" fmla="*/ 142 w 175"/>
              <a:gd name="T71" fmla="*/ 89 h 174"/>
              <a:gd name="T72" fmla="*/ 139 w 175"/>
              <a:gd name="T73" fmla="*/ 74 h 174"/>
              <a:gd name="T74" fmla="*/ 155 w 175"/>
              <a:gd name="T75" fmla="*/ 74 h 174"/>
              <a:gd name="T76" fmla="*/ 155 w 175"/>
              <a:gd name="T77" fmla="*/ 147 h 174"/>
              <a:gd name="T78" fmla="*/ 155 w 175"/>
              <a:gd name="T79" fmla="*/ 46 h 174"/>
              <a:gd name="T80" fmla="*/ 152 w 175"/>
              <a:gd name="T81" fmla="*/ 51 h 174"/>
              <a:gd name="T82" fmla="*/ 147 w 175"/>
              <a:gd name="T83" fmla="*/ 54 h 174"/>
              <a:gd name="T84" fmla="*/ 127 w 175"/>
              <a:gd name="T85" fmla="*/ 54 h 174"/>
              <a:gd name="T86" fmla="*/ 122 w 175"/>
              <a:gd name="T87" fmla="*/ 51 h 174"/>
              <a:gd name="T88" fmla="*/ 119 w 175"/>
              <a:gd name="T89" fmla="*/ 46 h 174"/>
              <a:gd name="T90" fmla="*/ 119 w 175"/>
              <a:gd name="T91" fmla="*/ 27 h 174"/>
              <a:gd name="T92" fmla="*/ 122 w 175"/>
              <a:gd name="T93" fmla="*/ 22 h 174"/>
              <a:gd name="T94" fmla="*/ 127 w 175"/>
              <a:gd name="T95" fmla="*/ 19 h 174"/>
              <a:gd name="T96" fmla="*/ 147 w 175"/>
              <a:gd name="T97" fmla="*/ 19 h 174"/>
              <a:gd name="T98" fmla="*/ 152 w 175"/>
              <a:gd name="T99" fmla="*/ 22 h 174"/>
              <a:gd name="T100" fmla="*/ 155 w 175"/>
              <a:gd name="T101" fmla="*/ 27 h 174"/>
              <a:gd name="T102" fmla="*/ 155 w 175"/>
              <a:gd name="T103" fmla="*/ 46 h 174"/>
              <a:gd name="T104" fmla="*/ 155 w 175"/>
              <a:gd name="T105" fmla="*/ 46 h 174"/>
              <a:gd name="T106" fmla="*/ 155 w 175"/>
              <a:gd name="T107" fmla="*/ 4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5" h="174">
                <a:moveTo>
                  <a:pt x="168" y="6"/>
                </a:moveTo>
                <a:cubicBezTo>
                  <a:pt x="164" y="2"/>
                  <a:pt x="158" y="0"/>
                  <a:pt x="152" y="0"/>
                </a:cubicBezTo>
                <a:cubicBezTo>
                  <a:pt x="22" y="0"/>
                  <a:pt x="22" y="0"/>
                  <a:pt x="22" y="0"/>
                </a:cubicBezTo>
                <a:cubicBezTo>
                  <a:pt x="16" y="0"/>
                  <a:pt x="11" y="2"/>
                  <a:pt x="7" y="6"/>
                </a:cubicBezTo>
                <a:cubicBezTo>
                  <a:pt x="2" y="11"/>
                  <a:pt x="0" y="16"/>
                  <a:pt x="0" y="22"/>
                </a:cubicBezTo>
                <a:cubicBezTo>
                  <a:pt x="0" y="152"/>
                  <a:pt x="0" y="152"/>
                  <a:pt x="0" y="152"/>
                </a:cubicBezTo>
                <a:cubicBezTo>
                  <a:pt x="0" y="158"/>
                  <a:pt x="2" y="163"/>
                  <a:pt x="7" y="168"/>
                </a:cubicBezTo>
                <a:cubicBezTo>
                  <a:pt x="11" y="172"/>
                  <a:pt x="16" y="174"/>
                  <a:pt x="22" y="174"/>
                </a:cubicBezTo>
                <a:cubicBezTo>
                  <a:pt x="152" y="174"/>
                  <a:pt x="152" y="174"/>
                  <a:pt x="152" y="174"/>
                </a:cubicBezTo>
                <a:cubicBezTo>
                  <a:pt x="158" y="174"/>
                  <a:pt x="164" y="172"/>
                  <a:pt x="168" y="168"/>
                </a:cubicBezTo>
                <a:cubicBezTo>
                  <a:pt x="172" y="163"/>
                  <a:pt x="175" y="158"/>
                  <a:pt x="175" y="152"/>
                </a:cubicBezTo>
                <a:cubicBezTo>
                  <a:pt x="175" y="22"/>
                  <a:pt x="175" y="22"/>
                  <a:pt x="175" y="22"/>
                </a:cubicBezTo>
                <a:cubicBezTo>
                  <a:pt x="175" y="16"/>
                  <a:pt x="172" y="11"/>
                  <a:pt x="168" y="6"/>
                </a:cubicBezTo>
                <a:close/>
                <a:moveTo>
                  <a:pt x="63" y="63"/>
                </a:moveTo>
                <a:cubicBezTo>
                  <a:pt x="70" y="56"/>
                  <a:pt x="78" y="53"/>
                  <a:pt x="87" y="53"/>
                </a:cubicBezTo>
                <a:cubicBezTo>
                  <a:pt x="97" y="53"/>
                  <a:pt x="105" y="56"/>
                  <a:pt x="112" y="63"/>
                </a:cubicBezTo>
                <a:cubicBezTo>
                  <a:pt x="119" y="69"/>
                  <a:pt x="122" y="77"/>
                  <a:pt x="122" y="87"/>
                </a:cubicBezTo>
                <a:cubicBezTo>
                  <a:pt x="122" y="96"/>
                  <a:pt x="119" y="104"/>
                  <a:pt x="112" y="111"/>
                </a:cubicBezTo>
                <a:cubicBezTo>
                  <a:pt x="105" y="117"/>
                  <a:pt x="97" y="121"/>
                  <a:pt x="87" y="121"/>
                </a:cubicBezTo>
                <a:cubicBezTo>
                  <a:pt x="78" y="121"/>
                  <a:pt x="70" y="117"/>
                  <a:pt x="63" y="111"/>
                </a:cubicBezTo>
                <a:cubicBezTo>
                  <a:pt x="56" y="104"/>
                  <a:pt x="52" y="96"/>
                  <a:pt x="52" y="87"/>
                </a:cubicBezTo>
                <a:cubicBezTo>
                  <a:pt x="52" y="77"/>
                  <a:pt x="56" y="69"/>
                  <a:pt x="63" y="63"/>
                </a:cubicBezTo>
                <a:close/>
                <a:moveTo>
                  <a:pt x="155" y="147"/>
                </a:moveTo>
                <a:cubicBezTo>
                  <a:pt x="155" y="149"/>
                  <a:pt x="154" y="151"/>
                  <a:pt x="153" y="152"/>
                </a:cubicBezTo>
                <a:cubicBezTo>
                  <a:pt x="151" y="154"/>
                  <a:pt x="150" y="154"/>
                  <a:pt x="148" y="154"/>
                </a:cubicBezTo>
                <a:cubicBezTo>
                  <a:pt x="26" y="154"/>
                  <a:pt x="26" y="154"/>
                  <a:pt x="26" y="154"/>
                </a:cubicBezTo>
                <a:cubicBezTo>
                  <a:pt x="24" y="154"/>
                  <a:pt x="23" y="154"/>
                  <a:pt x="21" y="152"/>
                </a:cubicBezTo>
                <a:cubicBezTo>
                  <a:pt x="20" y="151"/>
                  <a:pt x="19" y="149"/>
                  <a:pt x="19" y="147"/>
                </a:cubicBezTo>
                <a:cubicBezTo>
                  <a:pt x="19" y="74"/>
                  <a:pt x="19" y="74"/>
                  <a:pt x="19" y="74"/>
                </a:cubicBezTo>
                <a:cubicBezTo>
                  <a:pt x="35" y="74"/>
                  <a:pt x="35" y="74"/>
                  <a:pt x="35" y="74"/>
                </a:cubicBezTo>
                <a:cubicBezTo>
                  <a:pt x="34" y="78"/>
                  <a:pt x="33" y="83"/>
                  <a:pt x="33" y="89"/>
                </a:cubicBezTo>
                <a:cubicBezTo>
                  <a:pt x="33" y="103"/>
                  <a:pt x="38" y="115"/>
                  <a:pt x="49" y="126"/>
                </a:cubicBezTo>
                <a:cubicBezTo>
                  <a:pt x="60" y="136"/>
                  <a:pt x="72" y="141"/>
                  <a:pt x="87" y="141"/>
                </a:cubicBezTo>
                <a:cubicBezTo>
                  <a:pt x="97" y="141"/>
                  <a:pt x="106" y="139"/>
                  <a:pt x="115" y="134"/>
                </a:cubicBezTo>
                <a:cubicBezTo>
                  <a:pt x="123" y="129"/>
                  <a:pt x="130" y="123"/>
                  <a:pt x="134" y="115"/>
                </a:cubicBezTo>
                <a:cubicBezTo>
                  <a:pt x="139" y="107"/>
                  <a:pt x="142" y="98"/>
                  <a:pt x="142" y="89"/>
                </a:cubicBezTo>
                <a:cubicBezTo>
                  <a:pt x="142" y="83"/>
                  <a:pt x="141" y="78"/>
                  <a:pt x="139" y="74"/>
                </a:cubicBezTo>
                <a:cubicBezTo>
                  <a:pt x="155" y="74"/>
                  <a:pt x="155" y="74"/>
                  <a:pt x="155" y="74"/>
                </a:cubicBezTo>
                <a:lnTo>
                  <a:pt x="155" y="147"/>
                </a:lnTo>
                <a:close/>
                <a:moveTo>
                  <a:pt x="155" y="46"/>
                </a:moveTo>
                <a:cubicBezTo>
                  <a:pt x="155" y="48"/>
                  <a:pt x="154" y="50"/>
                  <a:pt x="152" y="51"/>
                </a:cubicBezTo>
                <a:cubicBezTo>
                  <a:pt x="151" y="53"/>
                  <a:pt x="149" y="54"/>
                  <a:pt x="147" y="54"/>
                </a:cubicBezTo>
                <a:cubicBezTo>
                  <a:pt x="127" y="54"/>
                  <a:pt x="127" y="54"/>
                  <a:pt x="127" y="54"/>
                </a:cubicBezTo>
                <a:cubicBezTo>
                  <a:pt x="125" y="54"/>
                  <a:pt x="123" y="53"/>
                  <a:pt x="122" y="51"/>
                </a:cubicBezTo>
                <a:cubicBezTo>
                  <a:pt x="120" y="50"/>
                  <a:pt x="119" y="48"/>
                  <a:pt x="119" y="46"/>
                </a:cubicBezTo>
                <a:cubicBezTo>
                  <a:pt x="119" y="27"/>
                  <a:pt x="119" y="27"/>
                  <a:pt x="119" y="27"/>
                </a:cubicBezTo>
                <a:cubicBezTo>
                  <a:pt x="119" y="25"/>
                  <a:pt x="120" y="23"/>
                  <a:pt x="122" y="22"/>
                </a:cubicBezTo>
                <a:cubicBezTo>
                  <a:pt x="123" y="20"/>
                  <a:pt x="125" y="19"/>
                  <a:pt x="127" y="19"/>
                </a:cubicBezTo>
                <a:cubicBezTo>
                  <a:pt x="147" y="19"/>
                  <a:pt x="147" y="19"/>
                  <a:pt x="147" y="19"/>
                </a:cubicBezTo>
                <a:cubicBezTo>
                  <a:pt x="149" y="19"/>
                  <a:pt x="151" y="20"/>
                  <a:pt x="152" y="22"/>
                </a:cubicBezTo>
                <a:cubicBezTo>
                  <a:pt x="154" y="23"/>
                  <a:pt x="155" y="25"/>
                  <a:pt x="155" y="27"/>
                </a:cubicBezTo>
                <a:lnTo>
                  <a:pt x="155" y="46"/>
                </a:lnTo>
                <a:close/>
                <a:moveTo>
                  <a:pt x="155" y="46"/>
                </a:moveTo>
                <a:cubicBezTo>
                  <a:pt x="155" y="46"/>
                  <a:pt x="155" y="46"/>
                  <a:pt x="155"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5" name="Freeform 126"/>
          <p:cNvSpPr>
            <a:spLocks noEditPoints="1"/>
          </p:cNvSpPr>
          <p:nvPr/>
        </p:nvSpPr>
        <p:spPr bwMode="auto">
          <a:xfrm>
            <a:off x="10388604" y="5617633"/>
            <a:ext cx="247649" cy="247651"/>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4 h 189"/>
              <a:gd name="T12" fmla="*/ 16 w 189"/>
              <a:gd name="T13" fmla="*/ 147 h 189"/>
              <a:gd name="T14" fmla="*/ 57 w 189"/>
              <a:gd name="T15" fmla="*/ 181 h 189"/>
              <a:gd name="T16" fmla="*/ 58 w 189"/>
              <a:gd name="T17" fmla="*/ 159 h 189"/>
              <a:gd name="T18" fmla="*/ 70 w 189"/>
              <a:gd name="T19" fmla="*/ 108 h 189"/>
              <a:gd name="T20" fmla="*/ 67 w 189"/>
              <a:gd name="T21" fmla="*/ 93 h 189"/>
              <a:gd name="T22" fmla="*/ 73 w 189"/>
              <a:gd name="T23" fmla="*/ 75 h 189"/>
              <a:gd name="T24" fmla="*/ 86 w 189"/>
              <a:gd name="T25" fmla="*/ 68 h 189"/>
              <a:gd name="T26" fmla="*/ 95 w 189"/>
              <a:gd name="T27" fmla="*/ 72 h 189"/>
              <a:gd name="T28" fmla="*/ 98 w 189"/>
              <a:gd name="T29" fmla="*/ 83 h 189"/>
              <a:gd name="T30" fmla="*/ 97 w 189"/>
              <a:gd name="T31" fmla="*/ 92 h 189"/>
              <a:gd name="T32" fmla="*/ 93 w 189"/>
              <a:gd name="T33" fmla="*/ 105 h 189"/>
              <a:gd name="T34" fmla="*/ 90 w 189"/>
              <a:gd name="T35" fmla="*/ 116 h 189"/>
              <a:gd name="T36" fmla="*/ 93 w 189"/>
              <a:gd name="T37" fmla="*/ 129 h 189"/>
              <a:gd name="T38" fmla="*/ 105 w 189"/>
              <a:gd name="T39" fmla="*/ 134 h 189"/>
              <a:gd name="T40" fmla="*/ 127 w 189"/>
              <a:gd name="T41" fmla="*/ 120 h 189"/>
              <a:gd name="T42" fmla="*/ 135 w 189"/>
              <a:gd name="T43" fmla="*/ 84 h 189"/>
              <a:gd name="T44" fmla="*/ 125 w 189"/>
              <a:gd name="T45" fmla="*/ 58 h 189"/>
              <a:gd name="T46" fmla="*/ 96 w 189"/>
              <a:gd name="T47" fmla="*/ 48 h 189"/>
              <a:gd name="T48" fmla="*/ 62 w 189"/>
              <a:gd name="T49" fmla="*/ 61 h 189"/>
              <a:gd name="T50" fmla="*/ 49 w 189"/>
              <a:gd name="T51" fmla="*/ 93 h 189"/>
              <a:gd name="T52" fmla="*/ 55 w 189"/>
              <a:gd name="T53" fmla="*/ 112 h 189"/>
              <a:gd name="T54" fmla="*/ 57 w 189"/>
              <a:gd name="T55" fmla="*/ 117 h 189"/>
              <a:gd name="T56" fmla="*/ 56 w 189"/>
              <a:gd name="T57" fmla="*/ 121 h 189"/>
              <a:gd name="T58" fmla="*/ 55 w 189"/>
              <a:gd name="T59" fmla="*/ 125 h 189"/>
              <a:gd name="T60" fmla="*/ 50 w 189"/>
              <a:gd name="T61" fmla="*/ 127 h 189"/>
              <a:gd name="T62" fmla="*/ 36 w 189"/>
              <a:gd name="T63" fmla="*/ 113 h 189"/>
              <a:gd name="T64" fmla="*/ 31 w 189"/>
              <a:gd name="T65" fmla="*/ 91 h 189"/>
              <a:gd name="T66" fmla="*/ 33 w 189"/>
              <a:gd name="T67" fmla="*/ 74 h 189"/>
              <a:gd name="T68" fmla="*/ 42 w 189"/>
              <a:gd name="T69" fmla="*/ 58 h 189"/>
              <a:gd name="T70" fmla="*/ 55 w 189"/>
              <a:gd name="T71" fmla="*/ 45 h 189"/>
              <a:gd name="T72" fmla="*/ 74 w 189"/>
              <a:gd name="T73" fmla="*/ 35 h 189"/>
              <a:gd name="T74" fmla="*/ 98 w 189"/>
              <a:gd name="T75" fmla="*/ 32 h 189"/>
              <a:gd name="T76" fmla="*/ 130 w 189"/>
              <a:gd name="T77" fmla="*/ 39 h 189"/>
              <a:gd name="T78" fmla="*/ 151 w 189"/>
              <a:gd name="T79" fmla="*/ 59 h 189"/>
              <a:gd name="T80" fmla="*/ 158 w 189"/>
              <a:gd name="T81" fmla="*/ 86 h 189"/>
              <a:gd name="T82" fmla="*/ 152 w 189"/>
              <a:gd name="T83" fmla="*/ 119 h 189"/>
              <a:gd name="T84" fmla="*/ 134 w 189"/>
              <a:gd name="T85" fmla="*/ 142 h 189"/>
              <a:gd name="T86" fmla="*/ 107 w 189"/>
              <a:gd name="T87" fmla="*/ 151 h 189"/>
              <a:gd name="T88" fmla="*/ 93 w 189"/>
              <a:gd name="T89" fmla="*/ 147 h 189"/>
              <a:gd name="T90" fmla="*/ 84 w 189"/>
              <a:gd name="T91" fmla="*/ 139 h 189"/>
              <a:gd name="T92" fmla="*/ 77 w 189"/>
              <a:gd name="T93" fmla="*/ 165 h 189"/>
              <a:gd name="T94" fmla="*/ 68 w 189"/>
              <a:gd name="T95" fmla="*/ 185 h 189"/>
              <a:gd name="T96" fmla="*/ 95 w 189"/>
              <a:gd name="T97" fmla="*/ 189 h 189"/>
              <a:gd name="T98" fmla="*/ 142 w 189"/>
              <a:gd name="T99" fmla="*/ 176 h 189"/>
              <a:gd name="T100" fmla="*/ 177 w 189"/>
              <a:gd name="T101" fmla="*/ 142 h 189"/>
              <a:gd name="T102" fmla="*/ 189 w 189"/>
              <a:gd name="T103" fmla="*/ 94 h 189"/>
              <a:gd name="T104" fmla="*/ 177 w 189"/>
              <a:gd name="T105" fmla="*/ 47 h 189"/>
              <a:gd name="T106" fmla="*/ 177 w 189"/>
              <a:gd name="T107" fmla="*/ 47 h 189"/>
              <a:gd name="T108" fmla="*/ 177 w 189"/>
              <a:gd name="T109" fmla="*/ 4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9" h="189">
                <a:moveTo>
                  <a:pt x="177" y="47"/>
                </a:moveTo>
                <a:cubicBezTo>
                  <a:pt x="168" y="32"/>
                  <a:pt x="157" y="21"/>
                  <a:pt x="142" y="13"/>
                </a:cubicBezTo>
                <a:cubicBezTo>
                  <a:pt x="128" y="4"/>
                  <a:pt x="112" y="0"/>
                  <a:pt x="95" y="0"/>
                </a:cubicBezTo>
                <a:cubicBezTo>
                  <a:pt x="77" y="0"/>
                  <a:pt x="62" y="4"/>
                  <a:pt x="47" y="13"/>
                </a:cubicBezTo>
                <a:cubicBezTo>
                  <a:pt x="33" y="21"/>
                  <a:pt x="21" y="32"/>
                  <a:pt x="13" y="47"/>
                </a:cubicBezTo>
                <a:cubicBezTo>
                  <a:pt x="4" y="61"/>
                  <a:pt x="0" y="77"/>
                  <a:pt x="0" y="94"/>
                </a:cubicBezTo>
                <a:cubicBezTo>
                  <a:pt x="0" y="114"/>
                  <a:pt x="5" y="131"/>
                  <a:pt x="16" y="147"/>
                </a:cubicBezTo>
                <a:cubicBezTo>
                  <a:pt x="26" y="162"/>
                  <a:pt x="40" y="174"/>
                  <a:pt x="57" y="181"/>
                </a:cubicBezTo>
                <a:cubicBezTo>
                  <a:pt x="56" y="172"/>
                  <a:pt x="57" y="165"/>
                  <a:pt x="58" y="159"/>
                </a:cubicBezTo>
                <a:cubicBezTo>
                  <a:pt x="70" y="108"/>
                  <a:pt x="70" y="108"/>
                  <a:pt x="70" y="108"/>
                </a:cubicBezTo>
                <a:cubicBezTo>
                  <a:pt x="68" y="104"/>
                  <a:pt x="67" y="99"/>
                  <a:pt x="67" y="93"/>
                </a:cubicBezTo>
                <a:cubicBezTo>
                  <a:pt x="67" y="86"/>
                  <a:pt x="69" y="80"/>
                  <a:pt x="73" y="75"/>
                </a:cubicBezTo>
                <a:cubicBezTo>
                  <a:pt x="76" y="71"/>
                  <a:pt x="81" y="68"/>
                  <a:pt x="86" y="68"/>
                </a:cubicBezTo>
                <a:cubicBezTo>
                  <a:pt x="90" y="68"/>
                  <a:pt x="93" y="70"/>
                  <a:pt x="95" y="72"/>
                </a:cubicBezTo>
                <a:cubicBezTo>
                  <a:pt x="97" y="75"/>
                  <a:pt x="98" y="79"/>
                  <a:pt x="98" y="83"/>
                </a:cubicBezTo>
                <a:cubicBezTo>
                  <a:pt x="98" y="85"/>
                  <a:pt x="98" y="88"/>
                  <a:pt x="97" y="92"/>
                </a:cubicBezTo>
                <a:cubicBezTo>
                  <a:pt x="96" y="96"/>
                  <a:pt x="95" y="100"/>
                  <a:pt x="93" y="105"/>
                </a:cubicBezTo>
                <a:cubicBezTo>
                  <a:pt x="92" y="109"/>
                  <a:pt x="91" y="113"/>
                  <a:pt x="90" y="116"/>
                </a:cubicBezTo>
                <a:cubicBezTo>
                  <a:pt x="89" y="121"/>
                  <a:pt x="90" y="125"/>
                  <a:pt x="93" y="129"/>
                </a:cubicBezTo>
                <a:cubicBezTo>
                  <a:pt x="96" y="133"/>
                  <a:pt x="100" y="134"/>
                  <a:pt x="105" y="134"/>
                </a:cubicBezTo>
                <a:cubicBezTo>
                  <a:pt x="114" y="134"/>
                  <a:pt x="121" y="130"/>
                  <a:pt x="127" y="120"/>
                </a:cubicBezTo>
                <a:cubicBezTo>
                  <a:pt x="132" y="110"/>
                  <a:pt x="135" y="98"/>
                  <a:pt x="135" y="84"/>
                </a:cubicBezTo>
                <a:cubicBezTo>
                  <a:pt x="135" y="73"/>
                  <a:pt x="132" y="65"/>
                  <a:pt x="125" y="58"/>
                </a:cubicBezTo>
                <a:cubicBezTo>
                  <a:pt x="118" y="51"/>
                  <a:pt x="108" y="48"/>
                  <a:pt x="96" y="48"/>
                </a:cubicBezTo>
                <a:cubicBezTo>
                  <a:pt x="82" y="48"/>
                  <a:pt x="70" y="52"/>
                  <a:pt x="62" y="61"/>
                </a:cubicBezTo>
                <a:cubicBezTo>
                  <a:pt x="53" y="70"/>
                  <a:pt x="49" y="81"/>
                  <a:pt x="49" y="93"/>
                </a:cubicBezTo>
                <a:cubicBezTo>
                  <a:pt x="49" y="101"/>
                  <a:pt x="51" y="107"/>
                  <a:pt x="55" y="112"/>
                </a:cubicBezTo>
                <a:cubicBezTo>
                  <a:pt x="57" y="113"/>
                  <a:pt x="57" y="115"/>
                  <a:pt x="57" y="117"/>
                </a:cubicBezTo>
                <a:cubicBezTo>
                  <a:pt x="56" y="118"/>
                  <a:pt x="56" y="119"/>
                  <a:pt x="56" y="121"/>
                </a:cubicBezTo>
                <a:cubicBezTo>
                  <a:pt x="55" y="123"/>
                  <a:pt x="55" y="124"/>
                  <a:pt x="55" y="125"/>
                </a:cubicBezTo>
                <a:cubicBezTo>
                  <a:pt x="54" y="127"/>
                  <a:pt x="52" y="128"/>
                  <a:pt x="50" y="127"/>
                </a:cubicBezTo>
                <a:cubicBezTo>
                  <a:pt x="44" y="124"/>
                  <a:pt x="39" y="120"/>
                  <a:pt x="36" y="113"/>
                </a:cubicBezTo>
                <a:cubicBezTo>
                  <a:pt x="32" y="107"/>
                  <a:pt x="31" y="99"/>
                  <a:pt x="31" y="91"/>
                </a:cubicBezTo>
                <a:cubicBezTo>
                  <a:pt x="31" y="85"/>
                  <a:pt x="32" y="80"/>
                  <a:pt x="33" y="74"/>
                </a:cubicBezTo>
                <a:cubicBezTo>
                  <a:pt x="35" y="69"/>
                  <a:pt x="38" y="63"/>
                  <a:pt x="42" y="58"/>
                </a:cubicBezTo>
                <a:cubicBezTo>
                  <a:pt x="45" y="53"/>
                  <a:pt x="50" y="49"/>
                  <a:pt x="55" y="45"/>
                </a:cubicBezTo>
                <a:cubicBezTo>
                  <a:pt x="60" y="41"/>
                  <a:pt x="67" y="38"/>
                  <a:pt x="74" y="35"/>
                </a:cubicBezTo>
                <a:cubicBezTo>
                  <a:pt x="81" y="33"/>
                  <a:pt x="90" y="32"/>
                  <a:pt x="98" y="32"/>
                </a:cubicBezTo>
                <a:cubicBezTo>
                  <a:pt x="110" y="32"/>
                  <a:pt x="120" y="34"/>
                  <a:pt x="130" y="39"/>
                </a:cubicBezTo>
                <a:cubicBezTo>
                  <a:pt x="139" y="45"/>
                  <a:pt x="146" y="51"/>
                  <a:pt x="151" y="59"/>
                </a:cubicBezTo>
                <a:cubicBezTo>
                  <a:pt x="156" y="68"/>
                  <a:pt x="158" y="77"/>
                  <a:pt x="158" y="86"/>
                </a:cubicBezTo>
                <a:cubicBezTo>
                  <a:pt x="158" y="98"/>
                  <a:pt x="156" y="109"/>
                  <a:pt x="152" y="119"/>
                </a:cubicBezTo>
                <a:cubicBezTo>
                  <a:pt x="148" y="129"/>
                  <a:pt x="141" y="137"/>
                  <a:pt x="134" y="142"/>
                </a:cubicBezTo>
                <a:cubicBezTo>
                  <a:pt x="126" y="148"/>
                  <a:pt x="117" y="151"/>
                  <a:pt x="107" y="151"/>
                </a:cubicBezTo>
                <a:cubicBezTo>
                  <a:pt x="102" y="151"/>
                  <a:pt x="97" y="150"/>
                  <a:pt x="93" y="147"/>
                </a:cubicBezTo>
                <a:cubicBezTo>
                  <a:pt x="89" y="145"/>
                  <a:pt x="86" y="142"/>
                  <a:pt x="84" y="139"/>
                </a:cubicBezTo>
                <a:cubicBezTo>
                  <a:pt x="80" y="154"/>
                  <a:pt x="78" y="162"/>
                  <a:pt x="77" y="165"/>
                </a:cubicBezTo>
                <a:cubicBezTo>
                  <a:pt x="76" y="171"/>
                  <a:pt x="73" y="178"/>
                  <a:pt x="68" y="185"/>
                </a:cubicBezTo>
                <a:cubicBezTo>
                  <a:pt x="77" y="188"/>
                  <a:pt x="85" y="189"/>
                  <a:pt x="95" y="189"/>
                </a:cubicBezTo>
                <a:cubicBezTo>
                  <a:pt x="112" y="189"/>
                  <a:pt x="128" y="185"/>
                  <a:pt x="142" y="176"/>
                </a:cubicBezTo>
                <a:cubicBezTo>
                  <a:pt x="157" y="168"/>
                  <a:pt x="168" y="157"/>
                  <a:pt x="177" y="142"/>
                </a:cubicBezTo>
                <a:cubicBezTo>
                  <a:pt x="185" y="128"/>
                  <a:pt x="189" y="112"/>
                  <a:pt x="189" y="94"/>
                </a:cubicBezTo>
                <a:cubicBezTo>
                  <a:pt x="189" y="77"/>
                  <a:pt x="185" y="61"/>
                  <a:pt x="177" y="47"/>
                </a:cubicBezTo>
                <a:close/>
                <a:moveTo>
                  <a:pt x="177" y="47"/>
                </a:moveTo>
                <a:cubicBezTo>
                  <a:pt x="177" y="47"/>
                  <a:pt x="177" y="47"/>
                  <a:pt x="177"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6" name="Freeform 127"/>
          <p:cNvSpPr>
            <a:spLocks noEditPoints="1"/>
          </p:cNvSpPr>
          <p:nvPr/>
        </p:nvSpPr>
        <p:spPr bwMode="auto">
          <a:xfrm>
            <a:off x="912284" y="6045200"/>
            <a:ext cx="260349" cy="186267"/>
          </a:xfrm>
          <a:custGeom>
            <a:avLst/>
            <a:gdLst>
              <a:gd name="T0" fmla="*/ 199 w 199"/>
              <a:gd name="T1" fmla="*/ 55 h 142"/>
              <a:gd name="T2" fmla="*/ 198 w 199"/>
              <a:gd name="T3" fmla="*/ 39 h 142"/>
              <a:gd name="T4" fmla="*/ 196 w 199"/>
              <a:gd name="T5" fmla="*/ 23 h 142"/>
              <a:gd name="T6" fmla="*/ 188 w 199"/>
              <a:gd name="T7" fmla="*/ 9 h 142"/>
              <a:gd name="T8" fmla="*/ 174 w 199"/>
              <a:gd name="T9" fmla="*/ 3 h 142"/>
              <a:gd name="T10" fmla="*/ 100 w 199"/>
              <a:gd name="T11" fmla="*/ 0 h 142"/>
              <a:gd name="T12" fmla="*/ 25 w 199"/>
              <a:gd name="T13" fmla="*/ 3 h 142"/>
              <a:gd name="T14" fmla="*/ 11 w 199"/>
              <a:gd name="T15" fmla="*/ 9 h 142"/>
              <a:gd name="T16" fmla="*/ 4 w 199"/>
              <a:gd name="T17" fmla="*/ 23 h 142"/>
              <a:gd name="T18" fmla="*/ 1 w 199"/>
              <a:gd name="T19" fmla="*/ 39 h 142"/>
              <a:gd name="T20" fmla="*/ 0 w 199"/>
              <a:gd name="T21" fmla="*/ 55 h 142"/>
              <a:gd name="T22" fmla="*/ 0 w 199"/>
              <a:gd name="T23" fmla="*/ 71 h 142"/>
              <a:gd name="T24" fmla="*/ 0 w 199"/>
              <a:gd name="T25" fmla="*/ 88 h 142"/>
              <a:gd name="T26" fmla="*/ 1 w 199"/>
              <a:gd name="T27" fmla="*/ 103 h 142"/>
              <a:gd name="T28" fmla="*/ 4 w 199"/>
              <a:gd name="T29" fmla="*/ 120 h 142"/>
              <a:gd name="T30" fmla="*/ 11 w 199"/>
              <a:gd name="T31" fmla="*/ 133 h 142"/>
              <a:gd name="T32" fmla="*/ 25 w 199"/>
              <a:gd name="T33" fmla="*/ 140 h 142"/>
              <a:gd name="T34" fmla="*/ 100 w 199"/>
              <a:gd name="T35" fmla="*/ 142 h 142"/>
              <a:gd name="T36" fmla="*/ 174 w 199"/>
              <a:gd name="T37" fmla="*/ 140 h 142"/>
              <a:gd name="T38" fmla="*/ 188 w 199"/>
              <a:gd name="T39" fmla="*/ 133 h 142"/>
              <a:gd name="T40" fmla="*/ 196 w 199"/>
              <a:gd name="T41" fmla="*/ 120 h 142"/>
              <a:gd name="T42" fmla="*/ 198 w 199"/>
              <a:gd name="T43" fmla="*/ 103 h 142"/>
              <a:gd name="T44" fmla="*/ 199 w 199"/>
              <a:gd name="T45" fmla="*/ 88 h 142"/>
              <a:gd name="T46" fmla="*/ 199 w 199"/>
              <a:gd name="T47" fmla="*/ 71 h 142"/>
              <a:gd name="T48" fmla="*/ 199 w 199"/>
              <a:gd name="T49" fmla="*/ 55 h 142"/>
              <a:gd name="T50" fmla="*/ 139 w 199"/>
              <a:gd name="T51" fmla="*/ 77 h 142"/>
              <a:gd name="T52" fmla="*/ 82 w 199"/>
              <a:gd name="T53" fmla="*/ 113 h 142"/>
              <a:gd name="T54" fmla="*/ 78 w 199"/>
              <a:gd name="T55" fmla="*/ 114 h 142"/>
              <a:gd name="T56" fmla="*/ 75 w 199"/>
              <a:gd name="T57" fmla="*/ 113 h 142"/>
              <a:gd name="T58" fmla="*/ 71 w 199"/>
              <a:gd name="T59" fmla="*/ 107 h 142"/>
              <a:gd name="T60" fmla="*/ 71 w 199"/>
              <a:gd name="T61" fmla="*/ 36 h 142"/>
              <a:gd name="T62" fmla="*/ 75 w 199"/>
              <a:gd name="T63" fmla="*/ 30 h 142"/>
              <a:gd name="T64" fmla="*/ 82 w 199"/>
              <a:gd name="T65" fmla="*/ 30 h 142"/>
              <a:gd name="T66" fmla="*/ 139 w 199"/>
              <a:gd name="T67" fmla="*/ 65 h 142"/>
              <a:gd name="T68" fmla="*/ 142 w 199"/>
              <a:gd name="T69" fmla="*/ 71 h 142"/>
              <a:gd name="T70" fmla="*/ 139 w 199"/>
              <a:gd name="T71" fmla="*/ 77 h 142"/>
              <a:gd name="T72" fmla="*/ 139 w 199"/>
              <a:gd name="T73" fmla="*/ 77 h 142"/>
              <a:gd name="T74" fmla="*/ 139 w 199"/>
              <a:gd name="T75"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42">
                <a:moveTo>
                  <a:pt x="199" y="55"/>
                </a:moveTo>
                <a:cubicBezTo>
                  <a:pt x="199" y="51"/>
                  <a:pt x="199" y="46"/>
                  <a:pt x="198" y="39"/>
                </a:cubicBezTo>
                <a:cubicBezTo>
                  <a:pt x="198" y="33"/>
                  <a:pt x="197" y="28"/>
                  <a:pt x="196" y="23"/>
                </a:cubicBezTo>
                <a:cubicBezTo>
                  <a:pt x="195" y="18"/>
                  <a:pt x="192" y="13"/>
                  <a:pt x="188" y="9"/>
                </a:cubicBezTo>
                <a:cubicBezTo>
                  <a:pt x="184" y="6"/>
                  <a:pt x="179" y="4"/>
                  <a:pt x="174" y="3"/>
                </a:cubicBezTo>
                <a:cubicBezTo>
                  <a:pt x="158" y="1"/>
                  <a:pt x="133" y="0"/>
                  <a:pt x="100" y="0"/>
                </a:cubicBezTo>
                <a:cubicBezTo>
                  <a:pt x="66" y="0"/>
                  <a:pt x="42" y="1"/>
                  <a:pt x="25" y="3"/>
                </a:cubicBezTo>
                <a:cubicBezTo>
                  <a:pt x="20" y="4"/>
                  <a:pt x="15" y="6"/>
                  <a:pt x="11" y="9"/>
                </a:cubicBezTo>
                <a:cubicBezTo>
                  <a:pt x="7" y="13"/>
                  <a:pt x="5" y="18"/>
                  <a:pt x="4" y="23"/>
                </a:cubicBezTo>
                <a:cubicBezTo>
                  <a:pt x="3" y="28"/>
                  <a:pt x="2" y="33"/>
                  <a:pt x="1" y="39"/>
                </a:cubicBezTo>
                <a:cubicBezTo>
                  <a:pt x="1" y="46"/>
                  <a:pt x="0" y="51"/>
                  <a:pt x="0" y="55"/>
                </a:cubicBezTo>
                <a:cubicBezTo>
                  <a:pt x="0" y="59"/>
                  <a:pt x="0" y="64"/>
                  <a:pt x="0" y="71"/>
                </a:cubicBezTo>
                <a:cubicBezTo>
                  <a:pt x="0" y="78"/>
                  <a:pt x="0" y="84"/>
                  <a:pt x="0" y="88"/>
                </a:cubicBezTo>
                <a:cubicBezTo>
                  <a:pt x="0" y="92"/>
                  <a:pt x="1" y="97"/>
                  <a:pt x="1" y="103"/>
                </a:cubicBezTo>
                <a:cubicBezTo>
                  <a:pt x="2" y="109"/>
                  <a:pt x="2" y="115"/>
                  <a:pt x="4" y="120"/>
                </a:cubicBezTo>
                <a:cubicBezTo>
                  <a:pt x="5" y="125"/>
                  <a:pt x="7" y="129"/>
                  <a:pt x="11" y="133"/>
                </a:cubicBezTo>
                <a:cubicBezTo>
                  <a:pt x="15" y="137"/>
                  <a:pt x="20" y="139"/>
                  <a:pt x="25" y="140"/>
                </a:cubicBezTo>
                <a:cubicBezTo>
                  <a:pt x="42" y="141"/>
                  <a:pt x="66" y="142"/>
                  <a:pt x="100" y="142"/>
                </a:cubicBezTo>
                <a:cubicBezTo>
                  <a:pt x="133" y="142"/>
                  <a:pt x="158" y="141"/>
                  <a:pt x="174" y="140"/>
                </a:cubicBezTo>
                <a:cubicBezTo>
                  <a:pt x="179" y="139"/>
                  <a:pt x="184" y="137"/>
                  <a:pt x="188" y="133"/>
                </a:cubicBezTo>
                <a:cubicBezTo>
                  <a:pt x="192" y="129"/>
                  <a:pt x="194" y="125"/>
                  <a:pt x="196" y="120"/>
                </a:cubicBezTo>
                <a:cubicBezTo>
                  <a:pt x="197" y="115"/>
                  <a:pt x="198" y="109"/>
                  <a:pt x="198" y="103"/>
                </a:cubicBezTo>
                <a:cubicBezTo>
                  <a:pt x="199" y="97"/>
                  <a:pt x="199" y="92"/>
                  <a:pt x="199" y="88"/>
                </a:cubicBezTo>
                <a:cubicBezTo>
                  <a:pt x="199" y="84"/>
                  <a:pt x="199" y="78"/>
                  <a:pt x="199" y="71"/>
                </a:cubicBezTo>
                <a:cubicBezTo>
                  <a:pt x="199" y="64"/>
                  <a:pt x="199" y="59"/>
                  <a:pt x="199" y="55"/>
                </a:cubicBezTo>
                <a:close/>
                <a:moveTo>
                  <a:pt x="139" y="77"/>
                </a:moveTo>
                <a:cubicBezTo>
                  <a:pt x="82" y="113"/>
                  <a:pt x="82" y="113"/>
                  <a:pt x="82" y="113"/>
                </a:cubicBezTo>
                <a:cubicBezTo>
                  <a:pt x="81" y="114"/>
                  <a:pt x="80" y="114"/>
                  <a:pt x="78" y="114"/>
                </a:cubicBezTo>
                <a:cubicBezTo>
                  <a:pt x="77" y="114"/>
                  <a:pt x="76" y="114"/>
                  <a:pt x="75" y="113"/>
                </a:cubicBezTo>
                <a:cubicBezTo>
                  <a:pt x="72" y="112"/>
                  <a:pt x="71" y="110"/>
                  <a:pt x="71" y="107"/>
                </a:cubicBezTo>
                <a:cubicBezTo>
                  <a:pt x="71" y="36"/>
                  <a:pt x="71" y="36"/>
                  <a:pt x="71" y="36"/>
                </a:cubicBezTo>
                <a:cubicBezTo>
                  <a:pt x="71" y="33"/>
                  <a:pt x="72" y="31"/>
                  <a:pt x="75" y="30"/>
                </a:cubicBezTo>
                <a:cubicBezTo>
                  <a:pt x="77" y="28"/>
                  <a:pt x="80" y="28"/>
                  <a:pt x="82" y="30"/>
                </a:cubicBezTo>
                <a:cubicBezTo>
                  <a:pt x="139" y="65"/>
                  <a:pt x="139" y="65"/>
                  <a:pt x="139" y="65"/>
                </a:cubicBezTo>
                <a:cubicBezTo>
                  <a:pt x="141" y="67"/>
                  <a:pt x="142" y="69"/>
                  <a:pt x="142" y="71"/>
                </a:cubicBezTo>
                <a:cubicBezTo>
                  <a:pt x="142" y="74"/>
                  <a:pt x="141" y="76"/>
                  <a:pt x="139" y="77"/>
                </a:cubicBezTo>
                <a:close/>
                <a:moveTo>
                  <a:pt x="139" y="77"/>
                </a:moveTo>
                <a:cubicBezTo>
                  <a:pt x="139" y="77"/>
                  <a:pt x="139" y="77"/>
                  <a:pt x="139" y="7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7" name="Freeform 128"/>
          <p:cNvSpPr>
            <a:spLocks noEditPoints="1"/>
          </p:cNvSpPr>
          <p:nvPr/>
        </p:nvSpPr>
        <p:spPr bwMode="auto">
          <a:xfrm>
            <a:off x="1301753" y="6019801"/>
            <a:ext cx="224367" cy="222251"/>
          </a:xfrm>
          <a:custGeom>
            <a:avLst/>
            <a:gdLst>
              <a:gd name="T0" fmla="*/ 138 w 170"/>
              <a:gd name="T1" fmla="*/ 0 h 170"/>
              <a:gd name="T2" fmla="*/ 9 w 170"/>
              <a:gd name="T3" fmla="*/ 9 h 170"/>
              <a:gd name="T4" fmla="*/ 0 w 170"/>
              <a:gd name="T5" fmla="*/ 138 h 170"/>
              <a:gd name="T6" fmla="*/ 32 w 170"/>
              <a:gd name="T7" fmla="*/ 170 h 170"/>
              <a:gd name="T8" fmla="*/ 161 w 170"/>
              <a:gd name="T9" fmla="*/ 161 h 170"/>
              <a:gd name="T10" fmla="*/ 170 w 170"/>
              <a:gd name="T11" fmla="*/ 32 h 170"/>
              <a:gd name="T12" fmla="*/ 101 w 170"/>
              <a:gd name="T13" fmla="*/ 24 h 170"/>
              <a:gd name="T14" fmla="*/ 108 w 170"/>
              <a:gd name="T15" fmla="*/ 55 h 170"/>
              <a:gd name="T16" fmla="*/ 110 w 170"/>
              <a:gd name="T17" fmla="*/ 59 h 170"/>
              <a:gd name="T18" fmla="*/ 115 w 170"/>
              <a:gd name="T19" fmla="*/ 24 h 170"/>
              <a:gd name="T20" fmla="*/ 122 w 170"/>
              <a:gd name="T21" fmla="*/ 66 h 170"/>
              <a:gd name="T22" fmla="*/ 115 w 170"/>
              <a:gd name="T23" fmla="*/ 61 h 170"/>
              <a:gd name="T24" fmla="*/ 101 w 170"/>
              <a:gd name="T25" fmla="*/ 63 h 170"/>
              <a:gd name="T26" fmla="*/ 101 w 170"/>
              <a:gd name="T27" fmla="*/ 24 h 170"/>
              <a:gd name="T28" fmla="*/ 75 w 170"/>
              <a:gd name="T29" fmla="*/ 28 h 170"/>
              <a:gd name="T30" fmla="*/ 92 w 170"/>
              <a:gd name="T31" fmla="*/ 28 h 170"/>
              <a:gd name="T32" fmla="*/ 94 w 170"/>
              <a:gd name="T33" fmla="*/ 52 h 170"/>
              <a:gd name="T34" fmla="*/ 83 w 170"/>
              <a:gd name="T35" fmla="*/ 66 h 170"/>
              <a:gd name="T36" fmla="*/ 72 w 170"/>
              <a:gd name="T37" fmla="*/ 52 h 170"/>
              <a:gd name="T38" fmla="*/ 52 w 170"/>
              <a:gd name="T39" fmla="*/ 10 h 170"/>
              <a:gd name="T40" fmla="*/ 64 w 170"/>
              <a:gd name="T41" fmla="*/ 10 h 170"/>
              <a:gd name="T42" fmla="*/ 62 w 170"/>
              <a:gd name="T43" fmla="*/ 43 h 170"/>
              <a:gd name="T44" fmla="*/ 54 w 170"/>
              <a:gd name="T45" fmla="*/ 66 h 170"/>
              <a:gd name="T46" fmla="*/ 49 w 170"/>
              <a:gd name="T47" fmla="*/ 26 h 170"/>
              <a:gd name="T48" fmla="*/ 44 w 170"/>
              <a:gd name="T49" fmla="*/ 10 h 170"/>
              <a:gd name="T50" fmla="*/ 144 w 170"/>
              <a:gd name="T51" fmla="*/ 144 h 170"/>
              <a:gd name="T52" fmla="*/ 131 w 170"/>
              <a:gd name="T53" fmla="*/ 156 h 170"/>
              <a:gd name="T54" fmla="*/ 39 w 170"/>
              <a:gd name="T55" fmla="*/ 156 h 170"/>
              <a:gd name="T56" fmla="*/ 26 w 170"/>
              <a:gd name="T57" fmla="*/ 144 h 170"/>
              <a:gd name="T58" fmla="*/ 26 w 170"/>
              <a:gd name="T59" fmla="*/ 87 h 170"/>
              <a:gd name="T60" fmla="*/ 39 w 170"/>
              <a:gd name="T61" fmla="*/ 75 h 170"/>
              <a:gd name="T62" fmla="*/ 131 w 170"/>
              <a:gd name="T63" fmla="*/ 75 h 170"/>
              <a:gd name="T64" fmla="*/ 144 w 170"/>
              <a:gd name="T65" fmla="*/ 87 h 170"/>
              <a:gd name="T66" fmla="*/ 144 w 170"/>
              <a:gd name="T67" fmla="*/ 144 h 170"/>
              <a:gd name="T68" fmla="*/ 144 w 170"/>
              <a:gd name="T69" fmla="*/ 14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170">
                <a:moveTo>
                  <a:pt x="161" y="9"/>
                </a:moveTo>
                <a:cubicBezTo>
                  <a:pt x="155" y="3"/>
                  <a:pt x="147" y="0"/>
                  <a:pt x="138" y="0"/>
                </a:cubicBezTo>
                <a:cubicBezTo>
                  <a:pt x="32" y="0"/>
                  <a:pt x="32" y="0"/>
                  <a:pt x="32" y="0"/>
                </a:cubicBezTo>
                <a:cubicBezTo>
                  <a:pt x="23" y="0"/>
                  <a:pt x="15" y="3"/>
                  <a:pt x="9" y="9"/>
                </a:cubicBezTo>
                <a:cubicBezTo>
                  <a:pt x="3" y="15"/>
                  <a:pt x="0" y="23"/>
                  <a:pt x="0" y="32"/>
                </a:cubicBezTo>
                <a:cubicBezTo>
                  <a:pt x="0" y="138"/>
                  <a:pt x="0" y="138"/>
                  <a:pt x="0" y="138"/>
                </a:cubicBezTo>
                <a:cubicBezTo>
                  <a:pt x="0" y="147"/>
                  <a:pt x="3" y="155"/>
                  <a:pt x="9" y="161"/>
                </a:cubicBezTo>
                <a:cubicBezTo>
                  <a:pt x="15" y="167"/>
                  <a:pt x="23" y="170"/>
                  <a:pt x="32" y="170"/>
                </a:cubicBezTo>
                <a:cubicBezTo>
                  <a:pt x="138" y="170"/>
                  <a:pt x="138" y="170"/>
                  <a:pt x="138" y="170"/>
                </a:cubicBezTo>
                <a:cubicBezTo>
                  <a:pt x="147" y="170"/>
                  <a:pt x="155" y="167"/>
                  <a:pt x="161" y="161"/>
                </a:cubicBezTo>
                <a:cubicBezTo>
                  <a:pt x="167" y="155"/>
                  <a:pt x="170" y="147"/>
                  <a:pt x="170" y="138"/>
                </a:cubicBezTo>
                <a:cubicBezTo>
                  <a:pt x="170" y="32"/>
                  <a:pt x="170" y="32"/>
                  <a:pt x="170" y="32"/>
                </a:cubicBezTo>
                <a:cubicBezTo>
                  <a:pt x="170" y="23"/>
                  <a:pt x="167" y="15"/>
                  <a:pt x="161" y="9"/>
                </a:cubicBezTo>
                <a:close/>
                <a:moveTo>
                  <a:pt x="101" y="24"/>
                </a:moveTo>
                <a:cubicBezTo>
                  <a:pt x="108" y="24"/>
                  <a:pt x="108" y="24"/>
                  <a:pt x="108" y="24"/>
                </a:cubicBezTo>
                <a:cubicBezTo>
                  <a:pt x="108" y="55"/>
                  <a:pt x="108" y="55"/>
                  <a:pt x="108" y="55"/>
                </a:cubicBezTo>
                <a:cubicBezTo>
                  <a:pt x="108" y="56"/>
                  <a:pt x="108" y="57"/>
                  <a:pt x="108" y="58"/>
                </a:cubicBezTo>
                <a:cubicBezTo>
                  <a:pt x="108" y="59"/>
                  <a:pt x="109" y="59"/>
                  <a:pt x="110" y="59"/>
                </a:cubicBezTo>
                <a:cubicBezTo>
                  <a:pt x="111" y="59"/>
                  <a:pt x="113" y="58"/>
                  <a:pt x="115" y="56"/>
                </a:cubicBezTo>
                <a:cubicBezTo>
                  <a:pt x="115" y="24"/>
                  <a:pt x="115" y="24"/>
                  <a:pt x="115" y="24"/>
                </a:cubicBezTo>
                <a:cubicBezTo>
                  <a:pt x="122" y="24"/>
                  <a:pt x="122" y="24"/>
                  <a:pt x="122" y="24"/>
                </a:cubicBezTo>
                <a:cubicBezTo>
                  <a:pt x="122" y="66"/>
                  <a:pt x="122" y="66"/>
                  <a:pt x="122" y="66"/>
                </a:cubicBezTo>
                <a:cubicBezTo>
                  <a:pt x="115" y="66"/>
                  <a:pt x="115" y="66"/>
                  <a:pt x="115" y="66"/>
                </a:cubicBezTo>
                <a:cubicBezTo>
                  <a:pt x="115" y="61"/>
                  <a:pt x="115" y="61"/>
                  <a:pt x="115" y="61"/>
                </a:cubicBezTo>
                <a:cubicBezTo>
                  <a:pt x="112" y="64"/>
                  <a:pt x="109" y="66"/>
                  <a:pt x="106" y="66"/>
                </a:cubicBezTo>
                <a:cubicBezTo>
                  <a:pt x="104" y="66"/>
                  <a:pt x="102" y="65"/>
                  <a:pt x="101" y="63"/>
                </a:cubicBezTo>
                <a:cubicBezTo>
                  <a:pt x="101" y="62"/>
                  <a:pt x="101" y="60"/>
                  <a:pt x="101" y="57"/>
                </a:cubicBezTo>
                <a:lnTo>
                  <a:pt x="101" y="24"/>
                </a:lnTo>
                <a:close/>
                <a:moveTo>
                  <a:pt x="72" y="38"/>
                </a:moveTo>
                <a:cubicBezTo>
                  <a:pt x="72" y="33"/>
                  <a:pt x="73" y="30"/>
                  <a:pt x="75" y="28"/>
                </a:cubicBezTo>
                <a:cubicBezTo>
                  <a:pt x="77" y="25"/>
                  <a:pt x="80" y="24"/>
                  <a:pt x="83" y="24"/>
                </a:cubicBezTo>
                <a:cubicBezTo>
                  <a:pt x="87" y="24"/>
                  <a:pt x="90" y="25"/>
                  <a:pt x="92" y="28"/>
                </a:cubicBezTo>
                <a:cubicBezTo>
                  <a:pt x="94" y="30"/>
                  <a:pt x="94" y="33"/>
                  <a:pt x="94" y="38"/>
                </a:cubicBezTo>
                <a:cubicBezTo>
                  <a:pt x="94" y="52"/>
                  <a:pt x="94" y="52"/>
                  <a:pt x="94" y="52"/>
                </a:cubicBezTo>
                <a:cubicBezTo>
                  <a:pt x="94" y="57"/>
                  <a:pt x="94" y="60"/>
                  <a:pt x="92" y="62"/>
                </a:cubicBezTo>
                <a:cubicBezTo>
                  <a:pt x="90" y="65"/>
                  <a:pt x="87" y="66"/>
                  <a:pt x="83" y="66"/>
                </a:cubicBezTo>
                <a:cubicBezTo>
                  <a:pt x="80" y="66"/>
                  <a:pt x="77" y="65"/>
                  <a:pt x="75" y="62"/>
                </a:cubicBezTo>
                <a:cubicBezTo>
                  <a:pt x="73" y="60"/>
                  <a:pt x="72" y="56"/>
                  <a:pt x="72" y="52"/>
                </a:cubicBezTo>
                <a:lnTo>
                  <a:pt x="72" y="38"/>
                </a:lnTo>
                <a:close/>
                <a:moveTo>
                  <a:pt x="52" y="10"/>
                </a:moveTo>
                <a:cubicBezTo>
                  <a:pt x="58" y="32"/>
                  <a:pt x="58" y="32"/>
                  <a:pt x="58" y="32"/>
                </a:cubicBezTo>
                <a:cubicBezTo>
                  <a:pt x="64" y="10"/>
                  <a:pt x="64" y="10"/>
                  <a:pt x="64" y="10"/>
                </a:cubicBezTo>
                <a:cubicBezTo>
                  <a:pt x="72" y="10"/>
                  <a:pt x="72" y="10"/>
                  <a:pt x="72" y="10"/>
                </a:cubicBezTo>
                <a:cubicBezTo>
                  <a:pt x="62" y="43"/>
                  <a:pt x="62" y="43"/>
                  <a:pt x="62" y="43"/>
                </a:cubicBezTo>
                <a:cubicBezTo>
                  <a:pt x="62" y="66"/>
                  <a:pt x="62" y="66"/>
                  <a:pt x="62" y="66"/>
                </a:cubicBezTo>
                <a:cubicBezTo>
                  <a:pt x="54" y="66"/>
                  <a:pt x="54" y="66"/>
                  <a:pt x="54" y="66"/>
                </a:cubicBezTo>
                <a:cubicBezTo>
                  <a:pt x="54" y="43"/>
                  <a:pt x="54" y="43"/>
                  <a:pt x="54" y="43"/>
                </a:cubicBezTo>
                <a:cubicBezTo>
                  <a:pt x="53" y="39"/>
                  <a:pt x="52" y="33"/>
                  <a:pt x="49" y="26"/>
                </a:cubicBezTo>
                <a:cubicBezTo>
                  <a:pt x="47" y="21"/>
                  <a:pt x="46" y="18"/>
                  <a:pt x="46" y="18"/>
                </a:cubicBezTo>
                <a:cubicBezTo>
                  <a:pt x="44" y="10"/>
                  <a:pt x="44" y="10"/>
                  <a:pt x="44" y="10"/>
                </a:cubicBezTo>
                <a:lnTo>
                  <a:pt x="52" y="10"/>
                </a:lnTo>
                <a:close/>
                <a:moveTo>
                  <a:pt x="144" y="144"/>
                </a:moveTo>
                <a:cubicBezTo>
                  <a:pt x="143" y="148"/>
                  <a:pt x="142" y="150"/>
                  <a:pt x="139" y="153"/>
                </a:cubicBezTo>
                <a:cubicBezTo>
                  <a:pt x="137" y="155"/>
                  <a:pt x="134" y="156"/>
                  <a:pt x="131" y="156"/>
                </a:cubicBezTo>
                <a:cubicBezTo>
                  <a:pt x="121" y="158"/>
                  <a:pt x="106" y="158"/>
                  <a:pt x="85" y="158"/>
                </a:cubicBezTo>
                <a:cubicBezTo>
                  <a:pt x="65" y="158"/>
                  <a:pt x="49" y="158"/>
                  <a:pt x="39" y="156"/>
                </a:cubicBezTo>
                <a:cubicBezTo>
                  <a:pt x="36" y="156"/>
                  <a:pt x="33" y="155"/>
                  <a:pt x="31" y="153"/>
                </a:cubicBezTo>
                <a:cubicBezTo>
                  <a:pt x="29" y="150"/>
                  <a:pt x="27" y="148"/>
                  <a:pt x="26" y="144"/>
                </a:cubicBezTo>
                <a:cubicBezTo>
                  <a:pt x="25" y="138"/>
                  <a:pt x="24" y="129"/>
                  <a:pt x="24" y="116"/>
                </a:cubicBezTo>
                <a:cubicBezTo>
                  <a:pt x="24" y="103"/>
                  <a:pt x="25" y="93"/>
                  <a:pt x="26" y="87"/>
                </a:cubicBezTo>
                <a:cubicBezTo>
                  <a:pt x="27" y="83"/>
                  <a:pt x="29" y="81"/>
                  <a:pt x="31" y="78"/>
                </a:cubicBezTo>
                <a:cubicBezTo>
                  <a:pt x="33" y="76"/>
                  <a:pt x="36" y="75"/>
                  <a:pt x="39" y="75"/>
                </a:cubicBezTo>
                <a:cubicBezTo>
                  <a:pt x="50" y="74"/>
                  <a:pt x="65" y="73"/>
                  <a:pt x="85" y="73"/>
                </a:cubicBezTo>
                <a:cubicBezTo>
                  <a:pt x="106" y="73"/>
                  <a:pt x="121" y="74"/>
                  <a:pt x="131" y="75"/>
                </a:cubicBezTo>
                <a:cubicBezTo>
                  <a:pt x="134" y="75"/>
                  <a:pt x="137" y="76"/>
                  <a:pt x="139" y="78"/>
                </a:cubicBezTo>
                <a:cubicBezTo>
                  <a:pt x="142" y="81"/>
                  <a:pt x="143" y="83"/>
                  <a:pt x="144" y="87"/>
                </a:cubicBezTo>
                <a:cubicBezTo>
                  <a:pt x="146" y="93"/>
                  <a:pt x="146" y="102"/>
                  <a:pt x="146" y="116"/>
                </a:cubicBezTo>
                <a:cubicBezTo>
                  <a:pt x="146" y="129"/>
                  <a:pt x="146" y="138"/>
                  <a:pt x="144" y="144"/>
                </a:cubicBezTo>
                <a:close/>
                <a:moveTo>
                  <a:pt x="144" y="144"/>
                </a:moveTo>
                <a:cubicBezTo>
                  <a:pt x="144" y="144"/>
                  <a:pt x="144" y="144"/>
                  <a:pt x="144"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8" name="Freeform 129"/>
          <p:cNvSpPr>
            <a:spLocks noEditPoints="1"/>
          </p:cNvSpPr>
          <p:nvPr/>
        </p:nvSpPr>
        <p:spPr bwMode="auto">
          <a:xfrm>
            <a:off x="1346201" y="6134102"/>
            <a:ext cx="33867" cy="71967"/>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close/>
                <a:moveTo>
                  <a:pt x="0" y="5"/>
                </a:moveTo>
                <a:lnTo>
                  <a:pt x="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9" name="Freeform 130"/>
          <p:cNvSpPr>
            <a:spLocks noEditPoints="1"/>
          </p:cNvSpPr>
          <p:nvPr/>
        </p:nvSpPr>
        <p:spPr bwMode="auto">
          <a:xfrm>
            <a:off x="1346201" y="6134102"/>
            <a:ext cx="33867" cy="71967"/>
          </a:xfrm>
          <a:custGeom>
            <a:avLst/>
            <a:gdLst>
              <a:gd name="T0" fmla="*/ 0 w 16"/>
              <a:gd name="T1" fmla="*/ 5 h 34"/>
              <a:gd name="T2" fmla="*/ 5 w 16"/>
              <a:gd name="T3" fmla="*/ 5 h 34"/>
              <a:gd name="T4" fmla="*/ 5 w 16"/>
              <a:gd name="T5" fmla="*/ 34 h 34"/>
              <a:gd name="T6" fmla="*/ 10 w 16"/>
              <a:gd name="T7" fmla="*/ 34 h 34"/>
              <a:gd name="T8" fmla="*/ 10 w 16"/>
              <a:gd name="T9" fmla="*/ 5 h 34"/>
              <a:gd name="T10" fmla="*/ 16 w 16"/>
              <a:gd name="T11" fmla="*/ 5 h 34"/>
              <a:gd name="T12" fmla="*/ 16 w 16"/>
              <a:gd name="T13" fmla="*/ 0 h 34"/>
              <a:gd name="T14" fmla="*/ 0 w 16"/>
              <a:gd name="T15" fmla="*/ 0 h 34"/>
              <a:gd name="T16" fmla="*/ 0 w 16"/>
              <a:gd name="T17" fmla="*/ 5 h 34"/>
              <a:gd name="T18" fmla="*/ 0 w 16"/>
              <a:gd name="T19" fmla="*/ 5 h 34"/>
              <a:gd name="T20" fmla="*/ 0 w 16"/>
              <a:gd name="T21"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34">
                <a:moveTo>
                  <a:pt x="0" y="5"/>
                </a:moveTo>
                <a:lnTo>
                  <a:pt x="5" y="5"/>
                </a:lnTo>
                <a:lnTo>
                  <a:pt x="5" y="34"/>
                </a:lnTo>
                <a:lnTo>
                  <a:pt x="10" y="34"/>
                </a:lnTo>
                <a:lnTo>
                  <a:pt x="10" y="5"/>
                </a:lnTo>
                <a:lnTo>
                  <a:pt x="16" y="5"/>
                </a:lnTo>
                <a:lnTo>
                  <a:pt x="16" y="0"/>
                </a:lnTo>
                <a:lnTo>
                  <a:pt x="0" y="0"/>
                </a:lnTo>
                <a:lnTo>
                  <a:pt x="0" y="5"/>
                </a:lnTo>
                <a:moveTo>
                  <a:pt x="0" y="5"/>
                </a:moveTo>
                <a:lnTo>
                  <a:pt x="0"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0" name="Freeform 131"/>
          <p:cNvSpPr>
            <a:spLocks noEditPoints="1"/>
          </p:cNvSpPr>
          <p:nvPr/>
        </p:nvSpPr>
        <p:spPr bwMode="auto">
          <a:xfrm>
            <a:off x="1380069" y="6151036"/>
            <a:ext cx="27516" cy="55033"/>
          </a:xfrm>
          <a:custGeom>
            <a:avLst/>
            <a:gdLst>
              <a:gd name="T0" fmla="*/ 14 w 21"/>
              <a:gd name="T1" fmla="*/ 31 h 42"/>
              <a:gd name="T2" fmla="*/ 9 w 21"/>
              <a:gd name="T3" fmla="*/ 35 h 42"/>
              <a:gd name="T4" fmla="*/ 7 w 21"/>
              <a:gd name="T5" fmla="*/ 33 h 42"/>
              <a:gd name="T6" fmla="*/ 7 w 21"/>
              <a:gd name="T7" fmla="*/ 30 h 42"/>
              <a:gd name="T8" fmla="*/ 7 w 21"/>
              <a:gd name="T9" fmla="*/ 0 h 42"/>
              <a:gd name="T10" fmla="*/ 0 w 21"/>
              <a:gd name="T11" fmla="*/ 0 h 42"/>
              <a:gd name="T12" fmla="*/ 0 w 21"/>
              <a:gd name="T13" fmla="*/ 32 h 42"/>
              <a:gd name="T14" fmla="*/ 1 w 21"/>
              <a:gd name="T15" fmla="*/ 38 h 42"/>
              <a:gd name="T16" fmla="*/ 5 w 21"/>
              <a:gd name="T17" fmla="*/ 42 h 42"/>
              <a:gd name="T18" fmla="*/ 14 w 21"/>
              <a:gd name="T19" fmla="*/ 37 h 42"/>
              <a:gd name="T20" fmla="*/ 14 w 21"/>
              <a:gd name="T21" fmla="*/ 41 h 42"/>
              <a:gd name="T22" fmla="*/ 21 w 21"/>
              <a:gd name="T23" fmla="*/ 41 h 42"/>
              <a:gd name="T24" fmla="*/ 21 w 21"/>
              <a:gd name="T25" fmla="*/ 0 h 42"/>
              <a:gd name="T26" fmla="*/ 14 w 21"/>
              <a:gd name="T27" fmla="*/ 0 h 42"/>
              <a:gd name="T28" fmla="*/ 14 w 21"/>
              <a:gd name="T29" fmla="*/ 31 h 42"/>
              <a:gd name="T30" fmla="*/ 14 w 21"/>
              <a:gd name="T31" fmla="*/ 31 h 42"/>
              <a:gd name="T32" fmla="*/ 14 w 21"/>
              <a:gd name="T33"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42">
                <a:moveTo>
                  <a:pt x="14" y="31"/>
                </a:moveTo>
                <a:cubicBezTo>
                  <a:pt x="12" y="34"/>
                  <a:pt x="11" y="35"/>
                  <a:pt x="9" y="35"/>
                </a:cubicBezTo>
                <a:cubicBezTo>
                  <a:pt x="8" y="35"/>
                  <a:pt x="8" y="34"/>
                  <a:pt x="7" y="33"/>
                </a:cubicBezTo>
                <a:cubicBezTo>
                  <a:pt x="7" y="33"/>
                  <a:pt x="7" y="32"/>
                  <a:pt x="7" y="30"/>
                </a:cubicBezTo>
                <a:cubicBezTo>
                  <a:pt x="7" y="0"/>
                  <a:pt x="7" y="0"/>
                  <a:pt x="7" y="0"/>
                </a:cubicBezTo>
                <a:cubicBezTo>
                  <a:pt x="0" y="0"/>
                  <a:pt x="0" y="0"/>
                  <a:pt x="0" y="0"/>
                </a:cubicBezTo>
                <a:cubicBezTo>
                  <a:pt x="0" y="32"/>
                  <a:pt x="0" y="32"/>
                  <a:pt x="0" y="32"/>
                </a:cubicBezTo>
                <a:cubicBezTo>
                  <a:pt x="0" y="35"/>
                  <a:pt x="0" y="37"/>
                  <a:pt x="1" y="38"/>
                </a:cubicBezTo>
                <a:cubicBezTo>
                  <a:pt x="1" y="40"/>
                  <a:pt x="3" y="42"/>
                  <a:pt x="5" y="42"/>
                </a:cubicBezTo>
                <a:cubicBezTo>
                  <a:pt x="8" y="42"/>
                  <a:pt x="11" y="40"/>
                  <a:pt x="14" y="37"/>
                </a:cubicBezTo>
                <a:cubicBezTo>
                  <a:pt x="14" y="41"/>
                  <a:pt x="14" y="41"/>
                  <a:pt x="14" y="41"/>
                </a:cubicBezTo>
                <a:cubicBezTo>
                  <a:pt x="21" y="41"/>
                  <a:pt x="21" y="41"/>
                  <a:pt x="21" y="41"/>
                </a:cubicBezTo>
                <a:cubicBezTo>
                  <a:pt x="21" y="0"/>
                  <a:pt x="21" y="0"/>
                  <a:pt x="21" y="0"/>
                </a:cubicBezTo>
                <a:cubicBezTo>
                  <a:pt x="14" y="0"/>
                  <a:pt x="14" y="0"/>
                  <a:pt x="14" y="0"/>
                </a:cubicBezTo>
                <a:lnTo>
                  <a:pt x="14" y="31"/>
                </a:lnTo>
                <a:close/>
                <a:moveTo>
                  <a:pt x="14" y="31"/>
                </a:moveTo>
                <a:cubicBezTo>
                  <a:pt x="14" y="31"/>
                  <a:pt x="14" y="31"/>
                  <a:pt x="14"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1" name="Freeform 132"/>
          <p:cNvSpPr>
            <a:spLocks noEditPoints="1"/>
          </p:cNvSpPr>
          <p:nvPr/>
        </p:nvSpPr>
        <p:spPr bwMode="auto">
          <a:xfrm>
            <a:off x="1418169" y="6134102"/>
            <a:ext cx="27516" cy="71967"/>
          </a:xfrm>
          <a:custGeom>
            <a:avLst/>
            <a:gdLst>
              <a:gd name="T0" fmla="*/ 15 w 21"/>
              <a:gd name="T1" fmla="*/ 14 h 56"/>
              <a:gd name="T2" fmla="*/ 7 w 21"/>
              <a:gd name="T3" fmla="*/ 18 h 56"/>
              <a:gd name="T4" fmla="*/ 7 w 21"/>
              <a:gd name="T5" fmla="*/ 0 h 56"/>
              <a:gd name="T6" fmla="*/ 0 w 21"/>
              <a:gd name="T7" fmla="*/ 0 h 56"/>
              <a:gd name="T8" fmla="*/ 0 w 21"/>
              <a:gd name="T9" fmla="*/ 55 h 56"/>
              <a:gd name="T10" fmla="*/ 7 w 21"/>
              <a:gd name="T11" fmla="*/ 55 h 56"/>
              <a:gd name="T12" fmla="*/ 7 w 21"/>
              <a:gd name="T13" fmla="*/ 51 h 56"/>
              <a:gd name="T14" fmla="*/ 15 w 21"/>
              <a:gd name="T15" fmla="*/ 56 h 56"/>
              <a:gd name="T16" fmla="*/ 20 w 21"/>
              <a:gd name="T17" fmla="*/ 51 h 56"/>
              <a:gd name="T18" fmla="*/ 21 w 21"/>
              <a:gd name="T19" fmla="*/ 43 h 56"/>
              <a:gd name="T20" fmla="*/ 21 w 21"/>
              <a:gd name="T21" fmla="*/ 27 h 56"/>
              <a:gd name="T22" fmla="*/ 20 w 21"/>
              <a:gd name="T23" fmla="*/ 18 h 56"/>
              <a:gd name="T24" fmla="*/ 15 w 21"/>
              <a:gd name="T25" fmla="*/ 14 h 56"/>
              <a:gd name="T26" fmla="*/ 14 w 21"/>
              <a:gd name="T27" fmla="*/ 43 h 56"/>
              <a:gd name="T28" fmla="*/ 11 w 21"/>
              <a:gd name="T29" fmla="*/ 49 h 56"/>
              <a:gd name="T30" fmla="*/ 7 w 21"/>
              <a:gd name="T31" fmla="*/ 47 h 56"/>
              <a:gd name="T32" fmla="*/ 7 w 21"/>
              <a:gd name="T33" fmla="*/ 22 h 56"/>
              <a:gd name="T34" fmla="*/ 11 w 21"/>
              <a:gd name="T35" fmla="*/ 20 h 56"/>
              <a:gd name="T36" fmla="*/ 14 w 21"/>
              <a:gd name="T37" fmla="*/ 26 h 56"/>
              <a:gd name="T38" fmla="*/ 14 w 21"/>
              <a:gd name="T39" fmla="*/ 43 h 56"/>
              <a:gd name="T40" fmla="*/ 14 w 21"/>
              <a:gd name="T41" fmla="*/ 43 h 56"/>
              <a:gd name="T42" fmla="*/ 14 w 21"/>
              <a:gd name="T4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56">
                <a:moveTo>
                  <a:pt x="15" y="14"/>
                </a:moveTo>
                <a:cubicBezTo>
                  <a:pt x="12" y="14"/>
                  <a:pt x="9" y="15"/>
                  <a:pt x="7" y="18"/>
                </a:cubicBezTo>
                <a:cubicBezTo>
                  <a:pt x="7" y="0"/>
                  <a:pt x="7" y="0"/>
                  <a:pt x="7" y="0"/>
                </a:cubicBezTo>
                <a:cubicBezTo>
                  <a:pt x="0" y="0"/>
                  <a:pt x="0" y="0"/>
                  <a:pt x="0" y="0"/>
                </a:cubicBezTo>
                <a:cubicBezTo>
                  <a:pt x="0" y="55"/>
                  <a:pt x="0" y="55"/>
                  <a:pt x="0" y="55"/>
                </a:cubicBezTo>
                <a:cubicBezTo>
                  <a:pt x="7" y="55"/>
                  <a:pt x="7" y="55"/>
                  <a:pt x="7" y="55"/>
                </a:cubicBezTo>
                <a:cubicBezTo>
                  <a:pt x="7" y="51"/>
                  <a:pt x="7" y="51"/>
                  <a:pt x="7" y="51"/>
                </a:cubicBezTo>
                <a:cubicBezTo>
                  <a:pt x="9" y="54"/>
                  <a:pt x="12" y="56"/>
                  <a:pt x="15" y="56"/>
                </a:cubicBezTo>
                <a:cubicBezTo>
                  <a:pt x="18" y="56"/>
                  <a:pt x="20" y="54"/>
                  <a:pt x="20" y="51"/>
                </a:cubicBezTo>
                <a:cubicBezTo>
                  <a:pt x="21" y="49"/>
                  <a:pt x="21" y="47"/>
                  <a:pt x="21" y="43"/>
                </a:cubicBezTo>
                <a:cubicBezTo>
                  <a:pt x="21" y="27"/>
                  <a:pt x="21" y="27"/>
                  <a:pt x="21" y="27"/>
                </a:cubicBezTo>
                <a:cubicBezTo>
                  <a:pt x="21" y="23"/>
                  <a:pt x="21" y="20"/>
                  <a:pt x="20" y="18"/>
                </a:cubicBezTo>
                <a:cubicBezTo>
                  <a:pt x="20" y="15"/>
                  <a:pt x="18" y="14"/>
                  <a:pt x="15" y="14"/>
                </a:cubicBezTo>
                <a:close/>
                <a:moveTo>
                  <a:pt x="14" y="43"/>
                </a:moveTo>
                <a:cubicBezTo>
                  <a:pt x="14" y="47"/>
                  <a:pt x="13" y="49"/>
                  <a:pt x="11" y="49"/>
                </a:cubicBezTo>
                <a:cubicBezTo>
                  <a:pt x="9" y="49"/>
                  <a:pt x="8" y="48"/>
                  <a:pt x="7" y="47"/>
                </a:cubicBezTo>
                <a:cubicBezTo>
                  <a:pt x="7" y="22"/>
                  <a:pt x="7" y="22"/>
                  <a:pt x="7" y="22"/>
                </a:cubicBezTo>
                <a:cubicBezTo>
                  <a:pt x="8" y="21"/>
                  <a:pt x="9" y="20"/>
                  <a:pt x="11" y="20"/>
                </a:cubicBezTo>
                <a:cubicBezTo>
                  <a:pt x="13" y="20"/>
                  <a:pt x="14" y="22"/>
                  <a:pt x="14" y="26"/>
                </a:cubicBezTo>
                <a:lnTo>
                  <a:pt x="14" y="43"/>
                </a:lnTo>
                <a:close/>
                <a:moveTo>
                  <a:pt x="14" y="43"/>
                </a:moveTo>
                <a:cubicBezTo>
                  <a:pt x="14" y="43"/>
                  <a:pt x="14" y="43"/>
                  <a:pt x="14" y="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2" name="Freeform 133"/>
          <p:cNvSpPr>
            <a:spLocks noEditPoints="1"/>
          </p:cNvSpPr>
          <p:nvPr/>
        </p:nvSpPr>
        <p:spPr bwMode="auto">
          <a:xfrm>
            <a:off x="1452037" y="6151036"/>
            <a:ext cx="29633" cy="55033"/>
          </a:xfrm>
          <a:custGeom>
            <a:avLst/>
            <a:gdLst>
              <a:gd name="T0" fmla="*/ 15 w 22"/>
              <a:gd name="T1" fmla="*/ 29 h 42"/>
              <a:gd name="T2" fmla="*/ 15 w 22"/>
              <a:gd name="T3" fmla="*/ 31 h 42"/>
              <a:gd name="T4" fmla="*/ 14 w 22"/>
              <a:gd name="T5" fmla="*/ 32 h 42"/>
              <a:gd name="T6" fmla="*/ 11 w 22"/>
              <a:gd name="T7" fmla="*/ 35 h 42"/>
              <a:gd name="T8" fmla="*/ 7 w 22"/>
              <a:gd name="T9" fmla="*/ 29 h 42"/>
              <a:gd name="T10" fmla="*/ 7 w 22"/>
              <a:gd name="T11" fmla="*/ 22 h 42"/>
              <a:gd name="T12" fmla="*/ 22 w 22"/>
              <a:gd name="T13" fmla="*/ 22 h 42"/>
              <a:gd name="T14" fmla="*/ 22 w 22"/>
              <a:gd name="T15" fmla="*/ 13 h 42"/>
              <a:gd name="T16" fmla="*/ 20 w 22"/>
              <a:gd name="T17" fmla="*/ 4 h 42"/>
              <a:gd name="T18" fmla="*/ 11 w 22"/>
              <a:gd name="T19" fmla="*/ 0 h 42"/>
              <a:gd name="T20" fmla="*/ 2 w 22"/>
              <a:gd name="T21" fmla="*/ 4 h 42"/>
              <a:gd name="T22" fmla="*/ 0 w 22"/>
              <a:gd name="T23" fmla="*/ 13 h 42"/>
              <a:gd name="T24" fmla="*/ 0 w 22"/>
              <a:gd name="T25" fmla="*/ 28 h 42"/>
              <a:gd name="T26" fmla="*/ 2 w 22"/>
              <a:gd name="T27" fmla="*/ 37 h 42"/>
              <a:gd name="T28" fmla="*/ 11 w 22"/>
              <a:gd name="T29" fmla="*/ 42 h 42"/>
              <a:gd name="T30" fmla="*/ 20 w 22"/>
              <a:gd name="T31" fmla="*/ 37 h 42"/>
              <a:gd name="T32" fmla="*/ 22 w 22"/>
              <a:gd name="T33" fmla="*/ 33 h 42"/>
              <a:gd name="T34" fmla="*/ 22 w 22"/>
              <a:gd name="T35" fmla="*/ 28 h 42"/>
              <a:gd name="T36" fmla="*/ 22 w 22"/>
              <a:gd name="T37" fmla="*/ 27 h 42"/>
              <a:gd name="T38" fmla="*/ 15 w 22"/>
              <a:gd name="T39" fmla="*/ 27 h 42"/>
              <a:gd name="T40" fmla="*/ 15 w 22"/>
              <a:gd name="T41" fmla="*/ 29 h 42"/>
              <a:gd name="T42" fmla="*/ 7 w 22"/>
              <a:gd name="T43" fmla="*/ 12 h 42"/>
              <a:gd name="T44" fmla="*/ 11 w 22"/>
              <a:gd name="T45" fmla="*/ 6 h 42"/>
              <a:gd name="T46" fmla="*/ 15 w 22"/>
              <a:gd name="T47" fmla="*/ 12 h 42"/>
              <a:gd name="T48" fmla="*/ 15 w 22"/>
              <a:gd name="T49" fmla="*/ 16 h 42"/>
              <a:gd name="T50" fmla="*/ 7 w 22"/>
              <a:gd name="T51" fmla="*/ 16 h 42"/>
              <a:gd name="T52" fmla="*/ 7 w 22"/>
              <a:gd name="T53" fmla="*/ 12 h 42"/>
              <a:gd name="T54" fmla="*/ 7 w 22"/>
              <a:gd name="T55" fmla="*/ 12 h 42"/>
              <a:gd name="T56" fmla="*/ 7 w 22"/>
              <a:gd name="T57"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 h="42">
                <a:moveTo>
                  <a:pt x="15" y="29"/>
                </a:moveTo>
                <a:cubicBezTo>
                  <a:pt x="15" y="30"/>
                  <a:pt x="15" y="31"/>
                  <a:pt x="15" y="31"/>
                </a:cubicBezTo>
                <a:cubicBezTo>
                  <a:pt x="14" y="32"/>
                  <a:pt x="14" y="32"/>
                  <a:pt x="14" y="32"/>
                </a:cubicBezTo>
                <a:cubicBezTo>
                  <a:pt x="14" y="34"/>
                  <a:pt x="13" y="35"/>
                  <a:pt x="11" y="35"/>
                </a:cubicBezTo>
                <a:cubicBezTo>
                  <a:pt x="9" y="35"/>
                  <a:pt x="7" y="33"/>
                  <a:pt x="7" y="29"/>
                </a:cubicBezTo>
                <a:cubicBezTo>
                  <a:pt x="7" y="22"/>
                  <a:pt x="7" y="22"/>
                  <a:pt x="7" y="22"/>
                </a:cubicBezTo>
                <a:cubicBezTo>
                  <a:pt x="22" y="22"/>
                  <a:pt x="22" y="22"/>
                  <a:pt x="22" y="22"/>
                </a:cubicBezTo>
                <a:cubicBezTo>
                  <a:pt x="22" y="13"/>
                  <a:pt x="22" y="13"/>
                  <a:pt x="22" y="13"/>
                </a:cubicBezTo>
                <a:cubicBezTo>
                  <a:pt x="22" y="9"/>
                  <a:pt x="21" y="6"/>
                  <a:pt x="20" y="4"/>
                </a:cubicBezTo>
                <a:cubicBezTo>
                  <a:pt x="18" y="1"/>
                  <a:pt x="15" y="0"/>
                  <a:pt x="11" y="0"/>
                </a:cubicBezTo>
                <a:cubicBezTo>
                  <a:pt x="7" y="0"/>
                  <a:pt x="4" y="1"/>
                  <a:pt x="2" y="4"/>
                </a:cubicBezTo>
                <a:cubicBezTo>
                  <a:pt x="1" y="6"/>
                  <a:pt x="0" y="9"/>
                  <a:pt x="0" y="13"/>
                </a:cubicBezTo>
                <a:cubicBezTo>
                  <a:pt x="0" y="28"/>
                  <a:pt x="0" y="28"/>
                  <a:pt x="0" y="28"/>
                </a:cubicBezTo>
                <a:cubicBezTo>
                  <a:pt x="0" y="32"/>
                  <a:pt x="1" y="35"/>
                  <a:pt x="2" y="37"/>
                </a:cubicBezTo>
                <a:cubicBezTo>
                  <a:pt x="5" y="40"/>
                  <a:pt x="8" y="42"/>
                  <a:pt x="11" y="42"/>
                </a:cubicBezTo>
                <a:cubicBezTo>
                  <a:pt x="15" y="42"/>
                  <a:pt x="18" y="40"/>
                  <a:pt x="20" y="37"/>
                </a:cubicBezTo>
                <a:cubicBezTo>
                  <a:pt x="21" y="36"/>
                  <a:pt x="22" y="34"/>
                  <a:pt x="22" y="33"/>
                </a:cubicBezTo>
                <a:cubicBezTo>
                  <a:pt x="22" y="32"/>
                  <a:pt x="22" y="30"/>
                  <a:pt x="22" y="28"/>
                </a:cubicBezTo>
                <a:cubicBezTo>
                  <a:pt x="22" y="27"/>
                  <a:pt x="22" y="27"/>
                  <a:pt x="22" y="27"/>
                </a:cubicBezTo>
                <a:cubicBezTo>
                  <a:pt x="15" y="27"/>
                  <a:pt x="15" y="27"/>
                  <a:pt x="15" y="27"/>
                </a:cubicBezTo>
                <a:lnTo>
                  <a:pt x="15" y="29"/>
                </a:lnTo>
                <a:close/>
                <a:moveTo>
                  <a:pt x="7" y="12"/>
                </a:moveTo>
                <a:cubicBezTo>
                  <a:pt x="7" y="8"/>
                  <a:pt x="9" y="6"/>
                  <a:pt x="11" y="6"/>
                </a:cubicBezTo>
                <a:cubicBezTo>
                  <a:pt x="13" y="6"/>
                  <a:pt x="15" y="8"/>
                  <a:pt x="15" y="12"/>
                </a:cubicBezTo>
                <a:cubicBezTo>
                  <a:pt x="15" y="16"/>
                  <a:pt x="15" y="16"/>
                  <a:pt x="15" y="16"/>
                </a:cubicBezTo>
                <a:cubicBezTo>
                  <a:pt x="7" y="16"/>
                  <a:pt x="7" y="16"/>
                  <a:pt x="7" y="16"/>
                </a:cubicBezTo>
                <a:lnTo>
                  <a:pt x="7" y="12"/>
                </a:lnTo>
                <a:close/>
                <a:moveTo>
                  <a:pt x="7" y="12"/>
                </a:moveTo>
                <a:cubicBezTo>
                  <a:pt x="7" y="12"/>
                  <a:pt x="7" y="12"/>
                  <a:pt x="7"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3" name="Freeform 134"/>
          <p:cNvSpPr>
            <a:spLocks noEditPoints="1"/>
          </p:cNvSpPr>
          <p:nvPr/>
        </p:nvSpPr>
        <p:spPr bwMode="auto">
          <a:xfrm>
            <a:off x="1407584" y="6060017"/>
            <a:ext cx="8467" cy="35984"/>
          </a:xfrm>
          <a:custGeom>
            <a:avLst/>
            <a:gdLst>
              <a:gd name="T0" fmla="*/ 3 w 7"/>
              <a:gd name="T1" fmla="*/ 28 h 28"/>
              <a:gd name="T2" fmla="*/ 7 w 7"/>
              <a:gd name="T3" fmla="*/ 23 h 28"/>
              <a:gd name="T4" fmla="*/ 7 w 7"/>
              <a:gd name="T5" fmla="*/ 5 h 28"/>
              <a:gd name="T6" fmla="*/ 3 w 7"/>
              <a:gd name="T7" fmla="*/ 0 h 28"/>
              <a:gd name="T8" fmla="*/ 0 w 7"/>
              <a:gd name="T9" fmla="*/ 5 h 28"/>
              <a:gd name="T10" fmla="*/ 0 w 7"/>
              <a:gd name="T11" fmla="*/ 23 h 28"/>
              <a:gd name="T12" fmla="*/ 3 w 7"/>
              <a:gd name="T13" fmla="*/ 28 h 28"/>
              <a:gd name="T14" fmla="*/ 3 w 7"/>
              <a:gd name="T15" fmla="*/ 28 h 28"/>
              <a:gd name="T16" fmla="*/ 3 w 7"/>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8">
                <a:moveTo>
                  <a:pt x="3" y="28"/>
                </a:moveTo>
                <a:cubicBezTo>
                  <a:pt x="6" y="28"/>
                  <a:pt x="7" y="26"/>
                  <a:pt x="7" y="23"/>
                </a:cubicBezTo>
                <a:cubicBezTo>
                  <a:pt x="7" y="5"/>
                  <a:pt x="7" y="5"/>
                  <a:pt x="7" y="5"/>
                </a:cubicBezTo>
                <a:cubicBezTo>
                  <a:pt x="7" y="1"/>
                  <a:pt x="6" y="0"/>
                  <a:pt x="3" y="0"/>
                </a:cubicBezTo>
                <a:cubicBezTo>
                  <a:pt x="1" y="0"/>
                  <a:pt x="0" y="1"/>
                  <a:pt x="0" y="5"/>
                </a:cubicBezTo>
                <a:cubicBezTo>
                  <a:pt x="0" y="23"/>
                  <a:pt x="0" y="23"/>
                  <a:pt x="0" y="23"/>
                </a:cubicBezTo>
                <a:cubicBezTo>
                  <a:pt x="0" y="26"/>
                  <a:pt x="1" y="28"/>
                  <a:pt x="3" y="28"/>
                </a:cubicBezTo>
                <a:close/>
                <a:moveTo>
                  <a:pt x="3" y="28"/>
                </a:moveTo>
                <a:cubicBezTo>
                  <a:pt x="3" y="28"/>
                  <a:pt x="3" y="28"/>
                  <a:pt x="3" y="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4" name="Freeform 135"/>
          <p:cNvSpPr>
            <a:spLocks noEditPoints="1"/>
          </p:cNvSpPr>
          <p:nvPr/>
        </p:nvSpPr>
        <p:spPr bwMode="auto">
          <a:xfrm>
            <a:off x="1661586" y="6091769"/>
            <a:ext cx="215900" cy="150284"/>
          </a:xfrm>
          <a:custGeom>
            <a:avLst/>
            <a:gdLst>
              <a:gd name="T0" fmla="*/ 156 w 165"/>
              <a:gd name="T1" fmla="*/ 7 h 114"/>
              <a:gd name="T2" fmla="*/ 83 w 165"/>
              <a:gd name="T3" fmla="*/ 0 h 114"/>
              <a:gd name="T4" fmla="*/ 10 w 165"/>
              <a:gd name="T5" fmla="*/ 7 h 114"/>
              <a:gd name="T6" fmla="*/ 0 w 165"/>
              <a:gd name="T7" fmla="*/ 57 h 114"/>
              <a:gd name="T8" fmla="*/ 10 w 165"/>
              <a:gd name="T9" fmla="*/ 107 h 114"/>
              <a:gd name="T10" fmla="*/ 83 w 165"/>
              <a:gd name="T11" fmla="*/ 114 h 114"/>
              <a:gd name="T12" fmla="*/ 156 w 165"/>
              <a:gd name="T13" fmla="*/ 107 h 114"/>
              <a:gd name="T14" fmla="*/ 165 w 165"/>
              <a:gd name="T15" fmla="*/ 57 h 114"/>
              <a:gd name="T16" fmla="*/ 47 w 165"/>
              <a:gd name="T17" fmla="*/ 29 h 114"/>
              <a:gd name="T18" fmla="*/ 36 w 165"/>
              <a:gd name="T19" fmla="*/ 93 h 114"/>
              <a:gd name="T20" fmla="*/ 24 w 165"/>
              <a:gd name="T21" fmla="*/ 29 h 114"/>
              <a:gd name="T22" fmla="*/ 13 w 165"/>
              <a:gd name="T23" fmla="*/ 19 h 114"/>
              <a:gd name="T24" fmla="*/ 47 w 165"/>
              <a:gd name="T25" fmla="*/ 29 h 114"/>
              <a:gd name="T26" fmla="*/ 68 w 165"/>
              <a:gd name="T27" fmla="*/ 93 h 114"/>
              <a:gd name="T28" fmla="*/ 56 w 165"/>
              <a:gd name="T29" fmla="*/ 93 h 114"/>
              <a:gd name="T30" fmla="*/ 49 w 165"/>
              <a:gd name="T31" fmla="*/ 81 h 114"/>
              <a:gd name="T32" fmla="*/ 59 w 165"/>
              <a:gd name="T33" fmla="*/ 38 h 114"/>
              <a:gd name="T34" fmla="*/ 59 w 165"/>
              <a:gd name="T35" fmla="*/ 82 h 114"/>
              <a:gd name="T36" fmla="*/ 68 w 165"/>
              <a:gd name="T37" fmla="*/ 80 h 114"/>
              <a:gd name="T38" fmla="*/ 77 w 165"/>
              <a:gd name="T39" fmla="*/ 38 h 114"/>
              <a:gd name="T40" fmla="*/ 115 w 165"/>
              <a:gd name="T41" fmla="*/ 76 h 114"/>
              <a:gd name="T42" fmla="*/ 106 w 165"/>
              <a:gd name="T43" fmla="*/ 93 h 114"/>
              <a:gd name="T44" fmla="*/ 96 w 165"/>
              <a:gd name="T45" fmla="*/ 93 h 114"/>
              <a:gd name="T46" fmla="*/ 86 w 165"/>
              <a:gd name="T47" fmla="*/ 19 h 114"/>
              <a:gd name="T48" fmla="*/ 96 w 165"/>
              <a:gd name="T49" fmla="*/ 43 h 114"/>
              <a:gd name="T50" fmla="*/ 114 w 165"/>
              <a:gd name="T51" fmla="*/ 43 h 114"/>
              <a:gd name="T52" fmla="*/ 115 w 165"/>
              <a:gd name="T53" fmla="*/ 76 h 114"/>
              <a:gd name="T54" fmla="*/ 133 w 165"/>
              <a:gd name="T55" fmla="*/ 67 h 114"/>
              <a:gd name="T56" fmla="*/ 138 w 165"/>
              <a:gd name="T57" fmla="*/ 84 h 114"/>
              <a:gd name="T58" fmla="*/ 143 w 165"/>
              <a:gd name="T59" fmla="*/ 74 h 114"/>
              <a:gd name="T60" fmla="*/ 153 w 165"/>
              <a:gd name="T61" fmla="*/ 75 h 114"/>
              <a:gd name="T62" fmla="*/ 150 w 165"/>
              <a:gd name="T63" fmla="*/ 88 h 114"/>
              <a:gd name="T64" fmla="*/ 126 w 165"/>
              <a:gd name="T65" fmla="*/ 88 h 114"/>
              <a:gd name="T66" fmla="*/ 123 w 165"/>
              <a:gd name="T67" fmla="*/ 56 h 114"/>
              <a:gd name="T68" fmla="*/ 138 w 165"/>
              <a:gd name="T69" fmla="*/ 37 h 114"/>
              <a:gd name="T70" fmla="*/ 153 w 165"/>
              <a:gd name="T71" fmla="*/ 56 h 114"/>
              <a:gd name="T72" fmla="*/ 153 w 165"/>
              <a:gd name="T73" fmla="*/ 6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5" h="114">
                <a:moveTo>
                  <a:pt x="162" y="18"/>
                </a:moveTo>
                <a:cubicBezTo>
                  <a:pt x="161" y="14"/>
                  <a:pt x="159" y="10"/>
                  <a:pt x="156" y="7"/>
                </a:cubicBezTo>
                <a:cubicBezTo>
                  <a:pt x="153" y="4"/>
                  <a:pt x="149" y="2"/>
                  <a:pt x="144" y="2"/>
                </a:cubicBezTo>
                <a:cubicBezTo>
                  <a:pt x="131" y="0"/>
                  <a:pt x="110" y="0"/>
                  <a:pt x="83" y="0"/>
                </a:cubicBezTo>
                <a:cubicBezTo>
                  <a:pt x="55" y="0"/>
                  <a:pt x="35" y="0"/>
                  <a:pt x="21" y="2"/>
                </a:cubicBezTo>
                <a:cubicBezTo>
                  <a:pt x="17" y="2"/>
                  <a:pt x="13" y="4"/>
                  <a:pt x="10" y="7"/>
                </a:cubicBezTo>
                <a:cubicBezTo>
                  <a:pt x="7" y="10"/>
                  <a:pt x="4" y="14"/>
                  <a:pt x="3" y="18"/>
                </a:cubicBezTo>
                <a:cubicBezTo>
                  <a:pt x="1" y="27"/>
                  <a:pt x="0" y="40"/>
                  <a:pt x="0" y="57"/>
                </a:cubicBezTo>
                <a:cubicBezTo>
                  <a:pt x="0" y="75"/>
                  <a:pt x="1" y="88"/>
                  <a:pt x="3" y="96"/>
                </a:cubicBezTo>
                <a:cubicBezTo>
                  <a:pt x="4" y="100"/>
                  <a:pt x="6" y="104"/>
                  <a:pt x="10" y="107"/>
                </a:cubicBezTo>
                <a:cubicBezTo>
                  <a:pt x="13" y="110"/>
                  <a:pt x="17" y="112"/>
                  <a:pt x="21" y="112"/>
                </a:cubicBezTo>
                <a:cubicBezTo>
                  <a:pt x="35" y="114"/>
                  <a:pt x="55" y="114"/>
                  <a:pt x="83" y="114"/>
                </a:cubicBezTo>
                <a:cubicBezTo>
                  <a:pt x="110" y="114"/>
                  <a:pt x="131" y="114"/>
                  <a:pt x="144" y="112"/>
                </a:cubicBezTo>
                <a:cubicBezTo>
                  <a:pt x="149" y="112"/>
                  <a:pt x="153" y="110"/>
                  <a:pt x="156" y="107"/>
                </a:cubicBezTo>
                <a:cubicBezTo>
                  <a:pt x="159" y="104"/>
                  <a:pt x="161" y="100"/>
                  <a:pt x="162" y="96"/>
                </a:cubicBezTo>
                <a:cubicBezTo>
                  <a:pt x="164" y="87"/>
                  <a:pt x="165" y="74"/>
                  <a:pt x="165" y="57"/>
                </a:cubicBezTo>
                <a:cubicBezTo>
                  <a:pt x="165" y="39"/>
                  <a:pt x="164" y="26"/>
                  <a:pt x="162" y="18"/>
                </a:cubicBezTo>
                <a:close/>
                <a:moveTo>
                  <a:pt x="47" y="29"/>
                </a:moveTo>
                <a:cubicBezTo>
                  <a:pt x="36" y="29"/>
                  <a:pt x="36" y="29"/>
                  <a:pt x="36" y="29"/>
                </a:cubicBezTo>
                <a:cubicBezTo>
                  <a:pt x="36" y="93"/>
                  <a:pt x="36" y="93"/>
                  <a:pt x="36" y="93"/>
                </a:cubicBezTo>
                <a:cubicBezTo>
                  <a:pt x="24" y="93"/>
                  <a:pt x="24" y="93"/>
                  <a:pt x="24" y="93"/>
                </a:cubicBezTo>
                <a:cubicBezTo>
                  <a:pt x="24" y="29"/>
                  <a:pt x="24" y="29"/>
                  <a:pt x="24" y="29"/>
                </a:cubicBezTo>
                <a:cubicBezTo>
                  <a:pt x="13" y="29"/>
                  <a:pt x="13" y="29"/>
                  <a:pt x="13" y="29"/>
                </a:cubicBezTo>
                <a:cubicBezTo>
                  <a:pt x="13" y="19"/>
                  <a:pt x="13" y="19"/>
                  <a:pt x="13" y="19"/>
                </a:cubicBezTo>
                <a:cubicBezTo>
                  <a:pt x="47" y="19"/>
                  <a:pt x="47" y="19"/>
                  <a:pt x="47" y="19"/>
                </a:cubicBezTo>
                <a:lnTo>
                  <a:pt x="47" y="29"/>
                </a:lnTo>
                <a:close/>
                <a:moveTo>
                  <a:pt x="77" y="93"/>
                </a:moveTo>
                <a:cubicBezTo>
                  <a:pt x="68" y="93"/>
                  <a:pt x="68" y="93"/>
                  <a:pt x="68" y="93"/>
                </a:cubicBezTo>
                <a:cubicBezTo>
                  <a:pt x="68" y="87"/>
                  <a:pt x="68" y="87"/>
                  <a:pt x="68" y="87"/>
                </a:cubicBezTo>
                <a:cubicBezTo>
                  <a:pt x="64" y="91"/>
                  <a:pt x="60" y="93"/>
                  <a:pt x="56" y="93"/>
                </a:cubicBezTo>
                <a:cubicBezTo>
                  <a:pt x="53" y="93"/>
                  <a:pt x="51" y="92"/>
                  <a:pt x="50" y="89"/>
                </a:cubicBezTo>
                <a:cubicBezTo>
                  <a:pt x="49" y="88"/>
                  <a:pt x="49" y="85"/>
                  <a:pt x="49" y="81"/>
                </a:cubicBezTo>
                <a:cubicBezTo>
                  <a:pt x="49" y="38"/>
                  <a:pt x="49" y="38"/>
                  <a:pt x="49" y="38"/>
                </a:cubicBezTo>
                <a:cubicBezTo>
                  <a:pt x="59" y="38"/>
                  <a:pt x="59" y="38"/>
                  <a:pt x="59" y="38"/>
                </a:cubicBezTo>
                <a:cubicBezTo>
                  <a:pt x="59" y="78"/>
                  <a:pt x="59" y="78"/>
                  <a:pt x="59" y="78"/>
                </a:cubicBezTo>
                <a:cubicBezTo>
                  <a:pt x="59" y="81"/>
                  <a:pt x="59" y="82"/>
                  <a:pt x="59" y="82"/>
                </a:cubicBezTo>
                <a:cubicBezTo>
                  <a:pt x="59" y="84"/>
                  <a:pt x="60" y="84"/>
                  <a:pt x="61" y="84"/>
                </a:cubicBezTo>
                <a:cubicBezTo>
                  <a:pt x="63" y="84"/>
                  <a:pt x="65" y="83"/>
                  <a:pt x="68" y="80"/>
                </a:cubicBezTo>
                <a:cubicBezTo>
                  <a:pt x="68" y="38"/>
                  <a:pt x="68" y="38"/>
                  <a:pt x="68" y="38"/>
                </a:cubicBezTo>
                <a:cubicBezTo>
                  <a:pt x="77" y="38"/>
                  <a:pt x="77" y="38"/>
                  <a:pt x="77" y="38"/>
                </a:cubicBezTo>
                <a:lnTo>
                  <a:pt x="77" y="93"/>
                </a:lnTo>
                <a:close/>
                <a:moveTo>
                  <a:pt x="115" y="76"/>
                </a:moveTo>
                <a:cubicBezTo>
                  <a:pt x="115" y="82"/>
                  <a:pt x="115" y="85"/>
                  <a:pt x="114" y="87"/>
                </a:cubicBezTo>
                <a:cubicBezTo>
                  <a:pt x="113" y="91"/>
                  <a:pt x="110" y="93"/>
                  <a:pt x="106" y="93"/>
                </a:cubicBezTo>
                <a:cubicBezTo>
                  <a:pt x="103" y="93"/>
                  <a:pt x="99" y="91"/>
                  <a:pt x="96" y="87"/>
                </a:cubicBezTo>
                <a:cubicBezTo>
                  <a:pt x="96" y="93"/>
                  <a:pt x="96" y="93"/>
                  <a:pt x="96" y="93"/>
                </a:cubicBezTo>
                <a:cubicBezTo>
                  <a:pt x="86" y="93"/>
                  <a:pt x="86" y="93"/>
                  <a:pt x="86" y="93"/>
                </a:cubicBezTo>
                <a:cubicBezTo>
                  <a:pt x="86" y="19"/>
                  <a:pt x="86" y="19"/>
                  <a:pt x="86" y="19"/>
                </a:cubicBezTo>
                <a:cubicBezTo>
                  <a:pt x="96" y="19"/>
                  <a:pt x="96" y="19"/>
                  <a:pt x="96" y="19"/>
                </a:cubicBezTo>
                <a:cubicBezTo>
                  <a:pt x="96" y="43"/>
                  <a:pt x="96" y="43"/>
                  <a:pt x="96" y="43"/>
                </a:cubicBezTo>
                <a:cubicBezTo>
                  <a:pt x="99" y="39"/>
                  <a:pt x="103" y="37"/>
                  <a:pt x="106" y="37"/>
                </a:cubicBezTo>
                <a:cubicBezTo>
                  <a:pt x="110" y="37"/>
                  <a:pt x="113" y="39"/>
                  <a:pt x="114" y="43"/>
                </a:cubicBezTo>
                <a:cubicBezTo>
                  <a:pt x="115" y="45"/>
                  <a:pt x="115" y="49"/>
                  <a:pt x="115" y="54"/>
                </a:cubicBezTo>
                <a:lnTo>
                  <a:pt x="115" y="76"/>
                </a:lnTo>
                <a:close/>
                <a:moveTo>
                  <a:pt x="153" y="67"/>
                </a:moveTo>
                <a:cubicBezTo>
                  <a:pt x="133" y="67"/>
                  <a:pt x="133" y="67"/>
                  <a:pt x="133" y="67"/>
                </a:cubicBezTo>
                <a:cubicBezTo>
                  <a:pt x="133" y="77"/>
                  <a:pt x="133" y="77"/>
                  <a:pt x="133" y="77"/>
                </a:cubicBezTo>
                <a:cubicBezTo>
                  <a:pt x="133" y="82"/>
                  <a:pt x="135" y="84"/>
                  <a:pt x="138" y="84"/>
                </a:cubicBezTo>
                <a:cubicBezTo>
                  <a:pt x="140" y="84"/>
                  <a:pt x="142" y="83"/>
                  <a:pt x="142" y="80"/>
                </a:cubicBezTo>
                <a:cubicBezTo>
                  <a:pt x="143" y="80"/>
                  <a:pt x="143" y="77"/>
                  <a:pt x="143" y="74"/>
                </a:cubicBezTo>
                <a:cubicBezTo>
                  <a:pt x="153" y="74"/>
                  <a:pt x="153" y="74"/>
                  <a:pt x="153" y="74"/>
                </a:cubicBezTo>
                <a:cubicBezTo>
                  <a:pt x="153" y="75"/>
                  <a:pt x="153" y="75"/>
                  <a:pt x="153" y="75"/>
                </a:cubicBezTo>
                <a:cubicBezTo>
                  <a:pt x="153" y="79"/>
                  <a:pt x="153" y="81"/>
                  <a:pt x="153" y="82"/>
                </a:cubicBezTo>
                <a:cubicBezTo>
                  <a:pt x="152" y="84"/>
                  <a:pt x="152" y="86"/>
                  <a:pt x="150" y="88"/>
                </a:cubicBezTo>
                <a:cubicBezTo>
                  <a:pt x="148" y="91"/>
                  <a:pt x="144" y="93"/>
                  <a:pt x="138" y="93"/>
                </a:cubicBezTo>
                <a:cubicBezTo>
                  <a:pt x="133" y="93"/>
                  <a:pt x="129" y="92"/>
                  <a:pt x="126" y="88"/>
                </a:cubicBezTo>
                <a:cubicBezTo>
                  <a:pt x="124" y="85"/>
                  <a:pt x="123" y="81"/>
                  <a:pt x="123" y="75"/>
                </a:cubicBezTo>
                <a:cubicBezTo>
                  <a:pt x="123" y="56"/>
                  <a:pt x="123" y="56"/>
                  <a:pt x="123" y="56"/>
                </a:cubicBezTo>
                <a:cubicBezTo>
                  <a:pt x="123" y="50"/>
                  <a:pt x="124" y="45"/>
                  <a:pt x="126" y="43"/>
                </a:cubicBezTo>
                <a:cubicBezTo>
                  <a:pt x="129" y="39"/>
                  <a:pt x="133" y="37"/>
                  <a:pt x="138" y="37"/>
                </a:cubicBezTo>
                <a:cubicBezTo>
                  <a:pt x="143" y="37"/>
                  <a:pt x="147" y="39"/>
                  <a:pt x="150" y="43"/>
                </a:cubicBezTo>
                <a:cubicBezTo>
                  <a:pt x="152" y="45"/>
                  <a:pt x="153" y="50"/>
                  <a:pt x="153" y="56"/>
                </a:cubicBezTo>
                <a:lnTo>
                  <a:pt x="153" y="67"/>
                </a:lnTo>
                <a:close/>
                <a:moveTo>
                  <a:pt x="153" y="67"/>
                </a:moveTo>
                <a:cubicBezTo>
                  <a:pt x="153" y="67"/>
                  <a:pt x="153" y="67"/>
                  <a:pt x="153" y="6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5" name="Freeform 136"/>
          <p:cNvSpPr>
            <a:spLocks noEditPoints="1"/>
          </p:cNvSpPr>
          <p:nvPr/>
        </p:nvSpPr>
        <p:spPr bwMode="auto">
          <a:xfrm>
            <a:off x="1786470" y="6153151"/>
            <a:ext cx="12700" cy="48684"/>
          </a:xfrm>
          <a:custGeom>
            <a:avLst/>
            <a:gdLst>
              <a:gd name="T0" fmla="*/ 5 w 9"/>
              <a:gd name="T1" fmla="*/ 0 h 38"/>
              <a:gd name="T2" fmla="*/ 0 w 9"/>
              <a:gd name="T3" fmla="*/ 3 h 38"/>
              <a:gd name="T4" fmla="*/ 0 w 9"/>
              <a:gd name="T5" fmla="*/ 36 h 38"/>
              <a:gd name="T6" fmla="*/ 5 w 9"/>
              <a:gd name="T7" fmla="*/ 38 h 38"/>
              <a:gd name="T8" fmla="*/ 9 w 9"/>
              <a:gd name="T9" fmla="*/ 31 h 38"/>
              <a:gd name="T10" fmla="*/ 9 w 9"/>
              <a:gd name="T11" fmla="*/ 8 h 38"/>
              <a:gd name="T12" fmla="*/ 5 w 9"/>
              <a:gd name="T13" fmla="*/ 0 h 38"/>
              <a:gd name="T14" fmla="*/ 5 w 9"/>
              <a:gd name="T15" fmla="*/ 0 h 38"/>
              <a:gd name="T16" fmla="*/ 5 w 9"/>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8">
                <a:moveTo>
                  <a:pt x="5" y="0"/>
                </a:moveTo>
                <a:cubicBezTo>
                  <a:pt x="3" y="0"/>
                  <a:pt x="2" y="1"/>
                  <a:pt x="0" y="3"/>
                </a:cubicBezTo>
                <a:cubicBezTo>
                  <a:pt x="0" y="36"/>
                  <a:pt x="0" y="36"/>
                  <a:pt x="0" y="36"/>
                </a:cubicBezTo>
                <a:cubicBezTo>
                  <a:pt x="2" y="38"/>
                  <a:pt x="3" y="38"/>
                  <a:pt x="5" y="38"/>
                </a:cubicBezTo>
                <a:cubicBezTo>
                  <a:pt x="8" y="38"/>
                  <a:pt x="9" y="36"/>
                  <a:pt x="9" y="31"/>
                </a:cubicBezTo>
                <a:cubicBezTo>
                  <a:pt x="9" y="8"/>
                  <a:pt x="9" y="8"/>
                  <a:pt x="9" y="8"/>
                </a:cubicBezTo>
                <a:cubicBezTo>
                  <a:pt x="9" y="3"/>
                  <a:pt x="8" y="0"/>
                  <a:pt x="5" y="0"/>
                </a:cubicBezTo>
                <a:close/>
                <a:moveTo>
                  <a:pt x="5" y="0"/>
                </a:moveTo>
                <a:cubicBezTo>
                  <a:pt x="5" y="0"/>
                  <a:pt x="5" y="0"/>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6" name="Freeform 137"/>
          <p:cNvSpPr>
            <a:spLocks noEditPoints="1"/>
          </p:cNvSpPr>
          <p:nvPr/>
        </p:nvSpPr>
        <p:spPr bwMode="auto">
          <a:xfrm>
            <a:off x="1835151" y="6153152"/>
            <a:ext cx="14816" cy="16933"/>
          </a:xfrm>
          <a:custGeom>
            <a:avLst/>
            <a:gdLst>
              <a:gd name="T0" fmla="*/ 5 w 10"/>
              <a:gd name="T1" fmla="*/ 0 h 13"/>
              <a:gd name="T2" fmla="*/ 0 w 10"/>
              <a:gd name="T3" fmla="*/ 8 h 13"/>
              <a:gd name="T4" fmla="*/ 0 w 10"/>
              <a:gd name="T5" fmla="*/ 13 h 13"/>
              <a:gd name="T6" fmla="*/ 10 w 10"/>
              <a:gd name="T7" fmla="*/ 13 h 13"/>
              <a:gd name="T8" fmla="*/ 10 w 10"/>
              <a:gd name="T9" fmla="*/ 8 h 13"/>
              <a:gd name="T10" fmla="*/ 5 w 10"/>
              <a:gd name="T11" fmla="*/ 0 h 13"/>
              <a:gd name="T12" fmla="*/ 5 w 10"/>
              <a:gd name="T13" fmla="*/ 0 h 13"/>
              <a:gd name="T14" fmla="*/ 5 w 10"/>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3">
                <a:moveTo>
                  <a:pt x="5" y="0"/>
                </a:moveTo>
                <a:cubicBezTo>
                  <a:pt x="2" y="0"/>
                  <a:pt x="0" y="3"/>
                  <a:pt x="0" y="8"/>
                </a:cubicBezTo>
                <a:cubicBezTo>
                  <a:pt x="0" y="13"/>
                  <a:pt x="0" y="13"/>
                  <a:pt x="0" y="13"/>
                </a:cubicBezTo>
                <a:cubicBezTo>
                  <a:pt x="10" y="13"/>
                  <a:pt x="10" y="13"/>
                  <a:pt x="10" y="13"/>
                </a:cubicBezTo>
                <a:cubicBezTo>
                  <a:pt x="10" y="8"/>
                  <a:pt x="10" y="8"/>
                  <a:pt x="10" y="8"/>
                </a:cubicBezTo>
                <a:cubicBezTo>
                  <a:pt x="10" y="3"/>
                  <a:pt x="8" y="0"/>
                  <a:pt x="5" y="0"/>
                </a:cubicBezTo>
                <a:close/>
                <a:moveTo>
                  <a:pt x="5" y="0"/>
                </a:moveTo>
                <a:cubicBezTo>
                  <a:pt x="5" y="0"/>
                  <a:pt x="5" y="0"/>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7" name="Freeform 138"/>
          <p:cNvSpPr>
            <a:spLocks noEditPoints="1"/>
          </p:cNvSpPr>
          <p:nvPr/>
        </p:nvSpPr>
        <p:spPr bwMode="auto">
          <a:xfrm>
            <a:off x="1697568" y="5981702"/>
            <a:ext cx="50800" cy="97367"/>
          </a:xfrm>
          <a:custGeom>
            <a:avLst/>
            <a:gdLst>
              <a:gd name="T0" fmla="*/ 14 w 39"/>
              <a:gd name="T1" fmla="*/ 45 h 75"/>
              <a:gd name="T2" fmla="*/ 14 w 39"/>
              <a:gd name="T3" fmla="*/ 75 h 75"/>
              <a:gd name="T4" fmla="*/ 25 w 39"/>
              <a:gd name="T5" fmla="*/ 75 h 75"/>
              <a:gd name="T6" fmla="*/ 25 w 39"/>
              <a:gd name="T7" fmla="*/ 45 h 75"/>
              <a:gd name="T8" fmla="*/ 39 w 39"/>
              <a:gd name="T9" fmla="*/ 0 h 75"/>
              <a:gd name="T10" fmla="*/ 27 w 39"/>
              <a:gd name="T11" fmla="*/ 0 h 75"/>
              <a:gd name="T12" fmla="*/ 20 w 39"/>
              <a:gd name="T13" fmla="*/ 30 h 75"/>
              <a:gd name="T14" fmla="*/ 12 w 39"/>
              <a:gd name="T15" fmla="*/ 0 h 75"/>
              <a:gd name="T16" fmla="*/ 0 w 39"/>
              <a:gd name="T17" fmla="*/ 0 h 75"/>
              <a:gd name="T18" fmla="*/ 7 w 39"/>
              <a:gd name="T19" fmla="*/ 21 h 75"/>
              <a:gd name="T20" fmla="*/ 14 w 39"/>
              <a:gd name="T21" fmla="*/ 45 h 75"/>
              <a:gd name="T22" fmla="*/ 14 w 39"/>
              <a:gd name="T23" fmla="*/ 45 h 75"/>
              <a:gd name="T24" fmla="*/ 14 w 39"/>
              <a:gd name="T25" fmla="*/ 4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75">
                <a:moveTo>
                  <a:pt x="14" y="45"/>
                </a:moveTo>
                <a:cubicBezTo>
                  <a:pt x="14" y="75"/>
                  <a:pt x="14" y="75"/>
                  <a:pt x="14" y="75"/>
                </a:cubicBezTo>
                <a:cubicBezTo>
                  <a:pt x="25" y="75"/>
                  <a:pt x="25" y="75"/>
                  <a:pt x="25" y="75"/>
                </a:cubicBezTo>
                <a:cubicBezTo>
                  <a:pt x="25" y="45"/>
                  <a:pt x="25" y="45"/>
                  <a:pt x="25" y="45"/>
                </a:cubicBezTo>
                <a:cubicBezTo>
                  <a:pt x="39" y="0"/>
                  <a:pt x="39" y="0"/>
                  <a:pt x="39" y="0"/>
                </a:cubicBezTo>
                <a:cubicBezTo>
                  <a:pt x="27" y="0"/>
                  <a:pt x="27" y="0"/>
                  <a:pt x="27" y="0"/>
                </a:cubicBezTo>
                <a:cubicBezTo>
                  <a:pt x="20" y="30"/>
                  <a:pt x="20" y="30"/>
                  <a:pt x="20" y="30"/>
                </a:cubicBezTo>
                <a:cubicBezTo>
                  <a:pt x="12" y="0"/>
                  <a:pt x="12" y="0"/>
                  <a:pt x="12" y="0"/>
                </a:cubicBezTo>
                <a:cubicBezTo>
                  <a:pt x="0" y="0"/>
                  <a:pt x="0" y="0"/>
                  <a:pt x="0" y="0"/>
                </a:cubicBezTo>
                <a:cubicBezTo>
                  <a:pt x="2" y="7"/>
                  <a:pt x="5" y="13"/>
                  <a:pt x="7" y="21"/>
                </a:cubicBezTo>
                <a:cubicBezTo>
                  <a:pt x="11" y="31"/>
                  <a:pt x="13" y="39"/>
                  <a:pt x="14" y="45"/>
                </a:cubicBezTo>
                <a:close/>
                <a:moveTo>
                  <a:pt x="14" y="45"/>
                </a:moveTo>
                <a:cubicBezTo>
                  <a:pt x="14" y="45"/>
                  <a:pt x="14" y="45"/>
                  <a:pt x="14"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8" name="Freeform 139"/>
          <p:cNvSpPr>
            <a:spLocks noEditPoints="1"/>
          </p:cNvSpPr>
          <p:nvPr/>
        </p:nvSpPr>
        <p:spPr bwMode="auto">
          <a:xfrm>
            <a:off x="1748370" y="6007102"/>
            <a:ext cx="38100" cy="74084"/>
          </a:xfrm>
          <a:custGeom>
            <a:avLst/>
            <a:gdLst>
              <a:gd name="T0" fmla="*/ 14 w 29"/>
              <a:gd name="T1" fmla="*/ 57 h 57"/>
              <a:gd name="T2" fmla="*/ 26 w 29"/>
              <a:gd name="T3" fmla="*/ 51 h 57"/>
              <a:gd name="T4" fmla="*/ 29 w 29"/>
              <a:gd name="T5" fmla="*/ 38 h 57"/>
              <a:gd name="T6" fmla="*/ 29 w 29"/>
              <a:gd name="T7" fmla="*/ 18 h 57"/>
              <a:gd name="T8" fmla="*/ 26 w 29"/>
              <a:gd name="T9" fmla="*/ 5 h 57"/>
              <a:gd name="T10" fmla="*/ 14 w 29"/>
              <a:gd name="T11" fmla="*/ 0 h 57"/>
              <a:gd name="T12" fmla="*/ 3 w 29"/>
              <a:gd name="T13" fmla="*/ 5 h 57"/>
              <a:gd name="T14" fmla="*/ 0 w 29"/>
              <a:gd name="T15" fmla="*/ 18 h 57"/>
              <a:gd name="T16" fmla="*/ 0 w 29"/>
              <a:gd name="T17" fmla="*/ 38 h 57"/>
              <a:gd name="T18" fmla="*/ 3 w 29"/>
              <a:gd name="T19" fmla="*/ 51 h 57"/>
              <a:gd name="T20" fmla="*/ 14 w 29"/>
              <a:gd name="T21" fmla="*/ 57 h 57"/>
              <a:gd name="T22" fmla="*/ 10 w 29"/>
              <a:gd name="T23" fmla="*/ 16 h 57"/>
              <a:gd name="T24" fmla="*/ 14 w 29"/>
              <a:gd name="T25" fmla="*/ 9 h 57"/>
              <a:gd name="T26" fmla="*/ 19 w 29"/>
              <a:gd name="T27" fmla="*/ 16 h 57"/>
              <a:gd name="T28" fmla="*/ 19 w 29"/>
              <a:gd name="T29" fmla="*/ 40 h 57"/>
              <a:gd name="T30" fmla="*/ 14 w 29"/>
              <a:gd name="T31" fmla="*/ 47 h 57"/>
              <a:gd name="T32" fmla="*/ 10 w 29"/>
              <a:gd name="T33" fmla="*/ 40 h 57"/>
              <a:gd name="T34" fmla="*/ 10 w 29"/>
              <a:gd name="T35" fmla="*/ 16 h 57"/>
              <a:gd name="T36" fmla="*/ 10 w 29"/>
              <a:gd name="T37" fmla="*/ 16 h 57"/>
              <a:gd name="T38" fmla="*/ 10 w 29"/>
              <a:gd name="T3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 h="57">
                <a:moveTo>
                  <a:pt x="14" y="57"/>
                </a:moveTo>
                <a:cubicBezTo>
                  <a:pt x="20" y="57"/>
                  <a:pt x="24" y="55"/>
                  <a:pt x="26" y="51"/>
                </a:cubicBezTo>
                <a:cubicBezTo>
                  <a:pt x="28" y="48"/>
                  <a:pt x="29" y="44"/>
                  <a:pt x="29" y="38"/>
                </a:cubicBezTo>
                <a:cubicBezTo>
                  <a:pt x="29" y="18"/>
                  <a:pt x="29" y="18"/>
                  <a:pt x="29" y="18"/>
                </a:cubicBezTo>
                <a:cubicBezTo>
                  <a:pt x="29" y="12"/>
                  <a:pt x="28" y="8"/>
                  <a:pt x="26" y="5"/>
                </a:cubicBezTo>
                <a:cubicBezTo>
                  <a:pt x="24" y="2"/>
                  <a:pt x="20" y="0"/>
                  <a:pt x="14" y="0"/>
                </a:cubicBezTo>
                <a:cubicBezTo>
                  <a:pt x="10" y="0"/>
                  <a:pt x="6" y="2"/>
                  <a:pt x="3" y="5"/>
                </a:cubicBezTo>
                <a:cubicBezTo>
                  <a:pt x="1" y="8"/>
                  <a:pt x="0" y="12"/>
                  <a:pt x="0" y="18"/>
                </a:cubicBezTo>
                <a:cubicBezTo>
                  <a:pt x="0" y="38"/>
                  <a:pt x="0" y="38"/>
                  <a:pt x="0" y="38"/>
                </a:cubicBezTo>
                <a:cubicBezTo>
                  <a:pt x="0" y="44"/>
                  <a:pt x="1" y="48"/>
                  <a:pt x="3" y="51"/>
                </a:cubicBezTo>
                <a:cubicBezTo>
                  <a:pt x="6" y="55"/>
                  <a:pt x="10" y="57"/>
                  <a:pt x="14" y="57"/>
                </a:cubicBezTo>
                <a:close/>
                <a:moveTo>
                  <a:pt x="10" y="16"/>
                </a:moveTo>
                <a:cubicBezTo>
                  <a:pt x="10" y="11"/>
                  <a:pt x="11" y="9"/>
                  <a:pt x="14" y="9"/>
                </a:cubicBezTo>
                <a:cubicBezTo>
                  <a:pt x="18" y="9"/>
                  <a:pt x="19" y="11"/>
                  <a:pt x="19" y="16"/>
                </a:cubicBezTo>
                <a:cubicBezTo>
                  <a:pt x="19" y="40"/>
                  <a:pt x="19" y="40"/>
                  <a:pt x="19" y="40"/>
                </a:cubicBezTo>
                <a:cubicBezTo>
                  <a:pt x="19" y="45"/>
                  <a:pt x="18" y="47"/>
                  <a:pt x="14" y="47"/>
                </a:cubicBezTo>
                <a:cubicBezTo>
                  <a:pt x="11" y="47"/>
                  <a:pt x="10" y="45"/>
                  <a:pt x="10" y="40"/>
                </a:cubicBezTo>
                <a:lnTo>
                  <a:pt x="10" y="16"/>
                </a:lnTo>
                <a:close/>
                <a:moveTo>
                  <a:pt x="10" y="16"/>
                </a:moveTo>
                <a:cubicBezTo>
                  <a:pt x="10" y="16"/>
                  <a:pt x="10" y="16"/>
                  <a:pt x="10" y="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9" name="Freeform 140"/>
          <p:cNvSpPr>
            <a:spLocks noEditPoints="1"/>
          </p:cNvSpPr>
          <p:nvPr/>
        </p:nvSpPr>
        <p:spPr bwMode="auto">
          <a:xfrm>
            <a:off x="1797053" y="6007102"/>
            <a:ext cx="38100" cy="74084"/>
          </a:xfrm>
          <a:custGeom>
            <a:avLst/>
            <a:gdLst>
              <a:gd name="T0" fmla="*/ 7 w 29"/>
              <a:gd name="T1" fmla="*/ 57 h 57"/>
              <a:gd name="T2" fmla="*/ 18 w 29"/>
              <a:gd name="T3" fmla="*/ 50 h 57"/>
              <a:gd name="T4" fmla="*/ 18 w 29"/>
              <a:gd name="T5" fmla="*/ 56 h 57"/>
              <a:gd name="T6" fmla="*/ 29 w 29"/>
              <a:gd name="T7" fmla="*/ 56 h 57"/>
              <a:gd name="T8" fmla="*/ 29 w 29"/>
              <a:gd name="T9" fmla="*/ 0 h 57"/>
              <a:gd name="T10" fmla="*/ 18 w 29"/>
              <a:gd name="T11" fmla="*/ 0 h 57"/>
              <a:gd name="T12" fmla="*/ 18 w 29"/>
              <a:gd name="T13" fmla="*/ 43 h 57"/>
              <a:gd name="T14" fmla="*/ 12 w 29"/>
              <a:gd name="T15" fmla="*/ 47 h 57"/>
              <a:gd name="T16" fmla="*/ 10 w 29"/>
              <a:gd name="T17" fmla="*/ 45 h 57"/>
              <a:gd name="T18" fmla="*/ 10 w 29"/>
              <a:gd name="T19" fmla="*/ 41 h 57"/>
              <a:gd name="T20" fmla="*/ 10 w 29"/>
              <a:gd name="T21" fmla="*/ 0 h 57"/>
              <a:gd name="T22" fmla="*/ 0 w 29"/>
              <a:gd name="T23" fmla="*/ 0 h 57"/>
              <a:gd name="T24" fmla="*/ 0 w 29"/>
              <a:gd name="T25" fmla="*/ 44 h 57"/>
              <a:gd name="T26" fmla="*/ 0 w 29"/>
              <a:gd name="T27" fmla="*/ 52 h 57"/>
              <a:gd name="T28" fmla="*/ 7 w 29"/>
              <a:gd name="T29" fmla="*/ 57 h 57"/>
              <a:gd name="T30" fmla="*/ 7 w 29"/>
              <a:gd name="T31" fmla="*/ 57 h 57"/>
              <a:gd name="T32" fmla="*/ 7 w 29"/>
              <a:gd name="T33"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57">
                <a:moveTo>
                  <a:pt x="7" y="57"/>
                </a:moveTo>
                <a:cubicBezTo>
                  <a:pt x="11" y="57"/>
                  <a:pt x="15" y="54"/>
                  <a:pt x="18" y="50"/>
                </a:cubicBezTo>
                <a:cubicBezTo>
                  <a:pt x="18" y="56"/>
                  <a:pt x="18" y="56"/>
                  <a:pt x="18" y="56"/>
                </a:cubicBezTo>
                <a:cubicBezTo>
                  <a:pt x="29" y="56"/>
                  <a:pt x="29" y="56"/>
                  <a:pt x="29" y="56"/>
                </a:cubicBezTo>
                <a:cubicBezTo>
                  <a:pt x="29" y="0"/>
                  <a:pt x="29" y="0"/>
                  <a:pt x="29" y="0"/>
                </a:cubicBezTo>
                <a:cubicBezTo>
                  <a:pt x="18" y="0"/>
                  <a:pt x="18" y="0"/>
                  <a:pt x="18" y="0"/>
                </a:cubicBezTo>
                <a:cubicBezTo>
                  <a:pt x="18" y="43"/>
                  <a:pt x="18" y="43"/>
                  <a:pt x="18" y="43"/>
                </a:cubicBezTo>
                <a:cubicBezTo>
                  <a:pt x="16" y="46"/>
                  <a:pt x="14" y="47"/>
                  <a:pt x="12" y="47"/>
                </a:cubicBezTo>
                <a:cubicBezTo>
                  <a:pt x="11" y="47"/>
                  <a:pt x="10" y="47"/>
                  <a:pt x="10" y="45"/>
                </a:cubicBezTo>
                <a:cubicBezTo>
                  <a:pt x="10" y="45"/>
                  <a:pt x="10" y="44"/>
                  <a:pt x="10" y="41"/>
                </a:cubicBezTo>
                <a:cubicBezTo>
                  <a:pt x="10" y="0"/>
                  <a:pt x="10" y="0"/>
                  <a:pt x="10" y="0"/>
                </a:cubicBezTo>
                <a:cubicBezTo>
                  <a:pt x="0" y="0"/>
                  <a:pt x="0" y="0"/>
                  <a:pt x="0" y="0"/>
                </a:cubicBezTo>
                <a:cubicBezTo>
                  <a:pt x="0" y="44"/>
                  <a:pt x="0" y="44"/>
                  <a:pt x="0" y="44"/>
                </a:cubicBezTo>
                <a:cubicBezTo>
                  <a:pt x="0" y="48"/>
                  <a:pt x="0" y="51"/>
                  <a:pt x="0" y="52"/>
                </a:cubicBezTo>
                <a:cubicBezTo>
                  <a:pt x="1" y="55"/>
                  <a:pt x="4" y="57"/>
                  <a:pt x="7" y="57"/>
                </a:cubicBezTo>
                <a:close/>
                <a:moveTo>
                  <a:pt x="7" y="57"/>
                </a:moveTo>
                <a:cubicBezTo>
                  <a:pt x="7" y="57"/>
                  <a:pt x="7" y="57"/>
                  <a:pt x="7" y="5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0" name="Freeform 141"/>
          <p:cNvSpPr>
            <a:spLocks noEditPoints="1"/>
          </p:cNvSpPr>
          <p:nvPr/>
        </p:nvSpPr>
        <p:spPr bwMode="auto">
          <a:xfrm>
            <a:off x="9980085" y="5630334"/>
            <a:ext cx="224367" cy="224367"/>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0 h 170"/>
              <a:gd name="T14" fmla="*/ 32 w 170"/>
              <a:gd name="T15" fmla="*/ 170 h 170"/>
              <a:gd name="T16" fmla="*/ 138 w 170"/>
              <a:gd name="T17" fmla="*/ 170 h 170"/>
              <a:gd name="T18" fmla="*/ 161 w 170"/>
              <a:gd name="T19" fmla="*/ 160 h 170"/>
              <a:gd name="T20" fmla="*/ 170 w 170"/>
              <a:gd name="T21" fmla="*/ 138 h 170"/>
              <a:gd name="T22" fmla="*/ 170 w 170"/>
              <a:gd name="T23" fmla="*/ 32 h 170"/>
              <a:gd name="T24" fmla="*/ 161 w 170"/>
              <a:gd name="T25" fmla="*/ 9 h 170"/>
              <a:gd name="T26" fmla="*/ 139 w 170"/>
              <a:gd name="T27" fmla="*/ 56 h 170"/>
              <a:gd name="T28" fmla="*/ 130 w 170"/>
              <a:gd name="T29" fmla="*/ 81 h 170"/>
              <a:gd name="T30" fmla="*/ 111 w 170"/>
              <a:gd name="T31" fmla="*/ 113 h 170"/>
              <a:gd name="T32" fmla="*/ 83 w 170"/>
              <a:gd name="T33" fmla="*/ 140 h 170"/>
              <a:gd name="T34" fmla="*/ 75 w 170"/>
              <a:gd name="T35" fmla="*/ 143 h 170"/>
              <a:gd name="T36" fmla="*/ 65 w 170"/>
              <a:gd name="T37" fmla="*/ 143 h 170"/>
              <a:gd name="T38" fmla="*/ 54 w 170"/>
              <a:gd name="T39" fmla="*/ 129 h 170"/>
              <a:gd name="T40" fmla="*/ 48 w 170"/>
              <a:gd name="T41" fmla="*/ 107 h 170"/>
              <a:gd name="T42" fmla="*/ 42 w 170"/>
              <a:gd name="T43" fmla="*/ 87 h 170"/>
              <a:gd name="T44" fmla="*/ 40 w 170"/>
              <a:gd name="T45" fmla="*/ 82 h 170"/>
              <a:gd name="T46" fmla="*/ 39 w 170"/>
              <a:gd name="T47" fmla="*/ 77 h 170"/>
              <a:gd name="T48" fmla="*/ 37 w 170"/>
              <a:gd name="T49" fmla="*/ 73 h 170"/>
              <a:gd name="T50" fmla="*/ 32 w 170"/>
              <a:gd name="T51" fmla="*/ 69 h 170"/>
              <a:gd name="T52" fmla="*/ 26 w 170"/>
              <a:gd name="T53" fmla="*/ 70 h 170"/>
              <a:gd name="T54" fmla="*/ 20 w 170"/>
              <a:gd name="T55" fmla="*/ 71 h 170"/>
              <a:gd name="T56" fmla="*/ 17 w 170"/>
              <a:gd name="T57" fmla="*/ 69 h 170"/>
              <a:gd name="T58" fmla="*/ 14 w 170"/>
              <a:gd name="T59" fmla="*/ 66 h 170"/>
              <a:gd name="T60" fmla="*/ 14 w 170"/>
              <a:gd name="T61" fmla="*/ 66 h 170"/>
              <a:gd name="T62" fmla="*/ 28 w 170"/>
              <a:gd name="T63" fmla="*/ 54 h 170"/>
              <a:gd name="T64" fmla="*/ 43 w 170"/>
              <a:gd name="T65" fmla="*/ 42 h 170"/>
              <a:gd name="T66" fmla="*/ 57 w 170"/>
              <a:gd name="T67" fmla="*/ 40 h 170"/>
              <a:gd name="T68" fmla="*/ 63 w 170"/>
              <a:gd name="T69" fmla="*/ 44 h 170"/>
              <a:gd name="T70" fmla="*/ 67 w 170"/>
              <a:gd name="T71" fmla="*/ 52 h 170"/>
              <a:gd name="T72" fmla="*/ 70 w 170"/>
              <a:gd name="T73" fmla="*/ 70 h 170"/>
              <a:gd name="T74" fmla="*/ 71 w 170"/>
              <a:gd name="T75" fmla="*/ 78 h 170"/>
              <a:gd name="T76" fmla="*/ 72 w 170"/>
              <a:gd name="T77" fmla="*/ 87 h 170"/>
              <a:gd name="T78" fmla="*/ 75 w 170"/>
              <a:gd name="T79" fmla="*/ 95 h 170"/>
              <a:gd name="T80" fmla="*/ 79 w 170"/>
              <a:gd name="T81" fmla="*/ 102 h 170"/>
              <a:gd name="T82" fmla="*/ 88 w 170"/>
              <a:gd name="T83" fmla="*/ 104 h 170"/>
              <a:gd name="T84" fmla="*/ 96 w 170"/>
              <a:gd name="T85" fmla="*/ 93 h 170"/>
              <a:gd name="T86" fmla="*/ 102 w 170"/>
              <a:gd name="T87" fmla="*/ 77 h 170"/>
              <a:gd name="T88" fmla="*/ 99 w 170"/>
              <a:gd name="T89" fmla="*/ 66 h 170"/>
              <a:gd name="T90" fmla="*/ 86 w 170"/>
              <a:gd name="T91" fmla="*/ 64 h 170"/>
              <a:gd name="T92" fmla="*/ 91 w 170"/>
              <a:gd name="T93" fmla="*/ 54 h 170"/>
              <a:gd name="T94" fmla="*/ 98 w 170"/>
              <a:gd name="T95" fmla="*/ 47 h 170"/>
              <a:gd name="T96" fmla="*/ 105 w 170"/>
              <a:gd name="T97" fmla="*/ 41 h 170"/>
              <a:gd name="T98" fmla="*/ 111 w 170"/>
              <a:gd name="T99" fmla="*/ 38 h 170"/>
              <a:gd name="T100" fmla="*/ 116 w 170"/>
              <a:gd name="T101" fmla="*/ 36 h 170"/>
              <a:gd name="T102" fmla="*/ 137 w 170"/>
              <a:gd name="T103" fmla="*/ 41 h 170"/>
              <a:gd name="T104" fmla="*/ 139 w 170"/>
              <a:gd name="T105" fmla="*/ 56 h 170"/>
              <a:gd name="T106" fmla="*/ 139 w 170"/>
              <a:gd name="T107" fmla="*/ 56 h 170"/>
              <a:gd name="T108" fmla="*/ 139 w 170"/>
              <a:gd name="T109" fmla="*/ 5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0"/>
                </a:cubicBezTo>
                <a:cubicBezTo>
                  <a:pt x="16" y="167"/>
                  <a:pt x="23" y="170"/>
                  <a:pt x="32" y="170"/>
                </a:cubicBezTo>
                <a:cubicBezTo>
                  <a:pt x="138" y="170"/>
                  <a:pt x="138" y="170"/>
                  <a:pt x="138" y="170"/>
                </a:cubicBezTo>
                <a:cubicBezTo>
                  <a:pt x="147" y="170"/>
                  <a:pt x="155" y="167"/>
                  <a:pt x="161" y="160"/>
                </a:cubicBezTo>
                <a:cubicBezTo>
                  <a:pt x="167" y="154"/>
                  <a:pt x="170" y="147"/>
                  <a:pt x="170" y="138"/>
                </a:cubicBezTo>
                <a:cubicBezTo>
                  <a:pt x="170" y="32"/>
                  <a:pt x="170" y="32"/>
                  <a:pt x="170" y="32"/>
                </a:cubicBezTo>
                <a:cubicBezTo>
                  <a:pt x="170" y="23"/>
                  <a:pt x="167" y="15"/>
                  <a:pt x="161" y="9"/>
                </a:cubicBezTo>
                <a:close/>
                <a:moveTo>
                  <a:pt x="139" y="56"/>
                </a:moveTo>
                <a:cubicBezTo>
                  <a:pt x="138" y="61"/>
                  <a:pt x="135" y="70"/>
                  <a:pt x="130" y="81"/>
                </a:cubicBezTo>
                <a:cubicBezTo>
                  <a:pt x="125" y="92"/>
                  <a:pt x="118" y="103"/>
                  <a:pt x="111" y="113"/>
                </a:cubicBezTo>
                <a:cubicBezTo>
                  <a:pt x="102" y="125"/>
                  <a:pt x="93" y="134"/>
                  <a:pt x="83" y="140"/>
                </a:cubicBezTo>
                <a:cubicBezTo>
                  <a:pt x="81" y="141"/>
                  <a:pt x="78" y="142"/>
                  <a:pt x="75" y="143"/>
                </a:cubicBezTo>
                <a:cubicBezTo>
                  <a:pt x="72" y="144"/>
                  <a:pt x="68" y="144"/>
                  <a:pt x="65" y="143"/>
                </a:cubicBezTo>
                <a:cubicBezTo>
                  <a:pt x="61" y="141"/>
                  <a:pt x="57" y="136"/>
                  <a:pt x="54" y="129"/>
                </a:cubicBezTo>
                <a:cubicBezTo>
                  <a:pt x="52" y="125"/>
                  <a:pt x="50" y="118"/>
                  <a:pt x="48" y="107"/>
                </a:cubicBezTo>
                <a:cubicBezTo>
                  <a:pt x="45" y="97"/>
                  <a:pt x="43" y="90"/>
                  <a:pt x="42" y="87"/>
                </a:cubicBezTo>
                <a:cubicBezTo>
                  <a:pt x="41" y="86"/>
                  <a:pt x="41" y="84"/>
                  <a:pt x="40" y="82"/>
                </a:cubicBezTo>
                <a:cubicBezTo>
                  <a:pt x="40" y="80"/>
                  <a:pt x="39" y="78"/>
                  <a:pt x="39" y="77"/>
                </a:cubicBezTo>
                <a:cubicBezTo>
                  <a:pt x="38" y="75"/>
                  <a:pt x="37" y="74"/>
                  <a:pt x="37" y="73"/>
                </a:cubicBezTo>
                <a:cubicBezTo>
                  <a:pt x="35" y="70"/>
                  <a:pt x="34" y="69"/>
                  <a:pt x="32" y="69"/>
                </a:cubicBezTo>
                <a:cubicBezTo>
                  <a:pt x="30" y="69"/>
                  <a:pt x="28" y="70"/>
                  <a:pt x="26" y="70"/>
                </a:cubicBezTo>
                <a:cubicBezTo>
                  <a:pt x="23" y="71"/>
                  <a:pt x="21" y="72"/>
                  <a:pt x="20" y="71"/>
                </a:cubicBezTo>
                <a:cubicBezTo>
                  <a:pt x="19" y="71"/>
                  <a:pt x="18" y="71"/>
                  <a:pt x="17" y="69"/>
                </a:cubicBezTo>
                <a:cubicBezTo>
                  <a:pt x="16" y="68"/>
                  <a:pt x="16" y="67"/>
                  <a:pt x="14" y="66"/>
                </a:cubicBezTo>
                <a:cubicBezTo>
                  <a:pt x="14" y="66"/>
                  <a:pt x="14" y="66"/>
                  <a:pt x="14" y="66"/>
                </a:cubicBezTo>
                <a:cubicBezTo>
                  <a:pt x="17" y="63"/>
                  <a:pt x="22" y="60"/>
                  <a:pt x="28" y="54"/>
                </a:cubicBezTo>
                <a:cubicBezTo>
                  <a:pt x="34" y="49"/>
                  <a:pt x="39" y="45"/>
                  <a:pt x="43" y="42"/>
                </a:cubicBezTo>
                <a:cubicBezTo>
                  <a:pt x="48" y="39"/>
                  <a:pt x="53" y="39"/>
                  <a:pt x="57" y="40"/>
                </a:cubicBezTo>
                <a:cubicBezTo>
                  <a:pt x="59" y="40"/>
                  <a:pt x="61" y="42"/>
                  <a:pt x="63" y="44"/>
                </a:cubicBezTo>
                <a:cubicBezTo>
                  <a:pt x="64" y="47"/>
                  <a:pt x="66" y="49"/>
                  <a:pt x="67" y="52"/>
                </a:cubicBezTo>
                <a:cubicBezTo>
                  <a:pt x="67" y="54"/>
                  <a:pt x="69" y="60"/>
                  <a:pt x="70" y="70"/>
                </a:cubicBezTo>
                <a:cubicBezTo>
                  <a:pt x="71" y="71"/>
                  <a:pt x="71" y="74"/>
                  <a:pt x="71" y="78"/>
                </a:cubicBezTo>
                <a:cubicBezTo>
                  <a:pt x="72" y="82"/>
                  <a:pt x="72" y="85"/>
                  <a:pt x="72" y="87"/>
                </a:cubicBezTo>
                <a:cubicBezTo>
                  <a:pt x="73" y="90"/>
                  <a:pt x="73" y="92"/>
                  <a:pt x="75" y="95"/>
                </a:cubicBezTo>
                <a:cubicBezTo>
                  <a:pt x="76" y="98"/>
                  <a:pt x="77" y="101"/>
                  <a:pt x="79" y="102"/>
                </a:cubicBezTo>
                <a:cubicBezTo>
                  <a:pt x="82" y="106"/>
                  <a:pt x="85" y="106"/>
                  <a:pt x="88" y="104"/>
                </a:cubicBezTo>
                <a:cubicBezTo>
                  <a:pt x="90" y="102"/>
                  <a:pt x="93" y="99"/>
                  <a:pt x="96" y="93"/>
                </a:cubicBezTo>
                <a:cubicBezTo>
                  <a:pt x="100" y="86"/>
                  <a:pt x="102" y="81"/>
                  <a:pt x="102" y="77"/>
                </a:cubicBezTo>
                <a:cubicBezTo>
                  <a:pt x="102" y="72"/>
                  <a:pt x="101" y="68"/>
                  <a:pt x="99" y="66"/>
                </a:cubicBezTo>
                <a:cubicBezTo>
                  <a:pt x="97" y="64"/>
                  <a:pt x="92" y="64"/>
                  <a:pt x="86" y="64"/>
                </a:cubicBezTo>
                <a:cubicBezTo>
                  <a:pt x="88" y="61"/>
                  <a:pt x="89" y="57"/>
                  <a:pt x="91" y="54"/>
                </a:cubicBezTo>
                <a:cubicBezTo>
                  <a:pt x="93" y="51"/>
                  <a:pt x="96" y="49"/>
                  <a:pt x="98" y="47"/>
                </a:cubicBezTo>
                <a:cubicBezTo>
                  <a:pt x="100" y="45"/>
                  <a:pt x="103" y="43"/>
                  <a:pt x="105" y="41"/>
                </a:cubicBezTo>
                <a:cubicBezTo>
                  <a:pt x="108" y="40"/>
                  <a:pt x="110" y="38"/>
                  <a:pt x="111" y="38"/>
                </a:cubicBezTo>
                <a:cubicBezTo>
                  <a:pt x="113" y="37"/>
                  <a:pt x="115" y="37"/>
                  <a:pt x="116" y="36"/>
                </a:cubicBezTo>
                <a:cubicBezTo>
                  <a:pt x="126" y="35"/>
                  <a:pt x="133" y="37"/>
                  <a:pt x="137" y="41"/>
                </a:cubicBezTo>
                <a:cubicBezTo>
                  <a:pt x="139" y="45"/>
                  <a:pt x="140" y="50"/>
                  <a:pt x="139" y="56"/>
                </a:cubicBezTo>
                <a:close/>
                <a:moveTo>
                  <a:pt x="139" y="56"/>
                </a:moveTo>
                <a:cubicBezTo>
                  <a:pt x="139" y="56"/>
                  <a:pt x="139" y="56"/>
                  <a:pt x="139"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1" name="Freeform 142"/>
          <p:cNvSpPr>
            <a:spLocks noEditPoints="1"/>
          </p:cNvSpPr>
          <p:nvPr/>
        </p:nvSpPr>
        <p:spPr bwMode="auto">
          <a:xfrm>
            <a:off x="8881535" y="5630335"/>
            <a:ext cx="264583" cy="213784"/>
          </a:xfrm>
          <a:custGeom>
            <a:avLst/>
            <a:gdLst>
              <a:gd name="T0" fmla="*/ 187 w 202"/>
              <a:gd name="T1" fmla="*/ 72 h 163"/>
              <a:gd name="T2" fmla="*/ 174 w 202"/>
              <a:gd name="T3" fmla="*/ 66 h 163"/>
              <a:gd name="T4" fmla="*/ 172 w 202"/>
              <a:gd name="T5" fmla="*/ 65 h 163"/>
              <a:gd name="T6" fmla="*/ 170 w 202"/>
              <a:gd name="T7" fmla="*/ 64 h 163"/>
              <a:gd name="T8" fmla="*/ 169 w 202"/>
              <a:gd name="T9" fmla="*/ 62 h 163"/>
              <a:gd name="T10" fmla="*/ 170 w 202"/>
              <a:gd name="T11" fmla="*/ 60 h 163"/>
              <a:gd name="T12" fmla="*/ 170 w 202"/>
              <a:gd name="T13" fmla="*/ 37 h 163"/>
              <a:gd name="T14" fmla="*/ 150 w 202"/>
              <a:gd name="T15" fmla="*/ 29 h 163"/>
              <a:gd name="T16" fmla="*/ 118 w 202"/>
              <a:gd name="T17" fmla="*/ 37 h 163"/>
              <a:gd name="T18" fmla="*/ 118 w 202"/>
              <a:gd name="T19" fmla="*/ 37 h 163"/>
              <a:gd name="T20" fmla="*/ 116 w 202"/>
              <a:gd name="T21" fmla="*/ 37 h 163"/>
              <a:gd name="T22" fmla="*/ 114 w 202"/>
              <a:gd name="T23" fmla="*/ 37 h 163"/>
              <a:gd name="T24" fmla="*/ 113 w 202"/>
              <a:gd name="T25" fmla="*/ 37 h 163"/>
              <a:gd name="T26" fmla="*/ 113 w 202"/>
              <a:gd name="T27" fmla="*/ 34 h 163"/>
              <a:gd name="T28" fmla="*/ 110 w 202"/>
              <a:gd name="T29" fmla="*/ 7 h 163"/>
              <a:gd name="T30" fmla="*/ 78 w 202"/>
              <a:gd name="T31" fmla="*/ 6 h 163"/>
              <a:gd name="T32" fmla="*/ 34 w 202"/>
              <a:gd name="T33" fmla="*/ 37 h 163"/>
              <a:gd name="T34" fmla="*/ 9 w 202"/>
              <a:gd name="T35" fmla="*/ 70 h 163"/>
              <a:gd name="T36" fmla="*/ 0 w 202"/>
              <a:gd name="T37" fmla="*/ 102 h 163"/>
              <a:gd name="T38" fmla="*/ 8 w 202"/>
              <a:gd name="T39" fmla="*/ 127 h 163"/>
              <a:gd name="T40" fmla="*/ 30 w 202"/>
              <a:gd name="T41" fmla="*/ 147 h 163"/>
              <a:gd name="T42" fmla="*/ 61 w 202"/>
              <a:gd name="T43" fmla="*/ 159 h 163"/>
              <a:gd name="T44" fmla="*/ 97 w 202"/>
              <a:gd name="T45" fmla="*/ 163 h 163"/>
              <a:gd name="T46" fmla="*/ 132 w 202"/>
              <a:gd name="T47" fmla="*/ 159 h 163"/>
              <a:gd name="T48" fmla="*/ 161 w 202"/>
              <a:gd name="T49" fmla="*/ 148 h 163"/>
              <a:gd name="T50" fmla="*/ 183 w 202"/>
              <a:gd name="T51" fmla="*/ 133 h 163"/>
              <a:gd name="T52" fmla="*/ 197 w 202"/>
              <a:gd name="T53" fmla="*/ 116 h 163"/>
              <a:gd name="T54" fmla="*/ 202 w 202"/>
              <a:gd name="T55" fmla="*/ 98 h 163"/>
              <a:gd name="T56" fmla="*/ 197 w 202"/>
              <a:gd name="T57" fmla="*/ 82 h 163"/>
              <a:gd name="T58" fmla="*/ 187 w 202"/>
              <a:gd name="T59" fmla="*/ 72 h 163"/>
              <a:gd name="T60" fmla="*/ 145 w 202"/>
              <a:gd name="T61" fmla="*/ 131 h 163"/>
              <a:gd name="T62" fmla="*/ 97 w 202"/>
              <a:gd name="T63" fmla="*/ 149 h 163"/>
              <a:gd name="T64" fmla="*/ 62 w 202"/>
              <a:gd name="T65" fmla="*/ 147 h 163"/>
              <a:gd name="T66" fmla="*/ 35 w 202"/>
              <a:gd name="T67" fmla="*/ 133 h 163"/>
              <a:gd name="T68" fmla="*/ 23 w 202"/>
              <a:gd name="T69" fmla="*/ 111 h 163"/>
              <a:gd name="T70" fmla="*/ 40 w 202"/>
              <a:gd name="T71" fmla="*/ 77 h 163"/>
              <a:gd name="T72" fmla="*/ 88 w 202"/>
              <a:gd name="T73" fmla="*/ 58 h 163"/>
              <a:gd name="T74" fmla="*/ 124 w 202"/>
              <a:gd name="T75" fmla="*/ 61 h 163"/>
              <a:gd name="T76" fmla="*/ 151 w 202"/>
              <a:gd name="T77" fmla="*/ 75 h 163"/>
              <a:gd name="T78" fmla="*/ 162 w 202"/>
              <a:gd name="T79" fmla="*/ 97 h 163"/>
              <a:gd name="T80" fmla="*/ 145 w 202"/>
              <a:gd name="T81" fmla="*/ 131 h 163"/>
              <a:gd name="T82" fmla="*/ 145 w 202"/>
              <a:gd name="T83" fmla="*/ 131 h 163"/>
              <a:gd name="T84" fmla="*/ 145 w 202"/>
              <a:gd name="T85" fmla="*/ 13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 h="163">
                <a:moveTo>
                  <a:pt x="187" y="72"/>
                </a:moveTo>
                <a:cubicBezTo>
                  <a:pt x="183" y="69"/>
                  <a:pt x="179" y="67"/>
                  <a:pt x="174" y="66"/>
                </a:cubicBezTo>
                <a:cubicBezTo>
                  <a:pt x="173" y="66"/>
                  <a:pt x="172" y="65"/>
                  <a:pt x="172" y="65"/>
                </a:cubicBezTo>
                <a:cubicBezTo>
                  <a:pt x="171" y="65"/>
                  <a:pt x="171" y="65"/>
                  <a:pt x="170" y="64"/>
                </a:cubicBezTo>
                <a:cubicBezTo>
                  <a:pt x="169" y="64"/>
                  <a:pt x="169" y="63"/>
                  <a:pt x="169" y="62"/>
                </a:cubicBezTo>
                <a:cubicBezTo>
                  <a:pt x="170" y="62"/>
                  <a:pt x="170" y="61"/>
                  <a:pt x="170" y="60"/>
                </a:cubicBezTo>
                <a:cubicBezTo>
                  <a:pt x="174" y="50"/>
                  <a:pt x="174" y="42"/>
                  <a:pt x="170" y="37"/>
                </a:cubicBezTo>
                <a:cubicBezTo>
                  <a:pt x="166" y="32"/>
                  <a:pt x="159" y="29"/>
                  <a:pt x="150" y="29"/>
                </a:cubicBezTo>
                <a:cubicBezTo>
                  <a:pt x="141" y="29"/>
                  <a:pt x="130" y="32"/>
                  <a:pt x="118" y="37"/>
                </a:cubicBezTo>
                <a:cubicBezTo>
                  <a:pt x="118" y="37"/>
                  <a:pt x="118" y="37"/>
                  <a:pt x="118" y="37"/>
                </a:cubicBezTo>
                <a:cubicBezTo>
                  <a:pt x="117" y="37"/>
                  <a:pt x="117" y="37"/>
                  <a:pt x="116" y="37"/>
                </a:cubicBezTo>
                <a:cubicBezTo>
                  <a:pt x="115" y="37"/>
                  <a:pt x="115" y="38"/>
                  <a:pt x="114" y="37"/>
                </a:cubicBezTo>
                <a:cubicBezTo>
                  <a:pt x="113" y="37"/>
                  <a:pt x="113" y="37"/>
                  <a:pt x="113" y="37"/>
                </a:cubicBezTo>
                <a:cubicBezTo>
                  <a:pt x="113" y="36"/>
                  <a:pt x="113" y="35"/>
                  <a:pt x="113" y="34"/>
                </a:cubicBezTo>
                <a:cubicBezTo>
                  <a:pt x="117" y="21"/>
                  <a:pt x="116" y="12"/>
                  <a:pt x="110" y="7"/>
                </a:cubicBezTo>
                <a:cubicBezTo>
                  <a:pt x="104" y="1"/>
                  <a:pt x="93" y="0"/>
                  <a:pt x="78" y="6"/>
                </a:cubicBezTo>
                <a:cubicBezTo>
                  <a:pt x="64" y="12"/>
                  <a:pt x="49" y="22"/>
                  <a:pt x="34" y="37"/>
                </a:cubicBezTo>
                <a:cubicBezTo>
                  <a:pt x="23" y="48"/>
                  <a:pt x="15" y="59"/>
                  <a:pt x="9" y="70"/>
                </a:cubicBezTo>
                <a:cubicBezTo>
                  <a:pt x="3" y="81"/>
                  <a:pt x="0" y="92"/>
                  <a:pt x="0" y="102"/>
                </a:cubicBezTo>
                <a:cubicBezTo>
                  <a:pt x="0" y="111"/>
                  <a:pt x="3" y="119"/>
                  <a:pt x="8" y="127"/>
                </a:cubicBezTo>
                <a:cubicBezTo>
                  <a:pt x="14" y="135"/>
                  <a:pt x="21" y="142"/>
                  <a:pt x="30" y="147"/>
                </a:cubicBezTo>
                <a:cubicBezTo>
                  <a:pt x="40" y="152"/>
                  <a:pt x="50" y="156"/>
                  <a:pt x="61" y="159"/>
                </a:cubicBezTo>
                <a:cubicBezTo>
                  <a:pt x="73" y="162"/>
                  <a:pt x="85" y="163"/>
                  <a:pt x="97" y="163"/>
                </a:cubicBezTo>
                <a:cubicBezTo>
                  <a:pt x="109" y="163"/>
                  <a:pt x="121" y="162"/>
                  <a:pt x="132" y="159"/>
                </a:cubicBezTo>
                <a:cubicBezTo>
                  <a:pt x="143" y="156"/>
                  <a:pt x="153" y="153"/>
                  <a:pt x="161" y="148"/>
                </a:cubicBezTo>
                <a:cubicBezTo>
                  <a:pt x="169" y="144"/>
                  <a:pt x="177" y="139"/>
                  <a:pt x="183" y="133"/>
                </a:cubicBezTo>
                <a:cubicBezTo>
                  <a:pt x="189" y="128"/>
                  <a:pt x="194" y="122"/>
                  <a:pt x="197" y="116"/>
                </a:cubicBezTo>
                <a:cubicBezTo>
                  <a:pt x="200" y="109"/>
                  <a:pt x="202" y="103"/>
                  <a:pt x="202" y="98"/>
                </a:cubicBezTo>
                <a:cubicBezTo>
                  <a:pt x="202" y="92"/>
                  <a:pt x="200" y="87"/>
                  <a:pt x="197" y="82"/>
                </a:cubicBezTo>
                <a:cubicBezTo>
                  <a:pt x="194" y="78"/>
                  <a:pt x="191" y="74"/>
                  <a:pt x="187" y="72"/>
                </a:cubicBezTo>
                <a:close/>
                <a:moveTo>
                  <a:pt x="145" y="131"/>
                </a:moveTo>
                <a:cubicBezTo>
                  <a:pt x="132" y="141"/>
                  <a:pt x="116" y="147"/>
                  <a:pt x="97" y="149"/>
                </a:cubicBezTo>
                <a:cubicBezTo>
                  <a:pt x="85" y="151"/>
                  <a:pt x="73" y="150"/>
                  <a:pt x="62" y="147"/>
                </a:cubicBezTo>
                <a:cubicBezTo>
                  <a:pt x="51" y="144"/>
                  <a:pt x="42" y="139"/>
                  <a:pt x="35" y="133"/>
                </a:cubicBezTo>
                <a:cubicBezTo>
                  <a:pt x="28" y="126"/>
                  <a:pt x="24" y="119"/>
                  <a:pt x="23" y="111"/>
                </a:cubicBezTo>
                <a:cubicBezTo>
                  <a:pt x="22" y="98"/>
                  <a:pt x="28" y="87"/>
                  <a:pt x="40" y="77"/>
                </a:cubicBezTo>
                <a:cubicBezTo>
                  <a:pt x="53" y="66"/>
                  <a:pt x="69" y="60"/>
                  <a:pt x="88" y="58"/>
                </a:cubicBezTo>
                <a:cubicBezTo>
                  <a:pt x="101" y="57"/>
                  <a:pt x="112" y="58"/>
                  <a:pt x="124" y="61"/>
                </a:cubicBezTo>
                <a:cubicBezTo>
                  <a:pt x="135" y="64"/>
                  <a:pt x="144" y="69"/>
                  <a:pt x="151" y="75"/>
                </a:cubicBezTo>
                <a:cubicBezTo>
                  <a:pt x="157" y="81"/>
                  <a:pt x="161" y="89"/>
                  <a:pt x="162" y="97"/>
                </a:cubicBezTo>
                <a:cubicBezTo>
                  <a:pt x="163" y="110"/>
                  <a:pt x="158" y="121"/>
                  <a:pt x="145" y="131"/>
                </a:cubicBezTo>
                <a:close/>
                <a:moveTo>
                  <a:pt x="145" y="131"/>
                </a:moveTo>
                <a:cubicBezTo>
                  <a:pt x="145" y="131"/>
                  <a:pt x="145" y="131"/>
                  <a:pt x="145" y="1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2" name="Freeform 143"/>
          <p:cNvSpPr>
            <a:spLocks noEditPoints="1"/>
          </p:cNvSpPr>
          <p:nvPr/>
        </p:nvSpPr>
        <p:spPr bwMode="auto">
          <a:xfrm>
            <a:off x="8947151" y="5727702"/>
            <a:ext cx="99483" cy="88900"/>
          </a:xfrm>
          <a:custGeom>
            <a:avLst/>
            <a:gdLst>
              <a:gd name="T0" fmla="*/ 51 w 76"/>
              <a:gd name="T1" fmla="*/ 3 h 67"/>
              <a:gd name="T2" fmla="*/ 24 w 76"/>
              <a:gd name="T3" fmla="*/ 5 h 67"/>
              <a:gd name="T4" fmla="*/ 4 w 76"/>
              <a:gd name="T5" fmla="*/ 23 h 67"/>
              <a:gd name="T6" fmla="*/ 3 w 76"/>
              <a:gd name="T7" fmla="*/ 47 h 67"/>
              <a:gd name="T8" fmla="*/ 22 w 76"/>
              <a:gd name="T9" fmla="*/ 64 h 67"/>
              <a:gd name="T10" fmla="*/ 51 w 76"/>
              <a:gd name="T11" fmla="*/ 62 h 67"/>
              <a:gd name="T12" fmla="*/ 72 w 76"/>
              <a:gd name="T13" fmla="*/ 43 h 67"/>
              <a:gd name="T14" fmla="*/ 71 w 76"/>
              <a:gd name="T15" fmla="*/ 18 h 67"/>
              <a:gd name="T16" fmla="*/ 51 w 76"/>
              <a:gd name="T17" fmla="*/ 3 h 67"/>
              <a:gd name="T18" fmla="*/ 37 w 76"/>
              <a:gd name="T19" fmla="*/ 44 h 67"/>
              <a:gd name="T20" fmla="*/ 29 w 76"/>
              <a:gd name="T21" fmla="*/ 51 h 67"/>
              <a:gd name="T22" fmla="*/ 19 w 76"/>
              <a:gd name="T23" fmla="*/ 50 h 67"/>
              <a:gd name="T24" fmla="*/ 14 w 76"/>
              <a:gd name="T25" fmla="*/ 44 h 67"/>
              <a:gd name="T26" fmla="*/ 15 w 76"/>
              <a:gd name="T27" fmla="*/ 35 h 67"/>
              <a:gd name="T28" fmla="*/ 23 w 76"/>
              <a:gd name="T29" fmla="*/ 29 h 67"/>
              <a:gd name="T30" fmla="*/ 33 w 76"/>
              <a:gd name="T31" fmla="*/ 29 h 67"/>
              <a:gd name="T32" fmla="*/ 38 w 76"/>
              <a:gd name="T33" fmla="*/ 36 h 67"/>
              <a:gd name="T34" fmla="*/ 37 w 76"/>
              <a:gd name="T35" fmla="*/ 44 h 67"/>
              <a:gd name="T36" fmla="*/ 49 w 76"/>
              <a:gd name="T37" fmla="*/ 29 h 67"/>
              <a:gd name="T38" fmla="*/ 46 w 76"/>
              <a:gd name="T39" fmla="*/ 31 h 67"/>
              <a:gd name="T40" fmla="*/ 43 w 76"/>
              <a:gd name="T41" fmla="*/ 31 h 67"/>
              <a:gd name="T42" fmla="*/ 41 w 76"/>
              <a:gd name="T43" fmla="*/ 25 h 67"/>
              <a:gd name="T44" fmla="*/ 44 w 76"/>
              <a:gd name="T45" fmla="*/ 23 h 67"/>
              <a:gd name="T46" fmla="*/ 47 w 76"/>
              <a:gd name="T47" fmla="*/ 23 h 67"/>
              <a:gd name="T48" fmla="*/ 50 w 76"/>
              <a:gd name="T49" fmla="*/ 25 h 67"/>
              <a:gd name="T50" fmla="*/ 49 w 76"/>
              <a:gd name="T51" fmla="*/ 29 h 67"/>
              <a:gd name="T52" fmla="*/ 49 w 76"/>
              <a:gd name="T53" fmla="*/ 29 h 67"/>
              <a:gd name="T54" fmla="*/ 49 w 76"/>
              <a:gd name="T55" fmla="*/ 2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67">
                <a:moveTo>
                  <a:pt x="51" y="3"/>
                </a:moveTo>
                <a:cubicBezTo>
                  <a:pt x="42" y="0"/>
                  <a:pt x="33" y="1"/>
                  <a:pt x="24" y="5"/>
                </a:cubicBezTo>
                <a:cubicBezTo>
                  <a:pt x="15" y="9"/>
                  <a:pt x="8" y="15"/>
                  <a:pt x="4" y="23"/>
                </a:cubicBezTo>
                <a:cubicBezTo>
                  <a:pt x="0" y="31"/>
                  <a:pt x="0" y="39"/>
                  <a:pt x="3" y="47"/>
                </a:cubicBezTo>
                <a:cubicBezTo>
                  <a:pt x="7" y="55"/>
                  <a:pt x="13" y="61"/>
                  <a:pt x="22" y="64"/>
                </a:cubicBezTo>
                <a:cubicBezTo>
                  <a:pt x="32" y="67"/>
                  <a:pt x="42" y="66"/>
                  <a:pt x="51" y="62"/>
                </a:cubicBezTo>
                <a:cubicBezTo>
                  <a:pt x="61" y="58"/>
                  <a:pt x="68" y="51"/>
                  <a:pt x="72" y="43"/>
                </a:cubicBezTo>
                <a:cubicBezTo>
                  <a:pt x="76" y="34"/>
                  <a:pt x="75" y="26"/>
                  <a:pt x="71" y="18"/>
                </a:cubicBezTo>
                <a:cubicBezTo>
                  <a:pt x="67" y="10"/>
                  <a:pt x="60" y="5"/>
                  <a:pt x="51" y="3"/>
                </a:cubicBezTo>
                <a:close/>
                <a:moveTo>
                  <a:pt x="37" y="44"/>
                </a:moveTo>
                <a:cubicBezTo>
                  <a:pt x="35" y="47"/>
                  <a:pt x="32" y="49"/>
                  <a:pt x="29" y="51"/>
                </a:cubicBezTo>
                <a:cubicBezTo>
                  <a:pt x="25" y="52"/>
                  <a:pt x="22" y="52"/>
                  <a:pt x="19" y="50"/>
                </a:cubicBezTo>
                <a:cubicBezTo>
                  <a:pt x="16" y="49"/>
                  <a:pt x="15" y="47"/>
                  <a:pt x="14" y="44"/>
                </a:cubicBezTo>
                <a:cubicBezTo>
                  <a:pt x="13" y="41"/>
                  <a:pt x="14" y="38"/>
                  <a:pt x="15" y="35"/>
                </a:cubicBezTo>
                <a:cubicBezTo>
                  <a:pt x="17" y="32"/>
                  <a:pt x="20" y="30"/>
                  <a:pt x="23" y="29"/>
                </a:cubicBezTo>
                <a:cubicBezTo>
                  <a:pt x="27" y="28"/>
                  <a:pt x="30" y="28"/>
                  <a:pt x="33" y="29"/>
                </a:cubicBezTo>
                <a:cubicBezTo>
                  <a:pt x="36" y="30"/>
                  <a:pt x="38" y="33"/>
                  <a:pt x="38" y="36"/>
                </a:cubicBezTo>
                <a:cubicBezTo>
                  <a:pt x="39" y="39"/>
                  <a:pt x="39" y="42"/>
                  <a:pt x="37" y="44"/>
                </a:cubicBezTo>
                <a:close/>
                <a:moveTo>
                  <a:pt x="49" y="29"/>
                </a:moveTo>
                <a:cubicBezTo>
                  <a:pt x="49" y="30"/>
                  <a:pt x="48" y="31"/>
                  <a:pt x="46" y="31"/>
                </a:cubicBezTo>
                <a:cubicBezTo>
                  <a:pt x="45" y="32"/>
                  <a:pt x="44" y="32"/>
                  <a:pt x="43" y="31"/>
                </a:cubicBezTo>
                <a:cubicBezTo>
                  <a:pt x="40" y="30"/>
                  <a:pt x="39" y="28"/>
                  <a:pt x="41" y="25"/>
                </a:cubicBezTo>
                <a:cubicBezTo>
                  <a:pt x="42" y="24"/>
                  <a:pt x="42" y="24"/>
                  <a:pt x="44" y="23"/>
                </a:cubicBezTo>
                <a:cubicBezTo>
                  <a:pt x="45" y="23"/>
                  <a:pt x="46" y="23"/>
                  <a:pt x="47" y="23"/>
                </a:cubicBezTo>
                <a:cubicBezTo>
                  <a:pt x="49" y="23"/>
                  <a:pt x="49" y="24"/>
                  <a:pt x="50" y="25"/>
                </a:cubicBezTo>
                <a:cubicBezTo>
                  <a:pt x="50" y="27"/>
                  <a:pt x="50" y="28"/>
                  <a:pt x="49" y="29"/>
                </a:cubicBezTo>
                <a:close/>
                <a:moveTo>
                  <a:pt x="49" y="29"/>
                </a:moveTo>
                <a:cubicBezTo>
                  <a:pt x="49" y="29"/>
                  <a:pt x="49" y="29"/>
                  <a:pt x="49"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3" name="Freeform 144"/>
          <p:cNvSpPr>
            <a:spLocks noEditPoints="1"/>
          </p:cNvSpPr>
          <p:nvPr/>
        </p:nvSpPr>
        <p:spPr bwMode="auto">
          <a:xfrm>
            <a:off x="9086853" y="5638801"/>
            <a:ext cx="55033" cy="59267"/>
          </a:xfrm>
          <a:custGeom>
            <a:avLst/>
            <a:gdLst>
              <a:gd name="T0" fmla="*/ 26 w 42"/>
              <a:gd name="T1" fmla="*/ 40 h 45"/>
              <a:gd name="T2" fmla="*/ 31 w 42"/>
              <a:gd name="T3" fmla="*/ 44 h 45"/>
              <a:gd name="T4" fmla="*/ 37 w 42"/>
              <a:gd name="T5" fmla="*/ 43 h 45"/>
              <a:gd name="T6" fmla="*/ 40 w 42"/>
              <a:gd name="T7" fmla="*/ 39 h 45"/>
              <a:gd name="T8" fmla="*/ 41 w 42"/>
              <a:gd name="T9" fmla="*/ 24 h 45"/>
              <a:gd name="T10" fmla="*/ 34 w 42"/>
              <a:gd name="T11" fmla="*/ 10 h 45"/>
              <a:gd name="T12" fmla="*/ 21 w 42"/>
              <a:gd name="T13" fmla="*/ 1 h 45"/>
              <a:gd name="T14" fmla="*/ 6 w 42"/>
              <a:gd name="T15" fmla="*/ 1 h 45"/>
              <a:gd name="T16" fmla="*/ 1 w 42"/>
              <a:gd name="T17" fmla="*/ 4 h 45"/>
              <a:gd name="T18" fmla="*/ 0 w 42"/>
              <a:gd name="T19" fmla="*/ 10 h 45"/>
              <a:gd name="T20" fmla="*/ 3 w 42"/>
              <a:gd name="T21" fmla="*/ 15 h 45"/>
              <a:gd name="T22" fmla="*/ 9 w 42"/>
              <a:gd name="T23" fmla="*/ 16 h 45"/>
              <a:gd name="T24" fmla="*/ 23 w 42"/>
              <a:gd name="T25" fmla="*/ 20 h 45"/>
              <a:gd name="T26" fmla="*/ 26 w 42"/>
              <a:gd name="T27" fmla="*/ 34 h 45"/>
              <a:gd name="T28" fmla="*/ 26 w 42"/>
              <a:gd name="T29" fmla="*/ 40 h 45"/>
              <a:gd name="T30" fmla="*/ 26 w 42"/>
              <a:gd name="T31" fmla="*/ 40 h 45"/>
              <a:gd name="T32" fmla="*/ 26 w 42"/>
              <a:gd name="T33"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45">
                <a:moveTo>
                  <a:pt x="26" y="40"/>
                </a:moveTo>
                <a:cubicBezTo>
                  <a:pt x="27" y="42"/>
                  <a:pt x="29" y="43"/>
                  <a:pt x="31" y="44"/>
                </a:cubicBezTo>
                <a:cubicBezTo>
                  <a:pt x="33" y="45"/>
                  <a:pt x="35" y="44"/>
                  <a:pt x="37" y="43"/>
                </a:cubicBezTo>
                <a:cubicBezTo>
                  <a:pt x="38" y="43"/>
                  <a:pt x="40" y="41"/>
                  <a:pt x="40" y="39"/>
                </a:cubicBezTo>
                <a:cubicBezTo>
                  <a:pt x="42" y="34"/>
                  <a:pt x="42" y="29"/>
                  <a:pt x="41" y="24"/>
                </a:cubicBezTo>
                <a:cubicBezTo>
                  <a:pt x="40" y="19"/>
                  <a:pt x="38" y="14"/>
                  <a:pt x="34" y="10"/>
                </a:cubicBezTo>
                <a:cubicBezTo>
                  <a:pt x="31" y="6"/>
                  <a:pt x="26" y="3"/>
                  <a:pt x="21" y="1"/>
                </a:cubicBezTo>
                <a:cubicBezTo>
                  <a:pt x="16" y="0"/>
                  <a:pt x="11" y="0"/>
                  <a:pt x="6" y="1"/>
                </a:cubicBezTo>
                <a:cubicBezTo>
                  <a:pt x="4" y="1"/>
                  <a:pt x="2" y="2"/>
                  <a:pt x="1" y="4"/>
                </a:cubicBezTo>
                <a:cubicBezTo>
                  <a:pt x="0" y="6"/>
                  <a:pt x="0" y="8"/>
                  <a:pt x="0" y="10"/>
                </a:cubicBezTo>
                <a:cubicBezTo>
                  <a:pt x="0" y="12"/>
                  <a:pt x="1" y="13"/>
                  <a:pt x="3" y="15"/>
                </a:cubicBezTo>
                <a:cubicBezTo>
                  <a:pt x="5" y="16"/>
                  <a:pt x="7" y="16"/>
                  <a:pt x="9" y="16"/>
                </a:cubicBezTo>
                <a:cubicBezTo>
                  <a:pt x="14" y="14"/>
                  <a:pt x="19" y="16"/>
                  <a:pt x="23" y="20"/>
                </a:cubicBezTo>
                <a:cubicBezTo>
                  <a:pt x="27" y="24"/>
                  <a:pt x="28" y="29"/>
                  <a:pt x="26" y="34"/>
                </a:cubicBezTo>
                <a:cubicBezTo>
                  <a:pt x="25" y="36"/>
                  <a:pt x="26" y="38"/>
                  <a:pt x="26" y="40"/>
                </a:cubicBezTo>
                <a:close/>
                <a:moveTo>
                  <a:pt x="26" y="40"/>
                </a:moveTo>
                <a:cubicBezTo>
                  <a:pt x="26" y="40"/>
                  <a:pt x="26" y="40"/>
                  <a:pt x="26" y="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4" name="Freeform 145"/>
          <p:cNvSpPr>
            <a:spLocks noEditPoints="1"/>
          </p:cNvSpPr>
          <p:nvPr/>
        </p:nvSpPr>
        <p:spPr bwMode="auto">
          <a:xfrm>
            <a:off x="9078386" y="5596469"/>
            <a:ext cx="105833" cy="114300"/>
          </a:xfrm>
          <a:custGeom>
            <a:avLst/>
            <a:gdLst>
              <a:gd name="T0" fmla="*/ 80 w 82"/>
              <a:gd name="T1" fmla="*/ 50 h 87"/>
              <a:gd name="T2" fmla="*/ 66 w 82"/>
              <a:gd name="T3" fmla="*/ 21 h 87"/>
              <a:gd name="T4" fmla="*/ 39 w 82"/>
              <a:gd name="T5" fmla="*/ 3 h 87"/>
              <a:gd name="T6" fmla="*/ 7 w 82"/>
              <a:gd name="T7" fmla="*/ 2 h 87"/>
              <a:gd name="T8" fmla="*/ 2 w 82"/>
              <a:gd name="T9" fmla="*/ 6 h 87"/>
              <a:gd name="T10" fmla="*/ 0 w 82"/>
              <a:gd name="T11" fmla="*/ 12 h 87"/>
              <a:gd name="T12" fmla="*/ 4 w 82"/>
              <a:gd name="T13" fmla="*/ 18 h 87"/>
              <a:gd name="T14" fmla="*/ 11 w 82"/>
              <a:gd name="T15" fmla="*/ 19 h 87"/>
              <a:gd name="T16" fmla="*/ 33 w 82"/>
              <a:gd name="T17" fmla="*/ 20 h 87"/>
              <a:gd name="T18" fmla="*/ 52 w 82"/>
              <a:gd name="T19" fmla="*/ 33 h 87"/>
              <a:gd name="T20" fmla="*/ 63 w 82"/>
              <a:gd name="T21" fmla="*/ 53 h 87"/>
              <a:gd name="T22" fmla="*/ 61 w 82"/>
              <a:gd name="T23" fmla="*/ 75 h 87"/>
              <a:gd name="T24" fmla="*/ 62 w 82"/>
              <a:gd name="T25" fmla="*/ 82 h 87"/>
              <a:gd name="T26" fmla="*/ 67 w 82"/>
              <a:gd name="T27" fmla="*/ 86 h 87"/>
              <a:gd name="T28" fmla="*/ 74 w 82"/>
              <a:gd name="T29" fmla="*/ 86 h 87"/>
              <a:gd name="T30" fmla="*/ 78 w 82"/>
              <a:gd name="T31" fmla="*/ 81 h 87"/>
              <a:gd name="T32" fmla="*/ 80 w 82"/>
              <a:gd name="T33" fmla="*/ 50 h 87"/>
              <a:gd name="T34" fmla="*/ 80 w 82"/>
              <a:gd name="T35" fmla="*/ 50 h 87"/>
              <a:gd name="T36" fmla="*/ 80 w 82"/>
              <a:gd name="T37" fmla="*/ 5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87">
                <a:moveTo>
                  <a:pt x="80" y="50"/>
                </a:moveTo>
                <a:cubicBezTo>
                  <a:pt x="78" y="39"/>
                  <a:pt x="73" y="29"/>
                  <a:pt x="66" y="21"/>
                </a:cubicBezTo>
                <a:cubicBezTo>
                  <a:pt x="58" y="12"/>
                  <a:pt x="49" y="7"/>
                  <a:pt x="39" y="3"/>
                </a:cubicBezTo>
                <a:cubicBezTo>
                  <a:pt x="28" y="0"/>
                  <a:pt x="18" y="0"/>
                  <a:pt x="7" y="2"/>
                </a:cubicBezTo>
                <a:cubicBezTo>
                  <a:pt x="5" y="2"/>
                  <a:pt x="3" y="4"/>
                  <a:pt x="2" y="6"/>
                </a:cubicBezTo>
                <a:cubicBezTo>
                  <a:pt x="0" y="8"/>
                  <a:pt x="0" y="10"/>
                  <a:pt x="0" y="12"/>
                </a:cubicBezTo>
                <a:cubicBezTo>
                  <a:pt x="1" y="15"/>
                  <a:pt x="2" y="17"/>
                  <a:pt x="4" y="18"/>
                </a:cubicBezTo>
                <a:cubicBezTo>
                  <a:pt x="6" y="19"/>
                  <a:pt x="9" y="20"/>
                  <a:pt x="11" y="19"/>
                </a:cubicBezTo>
                <a:cubicBezTo>
                  <a:pt x="18" y="18"/>
                  <a:pt x="26" y="18"/>
                  <a:pt x="33" y="20"/>
                </a:cubicBezTo>
                <a:cubicBezTo>
                  <a:pt x="41" y="23"/>
                  <a:pt x="47" y="27"/>
                  <a:pt x="52" y="33"/>
                </a:cubicBezTo>
                <a:cubicBezTo>
                  <a:pt x="58" y="39"/>
                  <a:pt x="61" y="45"/>
                  <a:pt x="63" y="53"/>
                </a:cubicBezTo>
                <a:cubicBezTo>
                  <a:pt x="64" y="61"/>
                  <a:pt x="64" y="68"/>
                  <a:pt x="61" y="75"/>
                </a:cubicBezTo>
                <a:cubicBezTo>
                  <a:pt x="61" y="78"/>
                  <a:pt x="61" y="80"/>
                  <a:pt x="62" y="82"/>
                </a:cubicBezTo>
                <a:cubicBezTo>
                  <a:pt x="63" y="84"/>
                  <a:pt x="65" y="86"/>
                  <a:pt x="67" y="86"/>
                </a:cubicBezTo>
                <a:cubicBezTo>
                  <a:pt x="70" y="87"/>
                  <a:pt x="72" y="87"/>
                  <a:pt x="74" y="86"/>
                </a:cubicBezTo>
                <a:cubicBezTo>
                  <a:pt x="76" y="85"/>
                  <a:pt x="78" y="83"/>
                  <a:pt x="78" y="81"/>
                </a:cubicBezTo>
                <a:cubicBezTo>
                  <a:pt x="82" y="71"/>
                  <a:pt x="82" y="60"/>
                  <a:pt x="80" y="50"/>
                </a:cubicBezTo>
                <a:close/>
                <a:moveTo>
                  <a:pt x="80" y="50"/>
                </a:moveTo>
                <a:cubicBezTo>
                  <a:pt x="80" y="50"/>
                  <a:pt x="80" y="50"/>
                  <a:pt x="80" y="5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5" name="Freeform 146"/>
          <p:cNvSpPr>
            <a:spLocks noEditPoints="1"/>
          </p:cNvSpPr>
          <p:nvPr/>
        </p:nvSpPr>
        <p:spPr bwMode="auto">
          <a:xfrm>
            <a:off x="1667935" y="5626100"/>
            <a:ext cx="228600" cy="228600"/>
          </a:xfrm>
          <a:custGeom>
            <a:avLst/>
            <a:gdLst>
              <a:gd name="T0" fmla="*/ 165 w 175"/>
              <a:gd name="T1" fmla="*/ 10 h 175"/>
              <a:gd name="T2" fmla="*/ 142 w 175"/>
              <a:gd name="T3" fmla="*/ 0 h 175"/>
              <a:gd name="T4" fmla="*/ 33 w 175"/>
              <a:gd name="T5" fmla="*/ 0 h 175"/>
              <a:gd name="T6" fmla="*/ 10 w 175"/>
              <a:gd name="T7" fmla="*/ 10 h 175"/>
              <a:gd name="T8" fmla="*/ 0 w 175"/>
              <a:gd name="T9" fmla="*/ 33 h 175"/>
              <a:gd name="T10" fmla="*/ 0 w 175"/>
              <a:gd name="T11" fmla="*/ 142 h 175"/>
              <a:gd name="T12" fmla="*/ 10 w 175"/>
              <a:gd name="T13" fmla="*/ 165 h 175"/>
              <a:gd name="T14" fmla="*/ 33 w 175"/>
              <a:gd name="T15" fmla="*/ 175 h 175"/>
              <a:gd name="T16" fmla="*/ 142 w 175"/>
              <a:gd name="T17" fmla="*/ 175 h 175"/>
              <a:gd name="T18" fmla="*/ 165 w 175"/>
              <a:gd name="T19" fmla="*/ 165 h 175"/>
              <a:gd name="T20" fmla="*/ 175 w 175"/>
              <a:gd name="T21" fmla="*/ 142 h 175"/>
              <a:gd name="T22" fmla="*/ 175 w 175"/>
              <a:gd name="T23" fmla="*/ 33 h 175"/>
              <a:gd name="T24" fmla="*/ 165 w 175"/>
              <a:gd name="T25" fmla="*/ 10 h 175"/>
              <a:gd name="T26" fmla="*/ 146 w 175"/>
              <a:gd name="T27" fmla="*/ 139 h 175"/>
              <a:gd name="T28" fmla="*/ 143 w 175"/>
              <a:gd name="T29" fmla="*/ 144 h 175"/>
              <a:gd name="T30" fmla="*/ 138 w 175"/>
              <a:gd name="T31" fmla="*/ 146 h 175"/>
              <a:gd name="T32" fmla="*/ 124 w 175"/>
              <a:gd name="T33" fmla="*/ 146 h 175"/>
              <a:gd name="T34" fmla="*/ 119 w 175"/>
              <a:gd name="T35" fmla="*/ 144 h 175"/>
              <a:gd name="T36" fmla="*/ 117 w 175"/>
              <a:gd name="T37" fmla="*/ 139 h 175"/>
              <a:gd name="T38" fmla="*/ 117 w 175"/>
              <a:gd name="T39" fmla="*/ 102 h 175"/>
              <a:gd name="T40" fmla="*/ 58 w 175"/>
              <a:gd name="T41" fmla="*/ 102 h 175"/>
              <a:gd name="T42" fmla="*/ 58 w 175"/>
              <a:gd name="T43" fmla="*/ 139 h 175"/>
              <a:gd name="T44" fmla="*/ 56 w 175"/>
              <a:gd name="T45" fmla="*/ 144 h 175"/>
              <a:gd name="T46" fmla="*/ 51 w 175"/>
              <a:gd name="T47" fmla="*/ 146 h 175"/>
              <a:gd name="T48" fmla="*/ 37 w 175"/>
              <a:gd name="T49" fmla="*/ 146 h 175"/>
              <a:gd name="T50" fmla="*/ 31 w 175"/>
              <a:gd name="T51" fmla="*/ 144 h 175"/>
              <a:gd name="T52" fmla="*/ 29 w 175"/>
              <a:gd name="T53" fmla="*/ 139 h 175"/>
              <a:gd name="T54" fmla="*/ 29 w 175"/>
              <a:gd name="T55" fmla="*/ 37 h 175"/>
              <a:gd name="T56" fmla="*/ 31 w 175"/>
              <a:gd name="T57" fmla="*/ 32 h 175"/>
              <a:gd name="T58" fmla="*/ 37 w 175"/>
              <a:gd name="T59" fmla="*/ 30 h 175"/>
              <a:gd name="T60" fmla="*/ 51 w 175"/>
              <a:gd name="T61" fmla="*/ 30 h 175"/>
              <a:gd name="T62" fmla="*/ 56 w 175"/>
              <a:gd name="T63" fmla="*/ 32 h 175"/>
              <a:gd name="T64" fmla="*/ 58 w 175"/>
              <a:gd name="T65" fmla="*/ 37 h 175"/>
              <a:gd name="T66" fmla="*/ 58 w 175"/>
              <a:gd name="T67" fmla="*/ 73 h 175"/>
              <a:gd name="T68" fmla="*/ 117 w 175"/>
              <a:gd name="T69" fmla="*/ 73 h 175"/>
              <a:gd name="T70" fmla="*/ 117 w 175"/>
              <a:gd name="T71" fmla="*/ 37 h 175"/>
              <a:gd name="T72" fmla="*/ 119 w 175"/>
              <a:gd name="T73" fmla="*/ 32 h 175"/>
              <a:gd name="T74" fmla="*/ 124 w 175"/>
              <a:gd name="T75" fmla="*/ 30 h 175"/>
              <a:gd name="T76" fmla="*/ 138 w 175"/>
              <a:gd name="T77" fmla="*/ 30 h 175"/>
              <a:gd name="T78" fmla="*/ 143 w 175"/>
              <a:gd name="T79" fmla="*/ 32 h 175"/>
              <a:gd name="T80" fmla="*/ 146 w 175"/>
              <a:gd name="T81" fmla="*/ 37 h 175"/>
              <a:gd name="T82" fmla="*/ 146 w 175"/>
              <a:gd name="T83" fmla="*/ 139 h 175"/>
              <a:gd name="T84" fmla="*/ 146 w 175"/>
              <a:gd name="T85" fmla="*/ 139 h 175"/>
              <a:gd name="T86" fmla="*/ 146 w 175"/>
              <a:gd name="T87"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5" h="175">
                <a:moveTo>
                  <a:pt x="165" y="10"/>
                </a:moveTo>
                <a:cubicBezTo>
                  <a:pt x="159" y="4"/>
                  <a:pt x="151" y="0"/>
                  <a:pt x="142" y="0"/>
                </a:cubicBezTo>
                <a:cubicBezTo>
                  <a:pt x="33" y="0"/>
                  <a:pt x="33" y="0"/>
                  <a:pt x="33" y="0"/>
                </a:cubicBezTo>
                <a:cubicBezTo>
                  <a:pt x="24" y="0"/>
                  <a:pt x="16" y="4"/>
                  <a:pt x="10" y="10"/>
                </a:cubicBezTo>
                <a:cubicBezTo>
                  <a:pt x="3" y="16"/>
                  <a:pt x="0" y="24"/>
                  <a:pt x="0" y="33"/>
                </a:cubicBezTo>
                <a:cubicBezTo>
                  <a:pt x="0" y="142"/>
                  <a:pt x="0" y="142"/>
                  <a:pt x="0" y="142"/>
                </a:cubicBezTo>
                <a:cubicBezTo>
                  <a:pt x="0" y="151"/>
                  <a:pt x="3" y="159"/>
                  <a:pt x="10" y="165"/>
                </a:cubicBezTo>
                <a:cubicBezTo>
                  <a:pt x="16" y="172"/>
                  <a:pt x="24" y="175"/>
                  <a:pt x="33" y="175"/>
                </a:cubicBezTo>
                <a:cubicBezTo>
                  <a:pt x="142" y="175"/>
                  <a:pt x="142" y="175"/>
                  <a:pt x="142" y="175"/>
                </a:cubicBezTo>
                <a:cubicBezTo>
                  <a:pt x="151" y="175"/>
                  <a:pt x="159" y="172"/>
                  <a:pt x="165" y="165"/>
                </a:cubicBezTo>
                <a:cubicBezTo>
                  <a:pt x="172" y="159"/>
                  <a:pt x="175" y="151"/>
                  <a:pt x="175" y="142"/>
                </a:cubicBezTo>
                <a:cubicBezTo>
                  <a:pt x="175" y="33"/>
                  <a:pt x="175" y="33"/>
                  <a:pt x="175" y="33"/>
                </a:cubicBezTo>
                <a:cubicBezTo>
                  <a:pt x="175" y="24"/>
                  <a:pt x="172" y="16"/>
                  <a:pt x="165" y="10"/>
                </a:cubicBezTo>
                <a:close/>
                <a:moveTo>
                  <a:pt x="146" y="139"/>
                </a:moveTo>
                <a:cubicBezTo>
                  <a:pt x="146" y="141"/>
                  <a:pt x="145" y="142"/>
                  <a:pt x="143" y="144"/>
                </a:cubicBezTo>
                <a:cubicBezTo>
                  <a:pt x="142" y="145"/>
                  <a:pt x="140" y="146"/>
                  <a:pt x="138" y="146"/>
                </a:cubicBezTo>
                <a:cubicBezTo>
                  <a:pt x="124" y="146"/>
                  <a:pt x="124" y="146"/>
                  <a:pt x="124" y="146"/>
                </a:cubicBezTo>
                <a:cubicBezTo>
                  <a:pt x="122" y="146"/>
                  <a:pt x="120" y="145"/>
                  <a:pt x="119" y="144"/>
                </a:cubicBezTo>
                <a:cubicBezTo>
                  <a:pt x="117" y="142"/>
                  <a:pt x="117" y="141"/>
                  <a:pt x="117" y="139"/>
                </a:cubicBezTo>
                <a:cubicBezTo>
                  <a:pt x="117" y="102"/>
                  <a:pt x="117" y="102"/>
                  <a:pt x="117" y="102"/>
                </a:cubicBezTo>
                <a:cubicBezTo>
                  <a:pt x="58" y="102"/>
                  <a:pt x="58" y="102"/>
                  <a:pt x="58" y="102"/>
                </a:cubicBezTo>
                <a:cubicBezTo>
                  <a:pt x="58" y="139"/>
                  <a:pt x="58" y="139"/>
                  <a:pt x="58" y="139"/>
                </a:cubicBezTo>
                <a:cubicBezTo>
                  <a:pt x="58" y="141"/>
                  <a:pt x="58" y="142"/>
                  <a:pt x="56" y="144"/>
                </a:cubicBezTo>
                <a:cubicBezTo>
                  <a:pt x="55" y="145"/>
                  <a:pt x="53" y="146"/>
                  <a:pt x="51" y="146"/>
                </a:cubicBezTo>
                <a:cubicBezTo>
                  <a:pt x="37" y="146"/>
                  <a:pt x="37" y="146"/>
                  <a:pt x="37" y="146"/>
                </a:cubicBezTo>
                <a:cubicBezTo>
                  <a:pt x="35" y="146"/>
                  <a:pt x="33" y="145"/>
                  <a:pt x="31" y="144"/>
                </a:cubicBezTo>
                <a:cubicBezTo>
                  <a:pt x="30" y="142"/>
                  <a:pt x="29" y="141"/>
                  <a:pt x="29" y="139"/>
                </a:cubicBezTo>
                <a:cubicBezTo>
                  <a:pt x="29" y="37"/>
                  <a:pt x="29" y="37"/>
                  <a:pt x="29" y="37"/>
                </a:cubicBezTo>
                <a:cubicBezTo>
                  <a:pt x="29" y="35"/>
                  <a:pt x="30" y="33"/>
                  <a:pt x="31" y="32"/>
                </a:cubicBezTo>
                <a:cubicBezTo>
                  <a:pt x="33" y="30"/>
                  <a:pt x="35" y="30"/>
                  <a:pt x="37" y="30"/>
                </a:cubicBezTo>
                <a:cubicBezTo>
                  <a:pt x="51" y="30"/>
                  <a:pt x="51" y="30"/>
                  <a:pt x="51" y="30"/>
                </a:cubicBezTo>
                <a:cubicBezTo>
                  <a:pt x="53" y="30"/>
                  <a:pt x="55" y="30"/>
                  <a:pt x="56" y="32"/>
                </a:cubicBezTo>
                <a:cubicBezTo>
                  <a:pt x="58" y="33"/>
                  <a:pt x="58" y="35"/>
                  <a:pt x="58" y="37"/>
                </a:cubicBezTo>
                <a:cubicBezTo>
                  <a:pt x="58" y="73"/>
                  <a:pt x="58" y="73"/>
                  <a:pt x="58" y="73"/>
                </a:cubicBezTo>
                <a:cubicBezTo>
                  <a:pt x="117" y="73"/>
                  <a:pt x="117" y="73"/>
                  <a:pt x="117" y="73"/>
                </a:cubicBezTo>
                <a:cubicBezTo>
                  <a:pt x="117" y="37"/>
                  <a:pt x="117" y="37"/>
                  <a:pt x="117" y="37"/>
                </a:cubicBezTo>
                <a:cubicBezTo>
                  <a:pt x="117" y="35"/>
                  <a:pt x="117" y="33"/>
                  <a:pt x="119" y="32"/>
                </a:cubicBezTo>
                <a:cubicBezTo>
                  <a:pt x="120" y="30"/>
                  <a:pt x="122" y="30"/>
                  <a:pt x="124" y="30"/>
                </a:cubicBezTo>
                <a:cubicBezTo>
                  <a:pt x="138" y="30"/>
                  <a:pt x="138" y="30"/>
                  <a:pt x="138" y="30"/>
                </a:cubicBezTo>
                <a:cubicBezTo>
                  <a:pt x="140" y="30"/>
                  <a:pt x="142" y="30"/>
                  <a:pt x="143" y="32"/>
                </a:cubicBezTo>
                <a:cubicBezTo>
                  <a:pt x="145" y="33"/>
                  <a:pt x="146" y="35"/>
                  <a:pt x="146" y="37"/>
                </a:cubicBezTo>
                <a:lnTo>
                  <a:pt x="146" y="139"/>
                </a:lnTo>
                <a:close/>
                <a:moveTo>
                  <a:pt x="146" y="139"/>
                </a:moveTo>
                <a:cubicBezTo>
                  <a:pt x="146" y="139"/>
                  <a:pt x="146" y="139"/>
                  <a:pt x="146" y="1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6" name="Freeform 147"/>
          <p:cNvSpPr>
            <a:spLocks noEditPoints="1"/>
          </p:cNvSpPr>
          <p:nvPr/>
        </p:nvSpPr>
        <p:spPr bwMode="auto">
          <a:xfrm>
            <a:off x="1303868" y="5585886"/>
            <a:ext cx="228600" cy="226484"/>
          </a:xfrm>
          <a:custGeom>
            <a:avLst/>
            <a:gdLst>
              <a:gd name="T0" fmla="*/ 170 w 174"/>
              <a:gd name="T1" fmla="*/ 50 h 174"/>
              <a:gd name="T2" fmla="*/ 169 w 174"/>
              <a:gd name="T3" fmla="*/ 46 h 174"/>
              <a:gd name="T4" fmla="*/ 168 w 174"/>
              <a:gd name="T5" fmla="*/ 43 h 174"/>
              <a:gd name="T6" fmla="*/ 168 w 174"/>
              <a:gd name="T7" fmla="*/ 33 h 174"/>
              <a:gd name="T8" fmla="*/ 165 w 174"/>
              <a:gd name="T9" fmla="*/ 10 h 174"/>
              <a:gd name="T10" fmla="*/ 145 w 174"/>
              <a:gd name="T11" fmla="*/ 5 h 174"/>
              <a:gd name="T12" fmla="*/ 119 w 174"/>
              <a:gd name="T13" fmla="*/ 3 h 174"/>
              <a:gd name="T14" fmla="*/ 63 w 174"/>
              <a:gd name="T15" fmla="*/ 9 h 174"/>
              <a:gd name="T16" fmla="*/ 19 w 174"/>
              <a:gd name="T17" fmla="*/ 40 h 174"/>
              <a:gd name="T18" fmla="*/ 2 w 174"/>
              <a:gd name="T19" fmla="*/ 86 h 174"/>
              <a:gd name="T20" fmla="*/ 1 w 174"/>
              <a:gd name="T21" fmla="*/ 125 h 174"/>
              <a:gd name="T22" fmla="*/ 1 w 174"/>
              <a:gd name="T23" fmla="*/ 146 h 174"/>
              <a:gd name="T24" fmla="*/ 6 w 174"/>
              <a:gd name="T25" fmla="*/ 168 h 174"/>
              <a:gd name="T26" fmla="*/ 28 w 174"/>
              <a:gd name="T27" fmla="*/ 173 h 174"/>
              <a:gd name="T28" fmla="*/ 56 w 174"/>
              <a:gd name="T29" fmla="*/ 173 h 174"/>
              <a:gd name="T30" fmla="*/ 112 w 174"/>
              <a:gd name="T31" fmla="*/ 169 h 174"/>
              <a:gd name="T32" fmla="*/ 166 w 174"/>
              <a:gd name="T33" fmla="*/ 116 h 174"/>
              <a:gd name="T34" fmla="*/ 173 w 174"/>
              <a:gd name="T35" fmla="*/ 64 h 174"/>
              <a:gd name="T36" fmla="*/ 134 w 174"/>
              <a:gd name="T37" fmla="*/ 138 h 174"/>
              <a:gd name="T38" fmla="*/ 75 w 174"/>
              <a:gd name="T39" fmla="*/ 160 h 174"/>
              <a:gd name="T40" fmla="*/ 36 w 174"/>
              <a:gd name="T41" fmla="*/ 156 h 174"/>
              <a:gd name="T42" fmla="*/ 20 w 174"/>
              <a:gd name="T43" fmla="*/ 159 h 174"/>
              <a:gd name="T44" fmla="*/ 15 w 174"/>
              <a:gd name="T45" fmla="*/ 153 h 174"/>
              <a:gd name="T46" fmla="*/ 17 w 174"/>
              <a:gd name="T47" fmla="*/ 138 h 174"/>
              <a:gd name="T48" fmla="*/ 14 w 174"/>
              <a:gd name="T49" fmla="*/ 111 h 174"/>
              <a:gd name="T50" fmla="*/ 27 w 174"/>
              <a:gd name="T51" fmla="*/ 56 h 174"/>
              <a:gd name="T52" fmla="*/ 68 w 174"/>
              <a:gd name="T53" fmla="*/ 22 h 174"/>
              <a:gd name="T54" fmla="*/ 88 w 174"/>
              <a:gd name="T55" fmla="*/ 16 h 174"/>
              <a:gd name="T56" fmla="*/ 119 w 174"/>
              <a:gd name="T57" fmla="*/ 17 h 174"/>
              <a:gd name="T58" fmla="*/ 145 w 174"/>
              <a:gd name="T59" fmla="*/ 19 h 174"/>
              <a:gd name="T60" fmla="*/ 153 w 174"/>
              <a:gd name="T61" fmla="*/ 19 h 174"/>
              <a:gd name="T62" fmla="*/ 154 w 174"/>
              <a:gd name="T63" fmla="*/ 33 h 174"/>
              <a:gd name="T64" fmla="*/ 154 w 174"/>
              <a:gd name="T65" fmla="*/ 46 h 174"/>
              <a:gd name="T66" fmla="*/ 157 w 174"/>
              <a:gd name="T67" fmla="*/ 55 h 174"/>
              <a:gd name="T68" fmla="*/ 160 w 174"/>
              <a:gd name="T69" fmla="*/ 79 h 174"/>
              <a:gd name="T70" fmla="*/ 153 w 174"/>
              <a:gd name="T71" fmla="*/ 11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4" h="174">
                <a:moveTo>
                  <a:pt x="173" y="64"/>
                </a:moveTo>
                <a:cubicBezTo>
                  <a:pt x="172" y="58"/>
                  <a:pt x="171" y="53"/>
                  <a:pt x="170" y="50"/>
                </a:cubicBezTo>
                <a:cubicBezTo>
                  <a:pt x="170" y="50"/>
                  <a:pt x="170" y="49"/>
                  <a:pt x="169" y="48"/>
                </a:cubicBezTo>
                <a:cubicBezTo>
                  <a:pt x="169" y="47"/>
                  <a:pt x="169" y="47"/>
                  <a:pt x="169" y="46"/>
                </a:cubicBezTo>
                <a:cubicBezTo>
                  <a:pt x="169" y="46"/>
                  <a:pt x="168" y="45"/>
                  <a:pt x="168" y="45"/>
                </a:cubicBezTo>
                <a:cubicBezTo>
                  <a:pt x="168" y="44"/>
                  <a:pt x="168" y="44"/>
                  <a:pt x="168" y="43"/>
                </a:cubicBezTo>
                <a:cubicBezTo>
                  <a:pt x="168" y="42"/>
                  <a:pt x="168" y="42"/>
                  <a:pt x="168" y="41"/>
                </a:cubicBezTo>
                <a:cubicBezTo>
                  <a:pt x="168" y="39"/>
                  <a:pt x="168" y="36"/>
                  <a:pt x="168" y="33"/>
                </a:cubicBezTo>
                <a:cubicBezTo>
                  <a:pt x="169" y="30"/>
                  <a:pt x="169" y="27"/>
                  <a:pt x="169" y="25"/>
                </a:cubicBezTo>
                <a:cubicBezTo>
                  <a:pt x="169" y="19"/>
                  <a:pt x="168" y="14"/>
                  <a:pt x="165" y="10"/>
                </a:cubicBezTo>
                <a:cubicBezTo>
                  <a:pt x="162" y="6"/>
                  <a:pt x="158" y="4"/>
                  <a:pt x="151" y="4"/>
                </a:cubicBezTo>
                <a:cubicBezTo>
                  <a:pt x="150" y="4"/>
                  <a:pt x="148" y="4"/>
                  <a:pt x="145" y="5"/>
                </a:cubicBezTo>
                <a:cubicBezTo>
                  <a:pt x="142" y="5"/>
                  <a:pt x="140" y="5"/>
                  <a:pt x="138" y="5"/>
                </a:cubicBezTo>
                <a:cubicBezTo>
                  <a:pt x="134" y="5"/>
                  <a:pt x="127" y="5"/>
                  <a:pt x="119" y="3"/>
                </a:cubicBezTo>
                <a:cubicBezTo>
                  <a:pt x="110" y="1"/>
                  <a:pt x="103" y="0"/>
                  <a:pt x="99" y="0"/>
                </a:cubicBezTo>
                <a:cubicBezTo>
                  <a:pt x="89" y="0"/>
                  <a:pt x="77" y="3"/>
                  <a:pt x="63" y="9"/>
                </a:cubicBezTo>
                <a:cubicBezTo>
                  <a:pt x="51" y="13"/>
                  <a:pt x="42" y="18"/>
                  <a:pt x="36" y="22"/>
                </a:cubicBezTo>
                <a:cubicBezTo>
                  <a:pt x="30" y="27"/>
                  <a:pt x="24" y="33"/>
                  <a:pt x="19" y="40"/>
                </a:cubicBezTo>
                <a:cubicBezTo>
                  <a:pt x="15" y="47"/>
                  <a:pt x="11" y="54"/>
                  <a:pt x="8" y="62"/>
                </a:cubicBezTo>
                <a:cubicBezTo>
                  <a:pt x="5" y="70"/>
                  <a:pt x="3" y="78"/>
                  <a:pt x="2" y="86"/>
                </a:cubicBezTo>
                <a:cubicBezTo>
                  <a:pt x="0" y="94"/>
                  <a:pt x="0" y="102"/>
                  <a:pt x="0" y="111"/>
                </a:cubicBezTo>
                <a:cubicBezTo>
                  <a:pt x="0" y="114"/>
                  <a:pt x="0" y="118"/>
                  <a:pt x="1" y="125"/>
                </a:cubicBezTo>
                <a:cubicBezTo>
                  <a:pt x="2" y="131"/>
                  <a:pt x="3" y="135"/>
                  <a:pt x="3" y="138"/>
                </a:cubicBezTo>
                <a:cubicBezTo>
                  <a:pt x="3" y="140"/>
                  <a:pt x="2" y="143"/>
                  <a:pt x="1" y="146"/>
                </a:cubicBezTo>
                <a:cubicBezTo>
                  <a:pt x="0" y="149"/>
                  <a:pt x="0" y="152"/>
                  <a:pt x="0" y="154"/>
                </a:cubicBezTo>
                <a:cubicBezTo>
                  <a:pt x="0" y="159"/>
                  <a:pt x="2" y="164"/>
                  <a:pt x="6" y="168"/>
                </a:cubicBezTo>
                <a:cubicBezTo>
                  <a:pt x="10" y="172"/>
                  <a:pt x="14" y="174"/>
                  <a:pt x="20" y="174"/>
                </a:cubicBezTo>
                <a:cubicBezTo>
                  <a:pt x="22" y="174"/>
                  <a:pt x="24" y="174"/>
                  <a:pt x="28" y="173"/>
                </a:cubicBezTo>
                <a:cubicBezTo>
                  <a:pt x="32" y="172"/>
                  <a:pt x="35" y="171"/>
                  <a:pt x="36" y="171"/>
                </a:cubicBezTo>
                <a:cubicBezTo>
                  <a:pt x="41" y="171"/>
                  <a:pt x="47" y="172"/>
                  <a:pt x="56" y="173"/>
                </a:cubicBezTo>
                <a:cubicBezTo>
                  <a:pt x="64" y="174"/>
                  <a:pt x="71" y="174"/>
                  <a:pt x="75" y="174"/>
                </a:cubicBezTo>
                <a:cubicBezTo>
                  <a:pt x="90" y="174"/>
                  <a:pt x="103" y="173"/>
                  <a:pt x="112" y="169"/>
                </a:cubicBezTo>
                <a:cubicBezTo>
                  <a:pt x="124" y="165"/>
                  <a:pt x="134" y="158"/>
                  <a:pt x="144" y="149"/>
                </a:cubicBezTo>
                <a:cubicBezTo>
                  <a:pt x="153" y="139"/>
                  <a:pt x="161" y="129"/>
                  <a:pt x="166" y="116"/>
                </a:cubicBezTo>
                <a:cubicBezTo>
                  <a:pt x="171" y="104"/>
                  <a:pt x="174" y="92"/>
                  <a:pt x="174" y="79"/>
                </a:cubicBezTo>
                <a:cubicBezTo>
                  <a:pt x="174" y="75"/>
                  <a:pt x="174" y="69"/>
                  <a:pt x="173" y="64"/>
                </a:cubicBezTo>
                <a:close/>
                <a:moveTo>
                  <a:pt x="153" y="111"/>
                </a:moveTo>
                <a:cubicBezTo>
                  <a:pt x="148" y="121"/>
                  <a:pt x="142" y="130"/>
                  <a:pt x="134" y="138"/>
                </a:cubicBezTo>
                <a:cubicBezTo>
                  <a:pt x="126" y="147"/>
                  <a:pt x="117" y="152"/>
                  <a:pt x="107" y="156"/>
                </a:cubicBezTo>
                <a:cubicBezTo>
                  <a:pt x="99" y="158"/>
                  <a:pt x="89" y="160"/>
                  <a:pt x="75" y="160"/>
                </a:cubicBezTo>
                <a:cubicBezTo>
                  <a:pt x="71" y="160"/>
                  <a:pt x="64" y="159"/>
                  <a:pt x="56" y="158"/>
                </a:cubicBezTo>
                <a:cubicBezTo>
                  <a:pt x="47" y="157"/>
                  <a:pt x="41" y="156"/>
                  <a:pt x="36" y="156"/>
                </a:cubicBezTo>
                <a:cubicBezTo>
                  <a:pt x="35" y="156"/>
                  <a:pt x="32" y="157"/>
                  <a:pt x="28" y="158"/>
                </a:cubicBezTo>
                <a:cubicBezTo>
                  <a:pt x="24" y="158"/>
                  <a:pt x="22" y="159"/>
                  <a:pt x="20" y="159"/>
                </a:cubicBezTo>
                <a:cubicBezTo>
                  <a:pt x="18" y="159"/>
                  <a:pt x="17" y="158"/>
                  <a:pt x="16" y="157"/>
                </a:cubicBezTo>
                <a:cubicBezTo>
                  <a:pt x="15" y="156"/>
                  <a:pt x="15" y="155"/>
                  <a:pt x="15" y="153"/>
                </a:cubicBezTo>
                <a:cubicBezTo>
                  <a:pt x="15" y="151"/>
                  <a:pt x="15" y="149"/>
                  <a:pt x="16" y="146"/>
                </a:cubicBezTo>
                <a:cubicBezTo>
                  <a:pt x="17" y="142"/>
                  <a:pt x="17" y="140"/>
                  <a:pt x="17" y="138"/>
                </a:cubicBezTo>
                <a:cubicBezTo>
                  <a:pt x="17" y="135"/>
                  <a:pt x="17" y="130"/>
                  <a:pt x="16" y="124"/>
                </a:cubicBezTo>
                <a:cubicBezTo>
                  <a:pt x="15" y="118"/>
                  <a:pt x="14" y="114"/>
                  <a:pt x="14" y="111"/>
                </a:cubicBezTo>
                <a:cubicBezTo>
                  <a:pt x="14" y="101"/>
                  <a:pt x="15" y="91"/>
                  <a:pt x="17" y="82"/>
                </a:cubicBezTo>
                <a:cubicBezTo>
                  <a:pt x="19" y="73"/>
                  <a:pt x="22" y="64"/>
                  <a:pt x="27" y="56"/>
                </a:cubicBezTo>
                <a:cubicBezTo>
                  <a:pt x="32" y="47"/>
                  <a:pt x="38" y="40"/>
                  <a:pt x="45" y="34"/>
                </a:cubicBezTo>
                <a:cubicBezTo>
                  <a:pt x="50" y="30"/>
                  <a:pt x="58" y="26"/>
                  <a:pt x="68" y="22"/>
                </a:cubicBezTo>
                <a:cubicBezTo>
                  <a:pt x="72" y="21"/>
                  <a:pt x="76" y="19"/>
                  <a:pt x="78" y="19"/>
                </a:cubicBezTo>
                <a:cubicBezTo>
                  <a:pt x="81" y="18"/>
                  <a:pt x="84" y="17"/>
                  <a:pt x="88" y="16"/>
                </a:cubicBezTo>
                <a:cubicBezTo>
                  <a:pt x="92" y="15"/>
                  <a:pt x="95" y="15"/>
                  <a:pt x="99" y="15"/>
                </a:cubicBezTo>
                <a:cubicBezTo>
                  <a:pt x="103" y="15"/>
                  <a:pt x="110" y="15"/>
                  <a:pt x="119" y="17"/>
                </a:cubicBezTo>
                <a:cubicBezTo>
                  <a:pt x="127" y="19"/>
                  <a:pt x="134" y="20"/>
                  <a:pt x="139" y="20"/>
                </a:cubicBezTo>
                <a:cubicBezTo>
                  <a:pt x="140" y="20"/>
                  <a:pt x="142" y="20"/>
                  <a:pt x="145" y="19"/>
                </a:cubicBezTo>
                <a:cubicBezTo>
                  <a:pt x="148" y="19"/>
                  <a:pt x="150" y="19"/>
                  <a:pt x="152" y="19"/>
                </a:cubicBezTo>
                <a:cubicBezTo>
                  <a:pt x="153" y="19"/>
                  <a:pt x="153" y="19"/>
                  <a:pt x="153" y="19"/>
                </a:cubicBezTo>
                <a:cubicBezTo>
                  <a:pt x="154" y="20"/>
                  <a:pt x="154" y="23"/>
                  <a:pt x="154" y="25"/>
                </a:cubicBezTo>
                <a:cubicBezTo>
                  <a:pt x="154" y="27"/>
                  <a:pt x="154" y="30"/>
                  <a:pt x="154" y="33"/>
                </a:cubicBezTo>
                <a:cubicBezTo>
                  <a:pt x="153" y="36"/>
                  <a:pt x="153" y="39"/>
                  <a:pt x="153" y="41"/>
                </a:cubicBezTo>
                <a:cubicBezTo>
                  <a:pt x="153" y="43"/>
                  <a:pt x="153" y="45"/>
                  <a:pt x="154" y="46"/>
                </a:cubicBezTo>
                <a:cubicBezTo>
                  <a:pt x="154" y="48"/>
                  <a:pt x="154" y="49"/>
                  <a:pt x="155" y="50"/>
                </a:cubicBezTo>
                <a:cubicBezTo>
                  <a:pt x="155" y="51"/>
                  <a:pt x="156" y="53"/>
                  <a:pt x="157" y="55"/>
                </a:cubicBezTo>
                <a:cubicBezTo>
                  <a:pt x="158" y="57"/>
                  <a:pt x="158" y="61"/>
                  <a:pt x="159" y="66"/>
                </a:cubicBezTo>
                <a:cubicBezTo>
                  <a:pt x="159" y="72"/>
                  <a:pt x="160" y="76"/>
                  <a:pt x="160" y="79"/>
                </a:cubicBezTo>
                <a:cubicBezTo>
                  <a:pt x="160" y="90"/>
                  <a:pt x="157" y="100"/>
                  <a:pt x="153" y="111"/>
                </a:cubicBezTo>
                <a:close/>
                <a:moveTo>
                  <a:pt x="153" y="111"/>
                </a:moveTo>
                <a:cubicBezTo>
                  <a:pt x="153" y="111"/>
                  <a:pt x="153" y="111"/>
                  <a:pt x="153" y="1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7" name="Freeform 148"/>
          <p:cNvSpPr>
            <a:spLocks noEditPoints="1"/>
          </p:cNvSpPr>
          <p:nvPr/>
        </p:nvSpPr>
        <p:spPr bwMode="auto">
          <a:xfrm>
            <a:off x="2038352" y="5632452"/>
            <a:ext cx="258233" cy="256117"/>
          </a:xfrm>
          <a:custGeom>
            <a:avLst/>
            <a:gdLst>
              <a:gd name="T0" fmla="*/ 187 w 196"/>
              <a:gd name="T1" fmla="*/ 98 h 196"/>
              <a:gd name="T2" fmla="*/ 161 w 196"/>
              <a:gd name="T3" fmla="*/ 34 h 196"/>
              <a:gd name="T4" fmla="*/ 98 w 196"/>
              <a:gd name="T5" fmla="*/ 8 h 196"/>
              <a:gd name="T6" fmla="*/ 49 w 196"/>
              <a:gd name="T7" fmla="*/ 0 h 196"/>
              <a:gd name="T8" fmla="*/ 0 w 196"/>
              <a:gd name="T9" fmla="*/ 49 h 196"/>
              <a:gd name="T10" fmla="*/ 8 w 196"/>
              <a:gd name="T11" fmla="*/ 98 h 196"/>
              <a:gd name="T12" fmla="*/ 34 w 196"/>
              <a:gd name="T13" fmla="*/ 162 h 196"/>
              <a:gd name="T14" fmla="*/ 98 w 196"/>
              <a:gd name="T15" fmla="*/ 188 h 196"/>
              <a:gd name="T16" fmla="*/ 147 w 196"/>
              <a:gd name="T17" fmla="*/ 196 h 196"/>
              <a:gd name="T18" fmla="*/ 196 w 196"/>
              <a:gd name="T19" fmla="*/ 147 h 196"/>
              <a:gd name="T20" fmla="*/ 145 w 196"/>
              <a:gd name="T21" fmla="*/ 136 h 196"/>
              <a:gd name="T22" fmla="*/ 118 w 196"/>
              <a:gd name="T23" fmla="*/ 155 h 196"/>
              <a:gd name="T24" fmla="*/ 63 w 196"/>
              <a:gd name="T25" fmla="*/ 149 h 196"/>
              <a:gd name="T26" fmla="*/ 51 w 196"/>
              <a:gd name="T27" fmla="*/ 119 h 196"/>
              <a:gd name="T28" fmla="*/ 67 w 196"/>
              <a:gd name="T29" fmla="*/ 117 h 196"/>
              <a:gd name="T30" fmla="*/ 79 w 196"/>
              <a:gd name="T31" fmla="*/ 128 h 196"/>
              <a:gd name="T32" fmla="*/ 99 w 196"/>
              <a:gd name="T33" fmla="*/ 135 h 196"/>
              <a:gd name="T34" fmla="*/ 117 w 196"/>
              <a:gd name="T35" fmla="*/ 123 h 196"/>
              <a:gd name="T36" fmla="*/ 99 w 196"/>
              <a:gd name="T37" fmla="*/ 111 h 196"/>
              <a:gd name="T38" fmla="*/ 67 w 196"/>
              <a:gd name="T39" fmla="*/ 102 h 196"/>
              <a:gd name="T40" fmla="*/ 50 w 196"/>
              <a:gd name="T41" fmla="*/ 87 h 196"/>
              <a:gd name="T42" fmla="*/ 52 w 196"/>
              <a:gd name="T43" fmla="*/ 57 h 196"/>
              <a:gd name="T44" fmla="*/ 78 w 196"/>
              <a:gd name="T45" fmla="*/ 40 h 196"/>
              <a:gd name="T46" fmla="*/ 118 w 196"/>
              <a:gd name="T47" fmla="*/ 40 h 196"/>
              <a:gd name="T48" fmla="*/ 144 w 196"/>
              <a:gd name="T49" fmla="*/ 62 h 196"/>
              <a:gd name="T50" fmla="*/ 130 w 196"/>
              <a:gd name="T51" fmla="*/ 76 h 196"/>
              <a:gd name="T52" fmla="*/ 119 w 196"/>
              <a:gd name="T53" fmla="*/ 70 h 196"/>
              <a:gd name="T54" fmla="*/ 107 w 196"/>
              <a:gd name="T55" fmla="*/ 63 h 196"/>
              <a:gd name="T56" fmla="*/ 79 w 196"/>
              <a:gd name="T57" fmla="*/ 71 h 196"/>
              <a:gd name="T58" fmla="*/ 82 w 196"/>
              <a:gd name="T59" fmla="*/ 77 h 196"/>
              <a:gd name="T60" fmla="*/ 91 w 196"/>
              <a:gd name="T61" fmla="*/ 81 h 196"/>
              <a:gd name="T62" fmla="*/ 110 w 196"/>
              <a:gd name="T63" fmla="*/ 85 h 196"/>
              <a:gd name="T64" fmla="*/ 131 w 196"/>
              <a:gd name="T65" fmla="*/ 93 h 196"/>
              <a:gd name="T66" fmla="*/ 147 w 196"/>
              <a:gd name="T67" fmla="*/ 108 h 196"/>
              <a:gd name="T68" fmla="*/ 145 w 196"/>
              <a:gd name="T69" fmla="*/ 136 h 196"/>
              <a:gd name="T70" fmla="*/ 145 w 196"/>
              <a:gd name="T71" fmla="*/ 13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6" h="196">
                <a:moveTo>
                  <a:pt x="185" y="117"/>
                </a:moveTo>
                <a:cubicBezTo>
                  <a:pt x="187" y="111"/>
                  <a:pt x="187" y="104"/>
                  <a:pt x="187" y="98"/>
                </a:cubicBezTo>
                <a:cubicBezTo>
                  <a:pt x="187" y="86"/>
                  <a:pt x="185" y="74"/>
                  <a:pt x="180" y="63"/>
                </a:cubicBezTo>
                <a:cubicBezTo>
                  <a:pt x="176" y="52"/>
                  <a:pt x="169" y="42"/>
                  <a:pt x="161" y="34"/>
                </a:cubicBezTo>
                <a:cubicBezTo>
                  <a:pt x="153" y="26"/>
                  <a:pt x="144" y="20"/>
                  <a:pt x="132" y="15"/>
                </a:cubicBezTo>
                <a:cubicBezTo>
                  <a:pt x="121" y="10"/>
                  <a:pt x="110" y="8"/>
                  <a:pt x="98" y="8"/>
                </a:cubicBezTo>
                <a:cubicBezTo>
                  <a:pt x="91" y="8"/>
                  <a:pt x="85" y="9"/>
                  <a:pt x="78" y="10"/>
                </a:cubicBezTo>
                <a:cubicBezTo>
                  <a:pt x="70" y="3"/>
                  <a:pt x="60" y="0"/>
                  <a:pt x="49" y="0"/>
                </a:cubicBezTo>
                <a:cubicBezTo>
                  <a:pt x="35" y="0"/>
                  <a:pt x="23" y="5"/>
                  <a:pt x="14" y="14"/>
                </a:cubicBezTo>
                <a:cubicBezTo>
                  <a:pt x="4" y="24"/>
                  <a:pt x="0" y="35"/>
                  <a:pt x="0" y="49"/>
                </a:cubicBezTo>
                <a:cubicBezTo>
                  <a:pt x="0" y="60"/>
                  <a:pt x="3" y="70"/>
                  <a:pt x="10" y="79"/>
                </a:cubicBezTo>
                <a:cubicBezTo>
                  <a:pt x="8" y="85"/>
                  <a:pt x="8" y="92"/>
                  <a:pt x="8" y="98"/>
                </a:cubicBezTo>
                <a:cubicBezTo>
                  <a:pt x="8" y="110"/>
                  <a:pt x="10" y="122"/>
                  <a:pt x="15" y="133"/>
                </a:cubicBezTo>
                <a:cubicBezTo>
                  <a:pt x="19" y="144"/>
                  <a:pt x="26" y="153"/>
                  <a:pt x="34" y="162"/>
                </a:cubicBezTo>
                <a:cubicBezTo>
                  <a:pt x="42" y="170"/>
                  <a:pt x="52" y="176"/>
                  <a:pt x="63" y="181"/>
                </a:cubicBezTo>
                <a:cubicBezTo>
                  <a:pt x="74" y="185"/>
                  <a:pt x="85" y="188"/>
                  <a:pt x="98" y="188"/>
                </a:cubicBezTo>
                <a:cubicBezTo>
                  <a:pt x="104" y="188"/>
                  <a:pt x="110" y="187"/>
                  <a:pt x="117" y="186"/>
                </a:cubicBezTo>
                <a:cubicBezTo>
                  <a:pt x="126" y="193"/>
                  <a:pt x="135" y="196"/>
                  <a:pt x="147" y="196"/>
                </a:cubicBezTo>
                <a:cubicBezTo>
                  <a:pt x="160" y="196"/>
                  <a:pt x="172" y="191"/>
                  <a:pt x="181" y="182"/>
                </a:cubicBezTo>
                <a:cubicBezTo>
                  <a:pt x="191" y="172"/>
                  <a:pt x="196" y="160"/>
                  <a:pt x="196" y="147"/>
                </a:cubicBezTo>
                <a:cubicBezTo>
                  <a:pt x="196" y="136"/>
                  <a:pt x="192" y="126"/>
                  <a:pt x="185" y="117"/>
                </a:cubicBezTo>
                <a:close/>
                <a:moveTo>
                  <a:pt x="145" y="136"/>
                </a:moveTo>
                <a:cubicBezTo>
                  <a:pt x="142" y="141"/>
                  <a:pt x="138" y="145"/>
                  <a:pt x="134" y="148"/>
                </a:cubicBezTo>
                <a:cubicBezTo>
                  <a:pt x="129" y="151"/>
                  <a:pt x="124" y="153"/>
                  <a:pt x="118" y="155"/>
                </a:cubicBezTo>
                <a:cubicBezTo>
                  <a:pt x="112" y="156"/>
                  <a:pt x="106" y="157"/>
                  <a:pt x="100" y="157"/>
                </a:cubicBezTo>
                <a:cubicBezTo>
                  <a:pt x="86" y="157"/>
                  <a:pt x="73" y="154"/>
                  <a:pt x="63" y="149"/>
                </a:cubicBezTo>
                <a:cubicBezTo>
                  <a:pt x="53" y="143"/>
                  <a:pt x="48" y="136"/>
                  <a:pt x="48" y="129"/>
                </a:cubicBezTo>
                <a:cubicBezTo>
                  <a:pt x="48" y="125"/>
                  <a:pt x="49" y="122"/>
                  <a:pt x="51" y="119"/>
                </a:cubicBezTo>
                <a:cubicBezTo>
                  <a:pt x="53" y="117"/>
                  <a:pt x="56" y="115"/>
                  <a:pt x="60" y="115"/>
                </a:cubicBezTo>
                <a:cubicBezTo>
                  <a:pt x="63" y="115"/>
                  <a:pt x="65" y="116"/>
                  <a:pt x="67" y="117"/>
                </a:cubicBezTo>
                <a:cubicBezTo>
                  <a:pt x="69" y="119"/>
                  <a:pt x="71" y="120"/>
                  <a:pt x="73" y="122"/>
                </a:cubicBezTo>
                <a:cubicBezTo>
                  <a:pt x="75" y="124"/>
                  <a:pt x="77" y="126"/>
                  <a:pt x="79" y="128"/>
                </a:cubicBezTo>
                <a:cubicBezTo>
                  <a:pt x="81" y="130"/>
                  <a:pt x="84" y="132"/>
                  <a:pt x="87" y="133"/>
                </a:cubicBezTo>
                <a:cubicBezTo>
                  <a:pt x="91" y="134"/>
                  <a:pt x="95" y="135"/>
                  <a:pt x="99" y="135"/>
                </a:cubicBezTo>
                <a:cubicBezTo>
                  <a:pt x="104" y="135"/>
                  <a:pt x="109" y="134"/>
                  <a:pt x="112" y="132"/>
                </a:cubicBezTo>
                <a:cubicBezTo>
                  <a:pt x="116" y="130"/>
                  <a:pt x="117" y="127"/>
                  <a:pt x="117" y="123"/>
                </a:cubicBezTo>
                <a:cubicBezTo>
                  <a:pt x="117" y="120"/>
                  <a:pt x="116" y="117"/>
                  <a:pt x="113" y="116"/>
                </a:cubicBezTo>
                <a:cubicBezTo>
                  <a:pt x="112" y="115"/>
                  <a:pt x="107" y="113"/>
                  <a:pt x="99" y="111"/>
                </a:cubicBezTo>
                <a:cubicBezTo>
                  <a:pt x="80" y="107"/>
                  <a:pt x="80" y="107"/>
                  <a:pt x="80" y="107"/>
                </a:cubicBezTo>
                <a:cubicBezTo>
                  <a:pt x="75" y="105"/>
                  <a:pt x="71" y="104"/>
                  <a:pt x="67" y="102"/>
                </a:cubicBezTo>
                <a:cubicBezTo>
                  <a:pt x="64" y="101"/>
                  <a:pt x="60" y="99"/>
                  <a:pt x="57" y="96"/>
                </a:cubicBezTo>
                <a:cubicBezTo>
                  <a:pt x="54" y="94"/>
                  <a:pt x="52" y="90"/>
                  <a:pt x="50" y="87"/>
                </a:cubicBezTo>
                <a:cubicBezTo>
                  <a:pt x="48" y="83"/>
                  <a:pt x="48" y="78"/>
                  <a:pt x="48" y="73"/>
                </a:cubicBezTo>
                <a:cubicBezTo>
                  <a:pt x="48" y="67"/>
                  <a:pt x="49" y="61"/>
                  <a:pt x="52" y="57"/>
                </a:cubicBezTo>
                <a:cubicBezTo>
                  <a:pt x="55" y="52"/>
                  <a:pt x="58" y="48"/>
                  <a:pt x="63" y="46"/>
                </a:cubicBezTo>
                <a:cubicBezTo>
                  <a:pt x="68" y="43"/>
                  <a:pt x="73" y="41"/>
                  <a:pt x="78" y="40"/>
                </a:cubicBezTo>
                <a:cubicBezTo>
                  <a:pt x="84" y="38"/>
                  <a:pt x="89" y="38"/>
                  <a:pt x="95" y="38"/>
                </a:cubicBezTo>
                <a:cubicBezTo>
                  <a:pt x="103" y="38"/>
                  <a:pt x="111" y="39"/>
                  <a:pt x="118" y="40"/>
                </a:cubicBezTo>
                <a:cubicBezTo>
                  <a:pt x="126" y="42"/>
                  <a:pt x="132" y="45"/>
                  <a:pt x="137" y="49"/>
                </a:cubicBezTo>
                <a:cubicBezTo>
                  <a:pt x="141" y="53"/>
                  <a:pt x="144" y="57"/>
                  <a:pt x="144" y="62"/>
                </a:cubicBezTo>
                <a:cubicBezTo>
                  <a:pt x="144" y="66"/>
                  <a:pt x="143" y="69"/>
                  <a:pt x="140" y="72"/>
                </a:cubicBezTo>
                <a:cubicBezTo>
                  <a:pt x="138" y="74"/>
                  <a:pt x="134" y="76"/>
                  <a:pt x="130" y="76"/>
                </a:cubicBezTo>
                <a:cubicBezTo>
                  <a:pt x="128" y="76"/>
                  <a:pt x="126" y="75"/>
                  <a:pt x="124" y="74"/>
                </a:cubicBezTo>
                <a:cubicBezTo>
                  <a:pt x="122" y="73"/>
                  <a:pt x="121" y="72"/>
                  <a:pt x="119" y="70"/>
                </a:cubicBezTo>
                <a:cubicBezTo>
                  <a:pt x="118" y="69"/>
                  <a:pt x="116" y="68"/>
                  <a:pt x="114" y="66"/>
                </a:cubicBezTo>
                <a:cubicBezTo>
                  <a:pt x="113" y="65"/>
                  <a:pt x="110" y="64"/>
                  <a:pt x="107" y="63"/>
                </a:cubicBezTo>
                <a:cubicBezTo>
                  <a:pt x="105" y="62"/>
                  <a:pt x="101" y="61"/>
                  <a:pt x="98" y="61"/>
                </a:cubicBezTo>
                <a:cubicBezTo>
                  <a:pt x="85" y="61"/>
                  <a:pt x="79" y="64"/>
                  <a:pt x="79" y="71"/>
                </a:cubicBezTo>
                <a:cubicBezTo>
                  <a:pt x="79" y="72"/>
                  <a:pt x="80" y="74"/>
                  <a:pt x="80" y="75"/>
                </a:cubicBezTo>
                <a:cubicBezTo>
                  <a:pt x="81" y="76"/>
                  <a:pt x="82" y="77"/>
                  <a:pt x="82" y="77"/>
                </a:cubicBezTo>
                <a:cubicBezTo>
                  <a:pt x="83" y="78"/>
                  <a:pt x="84" y="79"/>
                  <a:pt x="86" y="79"/>
                </a:cubicBezTo>
                <a:cubicBezTo>
                  <a:pt x="88" y="80"/>
                  <a:pt x="89" y="81"/>
                  <a:pt x="91" y="81"/>
                </a:cubicBezTo>
                <a:cubicBezTo>
                  <a:pt x="92" y="81"/>
                  <a:pt x="94" y="82"/>
                  <a:pt x="96" y="82"/>
                </a:cubicBezTo>
                <a:cubicBezTo>
                  <a:pt x="110" y="85"/>
                  <a:pt x="110" y="85"/>
                  <a:pt x="110" y="85"/>
                </a:cubicBezTo>
                <a:cubicBezTo>
                  <a:pt x="114" y="86"/>
                  <a:pt x="117" y="87"/>
                  <a:pt x="121" y="88"/>
                </a:cubicBezTo>
                <a:cubicBezTo>
                  <a:pt x="124" y="89"/>
                  <a:pt x="127" y="91"/>
                  <a:pt x="131" y="93"/>
                </a:cubicBezTo>
                <a:cubicBezTo>
                  <a:pt x="135" y="94"/>
                  <a:pt x="138" y="97"/>
                  <a:pt x="141" y="99"/>
                </a:cubicBezTo>
                <a:cubicBezTo>
                  <a:pt x="143" y="101"/>
                  <a:pt x="145" y="104"/>
                  <a:pt x="147" y="108"/>
                </a:cubicBezTo>
                <a:cubicBezTo>
                  <a:pt x="148" y="111"/>
                  <a:pt x="149" y="115"/>
                  <a:pt x="149" y="119"/>
                </a:cubicBezTo>
                <a:cubicBezTo>
                  <a:pt x="149" y="125"/>
                  <a:pt x="148" y="131"/>
                  <a:pt x="145" y="136"/>
                </a:cubicBezTo>
                <a:close/>
                <a:moveTo>
                  <a:pt x="145" y="136"/>
                </a:moveTo>
                <a:cubicBezTo>
                  <a:pt x="145" y="136"/>
                  <a:pt x="145" y="136"/>
                  <a:pt x="145"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8" name="Freeform 149"/>
          <p:cNvSpPr>
            <a:spLocks noEditPoints="1"/>
          </p:cNvSpPr>
          <p:nvPr/>
        </p:nvSpPr>
        <p:spPr bwMode="auto">
          <a:xfrm>
            <a:off x="2387603" y="5655733"/>
            <a:ext cx="325967" cy="186267"/>
          </a:xfrm>
          <a:custGeom>
            <a:avLst/>
            <a:gdLst>
              <a:gd name="T0" fmla="*/ 246 w 250"/>
              <a:gd name="T1" fmla="*/ 126 h 142"/>
              <a:gd name="T2" fmla="*/ 221 w 250"/>
              <a:gd name="T3" fmla="*/ 97 h 142"/>
              <a:gd name="T4" fmla="*/ 221 w 250"/>
              <a:gd name="T5" fmla="*/ 97 h 142"/>
              <a:gd name="T6" fmla="*/ 210 w 250"/>
              <a:gd name="T7" fmla="*/ 87 h 142"/>
              <a:gd name="T8" fmla="*/ 220 w 250"/>
              <a:gd name="T9" fmla="*/ 59 h 142"/>
              <a:gd name="T10" fmla="*/ 248 w 250"/>
              <a:gd name="T11" fmla="*/ 10 h 142"/>
              <a:gd name="T12" fmla="*/ 243 w 250"/>
              <a:gd name="T13" fmla="*/ 7 h 142"/>
              <a:gd name="T14" fmla="*/ 197 w 250"/>
              <a:gd name="T15" fmla="*/ 7 h 142"/>
              <a:gd name="T16" fmla="*/ 193 w 250"/>
              <a:gd name="T17" fmla="*/ 7 h 142"/>
              <a:gd name="T18" fmla="*/ 192 w 250"/>
              <a:gd name="T19" fmla="*/ 8 h 142"/>
              <a:gd name="T20" fmla="*/ 189 w 250"/>
              <a:gd name="T21" fmla="*/ 12 h 142"/>
              <a:gd name="T22" fmla="*/ 167 w 250"/>
              <a:gd name="T23" fmla="*/ 54 h 142"/>
              <a:gd name="T24" fmla="*/ 155 w 250"/>
              <a:gd name="T25" fmla="*/ 68 h 142"/>
              <a:gd name="T26" fmla="*/ 149 w 250"/>
              <a:gd name="T27" fmla="*/ 69 h 142"/>
              <a:gd name="T28" fmla="*/ 145 w 250"/>
              <a:gd name="T29" fmla="*/ 60 h 142"/>
              <a:gd name="T30" fmla="*/ 145 w 250"/>
              <a:gd name="T31" fmla="*/ 49 h 142"/>
              <a:gd name="T32" fmla="*/ 145 w 250"/>
              <a:gd name="T33" fmla="*/ 33 h 142"/>
              <a:gd name="T34" fmla="*/ 145 w 250"/>
              <a:gd name="T35" fmla="*/ 17 h 142"/>
              <a:gd name="T36" fmla="*/ 144 w 250"/>
              <a:gd name="T37" fmla="*/ 7 h 142"/>
              <a:gd name="T38" fmla="*/ 137 w 250"/>
              <a:gd name="T39" fmla="*/ 2 h 142"/>
              <a:gd name="T40" fmla="*/ 88 w 250"/>
              <a:gd name="T41" fmla="*/ 3 h 142"/>
              <a:gd name="T42" fmla="*/ 83 w 250"/>
              <a:gd name="T43" fmla="*/ 10 h 142"/>
              <a:gd name="T44" fmla="*/ 95 w 250"/>
              <a:gd name="T45" fmla="*/ 17 h 142"/>
              <a:gd name="T46" fmla="*/ 98 w 250"/>
              <a:gd name="T47" fmla="*/ 33 h 142"/>
              <a:gd name="T48" fmla="*/ 96 w 250"/>
              <a:gd name="T49" fmla="*/ 59 h 142"/>
              <a:gd name="T50" fmla="*/ 93 w 250"/>
              <a:gd name="T51" fmla="*/ 68 h 142"/>
              <a:gd name="T52" fmla="*/ 89 w 250"/>
              <a:gd name="T53" fmla="*/ 69 h 142"/>
              <a:gd name="T54" fmla="*/ 79 w 250"/>
              <a:gd name="T55" fmla="*/ 63 h 142"/>
              <a:gd name="T56" fmla="*/ 66 w 250"/>
              <a:gd name="T57" fmla="*/ 40 h 142"/>
              <a:gd name="T58" fmla="*/ 58 w 250"/>
              <a:gd name="T59" fmla="*/ 26 h 142"/>
              <a:gd name="T60" fmla="*/ 49 w 250"/>
              <a:gd name="T61" fmla="*/ 9 h 142"/>
              <a:gd name="T62" fmla="*/ 46 w 250"/>
              <a:gd name="T63" fmla="*/ 7 h 142"/>
              <a:gd name="T64" fmla="*/ 8 w 250"/>
              <a:gd name="T65" fmla="*/ 6 h 142"/>
              <a:gd name="T66" fmla="*/ 0 w 250"/>
              <a:gd name="T67" fmla="*/ 10 h 142"/>
              <a:gd name="T68" fmla="*/ 1 w 250"/>
              <a:gd name="T69" fmla="*/ 15 h 142"/>
              <a:gd name="T70" fmla="*/ 33 w 250"/>
              <a:gd name="T71" fmla="*/ 78 h 142"/>
              <a:gd name="T72" fmla="*/ 56 w 250"/>
              <a:gd name="T73" fmla="*/ 109 h 142"/>
              <a:gd name="T74" fmla="*/ 63 w 250"/>
              <a:gd name="T75" fmla="*/ 116 h 142"/>
              <a:gd name="T76" fmla="*/ 85 w 250"/>
              <a:gd name="T77" fmla="*/ 132 h 142"/>
              <a:gd name="T78" fmla="*/ 121 w 250"/>
              <a:gd name="T79" fmla="*/ 141 h 142"/>
              <a:gd name="T80" fmla="*/ 143 w 250"/>
              <a:gd name="T81" fmla="*/ 138 h 142"/>
              <a:gd name="T82" fmla="*/ 144 w 250"/>
              <a:gd name="T83" fmla="*/ 135 h 142"/>
              <a:gd name="T84" fmla="*/ 146 w 250"/>
              <a:gd name="T85" fmla="*/ 121 h 142"/>
              <a:gd name="T86" fmla="*/ 151 w 250"/>
              <a:gd name="T87" fmla="*/ 111 h 142"/>
              <a:gd name="T88" fmla="*/ 154 w 250"/>
              <a:gd name="T89" fmla="*/ 109 h 142"/>
              <a:gd name="T90" fmla="*/ 169 w 250"/>
              <a:gd name="T91" fmla="*/ 118 h 142"/>
              <a:gd name="T92" fmla="*/ 187 w 250"/>
              <a:gd name="T93" fmla="*/ 136 h 142"/>
              <a:gd name="T94" fmla="*/ 196 w 250"/>
              <a:gd name="T95" fmla="*/ 141 h 142"/>
              <a:gd name="T96" fmla="*/ 237 w 250"/>
              <a:gd name="T97" fmla="*/ 141 h 142"/>
              <a:gd name="T98" fmla="*/ 248 w 250"/>
              <a:gd name="T99" fmla="*/ 136 h 142"/>
              <a:gd name="T100" fmla="*/ 247 w 250"/>
              <a:gd name="T101" fmla="*/ 128 h 142"/>
              <a:gd name="T102" fmla="*/ 247 w 250"/>
              <a:gd name="T10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0" h="142">
                <a:moveTo>
                  <a:pt x="247" y="128"/>
                </a:moveTo>
                <a:cubicBezTo>
                  <a:pt x="246" y="127"/>
                  <a:pt x="246" y="127"/>
                  <a:pt x="246" y="126"/>
                </a:cubicBezTo>
                <a:cubicBezTo>
                  <a:pt x="242" y="119"/>
                  <a:pt x="233" y="109"/>
                  <a:pt x="221" y="98"/>
                </a:cubicBezTo>
                <a:cubicBezTo>
                  <a:pt x="221" y="97"/>
                  <a:pt x="221" y="97"/>
                  <a:pt x="221" y="97"/>
                </a:cubicBezTo>
                <a:cubicBezTo>
                  <a:pt x="221" y="97"/>
                  <a:pt x="221" y="97"/>
                  <a:pt x="221" y="97"/>
                </a:cubicBezTo>
                <a:cubicBezTo>
                  <a:pt x="221" y="97"/>
                  <a:pt x="221" y="97"/>
                  <a:pt x="221" y="97"/>
                </a:cubicBezTo>
                <a:cubicBezTo>
                  <a:pt x="221" y="97"/>
                  <a:pt x="221" y="97"/>
                  <a:pt x="221" y="97"/>
                </a:cubicBezTo>
                <a:cubicBezTo>
                  <a:pt x="215" y="92"/>
                  <a:pt x="212" y="88"/>
                  <a:pt x="210" y="87"/>
                </a:cubicBezTo>
                <a:cubicBezTo>
                  <a:pt x="207" y="83"/>
                  <a:pt x="207" y="80"/>
                  <a:pt x="208" y="76"/>
                </a:cubicBezTo>
                <a:cubicBezTo>
                  <a:pt x="209" y="73"/>
                  <a:pt x="213" y="68"/>
                  <a:pt x="220" y="59"/>
                </a:cubicBezTo>
                <a:cubicBezTo>
                  <a:pt x="223" y="55"/>
                  <a:pt x="226" y="51"/>
                  <a:pt x="228" y="48"/>
                </a:cubicBezTo>
                <a:cubicBezTo>
                  <a:pt x="243" y="28"/>
                  <a:pt x="250" y="16"/>
                  <a:pt x="248" y="10"/>
                </a:cubicBezTo>
                <a:cubicBezTo>
                  <a:pt x="247" y="9"/>
                  <a:pt x="247" y="9"/>
                  <a:pt x="247" y="9"/>
                </a:cubicBezTo>
                <a:cubicBezTo>
                  <a:pt x="246" y="8"/>
                  <a:pt x="245" y="7"/>
                  <a:pt x="243" y="7"/>
                </a:cubicBezTo>
                <a:cubicBezTo>
                  <a:pt x="241" y="6"/>
                  <a:pt x="238" y="6"/>
                  <a:pt x="235" y="6"/>
                </a:cubicBezTo>
                <a:cubicBezTo>
                  <a:pt x="197" y="7"/>
                  <a:pt x="197" y="7"/>
                  <a:pt x="197" y="7"/>
                </a:cubicBezTo>
                <a:cubicBezTo>
                  <a:pt x="197" y="7"/>
                  <a:pt x="196" y="7"/>
                  <a:pt x="195" y="7"/>
                </a:cubicBezTo>
                <a:cubicBezTo>
                  <a:pt x="194" y="7"/>
                  <a:pt x="193" y="7"/>
                  <a:pt x="193" y="7"/>
                </a:cubicBezTo>
                <a:cubicBezTo>
                  <a:pt x="193" y="8"/>
                  <a:pt x="193" y="8"/>
                  <a:pt x="193" y="8"/>
                </a:cubicBezTo>
                <a:cubicBezTo>
                  <a:pt x="192" y="8"/>
                  <a:pt x="192" y="8"/>
                  <a:pt x="192" y="8"/>
                </a:cubicBezTo>
                <a:cubicBezTo>
                  <a:pt x="192" y="8"/>
                  <a:pt x="191" y="9"/>
                  <a:pt x="191" y="9"/>
                </a:cubicBezTo>
                <a:cubicBezTo>
                  <a:pt x="190" y="10"/>
                  <a:pt x="190" y="11"/>
                  <a:pt x="189" y="12"/>
                </a:cubicBezTo>
                <a:cubicBezTo>
                  <a:pt x="185" y="22"/>
                  <a:pt x="181" y="32"/>
                  <a:pt x="175" y="41"/>
                </a:cubicBezTo>
                <a:cubicBezTo>
                  <a:pt x="172" y="46"/>
                  <a:pt x="169" y="51"/>
                  <a:pt x="167" y="54"/>
                </a:cubicBezTo>
                <a:cubicBezTo>
                  <a:pt x="164" y="58"/>
                  <a:pt x="162" y="61"/>
                  <a:pt x="160" y="63"/>
                </a:cubicBezTo>
                <a:cubicBezTo>
                  <a:pt x="158" y="65"/>
                  <a:pt x="157" y="66"/>
                  <a:pt x="155" y="68"/>
                </a:cubicBezTo>
                <a:cubicBezTo>
                  <a:pt x="154" y="69"/>
                  <a:pt x="152" y="69"/>
                  <a:pt x="152" y="69"/>
                </a:cubicBezTo>
                <a:cubicBezTo>
                  <a:pt x="151" y="69"/>
                  <a:pt x="150" y="69"/>
                  <a:pt x="149" y="69"/>
                </a:cubicBezTo>
                <a:cubicBezTo>
                  <a:pt x="148" y="68"/>
                  <a:pt x="147" y="67"/>
                  <a:pt x="147" y="65"/>
                </a:cubicBezTo>
                <a:cubicBezTo>
                  <a:pt x="146" y="64"/>
                  <a:pt x="145" y="62"/>
                  <a:pt x="145" y="60"/>
                </a:cubicBezTo>
                <a:cubicBezTo>
                  <a:pt x="145" y="58"/>
                  <a:pt x="145" y="57"/>
                  <a:pt x="145" y="55"/>
                </a:cubicBezTo>
                <a:cubicBezTo>
                  <a:pt x="145" y="54"/>
                  <a:pt x="145" y="52"/>
                  <a:pt x="145" y="49"/>
                </a:cubicBezTo>
                <a:cubicBezTo>
                  <a:pt x="145" y="46"/>
                  <a:pt x="145" y="44"/>
                  <a:pt x="145" y="43"/>
                </a:cubicBezTo>
                <a:cubicBezTo>
                  <a:pt x="145" y="40"/>
                  <a:pt x="145" y="37"/>
                  <a:pt x="145" y="33"/>
                </a:cubicBezTo>
                <a:cubicBezTo>
                  <a:pt x="145" y="29"/>
                  <a:pt x="145" y="26"/>
                  <a:pt x="145" y="24"/>
                </a:cubicBezTo>
                <a:cubicBezTo>
                  <a:pt x="145" y="21"/>
                  <a:pt x="145" y="19"/>
                  <a:pt x="145" y="17"/>
                </a:cubicBezTo>
                <a:cubicBezTo>
                  <a:pt x="145" y="14"/>
                  <a:pt x="145" y="12"/>
                  <a:pt x="145" y="11"/>
                </a:cubicBezTo>
                <a:cubicBezTo>
                  <a:pt x="145" y="9"/>
                  <a:pt x="144" y="8"/>
                  <a:pt x="144" y="7"/>
                </a:cubicBezTo>
                <a:cubicBezTo>
                  <a:pt x="143" y="5"/>
                  <a:pt x="142" y="4"/>
                  <a:pt x="141" y="3"/>
                </a:cubicBezTo>
                <a:cubicBezTo>
                  <a:pt x="140" y="3"/>
                  <a:pt x="138" y="2"/>
                  <a:pt x="137" y="2"/>
                </a:cubicBezTo>
                <a:cubicBezTo>
                  <a:pt x="132" y="1"/>
                  <a:pt x="126" y="0"/>
                  <a:pt x="119" y="0"/>
                </a:cubicBezTo>
                <a:cubicBezTo>
                  <a:pt x="103" y="0"/>
                  <a:pt x="93" y="1"/>
                  <a:pt x="88" y="3"/>
                </a:cubicBezTo>
                <a:cubicBezTo>
                  <a:pt x="87" y="4"/>
                  <a:pt x="85" y="5"/>
                  <a:pt x="83" y="7"/>
                </a:cubicBezTo>
                <a:cubicBezTo>
                  <a:pt x="82" y="9"/>
                  <a:pt x="82" y="10"/>
                  <a:pt x="83" y="10"/>
                </a:cubicBezTo>
                <a:cubicBezTo>
                  <a:pt x="88" y="11"/>
                  <a:pt x="92" y="13"/>
                  <a:pt x="94" y="16"/>
                </a:cubicBezTo>
                <a:cubicBezTo>
                  <a:pt x="95" y="17"/>
                  <a:pt x="95" y="17"/>
                  <a:pt x="95" y="17"/>
                </a:cubicBezTo>
                <a:cubicBezTo>
                  <a:pt x="95" y="18"/>
                  <a:pt x="96" y="20"/>
                  <a:pt x="96" y="23"/>
                </a:cubicBezTo>
                <a:cubicBezTo>
                  <a:pt x="97" y="26"/>
                  <a:pt x="97" y="29"/>
                  <a:pt x="98" y="33"/>
                </a:cubicBezTo>
                <a:cubicBezTo>
                  <a:pt x="98" y="39"/>
                  <a:pt x="98" y="44"/>
                  <a:pt x="98" y="49"/>
                </a:cubicBezTo>
                <a:cubicBezTo>
                  <a:pt x="97" y="53"/>
                  <a:pt x="97" y="57"/>
                  <a:pt x="96" y="59"/>
                </a:cubicBezTo>
                <a:cubicBezTo>
                  <a:pt x="96" y="62"/>
                  <a:pt x="95" y="64"/>
                  <a:pt x="95" y="65"/>
                </a:cubicBezTo>
                <a:cubicBezTo>
                  <a:pt x="94" y="67"/>
                  <a:pt x="93" y="68"/>
                  <a:pt x="93" y="68"/>
                </a:cubicBezTo>
                <a:cubicBezTo>
                  <a:pt x="93" y="68"/>
                  <a:pt x="93" y="69"/>
                  <a:pt x="92" y="69"/>
                </a:cubicBezTo>
                <a:cubicBezTo>
                  <a:pt x="91" y="69"/>
                  <a:pt x="90" y="69"/>
                  <a:pt x="89" y="69"/>
                </a:cubicBezTo>
                <a:cubicBezTo>
                  <a:pt x="88" y="69"/>
                  <a:pt x="86" y="69"/>
                  <a:pt x="84" y="68"/>
                </a:cubicBezTo>
                <a:cubicBezTo>
                  <a:pt x="83" y="66"/>
                  <a:pt x="81" y="65"/>
                  <a:pt x="79" y="63"/>
                </a:cubicBezTo>
                <a:cubicBezTo>
                  <a:pt x="77" y="61"/>
                  <a:pt x="75" y="58"/>
                  <a:pt x="73" y="54"/>
                </a:cubicBezTo>
                <a:cubicBezTo>
                  <a:pt x="71" y="50"/>
                  <a:pt x="68" y="46"/>
                  <a:pt x="66" y="40"/>
                </a:cubicBezTo>
                <a:cubicBezTo>
                  <a:pt x="64" y="37"/>
                  <a:pt x="64" y="37"/>
                  <a:pt x="64" y="37"/>
                </a:cubicBezTo>
                <a:cubicBezTo>
                  <a:pt x="62" y="34"/>
                  <a:pt x="60" y="31"/>
                  <a:pt x="58" y="26"/>
                </a:cubicBezTo>
                <a:cubicBezTo>
                  <a:pt x="56" y="21"/>
                  <a:pt x="54" y="17"/>
                  <a:pt x="52" y="13"/>
                </a:cubicBezTo>
                <a:cubicBezTo>
                  <a:pt x="52" y="11"/>
                  <a:pt x="51" y="9"/>
                  <a:pt x="49" y="9"/>
                </a:cubicBezTo>
                <a:cubicBezTo>
                  <a:pt x="49" y="8"/>
                  <a:pt x="49" y="8"/>
                  <a:pt x="49" y="8"/>
                </a:cubicBezTo>
                <a:cubicBezTo>
                  <a:pt x="48" y="8"/>
                  <a:pt x="47" y="7"/>
                  <a:pt x="46" y="7"/>
                </a:cubicBezTo>
                <a:cubicBezTo>
                  <a:pt x="46" y="7"/>
                  <a:pt x="45" y="6"/>
                  <a:pt x="44" y="6"/>
                </a:cubicBezTo>
                <a:cubicBezTo>
                  <a:pt x="8" y="6"/>
                  <a:pt x="8" y="6"/>
                  <a:pt x="8" y="6"/>
                </a:cubicBezTo>
                <a:cubicBezTo>
                  <a:pt x="4" y="6"/>
                  <a:pt x="2" y="7"/>
                  <a:pt x="1" y="9"/>
                </a:cubicBezTo>
                <a:cubicBezTo>
                  <a:pt x="0" y="10"/>
                  <a:pt x="0" y="10"/>
                  <a:pt x="0" y="10"/>
                </a:cubicBezTo>
                <a:cubicBezTo>
                  <a:pt x="0" y="10"/>
                  <a:pt x="0" y="11"/>
                  <a:pt x="0" y="12"/>
                </a:cubicBezTo>
                <a:cubicBezTo>
                  <a:pt x="0" y="13"/>
                  <a:pt x="0" y="14"/>
                  <a:pt x="1" y="15"/>
                </a:cubicBezTo>
                <a:cubicBezTo>
                  <a:pt x="6" y="27"/>
                  <a:pt x="11" y="39"/>
                  <a:pt x="17" y="50"/>
                </a:cubicBezTo>
                <a:cubicBezTo>
                  <a:pt x="24" y="62"/>
                  <a:pt x="29" y="71"/>
                  <a:pt x="33" y="78"/>
                </a:cubicBezTo>
                <a:cubicBezTo>
                  <a:pt x="38" y="85"/>
                  <a:pt x="42" y="91"/>
                  <a:pt x="47" y="97"/>
                </a:cubicBezTo>
                <a:cubicBezTo>
                  <a:pt x="52" y="103"/>
                  <a:pt x="55" y="107"/>
                  <a:pt x="56" y="109"/>
                </a:cubicBezTo>
                <a:cubicBezTo>
                  <a:pt x="58" y="111"/>
                  <a:pt x="59" y="112"/>
                  <a:pt x="60" y="113"/>
                </a:cubicBezTo>
                <a:cubicBezTo>
                  <a:pt x="63" y="116"/>
                  <a:pt x="63" y="116"/>
                  <a:pt x="63" y="116"/>
                </a:cubicBezTo>
                <a:cubicBezTo>
                  <a:pt x="65" y="118"/>
                  <a:pt x="68" y="120"/>
                  <a:pt x="72" y="123"/>
                </a:cubicBezTo>
                <a:cubicBezTo>
                  <a:pt x="76" y="126"/>
                  <a:pt x="81" y="129"/>
                  <a:pt x="85" y="132"/>
                </a:cubicBezTo>
                <a:cubicBezTo>
                  <a:pt x="90" y="135"/>
                  <a:pt x="96" y="137"/>
                  <a:pt x="102" y="139"/>
                </a:cubicBezTo>
                <a:cubicBezTo>
                  <a:pt x="109" y="140"/>
                  <a:pt x="115" y="141"/>
                  <a:pt x="121" y="141"/>
                </a:cubicBezTo>
                <a:cubicBezTo>
                  <a:pt x="136" y="141"/>
                  <a:pt x="136" y="141"/>
                  <a:pt x="136" y="141"/>
                </a:cubicBezTo>
                <a:cubicBezTo>
                  <a:pt x="139" y="141"/>
                  <a:pt x="141" y="140"/>
                  <a:pt x="143" y="138"/>
                </a:cubicBezTo>
                <a:cubicBezTo>
                  <a:pt x="144" y="137"/>
                  <a:pt x="144" y="137"/>
                  <a:pt x="144" y="137"/>
                </a:cubicBezTo>
                <a:cubicBezTo>
                  <a:pt x="144" y="137"/>
                  <a:pt x="144" y="136"/>
                  <a:pt x="144" y="135"/>
                </a:cubicBezTo>
                <a:cubicBezTo>
                  <a:pt x="145" y="134"/>
                  <a:pt x="145" y="133"/>
                  <a:pt x="145" y="131"/>
                </a:cubicBezTo>
                <a:cubicBezTo>
                  <a:pt x="145" y="128"/>
                  <a:pt x="145" y="124"/>
                  <a:pt x="146" y="121"/>
                </a:cubicBezTo>
                <a:cubicBezTo>
                  <a:pt x="146" y="118"/>
                  <a:pt x="147" y="116"/>
                  <a:pt x="148" y="115"/>
                </a:cubicBezTo>
                <a:cubicBezTo>
                  <a:pt x="149" y="113"/>
                  <a:pt x="150" y="112"/>
                  <a:pt x="151" y="111"/>
                </a:cubicBezTo>
                <a:cubicBezTo>
                  <a:pt x="152" y="110"/>
                  <a:pt x="153" y="109"/>
                  <a:pt x="153" y="109"/>
                </a:cubicBezTo>
                <a:cubicBezTo>
                  <a:pt x="153" y="109"/>
                  <a:pt x="154" y="109"/>
                  <a:pt x="154" y="109"/>
                </a:cubicBezTo>
                <a:cubicBezTo>
                  <a:pt x="156" y="108"/>
                  <a:pt x="159" y="109"/>
                  <a:pt x="161" y="111"/>
                </a:cubicBezTo>
                <a:cubicBezTo>
                  <a:pt x="164" y="113"/>
                  <a:pt x="167" y="115"/>
                  <a:pt x="169" y="118"/>
                </a:cubicBezTo>
                <a:cubicBezTo>
                  <a:pt x="172" y="121"/>
                  <a:pt x="175" y="124"/>
                  <a:pt x="178" y="128"/>
                </a:cubicBezTo>
                <a:cubicBezTo>
                  <a:pt x="181" y="132"/>
                  <a:pt x="184" y="135"/>
                  <a:pt x="187" y="136"/>
                </a:cubicBezTo>
                <a:cubicBezTo>
                  <a:pt x="190" y="138"/>
                  <a:pt x="190" y="138"/>
                  <a:pt x="190" y="138"/>
                </a:cubicBezTo>
                <a:cubicBezTo>
                  <a:pt x="191" y="139"/>
                  <a:pt x="194" y="140"/>
                  <a:pt x="196" y="141"/>
                </a:cubicBezTo>
                <a:cubicBezTo>
                  <a:pt x="199" y="142"/>
                  <a:pt x="202" y="142"/>
                  <a:pt x="204" y="141"/>
                </a:cubicBezTo>
                <a:cubicBezTo>
                  <a:pt x="237" y="141"/>
                  <a:pt x="237" y="141"/>
                  <a:pt x="237" y="141"/>
                </a:cubicBezTo>
                <a:cubicBezTo>
                  <a:pt x="240" y="141"/>
                  <a:pt x="243" y="140"/>
                  <a:pt x="244" y="139"/>
                </a:cubicBezTo>
                <a:cubicBezTo>
                  <a:pt x="246" y="138"/>
                  <a:pt x="247" y="137"/>
                  <a:pt x="248" y="136"/>
                </a:cubicBezTo>
                <a:cubicBezTo>
                  <a:pt x="248" y="134"/>
                  <a:pt x="248" y="133"/>
                  <a:pt x="248" y="131"/>
                </a:cubicBezTo>
                <a:cubicBezTo>
                  <a:pt x="247" y="130"/>
                  <a:pt x="247" y="129"/>
                  <a:pt x="247" y="128"/>
                </a:cubicBezTo>
                <a:close/>
                <a:moveTo>
                  <a:pt x="247" y="128"/>
                </a:moveTo>
                <a:cubicBezTo>
                  <a:pt x="247" y="128"/>
                  <a:pt x="247" y="128"/>
                  <a:pt x="247"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9" name="Freeform 150"/>
          <p:cNvSpPr>
            <a:spLocks noEditPoints="1"/>
          </p:cNvSpPr>
          <p:nvPr/>
        </p:nvSpPr>
        <p:spPr bwMode="auto">
          <a:xfrm>
            <a:off x="935570" y="5715000"/>
            <a:ext cx="86783" cy="84667"/>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close/>
                <a:moveTo>
                  <a:pt x="0" y="34"/>
                </a:moveTo>
                <a:lnTo>
                  <a:pt x="0" y="3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0" name="Freeform 151"/>
          <p:cNvSpPr>
            <a:spLocks noEditPoints="1"/>
          </p:cNvSpPr>
          <p:nvPr/>
        </p:nvSpPr>
        <p:spPr bwMode="auto">
          <a:xfrm>
            <a:off x="935570" y="5715000"/>
            <a:ext cx="86783" cy="84667"/>
          </a:xfrm>
          <a:custGeom>
            <a:avLst/>
            <a:gdLst>
              <a:gd name="T0" fmla="*/ 0 w 41"/>
              <a:gd name="T1" fmla="*/ 34 h 40"/>
              <a:gd name="T2" fmla="*/ 41 w 41"/>
              <a:gd name="T3" fmla="*/ 40 h 40"/>
              <a:gd name="T4" fmla="*/ 41 w 41"/>
              <a:gd name="T5" fmla="*/ 0 h 40"/>
              <a:gd name="T6" fmla="*/ 0 w 41"/>
              <a:gd name="T7" fmla="*/ 0 h 40"/>
              <a:gd name="T8" fmla="*/ 0 w 41"/>
              <a:gd name="T9" fmla="*/ 34 h 40"/>
              <a:gd name="T10" fmla="*/ 0 w 41"/>
              <a:gd name="T11" fmla="*/ 34 h 40"/>
              <a:gd name="T12" fmla="*/ 0 w 41"/>
              <a:gd name="T13" fmla="*/ 34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34"/>
                </a:moveTo>
                <a:lnTo>
                  <a:pt x="41" y="40"/>
                </a:lnTo>
                <a:lnTo>
                  <a:pt x="41" y="0"/>
                </a:lnTo>
                <a:lnTo>
                  <a:pt x="0" y="0"/>
                </a:lnTo>
                <a:lnTo>
                  <a:pt x="0" y="34"/>
                </a:lnTo>
                <a:moveTo>
                  <a:pt x="0" y="34"/>
                </a:moveTo>
                <a:lnTo>
                  <a:pt x="0" y="3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1" name="Freeform 152"/>
          <p:cNvSpPr>
            <a:spLocks noEditPoints="1"/>
          </p:cNvSpPr>
          <p:nvPr/>
        </p:nvSpPr>
        <p:spPr bwMode="auto">
          <a:xfrm>
            <a:off x="935570" y="5617633"/>
            <a:ext cx="86783" cy="84667"/>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close/>
                <a:moveTo>
                  <a:pt x="0" y="40"/>
                </a:move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2" name="Freeform 153"/>
          <p:cNvSpPr>
            <a:spLocks noEditPoints="1"/>
          </p:cNvSpPr>
          <p:nvPr/>
        </p:nvSpPr>
        <p:spPr bwMode="auto">
          <a:xfrm>
            <a:off x="935570" y="5617633"/>
            <a:ext cx="86783" cy="84667"/>
          </a:xfrm>
          <a:custGeom>
            <a:avLst/>
            <a:gdLst>
              <a:gd name="T0" fmla="*/ 0 w 41"/>
              <a:gd name="T1" fmla="*/ 40 h 40"/>
              <a:gd name="T2" fmla="*/ 41 w 41"/>
              <a:gd name="T3" fmla="*/ 40 h 40"/>
              <a:gd name="T4" fmla="*/ 41 w 41"/>
              <a:gd name="T5" fmla="*/ 0 h 40"/>
              <a:gd name="T6" fmla="*/ 0 w 41"/>
              <a:gd name="T7" fmla="*/ 6 h 40"/>
              <a:gd name="T8" fmla="*/ 0 w 41"/>
              <a:gd name="T9" fmla="*/ 40 h 40"/>
              <a:gd name="T10" fmla="*/ 0 w 41"/>
              <a:gd name="T11" fmla="*/ 40 h 40"/>
              <a:gd name="T12" fmla="*/ 0 w 41"/>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1" h="40">
                <a:moveTo>
                  <a:pt x="0" y="40"/>
                </a:moveTo>
                <a:lnTo>
                  <a:pt x="41" y="40"/>
                </a:lnTo>
                <a:lnTo>
                  <a:pt x="41" y="0"/>
                </a:lnTo>
                <a:lnTo>
                  <a:pt x="0" y="6"/>
                </a:lnTo>
                <a:lnTo>
                  <a:pt x="0" y="40"/>
                </a:lnTo>
                <a:moveTo>
                  <a:pt x="0" y="40"/>
                </a:moveTo>
                <a:lnTo>
                  <a:pt x="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3" name="Freeform 154"/>
          <p:cNvSpPr>
            <a:spLocks noEditPoints="1"/>
          </p:cNvSpPr>
          <p:nvPr/>
        </p:nvSpPr>
        <p:spPr bwMode="auto">
          <a:xfrm>
            <a:off x="1032935" y="5715001"/>
            <a:ext cx="116416" cy="1016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close/>
                <a:moveTo>
                  <a:pt x="0" y="40"/>
                </a:moveTo>
                <a:lnTo>
                  <a:pt x="0"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4" name="Freeform 155"/>
          <p:cNvSpPr>
            <a:spLocks noEditPoints="1"/>
          </p:cNvSpPr>
          <p:nvPr/>
        </p:nvSpPr>
        <p:spPr bwMode="auto">
          <a:xfrm>
            <a:off x="1032935" y="5715001"/>
            <a:ext cx="116416" cy="101600"/>
          </a:xfrm>
          <a:custGeom>
            <a:avLst/>
            <a:gdLst>
              <a:gd name="T0" fmla="*/ 0 w 55"/>
              <a:gd name="T1" fmla="*/ 40 h 48"/>
              <a:gd name="T2" fmla="*/ 55 w 55"/>
              <a:gd name="T3" fmla="*/ 48 h 48"/>
              <a:gd name="T4" fmla="*/ 55 w 55"/>
              <a:gd name="T5" fmla="*/ 0 h 48"/>
              <a:gd name="T6" fmla="*/ 0 w 55"/>
              <a:gd name="T7" fmla="*/ 0 h 48"/>
              <a:gd name="T8" fmla="*/ 0 w 55"/>
              <a:gd name="T9" fmla="*/ 40 h 48"/>
              <a:gd name="T10" fmla="*/ 0 w 55"/>
              <a:gd name="T11" fmla="*/ 40 h 48"/>
              <a:gd name="T12" fmla="*/ 0 w 55"/>
              <a:gd name="T13" fmla="*/ 40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40"/>
                </a:moveTo>
                <a:lnTo>
                  <a:pt x="55" y="48"/>
                </a:lnTo>
                <a:lnTo>
                  <a:pt x="55" y="0"/>
                </a:lnTo>
                <a:lnTo>
                  <a:pt x="0" y="0"/>
                </a:lnTo>
                <a:lnTo>
                  <a:pt x="0" y="40"/>
                </a:lnTo>
                <a:moveTo>
                  <a:pt x="0" y="40"/>
                </a:moveTo>
                <a:lnTo>
                  <a:pt x="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5" name="Freeform 156"/>
          <p:cNvSpPr>
            <a:spLocks noEditPoints="1"/>
          </p:cNvSpPr>
          <p:nvPr/>
        </p:nvSpPr>
        <p:spPr bwMode="auto">
          <a:xfrm>
            <a:off x="1032935" y="5600701"/>
            <a:ext cx="116416" cy="1016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close/>
                <a:moveTo>
                  <a:pt x="0" y="8"/>
                </a:moveTo>
                <a:lnTo>
                  <a:pt x="0"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6" name="Freeform 157"/>
          <p:cNvSpPr>
            <a:spLocks noEditPoints="1"/>
          </p:cNvSpPr>
          <p:nvPr/>
        </p:nvSpPr>
        <p:spPr bwMode="auto">
          <a:xfrm>
            <a:off x="1032935" y="5600701"/>
            <a:ext cx="116416" cy="101600"/>
          </a:xfrm>
          <a:custGeom>
            <a:avLst/>
            <a:gdLst>
              <a:gd name="T0" fmla="*/ 0 w 55"/>
              <a:gd name="T1" fmla="*/ 8 h 48"/>
              <a:gd name="T2" fmla="*/ 0 w 55"/>
              <a:gd name="T3" fmla="*/ 48 h 48"/>
              <a:gd name="T4" fmla="*/ 55 w 55"/>
              <a:gd name="T5" fmla="*/ 48 h 48"/>
              <a:gd name="T6" fmla="*/ 55 w 55"/>
              <a:gd name="T7" fmla="*/ 0 h 48"/>
              <a:gd name="T8" fmla="*/ 0 w 55"/>
              <a:gd name="T9" fmla="*/ 8 h 48"/>
              <a:gd name="T10" fmla="*/ 0 w 55"/>
              <a:gd name="T11" fmla="*/ 8 h 48"/>
              <a:gd name="T12" fmla="*/ 0 w 55"/>
              <a:gd name="T13" fmla="*/ 8 h 48"/>
            </a:gdLst>
            <a:ahLst/>
            <a:cxnLst>
              <a:cxn ang="0">
                <a:pos x="T0" y="T1"/>
              </a:cxn>
              <a:cxn ang="0">
                <a:pos x="T2" y="T3"/>
              </a:cxn>
              <a:cxn ang="0">
                <a:pos x="T4" y="T5"/>
              </a:cxn>
              <a:cxn ang="0">
                <a:pos x="T6" y="T7"/>
              </a:cxn>
              <a:cxn ang="0">
                <a:pos x="T8" y="T9"/>
              </a:cxn>
              <a:cxn ang="0">
                <a:pos x="T10" y="T11"/>
              </a:cxn>
              <a:cxn ang="0">
                <a:pos x="T12" y="T13"/>
              </a:cxn>
            </a:cxnLst>
            <a:rect l="0" t="0" r="r" b="b"/>
            <a:pathLst>
              <a:path w="55" h="48">
                <a:moveTo>
                  <a:pt x="0" y="8"/>
                </a:moveTo>
                <a:lnTo>
                  <a:pt x="0" y="48"/>
                </a:lnTo>
                <a:lnTo>
                  <a:pt x="55" y="48"/>
                </a:lnTo>
                <a:lnTo>
                  <a:pt x="55" y="0"/>
                </a:lnTo>
                <a:lnTo>
                  <a:pt x="0" y="8"/>
                </a:lnTo>
                <a:moveTo>
                  <a:pt x="0" y="8"/>
                </a:move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7" name="Freeform 158"/>
          <p:cNvSpPr>
            <a:spLocks noEditPoints="1"/>
          </p:cNvSpPr>
          <p:nvPr/>
        </p:nvSpPr>
        <p:spPr bwMode="auto">
          <a:xfrm>
            <a:off x="10333568" y="1439334"/>
            <a:ext cx="107949" cy="268817"/>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7" y="1"/>
                </a:cubicBezTo>
                <a:cubicBezTo>
                  <a:pt x="27" y="2"/>
                  <a:pt x="26" y="2"/>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8" name="Freeform 159"/>
          <p:cNvSpPr>
            <a:spLocks noEditPoints="1"/>
          </p:cNvSpPr>
          <p:nvPr/>
        </p:nvSpPr>
        <p:spPr bwMode="auto">
          <a:xfrm>
            <a:off x="10479619" y="1593851"/>
            <a:ext cx="86783" cy="114300"/>
          </a:xfrm>
          <a:custGeom>
            <a:avLst/>
            <a:gdLst>
              <a:gd name="T0" fmla="*/ 53 w 67"/>
              <a:gd name="T1" fmla="*/ 75 h 88"/>
              <a:gd name="T2" fmla="*/ 24 w 67"/>
              <a:gd name="T3" fmla="*/ 75 h 88"/>
              <a:gd name="T4" fmla="*/ 21 w 67"/>
              <a:gd name="T5" fmla="*/ 75 h 88"/>
              <a:gd name="T6" fmla="*/ 19 w 67"/>
              <a:gd name="T7" fmla="*/ 76 h 88"/>
              <a:gd name="T8" fmla="*/ 19 w 67"/>
              <a:gd name="T9" fmla="*/ 75 h 88"/>
              <a:gd name="T10" fmla="*/ 21 w 67"/>
              <a:gd name="T11" fmla="*/ 74 h 88"/>
              <a:gd name="T12" fmla="*/ 23 w 67"/>
              <a:gd name="T13" fmla="*/ 71 h 88"/>
              <a:gd name="T14" fmla="*/ 66 w 67"/>
              <a:gd name="T15" fmla="*/ 10 h 88"/>
              <a:gd name="T16" fmla="*/ 66 w 67"/>
              <a:gd name="T17" fmla="*/ 0 h 88"/>
              <a:gd name="T18" fmla="*/ 0 w 67"/>
              <a:gd name="T19" fmla="*/ 0 h 88"/>
              <a:gd name="T20" fmla="*/ 0 w 67"/>
              <a:gd name="T21" fmla="*/ 26 h 88"/>
              <a:gd name="T22" fmla="*/ 14 w 67"/>
              <a:gd name="T23" fmla="*/ 26 h 88"/>
              <a:gd name="T24" fmla="*/ 14 w 67"/>
              <a:gd name="T25" fmla="*/ 13 h 88"/>
              <a:gd name="T26" fmla="*/ 41 w 67"/>
              <a:gd name="T27" fmla="*/ 13 h 88"/>
              <a:gd name="T28" fmla="*/ 44 w 67"/>
              <a:gd name="T29" fmla="*/ 13 h 88"/>
              <a:gd name="T30" fmla="*/ 45 w 67"/>
              <a:gd name="T31" fmla="*/ 13 h 88"/>
              <a:gd name="T32" fmla="*/ 46 w 67"/>
              <a:gd name="T33" fmla="*/ 12 h 88"/>
              <a:gd name="T34" fmla="*/ 46 w 67"/>
              <a:gd name="T35" fmla="*/ 13 h 88"/>
              <a:gd name="T36" fmla="*/ 45 w 67"/>
              <a:gd name="T37" fmla="*/ 14 h 88"/>
              <a:gd name="T38" fmla="*/ 42 w 67"/>
              <a:gd name="T39" fmla="*/ 17 h 88"/>
              <a:gd name="T40" fmla="*/ 0 w 67"/>
              <a:gd name="T41" fmla="*/ 78 h 88"/>
              <a:gd name="T42" fmla="*/ 0 w 67"/>
              <a:gd name="T43" fmla="*/ 88 h 88"/>
              <a:gd name="T44" fmla="*/ 67 w 67"/>
              <a:gd name="T45" fmla="*/ 88 h 88"/>
              <a:gd name="T46" fmla="*/ 67 w 67"/>
              <a:gd name="T47" fmla="*/ 61 h 88"/>
              <a:gd name="T48" fmla="*/ 53 w 67"/>
              <a:gd name="T49" fmla="*/ 61 h 88"/>
              <a:gd name="T50" fmla="*/ 53 w 67"/>
              <a:gd name="T51" fmla="*/ 75 h 88"/>
              <a:gd name="T52" fmla="*/ 53 w 67"/>
              <a:gd name="T53" fmla="*/ 75 h 88"/>
              <a:gd name="T54" fmla="*/ 53 w 67"/>
              <a:gd name="T55" fmla="*/ 7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53" y="75"/>
                </a:moveTo>
                <a:cubicBezTo>
                  <a:pt x="24" y="75"/>
                  <a:pt x="24" y="75"/>
                  <a:pt x="24" y="75"/>
                </a:cubicBezTo>
                <a:cubicBezTo>
                  <a:pt x="23" y="75"/>
                  <a:pt x="22" y="75"/>
                  <a:pt x="21" y="75"/>
                </a:cubicBezTo>
                <a:cubicBezTo>
                  <a:pt x="19" y="76"/>
                  <a:pt x="19" y="76"/>
                  <a:pt x="19" y="76"/>
                </a:cubicBezTo>
                <a:cubicBezTo>
                  <a:pt x="19" y="75"/>
                  <a:pt x="19" y="75"/>
                  <a:pt x="19"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5" y="12"/>
                  <a:pt x="46" y="12"/>
                  <a:pt x="46" y="12"/>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cubicBezTo>
                  <a:pt x="67" y="61"/>
                  <a:pt x="67" y="61"/>
                  <a:pt x="67" y="61"/>
                </a:cubicBezTo>
                <a:cubicBezTo>
                  <a:pt x="53" y="61"/>
                  <a:pt x="53" y="61"/>
                  <a:pt x="53" y="61"/>
                </a:cubicBezTo>
                <a:lnTo>
                  <a:pt x="53" y="75"/>
                </a:lnTo>
                <a:close/>
                <a:moveTo>
                  <a:pt x="53" y="75"/>
                </a:moveTo>
                <a:cubicBezTo>
                  <a:pt x="53" y="75"/>
                  <a:pt x="53" y="75"/>
                  <a:pt x="53" y="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9" name="Freeform 160"/>
          <p:cNvSpPr>
            <a:spLocks noEditPoints="1"/>
          </p:cNvSpPr>
          <p:nvPr/>
        </p:nvSpPr>
        <p:spPr bwMode="auto">
          <a:xfrm>
            <a:off x="10464803" y="1439335"/>
            <a:ext cx="116416" cy="114300"/>
          </a:xfrm>
          <a:custGeom>
            <a:avLst/>
            <a:gdLst>
              <a:gd name="T0" fmla="*/ 80 w 88"/>
              <a:gd name="T1" fmla="*/ 76 h 88"/>
              <a:gd name="T2" fmla="*/ 54 w 88"/>
              <a:gd name="T3" fmla="*/ 0 h 88"/>
              <a:gd name="T4" fmla="*/ 35 w 88"/>
              <a:gd name="T5" fmla="*/ 0 h 88"/>
              <a:gd name="T6" fmla="*/ 9 w 88"/>
              <a:gd name="T7" fmla="*/ 76 h 88"/>
              <a:gd name="T8" fmla="*/ 0 w 88"/>
              <a:gd name="T9" fmla="*/ 76 h 88"/>
              <a:gd name="T10" fmla="*/ 0 w 88"/>
              <a:gd name="T11" fmla="*/ 88 h 88"/>
              <a:gd name="T12" fmla="*/ 34 w 88"/>
              <a:gd name="T13" fmla="*/ 88 h 88"/>
              <a:gd name="T14" fmla="*/ 34 w 88"/>
              <a:gd name="T15" fmla="*/ 76 h 88"/>
              <a:gd name="T16" fmla="*/ 25 w 88"/>
              <a:gd name="T17" fmla="*/ 76 h 88"/>
              <a:gd name="T18" fmla="*/ 30 w 88"/>
              <a:gd name="T19" fmla="*/ 60 h 88"/>
              <a:gd name="T20" fmla="*/ 58 w 88"/>
              <a:gd name="T21" fmla="*/ 60 h 88"/>
              <a:gd name="T22" fmla="*/ 64 w 88"/>
              <a:gd name="T23" fmla="*/ 76 h 88"/>
              <a:gd name="T24" fmla="*/ 55 w 88"/>
              <a:gd name="T25" fmla="*/ 76 h 88"/>
              <a:gd name="T26" fmla="*/ 55 w 88"/>
              <a:gd name="T27" fmla="*/ 88 h 88"/>
              <a:gd name="T28" fmla="*/ 88 w 88"/>
              <a:gd name="T29" fmla="*/ 88 h 88"/>
              <a:gd name="T30" fmla="*/ 88 w 88"/>
              <a:gd name="T31" fmla="*/ 76 h 88"/>
              <a:gd name="T32" fmla="*/ 80 w 88"/>
              <a:gd name="T33" fmla="*/ 76 h 88"/>
              <a:gd name="T34" fmla="*/ 34 w 88"/>
              <a:gd name="T35" fmla="*/ 47 h 88"/>
              <a:gd name="T36" fmla="*/ 42 w 88"/>
              <a:gd name="T37" fmla="*/ 22 h 88"/>
              <a:gd name="T38" fmla="*/ 43 w 88"/>
              <a:gd name="T39" fmla="*/ 18 h 88"/>
              <a:gd name="T40" fmla="*/ 44 w 88"/>
              <a:gd name="T41" fmla="*/ 16 h 88"/>
              <a:gd name="T42" fmla="*/ 44 w 88"/>
              <a:gd name="T43" fmla="*/ 14 h 88"/>
              <a:gd name="T44" fmla="*/ 45 w 88"/>
              <a:gd name="T45" fmla="*/ 14 h 88"/>
              <a:gd name="T46" fmla="*/ 45 w 88"/>
              <a:gd name="T47" fmla="*/ 16 h 88"/>
              <a:gd name="T48" fmla="*/ 46 w 88"/>
              <a:gd name="T49" fmla="*/ 22 h 88"/>
              <a:gd name="T50" fmla="*/ 54 w 88"/>
              <a:gd name="T51" fmla="*/ 47 h 88"/>
              <a:gd name="T52" fmla="*/ 34 w 88"/>
              <a:gd name="T53" fmla="*/ 47 h 88"/>
              <a:gd name="T54" fmla="*/ 34 w 88"/>
              <a:gd name="T55" fmla="*/ 47 h 88"/>
              <a:gd name="T56" fmla="*/ 34 w 88"/>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88">
                <a:moveTo>
                  <a:pt x="80" y="76"/>
                </a:moveTo>
                <a:cubicBezTo>
                  <a:pt x="54" y="0"/>
                  <a:pt x="54" y="0"/>
                  <a:pt x="54" y="0"/>
                </a:cubicBezTo>
                <a:cubicBezTo>
                  <a:pt x="35" y="0"/>
                  <a:pt x="35" y="0"/>
                  <a:pt x="35" y="0"/>
                </a:cubicBezTo>
                <a:cubicBezTo>
                  <a:pt x="9" y="76"/>
                  <a:pt x="9" y="76"/>
                  <a:pt x="9" y="76"/>
                </a:cubicBezTo>
                <a:cubicBezTo>
                  <a:pt x="0" y="76"/>
                  <a:pt x="0" y="76"/>
                  <a:pt x="0" y="76"/>
                </a:cubicBezTo>
                <a:cubicBezTo>
                  <a:pt x="0" y="88"/>
                  <a:pt x="0" y="88"/>
                  <a:pt x="0" y="88"/>
                </a:cubicBezTo>
                <a:cubicBezTo>
                  <a:pt x="34" y="88"/>
                  <a:pt x="34" y="88"/>
                  <a:pt x="34" y="88"/>
                </a:cubicBezTo>
                <a:cubicBezTo>
                  <a:pt x="34" y="76"/>
                  <a:pt x="34" y="76"/>
                  <a:pt x="34" y="76"/>
                </a:cubicBezTo>
                <a:cubicBezTo>
                  <a:pt x="25" y="76"/>
                  <a:pt x="25" y="76"/>
                  <a:pt x="25" y="76"/>
                </a:cubicBezTo>
                <a:cubicBezTo>
                  <a:pt x="30" y="60"/>
                  <a:pt x="30" y="60"/>
                  <a:pt x="30" y="60"/>
                </a:cubicBezTo>
                <a:cubicBezTo>
                  <a:pt x="58" y="60"/>
                  <a:pt x="58" y="60"/>
                  <a:pt x="58" y="60"/>
                </a:cubicBezTo>
                <a:cubicBezTo>
                  <a:pt x="64" y="76"/>
                  <a:pt x="64" y="76"/>
                  <a:pt x="64" y="76"/>
                </a:cubicBezTo>
                <a:cubicBezTo>
                  <a:pt x="55" y="76"/>
                  <a:pt x="55" y="76"/>
                  <a:pt x="55" y="76"/>
                </a:cubicBezTo>
                <a:cubicBezTo>
                  <a:pt x="55" y="88"/>
                  <a:pt x="55" y="88"/>
                  <a:pt x="55" y="88"/>
                </a:cubicBezTo>
                <a:cubicBezTo>
                  <a:pt x="88" y="88"/>
                  <a:pt x="88" y="88"/>
                  <a:pt x="88" y="88"/>
                </a:cubicBezTo>
                <a:cubicBezTo>
                  <a:pt x="88" y="76"/>
                  <a:pt x="88" y="76"/>
                  <a:pt x="88" y="76"/>
                </a:cubicBezTo>
                <a:lnTo>
                  <a:pt x="80" y="76"/>
                </a:lnTo>
                <a:close/>
                <a:moveTo>
                  <a:pt x="34" y="47"/>
                </a:moveTo>
                <a:cubicBezTo>
                  <a:pt x="42" y="22"/>
                  <a:pt x="42" y="22"/>
                  <a:pt x="42" y="22"/>
                </a:cubicBezTo>
                <a:cubicBezTo>
                  <a:pt x="43" y="21"/>
                  <a:pt x="43" y="20"/>
                  <a:pt x="43" y="18"/>
                </a:cubicBezTo>
                <a:cubicBezTo>
                  <a:pt x="44" y="17"/>
                  <a:pt x="44" y="16"/>
                  <a:pt x="44" y="16"/>
                </a:cubicBezTo>
                <a:cubicBezTo>
                  <a:pt x="44" y="14"/>
                  <a:pt x="44" y="14"/>
                  <a:pt x="44" y="14"/>
                </a:cubicBezTo>
                <a:cubicBezTo>
                  <a:pt x="45" y="14"/>
                  <a:pt x="45" y="14"/>
                  <a:pt x="45" y="14"/>
                </a:cubicBezTo>
                <a:cubicBezTo>
                  <a:pt x="45" y="14"/>
                  <a:pt x="45" y="15"/>
                  <a:pt x="45" y="16"/>
                </a:cubicBezTo>
                <a:cubicBezTo>
                  <a:pt x="46" y="22"/>
                  <a:pt x="46" y="22"/>
                  <a:pt x="46" y="22"/>
                </a:cubicBezTo>
                <a:cubicBezTo>
                  <a:pt x="54" y="47"/>
                  <a:pt x="54" y="47"/>
                  <a:pt x="54" y="47"/>
                </a:cubicBezTo>
                <a:lnTo>
                  <a:pt x="34" y="47"/>
                </a:lnTo>
                <a:close/>
                <a:moveTo>
                  <a:pt x="34" y="47"/>
                </a:moveTo>
                <a:cubicBezTo>
                  <a:pt x="34" y="47"/>
                  <a:pt x="34" y="47"/>
                  <a:pt x="34"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0" name="Freeform 161"/>
          <p:cNvSpPr>
            <a:spLocks noEditPoints="1"/>
          </p:cNvSpPr>
          <p:nvPr/>
        </p:nvSpPr>
        <p:spPr bwMode="auto">
          <a:xfrm>
            <a:off x="10481736" y="2051051"/>
            <a:ext cx="48683" cy="38100"/>
          </a:xfrm>
          <a:custGeom>
            <a:avLst/>
            <a:gdLst>
              <a:gd name="T0" fmla="*/ 33 w 37"/>
              <a:gd name="T1" fmla="*/ 0 h 29"/>
              <a:gd name="T2" fmla="*/ 4 w 37"/>
              <a:gd name="T3" fmla="*/ 0 h 29"/>
              <a:gd name="T4" fmla="*/ 1 w 37"/>
              <a:gd name="T5" fmla="*/ 1 h 29"/>
              <a:gd name="T6" fmla="*/ 0 w 37"/>
              <a:gd name="T7" fmla="*/ 3 h 29"/>
              <a:gd name="T8" fmla="*/ 0 w 37"/>
              <a:gd name="T9" fmla="*/ 25 h 29"/>
              <a:gd name="T10" fmla="*/ 1 w 37"/>
              <a:gd name="T11" fmla="*/ 28 h 29"/>
              <a:gd name="T12" fmla="*/ 4 w 37"/>
              <a:gd name="T13" fmla="*/ 29 h 29"/>
              <a:gd name="T14" fmla="*/ 33 w 37"/>
              <a:gd name="T15" fmla="*/ 29 h 29"/>
              <a:gd name="T16" fmla="*/ 36 w 37"/>
              <a:gd name="T17" fmla="*/ 28 h 29"/>
              <a:gd name="T18" fmla="*/ 37 w 37"/>
              <a:gd name="T19" fmla="*/ 25 h 29"/>
              <a:gd name="T20" fmla="*/ 37 w 37"/>
              <a:gd name="T21" fmla="*/ 3 h 29"/>
              <a:gd name="T22" fmla="*/ 36 w 37"/>
              <a:gd name="T23" fmla="*/ 1 h 29"/>
              <a:gd name="T24" fmla="*/ 33 w 37"/>
              <a:gd name="T25" fmla="*/ 0 h 29"/>
              <a:gd name="T26" fmla="*/ 33 w 37"/>
              <a:gd name="T27" fmla="*/ 0 h 29"/>
              <a:gd name="T28" fmla="*/ 33 w 3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33"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9"/>
                  <a:pt x="3" y="29"/>
                  <a:pt x="4" y="29"/>
                </a:cubicBezTo>
                <a:cubicBezTo>
                  <a:pt x="33" y="29"/>
                  <a:pt x="33" y="29"/>
                  <a:pt x="33" y="29"/>
                </a:cubicBezTo>
                <a:cubicBezTo>
                  <a:pt x="34" y="29"/>
                  <a:pt x="35" y="29"/>
                  <a:pt x="36" y="28"/>
                </a:cubicBezTo>
                <a:cubicBezTo>
                  <a:pt x="37" y="27"/>
                  <a:pt x="37" y="26"/>
                  <a:pt x="37" y="25"/>
                </a:cubicBezTo>
                <a:cubicBezTo>
                  <a:pt x="37" y="3"/>
                  <a:pt x="37" y="3"/>
                  <a:pt x="37" y="3"/>
                </a:cubicBezTo>
                <a:cubicBezTo>
                  <a:pt x="37" y="2"/>
                  <a:pt x="37" y="1"/>
                  <a:pt x="36" y="1"/>
                </a:cubicBezTo>
                <a:cubicBezTo>
                  <a:pt x="35" y="0"/>
                  <a:pt x="34" y="0"/>
                  <a:pt x="33" y="0"/>
                </a:cubicBezTo>
                <a:close/>
                <a:moveTo>
                  <a:pt x="33" y="0"/>
                </a:moveTo>
                <a:cubicBezTo>
                  <a:pt x="33" y="0"/>
                  <a:pt x="33" y="0"/>
                  <a:pt x="3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1" name="Freeform 162"/>
          <p:cNvSpPr>
            <a:spLocks noEditPoints="1"/>
          </p:cNvSpPr>
          <p:nvPr/>
        </p:nvSpPr>
        <p:spPr bwMode="auto">
          <a:xfrm>
            <a:off x="10350502" y="1820334"/>
            <a:ext cx="107949" cy="268817"/>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7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7" y="1"/>
                </a:cubicBezTo>
                <a:cubicBezTo>
                  <a:pt x="27" y="1"/>
                  <a:pt x="26" y="2"/>
                  <a:pt x="26" y="3"/>
                </a:cubicBezTo>
                <a:cubicBezTo>
                  <a:pt x="26" y="162"/>
                  <a:pt x="26" y="162"/>
                  <a:pt x="26" y="162"/>
                </a:cubicBezTo>
                <a:cubicBezTo>
                  <a:pt x="4" y="162"/>
                  <a:pt x="4" y="162"/>
                  <a:pt x="4" y="162"/>
                </a:cubicBezTo>
                <a:cubicBezTo>
                  <a:pt x="3" y="162"/>
                  <a:pt x="1"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2" name="Freeform 163"/>
          <p:cNvSpPr>
            <a:spLocks noEditPoints="1"/>
          </p:cNvSpPr>
          <p:nvPr/>
        </p:nvSpPr>
        <p:spPr bwMode="auto">
          <a:xfrm>
            <a:off x="10481737" y="1974851"/>
            <a:ext cx="78316" cy="38100"/>
          </a:xfrm>
          <a:custGeom>
            <a:avLst/>
            <a:gdLst>
              <a:gd name="T0" fmla="*/ 55 w 59"/>
              <a:gd name="T1" fmla="*/ 0 h 29"/>
              <a:gd name="T2" fmla="*/ 4 w 59"/>
              <a:gd name="T3" fmla="*/ 0 h 29"/>
              <a:gd name="T4" fmla="*/ 1 w 59"/>
              <a:gd name="T5" fmla="*/ 1 h 29"/>
              <a:gd name="T6" fmla="*/ 0 w 59"/>
              <a:gd name="T7" fmla="*/ 3 h 29"/>
              <a:gd name="T8" fmla="*/ 0 w 59"/>
              <a:gd name="T9" fmla="*/ 25 h 29"/>
              <a:gd name="T10" fmla="*/ 1 w 59"/>
              <a:gd name="T11" fmla="*/ 28 h 29"/>
              <a:gd name="T12" fmla="*/ 4 w 59"/>
              <a:gd name="T13" fmla="*/ 29 h 29"/>
              <a:gd name="T14" fmla="*/ 55 w 59"/>
              <a:gd name="T15" fmla="*/ 29 h 29"/>
              <a:gd name="T16" fmla="*/ 58 w 59"/>
              <a:gd name="T17" fmla="*/ 28 h 29"/>
              <a:gd name="T18" fmla="*/ 59 w 59"/>
              <a:gd name="T19" fmla="*/ 25 h 29"/>
              <a:gd name="T20" fmla="*/ 59 w 59"/>
              <a:gd name="T21" fmla="*/ 3 h 29"/>
              <a:gd name="T22" fmla="*/ 58 w 59"/>
              <a:gd name="T23" fmla="*/ 1 h 29"/>
              <a:gd name="T24" fmla="*/ 55 w 59"/>
              <a:gd name="T25" fmla="*/ 0 h 29"/>
              <a:gd name="T26" fmla="*/ 55 w 59"/>
              <a:gd name="T27" fmla="*/ 0 h 29"/>
              <a:gd name="T28" fmla="*/ 55 w 5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55"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55" y="29"/>
                  <a:pt x="55" y="29"/>
                  <a:pt x="55" y="29"/>
                </a:cubicBezTo>
                <a:cubicBezTo>
                  <a:pt x="56" y="29"/>
                  <a:pt x="57" y="29"/>
                  <a:pt x="58" y="28"/>
                </a:cubicBezTo>
                <a:cubicBezTo>
                  <a:pt x="59" y="27"/>
                  <a:pt x="59" y="27"/>
                  <a:pt x="59" y="25"/>
                </a:cubicBezTo>
                <a:cubicBezTo>
                  <a:pt x="59" y="3"/>
                  <a:pt x="59" y="3"/>
                  <a:pt x="59" y="3"/>
                </a:cubicBezTo>
                <a:cubicBezTo>
                  <a:pt x="59" y="2"/>
                  <a:pt x="59" y="1"/>
                  <a:pt x="58" y="1"/>
                </a:cubicBezTo>
                <a:cubicBezTo>
                  <a:pt x="57" y="0"/>
                  <a:pt x="56" y="0"/>
                  <a:pt x="55" y="0"/>
                </a:cubicBezTo>
                <a:close/>
                <a:moveTo>
                  <a:pt x="55" y="0"/>
                </a:moveTo>
                <a:cubicBezTo>
                  <a:pt x="55" y="0"/>
                  <a:pt x="55" y="0"/>
                  <a:pt x="5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3" name="Freeform 164"/>
          <p:cNvSpPr>
            <a:spLocks noEditPoints="1"/>
          </p:cNvSpPr>
          <p:nvPr/>
        </p:nvSpPr>
        <p:spPr bwMode="auto">
          <a:xfrm>
            <a:off x="10481736" y="1820335"/>
            <a:ext cx="135467" cy="38100"/>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6 h 29"/>
              <a:gd name="T12" fmla="*/ 1 w 103"/>
              <a:gd name="T13" fmla="*/ 28 h 29"/>
              <a:gd name="T14" fmla="*/ 4 w 103"/>
              <a:gd name="T15" fmla="*/ 29 h 29"/>
              <a:gd name="T16" fmla="*/ 100 w 103"/>
              <a:gd name="T17" fmla="*/ 29 h 29"/>
              <a:gd name="T18" fmla="*/ 102 w 103"/>
              <a:gd name="T19" fmla="*/ 28 h 29"/>
              <a:gd name="T20" fmla="*/ 103 w 103"/>
              <a:gd name="T21" fmla="*/ 26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0" y="1"/>
                  <a:pt x="0" y="2"/>
                  <a:pt x="0" y="3"/>
                </a:cubicBezTo>
                <a:cubicBezTo>
                  <a:pt x="0" y="26"/>
                  <a:pt x="0" y="26"/>
                  <a:pt x="0" y="26"/>
                </a:cubicBezTo>
                <a:cubicBezTo>
                  <a:pt x="0" y="27"/>
                  <a:pt x="0" y="27"/>
                  <a:pt x="1" y="28"/>
                </a:cubicBezTo>
                <a:cubicBezTo>
                  <a:pt x="2" y="29"/>
                  <a:pt x="3" y="29"/>
                  <a:pt x="4" y="29"/>
                </a:cubicBezTo>
                <a:cubicBezTo>
                  <a:pt x="100" y="29"/>
                  <a:pt x="100" y="29"/>
                  <a:pt x="100" y="29"/>
                </a:cubicBezTo>
                <a:cubicBezTo>
                  <a:pt x="101" y="29"/>
                  <a:pt x="102" y="29"/>
                  <a:pt x="102" y="28"/>
                </a:cubicBezTo>
                <a:cubicBezTo>
                  <a:pt x="103" y="27"/>
                  <a:pt x="103" y="27"/>
                  <a:pt x="103" y="26"/>
                </a:cubicBezTo>
                <a:cubicBezTo>
                  <a:pt x="103" y="3"/>
                  <a:pt x="103" y="3"/>
                  <a:pt x="103" y="3"/>
                </a:cubicBezTo>
                <a:cubicBezTo>
                  <a:pt x="103" y="2"/>
                  <a:pt x="103" y="1"/>
                  <a:pt x="102" y="1"/>
                </a:cubicBezTo>
                <a:close/>
                <a:moveTo>
                  <a:pt x="102" y="1"/>
                </a:moveTo>
                <a:cubicBezTo>
                  <a:pt x="102" y="1"/>
                  <a:pt x="102" y="1"/>
                  <a:pt x="10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4" name="Freeform 165"/>
          <p:cNvSpPr>
            <a:spLocks noEditPoints="1"/>
          </p:cNvSpPr>
          <p:nvPr/>
        </p:nvSpPr>
        <p:spPr bwMode="auto">
          <a:xfrm>
            <a:off x="10481737" y="1896535"/>
            <a:ext cx="105833" cy="38100"/>
          </a:xfrm>
          <a:custGeom>
            <a:avLst/>
            <a:gdLst>
              <a:gd name="T0" fmla="*/ 78 w 81"/>
              <a:gd name="T1" fmla="*/ 0 h 29"/>
              <a:gd name="T2" fmla="*/ 4 w 81"/>
              <a:gd name="T3" fmla="*/ 0 h 29"/>
              <a:gd name="T4" fmla="*/ 1 w 81"/>
              <a:gd name="T5" fmla="*/ 1 h 29"/>
              <a:gd name="T6" fmla="*/ 0 w 81"/>
              <a:gd name="T7" fmla="*/ 3 h 29"/>
              <a:gd name="T8" fmla="*/ 0 w 81"/>
              <a:gd name="T9" fmla="*/ 25 h 29"/>
              <a:gd name="T10" fmla="*/ 1 w 81"/>
              <a:gd name="T11" fmla="*/ 28 h 29"/>
              <a:gd name="T12" fmla="*/ 4 w 81"/>
              <a:gd name="T13" fmla="*/ 29 h 29"/>
              <a:gd name="T14" fmla="*/ 78 w 81"/>
              <a:gd name="T15" fmla="*/ 29 h 29"/>
              <a:gd name="T16" fmla="*/ 80 w 81"/>
              <a:gd name="T17" fmla="*/ 28 h 29"/>
              <a:gd name="T18" fmla="*/ 81 w 81"/>
              <a:gd name="T19" fmla="*/ 25 h 29"/>
              <a:gd name="T20" fmla="*/ 81 w 81"/>
              <a:gd name="T21" fmla="*/ 3 h 29"/>
              <a:gd name="T22" fmla="*/ 80 w 81"/>
              <a:gd name="T23" fmla="*/ 1 h 29"/>
              <a:gd name="T24" fmla="*/ 78 w 81"/>
              <a:gd name="T25" fmla="*/ 0 h 29"/>
              <a:gd name="T26" fmla="*/ 78 w 81"/>
              <a:gd name="T27" fmla="*/ 0 h 29"/>
              <a:gd name="T28" fmla="*/ 78 w 8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78" y="0"/>
                </a:moveTo>
                <a:cubicBezTo>
                  <a:pt x="4" y="0"/>
                  <a:pt x="4" y="0"/>
                  <a:pt x="4" y="0"/>
                </a:cubicBezTo>
                <a:cubicBezTo>
                  <a:pt x="3" y="0"/>
                  <a:pt x="2" y="0"/>
                  <a:pt x="1" y="1"/>
                </a:cubicBezTo>
                <a:cubicBezTo>
                  <a:pt x="0" y="1"/>
                  <a:pt x="0" y="2"/>
                  <a:pt x="0" y="3"/>
                </a:cubicBezTo>
                <a:cubicBezTo>
                  <a:pt x="0" y="25"/>
                  <a:pt x="0" y="25"/>
                  <a:pt x="0" y="25"/>
                </a:cubicBezTo>
                <a:cubicBezTo>
                  <a:pt x="0" y="27"/>
                  <a:pt x="0" y="27"/>
                  <a:pt x="1" y="28"/>
                </a:cubicBezTo>
                <a:cubicBezTo>
                  <a:pt x="2" y="29"/>
                  <a:pt x="3" y="29"/>
                  <a:pt x="4" y="29"/>
                </a:cubicBezTo>
                <a:cubicBezTo>
                  <a:pt x="78" y="29"/>
                  <a:pt x="78" y="29"/>
                  <a:pt x="78" y="29"/>
                </a:cubicBezTo>
                <a:cubicBezTo>
                  <a:pt x="79" y="29"/>
                  <a:pt x="79" y="29"/>
                  <a:pt x="80" y="28"/>
                </a:cubicBezTo>
                <a:cubicBezTo>
                  <a:pt x="81" y="27"/>
                  <a:pt x="81" y="27"/>
                  <a:pt x="81" y="25"/>
                </a:cubicBezTo>
                <a:cubicBezTo>
                  <a:pt x="81" y="3"/>
                  <a:pt x="81" y="3"/>
                  <a:pt x="81" y="3"/>
                </a:cubicBezTo>
                <a:cubicBezTo>
                  <a:pt x="81" y="2"/>
                  <a:pt x="81" y="1"/>
                  <a:pt x="80" y="1"/>
                </a:cubicBezTo>
                <a:cubicBezTo>
                  <a:pt x="79" y="0"/>
                  <a:pt x="79" y="0"/>
                  <a:pt x="78" y="0"/>
                </a:cubicBezTo>
                <a:close/>
                <a:moveTo>
                  <a:pt x="78" y="0"/>
                </a:moveTo>
                <a:cubicBezTo>
                  <a:pt x="78" y="0"/>
                  <a:pt x="78" y="0"/>
                  <a:pt x="7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5" name="Freeform 166"/>
          <p:cNvSpPr>
            <a:spLocks noEditPoints="1"/>
          </p:cNvSpPr>
          <p:nvPr/>
        </p:nvSpPr>
        <p:spPr bwMode="auto">
          <a:xfrm>
            <a:off x="10083801" y="1900769"/>
            <a:ext cx="76200" cy="38100"/>
          </a:xfrm>
          <a:custGeom>
            <a:avLst/>
            <a:gdLst>
              <a:gd name="T0" fmla="*/ 4 w 59"/>
              <a:gd name="T1" fmla="*/ 29 h 29"/>
              <a:gd name="T2" fmla="*/ 55 w 59"/>
              <a:gd name="T3" fmla="*/ 29 h 29"/>
              <a:gd name="T4" fmla="*/ 58 w 59"/>
              <a:gd name="T5" fmla="*/ 28 h 29"/>
              <a:gd name="T6" fmla="*/ 59 w 59"/>
              <a:gd name="T7" fmla="*/ 25 h 29"/>
              <a:gd name="T8" fmla="*/ 59 w 59"/>
              <a:gd name="T9" fmla="*/ 3 h 29"/>
              <a:gd name="T10" fmla="*/ 58 w 59"/>
              <a:gd name="T11" fmla="*/ 1 h 29"/>
              <a:gd name="T12" fmla="*/ 55 w 59"/>
              <a:gd name="T13" fmla="*/ 0 h 29"/>
              <a:gd name="T14" fmla="*/ 4 w 59"/>
              <a:gd name="T15" fmla="*/ 0 h 29"/>
              <a:gd name="T16" fmla="*/ 1 w 59"/>
              <a:gd name="T17" fmla="*/ 1 h 29"/>
              <a:gd name="T18" fmla="*/ 0 w 59"/>
              <a:gd name="T19" fmla="*/ 3 h 29"/>
              <a:gd name="T20" fmla="*/ 0 w 59"/>
              <a:gd name="T21" fmla="*/ 25 h 29"/>
              <a:gd name="T22" fmla="*/ 1 w 59"/>
              <a:gd name="T23" fmla="*/ 28 h 29"/>
              <a:gd name="T24" fmla="*/ 4 w 59"/>
              <a:gd name="T25" fmla="*/ 29 h 29"/>
              <a:gd name="T26" fmla="*/ 4 w 59"/>
              <a:gd name="T27" fmla="*/ 29 h 29"/>
              <a:gd name="T28" fmla="*/ 4 w 59"/>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29">
                <a:moveTo>
                  <a:pt x="4" y="29"/>
                </a:moveTo>
                <a:cubicBezTo>
                  <a:pt x="55" y="29"/>
                  <a:pt x="55" y="29"/>
                  <a:pt x="55" y="29"/>
                </a:cubicBezTo>
                <a:cubicBezTo>
                  <a:pt x="57" y="29"/>
                  <a:pt x="57" y="29"/>
                  <a:pt x="58" y="28"/>
                </a:cubicBezTo>
                <a:cubicBezTo>
                  <a:pt x="59" y="27"/>
                  <a:pt x="59" y="27"/>
                  <a:pt x="59" y="25"/>
                </a:cubicBezTo>
                <a:cubicBezTo>
                  <a:pt x="59" y="3"/>
                  <a:pt x="59" y="3"/>
                  <a:pt x="59" y="3"/>
                </a:cubicBezTo>
                <a:cubicBezTo>
                  <a:pt x="59" y="2"/>
                  <a:pt x="59" y="1"/>
                  <a:pt x="58" y="1"/>
                </a:cubicBezTo>
                <a:cubicBezTo>
                  <a:pt x="57" y="0"/>
                  <a:pt x="57" y="0"/>
                  <a:pt x="55"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6" name="Freeform 167"/>
          <p:cNvSpPr>
            <a:spLocks noEditPoints="1"/>
          </p:cNvSpPr>
          <p:nvPr/>
        </p:nvSpPr>
        <p:spPr bwMode="auto">
          <a:xfrm>
            <a:off x="10083803" y="1822451"/>
            <a:ext cx="48683" cy="38100"/>
          </a:xfrm>
          <a:custGeom>
            <a:avLst/>
            <a:gdLst>
              <a:gd name="T0" fmla="*/ 4 w 37"/>
              <a:gd name="T1" fmla="*/ 29 h 29"/>
              <a:gd name="T2" fmla="*/ 33 w 37"/>
              <a:gd name="T3" fmla="*/ 29 h 29"/>
              <a:gd name="T4" fmla="*/ 36 w 37"/>
              <a:gd name="T5" fmla="*/ 28 h 29"/>
              <a:gd name="T6" fmla="*/ 37 w 37"/>
              <a:gd name="T7" fmla="*/ 26 h 29"/>
              <a:gd name="T8" fmla="*/ 37 w 37"/>
              <a:gd name="T9" fmla="*/ 3 h 29"/>
              <a:gd name="T10" fmla="*/ 36 w 37"/>
              <a:gd name="T11" fmla="*/ 1 h 29"/>
              <a:gd name="T12" fmla="*/ 33 w 37"/>
              <a:gd name="T13" fmla="*/ 0 h 29"/>
              <a:gd name="T14" fmla="*/ 4 w 37"/>
              <a:gd name="T15" fmla="*/ 0 h 29"/>
              <a:gd name="T16" fmla="*/ 1 w 37"/>
              <a:gd name="T17" fmla="*/ 1 h 29"/>
              <a:gd name="T18" fmla="*/ 0 w 37"/>
              <a:gd name="T19" fmla="*/ 3 h 29"/>
              <a:gd name="T20" fmla="*/ 0 w 37"/>
              <a:gd name="T21" fmla="*/ 26 h 29"/>
              <a:gd name="T22" fmla="*/ 1 w 37"/>
              <a:gd name="T23" fmla="*/ 28 h 29"/>
              <a:gd name="T24" fmla="*/ 4 w 37"/>
              <a:gd name="T25" fmla="*/ 29 h 29"/>
              <a:gd name="T26" fmla="*/ 4 w 37"/>
              <a:gd name="T27" fmla="*/ 29 h 29"/>
              <a:gd name="T28" fmla="*/ 4 w 37"/>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29">
                <a:moveTo>
                  <a:pt x="4" y="29"/>
                </a:moveTo>
                <a:cubicBezTo>
                  <a:pt x="33" y="29"/>
                  <a:pt x="33" y="29"/>
                  <a:pt x="33" y="29"/>
                </a:cubicBezTo>
                <a:cubicBezTo>
                  <a:pt x="34" y="29"/>
                  <a:pt x="35" y="29"/>
                  <a:pt x="36" y="28"/>
                </a:cubicBezTo>
                <a:cubicBezTo>
                  <a:pt x="37" y="27"/>
                  <a:pt x="37" y="27"/>
                  <a:pt x="37" y="26"/>
                </a:cubicBezTo>
                <a:cubicBezTo>
                  <a:pt x="37" y="3"/>
                  <a:pt x="37" y="3"/>
                  <a:pt x="37" y="3"/>
                </a:cubicBezTo>
                <a:cubicBezTo>
                  <a:pt x="37" y="2"/>
                  <a:pt x="37" y="1"/>
                  <a:pt x="36" y="1"/>
                </a:cubicBezTo>
                <a:cubicBezTo>
                  <a:pt x="35" y="0"/>
                  <a:pt x="34" y="0"/>
                  <a:pt x="33" y="0"/>
                </a:cubicBezTo>
                <a:cubicBezTo>
                  <a:pt x="4" y="0"/>
                  <a:pt x="4" y="0"/>
                  <a:pt x="4" y="0"/>
                </a:cubicBezTo>
                <a:cubicBezTo>
                  <a:pt x="3" y="0"/>
                  <a:pt x="2" y="0"/>
                  <a:pt x="1" y="1"/>
                </a:cubicBezTo>
                <a:cubicBezTo>
                  <a:pt x="1" y="1"/>
                  <a:pt x="0" y="2"/>
                  <a:pt x="0" y="3"/>
                </a:cubicBezTo>
                <a:cubicBezTo>
                  <a:pt x="0" y="26"/>
                  <a:pt x="0" y="26"/>
                  <a:pt x="0" y="26"/>
                </a:cubicBezTo>
                <a:cubicBezTo>
                  <a:pt x="0" y="27"/>
                  <a:pt x="1" y="27"/>
                  <a:pt x="1" y="28"/>
                </a:cubicBezTo>
                <a:cubicBezTo>
                  <a:pt x="2" y="29"/>
                  <a:pt x="3" y="29"/>
                  <a:pt x="4" y="29"/>
                </a:cubicBezTo>
                <a:close/>
                <a:moveTo>
                  <a:pt x="4" y="29"/>
                </a:moveTo>
                <a:cubicBezTo>
                  <a:pt x="4" y="29"/>
                  <a:pt x="4" y="29"/>
                  <a:pt x="4"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7" name="Freeform 168"/>
          <p:cNvSpPr>
            <a:spLocks noEditPoints="1"/>
          </p:cNvSpPr>
          <p:nvPr/>
        </p:nvSpPr>
        <p:spPr bwMode="auto">
          <a:xfrm>
            <a:off x="9952568" y="1822451"/>
            <a:ext cx="107949" cy="270933"/>
          </a:xfrm>
          <a:custGeom>
            <a:avLst/>
            <a:gdLst>
              <a:gd name="T0" fmla="*/ 78 w 82"/>
              <a:gd name="T1" fmla="*/ 162 h 206"/>
              <a:gd name="T2" fmla="*/ 56 w 82"/>
              <a:gd name="T3" fmla="*/ 162 h 206"/>
              <a:gd name="T4" fmla="*/ 56 w 82"/>
              <a:gd name="T5" fmla="*/ 3 h 206"/>
              <a:gd name="T6" fmla="*/ 55 w 82"/>
              <a:gd name="T7" fmla="*/ 1 h 206"/>
              <a:gd name="T8" fmla="*/ 52 w 82"/>
              <a:gd name="T9" fmla="*/ 0 h 206"/>
              <a:gd name="T10" fmla="*/ 30 w 82"/>
              <a:gd name="T11" fmla="*/ 0 h 206"/>
              <a:gd name="T12" fmla="*/ 28 w 82"/>
              <a:gd name="T13" fmla="*/ 1 h 206"/>
              <a:gd name="T14" fmla="*/ 26 w 82"/>
              <a:gd name="T15" fmla="*/ 3 h 206"/>
              <a:gd name="T16" fmla="*/ 26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3"/>
                  <a:pt x="56" y="3"/>
                  <a:pt x="56" y="3"/>
                </a:cubicBezTo>
                <a:cubicBezTo>
                  <a:pt x="56" y="2"/>
                  <a:pt x="56" y="1"/>
                  <a:pt x="55" y="1"/>
                </a:cubicBezTo>
                <a:cubicBezTo>
                  <a:pt x="54" y="0"/>
                  <a:pt x="53" y="0"/>
                  <a:pt x="52" y="0"/>
                </a:cubicBezTo>
                <a:cubicBezTo>
                  <a:pt x="30" y="0"/>
                  <a:pt x="30" y="0"/>
                  <a:pt x="30" y="0"/>
                </a:cubicBezTo>
                <a:cubicBezTo>
                  <a:pt x="29" y="0"/>
                  <a:pt x="28" y="0"/>
                  <a:pt x="28" y="1"/>
                </a:cubicBezTo>
                <a:cubicBezTo>
                  <a:pt x="27" y="1"/>
                  <a:pt x="26" y="2"/>
                  <a:pt x="26" y="3"/>
                </a:cubicBezTo>
                <a:cubicBezTo>
                  <a:pt x="26" y="162"/>
                  <a:pt x="26" y="162"/>
                  <a:pt x="26"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7"/>
                  <a:pt x="82" y="166"/>
                  <a:pt x="82" y="166"/>
                </a:cubicBezTo>
                <a:cubicBezTo>
                  <a:pt x="82" y="164"/>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8" name="Freeform 169"/>
          <p:cNvSpPr>
            <a:spLocks noEditPoints="1"/>
          </p:cNvSpPr>
          <p:nvPr/>
        </p:nvSpPr>
        <p:spPr bwMode="auto">
          <a:xfrm>
            <a:off x="10083803" y="2055285"/>
            <a:ext cx="135467" cy="38100"/>
          </a:xfrm>
          <a:custGeom>
            <a:avLst/>
            <a:gdLst>
              <a:gd name="T0" fmla="*/ 102 w 103"/>
              <a:gd name="T1" fmla="*/ 1 h 29"/>
              <a:gd name="T2" fmla="*/ 100 w 103"/>
              <a:gd name="T3" fmla="*/ 0 h 29"/>
              <a:gd name="T4" fmla="*/ 4 w 103"/>
              <a:gd name="T5" fmla="*/ 0 h 29"/>
              <a:gd name="T6" fmla="*/ 1 w 103"/>
              <a:gd name="T7" fmla="*/ 1 h 29"/>
              <a:gd name="T8" fmla="*/ 0 w 103"/>
              <a:gd name="T9" fmla="*/ 3 h 29"/>
              <a:gd name="T10" fmla="*/ 0 w 103"/>
              <a:gd name="T11" fmla="*/ 25 h 29"/>
              <a:gd name="T12" fmla="*/ 1 w 103"/>
              <a:gd name="T13" fmla="*/ 28 h 29"/>
              <a:gd name="T14" fmla="*/ 4 w 103"/>
              <a:gd name="T15" fmla="*/ 29 h 29"/>
              <a:gd name="T16" fmla="*/ 100 w 103"/>
              <a:gd name="T17" fmla="*/ 29 h 29"/>
              <a:gd name="T18" fmla="*/ 102 w 103"/>
              <a:gd name="T19" fmla="*/ 28 h 29"/>
              <a:gd name="T20" fmla="*/ 103 w 103"/>
              <a:gd name="T21" fmla="*/ 25 h 29"/>
              <a:gd name="T22" fmla="*/ 103 w 103"/>
              <a:gd name="T23" fmla="*/ 3 h 29"/>
              <a:gd name="T24" fmla="*/ 102 w 103"/>
              <a:gd name="T25" fmla="*/ 1 h 29"/>
              <a:gd name="T26" fmla="*/ 102 w 103"/>
              <a:gd name="T27" fmla="*/ 1 h 29"/>
              <a:gd name="T28" fmla="*/ 102 w 103"/>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3" h="29">
                <a:moveTo>
                  <a:pt x="102" y="1"/>
                </a:moveTo>
                <a:cubicBezTo>
                  <a:pt x="102" y="0"/>
                  <a:pt x="101" y="0"/>
                  <a:pt x="100" y="0"/>
                </a:cubicBez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9"/>
                  <a:pt x="3" y="29"/>
                  <a:pt x="4" y="29"/>
                </a:cubicBezTo>
                <a:cubicBezTo>
                  <a:pt x="100" y="29"/>
                  <a:pt x="100" y="29"/>
                  <a:pt x="100" y="29"/>
                </a:cubicBezTo>
                <a:cubicBezTo>
                  <a:pt x="101" y="29"/>
                  <a:pt x="102" y="29"/>
                  <a:pt x="102" y="28"/>
                </a:cubicBezTo>
                <a:cubicBezTo>
                  <a:pt x="103" y="27"/>
                  <a:pt x="103" y="26"/>
                  <a:pt x="103" y="25"/>
                </a:cubicBezTo>
                <a:cubicBezTo>
                  <a:pt x="103" y="3"/>
                  <a:pt x="103" y="3"/>
                  <a:pt x="103" y="3"/>
                </a:cubicBezTo>
                <a:cubicBezTo>
                  <a:pt x="103" y="2"/>
                  <a:pt x="103" y="1"/>
                  <a:pt x="102" y="1"/>
                </a:cubicBezTo>
                <a:close/>
                <a:moveTo>
                  <a:pt x="102" y="1"/>
                </a:moveTo>
                <a:cubicBezTo>
                  <a:pt x="102" y="1"/>
                  <a:pt x="102" y="1"/>
                  <a:pt x="10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9" name="Freeform 170"/>
          <p:cNvSpPr>
            <a:spLocks noEditPoints="1"/>
          </p:cNvSpPr>
          <p:nvPr/>
        </p:nvSpPr>
        <p:spPr bwMode="auto">
          <a:xfrm>
            <a:off x="10083804" y="1976969"/>
            <a:ext cx="105833" cy="38100"/>
          </a:xfrm>
          <a:custGeom>
            <a:avLst/>
            <a:gdLst>
              <a:gd name="T0" fmla="*/ 4 w 81"/>
              <a:gd name="T1" fmla="*/ 29 h 29"/>
              <a:gd name="T2" fmla="*/ 78 w 81"/>
              <a:gd name="T3" fmla="*/ 29 h 29"/>
              <a:gd name="T4" fmla="*/ 80 w 81"/>
              <a:gd name="T5" fmla="*/ 28 h 29"/>
              <a:gd name="T6" fmla="*/ 81 w 81"/>
              <a:gd name="T7" fmla="*/ 25 h 29"/>
              <a:gd name="T8" fmla="*/ 81 w 81"/>
              <a:gd name="T9" fmla="*/ 3 h 29"/>
              <a:gd name="T10" fmla="*/ 80 w 81"/>
              <a:gd name="T11" fmla="*/ 1 h 29"/>
              <a:gd name="T12" fmla="*/ 78 w 81"/>
              <a:gd name="T13" fmla="*/ 0 h 29"/>
              <a:gd name="T14" fmla="*/ 4 w 81"/>
              <a:gd name="T15" fmla="*/ 0 h 29"/>
              <a:gd name="T16" fmla="*/ 1 w 81"/>
              <a:gd name="T17" fmla="*/ 1 h 29"/>
              <a:gd name="T18" fmla="*/ 0 w 81"/>
              <a:gd name="T19" fmla="*/ 3 h 29"/>
              <a:gd name="T20" fmla="*/ 0 w 81"/>
              <a:gd name="T21" fmla="*/ 25 h 29"/>
              <a:gd name="T22" fmla="*/ 1 w 81"/>
              <a:gd name="T23" fmla="*/ 28 h 29"/>
              <a:gd name="T24" fmla="*/ 4 w 81"/>
              <a:gd name="T25" fmla="*/ 29 h 29"/>
              <a:gd name="T26" fmla="*/ 4 w 81"/>
              <a:gd name="T27" fmla="*/ 29 h 29"/>
              <a:gd name="T28" fmla="*/ 4 w 81"/>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29">
                <a:moveTo>
                  <a:pt x="4" y="29"/>
                </a:moveTo>
                <a:cubicBezTo>
                  <a:pt x="78" y="29"/>
                  <a:pt x="78" y="29"/>
                  <a:pt x="78" y="29"/>
                </a:cubicBezTo>
                <a:cubicBezTo>
                  <a:pt x="79" y="29"/>
                  <a:pt x="80" y="29"/>
                  <a:pt x="80" y="28"/>
                </a:cubicBezTo>
                <a:cubicBezTo>
                  <a:pt x="81" y="27"/>
                  <a:pt x="81" y="27"/>
                  <a:pt x="81" y="25"/>
                </a:cubicBezTo>
                <a:cubicBezTo>
                  <a:pt x="81" y="3"/>
                  <a:pt x="81" y="3"/>
                  <a:pt x="81" y="3"/>
                </a:cubicBezTo>
                <a:cubicBezTo>
                  <a:pt x="81" y="2"/>
                  <a:pt x="81" y="1"/>
                  <a:pt x="80" y="1"/>
                </a:cubicBezTo>
                <a:cubicBezTo>
                  <a:pt x="80" y="0"/>
                  <a:pt x="79" y="0"/>
                  <a:pt x="78" y="0"/>
                </a:cubicBezTo>
                <a:cubicBezTo>
                  <a:pt x="4" y="0"/>
                  <a:pt x="4" y="0"/>
                  <a:pt x="4" y="0"/>
                </a:cubicBezTo>
                <a:cubicBezTo>
                  <a:pt x="3" y="0"/>
                  <a:pt x="2" y="0"/>
                  <a:pt x="1" y="1"/>
                </a:cubicBezTo>
                <a:cubicBezTo>
                  <a:pt x="1" y="1"/>
                  <a:pt x="0" y="2"/>
                  <a:pt x="0" y="3"/>
                </a:cubicBezTo>
                <a:cubicBezTo>
                  <a:pt x="0" y="25"/>
                  <a:pt x="0" y="25"/>
                  <a:pt x="0" y="25"/>
                </a:cubicBezTo>
                <a:cubicBezTo>
                  <a:pt x="0" y="27"/>
                  <a:pt x="1" y="27"/>
                  <a:pt x="1" y="28"/>
                </a:cubicBezTo>
                <a:cubicBezTo>
                  <a:pt x="2" y="29"/>
                  <a:pt x="3" y="29"/>
                  <a:pt x="4" y="29"/>
                </a:cubicBezTo>
                <a:close/>
                <a:moveTo>
                  <a:pt x="4" y="29"/>
                </a:moveTo>
                <a:cubicBezTo>
                  <a:pt x="4" y="29"/>
                  <a:pt x="4" y="29"/>
                  <a:pt x="4"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0" name="Freeform 171"/>
          <p:cNvSpPr>
            <a:spLocks noEditPoints="1"/>
          </p:cNvSpPr>
          <p:nvPr/>
        </p:nvSpPr>
        <p:spPr bwMode="auto">
          <a:xfrm>
            <a:off x="9605437" y="1820334"/>
            <a:ext cx="105833" cy="268817"/>
          </a:xfrm>
          <a:custGeom>
            <a:avLst/>
            <a:gdLst>
              <a:gd name="T0" fmla="*/ 77 w 81"/>
              <a:gd name="T1" fmla="*/ 162 h 206"/>
              <a:gd name="T2" fmla="*/ 55 w 81"/>
              <a:gd name="T3" fmla="*/ 162 h 206"/>
              <a:gd name="T4" fmla="*/ 55 w 81"/>
              <a:gd name="T5" fmla="*/ 4 h 206"/>
              <a:gd name="T6" fmla="*/ 54 w 81"/>
              <a:gd name="T7" fmla="*/ 1 h 206"/>
              <a:gd name="T8" fmla="*/ 51 w 81"/>
              <a:gd name="T9" fmla="*/ 0 h 206"/>
              <a:gd name="T10" fmla="*/ 29 w 81"/>
              <a:gd name="T11" fmla="*/ 0 h 206"/>
              <a:gd name="T12" fmla="*/ 27 w 81"/>
              <a:gd name="T13" fmla="*/ 1 h 206"/>
              <a:gd name="T14" fmla="*/ 26 w 81"/>
              <a:gd name="T15" fmla="*/ 4 h 206"/>
              <a:gd name="T16" fmla="*/ 26 w 81"/>
              <a:gd name="T17" fmla="*/ 162 h 206"/>
              <a:gd name="T18" fmla="*/ 4 w 81"/>
              <a:gd name="T19" fmla="*/ 162 h 206"/>
              <a:gd name="T20" fmla="*/ 0 w 81"/>
              <a:gd name="T21" fmla="*/ 164 h 206"/>
              <a:gd name="T22" fmla="*/ 1 w 81"/>
              <a:gd name="T23" fmla="*/ 168 h 206"/>
              <a:gd name="T24" fmla="*/ 38 w 81"/>
              <a:gd name="T25" fmla="*/ 205 h 206"/>
              <a:gd name="T26" fmla="*/ 40 w 81"/>
              <a:gd name="T27" fmla="*/ 206 h 206"/>
              <a:gd name="T28" fmla="*/ 43 w 81"/>
              <a:gd name="T29" fmla="*/ 205 h 206"/>
              <a:gd name="T30" fmla="*/ 80 w 81"/>
              <a:gd name="T31" fmla="*/ 168 h 206"/>
              <a:gd name="T32" fmla="*/ 81 w 81"/>
              <a:gd name="T33" fmla="*/ 166 h 206"/>
              <a:gd name="T34" fmla="*/ 80 w 81"/>
              <a:gd name="T35" fmla="*/ 163 h 206"/>
              <a:gd name="T36" fmla="*/ 77 w 81"/>
              <a:gd name="T37" fmla="*/ 162 h 206"/>
              <a:gd name="T38" fmla="*/ 77 w 81"/>
              <a:gd name="T39" fmla="*/ 162 h 206"/>
              <a:gd name="T40" fmla="*/ 77 w 81"/>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206">
                <a:moveTo>
                  <a:pt x="77" y="162"/>
                </a:moveTo>
                <a:cubicBezTo>
                  <a:pt x="55" y="162"/>
                  <a:pt x="55" y="162"/>
                  <a:pt x="55" y="162"/>
                </a:cubicBezTo>
                <a:cubicBezTo>
                  <a:pt x="55" y="4"/>
                  <a:pt x="55" y="4"/>
                  <a:pt x="55" y="4"/>
                </a:cubicBezTo>
                <a:cubicBezTo>
                  <a:pt x="55" y="3"/>
                  <a:pt x="55" y="2"/>
                  <a:pt x="54" y="1"/>
                </a:cubicBezTo>
                <a:cubicBezTo>
                  <a:pt x="53" y="0"/>
                  <a:pt x="53" y="0"/>
                  <a:pt x="51" y="0"/>
                </a:cubicBezTo>
                <a:cubicBezTo>
                  <a:pt x="29" y="0"/>
                  <a:pt x="29" y="0"/>
                  <a:pt x="29" y="0"/>
                </a:cubicBezTo>
                <a:cubicBezTo>
                  <a:pt x="28" y="0"/>
                  <a:pt x="27" y="0"/>
                  <a:pt x="27" y="1"/>
                </a:cubicBezTo>
                <a:cubicBezTo>
                  <a:pt x="26" y="2"/>
                  <a:pt x="26" y="3"/>
                  <a:pt x="26" y="4"/>
                </a:cubicBezTo>
                <a:cubicBezTo>
                  <a:pt x="26" y="162"/>
                  <a:pt x="26" y="162"/>
                  <a:pt x="26" y="162"/>
                </a:cubicBezTo>
                <a:cubicBezTo>
                  <a:pt x="4" y="162"/>
                  <a:pt x="4" y="162"/>
                  <a:pt x="4" y="162"/>
                </a:cubicBezTo>
                <a:cubicBezTo>
                  <a:pt x="2" y="162"/>
                  <a:pt x="1" y="163"/>
                  <a:pt x="0" y="164"/>
                </a:cubicBezTo>
                <a:cubicBezTo>
                  <a:pt x="0" y="166"/>
                  <a:pt x="0" y="167"/>
                  <a:pt x="1" y="168"/>
                </a:cubicBezTo>
                <a:cubicBezTo>
                  <a:pt x="38" y="205"/>
                  <a:pt x="38" y="205"/>
                  <a:pt x="38" y="205"/>
                </a:cubicBezTo>
                <a:cubicBezTo>
                  <a:pt x="39" y="206"/>
                  <a:pt x="40" y="206"/>
                  <a:pt x="40" y="206"/>
                </a:cubicBezTo>
                <a:cubicBezTo>
                  <a:pt x="41" y="206"/>
                  <a:pt x="42" y="206"/>
                  <a:pt x="43" y="205"/>
                </a:cubicBezTo>
                <a:cubicBezTo>
                  <a:pt x="80" y="168"/>
                  <a:pt x="80" y="168"/>
                  <a:pt x="80" y="168"/>
                </a:cubicBezTo>
                <a:cubicBezTo>
                  <a:pt x="81" y="168"/>
                  <a:pt x="81" y="167"/>
                  <a:pt x="81" y="166"/>
                </a:cubicBezTo>
                <a:cubicBezTo>
                  <a:pt x="81" y="165"/>
                  <a:pt x="81" y="164"/>
                  <a:pt x="80" y="163"/>
                </a:cubicBezTo>
                <a:cubicBezTo>
                  <a:pt x="79" y="162"/>
                  <a:pt x="78" y="162"/>
                  <a:pt x="77" y="162"/>
                </a:cubicBezTo>
                <a:close/>
                <a:moveTo>
                  <a:pt x="77" y="162"/>
                </a:moveTo>
                <a:cubicBezTo>
                  <a:pt x="77" y="162"/>
                  <a:pt x="77" y="162"/>
                  <a:pt x="77"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1" name="Freeform 172"/>
          <p:cNvSpPr>
            <a:spLocks noEditPoints="1"/>
          </p:cNvSpPr>
          <p:nvPr/>
        </p:nvSpPr>
        <p:spPr bwMode="auto">
          <a:xfrm>
            <a:off x="9743018" y="1974851"/>
            <a:ext cx="82549" cy="114300"/>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8 w 62"/>
              <a:gd name="T11" fmla="*/ 57 h 88"/>
              <a:gd name="T12" fmla="*/ 38 w 62"/>
              <a:gd name="T13" fmla="*/ 55 h 88"/>
              <a:gd name="T14" fmla="*/ 45 w 62"/>
              <a:gd name="T15" fmla="*/ 51 h 88"/>
              <a:gd name="T16" fmla="*/ 45 w 62"/>
              <a:gd name="T17" fmla="*/ 51 h 88"/>
              <a:gd name="T18" fmla="*/ 37 w 62"/>
              <a:gd name="T19" fmla="*/ 68 h 88"/>
              <a:gd name="T20" fmla="*/ 22 w 62"/>
              <a:gd name="T21" fmla="*/ 74 h 88"/>
              <a:gd name="T22" fmla="*/ 13 w 62"/>
              <a:gd name="T23" fmla="*/ 73 h 88"/>
              <a:gd name="T24" fmla="*/ 9 w 62"/>
              <a:gd name="T25" fmla="*/ 72 h 88"/>
              <a:gd name="T26" fmla="*/ 5 w 62"/>
              <a:gd name="T27" fmla="*/ 85 h 88"/>
              <a:gd name="T28" fmla="*/ 10 w 62"/>
              <a:gd name="T29" fmla="*/ 86 h 88"/>
              <a:gd name="T30" fmla="*/ 22 w 62"/>
              <a:gd name="T31" fmla="*/ 88 h 88"/>
              <a:gd name="T32" fmla="*/ 37 w 62"/>
              <a:gd name="T33" fmla="*/ 85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20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7" y="3"/>
                  <a:pt x="39" y="0"/>
                  <a:pt x="29" y="0"/>
                </a:cubicBezTo>
                <a:cubicBezTo>
                  <a:pt x="21" y="0"/>
                  <a:pt x="14" y="3"/>
                  <a:pt x="8" y="8"/>
                </a:cubicBezTo>
                <a:cubicBezTo>
                  <a:pt x="3" y="14"/>
                  <a:pt x="0" y="21"/>
                  <a:pt x="0" y="29"/>
                </a:cubicBezTo>
                <a:cubicBezTo>
                  <a:pt x="0" y="36"/>
                  <a:pt x="3" y="43"/>
                  <a:pt x="8" y="49"/>
                </a:cubicBezTo>
                <a:cubicBezTo>
                  <a:pt x="13" y="54"/>
                  <a:pt x="20" y="57"/>
                  <a:pt x="28" y="57"/>
                </a:cubicBezTo>
                <a:cubicBezTo>
                  <a:pt x="31" y="57"/>
                  <a:pt x="34" y="56"/>
                  <a:pt x="38" y="55"/>
                </a:cubicBezTo>
                <a:cubicBezTo>
                  <a:pt x="41" y="54"/>
                  <a:pt x="43" y="53"/>
                  <a:pt x="45" y="51"/>
                </a:cubicBezTo>
                <a:cubicBezTo>
                  <a:pt x="45" y="51"/>
                  <a:pt x="45" y="51"/>
                  <a:pt x="45" y="51"/>
                </a:cubicBezTo>
                <a:cubicBezTo>
                  <a:pt x="44" y="58"/>
                  <a:pt x="41" y="63"/>
                  <a:pt x="37" y="68"/>
                </a:cubicBezTo>
                <a:cubicBezTo>
                  <a:pt x="33" y="72"/>
                  <a:pt x="28" y="74"/>
                  <a:pt x="22" y="74"/>
                </a:cubicBezTo>
                <a:cubicBezTo>
                  <a:pt x="19" y="74"/>
                  <a:pt x="16" y="74"/>
                  <a:pt x="13" y="73"/>
                </a:cubicBezTo>
                <a:cubicBezTo>
                  <a:pt x="12" y="73"/>
                  <a:pt x="11" y="72"/>
                  <a:pt x="9" y="72"/>
                </a:cubicBezTo>
                <a:cubicBezTo>
                  <a:pt x="5" y="85"/>
                  <a:pt x="5" y="85"/>
                  <a:pt x="5" y="85"/>
                </a:cubicBezTo>
                <a:cubicBezTo>
                  <a:pt x="6" y="85"/>
                  <a:pt x="8" y="86"/>
                  <a:pt x="10" y="86"/>
                </a:cubicBezTo>
                <a:cubicBezTo>
                  <a:pt x="13" y="88"/>
                  <a:pt x="18" y="88"/>
                  <a:pt x="22" y="88"/>
                </a:cubicBezTo>
                <a:cubicBezTo>
                  <a:pt x="28" y="88"/>
                  <a:pt x="32" y="87"/>
                  <a:pt x="37" y="85"/>
                </a:cubicBezTo>
                <a:cubicBezTo>
                  <a:pt x="41" y="84"/>
                  <a:pt x="45" y="81"/>
                  <a:pt x="48" y="78"/>
                </a:cubicBezTo>
                <a:cubicBezTo>
                  <a:pt x="51" y="75"/>
                  <a:pt x="54" y="71"/>
                  <a:pt x="56" y="67"/>
                </a:cubicBezTo>
                <a:cubicBezTo>
                  <a:pt x="58" y="63"/>
                  <a:pt x="60" y="58"/>
                  <a:pt x="61" y="54"/>
                </a:cubicBezTo>
                <a:cubicBezTo>
                  <a:pt x="62" y="49"/>
                  <a:pt x="62" y="45"/>
                  <a:pt x="62" y="40"/>
                </a:cubicBezTo>
                <a:cubicBezTo>
                  <a:pt x="62" y="28"/>
                  <a:pt x="59" y="18"/>
                  <a:pt x="53" y="11"/>
                </a:cubicBezTo>
                <a:close/>
                <a:moveTo>
                  <a:pt x="42" y="41"/>
                </a:moveTo>
                <a:cubicBezTo>
                  <a:pt x="40" y="43"/>
                  <a:pt x="36" y="44"/>
                  <a:pt x="32" y="44"/>
                </a:cubicBezTo>
                <a:cubicBezTo>
                  <a:pt x="27" y="44"/>
                  <a:pt x="23" y="43"/>
                  <a:pt x="20" y="40"/>
                </a:cubicBezTo>
                <a:cubicBezTo>
                  <a:pt x="18" y="37"/>
                  <a:pt x="16" y="33"/>
                  <a:pt x="16" y="29"/>
                </a:cubicBezTo>
                <a:cubicBezTo>
                  <a:pt x="16" y="24"/>
                  <a:pt x="17" y="21"/>
                  <a:pt x="20" y="18"/>
                </a:cubicBezTo>
                <a:cubicBezTo>
                  <a:pt x="22" y="15"/>
                  <a:pt x="25" y="14"/>
                  <a:pt x="29" y="14"/>
                </a:cubicBezTo>
                <a:cubicBezTo>
                  <a:pt x="34" y="14"/>
                  <a:pt x="38" y="16"/>
                  <a:pt x="41" y="20"/>
                </a:cubicBezTo>
                <a:cubicBezTo>
                  <a:pt x="45" y="24"/>
                  <a:pt x="46" y="28"/>
                  <a:pt x="46" y="33"/>
                </a:cubicBezTo>
                <a:cubicBezTo>
                  <a:pt x="46" y="36"/>
                  <a:pt x="45" y="39"/>
                  <a:pt x="42" y="41"/>
                </a:cubicBezTo>
                <a:close/>
                <a:moveTo>
                  <a:pt x="42" y="41"/>
                </a:moveTo>
                <a:cubicBezTo>
                  <a:pt x="42" y="41"/>
                  <a:pt x="42" y="41"/>
                  <a:pt x="42"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2" name="Freeform 173"/>
          <p:cNvSpPr>
            <a:spLocks noEditPoints="1"/>
          </p:cNvSpPr>
          <p:nvPr/>
        </p:nvSpPr>
        <p:spPr bwMode="auto">
          <a:xfrm>
            <a:off x="9749370" y="1820335"/>
            <a:ext cx="71967" cy="114300"/>
          </a:xfrm>
          <a:custGeom>
            <a:avLst/>
            <a:gdLst>
              <a:gd name="T0" fmla="*/ 16 w 55"/>
              <a:gd name="T1" fmla="*/ 24 h 88"/>
              <a:gd name="T2" fmla="*/ 19 w 55"/>
              <a:gd name="T3" fmla="*/ 21 h 88"/>
              <a:gd name="T4" fmla="*/ 20 w 55"/>
              <a:gd name="T5" fmla="*/ 19 h 88"/>
              <a:gd name="T6" fmla="*/ 20 w 55"/>
              <a:gd name="T7" fmla="*/ 19 h 88"/>
              <a:gd name="T8" fmla="*/ 20 w 55"/>
              <a:gd name="T9" fmla="*/ 21 h 88"/>
              <a:gd name="T10" fmla="*/ 20 w 55"/>
              <a:gd name="T11" fmla="*/ 23 h 88"/>
              <a:gd name="T12" fmla="*/ 20 w 55"/>
              <a:gd name="T13" fmla="*/ 25 h 88"/>
              <a:gd name="T14" fmla="*/ 20 w 55"/>
              <a:gd name="T15" fmla="*/ 75 h 88"/>
              <a:gd name="T16" fmla="*/ 1 w 55"/>
              <a:gd name="T17" fmla="*/ 75 h 88"/>
              <a:gd name="T18" fmla="*/ 1 w 55"/>
              <a:gd name="T19" fmla="*/ 88 h 88"/>
              <a:gd name="T20" fmla="*/ 55 w 55"/>
              <a:gd name="T21" fmla="*/ 88 h 88"/>
              <a:gd name="T22" fmla="*/ 55 w 55"/>
              <a:gd name="T23" fmla="*/ 75 h 88"/>
              <a:gd name="T24" fmla="*/ 36 w 55"/>
              <a:gd name="T25" fmla="*/ 75 h 88"/>
              <a:gd name="T26" fmla="*/ 36 w 55"/>
              <a:gd name="T27" fmla="*/ 0 h 88"/>
              <a:gd name="T28" fmla="*/ 22 w 55"/>
              <a:gd name="T29" fmla="*/ 0 h 88"/>
              <a:gd name="T30" fmla="*/ 0 w 55"/>
              <a:gd name="T31" fmla="*/ 21 h 88"/>
              <a:gd name="T32" fmla="*/ 9 w 55"/>
              <a:gd name="T33" fmla="*/ 31 h 88"/>
              <a:gd name="T34" fmla="*/ 16 w 55"/>
              <a:gd name="T35" fmla="*/ 24 h 88"/>
              <a:gd name="T36" fmla="*/ 16 w 55"/>
              <a:gd name="T37" fmla="*/ 24 h 88"/>
              <a:gd name="T38" fmla="*/ 16 w 55"/>
              <a:gd name="T39" fmla="*/ 2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88">
                <a:moveTo>
                  <a:pt x="16" y="24"/>
                </a:moveTo>
                <a:cubicBezTo>
                  <a:pt x="18" y="23"/>
                  <a:pt x="19" y="22"/>
                  <a:pt x="19" y="21"/>
                </a:cubicBezTo>
                <a:cubicBezTo>
                  <a:pt x="20" y="19"/>
                  <a:pt x="20" y="19"/>
                  <a:pt x="20" y="19"/>
                </a:cubicBezTo>
                <a:cubicBezTo>
                  <a:pt x="20" y="19"/>
                  <a:pt x="20" y="19"/>
                  <a:pt x="20" y="19"/>
                </a:cubicBezTo>
                <a:cubicBezTo>
                  <a:pt x="20" y="21"/>
                  <a:pt x="20" y="21"/>
                  <a:pt x="20" y="21"/>
                </a:cubicBezTo>
                <a:cubicBezTo>
                  <a:pt x="20" y="22"/>
                  <a:pt x="20" y="22"/>
                  <a:pt x="20" y="23"/>
                </a:cubicBezTo>
                <a:cubicBezTo>
                  <a:pt x="20" y="24"/>
                  <a:pt x="20" y="25"/>
                  <a:pt x="20" y="25"/>
                </a:cubicBezTo>
                <a:cubicBezTo>
                  <a:pt x="20" y="75"/>
                  <a:pt x="20" y="75"/>
                  <a:pt x="20" y="75"/>
                </a:cubicBezTo>
                <a:cubicBezTo>
                  <a:pt x="1" y="75"/>
                  <a:pt x="1" y="75"/>
                  <a:pt x="1" y="75"/>
                </a:cubicBezTo>
                <a:cubicBezTo>
                  <a:pt x="1" y="88"/>
                  <a:pt x="1" y="88"/>
                  <a:pt x="1" y="88"/>
                </a:cubicBezTo>
                <a:cubicBezTo>
                  <a:pt x="55" y="88"/>
                  <a:pt x="55" y="88"/>
                  <a:pt x="55" y="88"/>
                </a:cubicBezTo>
                <a:cubicBezTo>
                  <a:pt x="55" y="75"/>
                  <a:pt x="55" y="75"/>
                  <a:pt x="55" y="75"/>
                </a:cubicBezTo>
                <a:cubicBezTo>
                  <a:pt x="36" y="75"/>
                  <a:pt x="36" y="75"/>
                  <a:pt x="36" y="75"/>
                </a:cubicBezTo>
                <a:cubicBezTo>
                  <a:pt x="36" y="0"/>
                  <a:pt x="36" y="0"/>
                  <a:pt x="36" y="0"/>
                </a:cubicBezTo>
                <a:cubicBezTo>
                  <a:pt x="22" y="0"/>
                  <a:pt x="22" y="0"/>
                  <a:pt x="22" y="0"/>
                </a:cubicBezTo>
                <a:cubicBezTo>
                  <a:pt x="0" y="21"/>
                  <a:pt x="0" y="21"/>
                  <a:pt x="0" y="21"/>
                </a:cubicBezTo>
                <a:cubicBezTo>
                  <a:pt x="9" y="31"/>
                  <a:pt x="9" y="31"/>
                  <a:pt x="9" y="31"/>
                </a:cubicBezTo>
                <a:lnTo>
                  <a:pt x="16" y="24"/>
                </a:lnTo>
                <a:close/>
                <a:moveTo>
                  <a:pt x="16" y="24"/>
                </a:moveTo>
                <a:cubicBezTo>
                  <a:pt x="16" y="24"/>
                  <a:pt x="16" y="24"/>
                  <a:pt x="16"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3" name="Freeform 174"/>
          <p:cNvSpPr>
            <a:spLocks noEditPoints="1"/>
          </p:cNvSpPr>
          <p:nvPr/>
        </p:nvSpPr>
        <p:spPr bwMode="auto">
          <a:xfrm>
            <a:off x="9245602" y="1805518"/>
            <a:ext cx="107949" cy="270933"/>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7 w 82"/>
              <a:gd name="T13" fmla="*/ 1 h 206"/>
              <a:gd name="T14" fmla="*/ 26 w 82"/>
              <a:gd name="T15" fmla="*/ 4 h 206"/>
              <a:gd name="T16" fmla="*/ 26 w 82"/>
              <a:gd name="T17" fmla="*/ 162 h 206"/>
              <a:gd name="T18" fmla="*/ 4 w 82"/>
              <a:gd name="T19" fmla="*/ 162 h 206"/>
              <a:gd name="T20" fmla="*/ 1 w 82"/>
              <a:gd name="T21" fmla="*/ 164 h 206"/>
              <a:gd name="T22" fmla="*/ 2 w 82"/>
              <a:gd name="T23" fmla="*/ 168 h 206"/>
              <a:gd name="T24" fmla="*/ 38 w 82"/>
              <a:gd name="T25" fmla="*/ 205 h 206"/>
              <a:gd name="T26" fmla="*/ 41 w 82"/>
              <a:gd name="T27" fmla="*/ 206 h 206"/>
              <a:gd name="T28" fmla="*/ 44 w 82"/>
              <a:gd name="T29" fmla="*/ 205 h 206"/>
              <a:gd name="T30" fmla="*/ 81 w 82"/>
              <a:gd name="T31" fmla="*/ 169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3"/>
                  <a:pt x="56" y="2"/>
                  <a:pt x="55" y="1"/>
                </a:cubicBezTo>
                <a:cubicBezTo>
                  <a:pt x="54" y="0"/>
                  <a:pt x="53" y="0"/>
                  <a:pt x="52" y="0"/>
                </a:cubicBezTo>
                <a:cubicBezTo>
                  <a:pt x="30" y="0"/>
                  <a:pt x="30" y="0"/>
                  <a:pt x="30" y="0"/>
                </a:cubicBezTo>
                <a:cubicBezTo>
                  <a:pt x="29" y="0"/>
                  <a:pt x="28" y="0"/>
                  <a:pt x="27" y="1"/>
                </a:cubicBezTo>
                <a:cubicBezTo>
                  <a:pt x="27" y="2"/>
                  <a:pt x="26" y="3"/>
                  <a:pt x="26" y="4"/>
                </a:cubicBezTo>
                <a:cubicBezTo>
                  <a:pt x="26" y="162"/>
                  <a:pt x="26" y="162"/>
                  <a:pt x="26" y="162"/>
                </a:cubicBezTo>
                <a:cubicBezTo>
                  <a:pt x="4" y="162"/>
                  <a:pt x="4" y="162"/>
                  <a:pt x="4" y="162"/>
                </a:cubicBezTo>
                <a:cubicBezTo>
                  <a:pt x="3" y="162"/>
                  <a:pt x="1" y="163"/>
                  <a:pt x="1" y="164"/>
                </a:cubicBezTo>
                <a:cubicBezTo>
                  <a:pt x="0" y="166"/>
                  <a:pt x="0" y="167"/>
                  <a:pt x="2" y="168"/>
                </a:cubicBezTo>
                <a:cubicBezTo>
                  <a:pt x="38" y="205"/>
                  <a:pt x="38" y="205"/>
                  <a:pt x="38" y="205"/>
                </a:cubicBezTo>
                <a:cubicBezTo>
                  <a:pt x="39" y="206"/>
                  <a:pt x="40" y="206"/>
                  <a:pt x="41" y="206"/>
                </a:cubicBezTo>
                <a:cubicBezTo>
                  <a:pt x="42" y="206"/>
                  <a:pt x="43" y="206"/>
                  <a:pt x="44" y="205"/>
                </a:cubicBezTo>
                <a:cubicBezTo>
                  <a:pt x="81" y="169"/>
                  <a:pt x="81" y="169"/>
                  <a:pt x="81" y="169"/>
                </a:cubicBezTo>
                <a:cubicBezTo>
                  <a:pt x="81" y="168"/>
                  <a:pt x="82" y="167"/>
                  <a:pt x="82" y="166"/>
                </a:cubicBezTo>
                <a:cubicBezTo>
                  <a:pt x="82" y="165"/>
                  <a:pt x="81" y="164"/>
                  <a:pt x="81" y="163"/>
                </a:cubicBezTo>
                <a:cubicBezTo>
                  <a:pt x="80" y="163"/>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4" name="Freeform 175"/>
          <p:cNvSpPr>
            <a:spLocks noEditPoints="1"/>
          </p:cNvSpPr>
          <p:nvPr/>
        </p:nvSpPr>
        <p:spPr bwMode="auto">
          <a:xfrm>
            <a:off x="9387417" y="1960036"/>
            <a:ext cx="74083" cy="116417"/>
          </a:xfrm>
          <a:custGeom>
            <a:avLst/>
            <a:gdLst>
              <a:gd name="T0" fmla="*/ 37 w 56"/>
              <a:gd name="T1" fmla="*/ 0 h 88"/>
              <a:gd name="T2" fmla="*/ 22 w 56"/>
              <a:gd name="T3" fmla="*/ 0 h 88"/>
              <a:gd name="T4" fmla="*/ 0 w 56"/>
              <a:gd name="T5" fmla="*/ 21 h 88"/>
              <a:gd name="T6" fmla="*/ 10 w 56"/>
              <a:gd name="T7" fmla="*/ 31 h 88"/>
              <a:gd name="T8" fmla="*/ 17 w 56"/>
              <a:gd name="T9" fmla="*/ 24 h 88"/>
              <a:gd name="T10" fmla="*/ 20 w 56"/>
              <a:gd name="T11" fmla="*/ 21 h 88"/>
              <a:gd name="T12" fmla="*/ 21 w 56"/>
              <a:gd name="T13" fmla="*/ 20 h 88"/>
              <a:gd name="T14" fmla="*/ 21 w 56"/>
              <a:gd name="T15" fmla="*/ 20 h 88"/>
              <a:gd name="T16" fmla="*/ 21 w 56"/>
              <a:gd name="T17" fmla="*/ 21 h 88"/>
              <a:gd name="T18" fmla="*/ 21 w 56"/>
              <a:gd name="T19" fmla="*/ 23 h 88"/>
              <a:gd name="T20" fmla="*/ 21 w 56"/>
              <a:gd name="T21" fmla="*/ 26 h 88"/>
              <a:gd name="T22" fmla="*/ 21 w 56"/>
              <a:gd name="T23" fmla="*/ 75 h 88"/>
              <a:gd name="T24" fmla="*/ 2 w 56"/>
              <a:gd name="T25" fmla="*/ 75 h 88"/>
              <a:gd name="T26" fmla="*/ 2 w 56"/>
              <a:gd name="T27" fmla="*/ 88 h 88"/>
              <a:gd name="T28" fmla="*/ 56 w 56"/>
              <a:gd name="T29" fmla="*/ 88 h 88"/>
              <a:gd name="T30" fmla="*/ 56 w 56"/>
              <a:gd name="T31" fmla="*/ 75 h 88"/>
              <a:gd name="T32" fmla="*/ 37 w 56"/>
              <a:gd name="T33" fmla="*/ 75 h 88"/>
              <a:gd name="T34" fmla="*/ 37 w 56"/>
              <a:gd name="T35" fmla="*/ 0 h 88"/>
              <a:gd name="T36" fmla="*/ 37 w 56"/>
              <a:gd name="T37" fmla="*/ 0 h 88"/>
              <a:gd name="T38" fmla="*/ 37 w 56"/>
              <a:gd name="T3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88">
                <a:moveTo>
                  <a:pt x="37" y="0"/>
                </a:moveTo>
                <a:cubicBezTo>
                  <a:pt x="22" y="0"/>
                  <a:pt x="22" y="0"/>
                  <a:pt x="22" y="0"/>
                </a:cubicBezTo>
                <a:cubicBezTo>
                  <a:pt x="0" y="21"/>
                  <a:pt x="0" y="21"/>
                  <a:pt x="0" y="21"/>
                </a:cubicBezTo>
                <a:cubicBezTo>
                  <a:pt x="10" y="31"/>
                  <a:pt x="10" y="31"/>
                  <a:pt x="10" y="31"/>
                </a:cubicBezTo>
                <a:cubicBezTo>
                  <a:pt x="17" y="24"/>
                  <a:pt x="17" y="24"/>
                  <a:pt x="17" y="24"/>
                </a:cubicBezTo>
                <a:cubicBezTo>
                  <a:pt x="18" y="23"/>
                  <a:pt x="19" y="22"/>
                  <a:pt x="20" y="21"/>
                </a:cubicBezTo>
                <a:cubicBezTo>
                  <a:pt x="21" y="20"/>
                  <a:pt x="21" y="20"/>
                  <a:pt x="21" y="20"/>
                </a:cubicBezTo>
                <a:cubicBezTo>
                  <a:pt x="21" y="20"/>
                  <a:pt x="21" y="20"/>
                  <a:pt x="21" y="20"/>
                </a:cubicBezTo>
                <a:cubicBezTo>
                  <a:pt x="21" y="21"/>
                  <a:pt x="21" y="21"/>
                  <a:pt x="21" y="21"/>
                </a:cubicBezTo>
                <a:cubicBezTo>
                  <a:pt x="21" y="22"/>
                  <a:pt x="21" y="22"/>
                  <a:pt x="21" y="23"/>
                </a:cubicBezTo>
                <a:cubicBezTo>
                  <a:pt x="21" y="24"/>
                  <a:pt x="21" y="25"/>
                  <a:pt x="21" y="26"/>
                </a:cubicBezTo>
                <a:cubicBezTo>
                  <a:pt x="21" y="75"/>
                  <a:pt x="21" y="75"/>
                  <a:pt x="21" y="75"/>
                </a:cubicBezTo>
                <a:cubicBezTo>
                  <a:pt x="2" y="75"/>
                  <a:pt x="2" y="75"/>
                  <a:pt x="2" y="75"/>
                </a:cubicBezTo>
                <a:cubicBezTo>
                  <a:pt x="2" y="88"/>
                  <a:pt x="2" y="88"/>
                  <a:pt x="2" y="88"/>
                </a:cubicBezTo>
                <a:cubicBezTo>
                  <a:pt x="56" y="88"/>
                  <a:pt x="56" y="88"/>
                  <a:pt x="56" y="88"/>
                </a:cubicBezTo>
                <a:cubicBezTo>
                  <a:pt x="56" y="75"/>
                  <a:pt x="56" y="75"/>
                  <a:pt x="56" y="75"/>
                </a:cubicBezTo>
                <a:cubicBezTo>
                  <a:pt x="37" y="75"/>
                  <a:pt x="37" y="75"/>
                  <a:pt x="37" y="75"/>
                </a:cubicBezTo>
                <a:lnTo>
                  <a:pt x="37" y="0"/>
                </a:lnTo>
                <a:close/>
                <a:moveTo>
                  <a:pt x="37" y="0"/>
                </a:moveTo>
                <a:cubicBezTo>
                  <a:pt x="37" y="0"/>
                  <a:pt x="37" y="0"/>
                  <a:pt x="3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5" name="Freeform 176"/>
          <p:cNvSpPr>
            <a:spLocks noEditPoints="1"/>
          </p:cNvSpPr>
          <p:nvPr/>
        </p:nvSpPr>
        <p:spPr bwMode="auto">
          <a:xfrm>
            <a:off x="9383184" y="1805520"/>
            <a:ext cx="82549" cy="116417"/>
          </a:xfrm>
          <a:custGeom>
            <a:avLst/>
            <a:gdLst>
              <a:gd name="T0" fmla="*/ 53 w 62"/>
              <a:gd name="T1" fmla="*/ 11 h 88"/>
              <a:gd name="T2" fmla="*/ 29 w 62"/>
              <a:gd name="T3" fmla="*/ 0 h 88"/>
              <a:gd name="T4" fmla="*/ 8 w 62"/>
              <a:gd name="T5" fmla="*/ 8 h 88"/>
              <a:gd name="T6" fmla="*/ 0 w 62"/>
              <a:gd name="T7" fmla="*/ 29 h 88"/>
              <a:gd name="T8" fmla="*/ 8 w 62"/>
              <a:gd name="T9" fmla="*/ 49 h 88"/>
              <a:gd name="T10" fmla="*/ 27 w 62"/>
              <a:gd name="T11" fmla="*/ 57 h 88"/>
              <a:gd name="T12" fmla="*/ 37 w 62"/>
              <a:gd name="T13" fmla="*/ 55 h 88"/>
              <a:gd name="T14" fmla="*/ 44 w 62"/>
              <a:gd name="T15" fmla="*/ 51 h 88"/>
              <a:gd name="T16" fmla="*/ 45 w 62"/>
              <a:gd name="T17" fmla="*/ 51 h 88"/>
              <a:gd name="T18" fmla="*/ 37 w 62"/>
              <a:gd name="T19" fmla="*/ 68 h 88"/>
              <a:gd name="T20" fmla="*/ 21 w 62"/>
              <a:gd name="T21" fmla="*/ 75 h 88"/>
              <a:gd name="T22" fmla="*/ 13 w 62"/>
              <a:gd name="T23" fmla="*/ 73 h 88"/>
              <a:gd name="T24" fmla="*/ 9 w 62"/>
              <a:gd name="T25" fmla="*/ 72 h 88"/>
              <a:gd name="T26" fmla="*/ 5 w 62"/>
              <a:gd name="T27" fmla="*/ 85 h 88"/>
              <a:gd name="T28" fmla="*/ 10 w 62"/>
              <a:gd name="T29" fmla="*/ 87 h 88"/>
              <a:gd name="T30" fmla="*/ 22 w 62"/>
              <a:gd name="T31" fmla="*/ 88 h 88"/>
              <a:gd name="T32" fmla="*/ 37 w 62"/>
              <a:gd name="T33" fmla="*/ 86 h 88"/>
              <a:gd name="T34" fmla="*/ 48 w 62"/>
              <a:gd name="T35" fmla="*/ 78 h 88"/>
              <a:gd name="T36" fmla="*/ 56 w 62"/>
              <a:gd name="T37" fmla="*/ 67 h 88"/>
              <a:gd name="T38" fmla="*/ 61 w 62"/>
              <a:gd name="T39" fmla="*/ 54 h 88"/>
              <a:gd name="T40" fmla="*/ 62 w 62"/>
              <a:gd name="T41" fmla="*/ 40 h 88"/>
              <a:gd name="T42" fmla="*/ 53 w 62"/>
              <a:gd name="T43" fmla="*/ 11 h 88"/>
              <a:gd name="T44" fmla="*/ 42 w 62"/>
              <a:gd name="T45" fmla="*/ 41 h 88"/>
              <a:gd name="T46" fmla="*/ 32 w 62"/>
              <a:gd name="T47" fmla="*/ 44 h 88"/>
              <a:gd name="T48" fmla="*/ 20 w 62"/>
              <a:gd name="T49" fmla="*/ 40 h 88"/>
              <a:gd name="T50" fmla="*/ 16 w 62"/>
              <a:gd name="T51" fmla="*/ 29 h 88"/>
              <a:gd name="T52" fmla="*/ 19 w 62"/>
              <a:gd name="T53" fmla="*/ 18 h 88"/>
              <a:gd name="T54" fmla="*/ 29 w 62"/>
              <a:gd name="T55" fmla="*/ 14 h 88"/>
              <a:gd name="T56" fmla="*/ 41 w 62"/>
              <a:gd name="T57" fmla="*/ 20 h 88"/>
              <a:gd name="T58" fmla="*/ 46 w 62"/>
              <a:gd name="T59" fmla="*/ 33 h 88"/>
              <a:gd name="T60" fmla="*/ 42 w 62"/>
              <a:gd name="T61" fmla="*/ 41 h 88"/>
              <a:gd name="T62" fmla="*/ 42 w 62"/>
              <a:gd name="T63" fmla="*/ 41 h 88"/>
              <a:gd name="T64" fmla="*/ 42 w 62"/>
              <a:gd name="T65" fmla="*/ 4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88">
                <a:moveTo>
                  <a:pt x="53" y="11"/>
                </a:moveTo>
                <a:cubicBezTo>
                  <a:pt x="46" y="4"/>
                  <a:pt x="38" y="0"/>
                  <a:pt x="29" y="0"/>
                </a:cubicBezTo>
                <a:cubicBezTo>
                  <a:pt x="21" y="0"/>
                  <a:pt x="14" y="3"/>
                  <a:pt x="8" y="8"/>
                </a:cubicBezTo>
                <a:cubicBezTo>
                  <a:pt x="3" y="14"/>
                  <a:pt x="0" y="21"/>
                  <a:pt x="0" y="29"/>
                </a:cubicBezTo>
                <a:cubicBezTo>
                  <a:pt x="0" y="37"/>
                  <a:pt x="2" y="43"/>
                  <a:pt x="8" y="49"/>
                </a:cubicBezTo>
                <a:cubicBezTo>
                  <a:pt x="13" y="54"/>
                  <a:pt x="19" y="57"/>
                  <a:pt x="27" y="57"/>
                </a:cubicBezTo>
                <a:cubicBezTo>
                  <a:pt x="31" y="57"/>
                  <a:pt x="34" y="56"/>
                  <a:pt x="37" y="55"/>
                </a:cubicBezTo>
                <a:cubicBezTo>
                  <a:pt x="40" y="54"/>
                  <a:pt x="43" y="53"/>
                  <a:pt x="44" y="51"/>
                </a:cubicBezTo>
                <a:cubicBezTo>
                  <a:pt x="45" y="51"/>
                  <a:pt x="45" y="51"/>
                  <a:pt x="45" y="51"/>
                </a:cubicBezTo>
                <a:cubicBezTo>
                  <a:pt x="43" y="58"/>
                  <a:pt x="41" y="63"/>
                  <a:pt x="37" y="68"/>
                </a:cubicBezTo>
                <a:cubicBezTo>
                  <a:pt x="33" y="72"/>
                  <a:pt x="28" y="75"/>
                  <a:pt x="21" y="75"/>
                </a:cubicBezTo>
                <a:cubicBezTo>
                  <a:pt x="18" y="75"/>
                  <a:pt x="16" y="74"/>
                  <a:pt x="13" y="73"/>
                </a:cubicBezTo>
                <a:cubicBezTo>
                  <a:pt x="12" y="73"/>
                  <a:pt x="10" y="72"/>
                  <a:pt x="9" y="72"/>
                </a:cubicBezTo>
                <a:cubicBezTo>
                  <a:pt x="5" y="85"/>
                  <a:pt x="5" y="85"/>
                  <a:pt x="5" y="85"/>
                </a:cubicBezTo>
                <a:cubicBezTo>
                  <a:pt x="6" y="85"/>
                  <a:pt x="8" y="86"/>
                  <a:pt x="10" y="87"/>
                </a:cubicBezTo>
                <a:cubicBezTo>
                  <a:pt x="13" y="88"/>
                  <a:pt x="17" y="88"/>
                  <a:pt x="22" y="88"/>
                </a:cubicBezTo>
                <a:cubicBezTo>
                  <a:pt x="27" y="88"/>
                  <a:pt x="32" y="88"/>
                  <a:pt x="37" y="86"/>
                </a:cubicBezTo>
                <a:cubicBezTo>
                  <a:pt x="41" y="84"/>
                  <a:pt x="45" y="81"/>
                  <a:pt x="48" y="78"/>
                </a:cubicBezTo>
                <a:cubicBezTo>
                  <a:pt x="51" y="75"/>
                  <a:pt x="54" y="71"/>
                  <a:pt x="56" y="67"/>
                </a:cubicBezTo>
                <a:cubicBezTo>
                  <a:pt x="58" y="63"/>
                  <a:pt x="60" y="59"/>
                  <a:pt x="61" y="54"/>
                </a:cubicBezTo>
                <a:cubicBezTo>
                  <a:pt x="62" y="49"/>
                  <a:pt x="62" y="45"/>
                  <a:pt x="62" y="40"/>
                </a:cubicBezTo>
                <a:cubicBezTo>
                  <a:pt x="62" y="28"/>
                  <a:pt x="59" y="18"/>
                  <a:pt x="53" y="11"/>
                </a:cubicBezTo>
                <a:close/>
                <a:moveTo>
                  <a:pt x="42" y="41"/>
                </a:moveTo>
                <a:cubicBezTo>
                  <a:pt x="39" y="43"/>
                  <a:pt x="36" y="44"/>
                  <a:pt x="32" y="44"/>
                </a:cubicBezTo>
                <a:cubicBezTo>
                  <a:pt x="27" y="44"/>
                  <a:pt x="23" y="43"/>
                  <a:pt x="20" y="40"/>
                </a:cubicBezTo>
                <a:cubicBezTo>
                  <a:pt x="17" y="37"/>
                  <a:pt x="16" y="33"/>
                  <a:pt x="16" y="29"/>
                </a:cubicBezTo>
                <a:cubicBezTo>
                  <a:pt x="16" y="25"/>
                  <a:pt x="17" y="21"/>
                  <a:pt x="19" y="18"/>
                </a:cubicBezTo>
                <a:cubicBezTo>
                  <a:pt x="22" y="15"/>
                  <a:pt x="25" y="14"/>
                  <a:pt x="29" y="14"/>
                </a:cubicBezTo>
                <a:cubicBezTo>
                  <a:pt x="34" y="14"/>
                  <a:pt x="37" y="16"/>
                  <a:pt x="41" y="20"/>
                </a:cubicBezTo>
                <a:cubicBezTo>
                  <a:pt x="44" y="24"/>
                  <a:pt x="46" y="28"/>
                  <a:pt x="46" y="33"/>
                </a:cubicBezTo>
                <a:cubicBezTo>
                  <a:pt x="46" y="36"/>
                  <a:pt x="45" y="39"/>
                  <a:pt x="42" y="41"/>
                </a:cubicBezTo>
                <a:close/>
                <a:moveTo>
                  <a:pt x="42" y="41"/>
                </a:moveTo>
                <a:cubicBezTo>
                  <a:pt x="42" y="41"/>
                  <a:pt x="42" y="41"/>
                  <a:pt x="42"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6" name="Freeform 177"/>
          <p:cNvSpPr>
            <a:spLocks noEditPoints="1"/>
          </p:cNvSpPr>
          <p:nvPr/>
        </p:nvSpPr>
        <p:spPr bwMode="auto">
          <a:xfrm>
            <a:off x="8839202" y="1807634"/>
            <a:ext cx="107949" cy="270933"/>
          </a:xfrm>
          <a:custGeom>
            <a:avLst/>
            <a:gdLst>
              <a:gd name="T0" fmla="*/ 78 w 82"/>
              <a:gd name="T1" fmla="*/ 162 h 206"/>
              <a:gd name="T2" fmla="*/ 56 w 82"/>
              <a:gd name="T3" fmla="*/ 162 h 206"/>
              <a:gd name="T4" fmla="*/ 56 w 82"/>
              <a:gd name="T5" fmla="*/ 4 h 206"/>
              <a:gd name="T6" fmla="*/ 55 w 82"/>
              <a:gd name="T7" fmla="*/ 1 h 206"/>
              <a:gd name="T8" fmla="*/ 52 w 82"/>
              <a:gd name="T9" fmla="*/ 0 h 206"/>
              <a:gd name="T10" fmla="*/ 30 w 82"/>
              <a:gd name="T11" fmla="*/ 0 h 206"/>
              <a:gd name="T12" fmla="*/ 28 w 82"/>
              <a:gd name="T13" fmla="*/ 1 h 206"/>
              <a:gd name="T14" fmla="*/ 27 w 82"/>
              <a:gd name="T15" fmla="*/ 4 h 206"/>
              <a:gd name="T16" fmla="*/ 27 w 82"/>
              <a:gd name="T17" fmla="*/ 162 h 206"/>
              <a:gd name="T18" fmla="*/ 4 w 82"/>
              <a:gd name="T19" fmla="*/ 162 h 206"/>
              <a:gd name="T20" fmla="*/ 1 w 82"/>
              <a:gd name="T21" fmla="*/ 164 h 206"/>
              <a:gd name="T22" fmla="*/ 2 w 82"/>
              <a:gd name="T23" fmla="*/ 168 h 206"/>
              <a:gd name="T24" fmla="*/ 39 w 82"/>
              <a:gd name="T25" fmla="*/ 205 h 206"/>
              <a:gd name="T26" fmla="*/ 41 w 82"/>
              <a:gd name="T27" fmla="*/ 206 h 206"/>
              <a:gd name="T28" fmla="*/ 44 w 82"/>
              <a:gd name="T29" fmla="*/ 205 h 206"/>
              <a:gd name="T30" fmla="*/ 81 w 82"/>
              <a:gd name="T31" fmla="*/ 168 h 206"/>
              <a:gd name="T32" fmla="*/ 82 w 82"/>
              <a:gd name="T33" fmla="*/ 166 h 206"/>
              <a:gd name="T34" fmla="*/ 81 w 82"/>
              <a:gd name="T35" fmla="*/ 163 h 206"/>
              <a:gd name="T36" fmla="*/ 78 w 82"/>
              <a:gd name="T37" fmla="*/ 162 h 206"/>
              <a:gd name="T38" fmla="*/ 78 w 82"/>
              <a:gd name="T39" fmla="*/ 162 h 206"/>
              <a:gd name="T40" fmla="*/ 78 w 82"/>
              <a:gd name="T41" fmla="*/ 16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2" h="206">
                <a:moveTo>
                  <a:pt x="78" y="162"/>
                </a:moveTo>
                <a:cubicBezTo>
                  <a:pt x="56" y="162"/>
                  <a:pt x="56" y="162"/>
                  <a:pt x="56" y="162"/>
                </a:cubicBezTo>
                <a:cubicBezTo>
                  <a:pt x="56" y="4"/>
                  <a:pt x="56" y="4"/>
                  <a:pt x="56" y="4"/>
                </a:cubicBezTo>
                <a:cubicBezTo>
                  <a:pt x="56" y="2"/>
                  <a:pt x="56" y="2"/>
                  <a:pt x="55" y="1"/>
                </a:cubicBezTo>
                <a:cubicBezTo>
                  <a:pt x="54" y="0"/>
                  <a:pt x="53" y="0"/>
                  <a:pt x="52" y="0"/>
                </a:cubicBezTo>
                <a:cubicBezTo>
                  <a:pt x="30" y="0"/>
                  <a:pt x="30" y="0"/>
                  <a:pt x="30" y="0"/>
                </a:cubicBezTo>
                <a:cubicBezTo>
                  <a:pt x="29" y="0"/>
                  <a:pt x="28" y="0"/>
                  <a:pt x="28" y="1"/>
                </a:cubicBezTo>
                <a:cubicBezTo>
                  <a:pt x="27" y="2"/>
                  <a:pt x="27" y="2"/>
                  <a:pt x="27" y="4"/>
                </a:cubicBezTo>
                <a:cubicBezTo>
                  <a:pt x="27" y="162"/>
                  <a:pt x="27" y="162"/>
                  <a:pt x="27" y="162"/>
                </a:cubicBezTo>
                <a:cubicBezTo>
                  <a:pt x="4" y="162"/>
                  <a:pt x="4" y="162"/>
                  <a:pt x="4" y="162"/>
                </a:cubicBezTo>
                <a:cubicBezTo>
                  <a:pt x="3" y="162"/>
                  <a:pt x="2" y="163"/>
                  <a:pt x="1" y="164"/>
                </a:cubicBezTo>
                <a:cubicBezTo>
                  <a:pt x="0" y="166"/>
                  <a:pt x="1" y="167"/>
                  <a:pt x="2" y="168"/>
                </a:cubicBezTo>
                <a:cubicBezTo>
                  <a:pt x="39" y="205"/>
                  <a:pt x="39" y="205"/>
                  <a:pt x="39" y="205"/>
                </a:cubicBezTo>
                <a:cubicBezTo>
                  <a:pt x="39" y="206"/>
                  <a:pt x="40" y="206"/>
                  <a:pt x="41" y="206"/>
                </a:cubicBezTo>
                <a:cubicBezTo>
                  <a:pt x="42" y="206"/>
                  <a:pt x="43" y="206"/>
                  <a:pt x="44" y="205"/>
                </a:cubicBezTo>
                <a:cubicBezTo>
                  <a:pt x="81" y="168"/>
                  <a:pt x="81" y="168"/>
                  <a:pt x="81" y="168"/>
                </a:cubicBezTo>
                <a:cubicBezTo>
                  <a:pt x="81" y="168"/>
                  <a:pt x="82" y="167"/>
                  <a:pt x="82" y="166"/>
                </a:cubicBezTo>
                <a:cubicBezTo>
                  <a:pt x="82" y="165"/>
                  <a:pt x="81" y="164"/>
                  <a:pt x="81" y="163"/>
                </a:cubicBezTo>
                <a:cubicBezTo>
                  <a:pt x="80" y="162"/>
                  <a:pt x="79" y="162"/>
                  <a:pt x="78" y="162"/>
                </a:cubicBezTo>
                <a:close/>
                <a:moveTo>
                  <a:pt x="78" y="162"/>
                </a:moveTo>
                <a:cubicBezTo>
                  <a:pt x="78" y="162"/>
                  <a:pt x="78" y="162"/>
                  <a:pt x="78"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7" name="Freeform 178"/>
          <p:cNvSpPr>
            <a:spLocks noEditPoints="1"/>
          </p:cNvSpPr>
          <p:nvPr/>
        </p:nvSpPr>
        <p:spPr bwMode="auto">
          <a:xfrm>
            <a:off x="8970437" y="1962152"/>
            <a:ext cx="114300" cy="116417"/>
          </a:xfrm>
          <a:custGeom>
            <a:avLst/>
            <a:gdLst>
              <a:gd name="T0" fmla="*/ 79 w 87"/>
              <a:gd name="T1" fmla="*/ 76 h 88"/>
              <a:gd name="T2" fmla="*/ 53 w 87"/>
              <a:gd name="T3" fmla="*/ 0 h 88"/>
              <a:gd name="T4" fmla="*/ 34 w 87"/>
              <a:gd name="T5" fmla="*/ 0 h 88"/>
              <a:gd name="T6" fmla="*/ 8 w 87"/>
              <a:gd name="T7" fmla="*/ 76 h 88"/>
              <a:gd name="T8" fmla="*/ 0 w 87"/>
              <a:gd name="T9" fmla="*/ 76 h 88"/>
              <a:gd name="T10" fmla="*/ 0 w 87"/>
              <a:gd name="T11" fmla="*/ 88 h 88"/>
              <a:gd name="T12" fmla="*/ 33 w 87"/>
              <a:gd name="T13" fmla="*/ 88 h 88"/>
              <a:gd name="T14" fmla="*/ 33 w 87"/>
              <a:gd name="T15" fmla="*/ 76 h 88"/>
              <a:gd name="T16" fmla="*/ 24 w 87"/>
              <a:gd name="T17" fmla="*/ 76 h 88"/>
              <a:gd name="T18" fmla="*/ 29 w 87"/>
              <a:gd name="T19" fmla="*/ 59 h 88"/>
              <a:gd name="T20" fmla="*/ 57 w 87"/>
              <a:gd name="T21" fmla="*/ 59 h 88"/>
              <a:gd name="T22" fmla="*/ 63 w 87"/>
              <a:gd name="T23" fmla="*/ 76 h 88"/>
              <a:gd name="T24" fmla="*/ 54 w 87"/>
              <a:gd name="T25" fmla="*/ 76 h 88"/>
              <a:gd name="T26" fmla="*/ 54 w 87"/>
              <a:gd name="T27" fmla="*/ 88 h 88"/>
              <a:gd name="T28" fmla="*/ 87 w 87"/>
              <a:gd name="T29" fmla="*/ 88 h 88"/>
              <a:gd name="T30" fmla="*/ 87 w 87"/>
              <a:gd name="T31" fmla="*/ 76 h 88"/>
              <a:gd name="T32" fmla="*/ 79 w 87"/>
              <a:gd name="T33" fmla="*/ 76 h 88"/>
              <a:gd name="T34" fmla="*/ 33 w 87"/>
              <a:gd name="T35" fmla="*/ 47 h 88"/>
              <a:gd name="T36" fmla="*/ 42 w 87"/>
              <a:gd name="T37" fmla="*/ 22 h 88"/>
              <a:gd name="T38" fmla="*/ 42 w 87"/>
              <a:gd name="T39" fmla="*/ 18 h 88"/>
              <a:gd name="T40" fmla="*/ 43 w 87"/>
              <a:gd name="T41" fmla="*/ 16 h 88"/>
              <a:gd name="T42" fmla="*/ 43 w 87"/>
              <a:gd name="T43" fmla="*/ 14 h 88"/>
              <a:gd name="T44" fmla="*/ 44 w 87"/>
              <a:gd name="T45" fmla="*/ 14 h 88"/>
              <a:gd name="T46" fmla="*/ 44 w 87"/>
              <a:gd name="T47" fmla="*/ 16 h 88"/>
              <a:gd name="T48" fmla="*/ 45 w 87"/>
              <a:gd name="T49" fmla="*/ 22 h 88"/>
              <a:gd name="T50" fmla="*/ 54 w 87"/>
              <a:gd name="T51" fmla="*/ 47 h 88"/>
              <a:gd name="T52" fmla="*/ 33 w 87"/>
              <a:gd name="T53" fmla="*/ 47 h 88"/>
              <a:gd name="T54" fmla="*/ 33 w 87"/>
              <a:gd name="T55" fmla="*/ 47 h 88"/>
              <a:gd name="T56" fmla="*/ 33 w 87"/>
              <a:gd name="T57" fmla="*/ 4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88">
                <a:moveTo>
                  <a:pt x="79" y="76"/>
                </a:moveTo>
                <a:cubicBezTo>
                  <a:pt x="53" y="0"/>
                  <a:pt x="53" y="0"/>
                  <a:pt x="53" y="0"/>
                </a:cubicBezTo>
                <a:cubicBezTo>
                  <a:pt x="34" y="0"/>
                  <a:pt x="34" y="0"/>
                  <a:pt x="34" y="0"/>
                </a:cubicBezTo>
                <a:cubicBezTo>
                  <a:pt x="8" y="76"/>
                  <a:pt x="8" y="76"/>
                  <a:pt x="8" y="76"/>
                </a:cubicBezTo>
                <a:cubicBezTo>
                  <a:pt x="0" y="76"/>
                  <a:pt x="0" y="76"/>
                  <a:pt x="0" y="76"/>
                </a:cubicBezTo>
                <a:cubicBezTo>
                  <a:pt x="0" y="88"/>
                  <a:pt x="0" y="88"/>
                  <a:pt x="0" y="88"/>
                </a:cubicBezTo>
                <a:cubicBezTo>
                  <a:pt x="33" y="88"/>
                  <a:pt x="33" y="88"/>
                  <a:pt x="33" y="88"/>
                </a:cubicBezTo>
                <a:cubicBezTo>
                  <a:pt x="33" y="76"/>
                  <a:pt x="33" y="76"/>
                  <a:pt x="33" y="76"/>
                </a:cubicBezTo>
                <a:cubicBezTo>
                  <a:pt x="24" y="76"/>
                  <a:pt x="24" y="76"/>
                  <a:pt x="24" y="76"/>
                </a:cubicBezTo>
                <a:cubicBezTo>
                  <a:pt x="29" y="59"/>
                  <a:pt x="29" y="59"/>
                  <a:pt x="29" y="59"/>
                </a:cubicBezTo>
                <a:cubicBezTo>
                  <a:pt x="57" y="59"/>
                  <a:pt x="57" y="59"/>
                  <a:pt x="57" y="59"/>
                </a:cubicBezTo>
                <a:cubicBezTo>
                  <a:pt x="63" y="76"/>
                  <a:pt x="63" y="76"/>
                  <a:pt x="63" y="76"/>
                </a:cubicBezTo>
                <a:cubicBezTo>
                  <a:pt x="54" y="76"/>
                  <a:pt x="54" y="76"/>
                  <a:pt x="54" y="76"/>
                </a:cubicBezTo>
                <a:cubicBezTo>
                  <a:pt x="54" y="88"/>
                  <a:pt x="54" y="88"/>
                  <a:pt x="54" y="88"/>
                </a:cubicBezTo>
                <a:cubicBezTo>
                  <a:pt x="87" y="88"/>
                  <a:pt x="87" y="88"/>
                  <a:pt x="87" y="88"/>
                </a:cubicBezTo>
                <a:cubicBezTo>
                  <a:pt x="87" y="76"/>
                  <a:pt x="87" y="76"/>
                  <a:pt x="87" y="76"/>
                </a:cubicBezTo>
                <a:lnTo>
                  <a:pt x="79" y="76"/>
                </a:lnTo>
                <a:close/>
                <a:moveTo>
                  <a:pt x="33" y="47"/>
                </a:moveTo>
                <a:cubicBezTo>
                  <a:pt x="42" y="22"/>
                  <a:pt x="42" y="22"/>
                  <a:pt x="42" y="22"/>
                </a:cubicBezTo>
                <a:cubicBezTo>
                  <a:pt x="42" y="21"/>
                  <a:pt x="42" y="20"/>
                  <a:pt x="42" y="18"/>
                </a:cubicBezTo>
                <a:cubicBezTo>
                  <a:pt x="43" y="17"/>
                  <a:pt x="43" y="16"/>
                  <a:pt x="43" y="16"/>
                </a:cubicBezTo>
                <a:cubicBezTo>
                  <a:pt x="43" y="14"/>
                  <a:pt x="43" y="14"/>
                  <a:pt x="43" y="14"/>
                </a:cubicBezTo>
                <a:cubicBezTo>
                  <a:pt x="44" y="14"/>
                  <a:pt x="44" y="14"/>
                  <a:pt x="44" y="14"/>
                </a:cubicBezTo>
                <a:cubicBezTo>
                  <a:pt x="44" y="14"/>
                  <a:pt x="44" y="15"/>
                  <a:pt x="44" y="16"/>
                </a:cubicBezTo>
                <a:cubicBezTo>
                  <a:pt x="45" y="22"/>
                  <a:pt x="45" y="22"/>
                  <a:pt x="45" y="22"/>
                </a:cubicBezTo>
                <a:cubicBezTo>
                  <a:pt x="54" y="47"/>
                  <a:pt x="54" y="47"/>
                  <a:pt x="54" y="47"/>
                </a:cubicBezTo>
                <a:lnTo>
                  <a:pt x="33" y="47"/>
                </a:lnTo>
                <a:close/>
                <a:moveTo>
                  <a:pt x="33" y="47"/>
                </a:moveTo>
                <a:cubicBezTo>
                  <a:pt x="33" y="47"/>
                  <a:pt x="33" y="47"/>
                  <a:pt x="33"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8" name="Freeform 179"/>
          <p:cNvSpPr>
            <a:spLocks noEditPoints="1"/>
          </p:cNvSpPr>
          <p:nvPr/>
        </p:nvSpPr>
        <p:spPr bwMode="auto">
          <a:xfrm>
            <a:off x="8985253" y="1807636"/>
            <a:ext cx="86783" cy="116417"/>
          </a:xfrm>
          <a:custGeom>
            <a:avLst/>
            <a:gdLst>
              <a:gd name="T0" fmla="*/ 67 w 67"/>
              <a:gd name="T1" fmla="*/ 61 h 88"/>
              <a:gd name="T2" fmla="*/ 53 w 67"/>
              <a:gd name="T3" fmla="*/ 61 h 88"/>
              <a:gd name="T4" fmla="*/ 53 w 67"/>
              <a:gd name="T5" fmla="*/ 75 h 88"/>
              <a:gd name="T6" fmla="*/ 25 w 67"/>
              <a:gd name="T7" fmla="*/ 75 h 88"/>
              <a:gd name="T8" fmla="*/ 21 w 67"/>
              <a:gd name="T9" fmla="*/ 75 h 88"/>
              <a:gd name="T10" fmla="*/ 20 w 67"/>
              <a:gd name="T11" fmla="*/ 76 h 88"/>
              <a:gd name="T12" fmla="*/ 20 w 67"/>
              <a:gd name="T13" fmla="*/ 75 h 88"/>
              <a:gd name="T14" fmla="*/ 21 w 67"/>
              <a:gd name="T15" fmla="*/ 74 h 88"/>
              <a:gd name="T16" fmla="*/ 23 w 67"/>
              <a:gd name="T17" fmla="*/ 71 h 88"/>
              <a:gd name="T18" fmla="*/ 66 w 67"/>
              <a:gd name="T19" fmla="*/ 10 h 88"/>
              <a:gd name="T20" fmla="*/ 66 w 67"/>
              <a:gd name="T21" fmla="*/ 0 h 88"/>
              <a:gd name="T22" fmla="*/ 0 w 67"/>
              <a:gd name="T23" fmla="*/ 0 h 88"/>
              <a:gd name="T24" fmla="*/ 0 w 67"/>
              <a:gd name="T25" fmla="*/ 26 h 88"/>
              <a:gd name="T26" fmla="*/ 14 w 67"/>
              <a:gd name="T27" fmla="*/ 26 h 88"/>
              <a:gd name="T28" fmla="*/ 14 w 67"/>
              <a:gd name="T29" fmla="*/ 13 h 88"/>
              <a:gd name="T30" fmla="*/ 41 w 67"/>
              <a:gd name="T31" fmla="*/ 13 h 88"/>
              <a:gd name="T32" fmla="*/ 44 w 67"/>
              <a:gd name="T33" fmla="*/ 13 h 88"/>
              <a:gd name="T34" fmla="*/ 45 w 67"/>
              <a:gd name="T35" fmla="*/ 13 h 88"/>
              <a:gd name="T36" fmla="*/ 46 w 67"/>
              <a:gd name="T37" fmla="*/ 13 h 88"/>
              <a:gd name="T38" fmla="*/ 46 w 67"/>
              <a:gd name="T39" fmla="*/ 13 h 88"/>
              <a:gd name="T40" fmla="*/ 45 w 67"/>
              <a:gd name="T41" fmla="*/ 14 h 88"/>
              <a:gd name="T42" fmla="*/ 42 w 67"/>
              <a:gd name="T43" fmla="*/ 17 h 88"/>
              <a:gd name="T44" fmla="*/ 0 w 67"/>
              <a:gd name="T45" fmla="*/ 78 h 88"/>
              <a:gd name="T46" fmla="*/ 0 w 67"/>
              <a:gd name="T47" fmla="*/ 88 h 88"/>
              <a:gd name="T48" fmla="*/ 67 w 67"/>
              <a:gd name="T49" fmla="*/ 88 h 88"/>
              <a:gd name="T50" fmla="*/ 67 w 67"/>
              <a:gd name="T51" fmla="*/ 61 h 88"/>
              <a:gd name="T52" fmla="*/ 67 w 67"/>
              <a:gd name="T53" fmla="*/ 61 h 88"/>
              <a:gd name="T54" fmla="*/ 67 w 67"/>
              <a:gd name="T5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7" h="88">
                <a:moveTo>
                  <a:pt x="67" y="61"/>
                </a:moveTo>
                <a:cubicBezTo>
                  <a:pt x="53" y="61"/>
                  <a:pt x="53" y="61"/>
                  <a:pt x="53" y="61"/>
                </a:cubicBezTo>
                <a:cubicBezTo>
                  <a:pt x="53" y="75"/>
                  <a:pt x="53" y="75"/>
                  <a:pt x="53" y="75"/>
                </a:cubicBezTo>
                <a:cubicBezTo>
                  <a:pt x="25" y="75"/>
                  <a:pt x="25" y="75"/>
                  <a:pt x="25" y="75"/>
                </a:cubicBezTo>
                <a:cubicBezTo>
                  <a:pt x="23" y="75"/>
                  <a:pt x="22" y="75"/>
                  <a:pt x="21" y="75"/>
                </a:cubicBezTo>
                <a:cubicBezTo>
                  <a:pt x="20" y="76"/>
                  <a:pt x="20" y="76"/>
                  <a:pt x="20" y="76"/>
                </a:cubicBezTo>
                <a:cubicBezTo>
                  <a:pt x="20" y="75"/>
                  <a:pt x="20" y="75"/>
                  <a:pt x="20" y="75"/>
                </a:cubicBezTo>
                <a:cubicBezTo>
                  <a:pt x="21" y="74"/>
                  <a:pt x="21" y="74"/>
                  <a:pt x="21" y="74"/>
                </a:cubicBezTo>
                <a:cubicBezTo>
                  <a:pt x="22" y="73"/>
                  <a:pt x="23" y="72"/>
                  <a:pt x="23" y="71"/>
                </a:cubicBezTo>
                <a:cubicBezTo>
                  <a:pt x="66" y="10"/>
                  <a:pt x="66" y="10"/>
                  <a:pt x="66" y="10"/>
                </a:cubicBezTo>
                <a:cubicBezTo>
                  <a:pt x="66" y="0"/>
                  <a:pt x="66" y="0"/>
                  <a:pt x="66" y="0"/>
                </a:cubicBezTo>
                <a:cubicBezTo>
                  <a:pt x="0" y="0"/>
                  <a:pt x="0" y="0"/>
                  <a:pt x="0" y="0"/>
                </a:cubicBezTo>
                <a:cubicBezTo>
                  <a:pt x="0" y="26"/>
                  <a:pt x="0" y="26"/>
                  <a:pt x="0" y="26"/>
                </a:cubicBezTo>
                <a:cubicBezTo>
                  <a:pt x="14" y="26"/>
                  <a:pt x="14" y="26"/>
                  <a:pt x="14" y="26"/>
                </a:cubicBezTo>
                <a:cubicBezTo>
                  <a:pt x="14" y="13"/>
                  <a:pt x="14" y="13"/>
                  <a:pt x="14" y="13"/>
                </a:cubicBezTo>
                <a:cubicBezTo>
                  <a:pt x="41" y="13"/>
                  <a:pt x="41" y="13"/>
                  <a:pt x="41" y="13"/>
                </a:cubicBezTo>
                <a:cubicBezTo>
                  <a:pt x="42" y="13"/>
                  <a:pt x="43" y="13"/>
                  <a:pt x="44" y="13"/>
                </a:cubicBezTo>
                <a:cubicBezTo>
                  <a:pt x="45" y="13"/>
                  <a:pt x="45" y="13"/>
                  <a:pt x="45" y="13"/>
                </a:cubicBezTo>
                <a:cubicBezTo>
                  <a:pt x="46" y="13"/>
                  <a:pt x="46" y="13"/>
                  <a:pt x="46" y="13"/>
                </a:cubicBezTo>
                <a:cubicBezTo>
                  <a:pt x="46" y="13"/>
                  <a:pt x="46" y="13"/>
                  <a:pt x="46" y="13"/>
                </a:cubicBezTo>
                <a:cubicBezTo>
                  <a:pt x="45" y="14"/>
                  <a:pt x="45" y="14"/>
                  <a:pt x="45" y="14"/>
                </a:cubicBezTo>
                <a:cubicBezTo>
                  <a:pt x="44" y="15"/>
                  <a:pt x="43" y="16"/>
                  <a:pt x="42" y="17"/>
                </a:cubicBezTo>
                <a:cubicBezTo>
                  <a:pt x="0" y="78"/>
                  <a:pt x="0" y="78"/>
                  <a:pt x="0" y="78"/>
                </a:cubicBezTo>
                <a:cubicBezTo>
                  <a:pt x="0" y="88"/>
                  <a:pt x="0" y="88"/>
                  <a:pt x="0" y="88"/>
                </a:cubicBezTo>
                <a:cubicBezTo>
                  <a:pt x="67" y="88"/>
                  <a:pt x="67" y="88"/>
                  <a:pt x="67" y="88"/>
                </a:cubicBezTo>
                <a:lnTo>
                  <a:pt x="67" y="61"/>
                </a:lnTo>
                <a:close/>
                <a:moveTo>
                  <a:pt x="67" y="61"/>
                </a:moveTo>
                <a:cubicBezTo>
                  <a:pt x="67" y="61"/>
                  <a:pt x="67" y="61"/>
                  <a:pt x="67" y="6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9" name="Freeform 180"/>
          <p:cNvSpPr>
            <a:spLocks noEditPoints="1"/>
          </p:cNvSpPr>
          <p:nvPr/>
        </p:nvSpPr>
        <p:spPr bwMode="auto">
          <a:xfrm>
            <a:off x="7774517" y="1811869"/>
            <a:ext cx="124883" cy="97367"/>
          </a:xfrm>
          <a:custGeom>
            <a:avLst/>
            <a:gdLst>
              <a:gd name="T0" fmla="*/ 10 w 95"/>
              <a:gd name="T1" fmla="*/ 74 h 74"/>
              <a:gd name="T2" fmla="*/ 88 w 95"/>
              <a:gd name="T3" fmla="*/ 74 h 74"/>
              <a:gd name="T4" fmla="*/ 78 w 95"/>
              <a:gd name="T5" fmla="*/ 68 h 74"/>
              <a:gd name="T6" fmla="*/ 60 w 95"/>
              <a:gd name="T7" fmla="*/ 61 h 74"/>
              <a:gd name="T8" fmla="*/ 31 w 95"/>
              <a:gd name="T9" fmla="*/ 48 h 74"/>
              <a:gd name="T10" fmla="*/ 24 w 95"/>
              <a:gd name="T11" fmla="*/ 33 h 74"/>
              <a:gd name="T12" fmla="*/ 31 w 95"/>
              <a:gd name="T13" fmla="*/ 18 h 74"/>
              <a:gd name="T14" fmla="*/ 50 w 95"/>
              <a:gd name="T15" fmla="*/ 12 h 74"/>
              <a:gd name="T16" fmla="*/ 72 w 95"/>
              <a:gd name="T17" fmla="*/ 21 h 74"/>
              <a:gd name="T18" fmla="*/ 83 w 95"/>
              <a:gd name="T19" fmla="*/ 43 h 74"/>
              <a:gd name="T20" fmla="*/ 84 w 95"/>
              <a:gd name="T21" fmla="*/ 43 h 74"/>
              <a:gd name="T22" fmla="*/ 93 w 95"/>
              <a:gd name="T23" fmla="*/ 44 h 74"/>
              <a:gd name="T24" fmla="*/ 94 w 95"/>
              <a:gd name="T25" fmla="*/ 43 h 74"/>
              <a:gd name="T26" fmla="*/ 95 w 95"/>
              <a:gd name="T27" fmla="*/ 39 h 74"/>
              <a:gd name="T28" fmla="*/ 93 w 95"/>
              <a:gd name="T29" fmla="*/ 19 h 74"/>
              <a:gd name="T30" fmla="*/ 91 w 95"/>
              <a:gd name="T31" fmla="*/ 7 h 74"/>
              <a:gd name="T32" fmla="*/ 73 w 95"/>
              <a:gd name="T33" fmla="*/ 2 h 74"/>
              <a:gd name="T34" fmla="*/ 55 w 95"/>
              <a:gd name="T35" fmla="*/ 0 h 74"/>
              <a:gd name="T36" fmla="*/ 14 w 95"/>
              <a:gd name="T37" fmla="*/ 13 h 74"/>
              <a:gd name="T38" fmla="*/ 0 w 95"/>
              <a:gd name="T39" fmla="*/ 46 h 74"/>
              <a:gd name="T40" fmla="*/ 5 w 95"/>
              <a:gd name="T41" fmla="*/ 65 h 74"/>
              <a:gd name="T42" fmla="*/ 10 w 95"/>
              <a:gd name="T43" fmla="*/ 74 h 74"/>
              <a:gd name="T44" fmla="*/ 10 w 95"/>
              <a:gd name="T45" fmla="*/ 74 h 74"/>
              <a:gd name="T46" fmla="*/ 10 w 95"/>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5" h="74">
                <a:moveTo>
                  <a:pt x="10" y="74"/>
                </a:moveTo>
                <a:cubicBezTo>
                  <a:pt x="88" y="74"/>
                  <a:pt x="88" y="74"/>
                  <a:pt x="88" y="74"/>
                </a:cubicBezTo>
                <a:cubicBezTo>
                  <a:pt x="85" y="72"/>
                  <a:pt x="82" y="70"/>
                  <a:pt x="78" y="68"/>
                </a:cubicBezTo>
                <a:cubicBezTo>
                  <a:pt x="71" y="65"/>
                  <a:pt x="65" y="63"/>
                  <a:pt x="60" y="61"/>
                </a:cubicBezTo>
                <a:cubicBezTo>
                  <a:pt x="45" y="57"/>
                  <a:pt x="35" y="53"/>
                  <a:pt x="31" y="48"/>
                </a:cubicBezTo>
                <a:cubicBezTo>
                  <a:pt x="26" y="43"/>
                  <a:pt x="24" y="38"/>
                  <a:pt x="24" y="33"/>
                </a:cubicBezTo>
                <a:cubicBezTo>
                  <a:pt x="24" y="27"/>
                  <a:pt x="26" y="22"/>
                  <a:pt x="31" y="18"/>
                </a:cubicBezTo>
                <a:cubicBezTo>
                  <a:pt x="36" y="14"/>
                  <a:pt x="42" y="12"/>
                  <a:pt x="50" y="12"/>
                </a:cubicBezTo>
                <a:cubicBezTo>
                  <a:pt x="58" y="12"/>
                  <a:pt x="66" y="15"/>
                  <a:pt x="72" y="21"/>
                </a:cubicBezTo>
                <a:cubicBezTo>
                  <a:pt x="76" y="25"/>
                  <a:pt x="79" y="32"/>
                  <a:pt x="83" y="43"/>
                </a:cubicBezTo>
                <a:cubicBezTo>
                  <a:pt x="84" y="43"/>
                  <a:pt x="84" y="43"/>
                  <a:pt x="84" y="43"/>
                </a:cubicBezTo>
                <a:cubicBezTo>
                  <a:pt x="93" y="44"/>
                  <a:pt x="93" y="44"/>
                  <a:pt x="93" y="44"/>
                </a:cubicBezTo>
                <a:cubicBezTo>
                  <a:pt x="94" y="43"/>
                  <a:pt x="94" y="43"/>
                  <a:pt x="94" y="43"/>
                </a:cubicBezTo>
                <a:cubicBezTo>
                  <a:pt x="95" y="41"/>
                  <a:pt x="95" y="40"/>
                  <a:pt x="95" y="39"/>
                </a:cubicBezTo>
                <a:cubicBezTo>
                  <a:pt x="95" y="34"/>
                  <a:pt x="94" y="28"/>
                  <a:pt x="93" y="19"/>
                </a:cubicBezTo>
                <a:cubicBezTo>
                  <a:pt x="92" y="14"/>
                  <a:pt x="92" y="10"/>
                  <a:pt x="91" y="7"/>
                </a:cubicBezTo>
                <a:cubicBezTo>
                  <a:pt x="83" y="5"/>
                  <a:pt x="77" y="3"/>
                  <a:pt x="73" y="2"/>
                </a:cubicBezTo>
                <a:cubicBezTo>
                  <a:pt x="64" y="1"/>
                  <a:pt x="59" y="0"/>
                  <a:pt x="55" y="0"/>
                </a:cubicBezTo>
                <a:cubicBezTo>
                  <a:pt x="37" y="0"/>
                  <a:pt x="23" y="5"/>
                  <a:pt x="14" y="13"/>
                </a:cubicBezTo>
                <a:cubicBezTo>
                  <a:pt x="5" y="22"/>
                  <a:pt x="0" y="33"/>
                  <a:pt x="0" y="46"/>
                </a:cubicBezTo>
                <a:cubicBezTo>
                  <a:pt x="0" y="52"/>
                  <a:pt x="2" y="59"/>
                  <a:pt x="5" y="65"/>
                </a:cubicBezTo>
                <a:cubicBezTo>
                  <a:pt x="6" y="69"/>
                  <a:pt x="8" y="71"/>
                  <a:pt x="10" y="74"/>
                </a:cubicBezTo>
                <a:close/>
                <a:moveTo>
                  <a:pt x="10" y="74"/>
                </a:moveTo>
                <a:cubicBezTo>
                  <a:pt x="10" y="74"/>
                  <a:pt x="10" y="74"/>
                  <a:pt x="10" y="7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0" name="Freeform 181"/>
          <p:cNvSpPr>
            <a:spLocks noEditPoints="1"/>
          </p:cNvSpPr>
          <p:nvPr/>
        </p:nvSpPr>
        <p:spPr bwMode="auto">
          <a:xfrm>
            <a:off x="7778751" y="1945218"/>
            <a:ext cx="135467" cy="78317"/>
          </a:xfrm>
          <a:custGeom>
            <a:avLst/>
            <a:gdLst>
              <a:gd name="T0" fmla="*/ 60 w 104"/>
              <a:gd name="T1" fmla="*/ 0 h 60"/>
              <a:gd name="T2" fmla="*/ 75 w 104"/>
              <a:gd name="T3" fmla="*/ 7 h 60"/>
              <a:gd name="T4" fmla="*/ 83 w 104"/>
              <a:gd name="T5" fmla="*/ 24 h 60"/>
              <a:gd name="T6" fmla="*/ 78 w 104"/>
              <a:gd name="T7" fmla="*/ 37 h 60"/>
              <a:gd name="T8" fmla="*/ 65 w 104"/>
              <a:gd name="T9" fmla="*/ 46 h 60"/>
              <a:gd name="T10" fmla="*/ 51 w 104"/>
              <a:gd name="T11" fmla="*/ 49 h 60"/>
              <a:gd name="T12" fmla="*/ 37 w 104"/>
              <a:gd name="T13" fmla="*/ 47 h 60"/>
              <a:gd name="T14" fmla="*/ 26 w 104"/>
              <a:gd name="T15" fmla="*/ 41 h 60"/>
              <a:gd name="T16" fmla="*/ 18 w 104"/>
              <a:gd name="T17" fmla="*/ 31 h 60"/>
              <a:gd name="T18" fmla="*/ 16 w 104"/>
              <a:gd name="T19" fmla="*/ 28 h 60"/>
              <a:gd name="T20" fmla="*/ 14 w 104"/>
              <a:gd name="T21" fmla="*/ 22 h 60"/>
              <a:gd name="T22" fmla="*/ 11 w 104"/>
              <a:gd name="T23" fmla="*/ 15 h 60"/>
              <a:gd name="T24" fmla="*/ 0 w 104"/>
              <a:gd name="T25" fmla="*/ 15 h 60"/>
              <a:gd name="T26" fmla="*/ 0 w 104"/>
              <a:gd name="T27" fmla="*/ 19 h 60"/>
              <a:gd name="T28" fmla="*/ 0 w 104"/>
              <a:gd name="T29" fmla="*/ 23 h 60"/>
              <a:gd name="T30" fmla="*/ 0 w 104"/>
              <a:gd name="T31" fmla="*/ 30 h 60"/>
              <a:gd name="T32" fmla="*/ 0 w 104"/>
              <a:gd name="T33" fmla="*/ 47 h 60"/>
              <a:gd name="T34" fmla="*/ 0 w 104"/>
              <a:gd name="T35" fmla="*/ 48 h 60"/>
              <a:gd name="T36" fmla="*/ 1 w 104"/>
              <a:gd name="T37" fmla="*/ 50 h 60"/>
              <a:gd name="T38" fmla="*/ 9 w 104"/>
              <a:gd name="T39" fmla="*/ 53 h 60"/>
              <a:gd name="T40" fmla="*/ 23 w 104"/>
              <a:gd name="T41" fmla="*/ 58 h 60"/>
              <a:gd name="T42" fmla="*/ 44 w 104"/>
              <a:gd name="T43" fmla="*/ 60 h 60"/>
              <a:gd name="T44" fmla="*/ 65 w 104"/>
              <a:gd name="T45" fmla="*/ 58 h 60"/>
              <a:gd name="T46" fmla="*/ 81 w 104"/>
              <a:gd name="T47" fmla="*/ 51 h 60"/>
              <a:gd name="T48" fmla="*/ 92 w 104"/>
              <a:gd name="T49" fmla="*/ 42 h 60"/>
              <a:gd name="T50" fmla="*/ 100 w 104"/>
              <a:gd name="T51" fmla="*/ 31 h 60"/>
              <a:gd name="T52" fmla="*/ 104 w 104"/>
              <a:gd name="T53" fmla="*/ 9 h 60"/>
              <a:gd name="T54" fmla="*/ 103 w 104"/>
              <a:gd name="T55" fmla="*/ 0 h 60"/>
              <a:gd name="T56" fmla="*/ 60 w 104"/>
              <a:gd name="T57" fmla="*/ 0 h 60"/>
              <a:gd name="T58" fmla="*/ 60 w 104"/>
              <a:gd name="T59" fmla="*/ 0 h 60"/>
              <a:gd name="T60" fmla="*/ 60 w 104"/>
              <a:gd name="T6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60">
                <a:moveTo>
                  <a:pt x="60" y="0"/>
                </a:moveTo>
                <a:cubicBezTo>
                  <a:pt x="67" y="3"/>
                  <a:pt x="72" y="5"/>
                  <a:pt x="75" y="7"/>
                </a:cubicBezTo>
                <a:cubicBezTo>
                  <a:pt x="80" y="12"/>
                  <a:pt x="83" y="18"/>
                  <a:pt x="83" y="24"/>
                </a:cubicBezTo>
                <a:cubicBezTo>
                  <a:pt x="83" y="28"/>
                  <a:pt x="81" y="33"/>
                  <a:pt x="78" y="37"/>
                </a:cubicBezTo>
                <a:cubicBezTo>
                  <a:pt x="75" y="41"/>
                  <a:pt x="71" y="44"/>
                  <a:pt x="65" y="46"/>
                </a:cubicBezTo>
                <a:cubicBezTo>
                  <a:pt x="60" y="48"/>
                  <a:pt x="55" y="49"/>
                  <a:pt x="51" y="49"/>
                </a:cubicBezTo>
                <a:cubicBezTo>
                  <a:pt x="46" y="49"/>
                  <a:pt x="41" y="48"/>
                  <a:pt x="37" y="47"/>
                </a:cubicBezTo>
                <a:cubicBezTo>
                  <a:pt x="33" y="45"/>
                  <a:pt x="29" y="43"/>
                  <a:pt x="26" y="41"/>
                </a:cubicBezTo>
                <a:cubicBezTo>
                  <a:pt x="23" y="38"/>
                  <a:pt x="20" y="35"/>
                  <a:pt x="18" y="31"/>
                </a:cubicBezTo>
                <a:cubicBezTo>
                  <a:pt x="17" y="30"/>
                  <a:pt x="17" y="29"/>
                  <a:pt x="16" y="28"/>
                </a:cubicBezTo>
                <a:cubicBezTo>
                  <a:pt x="16" y="27"/>
                  <a:pt x="15" y="25"/>
                  <a:pt x="14" y="22"/>
                </a:cubicBezTo>
                <a:cubicBezTo>
                  <a:pt x="13" y="19"/>
                  <a:pt x="12" y="17"/>
                  <a:pt x="11" y="15"/>
                </a:cubicBezTo>
                <a:cubicBezTo>
                  <a:pt x="0" y="15"/>
                  <a:pt x="0" y="15"/>
                  <a:pt x="0" y="15"/>
                </a:cubicBezTo>
                <a:cubicBezTo>
                  <a:pt x="0" y="19"/>
                  <a:pt x="0" y="19"/>
                  <a:pt x="0" y="19"/>
                </a:cubicBezTo>
                <a:cubicBezTo>
                  <a:pt x="0" y="23"/>
                  <a:pt x="0" y="23"/>
                  <a:pt x="0" y="23"/>
                </a:cubicBezTo>
                <a:cubicBezTo>
                  <a:pt x="0" y="26"/>
                  <a:pt x="0" y="28"/>
                  <a:pt x="0" y="30"/>
                </a:cubicBezTo>
                <a:cubicBezTo>
                  <a:pt x="0" y="34"/>
                  <a:pt x="0" y="39"/>
                  <a:pt x="0" y="47"/>
                </a:cubicBezTo>
                <a:cubicBezTo>
                  <a:pt x="0" y="48"/>
                  <a:pt x="0" y="48"/>
                  <a:pt x="0" y="48"/>
                </a:cubicBezTo>
                <a:cubicBezTo>
                  <a:pt x="0" y="49"/>
                  <a:pt x="0" y="50"/>
                  <a:pt x="1" y="50"/>
                </a:cubicBezTo>
                <a:cubicBezTo>
                  <a:pt x="2" y="51"/>
                  <a:pt x="5" y="52"/>
                  <a:pt x="9" y="53"/>
                </a:cubicBezTo>
                <a:cubicBezTo>
                  <a:pt x="23" y="58"/>
                  <a:pt x="23" y="58"/>
                  <a:pt x="23" y="58"/>
                </a:cubicBezTo>
                <a:cubicBezTo>
                  <a:pt x="29" y="59"/>
                  <a:pt x="36" y="60"/>
                  <a:pt x="44" y="60"/>
                </a:cubicBezTo>
                <a:cubicBezTo>
                  <a:pt x="52" y="60"/>
                  <a:pt x="59" y="59"/>
                  <a:pt x="65" y="58"/>
                </a:cubicBezTo>
                <a:cubicBezTo>
                  <a:pt x="70" y="56"/>
                  <a:pt x="75" y="54"/>
                  <a:pt x="81" y="51"/>
                </a:cubicBezTo>
                <a:cubicBezTo>
                  <a:pt x="86" y="48"/>
                  <a:pt x="90" y="45"/>
                  <a:pt x="92" y="42"/>
                </a:cubicBezTo>
                <a:cubicBezTo>
                  <a:pt x="96" y="39"/>
                  <a:pt x="98" y="35"/>
                  <a:pt x="100" y="31"/>
                </a:cubicBezTo>
                <a:cubicBezTo>
                  <a:pt x="103" y="24"/>
                  <a:pt x="104" y="17"/>
                  <a:pt x="104" y="9"/>
                </a:cubicBezTo>
                <a:cubicBezTo>
                  <a:pt x="104" y="6"/>
                  <a:pt x="104" y="2"/>
                  <a:pt x="103" y="0"/>
                </a:cubicBezTo>
                <a:cubicBezTo>
                  <a:pt x="60" y="0"/>
                  <a:pt x="60" y="0"/>
                  <a:pt x="60" y="0"/>
                </a:cubicBezTo>
                <a:close/>
                <a:moveTo>
                  <a:pt x="60" y="0"/>
                </a:moveTo>
                <a:cubicBezTo>
                  <a:pt x="60" y="0"/>
                  <a:pt x="60" y="0"/>
                  <a:pt x="6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1" name="Freeform 182"/>
          <p:cNvSpPr>
            <a:spLocks noEditPoints="1"/>
          </p:cNvSpPr>
          <p:nvPr/>
        </p:nvSpPr>
        <p:spPr bwMode="auto">
          <a:xfrm>
            <a:off x="7721603" y="1917700"/>
            <a:ext cx="245533" cy="16933"/>
          </a:xfrm>
          <a:custGeom>
            <a:avLst/>
            <a:gdLst>
              <a:gd name="T0" fmla="*/ 186 w 187"/>
              <a:gd name="T1" fmla="*/ 0 h 13"/>
              <a:gd name="T2" fmla="*/ 184 w 187"/>
              <a:gd name="T3" fmla="*/ 0 h 13"/>
              <a:gd name="T4" fmla="*/ 3 w 187"/>
              <a:gd name="T5" fmla="*/ 0 h 13"/>
              <a:gd name="T6" fmla="*/ 1 w 187"/>
              <a:gd name="T7" fmla="*/ 0 h 13"/>
              <a:gd name="T8" fmla="*/ 0 w 187"/>
              <a:gd name="T9" fmla="*/ 3 h 13"/>
              <a:gd name="T10" fmla="*/ 0 w 187"/>
              <a:gd name="T11" fmla="*/ 10 h 13"/>
              <a:gd name="T12" fmla="*/ 1 w 187"/>
              <a:gd name="T13" fmla="*/ 12 h 13"/>
              <a:gd name="T14" fmla="*/ 3 w 187"/>
              <a:gd name="T15" fmla="*/ 13 h 13"/>
              <a:gd name="T16" fmla="*/ 184 w 187"/>
              <a:gd name="T17" fmla="*/ 13 h 13"/>
              <a:gd name="T18" fmla="*/ 186 w 187"/>
              <a:gd name="T19" fmla="*/ 12 h 13"/>
              <a:gd name="T20" fmla="*/ 187 w 187"/>
              <a:gd name="T21" fmla="*/ 10 h 13"/>
              <a:gd name="T22" fmla="*/ 187 w 187"/>
              <a:gd name="T23" fmla="*/ 3 h 13"/>
              <a:gd name="T24" fmla="*/ 186 w 187"/>
              <a:gd name="T25" fmla="*/ 0 h 13"/>
              <a:gd name="T26" fmla="*/ 186 w 187"/>
              <a:gd name="T27" fmla="*/ 0 h 13"/>
              <a:gd name="T28" fmla="*/ 186 w 18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3">
                <a:moveTo>
                  <a:pt x="186" y="0"/>
                </a:moveTo>
                <a:cubicBezTo>
                  <a:pt x="186" y="0"/>
                  <a:pt x="185" y="0"/>
                  <a:pt x="184" y="0"/>
                </a:cubicBezTo>
                <a:cubicBezTo>
                  <a:pt x="3" y="0"/>
                  <a:pt x="3" y="0"/>
                  <a:pt x="3" y="0"/>
                </a:cubicBezTo>
                <a:cubicBezTo>
                  <a:pt x="2" y="0"/>
                  <a:pt x="1" y="0"/>
                  <a:pt x="1" y="0"/>
                </a:cubicBezTo>
                <a:cubicBezTo>
                  <a:pt x="0" y="1"/>
                  <a:pt x="0" y="2"/>
                  <a:pt x="0" y="3"/>
                </a:cubicBezTo>
                <a:cubicBezTo>
                  <a:pt x="0" y="10"/>
                  <a:pt x="0" y="10"/>
                  <a:pt x="0" y="10"/>
                </a:cubicBezTo>
                <a:cubicBezTo>
                  <a:pt x="0" y="11"/>
                  <a:pt x="0" y="11"/>
                  <a:pt x="1" y="12"/>
                </a:cubicBezTo>
                <a:cubicBezTo>
                  <a:pt x="1" y="13"/>
                  <a:pt x="2" y="13"/>
                  <a:pt x="3" y="13"/>
                </a:cubicBezTo>
                <a:cubicBezTo>
                  <a:pt x="184" y="13"/>
                  <a:pt x="184" y="13"/>
                  <a:pt x="184" y="13"/>
                </a:cubicBezTo>
                <a:cubicBezTo>
                  <a:pt x="185" y="13"/>
                  <a:pt x="186" y="13"/>
                  <a:pt x="186" y="12"/>
                </a:cubicBezTo>
                <a:cubicBezTo>
                  <a:pt x="187" y="11"/>
                  <a:pt x="187" y="11"/>
                  <a:pt x="187" y="10"/>
                </a:cubicBezTo>
                <a:cubicBezTo>
                  <a:pt x="187" y="3"/>
                  <a:pt x="187" y="3"/>
                  <a:pt x="187" y="3"/>
                </a:cubicBezTo>
                <a:cubicBezTo>
                  <a:pt x="187" y="2"/>
                  <a:pt x="187" y="1"/>
                  <a:pt x="186" y="0"/>
                </a:cubicBezTo>
                <a:close/>
                <a:moveTo>
                  <a:pt x="186" y="0"/>
                </a:moveTo>
                <a:cubicBezTo>
                  <a:pt x="186" y="0"/>
                  <a:pt x="186" y="0"/>
                  <a:pt x="18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2" name="Freeform 183"/>
          <p:cNvSpPr>
            <a:spLocks noEditPoints="1"/>
          </p:cNvSpPr>
          <p:nvPr/>
        </p:nvSpPr>
        <p:spPr bwMode="auto">
          <a:xfrm>
            <a:off x="8125884" y="1862667"/>
            <a:ext cx="169333" cy="203200"/>
          </a:xfrm>
          <a:custGeom>
            <a:avLst/>
            <a:gdLst>
              <a:gd name="T0" fmla="*/ 129 w 129"/>
              <a:gd name="T1" fmla="*/ 0 h 155"/>
              <a:gd name="T2" fmla="*/ 122 w 129"/>
              <a:gd name="T3" fmla="*/ 0 h 155"/>
              <a:gd name="T4" fmla="*/ 119 w 129"/>
              <a:gd name="T5" fmla="*/ 2 h 155"/>
              <a:gd name="T6" fmla="*/ 113 w 129"/>
              <a:gd name="T7" fmla="*/ 3 h 155"/>
              <a:gd name="T8" fmla="*/ 61 w 129"/>
              <a:gd name="T9" fmla="*/ 2 h 155"/>
              <a:gd name="T10" fmla="*/ 48 w 129"/>
              <a:gd name="T11" fmla="*/ 3 h 155"/>
              <a:gd name="T12" fmla="*/ 13 w 129"/>
              <a:gd name="T13" fmla="*/ 2 h 155"/>
              <a:gd name="T14" fmla="*/ 0 w 129"/>
              <a:gd name="T15" fmla="*/ 0 h 155"/>
              <a:gd name="T16" fmla="*/ 5 w 129"/>
              <a:gd name="T17" fmla="*/ 43 h 155"/>
              <a:gd name="T18" fmla="*/ 9 w 129"/>
              <a:gd name="T19" fmla="*/ 38 h 155"/>
              <a:gd name="T20" fmla="*/ 14 w 129"/>
              <a:gd name="T21" fmla="*/ 22 h 155"/>
              <a:gd name="T22" fmla="*/ 24 w 129"/>
              <a:gd name="T23" fmla="*/ 17 h 155"/>
              <a:gd name="T24" fmla="*/ 49 w 129"/>
              <a:gd name="T25" fmla="*/ 16 h 155"/>
              <a:gd name="T26" fmla="*/ 51 w 129"/>
              <a:gd name="T27" fmla="*/ 18 h 155"/>
              <a:gd name="T28" fmla="*/ 51 w 129"/>
              <a:gd name="T29" fmla="*/ 34 h 155"/>
              <a:gd name="T30" fmla="*/ 52 w 129"/>
              <a:gd name="T31" fmla="*/ 89 h 155"/>
              <a:gd name="T32" fmla="*/ 50 w 129"/>
              <a:gd name="T33" fmla="*/ 139 h 155"/>
              <a:gd name="T34" fmla="*/ 26 w 129"/>
              <a:gd name="T35" fmla="*/ 149 h 155"/>
              <a:gd name="T36" fmla="*/ 26 w 129"/>
              <a:gd name="T37" fmla="*/ 152 h 155"/>
              <a:gd name="T38" fmla="*/ 33 w 129"/>
              <a:gd name="T39" fmla="*/ 155 h 155"/>
              <a:gd name="T40" fmla="*/ 81 w 129"/>
              <a:gd name="T41" fmla="*/ 154 h 155"/>
              <a:gd name="T42" fmla="*/ 103 w 129"/>
              <a:gd name="T43" fmla="*/ 155 h 155"/>
              <a:gd name="T44" fmla="*/ 103 w 129"/>
              <a:gd name="T45" fmla="*/ 147 h 155"/>
              <a:gd name="T46" fmla="*/ 93 w 129"/>
              <a:gd name="T47" fmla="*/ 144 h 155"/>
              <a:gd name="T48" fmla="*/ 87 w 129"/>
              <a:gd name="T49" fmla="*/ 142 h 155"/>
              <a:gd name="T50" fmla="*/ 77 w 129"/>
              <a:gd name="T51" fmla="*/ 130 h 155"/>
              <a:gd name="T52" fmla="*/ 77 w 129"/>
              <a:gd name="T53" fmla="*/ 79 h 155"/>
              <a:gd name="T54" fmla="*/ 77 w 129"/>
              <a:gd name="T55" fmla="*/ 30 h 155"/>
              <a:gd name="T56" fmla="*/ 84 w 129"/>
              <a:gd name="T57" fmla="*/ 16 h 155"/>
              <a:gd name="T58" fmla="*/ 106 w 129"/>
              <a:gd name="T59" fmla="*/ 16 h 155"/>
              <a:gd name="T60" fmla="*/ 113 w 129"/>
              <a:gd name="T61" fmla="*/ 18 h 155"/>
              <a:gd name="T62" fmla="*/ 115 w 129"/>
              <a:gd name="T63" fmla="*/ 27 h 155"/>
              <a:gd name="T64" fmla="*/ 122 w 129"/>
              <a:gd name="T65" fmla="*/ 46 h 155"/>
              <a:gd name="T66" fmla="*/ 129 w 129"/>
              <a:gd name="T67" fmla="*/ 40 h 155"/>
              <a:gd name="T68" fmla="*/ 129 w 129"/>
              <a:gd name="T69" fmla="*/ 24 h 155"/>
              <a:gd name="T70" fmla="*/ 129 w 129"/>
              <a:gd name="T71" fmla="*/ 1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55">
                <a:moveTo>
                  <a:pt x="129" y="10"/>
                </a:moveTo>
                <a:cubicBezTo>
                  <a:pt x="129" y="0"/>
                  <a:pt x="129" y="0"/>
                  <a:pt x="129" y="0"/>
                </a:cubicBezTo>
                <a:cubicBezTo>
                  <a:pt x="128" y="0"/>
                  <a:pt x="127" y="0"/>
                  <a:pt x="126" y="0"/>
                </a:cubicBezTo>
                <a:cubicBezTo>
                  <a:pt x="122" y="0"/>
                  <a:pt x="122" y="0"/>
                  <a:pt x="122" y="0"/>
                </a:cubicBezTo>
                <a:cubicBezTo>
                  <a:pt x="121" y="0"/>
                  <a:pt x="121" y="0"/>
                  <a:pt x="121" y="0"/>
                </a:cubicBezTo>
                <a:cubicBezTo>
                  <a:pt x="121" y="1"/>
                  <a:pt x="120" y="2"/>
                  <a:pt x="119" y="2"/>
                </a:cubicBezTo>
                <a:cubicBezTo>
                  <a:pt x="118" y="3"/>
                  <a:pt x="117" y="3"/>
                  <a:pt x="116" y="3"/>
                </a:cubicBezTo>
                <a:cubicBezTo>
                  <a:pt x="113" y="3"/>
                  <a:pt x="113" y="3"/>
                  <a:pt x="113" y="3"/>
                </a:cubicBezTo>
                <a:cubicBezTo>
                  <a:pt x="83" y="3"/>
                  <a:pt x="83" y="3"/>
                  <a:pt x="83" y="3"/>
                </a:cubicBezTo>
                <a:cubicBezTo>
                  <a:pt x="61" y="2"/>
                  <a:pt x="61" y="2"/>
                  <a:pt x="61" y="2"/>
                </a:cubicBezTo>
                <a:cubicBezTo>
                  <a:pt x="50" y="3"/>
                  <a:pt x="50" y="3"/>
                  <a:pt x="50" y="3"/>
                </a:cubicBezTo>
                <a:cubicBezTo>
                  <a:pt x="48" y="3"/>
                  <a:pt x="48" y="3"/>
                  <a:pt x="48" y="3"/>
                </a:cubicBezTo>
                <a:cubicBezTo>
                  <a:pt x="35" y="3"/>
                  <a:pt x="35" y="3"/>
                  <a:pt x="35" y="3"/>
                </a:cubicBezTo>
                <a:cubicBezTo>
                  <a:pt x="22" y="3"/>
                  <a:pt x="15" y="3"/>
                  <a:pt x="13" y="2"/>
                </a:cubicBezTo>
                <a:cubicBezTo>
                  <a:pt x="8" y="0"/>
                  <a:pt x="8" y="0"/>
                  <a:pt x="8" y="0"/>
                </a:cubicBezTo>
                <a:cubicBezTo>
                  <a:pt x="0" y="0"/>
                  <a:pt x="0" y="0"/>
                  <a:pt x="0" y="0"/>
                </a:cubicBezTo>
                <a:cubicBezTo>
                  <a:pt x="0" y="39"/>
                  <a:pt x="0" y="39"/>
                  <a:pt x="0" y="39"/>
                </a:cubicBezTo>
                <a:cubicBezTo>
                  <a:pt x="1" y="40"/>
                  <a:pt x="2" y="41"/>
                  <a:pt x="5" y="43"/>
                </a:cubicBezTo>
                <a:cubicBezTo>
                  <a:pt x="6" y="43"/>
                  <a:pt x="7" y="43"/>
                  <a:pt x="8" y="42"/>
                </a:cubicBezTo>
                <a:cubicBezTo>
                  <a:pt x="8" y="41"/>
                  <a:pt x="9" y="40"/>
                  <a:pt x="9" y="38"/>
                </a:cubicBezTo>
                <a:cubicBezTo>
                  <a:pt x="10" y="36"/>
                  <a:pt x="11" y="33"/>
                  <a:pt x="12" y="30"/>
                </a:cubicBezTo>
                <a:cubicBezTo>
                  <a:pt x="13" y="26"/>
                  <a:pt x="14" y="24"/>
                  <a:pt x="14" y="22"/>
                </a:cubicBezTo>
                <a:cubicBezTo>
                  <a:pt x="15" y="21"/>
                  <a:pt x="15" y="20"/>
                  <a:pt x="16" y="19"/>
                </a:cubicBezTo>
                <a:cubicBezTo>
                  <a:pt x="17" y="18"/>
                  <a:pt x="20" y="17"/>
                  <a:pt x="24" y="17"/>
                </a:cubicBezTo>
                <a:cubicBezTo>
                  <a:pt x="28" y="16"/>
                  <a:pt x="31" y="15"/>
                  <a:pt x="34" y="15"/>
                </a:cubicBezTo>
                <a:cubicBezTo>
                  <a:pt x="41" y="15"/>
                  <a:pt x="46" y="15"/>
                  <a:pt x="49" y="16"/>
                </a:cubicBezTo>
                <a:cubicBezTo>
                  <a:pt x="49" y="16"/>
                  <a:pt x="50" y="16"/>
                  <a:pt x="50" y="16"/>
                </a:cubicBezTo>
                <a:cubicBezTo>
                  <a:pt x="51" y="17"/>
                  <a:pt x="51" y="17"/>
                  <a:pt x="51" y="18"/>
                </a:cubicBezTo>
                <a:cubicBezTo>
                  <a:pt x="51" y="19"/>
                  <a:pt x="51" y="21"/>
                  <a:pt x="51" y="24"/>
                </a:cubicBezTo>
                <a:cubicBezTo>
                  <a:pt x="51" y="27"/>
                  <a:pt x="51" y="30"/>
                  <a:pt x="51" y="34"/>
                </a:cubicBezTo>
                <a:cubicBezTo>
                  <a:pt x="51" y="38"/>
                  <a:pt x="51" y="42"/>
                  <a:pt x="51" y="46"/>
                </a:cubicBezTo>
                <a:cubicBezTo>
                  <a:pt x="52" y="89"/>
                  <a:pt x="52" y="89"/>
                  <a:pt x="52" y="89"/>
                </a:cubicBezTo>
                <a:cubicBezTo>
                  <a:pt x="52" y="106"/>
                  <a:pt x="51" y="120"/>
                  <a:pt x="51" y="133"/>
                </a:cubicBezTo>
                <a:cubicBezTo>
                  <a:pt x="51" y="135"/>
                  <a:pt x="50" y="137"/>
                  <a:pt x="50" y="139"/>
                </a:cubicBezTo>
                <a:cubicBezTo>
                  <a:pt x="48" y="140"/>
                  <a:pt x="43" y="141"/>
                  <a:pt x="34" y="144"/>
                </a:cubicBezTo>
                <a:cubicBezTo>
                  <a:pt x="30" y="145"/>
                  <a:pt x="27" y="147"/>
                  <a:pt x="26" y="149"/>
                </a:cubicBezTo>
                <a:cubicBezTo>
                  <a:pt x="26" y="150"/>
                  <a:pt x="26" y="150"/>
                  <a:pt x="26" y="150"/>
                </a:cubicBezTo>
                <a:cubicBezTo>
                  <a:pt x="26" y="152"/>
                  <a:pt x="26" y="152"/>
                  <a:pt x="26" y="152"/>
                </a:cubicBezTo>
                <a:cubicBezTo>
                  <a:pt x="26" y="153"/>
                  <a:pt x="26" y="153"/>
                  <a:pt x="26" y="155"/>
                </a:cubicBezTo>
                <a:cubicBezTo>
                  <a:pt x="27" y="155"/>
                  <a:pt x="30" y="155"/>
                  <a:pt x="33" y="155"/>
                </a:cubicBezTo>
                <a:cubicBezTo>
                  <a:pt x="43" y="154"/>
                  <a:pt x="51" y="153"/>
                  <a:pt x="57" y="153"/>
                </a:cubicBezTo>
                <a:cubicBezTo>
                  <a:pt x="68" y="153"/>
                  <a:pt x="76" y="153"/>
                  <a:pt x="81" y="154"/>
                </a:cubicBezTo>
                <a:cubicBezTo>
                  <a:pt x="86" y="155"/>
                  <a:pt x="92" y="155"/>
                  <a:pt x="100" y="155"/>
                </a:cubicBezTo>
                <a:cubicBezTo>
                  <a:pt x="101" y="155"/>
                  <a:pt x="102" y="155"/>
                  <a:pt x="103" y="155"/>
                </a:cubicBezTo>
                <a:cubicBezTo>
                  <a:pt x="103" y="154"/>
                  <a:pt x="103" y="153"/>
                  <a:pt x="103" y="152"/>
                </a:cubicBezTo>
                <a:cubicBezTo>
                  <a:pt x="103" y="152"/>
                  <a:pt x="103" y="150"/>
                  <a:pt x="103" y="147"/>
                </a:cubicBezTo>
                <a:cubicBezTo>
                  <a:pt x="101" y="146"/>
                  <a:pt x="100" y="146"/>
                  <a:pt x="98" y="145"/>
                </a:cubicBezTo>
                <a:cubicBezTo>
                  <a:pt x="97" y="145"/>
                  <a:pt x="95" y="144"/>
                  <a:pt x="93" y="144"/>
                </a:cubicBezTo>
                <a:cubicBezTo>
                  <a:pt x="92" y="143"/>
                  <a:pt x="90" y="143"/>
                  <a:pt x="89" y="142"/>
                </a:cubicBezTo>
                <a:cubicBezTo>
                  <a:pt x="88" y="142"/>
                  <a:pt x="87" y="142"/>
                  <a:pt x="87" y="142"/>
                </a:cubicBezTo>
                <a:cubicBezTo>
                  <a:pt x="84" y="142"/>
                  <a:pt x="81" y="140"/>
                  <a:pt x="78" y="139"/>
                </a:cubicBezTo>
                <a:cubicBezTo>
                  <a:pt x="77" y="136"/>
                  <a:pt x="77" y="133"/>
                  <a:pt x="77" y="130"/>
                </a:cubicBezTo>
                <a:cubicBezTo>
                  <a:pt x="77" y="115"/>
                  <a:pt x="77" y="115"/>
                  <a:pt x="77" y="115"/>
                </a:cubicBezTo>
                <a:cubicBezTo>
                  <a:pt x="77" y="79"/>
                  <a:pt x="77" y="79"/>
                  <a:pt x="77" y="79"/>
                </a:cubicBezTo>
                <a:cubicBezTo>
                  <a:pt x="77" y="45"/>
                  <a:pt x="77" y="45"/>
                  <a:pt x="77" y="45"/>
                </a:cubicBezTo>
                <a:cubicBezTo>
                  <a:pt x="77" y="30"/>
                  <a:pt x="77" y="30"/>
                  <a:pt x="77" y="30"/>
                </a:cubicBezTo>
                <a:cubicBezTo>
                  <a:pt x="77" y="27"/>
                  <a:pt x="77" y="23"/>
                  <a:pt x="78" y="16"/>
                </a:cubicBezTo>
                <a:cubicBezTo>
                  <a:pt x="80" y="16"/>
                  <a:pt x="82" y="16"/>
                  <a:pt x="84" y="16"/>
                </a:cubicBezTo>
                <a:cubicBezTo>
                  <a:pt x="87" y="16"/>
                  <a:pt x="91" y="16"/>
                  <a:pt x="96" y="16"/>
                </a:cubicBezTo>
                <a:cubicBezTo>
                  <a:pt x="100" y="16"/>
                  <a:pt x="104" y="16"/>
                  <a:pt x="106" y="16"/>
                </a:cubicBezTo>
                <a:cubicBezTo>
                  <a:pt x="108" y="16"/>
                  <a:pt x="110" y="16"/>
                  <a:pt x="110" y="16"/>
                </a:cubicBezTo>
                <a:cubicBezTo>
                  <a:pt x="111" y="16"/>
                  <a:pt x="112" y="17"/>
                  <a:pt x="113" y="18"/>
                </a:cubicBezTo>
                <a:cubicBezTo>
                  <a:pt x="113" y="18"/>
                  <a:pt x="113" y="19"/>
                  <a:pt x="114" y="21"/>
                </a:cubicBezTo>
                <a:cubicBezTo>
                  <a:pt x="114" y="22"/>
                  <a:pt x="114" y="25"/>
                  <a:pt x="115" y="27"/>
                </a:cubicBezTo>
                <a:cubicBezTo>
                  <a:pt x="115" y="30"/>
                  <a:pt x="116" y="32"/>
                  <a:pt x="116" y="34"/>
                </a:cubicBezTo>
                <a:cubicBezTo>
                  <a:pt x="118" y="39"/>
                  <a:pt x="120" y="44"/>
                  <a:pt x="122" y="46"/>
                </a:cubicBezTo>
                <a:cubicBezTo>
                  <a:pt x="124" y="46"/>
                  <a:pt x="126" y="46"/>
                  <a:pt x="129" y="45"/>
                </a:cubicBezTo>
                <a:cubicBezTo>
                  <a:pt x="129" y="43"/>
                  <a:pt x="129" y="42"/>
                  <a:pt x="129" y="40"/>
                </a:cubicBezTo>
                <a:cubicBezTo>
                  <a:pt x="129" y="34"/>
                  <a:pt x="129" y="34"/>
                  <a:pt x="129" y="34"/>
                </a:cubicBezTo>
                <a:cubicBezTo>
                  <a:pt x="129" y="24"/>
                  <a:pt x="129" y="24"/>
                  <a:pt x="129" y="24"/>
                </a:cubicBezTo>
                <a:cubicBezTo>
                  <a:pt x="129" y="15"/>
                  <a:pt x="129" y="10"/>
                  <a:pt x="129" y="10"/>
                </a:cubicBezTo>
                <a:close/>
                <a:moveTo>
                  <a:pt x="129" y="10"/>
                </a:moveTo>
                <a:cubicBezTo>
                  <a:pt x="129" y="10"/>
                  <a:pt x="129" y="10"/>
                  <a:pt x="129"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3" name="Freeform 184"/>
          <p:cNvSpPr>
            <a:spLocks noEditPoints="1"/>
          </p:cNvSpPr>
          <p:nvPr/>
        </p:nvSpPr>
        <p:spPr bwMode="auto">
          <a:xfrm>
            <a:off x="8312151" y="1862667"/>
            <a:ext cx="50800" cy="203200"/>
          </a:xfrm>
          <a:custGeom>
            <a:avLst/>
            <a:gdLst>
              <a:gd name="T0" fmla="*/ 34 w 39"/>
              <a:gd name="T1" fmla="*/ 129 h 154"/>
              <a:gd name="T2" fmla="*/ 26 w 39"/>
              <a:gd name="T3" fmla="*/ 129 h 154"/>
              <a:gd name="T4" fmla="*/ 26 w 39"/>
              <a:gd name="T5" fmla="*/ 25 h 154"/>
              <a:gd name="T6" fmla="*/ 34 w 39"/>
              <a:gd name="T7" fmla="*/ 25 h 154"/>
              <a:gd name="T8" fmla="*/ 38 w 39"/>
              <a:gd name="T9" fmla="*/ 24 h 154"/>
              <a:gd name="T10" fmla="*/ 37 w 39"/>
              <a:gd name="T11" fmla="*/ 19 h 154"/>
              <a:gd name="T12" fmla="*/ 25 w 39"/>
              <a:gd name="T13" fmla="*/ 3 h 154"/>
              <a:gd name="T14" fmla="*/ 20 w 39"/>
              <a:gd name="T15" fmla="*/ 0 h 154"/>
              <a:gd name="T16" fmla="*/ 15 w 39"/>
              <a:gd name="T17" fmla="*/ 3 h 154"/>
              <a:gd name="T18" fmla="*/ 2 w 39"/>
              <a:gd name="T19" fmla="*/ 19 h 154"/>
              <a:gd name="T20" fmla="*/ 1 w 39"/>
              <a:gd name="T21" fmla="*/ 24 h 154"/>
              <a:gd name="T22" fmla="*/ 5 w 39"/>
              <a:gd name="T23" fmla="*/ 25 h 154"/>
              <a:gd name="T24" fmla="*/ 13 w 39"/>
              <a:gd name="T25" fmla="*/ 25 h 154"/>
              <a:gd name="T26" fmla="*/ 13 w 39"/>
              <a:gd name="T27" fmla="*/ 129 h 154"/>
              <a:gd name="T28" fmla="*/ 5 w 39"/>
              <a:gd name="T29" fmla="*/ 129 h 154"/>
              <a:gd name="T30" fmla="*/ 1 w 39"/>
              <a:gd name="T31" fmla="*/ 131 h 154"/>
              <a:gd name="T32" fmla="*/ 2 w 39"/>
              <a:gd name="T33" fmla="*/ 135 h 154"/>
              <a:gd name="T34" fmla="*/ 15 w 39"/>
              <a:gd name="T35" fmla="*/ 152 h 154"/>
              <a:gd name="T36" fmla="*/ 20 w 39"/>
              <a:gd name="T37" fmla="*/ 154 h 154"/>
              <a:gd name="T38" fmla="*/ 25 w 39"/>
              <a:gd name="T39" fmla="*/ 152 h 154"/>
              <a:gd name="T40" fmla="*/ 37 w 39"/>
              <a:gd name="T41" fmla="*/ 135 h 154"/>
              <a:gd name="T42" fmla="*/ 38 w 39"/>
              <a:gd name="T43" fmla="*/ 131 h 154"/>
              <a:gd name="T44" fmla="*/ 34 w 39"/>
              <a:gd name="T45" fmla="*/ 129 h 154"/>
              <a:gd name="T46" fmla="*/ 34 w 39"/>
              <a:gd name="T47" fmla="*/ 129 h 154"/>
              <a:gd name="T48" fmla="*/ 34 w 39"/>
              <a:gd name="T49"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154">
                <a:moveTo>
                  <a:pt x="34" y="129"/>
                </a:moveTo>
                <a:cubicBezTo>
                  <a:pt x="26" y="129"/>
                  <a:pt x="26" y="129"/>
                  <a:pt x="26" y="129"/>
                </a:cubicBezTo>
                <a:cubicBezTo>
                  <a:pt x="26" y="25"/>
                  <a:pt x="26" y="25"/>
                  <a:pt x="26" y="25"/>
                </a:cubicBezTo>
                <a:cubicBezTo>
                  <a:pt x="34" y="25"/>
                  <a:pt x="34" y="25"/>
                  <a:pt x="34" y="25"/>
                </a:cubicBezTo>
                <a:cubicBezTo>
                  <a:pt x="36" y="25"/>
                  <a:pt x="38" y="25"/>
                  <a:pt x="38" y="24"/>
                </a:cubicBezTo>
                <a:cubicBezTo>
                  <a:pt x="39" y="22"/>
                  <a:pt x="39" y="21"/>
                  <a:pt x="37" y="19"/>
                </a:cubicBezTo>
                <a:cubicBezTo>
                  <a:pt x="25" y="3"/>
                  <a:pt x="25" y="3"/>
                  <a:pt x="25" y="3"/>
                </a:cubicBezTo>
                <a:cubicBezTo>
                  <a:pt x="23" y="1"/>
                  <a:pt x="22" y="0"/>
                  <a:pt x="20" y="0"/>
                </a:cubicBezTo>
                <a:cubicBezTo>
                  <a:pt x="18" y="0"/>
                  <a:pt x="16" y="1"/>
                  <a:pt x="15" y="3"/>
                </a:cubicBezTo>
                <a:cubicBezTo>
                  <a:pt x="2" y="19"/>
                  <a:pt x="2" y="19"/>
                  <a:pt x="2" y="19"/>
                </a:cubicBezTo>
                <a:cubicBezTo>
                  <a:pt x="1" y="21"/>
                  <a:pt x="0" y="22"/>
                  <a:pt x="1" y="24"/>
                </a:cubicBezTo>
                <a:cubicBezTo>
                  <a:pt x="1" y="25"/>
                  <a:pt x="3" y="25"/>
                  <a:pt x="5" y="25"/>
                </a:cubicBezTo>
                <a:cubicBezTo>
                  <a:pt x="13" y="25"/>
                  <a:pt x="13" y="25"/>
                  <a:pt x="13" y="25"/>
                </a:cubicBezTo>
                <a:cubicBezTo>
                  <a:pt x="13" y="129"/>
                  <a:pt x="13" y="129"/>
                  <a:pt x="13" y="129"/>
                </a:cubicBezTo>
                <a:cubicBezTo>
                  <a:pt x="5" y="129"/>
                  <a:pt x="5" y="129"/>
                  <a:pt x="5" y="129"/>
                </a:cubicBezTo>
                <a:cubicBezTo>
                  <a:pt x="3" y="129"/>
                  <a:pt x="1" y="130"/>
                  <a:pt x="1" y="131"/>
                </a:cubicBezTo>
                <a:cubicBezTo>
                  <a:pt x="0" y="132"/>
                  <a:pt x="1" y="134"/>
                  <a:pt x="2" y="135"/>
                </a:cubicBezTo>
                <a:cubicBezTo>
                  <a:pt x="15" y="152"/>
                  <a:pt x="15" y="152"/>
                  <a:pt x="15" y="152"/>
                </a:cubicBezTo>
                <a:cubicBezTo>
                  <a:pt x="16" y="154"/>
                  <a:pt x="18" y="154"/>
                  <a:pt x="20" y="154"/>
                </a:cubicBezTo>
                <a:cubicBezTo>
                  <a:pt x="22" y="154"/>
                  <a:pt x="23" y="154"/>
                  <a:pt x="25" y="152"/>
                </a:cubicBezTo>
                <a:cubicBezTo>
                  <a:pt x="37" y="135"/>
                  <a:pt x="37" y="135"/>
                  <a:pt x="37" y="135"/>
                </a:cubicBezTo>
                <a:cubicBezTo>
                  <a:pt x="39" y="134"/>
                  <a:pt x="39" y="132"/>
                  <a:pt x="38" y="131"/>
                </a:cubicBezTo>
                <a:cubicBezTo>
                  <a:pt x="38" y="130"/>
                  <a:pt x="36" y="129"/>
                  <a:pt x="34" y="129"/>
                </a:cubicBezTo>
                <a:close/>
                <a:moveTo>
                  <a:pt x="34" y="129"/>
                </a:moveTo>
                <a:cubicBezTo>
                  <a:pt x="34" y="129"/>
                  <a:pt x="34" y="129"/>
                  <a:pt x="34"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4" name="Freeform 185"/>
          <p:cNvSpPr>
            <a:spLocks noEditPoints="1"/>
          </p:cNvSpPr>
          <p:nvPr/>
        </p:nvSpPr>
        <p:spPr bwMode="auto">
          <a:xfrm>
            <a:off x="8504769" y="2006600"/>
            <a:ext cx="201083" cy="52917"/>
          </a:xfrm>
          <a:custGeom>
            <a:avLst/>
            <a:gdLst>
              <a:gd name="T0" fmla="*/ 151 w 154"/>
              <a:gd name="T1" fmla="*/ 15 h 39"/>
              <a:gd name="T2" fmla="*/ 135 w 154"/>
              <a:gd name="T3" fmla="*/ 2 h 39"/>
              <a:gd name="T4" fmla="*/ 130 w 154"/>
              <a:gd name="T5" fmla="*/ 1 h 39"/>
              <a:gd name="T6" fmla="*/ 128 w 154"/>
              <a:gd name="T7" fmla="*/ 5 h 39"/>
              <a:gd name="T8" fmla="*/ 128 w 154"/>
              <a:gd name="T9" fmla="*/ 13 h 39"/>
              <a:gd name="T10" fmla="*/ 25 w 154"/>
              <a:gd name="T11" fmla="*/ 13 h 39"/>
              <a:gd name="T12" fmla="*/ 25 w 154"/>
              <a:gd name="T13" fmla="*/ 5 h 39"/>
              <a:gd name="T14" fmla="*/ 23 w 154"/>
              <a:gd name="T15" fmla="*/ 1 h 39"/>
              <a:gd name="T16" fmla="*/ 19 w 154"/>
              <a:gd name="T17" fmla="*/ 2 h 39"/>
              <a:gd name="T18" fmla="*/ 2 w 154"/>
              <a:gd name="T19" fmla="*/ 15 h 39"/>
              <a:gd name="T20" fmla="*/ 0 w 154"/>
              <a:gd name="T21" fmla="*/ 20 h 39"/>
              <a:gd name="T22" fmla="*/ 2 w 154"/>
              <a:gd name="T23" fmla="*/ 25 h 39"/>
              <a:gd name="T24" fmla="*/ 19 w 154"/>
              <a:gd name="T25" fmla="*/ 38 h 39"/>
              <a:gd name="T26" fmla="*/ 23 w 154"/>
              <a:gd name="T27" fmla="*/ 39 h 39"/>
              <a:gd name="T28" fmla="*/ 25 w 154"/>
              <a:gd name="T29" fmla="*/ 34 h 39"/>
              <a:gd name="T30" fmla="*/ 25 w 154"/>
              <a:gd name="T31" fmla="*/ 26 h 39"/>
              <a:gd name="T32" fmla="*/ 128 w 154"/>
              <a:gd name="T33" fmla="*/ 26 h 39"/>
              <a:gd name="T34" fmla="*/ 128 w 154"/>
              <a:gd name="T35" fmla="*/ 34 h 39"/>
              <a:gd name="T36" fmla="*/ 130 w 154"/>
              <a:gd name="T37" fmla="*/ 39 h 39"/>
              <a:gd name="T38" fmla="*/ 135 w 154"/>
              <a:gd name="T39" fmla="*/ 38 h 39"/>
              <a:gd name="T40" fmla="*/ 151 w 154"/>
              <a:gd name="T41" fmla="*/ 25 h 39"/>
              <a:gd name="T42" fmla="*/ 154 w 154"/>
              <a:gd name="T43" fmla="*/ 20 h 39"/>
              <a:gd name="T44" fmla="*/ 151 w 154"/>
              <a:gd name="T45" fmla="*/ 15 h 39"/>
              <a:gd name="T46" fmla="*/ 151 w 154"/>
              <a:gd name="T47" fmla="*/ 15 h 39"/>
              <a:gd name="T48" fmla="*/ 151 w 154"/>
              <a:gd name="T49"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39">
                <a:moveTo>
                  <a:pt x="151" y="15"/>
                </a:moveTo>
                <a:cubicBezTo>
                  <a:pt x="135" y="2"/>
                  <a:pt x="135" y="2"/>
                  <a:pt x="135" y="2"/>
                </a:cubicBezTo>
                <a:cubicBezTo>
                  <a:pt x="133" y="1"/>
                  <a:pt x="132" y="0"/>
                  <a:pt x="130" y="1"/>
                </a:cubicBezTo>
                <a:cubicBezTo>
                  <a:pt x="129" y="2"/>
                  <a:pt x="128" y="3"/>
                  <a:pt x="128" y="5"/>
                </a:cubicBezTo>
                <a:cubicBezTo>
                  <a:pt x="128" y="13"/>
                  <a:pt x="128" y="13"/>
                  <a:pt x="128" y="13"/>
                </a:cubicBezTo>
                <a:cubicBezTo>
                  <a:pt x="25" y="13"/>
                  <a:pt x="25" y="13"/>
                  <a:pt x="25" y="13"/>
                </a:cubicBezTo>
                <a:cubicBezTo>
                  <a:pt x="25" y="5"/>
                  <a:pt x="25" y="5"/>
                  <a:pt x="25" y="5"/>
                </a:cubicBezTo>
                <a:cubicBezTo>
                  <a:pt x="25" y="3"/>
                  <a:pt x="24" y="2"/>
                  <a:pt x="23" y="1"/>
                </a:cubicBezTo>
                <a:cubicBezTo>
                  <a:pt x="22" y="0"/>
                  <a:pt x="20" y="1"/>
                  <a:pt x="19" y="2"/>
                </a:cubicBezTo>
                <a:cubicBezTo>
                  <a:pt x="2" y="15"/>
                  <a:pt x="2" y="15"/>
                  <a:pt x="2" y="15"/>
                </a:cubicBezTo>
                <a:cubicBezTo>
                  <a:pt x="0" y="16"/>
                  <a:pt x="0" y="18"/>
                  <a:pt x="0" y="20"/>
                </a:cubicBezTo>
                <a:cubicBezTo>
                  <a:pt x="0" y="22"/>
                  <a:pt x="0" y="23"/>
                  <a:pt x="2" y="25"/>
                </a:cubicBezTo>
                <a:cubicBezTo>
                  <a:pt x="19" y="38"/>
                  <a:pt x="19" y="38"/>
                  <a:pt x="19" y="38"/>
                </a:cubicBezTo>
                <a:cubicBezTo>
                  <a:pt x="20" y="39"/>
                  <a:pt x="22" y="39"/>
                  <a:pt x="23" y="39"/>
                </a:cubicBezTo>
                <a:cubicBezTo>
                  <a:pt x="24" y="38"/>
                  <a:pt x="25" y="37"/>
                  <a:pt x="25" y="34"/>
                </a:cubicBezTo>
                <a:cubicBezTo>
                  <a:pt x="25" y="26"/>
                  <a:pt x="25" y="26"/>
                  <a:pt x="25" y="26"/>
                </a:cubicBezTo>
                <a:cubicBezTo>
                  <a:pt x="128" y="26"/>
                  <a:pt x="128" y="26"/>
                  <a:pt x="128" y="26"/>
                </a:cubicBezTo>
                <a:cubicBezTo>
                  <a:pt x="128" y="34"/>
                  <a:pt x="128" y="34"/>
                  <a:pt x="128" y="34"/>
                </a:cubicBezTo>
                <a:cubicBezTo>
                  <a:pt x="128" y="37"/>
                  <a:pt x="129" y="38"/>
                  <a:pt x="130" y="39"/>
                </a:cubicBezTo>
                <a:cubicBezTo>
                  <a:pt x="132" y="39"/>
                  <a:pt x="133" y="39"/>
                  <a:pt x="135" y="38"/>
                </a:cubicBezTo>
                <a:cubicBezTo>
                  <a:pt x="151" y="25"/>
                  <a:pt x="151" y="25"/>
                  <a:pt x="151" y="25"/>
                </a:cubicBezTo>
                <a:cubicBezTo>
                  <a:pt x="153" y="23"/>
                  <a:pt x="154" y="22"/>
                  <a:pt x="154" y="20"/>
                </a:cubicBezTo>
                <a:cubicBezTo>
                  <a:pt x="154" y="18"/>
                  <a:pt x="153" y="16"/>
                  <a:pt x="151" y="15"/>
                </a:cubicBezTo>
                <a:close/>
                <a:moveTo>
                  <a:pt x="151" y="15"/>
                </a:moveTo>
                <a:cubicBezTo>
                  <a:pt x="151" y="15"/>
                  <a:pt x="151" y="15"/>
                  <a:pt x="151"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5" name="Freeform 186"/>
          <p:cNvSpPr>
            <a:spLocks noEditPoints="1"/>
          </p:cNvSpPr>
          <p:nvPr/>
        </p:nvSpPr>
        <p:spPr bwMode="auto">
          <a:xfrm>
            <a:off x="8502651" y="1856319"/>
            <a:ext cx="203200" cy="150284"/>
          </a:xfrm>
          <a:custGeom>
            <a:avLst/>
            <a:gdLst>
              <a:gd name="T0" fmla="*/ 155 w 155"/>
              <a:gd name="T1" fmla="*/ 11 h 116"/>
              <a:gd name="T2" fmla="*/ 152 w 155"/>
              <a:gd name="T3" fmla="*/ 0 h 116"/>
              <a:gd name="T4" fmla="*/ 147 w 155"/>
              <a:gd name="T5" fmla="*/ 1 h 116"/>
              <a:gd name="T6" fmla="*/ 142 w 155"/>
              <a:gd name="T7" fmla="*/ 3 h 116"/>
              <a:gd name="T8" fmla="*/ 107 w 155"/>
              <a:gd name="T9" fmla="*/ 3 h 116"/>
              <a:gd name="T10" fmla="*/ 50 w 155"/>
              <a:gd name="T11" fmla="*/ 3 h 116"/>
              <a:gd name="T12" fmla="*/ 35 w 155"/>
              <a:gd name="T13" fmla="*/ 3 h 116"/>
              <a:gd name="T14" fmla="*/ 8 w 155"/>
              <a:gd name="T15" fmla="*/ 0 h 116"/>
              <a:gd name="T16" fmla="*/ 0 w 155"/>
              <a:gd name="T17" fmla="*/ 39 h 116"/>
              <a:gd name="T18" fmla="*/ 8 w 155"/>
              <a:gd name="T19" fmla="*/ 42 h 116"/>
              <a:gd name="T20" fmla="*/ 12 w 155"/>
              <a:gd name="T21" fmla="*/ 30 h 116"/>
              <a:gd name="T22" fmla="*/ 17 w 155"/>
              <a:gd name="T23" fmla="*/ 19 h 116"/>
              <a:gd name="T24" fmla="*/ 47 w 155"/>
              <a:gd name="T25" fmla="*/ 15 h 116"/>
              <a:gd name="T26" fmla="*/ 63 w 155"/>
              <a:gd name="T27" fmla="*/ 17 h 116"/>
              <a:gd name="T28" fmla="*/ 64 w 155"/>
              <a:gd name="T29" fmla="*/ 46 h 116"/>
              <a:gd name="T30" fmla="*/ 64 w 155"/>
              <a:gd name="T31" fmla="*/ 95 h 116"/>
              <a:gd name="T32" fmla="*/ 47 w 155"/>
              <a:gd name="T33" fmla="*/ 105 h 116"/>
              <a:gd name="T34" fmla="*/ 39 w 155"/>
              <a:gd name="T35" fmla="*/ 111 h 116"/>
              <a:gd name="T36" fmla="*/ 39 w 155"/>
              <a:gd name="T37" fmla="*/ 116 h 116"/>
              <a:gd name="T38" fmla="*/ 70 w 155"/>
              <a:gd name="T39" fmla="*/ 115 h 116"/>
              <a:gd name="T40" fmla="*/ 113 w 155"/>
              <a:gd name="T41" fmla="*/ 116 h 116"/>
              <a:gd name="T42" fmla="*/ 117 w 155"/>
              <a:gd name="T43" fmla="*/ 113 h 116"/>
              <a:gd name="T44" fmla="*/ 111 w 155"/>
              <a:gd name="T45" fmla="*/ 107 h 116"/>
              <a:gd name="T46" fmla="*/ 102 w 155"/>
              <a:gd name="T47" fmla="*/ 104 h 116"/>
              <a:gd name="T48" fmla="*/ 91 w 155"/>
              <a:gd name="T49" fmla="*/ 100 h 116"/>
              <a:gd name="T50" fmla="*/ 90 w 155"/>
              <a:gd name="T51" fmla="*/ 77 h 116"/>
              <a:gd name="T52" fmla="*/ 90 w 155"/>
              <a:gd name="T53" fmla="*/ 46 h 116"/>
              <a:gd name="T54" fmla="*/ 91 w 155"/>
              <a:gd name="T55" fmla="*/ 17 h 116"/>
              <a:gd name="T56" fmla="*/ 117 w 155"/>
              <a:gd name="T57" fmla="*/ 16 h 116"/>
              <a:gd name="T58" fmla="*/ 136 w 155"/>
              <a:gd name="T59" fmla="*/ 16 h 116"/>
              <a:gd name="T60" fmla="*/ 140 w 155"/>
              <a:gd name="T61" fmla="*/ 21 h 116"/>
              <a:gd name="T62" fmla="*/ 143 w 155"/>
              <a:gd name="T63" fmla="*/ 34 h 116"/>
              <a:gd name="T64" fmla="*/ 155 w 155"/>
              <a:gd name="T65" fmla="*/ 45 h 116"/>
              <a:gd name="T66" fmla="*/ 155 w 155"/>
              <a:gd name="T67" fmla="*/ 34 h 116"/>
              <a:gd name="T68" fmla="*/ 155 w 155"/>
              <a:gd name="T69" fmla="*/ 2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5" h="116">
                <a:moveTo>
                  <a:pt x="155" y="24"/>
                </a:moveTo>
                <a:cubicBezTo>
                  <a:pt x="155" y="15"/>
                  <a:pt x="155" y="11"/>
                  <a:pt x="155" y="11"/>
                </a:cubicBezTo>
                <a:cubicBezTo>
                  <a:pt x="155" y="0"/>
                  <a:pt x="155" y="0"/>
                  <a:pt x="155" y="0"/>
                </a:cubicBezTo>
                <a:cubicBezTo>
                  <a:pt x="154" y="0"/>
                  <a:pt x="153" y="0"/>
                  <a:pt x="152" y="0"/>
                </a:cubicBezTo>
                <a:cubicBezTo>
                  <a:pt x="148" y="0"/>
                  <a:pt x="148" y="0"/>
                  <a:pt x="148" y="0"/>
                </a:cubicBezTo>
                <a:cubicBezTo>
                  <a:pt x="147" y="1"/>
                  <a:pt x="147" y="1"/>
                  <a:pt x="147" y="1"/>
                </a:cubicBezTo>
                <a:cubicBezTo>
                  <a:pt x="147" y="1"/>
                  <a:pt x="146" y="2"/>
                  <a:pt x="145" y="2"/>
                </a:cubicBezTo>
                <a:cubicBezTo>
                  <a:pt x="144" y="3"/>
                  <a:pt x="143" y="3"/>
                  <a:pt x="142" y="3"/>
                </a:cubicBezTo>
                <a:cubicBezTo>
                  <a:pt x="139" y="3"/>
                  <a:pt x="139" y="3"/>
                  <a:pt x="139" y="3"/>
                </a:cubicBezTo>
                <a:cubicBezTo>
                  <a:pt x="107" y="3"/>
                  <a:pt x="107" y="3"/>
                  <a:pt x="107" y="3"/>
                </a:cubicBezTo>
                <a:cubicBezTo>
                  <a:pt x="62" y="3"/>
                  <a:pt x="62" y="3"/>
                  <a:pt x="62" y="3"/>
                </a:cubicBezTo>
                <a:cubicBezTo>
                  <a:pt x="50" y="3"/>
                  <a:pt x="50" y="3"/>
                  <a:pt x="50" y="3"/>
                </a:cubicBezTo>
                <a:cubicBezTo>
                  <a:pt x="48" y="3"/>
                  <a:pt x="48" y="3"/>
                  <a:pt x="48" y="3"/>
                </a:cubicBezTo>
                <a:cubicBezTo>
                  <a:pt x="35" y="3"/>
                  <a:pt x="35" y="3"/>
                  <a:pt x="35" y="3"/>
                </a:cubicBezTo>
                <a:cubicBezTo>
                  <a:pt x="22" y="3"/>
                  <a:pt x="15" y="3"/>
                  <a:pt x="14" y="3"/>
                </a:cubicBezTo>
                <a:cubicBezTo>
                  <a:pt x="8" y="0"/>
                  <a:pt x="8" y="0"/>
                  <a:pt x="8" y="0"/>
                </a:cubicBezTo>
                <a:cubicBezTo>
                  <a:pt x="0" y="0"/>
                  <a:pt x="0" y="0"/>
                  <a:pt x="0" y="0"/>
                </a:cubicBezTo>
                <a:cubicBezTo>
                  <a:pt x="0" y="39"/>
                  <a:pt x="0" y="39"/>
                  <a:pt x="0" y="39"/>
                </a:cubicBezTo>
                <a:cubicBezTo>
                  <a:pt x="1" y="40"/>
                  <a:pt x="3" y="41"/>
                  <a:pt x="6" y="43"/>
                </a:cubicBezTo>
                <a:cubicBezTo>
                  <a:pt x="6" y="43"/>
                  <a:pt x="7" y="43"/>
                  <a:pt x="8" y="42"/>
                </a:cubicBezTo>
                <a:cubicBezTo>
                  <a:pt x="9" y="41"/>
                  <a:pt x="9" y="40"/>
                  <a:pt x="10" y="39"/>
                </a:cubicBezTo>
                <a:cubicBezTo>
                  <a:pt x="10" y="37"/>
                  <a:pt x="11" y="34"/>
                  <a:pt x="12" y="30"/>
                </a:cubicBezTo>
                <a:cubicBezTo>
                  <a:pt x="13" y="27"/>
                  <a:pt x="14" y="24"/>
                  <a:pt x="14" y="23"/>
                </a:cubicBezTo>
                <a:cubicBezTo>
                  <a:pt x="15" y="21"/>
                  <a:pt x="16" y="20"/>
                  <a:pt x="17" y="19"/>
                </a:cubicBezTo>
                <a:cubicBezTo>
                  <a:pt x="18" y="19"/>
                  <a:pt x="22" y="18"/>
                  <a:pt x="30" y="17"/>
                </a:cubicBezTo>
                <a:cubicBezTo>
                  <a:pt x="38" y="16"/>
                  <a:pt x="44" y="15"/>
                  <a:pt x="47" y="15"/>
                </a:cubicBezTo>
                <a:cubicBezTo>
                  <a:pt x="54" y="15"/>
                  <a:pt x="59" y="16"/>
                  <a:pt x="62" y="16"/>
                </a:cubicBezTo>
                <a:cubicBezTo>
                  <a:pt x="63" y="16"/>
                  <a:pt x="63" y="16"/>
                  <a:pt x="63" y="17"/>
                </a:cubicBezTo>
                <a:cubicBezTo>
                  <a:pt x="64" y="17"/>
                  <a:pt x="64" y="17"/>
                  <a:pt x="64" y="18"/>
                </a:cubicBezTo>
                <a:cubicBezTo>
                  <a:pt x="64" y="19"/>
                  <a:pt x="64" y="28"/>
                  <a:pt x="64" y="46"/>
                </a:cubicBezTo>
                <a:cubicBezTo>
                  <a:pt x="65" y="51"/>
                  <a:pt x="65" y="51"/>
                  <a:pt x="65" y="51"/>
                </a:cubicBezTo>
                <a:cubicBezTo>
                  <a:pt x="65" y="71"/>
                  <a:pt x="65" y="85"/>
                  <a:pt x="64" y="95"/>
                </a:cubicBezTo>
                <a:cubicBezTo>
                  <a:pt x="64" y="97"/>
                  <a:pt x="64" y="99"/>
                  <a:pt x="63" y="100"/>
                </a:cubicBezTo>
                <a:cubicBezTo>
                  <a:pt x="62" y="101"/>
                  <a:pt x="56" y="103"/>
                  <a:pt x="47" y="105"/>
                </a:cubicBezTo>
                <a:cubicBezTo>
                  <a:pt x="43" y="106"/>
                  <a:pt x="40" y="108"/>
                  <a:pt x="39" y="110"/>
                </a:cubicBezTo>
                <a:cubicBezTo>
                  <a:pt x="39" y="111"/>
                  <a:pt x="39" y="111"/>
                  <a:pt x="39" y="111"/>
                </a:cubicBezTo>
                <a:cubicBezTo>
                  <a:pt x="39" y="114"/>
                  <a:pt x="39" y="114"/>
                  <a:pt x="39" y="114"/>
                </a:cubicBezTo>
                <a:cubicBezTo>
                  <a:pt x="39" y="114"/>
                  <a:pt x="39" y="115"/>
                  <a:pt x="39" y="116"/>
                </a:cubicBezTo>
                <a:cubicBezTo>
                  <a:pt x="41" y="116"/>
                  <a:pt x="43" y="116"/>
                  <a:pt x="46" y="116"/>
                </a:cubicBezTo>
                <a:cubicBezTo>
                  <a:pt x="56" y="115"/>
                  <a:pt x="64" y="115"/>
                  <a:pt x="70" y="115"/>
                </a:cubicBezTo>
                <a:cubicBezTo>
                  <a:pt x="81" y="115"/>
                  <a:pt x="89" y="115"/>
                  <a:pt x="94" y="115"/>
                </a:cubicBezTo>
                <a:cubicBezTo>
                  <a:pt x="99" y="116"/>
                  <a:pt x="105" y="116"/>
                  <a:pt x="113" y="116"/>
                </a:cubicBezTo>
                <a:cubicBezTo>
                  <a:pt x="114" y="116"/>
                  <a:pt x="115" y="116"/>
                  <a:pt x="116" y="116"/>
                </a:cubicBezTo>
                <a:cubicBezTo>
                  <a:pt x="116" y="115"/>
                  <a:pt x="117" y="114"/>
                  <a:pt x="117" y="113"/>
                </a:cubicBezTo>
                <a:cubicBezTo>
                  <a:pt x="117" y="113"/>
                  <a:pt x="116" y="111"/>
                  <a:pt x="116" y="108"/>
                </a:cubicBezTo>
                <a:cubicBezTo>
                  <a:pt x="115" y="108"/>
                  <a:pt x="113" y="107"/>
                  <a:pt x="111" y="107"/>
                </a:cubicBezTo>
                <a:cubicBezTo>
                  <a:pt x="110" y="106"/>
                  <a:pt x="109" y="106"/>
                  <a:pt x="107" y="105"/>
                </a:cubicBezTo>
                <a:cubicBezTo>
                  <a:pt x="105" y="105"/>
                  <a:pt x="103" y="104"/>
                  <a:pt x="102" y="104"/>
                </a:cubicBezTo>
                <a:cubicBezTo>
                  <a:pt x="101" y="104"/>
                  <a:pt x="100" y="103"/>
                  <a:pt x="100" y="103"/>
                </a:cubicBezTo>
                <a:cubicBezTo>
                  <a:pt x="98" y="103"/>
                  <a:pt x="95" y="102"/>
                  <a:pt x="91" y="100"/>
                </a:cubicBezTo>
                <a:cubicBezTo>
                  <a:pt x="91" y="98"/>
                  <a:pt x="90" y="95"/>
                  <a:pt x="90" y="92"/>
                </a:cubicBezTo>
                <a:cubicBezTo>
                  <a:pt x="90" y="77"/>
                  <a:pt x="90" y="77"/>
                  <a:pt x="90" y="77"/>
                </a:cubicBezTo>
                <a:cubicBezTo>
                  <a:pt x="90" y="40"/>
                  <a:pt x="90" y="40"/>
                  <a:pt x="90" y="40"/>
                </a:cubicBezTo>
                <a:cubicBezTo>
                  <a:pt x="90" y="46"/>
                  <a:pt x="90" y="46"/>
                  <a:pt x="90" y="46"/>
                </a:cubicBezTo>
                <a:cubicBezTo>
                  <a:pt x="90" y="30"/>
                  <a:pt x="90" y="30"/>
                  <a:pt x="90" y="30"/>
                </a:cubicBezTo>
                <a:cubicBezTo>
                  <a:pt x="90" y="28"/>
                  <a:pt x="90" y="23"/>
                  <a:pt x="91" y="17"/>
                </a:cubicBezTo>
                <a:cubicBezTo>
                  <a:pt x="93" y="16"/>
                  <a:pt x="97" y="16"/>
                  <a:pt x="104" y="16"/>
                </a:cubicBezTo>
                <a:cubicBezTo>
                  <a:pt x="106" y="16"/>
                  <a:pt x="111" y="16"/>
                  <a:pt x="117" y="16"/>
                </a:cubicBezTo>
                <a:cubicBezTo>
                  <a:pt x="122" y="16"/>
                  <a:pt x="127" y="16"/>
                  <a:pt x="131" y="16"/>
                </a:cubicBezTo>
                <a:cubicBezTo>
                  <a:pt x="134" y="16"/>
                  <a:pt x="136" y="16"/>
                  <a:pt x="136" y="16"/>
                </a:cubicBezTo>
                <a:cubicBezTo>
                  <a:pt x="137" y="16"/>
                  <a:pt x="138" y="17"/>
                  <a:pt x="139" y="18"/>
                </a:cubicBezTo>
                <a:cubicBezTo>
                  <a:pt x="139" y="18"/>
                  <a:pt x="140" y="19"/>
                  <a:pt x="140" y="21"/>
                </a:cubicBezTo>
                <a:cubicBezTo>
                  <a:pt x="140" y="23"/>
                  <a:pt x="140" y="25"/>
                  <a:pt x="141" y="28"/>
                </a:cubicBezTo>
                <a:cubicBezTo>
                  <a:pt x="141" y="30"/>
                  <a:pt x="142" y="32"/>
                  <a:pt x="143" y="34"/>
                </a:cubicBezTo>
                <a:cubicBezTo>
                  <a:pt x="144" y="40"/>
                  <a:pt x="146" y="44"/>
                  <a:pt x="148" y="47"/>
                </a:cubicBezTo>
                <a:cubicBezTo>
                  <a:pt x="150" y="47"/>
                  <a:pt x="152" y="46"/>
                  <a:pt x="155" y="45"/>
                </a:cubicBezTo>
                <a:cubicBezTo>
                  <a:pt x="155" y="44"/>
                  <a:pt x="155" y="42"/>
                  <a:pt x="155" y="40"/>
                </a:cubicBezTo>
                <a:cubicBezTo>
                  <a:pt x="155" y="34"/>
                  <a:pt x="155" y="34"/>
                  <a:pt x="155" y="34"/>
                </a:cubicBezTo>
                <a:lnTo>
                  <a:pt x="155" y="24"/>
                </a:lnTo>
                <a:close/>
                <a:moveTo>
                  <a:pt x="155" y="24"/>
                </a:moveTo>
                <a:cubicBezTo>
                  <a:pt x="155" y="24"/>
                  <a:pt x="155" y="24"/>
                  <a:pt x="155"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6" name="Freeform 187"/>
          <p:cNvSpPr>
            <a:spLocks noEditPoints="1"/>
          </p:cNvSpPr>
          <p:nvPr/>
        </p:nvSpPr>
        <p:spPr bwMode="auto">
          <a:xfrm>
            <a:off x="1303868" y="2307169"/>
            <a:ext cx="118533" cy="116417"/>
          </a:xfrm>
          <a:custGeom>
            <a:avLst/>
            <a:gdLst>
              <a:gd name="T0" fmla="*/ 58 w 89"/>
              <a:gd name="T1" fmla="*/ 43 h 89"/>
              <a:gd name="T2" fmla="*/ 76 w 89"/>
              <a:gd name="T3" fmla="*/ 17 h 89"/>
              <a:gd name="T4" fmla="*/ 88 w 89"/>
              <a:gd name="T5" fmla="*/ 17 h 89"/>
              <a:gd name="T6" fmla="*/ 88 w 89"/>
              <a:gd name="T7" fmla="*/ 0 h 89"/>
              <a:gd name="T8" fmla="*/ 63 w 89"/>
              <a:gd name="T9" fmla="*/ 0 h 89"/>
              <a:gd name="T10" fmla="*/ 49 w 89"/>
              <a:gd name="T11" fmla="*/ 23 h 89"/>
              <a:gd name="T12" fmla="*/ 46 w 89"/>
              <a:gd name="T13" fmla="*/ 27 h 89"/>
              <a:gd name="T14" fmla="*/ 45 w 89"/>
              <a:gd name="T15" fmla="*/ 29 h 89"/>
              <a:gd name="T16" fmla="*/ 45 w 89"/>
              <a:gd name="T17" fmla="*/ 29 h 89"/>
              <a:gd name="T18" fmla="*/ 44 w 89"/>
              <a:gd name="T19" fmla="*/ 27 h 89"/>
              <a:gd name="T20" fmla="*/ 42 w 89"/>
              <a:gd name="T21" fmla="*/ 23 h 89"/>
              <a:gd name="T22" fmla="*/ 28 w 89"/>
              <a:gd name="T23" fmla="*/ 0 h 89"/>
              <a:gd name="T24" fmla="*/ 1 w 89"/>
              <a:gd name="T25" fmla="*/ 0 h 89"/>
              <a:gd name="T26" fmla="*/ 1 w 89"/>
              <a:gd name="T27" fmla="*/ 17 h 89"/>
              <a:gd name="T28" fmla="*/ 14 w 89"/>
              <a:gd name="T29" fmla="*/ 17 h 89"/>
              <a:gd name="T30" fmla="*/ 32 w 89"/>
              <a:gd name="T31" fmla="*/ 44 h 89"/>
              <a:gd name="T32" fmla="*/ 13 w 89"/>
              <a:gd name="T33" fmla="*/ 72 h 89"/>
              <a:gd name="T34" fmla="*/ 0 w 89"/>
              <a:gd name="T35" fmla="*/ 72 h 89"/>
              <a:gd name="T36" fmla="*/ 0 w 89"/>
              <a:gd name="T37" fmla="*/ 89 h 89"/>
              <a:gd name="T38" fmla="*/ 26 w 89"/>
              <a:gd name="T39" fmla="*/ 89 h 89"/>
              <a:gd name="T40" fmla="*/ 41 w 89"/>
              <a:gd name="T41" fmla="*/ 64 h 89"/>
              <a:gd name="T42" fmla="*/ 44 w 89"/>
              <a:gd name="T43" fmla="*/ 60 h 89"/>
              <a:gd name="T44" fmla="*/ 44 w 89"/>
              <a:gd name="T45" fmla="*/ 58 h 89"/>
              <a:gd name="T46" fmla="*/ 45 w 89"/>
              <a:gd name="T47" fmla="*/ 58 h 89"/>
              <a:gd name="T48" fmla="*/ 46 w 89"/>
              <a:gd name="T49" fmla="*/ 60 h 89"/>
              <a:gd name="T50" fmla="*/ 48 w 89"/>
              <a:gd name="T51" fmla="*/ 64 h 89"/>
              <a:gd name="T52" fmla="*/ 64 w 89"/>
              <a:gd name="T53" fmla="*/ 89 h 89"/>
              <a:gd name="T54" fmla="*/ 89 w 89"/>
              <a:gd name="T55" fmla="*/ 89 h 89"/>
              <a:gd name="T56" fmla="*/ 89 w 89"/>
              <a:gd name="T57" fmla="*/ 72 h 89"/>
              <a:gd name="T58" fmla="*/ 78 w 89"/>
              <a:gd name="T59" fmla="*/ 72 h 89"/>
              <a:gd name="T60" fmla="*/ 58 w 89"/>
              <a:gd name="T61" fmla="*/ 43 h 89"/>
              <a:gd name="T62" fmla="*/ 58 w 89"/>
              <a:gd name="T63" fmla="*/ 43 h 89"/>
              <a:gd name="T64" fmla="*/ 58 w 89"/>
              <a:gd name="T65" fmla="*/ 4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 h="89">
                <a:moveTo>
                  <a:pt x="58" y="43"/>
                </a:moveTo>
                <a:cubicBezTo>
                  <a:pt x="76" y="17"/>
                  <a:pt x="76" y="17"/>
                  <a:pt x="76" y="17"/>
                </a:cubicBezTo>
                <a:cubicBezTo>
                  <a:pt x="88" y="17"/>
                  <a:pt x="88" y="17"/>
                  <a:pt x="88" y="17"/>
                </a:cubicBezTo>
                <a:cubicBezTo>
                  <a:pt x="88" y="0"/>
                  <a:pt x="88" y="0"/>
                  <a:pt x="88" y="0"/>
                </a:cubicBezTo>
                <a:cubicBezTo>
                  <a:pt x="63" y="0"/>
                  <a:pt x="63" y="0"/>
                  <a:pt x="63" y="0"/>
                </a:cubicBezTo>
                <a:cubicBezTo>
                  <a:pt x="49" y="23"/>
                  <a:pt x="49" y="23"/>
                  <a:pt x="49" y="23"/>
                </a:cubicBezTo>
                <a:cubicBezTo>
                  <a:pt x="46" y="27"/>
                  <a:pt x="46" y="27"/>
                  <a:pt x="46" y="27"/>
                </a:cubicBezTo>
                <a:cubicBezTo>
                  <a:pt x="46" y="27"/>
                  <a:pt x="45" y="28"/>
                  <a:pt x="45" y="29"/>
                </a:cubicBezTo>
                <a:cubicBezTo>
                  <a:pt x="45" y="29"/>
                  <a:pt x="45" y="29"/>
                  <a:pt x="45" y="29"/>
                </a:cubicBezTo>
                <a:cubicBezTo>
                  <a:pt x="45" y="28"/>
                  <a:pt x="44" y="27"/>
                  <a:pt x="44" y="27"/>
                </a:cubicBezTo>
                <a:cubicBezTo>
                  <a:pt x="42" y="24"/>
                  <a:pt x="42" y="23"/>
                  <a:pt x="42" y="23"/>
                </a:cubicBezTo>
                <a:cubicBezTo>
                  <a:pt x="28" y="0"/>
                  <a:pt x="28" y="0"/>
                  <a:pt x="28" y="0"/>
                </a:cubicBezTo>
                <a:cubicBezTo>
                  <a:pt x="1" y="0"/>
                  <a:pt x="1" y="0"/>
                  <a:pt x="1" y="0"/>
                </a:cubicBezTo>
                <a:cubicBezTo>
                  <a:pt x="1" y="17"/>
                  <a:pt x="1" y="17"/>
                  <a:pt x="1" y="17"/>
                </a:cubicBezTo>
                <a:cubicBezTo>
                  <a:pt x="14" y="17"/>
                  <a:pt x="14" y="17"/>
                  <a:pt x="14" y="17"/>
                </a:cubicBezTo>
                <a:cubicBezTo>
                  <a:pt x="32" y="44"/>
                  <a:pt x="32" y="44"/>
                  <a:pt x="32" y="44"/>
                </a:cubicBezTo>
                <a:cubicBezTo>
                  <a:pt x="13" y="72"/>
                  <a:pt x="13" y="72"/>
                  <a:pt x="13" y="72"/>
                </a:cubicBezTo>
                <a:cubicBezTo>
                  <a:pt x="0" y="72"/>
                  <a:pt x="0" y="72"/>
                  <a:pt x="0" y="72"/>
                </a:cubicBezTo>
                <a:cubicBezTo>
                  <a:pt x="0" y="89"/>
                  <a:pt x="0" y="89"/>
                  <a:pt x="0" y="89"/>
                </a:cubicBezTo>
                <a:cubicBezTo>
                  <a:pt x="26" y="89"/>
                  <a:pt x="26" y="89"/>
                  <a:pt x="26" y="89"/>
                </a:cubicBezTo>
                <a:cubicBezTo>
                  <a:pt x="41" y="64"/>
                  <a:pt x="41" y="64"/>
                  <a:pt x="41" y="64"/>
                </a:cubicBezTo>
                <a:cubicBezTo>
                  <a:pt x="42" y="62"/>
                  <a:pt x="43" y="61"/>
                  <a:pt x="44" y="60"/>
                </a:cubicBezTo>
                <a:cubicBezTo>
                  <a:pt x="44" y="58"/>
                  <a:pt x="44" y="58"/>
                  <a:pt x="44" y="58"/>
                </a:cubicBezTo>
                <a:cubicBezTo>
                  <a:pt x="45" y="58"/>
                  <a:pt x="45" y="58"/>
                  <a:pt x="45" y="58"/>
                </a:cubicBezTo>
                <a:cubicBezTo>
                  <a:pt x="45" y="58"/>
                  <a:pt x="45" y="59"/>
                  <a:pt x="46" y="60"/>
                </a:cubicBezTo>
                <a:cubicBezTo>
                  <a:pt x="48" y="64"/>
                  <a:pt x="48" y="64"/>
                  <a:pt x="48" y="64"/>
                </a:cubicBezTo>
                <a:cubicBezTo>
                  <a:pt x="64" y="89"/>
                  <a:pt x="64" y="89"/>
                  <a:pt x="64" y="89"/>
                </a:cubicBezTo>
                <a:cubicBezTo>
                  <a:pt x="89" y="89"/>
                  <a:pt x="89" y="89"/>
                  <a:pt x="89" y="89"/>
                </a:cubicBezTo>
                <a:cubicBezTo>
                  <a:pt x="89" y="72"/>
                  <a:pt x="89" y="72"/>
                  <a:pt x="89" y="72"/>
                </a:cubicBezTo>
                <a:cubicBezTo>
                  <a:pt x="78" y="72"/>
                  <a:pt x="78" y="72"/>
                  <a:pt x="78" y="72"/>
                </a:cubicBezTo>
                <a:lnTo>
                  <a:pt x="58" y="43"/>
                </a:lnTo>
                <a:close/>
                <a:moveTo>
                  <a:pt x="58" y="43"/>
                </a:moveTo>
                <a:cubicBezTo>
                  <a:pt x="58" y="43"/>
                  <a:pt x="58" y="43"/>
                  <a:pt x="58" y="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7" name="Freeform 188"/>
          <p:cNvSpPr>
            <a:spLocks noEditPoints="1"/>
          </p:cNvSpPr>
          <p:nvPr/>
        </p:nvSpPr>
        <p:spPr bwMode="auto">
          <a:xfrm>
            <a:off x="1435102" y="2360086"/>
            <a:ext cx="69849" cy="97367"/>
          </a:xfrm>
          <a:custGeom>
            <a:avLst/>
            <a:gdLst>
              <a:gd name="T0" fmla="*/ 39 w 52"/>
              <a:gd name="T1" fmla="*/ 54 h 74"/>
              <a:gd name="T2" fmla="*/ 39 w 52"/>
              <a:gd name="T3" fmla="*/ 62 h 74"/>
              <a:gd name="T4" fmla="*/ 16 w 52"/>
              <a:gd name="T5" fmla="*/ 62 h 74"/>
              <a:gd name="T6" fmla="*/ 20 w 52"/>
              <a:gd name="T7" fmla="*/ 54 h 74"/>
              <a:gd name="T8" fmla="*/ 29 w 52"/>
              <a:gd name="T9" fmla="*/ 48 h 74"/>
              <a:gd name="T10" fmla="*/ 39 w 52"/>
              <a:gd name="T11" fmla="*/ 42 h 74"/>
              <a:gd name="T12" fmla="*/ 47 w 52"/>
              <a:gd name="T13" fmla="*/ 34 h 74"/>
              <a:gd name="T14" fmla="*/ 51 w 52"/>
              <a:gd name="T15" fmla="*/ 22 h 74"/>
              <a:gd name="T16" fmla="*/ 44 w 52"/>
              <a:gd name="T17" fmla="*/ 6 h 74"/>
              <a:gd name="T18" fmla="*/ 26 w 52"/>
              <a:gd name="T19" fmla="*/ 0 h 74"/>
              <a:gd name="T20" fmla="*/ 8 w 52"/>
              <a:gd name="T21" fmla="*/ 7 h 74"/>
              <a:gd name="T22" fmla="*/ 1 w 52"/>
              <a:gd name="T23" fmla="*/ 13 h 74"/>
              <a:gd name="T24" fmla="*/ 12 w 52"/>
              <a:gd name="T25" fmla="*/ 22 h 74"/>
              <a:gd name="T26" fmla="*/ 15 w 52"/>
              <a:gd name="T27" fmla="*/ 19 h 74"/>
              <a:gd name="T28" fmla="*/ 25 w 52"/>
              <a:gd name="T29" fmla="*/ 15 h 74"/>
              <a:gd name="T30" fmla="*/ 32 w 52"/>
              <a:gd name="T31" fmla="*/ 17 h 74"/>
              <a:gd name="T32" fmla="*/ 35 w 52"/>
              <a:gd name="T33" fmla="*/ 23 h 74"/>
              <a:gd name="T34" fmla="*/ 32 w 52"/>
              <a:gd name="T35" fmla="*/ 30 h 74"/>
              <a:gd name="T36" fmla="*/ 26 w 52"/>
              <a:gd name="T37" fmla="*/ 35 h 74"/>
              <a:gd name="T38" fmla="*/ 17 w 52"/>
              <a:gd name="T39" fmla="*/ 40 h 74"/>
              <a:gd name="T40" fmla="*/ 9 w 52"/>
              <a:gd name="T41" fmla="*/ 47 h 74"/>
              <a:gd name="T42" fmla="*/ 3 w 52"/>
              <a:gd name="T43" fmla="*/ 55 h 74"/>
              <a:gd name="T44" fmla="*/ 0 w 52"/>
              <a:gd name="T45" fmla="*/ 67 h 74"/>
              <a:gd name="T46" fmla="*/ 0 w 52"/>
              <a:gd name="T47" fmla="*/ 71 h 74"/>
              <a:gd name="T48" fmla="*/ 1 w 52"/>
              <a:gd name="T49" fmla="*/ 74 h 74"/>
              <a:gd name="T50" fmla="*/ 52 w 52"/>
              <a:gd name="T51" fmla="*/ 74 h 74"/>
              <a:gd name="T52" fmla="*/ 52 w 52"/>
              <a:gd name="T53" fmla="*/ 54 h 74"/>
              <a:gd name="T54" fmla="*/ 39 w 52"/>
              <a:gd name="T55" fmla="*/ 54 h 74"/>
              <a:gd name="T56" fmla="*/ 39 w 52"/>
              <a:gd name="T57" fmla="*/ 54 h 74"/>
              <a:gd name="T58" fmla="*/ 39 w 52"/>
              <a:gd name="T59" fmla="*/ 5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 h="74">
                <a:moveTo>
                  <a:pt x="39" y="54"/>
                </a:moveTo>
                <a:cubicBezTo>
                  <a:pt x="39" y="62"/>
                  <a:pt x="39" y="62"/>
                  <a:pt x="39" y="62"/>
                </a:cubicBezTo>
                <a:cubicBezTo>
                  <a:pt x="16" y="62"/>
                  <a:pt x="16" y="62"/>
                  <a:pt x="16" y="62"/>
                </a:cubicBezTo>
                <a:cubicBezTo>
                  <a:pt x="17" y="59"/>
                  <a:pt x="18" y="57"/>
                  <a:pt x="20" y="54"/>
                </a:cubicBezTo>
                <a:cubicBezTo>
                  <a:pt x="23" y="52"/>
                  <a:pt x="26" y="50"/>
                  <a:pt x="29" y="48"/>
                </a:cubicBezTo>
                <a:cubicBezTo>
                  <a:pt x="32" y="46"/>
                  <a:pt x="36" y="44"/>
                  <a:pt x="39" y="42"/>
                </a:cubicBezTo>
                <a:cubicBezTo>
                  <a:pt x="42" y="40"/>
                  <a:pt x="45" y="37"/>
                  <a:pt x="47" y="34"/>
                </a:cubicBezTo>
                <a:cubicBezTo>
                  <a:pt x="49" y="30"/>
                  <a:pt x="51" y="26"/>
                  <a:pt x="51" y="22"/>
                </a:cubicBezTo>
                <a:cubicBezTo>
                  <a:pt x="51" y="15"/>
                  <a:pt x="48" y="10"/>
                  <a:pt x="44" y="6"/>
                </a:cubicBezTo>
                <a:cubicBezTo>
                  <a:pt x="39" y="2"/>
                  <a:pt x="33" y="0"/>
                  <a:pt x="26" y="0"/>
                </a:cubicBezTo>
                <a:cubicBezTo>
                  <a:pt x="19" y="0"/>
                  <a:pt x="13" y="2"/>
                  <a:pt x="8" y="7"/>
                </a:cubicBezTo>
                <a:cubicBezTo>
                  <a:pt x="5" y="9"/>
                  <a:pt x="3" y="11"/>
                  <a:pt x="1" y="13"/>
                </a:cubicBezTo>
                <a:cubicBezTo>
                  <a:pt x="12" y="22"/>
                  <a:pt x="12" y="22"/>
                  <a:pt x="12" y="22"/>
                </a:cubicBezTo>
                <a:cubicBezTo>
                  <a:pt x="13" y="21"/>
                  <a:pt x="14" y="19"/>
                  <a:pt x="15" y="19"/>
                </a:cubicBezTo>
                <a:cubicBezTo>
                  <a:pt x="18" y="16"/>
                  <a:pt x="22" y="15"/>
                  <a:pt x="25" y="15"/>
                </a:cubicBezTo>
                <a:cubicBezTo>
                  <a:pt x="28" y="15"/>
                  <a:pt x="30" y="15"/>
                  <a:pt x="32" y="17"/>
                </a:cubicBezTo>
                <a:cubicBezTo>
                  <a:pt x="34" y="19"/>
                  <a:pt x="35" y="21"/>
                  <a:pt x="35" y="23"/>
                </a:cubicBezTo>
                <a:cubicBezTo>
                  <a:pt x="35" y="25"/>
                  <a:pt x="34" y="28"/>
                  <a:pt x="32" y="30"/>
                </a:cubicBezTo>
                <a:cubicBezTo>
                  <a:pt x="31" y="32"/>
                  <a:pt x="28" y="33"/>
                  <a:pt x="26" y="35"/>
                </a:cubicBezTo>
                <a:cubicBezTo>
                  <a:pt x="23" y="36"/>
                  <a:pt x="20" y="38"/>
                  <a:pt x="17" y="40"/>
                </a:cubicBezTo>
                <a:cubicBezTo>
                  <a:pt x="15" y="42"/>
                  <a:pt x="12" y="45"/>
                  <a:pt x="9" y="47"/>
                </a:cubicBezTo>
                <a:cubicBezTo>
                  <a:pt x="7" y="49"/>
                  <a:pt x="4" y="52"/>
                  <a:pt x="3" y="55"/>
                </a:cubicBezTo>
                <a:cubicBezTo>
                  <a:pt x="1" y="59"/>
                  <a:pt x="0" y="63"/>
                  <a:pt x="0" y="67"/>
                </a:cubicBezTo>
                <a:cubicBezTo>
                  <a:pt x="0" y="67"/>
                  <a:pt x="0" y="68"/>
                  <a:pt x="0" y="71"/>
                </a:cubicBezTo>
                <a:cubicBezTo>
                  <a:pt x="1" y="74"/>
                  <a:pt x="1" y="74"/>
                  <a:pt x="1" y="74"/>
                </a:cubicBezTo>
                <a:cubicBezTo>
                  <a:pt x="52" y="74"/>
                  <a:pt x="52" y="74"/>
                  <a:pt x="52" y="74"/>
                </a:cubicBezTo>
                <a:cubicBezTo>
                  <a:pt x="52" y="54"/>
                  <a:pt x="52" y="54"/>
                  <a:pt x="52" y="54"/>
                </a:cubicBezTo>
                <a:lnTo>
                  <a:pt x="39" y="54"/>
                </a:lnTo>
                <a:close/>
                <a:moveTo>
                  <a:pt x="39" y="54"/>
                </a:moveTo>
                <a:cubicBezTo>
                  <a:pt x="39" y="54"/>
                  <a:pt x="39" y="54"/>
                  <a:pt x="39" y="5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8" name="Freeform 189"/>
          <p:cNvSpPr>
            <a:spLocks noEditPoints="1"/>
          </p:cNvSpPr>
          <p:nvPr/>
        </p:nvSpPr>
        <p:spPr bwMode="auto">
          <a:xfrm>
            <a:off x="1703917" y="2241553"/>
            <a:ext cx="48683" cy="71967"/>
          </a:xfrm>
          <a:custGeom>
            <a:avLst/>
            <a:gdLst>
              <a:gd name="T0" fmla="*/ 26 w 38"/>
              <a:gd name="T1" fmla="*/ 0 h 55"/>
              <a:gd name="T2" fmla="*/ 15 w 38"/>
              <a:gd name="T3" fmla="*/ 0 h 55"/>
              <a:gd name="T4" fmla="*/ 0 w 38"/>
              <a:gd name="T5" fmla="*/ 14 h 55"/>
              <a:gd name="T6" fmla="*/ 8 w 38"/>
              <a:gd name="T7" fmla="*/ 22 h 55"/>
              <a:gd name="T8" fmla="*/ 13 w 38"/>
              <a:gd name="T9" fmla="*/ 17 h 55"/>
              <a:gd name="T10" fmla="*/ 13 w 38"/>
              <a:gd name="T11" fmla="*/ 17 h 55"/>
              <a:gd name="T12" fmla="*/ 13 w 38"/>
              <a:gd name="T13" fmla="*/ 18 h 55"/>
              <a:gd name="T14" fmla="*/ 13 w 38"/>
              <a:gd name="T15" fmla="*/ 31 h 55"/>
              <a:gd name="T16" fmla="*/ 13 w 38"/>
              <a:gd name="T17" fmla="*/ 44 h 55"/>
              <a:gd name="T18" fmla="*/ 2 w 38"/>
              <a:gd name="T19" fmla="*/ 44 h 55"/>
              <a:gd name="T20" fmla="*/ 2 w 38"/>
              <a:gd name="T21" fmla="*/ 55 h 55"/>
              <a:gd name="T22" fmla="*/ 38 w 38"/>
              <a:gd name="T23" fmla="*/ 55 h 55"/>
              <a:gd name="T24" fmla="*/ 38 w 38"/>
              <a:gd name="T25" fmla="*/ 44 h 55"/>
              <a:gd name="T26" fmla="*/ 26 w 38"/>
              <a:gd name="T27" fmla="*/ 44 h 55"/>
              <a:gd name="T28" fmla="*/ 26 w 38"/>
              <a:gd name="T29" fmla="*/ 0 h 55"/>
              <a:gd name="T30" fmla="*/ 26 w 38"/>
              <a:gd name="T31" fmla="*/ 0 h 55"/>
              <a:gd name="T32" fmla="*/ 26 w 38"/>
              <a:gd name="T3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 h="55">
                <a:moveTo>
                  <a:pt x="26" y="0"/>
                </a:moveTo>
                <a:cubicBezTo>
                  <a:pt x="15" y="0"/>
                  <a:pt x="15" y="0"/>
                  <a:pt x="15" y="0"/>
                </a:cubicBezTo>
                <a:cubicBezTo>
                  <a:pt x="0" y="14"/>
                  <a:pt x="0" y="14"/>
                  <a:pt x="0" y="14"/>
                </a:cubicBezTo>
                <a:cubicBezTo>
                  <a:pt x="8" y="22"/>
                  <a:pt x="8" y="22"/>
                  <a:pt x="8" y="22"/>
                </a:cubicBezTo>
                <a:cubicBezTo>
                  <a:pt x="11" y="20"/>
                  <a:pt x="13" y="18"/>
                  <a:pt x="13" y="17"/>
                </a:cubicBezTo>
                <a:cubicBezTo>
                  <a:pt x="13" y="17"/>
                  <a:pt x="13" y="17"/>
                  <a:pt x="13" y="17"/>
                </a:cubicBezTo>
                <a:cubicBezTo>
                  <a:pt x="13" y="18"/>
                  <a:pt x="13" y="18"/>
                  <a:pt x="13" y="18"/>
                </a:cubicBezTo>
                <a:cubicBezTo>
                  <a:pt x="13" y="21"/>
                  <a:pt x="13" y="25"/>
                  <a:pt x="13" y="31"/>
                </a:cubicBezTo>
                <a:cubicBezTo>
                  <a:pt x="13" y="37"/>
                  <a:pt x="13" y="41"/>
                  <a:pt x="13" y="44"/>
                </a:cubicBezTo>
                <a:cubicBezTo>
                  <a:pt x="2" y="44"/>
                  <a:pt x="2" y="44"/>
                  <a:pt x="2" y="44"/>
                </a:cubicBezTo>
                <a:cubicBezTo>
                  <a:pt x="2" y="55"/>
                  <a:pt x="2" y="55"/>
                  <a:pt x="2" y="55"/>
                </a:cubicBezTo>
                <a:cubicBezTo>
                  <a:pt x="38" y="55"/>
                  <a:pt x="38" y="55"/>
                  <a:pt x="38" y="55"/>
                </a:cubicBezTo>
                <a:cubicBezTo>
                  <a:pt x="38" y="44"/>
                  <a:pt x="38" y="44"/>
                  <a:pt x="38" y="44"/>
                </a:cubicBezTo>
                <a:cubicBezTo>
                  <a:pt x="26" y="44"/>
                  <a:pt x="26" y="44"/>
                  <a:pt x="26" y="44"/>
                </a:cubicBezTo>
                <a:lnTo>
                  <a:pt x="26" y="0"/>
                </a:lnTo>
                <a:close/>
                <a:moveTo>
                  <a:pt x="26" y="0"/>
                </a:moveTo>
                <a:cubicBezTo>
                  <a:pt x="26" y="0"/>
                  <a:pt x="26" y="0"/>
                  <a:pt x="2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9" name="Freeform 190"/>
          <p:cNvSpPr>
            <a:spLocks noEditPoints="1"/>
          </p:cNvSpPr>
          <p:nvPr/>
        </p:nvSpPr>
        <p:spPr bwMode="auto">
          <a:xfrm>
            <a:off x="1771651" y="2275419"/>
            <a:ext cx="179916" cy="38100"/>
          </a:xfrm>
          <a:custGeom>
            <a:avLst/>
            <a:gdLst>
              <a:gd name="T0" fmla="*/ 137 w 138"/>
              <a:gd name="T1" fmla="*/ 1 h 28"/>
              <a:gd name="T2" fmla="*/ 134 w 138"/>
              <a:gd name="T3" fmla="*/ 0 h 28"/>
              <a:gd name="T4" fmla="*/ 3 w 138"/>
              <a:gd name="T5" fmla="*/ 0 h 28"/>
              <a:gd name="T6" fmla="*/ 1 w 138"/>
              <a:gd name="T7" fmla="*/ 1 h 28"/>
              <a:gd name="T8" fmla="*/ 0 w 138"/>
              <a:gd name="T9" fmla="*/ 4 h 28"/>
              <a:gd name="T10" fmla="*/ 0 w 138"/>
              <a:gd name="T11" fmla="*/ 24 h 28"/>
              <a:gd name="T12" fmla="*/ 1 w 138"/>
              <a:gd name="T13" fmla="*/ 27 h 28"/>
              <a:gd name="T14" fmla="*/ 3 w 138"/>
              <a:gd name="T15" fmla="*/ 28 h 28"/>
              <a:gd name="T16" fmla="*/ 134 w 138"/>
              <a:gd name="T17" fmla="*/ 28 h 28"/>
              <a:gd name="T18" fmla="*/ 137 w 138"/>
              <a:gd name="T19" fmla="*/ 27 h 28"/>
              <a:gd name="T20" fmla="*/ 138 w 138"/>
              <a:gd name="T21" fmla="*/ 24 h 28"/>
              <a:gd name="T22" fmla="*/ 138 w 138"/>
              <a:gd name="T23" fmla="*/ 4 h 28"/>
              <a:gd name="T24" fmla="*/ 137 w 138"/>
              <a:gd name="T25" fmla="*/ 1 h 28"/>
              <a:gd name="T26" fmla="*/ 137 w 138"/>
              <a:gd name="T27" fmla="*/ 1 h 28"/>
              <a:gd name="T28" fmla="*/ 137 w 138"/>
              <a:gd name="T29"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7" y="1"/>
                </a:moveTo>
                <a:cubicBezTo>
                  <a:pt x="136" y="0"/>
                  <a:pt x="135" y="0"/>
                  <a:pt x="134" y="0"/>
                </a:cubicBezTo>
                <a:cubicBezTo>
                  <a:pt x="3" y="0"/>
                  <a:pt x="3" y="0"/>
                  <a:pt x="3" y="0"/>
                </a:cubicBezTo>
                <a:cubicBezTo>
                  <a:pt x="2" y="0"/>
                  <a:pt x="1" y="0"/>
                  <a:pt x="1" y="1"/>
                </a:cubicBezTo>
                <a:cubicBezTo>
                  <a:pt x="0" y="2"/>
                  <a:pt x="0" y="3"/>
                  <a:pt x="0" y="4"/>
                </a:cubicBezTo>
                <a:cubicBezTo>
                  <a:pt x="0" y="24"/>
                  <a:pt x="0" y="24"/>
                  <a:pt x="0" y="24"/>
                </a:cubicBezTo>
                <a:cubicBezTo>
                  <a:pt x="0" y="25"/>
                  <a:pt x="0" y="26"/>
                  <a:pt x="1" y="27"/>
                </a:cubicBezTo>
                <a:cubicBezTo>
                  <a:pt x="1" y="27"/>
                  <a:pt x="2" y="28"/>
                  <a:pt x="3" y="28"/>
                </a:cubicBezTo>
                <a:cubicBezTo>
                  <a:pt x="134" y="28"/>
                  <a:pt x="134" y="28"/>
                  <a:pt x="134" y="28"/>
                </a:cubicBezTo>
                <a:cubicBezTo>
                  <a:pt x="135" y="28"/>
                  <a:pt x="136" y="27"/>
                  <a:pt x="137" y="27"/>
                </a:cubicBezTo>
                <a:cubicBezTo>
                  <a:pt x="138" y="26"/>
                  <a:pt x="138" y="25"/>
                  <a:pt x="138" y="24"/>
                </a:cubicBezTo>
                <a:cubicBezTo>
                  <a:pt x="138" y="4"/>
                  <a:pt x="138" y="4"/>
                  <a:pt x="138" y="4"/>
                </a:cubicBezTo>
                <a:cubicBezTo>
                  <a:pt x="138" y="3"/>
                  <a:pt x="138" y="2"/>
                  <a:pt x="137" y="1"/>
                </a:cubicBezTo>
                <a:close/>
                <a:moveTo>
                  <a:pt x="137" y="1"/>
                </a:moveTo>
                <a:cubicBezTo>
                  <a:pt x="137" y="1"/>
                  <a:pt x="137" y="1"/>
                  <a:pt x="137"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0" name="Freeform 191"/>
          <p:cNvSpPr>
            <a:spLocks noEditPoints="1"/>
          </p:cNvSpPr>
          <p:nvPr/>
        </p:nvSpPr>
        <p:spPr bwMode="auto">
          <a:xfrm>
            <a:off x="1701803" y="2421469"/>
            <a:ext cx="50800" cy="71967"/>
          </a:xfrm>
          <a:custGeom>
            <a:avLst/>
            <a:gdLst>
              <a:gd name="T0" fmla="*/ 27 w 39"/>
              <a:gd name="T1" fmla="*/ 22 h 55"/>
              <a:gd name="T2" fmla="*/ 37 w 39"/>
              <a:gd name="T3" fmla="*/ 9 h 55"/>
              <a:gd name="T4" fmla="*/ 37 w 39"/>
              <a:gd name="T5" fmla="*/ 0 h 55"/>
              <a:gd name="T6" fmla="*/ 1 w 39"/>
              <a:gd name="T7" fmla="*/ 0 h 55"/>
              <a:gd name="T8" fmla="*/ 1 w 39"/>
              <a:gd name="T9" fmla="*/ 16 h 55"/>
              <a:gd name="T10" fmla="*/ 12 w 39"/>
              <a:gd name="T11" fmla="*/ 16 h 55"/>
              <a:gd name="T12" fmla="*/ 12 w 39"/>
              <a:gd name="T13" fmla="*/ 10 h 55"/>
              <a:gd name="T14" fmla="*/ 18 w 39"/>
              <a:gd name="T15" fmla="*/ 10 h 55"/>
              <a:gd name="T16" fmla="*/ 23 w 39"/>
              <a:gd name="T17" fmla="*/ 10 h 55"/>
              <a:gd name="T18" fmla="*/ 23 w 39"/>
              <a:gd name="T19" fmla="*/ 10 h 55"/>
              <a:gd name="T20" fmla="*/ 19 w 39"/>
              <a:gd name="T21" fmla="*/ 14 h 55"/>
              <a:gd name="T22" fmla="*/ 14 w 39"/>
              <a:gd name="T23" fmla="*/ 20 h 55"/>
              <a:gd name="T24" fmla="*/ 11 w 39"/>
              <a:gd name="T25" fmla="*/ 25 h 55"/>
              <a:gd name="T26" fmla="*/ 14 w 39"/>
              <a:gd name="T27" fmla="*/ 31 h 55"/>
              <a:gd name="T28" fmla="*/ 25 w 39"/>
              <a:gd name="T29" fmla="*/ 37 h 55"/>
              <a:gd name="T30" fmla="*/ 23 w 39"/>
              <a:gd name="T31" fmla="*/ 42 h 55"/>
              <a:gd name="T32" fmla="*/ 17 w 39"/>
              <a:gd name="T33" fmla="*/ 43 h 55"/>
              <a:gd name="T34" fmla="*/ 6 w 39"/>
              <a:gd name="T35" fmla="*/ 38 h 55"/>
              <a:gd name="T36" fmla="*/ 0 w 39"/>
              <a:gd name="T37" fmla="*/ 48 h 55"/>
              <a:gd name="T38" fmla="*/ 18 w 39"/>
              <a:gd name="T39" fmla="*/ 55 h 55"/>
              <a:gd name="T40" fmla="*/ 33 w 39"/>
              <a:gd name="T41" fmla="*/ 50 h 55"/>
              <a:gd name="T42" fmla="*/ 39 w 39"/>
              <a:gd name="T43" fmla="*/ 36 h 55"/>
              <a:gd name="T44" fmla="*/ 35 w 39"/>
              <a:gd name="T45" fmla="*/ 27 h 55"/>
              <a:gd name="T46" fmla="*/ 27 w 39"/>
              <a:gd name="T47" fmla="*/ 22 h 55"/>
              <a:gd name="T48" fmla="*/ 27 w 39"/>
              <a:gd name="T49" fmla="*/ 22 h 55"/>
              <a:gd name="T50" fmla="*/ 27 w 39"/>
              <a:gd name="T51"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55">
                <a:moveTo>
                  <a:pt x="27" y="22"/>
                </a:moveTo>
                <a:cubicBezTo>
                  <a:pt x="37" y="9"/>
                  <a:pt x="37" y="9"/>
                  <a:pt x="37" y="9"/>
                </a:cubicBezTo>
                <a:cubicBezTo>
                  <a:pt x="37" y="0"/>
                  <a:pt x="37" y="0"/>
                  <a:pt x="37" y="0"/>
                </a:cubicBezTo>
                <a:cubicBezTo>
                  <a:pt x="1" y="0"/>
                  <a:pt x="1" y="0"/>
                  <a:pt x="1" y="0"/>
                </a:cubicBezTo>
                <a:cubicBezTo>
                  <a:pt x="1" y="16"/>
                  <a:pt x="1" y="16"/>
                  <a:pt x="1" y="16"/>
                </a:cubicBezTo>
                <a:cubicBezTo>
                  <a:pt x="12" y="16"/>
                  <a:pt x="12" y="16"/>
                  <a:pt x="12" y="16"/>
                </a:cubicBezTo>
                <a:cubicBezTo>
                  <a:pt x="12" y="10"/>
                  <a:pt x="12" y="10"/>
                  <a:pt x="12" y="10"/>
                </a:cubicBezTo>
                <a:cubicBezTo>
                  <a:pt x="14" y="10"/>
                  <a:pt x="15" y="10"/>
                  <a:pt x="18" y="10"/>
                </a:cubicBezTo>
                <a:cubicBezTo>
                  <a:pt x="20" y="10"/>
                  <a:pt x="22" y="10"/>
                  <a:pt x="23" y="10"/>
                </a:cubicBezTo>
                <a:cubicBezTo>
                  <a:pt x="23" y="10"/>
                  <a:pt x="23" y="10"/>
                  <a:pt x="23" y="10"/>
                </a:cubicBezTo>
                <a:cubicBezTo>
                  <a:pt x="22" y="11"/>
                  <a:pt x="20" y="13"/>
                  <a:pt x="19" y="14"/>
                </a:cubicBezTo>
                <a:cubicBezTo>
                  <a:pt x="18" y="16"/>
                  <a:pt x="16" y="18"/>
                  <a:pt x="14" y="20"/>
                </a:cubicBezTo>
                <a:cubicBezTo>
                  <a:pt x="13" y="23"/>
                  <a:pt x="11" y="24"/>
                  <a:pt x="11" y="25"/>
                </a:cubicBezTo>
                <a:cubicBezTo>
                  <a:pt x="14" y="31"/>
                  <a:pt x="14" y="31"/>
                  <a:pt x="14" y="31"/>
                </a:cubicBezTo>
                <a:cubicBezTo>
                  <a:pt x="21" y="30"/>
                  <a:pt x="25" y="32"/>
                  <a:pt x="25" y="37"/>
                </a:cubicBezTo>
                <a:cubicBezTo>
                  <a:pt x="25" y="39"/>
                  <a:pt x="24" y="41"/>
                  <a:pt x="23" y="42"/>
                </a:cubicBezTo>
                <a:cubicBezTo>
                  <a:pt x="21" y="43"/>
                  <a:pt x="19" y="43"/>
                  <a:pt x="17" y="43"/>
                </a:cubicBezTo>
                <a:cubicBezTo>
                  <a:pt x="13" y="43"/>
                  <a:pt x="9" y="41"/>
                  <a:pt x="6" y="38"/>
                </a:cubicBezTo>
                <a:cubicBezTo>
                  <a:pt x="0" y="48"/>
                  <a:pt x="0" y="48"/>
                  <a:pt x="0" y="48"/>
                </a:cubicBezTo>
                <a:cubicBezTo>
                  <a:pt x="4" y="52"/>
                  <a:pt x="11" y="55"/>
                  <a:pt x="18" y="55"/>
                </a:cubicBezTo>
                <a:cubicBezTo>
                  <a:pt x="24" y="55"/>
                  <a:pt x="29" y="53"/>
                  <a:pt x="33" y="50"/>
                </a:cubicBezTo>
                <a:cubicBezTo>
                  <a:pt x="37" y="47"/>
                  <a:pt x="39" y="42"/>
                  <a:pt x="39" y="36"/>
                </a:cubicBezTo>
                <a:cubicBezTo>
                  <a:pt x="39" y="33"/>
                  <a:pt x="38" y="29"/>
                  <a:pt x="35" y="27"/>
                </a:cubicBezTo>
                <a:cubicBezTo>
                  <a:pt x="33" y="24"/>
                  <a:pt x="30" y="22"/>
                  <a:pt x="27" y="22"/>
                </a:cubicBezTo>
                <a:close/>
                <a:moveTo>
                  <a:pt x="27" y="22"/>
                </a:moveTo>
                <a:cubicBezTo>
                  <a:pt x="27" y="22"/>
                  <a:pt x="27" y="22"/>
                  <a:pt x="27"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1" name="Freeform 192"/>
          <p:cNvSpPr>
            <a:spLocks noEditPoints="1"/>
          </p:cNvSpPr>
          <p:nvPr/>
        </p:nvSpPr>
        <p:spPr bwMode="auto">
          <a:xfrm>
            <a:off x="1701803" y="2330453"/>
            <a:ext cx="50800" cy="71967"/>
          </a:xfrm>
          <a:custGeom>
            <a:avLst/>
            <a:gdLst>
              <a:gd name="T0" fmla="*/ 29 w 40"/>
              <a:gd name="T1" fmla="*/ 44 h 55"/>
              <a:gd name="T2" fmla="*/ 15 w 40"/>
              <a:gd name="T3" fmla="*/ 44 h 55"/>
              <a:gd name="T4" fmla="*/ 19 w 40"/>
              <a:gd name="T5" fmla="*/ 38 h 55"/>
              <a:gd name="T6" fmla="*/ 27 w 40"/>
              <a:gd name="T7" fmla="*/ 33 h 55"/>
              <a:gd name="T8" fmla="*/ 35 w 40"/>
              <a:gd name="T9" fmla="*/ 26 h 55"/>
              <a:gd name="T10" fmla="*/ 39 w 40"/>
              <a:gd name="T11" fmla="*/ 16 h 55"/>
              <a:gd name="T12" fmla="*/ 33 w 40"/>
              <a:gd name="T13" fmla="*/ 4 h 55"/>
              <a:gd name="T14" fmla="*/ 20 w 40"/>
              <a:gd name="T15" fmla="*/ 0 h 55"/>
              <a:gd name="T16" fmla="*/ 9 w 40"/>
              <a:gd name="T17" fmla="*/ 3 h 55"/>
              <a:gd name="T18" fmla="*/ 1 w 40"/>
              <a:gd name="T19" fmla="*/ 11 h 55"/>
              <a:gd name="T20" fmla="*/ 10 w 40"/>
              <a:gd name="T21" fmla="*/ 18 h 55"/>
              <a:gd name="T22" fmla="*/ 19 w 40"/>
              <a:gd name="T23" fmla="*/ 11 h 55"/>
              <a:gd name="T24" fmla="*/ 23 w 40"/>
              <a:gd name="T25" fmla="*/ 13 h 55"/>
              <a:gd name="T26" fmla="*/ 25 w 40"/>
              <a:gd name="T27" fmla="*/ 17 h 55"/>
              <a:gd name="T28" fmla="*/ 22 w 40"/>
              <a:gd name="T29" fmla="*/ 22 h 55"/>
              <a:gd name="T30" fmla="*/ 16 w 40"/>
              <a:gd name="T31" fmla="*/ 26 h 55"/>
              <a:gd name="T32" fmla="*/ 9 w 40"/>
              <a:gd name="T33" fmla="*/ 32 h 55"/>
              <a:gd name="T34" fmla="*/ 3 w 40"/>
              <a:gd name="T35" fmla="*/ 39 h 55"/>
              <a:gd name="T36" fmla="*/ 0 w 40"/>
              <a:gd name="T37" fmla="*/ 49 h 55"/>
              <a:gd name="T38" fmla="*/ 1 w 40"/>
              <a:gd name="T39" fmla="*/ 55 h 55"/>
              <a:gd name="T40" fmla="*/ 40 w 40"/>
              <a:gd name="T41" fmla="*/ 55 h 55"/>
              <a:gd name="T42" fmla="*/ 40 w 40"/>
              <a:gd name="T43" fmla="*/ 38 h 55"/>
              <a:gd name="T44" fmla="*/ 29 w 40"/>
              <a:gd name="T45" fmla="*/ 38 h 55"/>
              <a:gd name="T46" fmla="*/ 29 w 40"/>
              <a:gd name="T47" fmla="*/ 44 h 55"/>
              <a:gd name="T48" fmla="*/ 29 w 40"/>
              <a:gd name="T49" fmla="*/ 44 h 55"/>
              <a:gd name="T50" fmla="*/ 29 w 40"/>
              <a:gd name="T51"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 h="55">
                <a:moveTo>
                  <a:pt x="29" y="44"/>
                </a:moveTo>
                <a:cubicBezTo>
                  <a:pt x="15" y="44"/>
                  <a:pt x="15" y="44"/>
                  <a:pt x="15" y="44"/>
                </a:cubicBezTo>
                <a:cubicBezTo>
                  <a:pt x="15" y="42"/>
                  <a:pt x="16" y="40"/>
                  <a:pt x="19" y="38"/>
                </a:cubicBezTo>
                <a:cubicBezTo>
                  <a:pt x="21" y="36"/>
                  <a:pt x="24" y="35"/>
                  <a:pt x="27" y="33"/>
                </a:cubicBezTo>
                <a:cubicBezTo>
                  <a:pt x="30" y="31"/>
                  <a:pt x="32" y="29"/>
                  <a:pt x="35" y="26"/>
                </a:cubicBezTo>
                <a:cubicBezTo>
                  <a:pt x="37" y="23"/>
                  <a:pt x="39" y="20"/>
                  <a:pt x="39" y="16"/>
                </a:cubicBezTo>
                <a:cubicBezTo>
                  <a:pt x="39" y="11"/>
                  <a:pt x="37" y="7"/>
                  <a:pt x="33" y="4"/>
                </a:cubicBezTo>
                <a:cubicBezTo>
                  <a:pt x="30" y="1"/>
                  <a:pt x="25" y="0"/>
                  <a:pt x="20" y="0"/>
                </a:cubicBezTo>
                <a:cubicBezTo>
                  <a:pt x="16" y="0"/>
                  <a:pt x="12" y="1"/>
                  <a:pt x="9" y="3"/>
                </a:cubicBezTo>
                <a:cubicBezTo>
                  <a:pt x="5" y="5"/>
                  <a:pt x="3" y="8"/>
                  <a:pt x="1" y="11"/>
                </a:cubicBezTo>
                <a:cubicBezTo>
                  <a:pt x="10" y="18"/>
                  <a:pt x="10" y="18"/>
                  <a:pt x="10" y="18"/>
                </a:cubicBezTo>
                <a:cubicBezTo>
                  <a:pt x="12" y="13"/>
                  <a:pt x="15" y="11"/>
                  <a:pt x="19" y="11"/>
                </a:cubicBezTo>
                <a:cubicBezTo>
                  <a:pt x="20" y="11"/>
                  <a:pt x="22" y="12"/>
                  <a:pt x="23" y="13"/>
                </a:cubicBezTo>
                <a:cubicBezTo>
                  <a:pt x="24" y="14"/>
                  <a:pt x="25" y="15"/>
                  <a:pt x="25" y="17"/>
                </a:cubicBezTo>
                <a:cubicBezTo>
                  <a:pt x="25" y="19"/>
                  <a:pt x="24" y="20"/>
                  <a:pt x="22" y="22"/>
                </a:cubicBezTo>
                <a:cubicBezTo>
                  <a:pt x="20" y="23"/>
                  <a:pt x="18" y="25"/>
                  <a:pt x="16" y="26"/>
                </a:cubicBezTo>
                <a:cubicBezTo>
                  <a:pt x="14" y="28"/>
                  <a:pt x="11" y="30"/>
                  <a:pt x="9" y="32"/>
                </a:cubicBezTo>
                <a:cubicBezTo>
                  <a:pt x="6" y="33"/>
                  <a:pt x="4" y="36"/>
                  <a:pt x="3" y="39"/>
                </a:cubicBezTo>
                <a:cubicBezTo>
                  <a:pt x="1" y="42"/>
                  <a:pt x="0" y="45"/>
                  <a:pt x="0" y="49"/>
                </a:cubicBezTo>
                <a:cubicBezTo>
                  <a:pt x="0" y="50"/>
                  <a:pt x="0" y="52"/>
                  <a:pt x="1" y="55"/>
                </a:cubicBezTo>
                <a:cubicBezTo>
                  <a:pt x="40" y="55"/>
                  <a:pt x="40" y="55"/>
                  <a:pt x="40" y="55"/>
                </a:cubicBezTo>
                <a:cubicBezTo>
                  <a:pt x="40" y="38"/>
                  <a:pt x="40" y="38"/>
                  <a:pt x="40" y="38"/>
                </a:cubicBezTo>
                <a:cubicBezTo>
                  <a:pt x="29" y="38"/>
                  <a:pt x="29" y="38"/>
                  <a:pt x="29" y="38"/>
                </a:cubicBezTo>
                <a:lnTo>
                  <a:pt x="29" y="44"/>
                </a:lnTo>
                <a:close/>
                <a:moveTo>
                  <a:pt x="29" y="44"/>
                </a:moveTo>
                <a:cubicBezTo>
                  <a:pt x="29" y="44"/>
                  <a:pt x="29" y="44"/>
                  <a:pt x="29" y="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2" name="Freeform 193"/>
          <p:cNvSpPr>
            <a:spLocks noEditPoints="1"/>
          </p:cNvSpPr>
          <p:nvPr/>
        </p:nvSpPr>
        <p:spPr bwMode="auto">
          <a:xfrm>
            <a:off x="1771651" y="2421468"/>
            <a:ext cx="179916" cy="35984"/>
          </a:xfrm>
          <a:custGeom>
            <a:avLst/>
            <a:gdLst>
              <a:gd name="T0" fmla="*/ 134 w 138"/>
              <a:gd name="T1" fmla="*/ 0 h 27"/>
              <a:gd name="T2" fmla="*/ 3 w 138"/>
              <a:gd name="T3" fmla="*/ 0 h 27"/>
              <a:gd name="T4" fmla="*/ 1 w 138"/>
              <a:gd name="T5" fmla="*/ 1 h 27"/>
              <a:gd name="T6" fmla="*/ 0 w 138"/>
              <a:gd name="T7" fmla="*/ 3 h 27"/>
              <a:gd name="T8" fmla="*/ 0 w 138"/>
              <a:gd name="T9" fmla="*/ 24 h 27"/>
              <a:gd name="T10" fmla="*/ 1 w 138"/>
              <a:gd name="T11" fmla="*/ 26 h 27"/>
              <a:gd name="T12" fmla="*/ 3 w 138"/>
              <a:gd name="T13" fmla="*/ 27 h 27"/>
              <a:gd name="T14" fmla="*/ 134 w 138"/>
              <a:gd name="T15" fmla="*/ 27 h 27"/>
              <a:gd name="T16" fmla="*/ 137 w 138"/>
              <a:gd name="T17" fmla="*/ 26 h 27"/>
              <a:gd name="T18" fmla="*/ 138 w 138"/>
              <a:gd name="T19" fmla="*/ 24 h 27"/>
              <a:gd name="T20" fmla="*/ 138 w 138"/>
              <a:gd name="T21" fmla="*/ 3 h 27"/>
              <a:gd name="T22" fmla="*/ 137 w 138"/>
              <a:gd name="T23" fmla="*/ 1 h 27"/>
              <a:gd name="T24" fmla="*/ 134 w 138"/>
              <a:gd name="T25" fmla="*/ 0 h 27"/>
              <a:gd name="T26" fmla="*/ 134 w 138"/>
              <a:gd name="T27" fmla="*/ 0 h 27"/>
              <a:gd name="T28" fmla="*/ 134 w 13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7">
                <a:moveTo>
                  <a:pt x="134" y="0"/>
                </a:moveTo>
                <a:cubicBezTo>
                  <a:pt x="3" y="0"/>
                  <a:pt x="3" y="0"/>
                  <a:pt x="3" y="0"/>
                </a:cubicBezTo>
                <a:cubicBezTo>
                  <a:pt x="2" y="0"/>
                  <a:pt x="1" y="0"/>
                  <a:pt x="1" y="1"/>
                </a:cubicBezTo>
                <a:cubicBezTo>
                  <a:pt x="0" y="1"/>
                  <a:pt x="0" y="2"/>
                  <a:pt x="0" y="3"/>
                </a:cubicBezTo>
                <a:cubicBezTo>
                  <a:pt x="0" y="24"/>
                  <a:pt x="0" y="24"/>
                  <a:pt x="0" y="24"/>
                </a:cubicBezTo>
                <a:cubicBezTo>
                  <a:pt x="0" y="25"/>
                  <a:pt x="0" y="26"/>
                  <a:pt x="1" y="26"/>
                </a:cubicBezTo>
                <a:cubicBezTo>
                  <a:pt x="1" y="27"/>
                  <a:pt x="2" y="27"/>
                  <a:pt x="3" y="27"/>
                </a:cubicBezTo>
                <a:cubicBezTo>
                  <a:pt x="134" y="27"/>
                  <a:pt x="134" y="27"/>
                  <a:pt x="134" y="27"/>
                </a:cubicBezTo>
                <a:cubicBezTo>
                  <a:pt x="135" y="27"/>
                  <a:pt x="136" y="27"/>
                  <a:pt x="137" y="26"/>
                </a:cubicBezTo>
                <a:cubicBezTo>
                  <a:pt x="138" y="26"/>
                  <a:pt x="138" y="25"/>
                  <a:pt x="138" y="24"/>
                </a:cubicBezTo>
                <a:cubicBezTo>
                  <a:pt x="138" y="3"/>
                  <a:pt x="138" y="3"/>
                  <a:pt x="138" y="3"/>
                </a:cubicBezTo>
                <a:cubicBezTo>
                  <a:pt x="138" y="2"/>
                  <a:pt x="138" y="1"/>
                  <a:pt x="137" y="1"/>
                </a:cubicBezTo>
                <a:cubicBezTo>
                  <a:pt x="136" y="0"/>
                  <a:pt x="135" y="0"/>
                  <a:pt x="134" y="0"/>
                </a:cubicBezTo>
                <a:close/>
                <a:moveTo>
                  <a:pt x="134" y="0"/>
                </a:moveTo>
                <a:cubicBezTo>
                  <a:pt x="134" y="0"/>
                  <a:pt x="134" y="0"/>
                  <a:pt x="13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3" name="Freeform 194"/>
          <p:cNvSpPr>
            <a:spLocks noEditPoints="1"/>
          </p:cNvSpPr>
          <p:nvPr/>
        </p:nvSpPr>
        <p:spPr bwMode="auto">
          <a:xfrm>
            <a:off x="1771651" y="2347386"/>
            <a:ext cx="179916" cy="38100"/>
          </a:xfrm>
          <a:custGeom>
            <a:avLst/>
            <a:gdLst>
              <a:gd name="T0" fmla="*/ 134 w 138"/>
              <a:gd name="T1" fmla="*/ 0 h 28"/>
              <a:gd name="T2" fmla="*/ 3 w 138"/>
              <a:gd name="T3" fmla="*/ 0 h 28"/>
              <a:gd name="T4" fmla="*/ 1 w 138"/>
              <a:gd name="T5" fmla="*/ 1 h 28"/>
              <a:gd name="T6" fmla="*/ 0 w 138"/>
              <a:gd name="T7" fmla="*/ 4 h 28"/>
              <a:gd name="T8" fmla="*/ 0 w 138"/>
              <a:gd name="T9" fmla="*/ 25 h 28"/>
              <a:gd name="T10" fmla="*/ 1 w 138"/>
              <a:gd name="T11" fmla="*/ 27 h 28"/>
              <a:gd name="T12" fmla="*/ 3 w 138"/>
              <a:gd name="T13" fmla="*/ 28 h 28"/>
              <a:gd name="T14" fmla="*/ 134 w 138"/>
              <a:gd name="T15" fmla="*/ 28 h 28"/>
              <a:gd name="T16" fmla="*/ 137 w 138"/>
              <a:gd name="T17" fmla="*/ 27 h 28"/>
              <a:gd name="T18" fmla="*/ 138 w 138"/>
              <a:gd name="T19" fmla="*/ 25 h 28"/>
              <a:gd name="T20" fmla="*/ 138 w 138"/>
              <a:gd name="T21" fmla="*/ 4 h 28"/>
              <a:gd name="T22" fmla="*/ 137 w 138"/>
              <a:gd name="T23" fmla="*/ 1 h 28"/>
              <a:gd name="T24" fmla="*/ 134 w 138"/>
              <a:gd name="T25" fmla="*/ 0 h 28"/>
              <a:gd name="T26" fmla="*/ 134 w 138"/>
              <a:gd name="T27" fmla="*/ 0 h 28"/>
              <a:gd name="T28" fmla="*/ 134 w 138"/>
              <a:gd name="T2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28">
                <a:moveTo>
                  <a:pt x="134" y="0"/>
                </a:moveTo>
                <a:cubicBezTo>
                  <a:pt x="3" y="0"/>
                  <a:pt x="3" y="0"/>
                  <a:pt x="3" y="0"/>
                </a:cubicBezTo>
                <a:cubicBezTo>
                  <a:pt x="2" y="0"/>
                  <a:pt x="1" y="1"/>
                  <a:pt x="1" y="1"/>
                </a:cubicBezTo>
                <a:cubicBezTo>
                  <a:pt x="0" y="2"/>
                  <a:pt x="0" y="3"/>
                  <a:pt x="0" y="4"/>
                </a:cubicBezTo>
                <a:cubicBezTo>
                  <a:pt x="0" y="25"/>
                  <a:pt x="0" y="25"/>
                  <a:pt x="0" y="25"/>
                </a:cubicBezTo>
                <a:cubicBezTo>
                  <a:pt x="0" y="25"/>
                  <a:pt x="0" y="26"/>
                  <a:pt x="1" y="27"/>
                </a:cubicBezTo>
                <a:cubicBezTo>
                  <a:pt x="1" y="28"/>
                  <a:pt x="2" y="28"/>
                  <a:pt x="3" y="28"/>
                </a:cubicBezTo>
                <a:cubicBezTo>
                  <a:pt x="134" y="28"/>
                  <a:pt x="134" y="28"/>
                  <a:pt x="134" y="28"/>
                </a:cubicBezTo>
                <a:cubicBezTo>
                  <a:pt x="135" y="28"/>
                  <a:pt x="136" y="28"/>
                  <a:pt x="137" y="27"/>
                </a:cubicBezTo>
                <a:cubicBezTo>
                  <a:pt x="138" y="26"/>
                  <a:pt x="138" y="25"/>
                  <a:pt x="138" y="25"/>
                </a:cubicBezTo>
                <a:cubicBezTo>
                  <a:pt x="138" y="4"/>
                  <a:pt x="138" y="4"/>
                  <a:pt x="138" y="4"/>
                </a:cubicBezTo>
                <a:cubicBezTo>
                  <a:pt x="138" y="3"/>
                  <a:pt x="138" y="2"/>
                  <a:pt x="137" y="1"/>
                </a:cubicBezTo>
                <a:cubicBezTo>
                  <a:pt x="136" y="1"/>
                  <a:pt x="135" y="0"/>
                  <a:pt x="134" y="0"/>
                </a:cubicBezTo>
                <a:close/>
                <a:moveTo>
                  <a:pt x="134" y="0"/>
                </a:moveTo>
                <a:cubicBezTo>
                  <a:pt x="134" y="0"/>
                  <a:pt x="134" y="0"/>
                  <a:pt x="13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4" name="Freeform 195"/>
          <p:cNvSpPr>
            <a:spLocks noEditPoints="1"/>
          </p:cNvSpPr>
          <p:nvPr/>
        </p:nvSpPr>
        <p:spPr bwMode="auto">
          <a:xfrm>
            <a:off x="935570" y="2288119"/>
            <a:ext cx="148167" cy="150284"/>
          </a:xfrm>
          <a:custGeom>
            <a:avLst/>
            <a:gdLst>
              <a:gd name="T0" fmla="*/ 74 w 114"/>
              <a:gd name="T1" fmla="*/ 56 h 115"/>
              <a:gd name="T2" fmla="*/ 97 w 114"/>
              <a:gd name="T3" fmla="*/ 21 h 115"/>
              <a:gd name="T4" fmla="*/ 113 w 114"/>
              <a:gd name="T5" fmla="*/ 21 h 115"/>
              <a:gd name="T6" fmla="*/ 113 w 114"/>
              <a:gd name="T7" fmla="*/ 0 h 115"/>
              <a:gd name="T8" fmla="*/ 81 w 114"/>
              <a:gd name="T9" fmla="*/ 0 h 115"/>
              <a:gd name="T10" fmla="*/ 63 w 114"/>
              <a:gd name="T11" fmla="*/ 29 h 115"/>
              <a:gd name="T12" fmla="*/ 60 w 114"/>
              <a:gd name="T13" fmla="*/ 34 h 115"/>
              <a:gd name="T14" fmla="*/ 58 w 114"/>
              <a:gd name="T15" fmla="*/ 37 h 115"/>
              <a:gd name="T16" fmla="*/ 58 w 114"/>
              <a:gd name="T17" fmla="*/ 37 h 115"/>
              <a:gd name="T18" fmla="*/ 56 w 114"/>
              <a:gd name="T19" fmla="*/ 34 h 115"/>
              <a:gd name="T20" fmla="*/ 53 w 114"/>
              <a:gd name="T21" fmla="*/ 29 h 115"/>
              <a:gd name="T22" fmla="*/ 36 w 114"/>
              <a:gd name="T23" fmla="*/ 0 h 115"/>
              <a:gd name="T24" fmla="*/ 0 w 114"/>
              <a:gd name="T25" fmla="*/ 0 h 115"/>
              <a:gd name="T26" fmla="*/ 0 w 114"/>
              <a:gd name="T27" fmla="*/ 21 h 115"/>
              <a:gd name="T28" fmla="*/ 18 w 114"/>
              <a:gd name="T29" fmla="*/ 21 h 115"/>
              <a:gd name="T30" fmla="*/ 42 w 114"/>
              <a:gd name="T31" fmla="*/ 56 h 115"/>
              <a:gd name="T32" fmla="*/ 16 w 114"/>
              <a:gd name="T33" fmla="*/ 93 h 115"/>
              <a:gd name="T34" fmla="*/ 0 w 114"/>
              <a:gd name="T35" fmla="*/ 93 h 115"/>
              <a:gd name="T36" fmla="*/ 0 w 114"/>
              <a:gd name="T37" fmla="*/ 115 h 115"/>
              <a:gd name="T38" fmla="*/ 33 w 114"/>
              <a:gd name="T39" fmla="*/ 115 h 115"/>
              <a:gd name="T40" fmla="*/ 53 w 114"/>
              <a:gd name="T41" fmla="*/ 83 h 115"/>
              <a:gd name="T42" fmla="*/ 56 w 114"/>
              <a:gd name="T43" fmla="*/ 77 h 115"/>
              <a:gd name="T44" fmla="*/ 57 w 114"/>
              <a:gd name="T45" fmla="*/ 74 h 115"/>
              <a:gd name="T46" fmla="*/ 58 w 114"/>
              <a:gd name="T47" fmla="*/ 74 h 115"/>
              <a:gd name="T48" fmla="*/ 59 w 114"/>
              <a:gd name="T49" fmla="*/ 77 h 115"/>
              <a:gd name="T50" fmla="*/ 62 w 114"/>
              <a:gd name="T51" fmla="*/ 82 h 115"/>
              <a:gd name="T52" fmla="*/ 82 w 114"/>
              <a:gd name="T53" fmla="*/ 115 h 115"/>
              <a:gd name="T54" fmla="*/ 114 w 114"/>
              <a:gd name="T55" fmla="*/ 115 h 115"/>
              <a:gd name="T56" fmla="*/ 114 w 114"/>
              <a:gd name="T57" fmla="*/ 93 h 115"/>
              <a:gd name="T58" fmla="*/ 100 w 114"/>
              <a:gd name="T59" fmla="*/ 93 h 115"/>
              <a:gd name="T60" fmla="*/ 74 w 114"/>
              <a:gd name="T61" fmla="*/ 56 h 115"/>
              <a:gd name="T62" fmla="*/ 74 w 114"/>
              <a:gd name="T63" fmla="*/ 56 h 115"/>
              <a:gd name="T64" fmla="*/ 74 w 114"/>
              <a:gd name="T6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 h="115">
                <a:moveTo>
                  <a:pt x="74" y="56"/>
                </a:moveTo>
                <a:cubicBezTo>
                  <a:pt x="97" y="21"/>
                  <a:pt x="97" y="21"/>
                  <a:pt x="97" y="21"/>
                </a:cubicBezTo>
                <a:cubicBezTo>
                  <a:pt x="113" y="21"/>
                  <a:pt x="113" y="21"/>
                  <a:pt x="113" y="21"/>
                </a:cubicBezTo>
                <a:cubicBezTo>
                  <a:pt x="113" y="0"/>
                  <a:pt x="113" y="0"/>
                  <a:pt x="113" y="0"/>
                </a:cubicBezTo>
                <a:cubicBezTo>
                  <a:pt x="81" y="0"/>
                  <a:pt x="81" y="0"/>
                  <a:pt x="81" y="0"/>
                </a:cubicBezTo>
                <a:cubicBezTo>
                  <a:pt x="63" y="29"/>
                  <a:pt x="63" y="29"/>
                  <a:pt x="63" y="29"/>
                </a:cubicBezTo>
                <a:cubicBezTo>
                  <a:pt x="60" y="34"/>
                  <a:pt x="60" y="34"/>
                  <a:pt x="60" y="34"/>
                </a:cubicBezTo>
                <a:cubicBezTo>
                  <a:pt x="59" y="35"/>
                  <a:pt x="58" y="36"/>
                  <a:pt x="58" y="37"/>
                </a:cubicBezTo>
                <a:cubicBezTo>
                  <a:pt x="58" y="37"/>
                  <a:pt x="58" y="37"/>
                  <a:pt x="58" y="37"/>
                </a:cubicBezTo>
                <a:cubicBezTo>
                  <a:pt x="58" y="36"/>
                  <a:pt x="57" y="35"/>
                  <a:pt x="56" y="34"/>
                </a:cubicBezTo>
                <a:cubicBezTo>
                  <a:pt x="55" y="31"/>
                  <a:pt x="54" y="29"/>
                  <a:pt x="53" y="29"/>
                </a:cubicBezTo>
                <a:cubicBezTo>
                  <a:pt x="36" y="0"/>
                  <a:pt x="36" y="0"/>
                  <a:pt x="36" y="0"/>
                </a:cubicBezTo>
                <a:cubicBezTo>
                  <a:pt x="0" y="0"/>
                  <a:pt x="0" y="0"/>
                  <a:pt x="0" y="0"/>
                </a:cubicBezTo>
                <a:cubicBezTo>
                  <a:pt x="0" y="21"/>
                  <a:pt x="0" y="21"/>
                  <a:pt x="0" y="21"/>
                </a:cubicBezTo>
                <a:cubicBezTo>
                  <a:pt x="18" y="21"/>
                  <a:pt x="18" y="21"/>
                  <a:pt x="18" y="21"/>
                </a:cubicBezTo>
                <a:cubicBezTo>
                  <a:pt x="42" y="56"/>
                  <a:pt x="42" y="56"/>
                  <a:pt x="42" y="56"/>
                </a:cubicBezTo>
                <a:cubicBezTo>
                  <a:pt x="16" y="93"/>
                  <a:pt x="16" y="93"/>
                  <a:pt x="16" y="93"/>
                </a:cubicBezTo>
                <a:cubicBezTo>
                  <a:pt x="0" y="93"/>
                  <a:pt x="0" y="93"/>
                  <a:pt x="0" y="93"/>
                </a:cubicBezTo>
                <a:cubicBezTo>
                  <a:pt x="0" y="115"/>
                  <a:pt x="0" y="115"/>
                  <a:pt x="0" y="115"/>
                </a:cubicBezTo>
                <a:cubicBezTo>
                  <a:pt x="33" y="115"/>
                  <a:pt x="33" y="115"/>
                  <a:pt x="33" y="115"/>
                </a:cubicBezTo>
                <a:cubicBezTo>
                  <a:pt x="53" y="83"/>
                  <a:pt x="53" y="83"/>
                  <a:pt x="53" y="83"/>
                </a:cubicBezTo>
                <a:cubicBezTo>
                  <a:pt x="54" y="81"/>
                  <a:pt x="55" y="79"/>
                  <a:pt x="56" y="77"/>
                </a:cubicBezTo>
                <a:cubicBezTo>
                  <a:pt x="57" y="74"/>
                  <a:pt x="57" y="74"/>
                  <a:pt x="57" y="74"/>
                </a:cubicBezTo>
                <a:cubicBezTo>
                  <a:pt x="58" y="74"/>
                  <a:pt x="58" y="74"/>
                  <a:pt x="58" y="74"/>
                </a:cubicBezTo>
                <a:cubicBezTo>
                  <a:pt x="58" y="75"/>
                  <a:pt x="58" y="76"/>
                  <a:pt x="59" y="77"/>
                </a:cubicBezTo>
                <a:cubicBezTo>
                  <a:pt x="62" y="82"/>
                  <a:pt x="62" y="82"/>
                  <a:pt x="62" y="82"/>
                </a:cubicBezTo>
                <a:cubicBezTo>
                  <a:pt x="82" y="115"/>
                  <a:pt x="82" y="115"/>
                  <a:pt x="82" y="115"/>
                </a:cubicBezTo>
                <a:cubicBezTo>
                  <a:pt x="114" y="115"/>
                  <a:pt x="114" y="115"/>
                  <a:pt x="114" y="115"/>
                </a:cubicBezTo>
                <a:cubicBezTo>
                  <a:pt x="114" y="93"/>
                  <a:pt x="114" y="93"/>
                  <a:pt x="114" y="93"/>
                </a:cubicBezTo>
                <a:cubicBezTo>
                  <a:pt x="100" y="93"/>
                  <a:pt x="100" y="93"/>
                  <a:pt x="100" y="93"/>
                </a:cubicBezTo>
                <a:lnTo>
                  <a:pt x="74" y="56"/>
                </a:lnTo>
                <a:close/>
                <a:moveTo>
                  <a:pt x="74" y="56"/>
                </a:moveTo>
                <a:cubicBezTo>
                  <a:pt x="74" y="56"/>
                  <a:pt x="74" y="56"/>
                  <a:pt x="74"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5" name="Freeform 196"/>
          <p:cNvSpPr>
            <a:spLocks noEditPoints="1"/>
          </p:cNvSpPr>
          <p:nvPr/>
        </p:nvSpPr>
        <p:spPr bwMode="auto">
          <a:xfrm>
            <a:off x="1104903" y="2207686"/>
            <a:ext cx="86783" cy="122767"/>
          </a:xfrm>
          <a:custGeom>
            <a:avLst/>
            <a:gdLst>
              <a:gd name="T0" fmla="*/ 50 w 66"/>
              <a:gd name="T1" fmla="*/ 69 h 95"/>
              <a:gd name="T2" fmla="*/ 50 w 66"/>
              <a:gd name="T3" fmla="*/ 79 h 95"/>
              <a:gd name="T4" fmla="*/ 21 w 66"/>
              <a:gd name="T5" fmla="*/ 79 h 95"/>
              <a:gd name="T6" fmla="*/ 24 w 66"/>
              <a:gd name="T7" fmla="*/ 71 h 95"/>
              <a:gd name="T8" fmla="*/ 33 w 66"/>
              <a:gd name="T9" fmla="*/ 64 h 95"/>
              <a:gd name="T10" fmla="*/ 43 w 66"/>
              <a:gd name="T11" fmla="*/ 58 h 95"/>
              <a:gd name="T12" fmla="*/ 54 w 66"/>
              <a:gd name="T13" fmla="*/ 50 h 95"/>
              <a:gd name="T14" fmla="*/ 62 w 66"/>
              <a:gd name="T15" fmla="*/ 41 h 95"/>
              <a:gd name="T16" fmla="*/ 65 w 66"/>
              <a:gd name="T17" fmla="*/ 27 h 95"/>
              <a:gd name="T18" fmla="*/ 56 w 66"/>
              <a:gd name="T19" fmla="*/ 7 h 95"/>
              <a:gd name="T20" fmla="*/ 33 w 66"/>
              <a:gd name="T21" fmla="*/ 0 h 95"/>
              <a:gd name="T22" fmla="*/ 9 w 66"/>
              <a:gd name="T23" fmla="*/ 8 h 95"/>
              <a:gd name="T24" fmla="*/ 1 w 66"/>
              <a:gd name="T25" fmla="*/ 16 h 95"/>
              <a:gd name="T26" fmla="*/ 15 w 66"/>
              <a:gd name="T27" fmla="*/ 28 h 95"/>
              <a:gd name="T28" fmla="*/ 19 w 66"/>
              <a:gd name="T29" fmla="*/ 23 h 95"/>
              <a:gd name="T30" fmla="*/ 32 w 66"/>
              <a:gd name="T31" fmla="*/ 18 h 95"/>
              <a:gd name="T32" fmla="*/ 41 w 66"/>
              <a:gd name="T33" fmla="*/ 21 h 95"/>
              <a:gd name="T34" fmla="*/ 44 w 66"/>
              <a:gd name="T35" fmla="*/ 29 h 95"/>
              <a:gd name="T36" fmla="*/ 41 w 66"/>
              <a:gd name="T37" fmla="*/ 37 h 95"/>
              <a:gd name="T38" fmla="*/ 33 w 66"/>
              <a:gd name="T39" fmla="*/ 44 h 95"/>
              <a:gd name="T40" fmla="*/ 22 w 66"/>
              <a:gd name="T41" fmla="*/ 51 h 95"/>
              <a:gd name="T42" fmla="*/ 11 w 66"/>
              <a:gd name="T43" fmla="*/ 60 h 95"/>
              <a:gd name="T44" fmla="*/ 3 w 66"/>
              <a:gd name="T45" fmla="*/ 71 h 95"/>
              <a:gd name="T46" fmla="*/ 0 w 66"/>
              <a:gd name="T47" fmla="*/ 86 h 95"/>
              <a:gd name="T48" fmla="*/ 0 w 66"/>
              <a:gd name="T49" fmla="*/ 91 h 95"/>
              <a:gd name="T50" fmla="*/ 1 w 66"/>
              <a:gd name="T51" fmla="*/ 95 h 95"/>
              <a:gd name="T52" fmla="*/ 66 w 66"/>
              <a:gd name="T53" fmla="*/ 95 h 95"/>
              <a:gd name="T54" fmla="*/ 66 w 66"/>
              <a:gd name="T55" fmla="*/ 69 h 95"/>
              <a:gd name="T56" fmla="*/ 50 w 66"/>
              <a:gd name="T57" fmla="*/ 69 h 95"/>
              <a:gd name="T58" fmla="*/ 50 w 66"/>
              <a:gd name="T59" fmla="*/ 69 h 95"/>
              <a:gd name="T60" fmla="*/ 50 w 66"/>
              <a:gd name="T61"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95">
                <a:moveTo>
                  <a:pt x="50" y="69"/>
                </a:moveTo>
                <a:cubicBezTo>
                  <a:pt x="50" y="79"/>
                  <a:pt x="50" y="79"/>
                  <a:pt x="50" y="79"/>
                </a:cubicBezTo>
                <a:cubicBezTo>
                  <a:pt x="21" y="79"/>
                  <a:pt x="21" y="79"/>
                  <a:pt x="21" y="79"/>
                </a:cubicBezTo>
                <a:cubicBezTo>
                  <a:pt x="21" y="76"/>
                  <a:pt x="22" y="73"/>
                  <a:pt x="24" y="71"/>
                </a:cubicBezTo>
                <a:cubicBezTo>
                  <a:pt x="27" y="68"/>
                  <a:pt x="30" y="66"/>
                  <a:pt x="33" y="64"/>
                </a:cubicBezTo>
                <a:cubicBezTo>
                  <a:pt x="36" y="62"/>
                  <a:pt x="40" y="60"/>
                  <a:pt x="43" y="58"/>
                </a:cubicBezTo>
                <a:cubicBezTo>
                  <a:pt x="47" y="55"/>
                  <a:pt x="50" y="53"/>
                  <a:pt x="54" y="50"/>
                </a:cubicBezTo>
                <a:cubicBezTo>
                  <a:pt x="57" y="48"/>
                  <a:pt x="60" y="45"/>
                  <a:pt x="62" y="41"/>
                </a:cubicBezTo>
                <a:cubicBezTo>
                  <a:pt x="64" y="37"/>
                  <a:pt x="65" y="32"/>
                  <a:pt x="65" y="27"/>
                </a:cubicBezTo>
                <a:cubicBezTo>
                  <a:pt x="65" y="19"/>
                  <a:pt x="62" y="12"/>
                  <a:pt x="56" y="7"/>
                </a:cubicBezTo>
                <a:cubicBezTo>
                  <a:pt x="50" y="2"/>
                  <a:pt x="43" y="0"/>
                  <a:pt x="33" y="0"/>
                </a:cubicBezTo>
                <a:cubicBezTo>
                  <a:pt x="24" y="0"/>
                  <a:pt x="16" y="2"/>
                  <a:pt x="9" y="8"/>
                </a:cubicBezTo>
                <a:cubicBezTo>
                  <a:pt x="6" y="10"/>
                  <a:pt x="4" y="13"/>
                  <a:pt x="1" y="16"/>
                </a:cubicBezTo>
                <a:cubicBezTo>
                  <a:pt x="15" y="28"/>
                  <a:pt x="15" y="28"/>
                  <a:pt x="15" y="28"/>
                </a:cubicBezTo>
                <a:cubicBezTo>
                  <a:pt x="17" y="26"/>
                  <a:pt x="18" y="24"/>
                  <a:pt x="19" y="23"/>
                </a:cubicBezTo>
                <a:cubicBezTo>
                  <a:pt x="23" y="20"/>
                  <a:pt x="27" y="18"/>
                  <a:pt x="32" y="18"/>
                </a:cubicBezTo>
                <a:cubicBezTo>
                  <a:pt x="35" y="18"/>
                  <a:pt x="38" y="19"/>
                  <a:pt x="41" y="21"/>
                </a:cubicBezTo>
                <a:cubicBezTo>
                  <a:pt x="43" y="23"/>
                  <a:pt x="44" y="26"/>
                  <a:pt x="44" y="29"/>
                </a:cubicBezTo>
                <a:cubicBezTo>
                  <a:pt x="44" y="32"/>
                  <a:pt x="43" y="35"/>
                  <a:pt x="41" y="37"/>
                </a:cubicBezTo>
                <a:cubicBezTo>
                  <a:pt x="39" y="40"/>
                  <a:pt x="36" y="42"/>
                  <a:pt x="33" y="44"/>
                </a:cubicBezTo>
                <a:cubicBezTo>
                  <a:pt x="30" y="46"/>
                  <a:pt x="26" y="49"/>
                  <a:pt x="22" y="51"/>
                </a:cubicBezTo>
                <a:cubicBezTo>
                  <a:pt x="18" y="54"/>
                  <a:pt x="15" y="57"/>
                  <a:pt x="11" y="60"/>
                </a:cubicBezTo>
                <a:cubicBezTo>
                  <a:pt x="8" y="62"/>
                  <a:pt x="5" y="66"/>
                  <a:pt x="3" y="71"/>
                </a:cubicBezTo>
                <a:cubicBezTo>
                  <a:pt x="1" y="75"/>
                  <a:pt x="0" y="80"/>
                  <a:pt x="0" y="86"/>
                </a:cubicBezTo>
                <a:cubicBezTo>
                  <a:pt x="0" y="87"/>
                  <a:pt x="0" y="89"/>
                  <a:pt x="0" y="91"/>
                </a:cubicBezTo>
                <a:cubicBezTo>
                  <a:pt x="1" y="95"/>
                  <a:pt x="1" y="95"/>
                  <a:pt x="1" y="95"/>
                </a:cubicBezTo>
                <a:cubicBezTo>
                  <a:pt x="66" y="95"/>
                  <a:pt x="66" y="95"/>
                  <a:pt x="66" y="95"/>
                </a:cubicBezTo>
                <a:cubicBezTo>
                  <a:pt x="66" y="69"/>
                  <a:pt x="66" y="69"/>
                  <a:pt x="66" y="69"/>
                </a:cubicBezTo>
                <a:lnTo>
                  <a:pt x="50" y="69"/>
                </a:lnTo>
                <a:close/>
                <a:moveTo>
                  <a:pt x="50" y="69"/>
                </a:moveTo>
                <a:cubicBezTo>
                  <a:pt x="50" y="69"/>
                  <a:pt x="50" y="69"/>
                  <a:pt x="50"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6" name="Freeform 197"/>
          <p:cNvSpPr>
            <a:spLocks noEditPoints="1"/>
          </p:cNvSpPr>
          <p:nvPr/>
        </p:nvSpPr>
        <p:spPr bwMode="auto">
          <a:xfrm>
            <a:off x="3183468" y="5653619"/>
            <a:ext cx="237067" cy="222251"/>
          </a:xfrm>
          <a:custGeom>
            <a:avLst/>
            <a:gdLst>
              <a:gd name="T0" fmla="*/ 161 w 182"/>
              <a:gd name="T1" fmla="*/ 94 h 169"/>
              <a:gd name="T2" fmla="*/ 152 w 182"/>
              <a:gd name="T3" fmla="*/ 64 h 169"/>
              <a:gd name="T4" fmla="*/ 161 w 182"/>
              <a:gd name="T5" fmla="*/ 37 h 169"/>
              <a:gd name="T6" fmla="*/ 176 w 182"/>
              <a:gd name="T7" fmla="*/ 22 h 169"/>
              <a:gd name="T8" fmla="*/ 162 w 182"/>
              <a:gd name="T9" fmla="*/ 9 h 169"/>
              <a:gd name="T10" fmla="*/ 134 w 182"/>
              <a:gd name="T11" fmla="*/ 0 h 169"/>
              <a:gd name="T12" fmla="*/ 112 w 182"/>
              <a:gd name="T13" fmla="*/ 5 h 169"/>
              <a:gd name="T14" fmla="*/ 93 w 182"/>
              <a:gd name="T15" fmla="*/ 9 h 169"/>
              <a:gd name="T16" fmla="*/ 75 w 182"/>
              <a:gd name="T17" fmla="*/ 5 h 169"/>
              <a:gd name="T18" fmla="*/ 52 w 182"/>
              <a:gd name="T19" fmla="*/ 1 h 169"/>
              <a:gd name="T20" fmla="*/ 15 w 182"/>
              <a:gd name="T21" fmla="*/ 20 h 169"/>
              <a:gd name="T22" fmla="*/ 0 w 182"/>
              <a:gd name="T23" fmla="*/ 69 h 169"/>
              <a:gd name="T24" fmla="*/ 19 w 182"/>
              <a:gd name="T25" fmla="*/ 135 h 169"/>
              <a:gd name="T26" fmla="*/ 58 w 182"/>
              <a:gd name="T27" fmla="*/ 169 h 169"/>
              <a:gd name="T28" fmla="*/ 76 w 182"/>
              <a:gd name="T29" fmla="*/ 164 h 169"/>
              <a:gd name="T30" fmla="*/ 94 w 182"/>
              <a:gd name="T31" fmla="*/ 160 h 169"/>
              <a:gd name="T32" fmla="*/ 114 w 182"/>
              <a:gd name="T33" fmla="*/ 164 h 169"/>
              <a:gd name="T34" fmla="*/ 132 w 182"/>
              <a:gd name="T35" fmla="*/ 169 h 169"/>
              <a:gd name="T36" fmla="*/ 166 w 182"/>
              <a:gd name="T37" fmla="*/ 143 h 169"/>
              <a:gd name="T38" fmla="*/ 182 w 182"/>
              <a:gd name="T39" fmla="*/ 110 h 169"/>
              <a:gd name="T40" fmla="*/ 161 w 182"/>
              <a:gd name="T41" fmla="*/ 94 h 169"/>
              <a:gd name="T42" fmla="*/ 161 w 182"/>
              <a:gd name="T43" fmla="*/ 94 h 169"/>
              <a:gd name="T44" fmla="*/ 161 w 182"/>
              <a:gd name="T45" fmla="*/ 9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69">
                <a:moveTo>
                  <a:pt x="161" y="94"/>
                </a:moveTo>
                <a:cubicBezTo>
                  <a:pt x="155" y="85"/>
                  <a:pt x="152" y="75"/>
                  <a:pt x="152" y="64"/>
                </a:cubicBezTo>
                <a:cubicBezTo>
                  <a:pt x="152" y="55"/>
                  <a:pt x="155" y="46"/>
                  <a:pt x="161" y="37"/>
                </a:cubicBezTo>
                <a:cubicBezTo>
                  <a:pt x="164" y="33"/>
                  <a:pt x="169" y="28"/>
                  <a:pt x="176" y="22"/>
                </a:cubicBezTo>
                <a:cubicBezTo>
                  <a:pt x="171" y="16"/>
                  <a:pt x="167" y="12"/>
                  <a:pt x="162" y="9"/>
                </a:cubicBezTo>
                <a:cubicBezTo>
                  <a:pt x="154" y="3"/>
                  <a:pt x="145" y="0"/>
                  <a:pt x="134" y="0"/>
                </a:cubicBezTo>
                <a:cubicBezTo>
                  <a:pt x="128" y="0"/>
                  <a:pt x="121" y="2"/>
                  <a:pt x="112" y="5"/>
                </a:cubicBezTo>
                <a:cubicBezTo>
                  <a:pt x="103" y="8"/>
                  <a:pt x="97" y="9"/>
                  <a:pt x="93" y="9"/>
                </a:cubicBezTo>
                <a:cubicBezTo>
                  <a:pt x="90" y="9"/>
                  <a:pt x="84" y="8"/>
                  <a:pt x="75" y="5"/>
                </a:cubicBezTo>
                <a:cubicBezTo>
                  <a:pt x="66" y="3"/>
                  <a:pt x="58" y="1"/>
                  <a:pt x="52" y="1"/>
                </a:cubicBezTo>
                <a:cubicBezTo>
                  <a:pt x="37" y="1"/>
                  <a:pt x="24" y="8"/>
                  <a:pt x="15" y="20"/>
                </a:cubicBezTo>
                <a:cubicBezTo>
                  <a:pt x="5" y="33"/>
                  <a:pt x="0" y="49"/>
                  <a:pt x="0" y="69"/>
                </a:cubicBezTo>
                <a:cubicBezTo>
                  <a:pt x="0" y="90"/>
                  <a:pt x="6" y="112"/>
                  <a:pt x="19" y="135"/>
                </a:cubicBezTo>
                <a:cubicBezTo>
                  <a:pt x="32" y="158"/>
                  <a:pt x="45" y="169"/>
                  <a:pt x="58" y="169"/>
                </a:cubicBezTo>
                <a:cubicBezTo>
                  <a:pt x="63" y="169"/>
                  <a:pt x="69" y="167"/>
                  <a:pt x="76" y="164"/>
                </a:cubicBezTo>
                <a:cubicBezTo>
                  <a:pt x="83" y="162"/>
                  <a:pt x="89" y="160"/>
                  <a:pt x="94" y="160"/>
                </a:cubicBezTo>
                <a:cubicBezTo>
                  <a:pt x="100" y="160"/>
                  <a:pt x="107" y="162"/>
                  <a:pt x="114" y="164"/>
                </a:cubicBezTo>
                <a:cubicBezTo>
                  <a:pt x="122" y="167"/>
                  <a:pt x="128" y="169"/>
                  <a:pt x="132" y="169"/>
                </a:cubicBezTo>
                <a:cubicBezTo>
                  <a:pt x="144" y="169"/>
                  <a:pt x="155" y="160"/>
                  <a:pt x="166" y="143"/>
                </a:cubicBezTo>
                <a:cubicBezTo>
                  <a:pt x="173" y="132"/>
                  <a:pt x="179" y="121"/>
                  <a:pt x="182" y="110"/>
                </a:cubicBezTo>
                <a:cubicBezTo>
                  <a:pt x="174" y="108"/>
                  <a:pt x="167" y="102"/>
                  <a:pt x="161" y="94"/>
                </a:cubicBezTo>
                <a:close/>
                <a:moveTo>
                  <a:pt x="161" y="94"/>
                </a:moveTo>
                <a:cubicBezTo>
                  <a:pt x="161" y="94"/>
                  <a:pt x="161" y="94"/>
                  <a:pt x="161"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7" name="Freeform 198"/>
          <p:cNvSpPr>
            <a:spLocks noEditPoints="1"/>
          </p:cNvSpPr>
          <p:nvPr/>
        </p:nvSpPr>
        <p:spPr bwMode="auto">
          <a:xfrm>
            <a:off x="3299884" y="5590118"/>
            <a:ext cx="57149" cy="67733"/>
          </a:xfrm>
          <a:custGeom>
            <a:avLst/>
            <a:gdLst>
              <a:gd name="T0" fmla="*/ 28 w 44"/>
              <a:gd name="T1" fmla="*/ 41 h 53"/>
              <a:gd name="T2" fmla="*/ 40 w 44"/>
              <a:gd name="T3" fmla="*/ 23 h 53"/>
              <a:gd name="T4" fmla="*/ 44 w 44"/>
              <a:gd name="T5" fmla="*/ 6 h 53"/>
              <a:gd name="T6" fmla="*/ 44 w 44"/>
              <a:gd name="T7" fmla="*/ 4 h 53"/>
              <a:gd name="T8" fmla="*/ 44 w 44"/>
              <a:gd name="T9" fmla="*/ 3 h 53"/>
              <a:gd name="T10" fmla="*/ 43 w 44"/>
              <a:gd name="T11" fmla="*/ 2 h 53"/>
              <a:gd name="T12" fmla="*/ 43 w 44"/>
              <a:gd name="T13" fmla="*/ 0 h 53"/>
              <a:gd name="T14" fmla="*/ 10 w 44"/>
              <a:gd name="T15" fmla="*/ 19 h 53"/>
              <a:gd name="T16" fmla="*/ 0 w 44"/>
              <a:gd name="T17" fmla="*/ 53 h 53"/>
              <a:gd name="T18" fmla="*/ 14 w 44"/>
              <a:gd name="T19" fmla="*/ 51 h 53"/>
              <a:gd name="T20" fmla="*/ 28 w 44"/>
              <a:gd name="T21" fmla="*/ 41 h 53"/>
              <a:gd name="T22" fmla="*/ 28 w 44"/>
              <a:gd name="T23" fmla="*/ 41 h 53"/>
              <a:gd name="T24" fmla="*/ 28 w 44"/>
              <a:gd name="T2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3">
                <a:moveTo>
                  <a:pt x="28" y="41"/>
                </a:moveTo>
                <a:cubicBezTo>
                  <a:pt x="33" y="36"/>
                  <a:pt x="37" y="30"/>
                  <a:pt x="40" y="23"/>
                </a:cubicBezTo>
                <a:cubicBezTo>
                  <a:pt x="43" y="17"/>
                  <a:pt x="44" y="11"/>
                  <a:pt x="44" y="6"/>
                </a:cubicBezTo>
                <a:cubicBezTo>
                  <a:pt x="44" y="5"/>
                  <a:pt x="44" y="5"/>
                  <a:pt x="44" y="4"/>
                </a:cubicBezTo>
                <a:cubicBezTo>
                  <a:pt x="44" y="4"/>
                  <a:pt x="44" y="3"/>
                  <a:pt x="44" y="3"/>
                </a:cubicBezTo>
                <a:cubicBezTo>
                  <a:pt x="44" y="3"/>
                  <a:pt x="44" y="2"/>
                  <a:pt x="43" y="2"/>
                </a:cubicBezTo>
                <a:cubicBezTo>
                  <a:pt x="43" y="1"/>
                  <a:pt x="43" y="0"/>
                  <a:pt x="43" y="0"/>
                </a:cubicBezTo>
                <a:cubicBezTo>
                  <a:pt x="28" y="4"/>
                  <a:pt x="17" y="10"/>
                  <a:pt x="10" y="19"/>
                </a:cubicBezTo>
                <a:cubicBezTo>
                  <a:pt x="4" y="29"/>
                  <a:pt x="0" y="40"/>
                  <a:pt x="0" y="53"/>
                </a:cubicBezTo>
                <a:cubicBezTo>
                  <a:pt x="6" y="53"/>
                  <a:pt x="11" y="52"/>
                  <a:pt x="14" y="51"/>
                </a:cubicBezTo>
                <a:cubicBezTo>
                  <a:pt x="18" y="49"/>
                  <a:pt x="23" y="46"/>
                  <a:pt x="28" y="41"/>
                </a:cubicBezTo>
                <a:close/>
                <a:moveTo>
                  <a:pt x="28" y="41"/>
                </a:moveTo>
                <a:cubicBezTo>
                  <a:pt x="28" y="41"/>
                  <a:pt x="28" y="41"/>
                  <a:pt x="28" y="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8" name="Freeform 199"/>
          <p:cNvSpPr>
            <a:spLocks noEditPoints="1"/>
          </p:cNvSpPr>
          <p:nvPr/>
        </p:nvSpPr>
        <p:spPr bwMode="auto">
          <a:xfrm>
            <a:off x="2815169" y="5623984"/>
            <a:ext cx="247649" cy="247651"/>
          </a:xfrm>
          <a:custGeom>
            <a:avLst/>
            <a:gdLst>
              <a:gd name="T0" fmla="*/ 179 w 190"/>
              <a:gd name="T1" fmla="*/ 10 h 189"/>
              <a:gd name="T2" fmla="*/ 154 w 190"/>
              <a:gd name="T3" fmla="*/ 0 h 189"/>
              <a:gd name="T4" fmla="*/ 36 w 190"/>
              <a:gd name="T5" fmla="*/ 0 h 189"/>
              <a:gd name="T6" fmla="*/ 11 w 190"/>
              <a:gd name="T7" fmla="*/ 10 h 189"/>
              <a:gd name="T8" fmla="*/ 0 w 190"/>
              <a:gd name="T9" fmla="*/ 35 h 189"/>
              <a:gd name="T10" fmla="*/ 0 w 190"/>
              <a:gd name="T11" fmla="*/ 153 h 189"/>
              <a:gd name="T12" fmla="*/ 11 w 190"/>
              <a:gd name="T13" fmla="*/ 179 h 189"/>
              <a:gd name="T14" fmla="*/ 36 w 190"/>
              <a:gd name="T15" fmla="*/ 189 h 189"/>
              <a:gd name="T16" fmla="*/ 58 w 190"/>
              <a:gd name="T17" fmla="*/ 189 h 189"/>
              <a:gd name="T18" fmla="*/ 59 w 190"/>
              <a:gd name="T19" fmla="*/ 158 h 189"/>
              <a:gd name="T20" fmla="*/ 71 w 190"/>
              <a:gd name="T21" fmla="*/ 107 h 189"/>
              <a:gd name="T22" fmla="*/ 68 w 190"/>
              <a:gd name="T23" fmla="*/ 92 h 189"/>
              <a:gd name="T24" fmla="*/ 74 w 190"/>
              <a:gd name="T25" fmla="*/ 74 h 189"/>
              <a:gd name="T26" fmla="*/ 86 w 190"/>
              <a:gd name="T27" fmla="*/ 68 h 189"/>
              <a:gd name="T28" fmla="*/ 96 w 190"/>
              <a:gd name="T29" fmla="*/ 72 h 189"/>
              <a:gd name="T30" fmla="*/ 99 w 190"/>
              <a:gd name="T31" fmla="*/ 82 h 189"/>
              <a:gd name="T32" fmla="*/ 98 w 190"/>
              <a:gd name="T33" fmla="*/ 91 h 189"/>
              <a:gd name="T34" fmla="*/ 94 w 190"/>
              <a:gd name="T35" fmla="*/ 103 h 189"/>
              <a:gd name="T36" fmla="*/ 91 w 190"/>
              <a:gd name="T37" fmla="*/ 115 h 189"/>
              <a:gd name="T38" fmla="*/ 93 w 190"/>
              <a:gd name="T39" fmla="*/ 127 h 189"/>
              <a:gd name="T40" fmla="*/ 105 w 190"/>
              <a:gd name="T41" fmla="*/ 133 h 189"/>
              <a:gd name="T42" fmla="*/ 127 w 190"/>
              <a:gd name="T43" fmla="*/ 118 h 189"/>
              <a:gd name="T44" fmla="*/ 135 w 190"/>
              <a:gd name="T45" fmla="*/ 83 h 189"/>
              <a:gd name="T46" fmla="*/ 125 w 190"/>
              <a:gd name="T47" fmla="*/ 57 h 189"/>
              <a:gd name="T48" fmla="*/ 96 w 190"/>
              <a:gd name="T49" fmla="*/ 47 h 189"/>
              <a:gd name="T50" fmla="*/ 63 w 190"/>
              <a:gd name="T51" fmla="*/ 60 h 189"/>
              <a:gd name="T52" fmla="*/ 50 w 190"/>
              <a:gd name="T53" fmla="*/ 92 h 189"/>
              <a:gd name="T54" fmla="*/ 56 w 190"/>
              <a:gd name="T55" fmla="*/ 110 h 189"/>
              <a:gd name="T56" fmla="*/ 58 w 190"/>
              <a:gd name="T57" fmla="*/ 116 h 189"/>
              <a:gd name="T58" fmla="*/ 56 w 190"/>
              <a:gd name="T59" fmla="*/ 123 h 189"/>
              <a:gd name="T60" fmla="*/ 54 w 190"/>
              <a:gd name="T61" fmla="*/ 125 h 189"/>
              <a:gd name="T62" fmla="*/ 51 w 190"/>
              <a:gd name="T63" fmla="*/ 125 h 189"/>
              <a:gd name="T64" fmla="*/ 37 w 190"/>
              <a:gd name="T65" fmla="*/ 112 h 189"/>
              <a:gd name="T66" fmla="*/ 32 w 190"/>
              <a:gd name="T67" fmla="*/ 90 h 189"/>
              <a:gd name="T68" fmla="*/ 34 w 190"/>
              <a:gd name="T69" fmla="*/ 73 h 189"/>
              <a:gd name="T70" fmla="*/ 43 w 190"/>
              <a:gd name="T71" fmla="*/ 58 h 189"/>
              <a:gd name="T72" fmla="*/ 56 w 190"/>
              <a:gd name="T73" fmla="*/ 44 h 189"/>
              <a:gd name="T74" fmla="*/ 75 w 190"/>
              <a:gd name="T75" fmla="*/ 35 h 189"/>
              <a:gd name="T76" fmla="*/ 99 w 190"/>
              <a:gd name="T77" fmla="*/ 31 h 189"/>
              <a:gd name="T78" fmla="*/ 123 w 190"/>
              <a:gd name="T79" fmla="*/ 36 h 189"/>
              <a:gd name="T80" fmla="*/ 142 w 190"/>
              <a:gd name="T81" fmla="*/ 48 h 189"/>
              <a:gd name="T82" fmla="*/ 154 w 190"/>
              <a:gd name="T83" fmla="*/ 65 h 189"/>
              <a:gd name="T84" fmla="*/ 158 w 190"/>
              <a:gd name="T85" fmla="*/ 85 h 189"/>
              <a:gd name="T86" fmla="*/ 144 w 190"/>
              <a:gd name="T87" fmla="*/ 131 h 189"/>
              <a:gd name="T88" fmla="*/ 108 w 190"/>
              <a:gd name="T89" fmla="*/ 149 h 189"/>
              <a:gd name="T90" fmla="*/ 94 w 190"/>
              <a:gd name="T91" fmla="*/ 146 h 189"/>
              <a:gd name="T92" fmla="*/ 85 w 190"/>
              <a:gd name="T93" fmla="*/ 137 h 189"/>
              <a:gd name="T94" fmla="*/ 78 w 190"/>
              <a:gd name="T95" fmla="*/ 163 h 189"/>
              <a:gd name="T96" fmla="*/ 65 w 190"/>
              <a:gd name="T97" fmla="*/ 189 h 189"/>
              <a:gd name="T98" fmla="*/ 154 w 190"/>
              <a:gd name="T99" fmla="*/ 189 h 189"/>
              <a:gd name="T100" fmla="*/ 179 w 190"/>
              <a:gd name="T101" fmla="*/ 179 h 189"/>
              <a:gd name="T102" fmla="*/ 190 w 190"/>
              <a:gd name="T103" fmla="*/ 153 h 189"/>
              <a:gd name="T104" fmla="*/ 190 w 190"/>
              <a:gd name="T105" fmla="*/ 35 h 189"/>
              <a:gd name="T106" fmla="*/ 179 w 190"/>
              <a:gd name="T107" fmla="*/ 10 h 189"/>
              <a:gd name="T108" fmla="*/ 179 w 190"/>
              <a:gd name="T109" fmla="*/ 10 h 189"/>
              <a:gd name="T110" fmla="*/ 179 w 190"/>
              <a:gd name="T111" fmla="*/ 1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0" h="189">
                <a:moveTo>
                  <a:pt x="179" y="10"/>
                </a:moveTo>
                <a:cubicBezTo>
                  <a:pt x="172" y="3"/>
                  <a:pt x="164" y="0"/>
                  <a:pt x="154" y="0"/>
                </a:cubicBezTo>
                <a:cubicBezTo>
                  <a:pt x="36" y="0"/>
                  <a:pt x="36" y="0"/>
                  <a:pt x="36" y="0"/>
                </a:cubicBezTo>
                <a:cubicBezTo>
                  <a:pt x="26" y="0"/>
                  <a:pt x="18" y="3"/>
                  <a:pt x="11" y="10"/>
                </a:cubicBezTo>
                <a:cubicBezTo>
                  <a:pt x="4" y="17"/>
                  <a:pt x="0" y="25"/>
                  <a:pt x="0" y="35"/>
                </a:cubicBezTo>
                <a:cubicBezTo>
                  <a:pt x="0" y="153"/>
                  <a:pt x="0" y="153"/>
                  <a:pt x="0" y="153"/>
                </a:cubicBezTo>
                <a:cubicBezTo>
                  <a:pt x="0" y="163"/>
                  <a:pt x="4" y="172"/>
                  <a:pt x="11" y="179"/>
                </a:cubicBezTo>
                <a:cubicBezTo>
                  <a:pt x="18" y="185"/>
                  <a:pt x="26" y="189"/>
                  <a:pt x="36" y="189"/>
                </a:cubicBezTo>
                <a:cubicBezTo>
                  <a:pt x="58" y="189"/>
                  <a:pt x="58" y="189"/>
                  <a:pt x="58" y="189"/>
                </a:cubicBezTo>
                <a:cubicBezTo>
                  <a:pt x="57" y="176"/>
                  <a:pt x="57" y="166"/>
                  <a:pt x="59" y="158"/>
                </a:cubicBezTo>
                <a:cubicBezTo>
                  <a:pt x="71" y="107"/>
                  <a:pt x="71" y="107"/>
                  <a:pt x="71" y="107"/>
                </a:cubicBezTo>
                <a:cubicBezTo>
                  <a:pt x="69" y="103"/>
                  <a:pt x="68" y="98"/>
                  <a:pt x="68" y="92"/>
                </a:cubicBezTo>
                <a:cubicBezTo>
                  <a:pt x="68" y="85"/>
                  <a:pt x="70" y="79"/>
                  <a:pt x="74" y="74"/>
                </a:cubicBezTo>
                <a:cubicBezTo>
                  <a:pt x="77" y="70"/>
                  <a:pt x="81" y="68"/>
                  <a:pt x="86" y="68"/>
                </a:cubicBezTo>
                <a:cubicBezTo>
                  <a:pt x="90" y="68"/>
                  <a:pt x="93" y="69"/>
                  <a:pt x="96" y="72"/>
                </a:cubicBezTo>
                <a:cubicBezTo>
                  <a:pt x="98" y="74"/>
                  <a:pt x="99" y="78"/>
                  <a:pt x="99" y="82"/>
                </a:cubicBezTo>
                <a:cubicBezTo>
                  <a:pt x="99" y="84"/>
                  <a:pt x="98" y="87"/>
                  <a:pt x="98" y="91"/>
                </a:cubicBezTo>
                <a:cubicBezTo>
                  <a:pt x="97" y="94"/>
                  <a:pt x="95" y="99"/>
                  <a:pt x="94" y="103"/>
                </a:cubicBezTo>
                <a:cubicBezTo>
                  <a:pt x="92" y="108"/>
                  <a:pt x="91" y="112"/>
                  <a:pt x="91" y="115"/>
                </a:cubicBezTo>
                <a:cubicBezTo>
                  <a:pt x="89" y="120"/>
                  <a:pt x="90" y="124"/>
                  <a:pt x="93" y="127"/>
                </a:cubicBezTo>
                <a:cubicBezTo>
                  <a:pt x="97" y="131"/>
                  <a:pt x="100" y="133"/>
                  <a:pt x="105" y="133"/>
                </a:cubicBezTo>
                <a:cubicBezTo>
                  <a:pt x="114" y="133"/>
                  <a:pt x="121" y="128"/>
                  <a:pt x="127" y="118"/>
                </a:cubicBezTo>
                <a:cubicBezTo>
                  <a:pt x="132" y="109"/>
                  <a:pt x="135" y="97"/>
                  <a:pt x="135" y="83"/>
                </a:cubicBezTo>
                <a:cubicBezTo>
                  <a:pt x="135" y="72"/>
                  <a:pt x="132" y="64"/>
                  <a:pt x="125" y="57"/>
                </a:cubicBezTo>
                <a:cubicBezTo>
                  <a:pt x="118" y="51"/>
                  <a:pt x="108" y="47"/>
                  <a:pt x="96" y="47"/>
                </a:cubicBezTo>
                <a:cubicBezTo>
                  <a:pt x="82" y="47"/>
                  <a:pt x="71" y="52"/>
                  <a:pt x="63" y="60"/>
                </a:cubicBezTo>
                <a:cubicBezTo>
                  <a:pt x="54" y="69"/>
                  <a:pt x="50" y="80"/>
                  <a:pt x="50" y="92"/>
                </a:cubicBezTo>
                <a:cubicBezTo>
                  <a:pt x="50" y="99"/>
                  <a:pt x="52" y="105"/>
                  <a:pt x="56" y="110"/>
                </a:cubicBezTo>
                <a:cubicBezTo>
                  <a:pt x="58" y="112"/>
                  <a:pt x="58" y="114"/>
                  <a:pt x="58" y="116"/>
                </a:cubicBezTo>
                <a:cubicBezTo>
                  <a:pt x="57" y="117"/>
                  <a:pt x="57" y="120"/>
                  <a:pt x="56" y="123"/>
                </a:cubicBezTo>
                <a:cubicBezTo>
                  <a:pt x="55" y="124"/>
                  <a:pt x="55" y="125"/>
                  <a:pt x="54" y="125"/>
                </a:cubicBezTo>
                <a:cubicBezTo>
                  <a:pt x="53" y="126"/>
                  <a:pt x="52" y="126"/>
                  <a:pt x="51" y="125"/>
                </a:cubicBezTo>
                <a:cubicBezTo>
                  <a:pt x="45" y="123"/>
                  <a:pt x="40" y="118"/>
                  <a:pt x="37" y="112"/>
                </a:cubicBezTo>
                <a:cubicBezTo>
                  <a:pt x="33" y="105"/>
                  <a:pt x="32" y="98"/>
                  <a:pt x="32" y="90"/>
                </a:cubicBezTo>
                <a:cubicBezTo>
                  <a:pt x="32" y="84"/>
                  <a:pt x="33" y="79"/>
                  <a:pt x="34" y="73"/>
                </a:cubicBezTo>
                <a:cubicBezTo>
                  <a:pt x="36" y="68"/>
                  <a:pt x="39" y="63"/>
                  <a:pt x="43" y="58"/>
                </a:cubicBezTo>
                <a:cubicBezTo>
                  <a:pt x="46" y="53"/>
                  <a:pt x="51" y="48"/>
                  <a:pt x="56" y="44"/>
                </a:cubicBezTo>
                <a:cubicBezTo>
                  <a:pt x="61" y="40"/>
                  <a:pt x="67" y="37"/>
                  <a:pt x="75" y="35"/>
                </a:cubicBezTo>
                <a:cubicBezTo>
                  <a:pt x="82" y="32"/>
                  <a:pt x="90" y="31"/>
                  <a:pt x="99" y="31"/>
                </a:cubicBezTo>
                <a:cubicBezTo>
                  <a:pt x="107" y="31"/>
                  <a:pt x="116" y="33"/>
                  <a:pt x="123" y="36"/>
                </a:cubicBezTo>
                <a:cubicBezTo>
                  <a:pt x="131" y="39"/>
                  <a:pt x="137" y="43"/>
                  <a:pt x="142" y="48"/>
                </a:cubicBezTo>
                <a:cubicBezTo>
                  <a:pt x="147" y="53"/>
                  <a:pt x="151" y="58"/>
                  <a:pt x="154" y="65"/>
                </a:cubicBezTo>
                <a:cubicBezTo>
                  <a:pt x="157" y="71"/>
                  <a:pt x="158" y="78"/>
                  <a:pt x="158" y="85"/>
                </a:cubicBezTo>
                <a:cubicBezTo>
                  <a:pt x="158" y="103"/>
                  <a:pt x="153" y="119"/>
                  <a:pt x="144" y="131"/>
                </a:cubicBezTo>
                <a:cubicBezTo>
                  <a:pt x="135" y="143"/>
                  <a:pt x="122" y="149"/>
                  <a:pt x="108" y="149"/>
                </a:cubicBezTo>
                <a:cubicBezTo>
                  <a:pt x="103" y="149"/>
                  <a:pt x="98" y="148"/>
                  <a:pt x="94" y="146"/>
                </a:cubicBezTo>
                <a:cubicBezTo>
                  <a:pt x="89" y="143"/>
                  <a:pt x="86" y="141"/>
                  <a:pt x="85" y="137"/>
                </a:cubicBezTo>
                <a:cubicBezTo>
                  <a:pt x="81" y="152"/>
                  <a:pt x="79" y="160"/>
                  <a:pt x="78" y="163"/>
                </a:cubicBezTo>
                <a:cubicBezTo>
                  <a:pt x="76" y="170"/>
                  <a:pt x="72" y="179"/>
                  <a:pt x="65" y="189"/>
                </a:cubicBezTo>
                <a:cubicBezTo>
                  <a:pt x="154" y="189"/>
                  <a:pt x="154" y="189"/>
                  <a:pt x="154" y="189"/>
                </a:cubicBezTo>
                <a:cubicBezTo>
                  <a:pt x="164" y="189"/>
                  <a:pt x="172" y="185"/>
                  <a:pt x="179" y="179"/>
                </a:cubicBezTo>
                <a:cubicBezTo>
                  <a:pt x="186" y="172"/>
                  <a:pt x="190" y="163"/>
                  <a:pt x="190" y="153"/>
                </a:cubicBezTo>
                <a:cubicBezTo>
                  <a:pt x="190" y="35"/>
                  <a:pt x="190" y="35"/>
                  <a:pt x="190" y="35"/>
                </a:cubicBezTo>
                <a:cubicBezTo>
                  <a:pt x="190" y="25"/>
                  <a:pt x="186" y="17"/>
                  <a:pt x="179" y="10"/>
                </a:cubicBezTo>
                <a:close/>
                <a:moveTo>
                  <a:pt x="179" y="10"/>
                </a:moveTo>
                <a:cubicBezTo>
                  <a:pt x="179" y="10"/>
                  <a:pt x="179" y="10"/>
                  <a:pt x="179"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9" name="Freeform 200"/>
          <p:cNvSpPr>
            <a:spLocks noEditPoints="1"/>
          </p:cNvSpPr>
          <p:nvPr/>
        </p:nvSpPr>
        <p:spPr bwMode="auto">
          <a:xfrm>
            <a:off x="8837084" y="2178053"/>
            <a:ext cx="313267" cy="266700"/>
          </a:xfrm>
          <a:custGeom>
            <a:avLst/>
            <a:gdLst>
              <a:gd name="T0" fmla="*/ 204 w 238"/>
              <a:gd name="T1" fmla="*/ 51 h 203"/>
              <a:gd name="T2" fmla="*/ 157 w 238"/>
              <a:gd name="T3" fmla="*/ 34 h 203"/>
              <a:gd name="T4" fmla="*/ 119 w 238"/>
              <a:gd name="T5" fmla="*/ 0 h 203"/>
              <a:gd name="T6" fmla="*/ 102 w 238"/>
              <a:gd name="T7" fmla="*/ 9 h 203"/>
              <a:gd name="T8" fmla="*/ 92 w 238"/>
              <a:gd name="T9" fmla="*/ 27 h 203"/>
              <a:gd name="T10" fmla="*/ 74 w 238"/>
              <a:gd name="T11" fmla="*/ 52 h 203"/>
              <a:gd name="T12" fmla="*/ 70 w 238"/>
              <a:gd name="T13" fmla="*/ 57 h 203"/>
              <a:gd name="T14" fmla="*/ 64 w 238"/>
              <a:gd name="T15" fmla="*/ 63 h 203"/>
              <a:gd name="T16" fmla="*/ 58 w 238"/>
              <a:gd name="T17" fmla="*/ 67 h 203"/>
              <a:gd name="T18" fmla="*/ 17 w 238"/>
              <a:gd name="T19" fmla="*/ 68 h 203"/>
              <a:gd name="T20" fmla="*/ 0 w 238"/>
              <a:gd name="T21" fmla="*/ 85 h 203"/>
              <a:gd name="T22" fmla="*/ 5 w 238"/>
              <a:gd name="T23" fmla="*/ 181 h 203"/>
              <a:gd name="T24" fmla="*/ 55 w 238"/>
              <a:gd name="T25" fmla="*/ 186 h 203"/>
              <a:gd name="T26" fmla="*/ 127 w 238"/>
              <a:gd name="T27" fmla="*/ 203 h 203"/>
              <a:gd name="T28" fmla="*/ 169 w 238"/>
              <a:gd name="T29" fmla="*/ 164 h 203"/>
              <a:gd name="T30" fmla="*/ 176 w 238"/>
              <a:gd name="T31" fmla="*/ 134 h 203"/>
              <a:gd name="T32" fmla="*/ 204 w 238"/>
              <a:gd name="T33" fmla="*/ 118 h 203"/>
              <a:gd name="T34" fmla="*/ 238 w 238"/>
              <a:gd name="T35" fmla="*/ 84 h 203"/>
              <a:gd name="T36" fmla="*/ 32 w 238"/>
              <a:gd name="T37" fmla="*/ 167 h 203"/>
              <a:gd name="T38" fmla="*/ 20 w 238"/>
              <a:gd name="T39" fmla="*/ 167 h 203"/>
              <a:gd name="T40" fmla="*/ 20 w 238"/>
              <a:gd name="T41" fmla="*/ 155 h 203"/>
              <a:gd name="T42" fmla="*/ 32 w 238"/>
              <a:gd name="T43" fmla="*/ 155 h 203"/>
              <a:gd name="T44" fmla="*/ 32 w 238"/>
              <a:gd name="T45" fmla="*/ 167 h 203"/>
              <a:gd name="T46" fmla="*/ 204 w 238"/>
              <a:gd name="T47" fmla="*/ 102 h 203"/>
              <a:gd name="T48" fmla="*/ 163 w 238"/>
              <a:gd name="T49" fmla="*/ 108 h 203"/>
              <a:gd name="T50" fmla="*/ 157 w 238"/>
              <a:gd name="T51" fmla="*/ 131 h 203"/>
              <a:gd name="T52" fmla="*/ 157 w 238"/>
              <a:gd name="T53" fmla="*/ 150 h 203"/>
              <a:gd name="T54" fmla="*/ 152 w 238"/>
              <a:gd name="T55" fmla="*/ 164 h 203"/>
              <a:gd name="T56" fmla="*/ 103 w 238"/>
              <a:gd name="T57" fmla="*/ 182 h 203"/>
              <a:gd name="T58" fmla="*/ 55 w 238"/>
              <a:gd name="T59" fmla="*/ 169 h 203"/>
              <a:gd name="T60" fmla="*/ 51 w 238"/>
              <a:gd name="T61" fmla="*/ 85 h 203"/>
              <a:gd name="T62" fmla="*/ 74 w 238"/>
              <a:gd name="T63" fmla="*/ 77 h 203"/>
              <a:gd name="T64" fmla="*/ 102 w 238"/>
              <a:gd name="T65" fmla="*/ 44 h 203"/>
              <a:gd name="T66" fmla="*/ 119 w 238"/>
              <a:gd name="T67" fmla="*/ 17 h 203"/>
              <a:gd name="T68" fmla="*/ 140 w 238"/>
              <a:gd name="T69" fmla="*/ 34 h 203"/>
              <a:gd name="T70" fmla="*/ 134 w 238"/>
              <a:gd name="T71" fmla="*/ 54 h 203"/>
              <a:gd name="T72" fmla="*/ 127 w 238"/>
              <a:gd name="T73" fmla="*/ 68 h 203"/>
              <a:gd name="T74" fmla="*/ 215 w 238"/>
              <a:gd name="T75" fmla="*/ 73 h 203"/>
              <a:gd name="T76" fmla="*/ 216 w 238"/>
              <a:gd name="T77" fmla="*/ 97 h 203"/>
              <a:gd name="T78" fmla="*/ 216 w 238"/>
              <a:gd name="T79" fmla="*/ 9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8" h="203">
                <a:moveTo>
                  <a:pt x="227" y="61"/>
                </a:moveTo>
                <a:cubicBezTo>
                  <a:pt x="221" y="54"/>
                  <a:pt x="213" y="51"/>
                  <a:pt x="204" y="51"/>
                </a:cubicBezTo>
                <a:cubicBezTo>
                  <a:pt x="154" y="51"/>
                  <a:pt x="154" y="51"/>
                  <a:pt x="154" y="51"/>
                </a:cubicBezTo>
                <a:cubicBezTo>
                  <a:pt x="156" y="45"/>
                  <a:pt x="157" y="40"/>
                  <a:pt x="157" y="34"/>
                </a:cubicBezTo>
                <a:cubicBezTo>
                  <a:pt x="157" y="23"/>
                  <a:pt x="153" y="15"/>
                  <a:pt x="146" y="9"/>
                </a:cubicBezTo>
                <a:cubicBezTo>
                  <a:pt x="139" y="3"/>
                  <a:pt x="130" y="0"/>
                  <a:pt x="119" y="0"/>
                </a:cubicBezTo>
                <a:cubicBezTo>
                  <a:pt x="116" y="0"/>
                  <a:pt x="112" y="1"/>
                  <a:pt x="110" y="2"/>
                </a:cubicBezTo>
                <a:cubicBezTo>
                  <a:pt x="107" y="4"/>
                  <a:pt x="104" y="6"/>
                  <a:pt x="102" y="9"/>
                </a:cubicBezTo>
                <a:cubicBezTo>
                  <a:pt x="100" y="12"/>
                  <a:pt x="99" y="14"/>
                  <a:pt x="97" y="17"/>
                </a:cubicBezTo>
                <a:cubicBezTo>
                  <a:pt x="96" y="20"/>
                  <a:pt x="94" y="23"/>
                  <a:pt x="92" y="27"/>
                </a:cubicBezTo>
                <a:cubicBezTo>
                  <a:pt x="90" y="30"/>
                  <a:pt x="89" y="33"/>
                  <a:pt x="88" y="35"/>
                </a:cubicBezTo>
                <a:cubicBezTo>
                  <a:pt x="85" y="40"/>
                  <a:pt x="80" y="45"/>
                  <a:pt x="74" y="52"/>
                </a:cubicBezTo>
                <a:cubicBezTo>
                  <a:pt x="74" y="52"/>
                  <a:pt x="74" y="53"/>
                  <a:pt x="73" y="54"/>
                </a:cubicBezTo>
                <a:cubicBezTo>
                  <a:pt x="72" y="55"/>
                  <a:pt x="71" y="56"/>
                  <a:pt x="70" y="57"/>
                </a:cubicBezTo>
                <a:cubicBezTo>
                  <a:pt x="70" y="58"/>
                  <a:pt x="69" y="59"/>
                  <a:pt x="67" y="60"/>
                </a:cubicBezTo>
                <a:cubicBezTo>
                  <a:pt x="66" y="61"/>
                  <a:pt x="65" y="62"/>
                  <a:pt x="64" y="63"/>
                </a:cubicBezTo>
                <a:cubicBezTo>
                  <a:pt x="63" y="64"/>
                  <a:pt x="62" y="64"/>
                  <a:pt x="61" y="65"/>
                </a:cubicBezTo>
                <a:cubicBezTo>
                  <a:pt x="60" y="66"/>
                  <a:pt x="59" y="67"/>
                  <a:pt x="58" y="67"/>
                </a:cubicBezTo>
                <a:cubicBezTo>
                  <a:pt x="57" y="67"/>
                  <a:pt x="56" y="68"/>
                  <a:pt x="55" y="68"/>
                </a:cubicBezTo>
                <a:cubicBezTo>
                  <a:pt x="17" y="68"/>
                  <a:pt x="17" y="68"/>
                  <a:pt x="17" y="68"/>
                </a:cubicBezTo>
                <a:cubicBezTo>
                  <a:pt x="12" y="68"/>
                  <a:pt x="8" y="69"/>
                  <a:pt x="5" y="73"/>
                </a:cubicBezTo>
                <a:cubicBezTo>
                  <a:pt x="2" y="76"/>
                  <a:pt x="0" y="80"/>
                  <a:pt x="0" y="85"/>
                </a:cubicBezTo>
                <a:cubicBezTo>
                  <a:pt x="0" y="169"/>
                  <a:pt x="0" y="169"/>
                  <a:pt x="0" y="169"/>
                </a:cubicBezTo>
                <a:cubicBezTo>
                  <a:pt x="0" y="174"/>
                  <a:pt x="2" y="178"/>
                  <a:pt x="5" y="181"/>
                </a:cubicBezTo>
                <a:cubicBezTo>
                  <a:pt x="8" y="185"/>
                  <a:pt x="12" y="186"/>
                  <a:pt x="17" y="186"/>
                </a:cubicBezTo>
                <a:cubicBezTo>
                  <a:pt x="55" y="186"/>
                  <a:pt x="55" y="186"/>
                  <a:pt x="55" y="186"/>
                </a:cubicBezTo>
                <a:cubicBezTo>
                  <a:pt x="60" y="186"/>
                  <a:pt x="70" y="189"/>
                  <a:pt x="85" y="194"/>
                </a:cubicBezTo>
                <a:cubicBezTo>
                  <a:pt x="102" y="200"/>
                  <a:pt x="116" y="203"/>
                  <a:pt x="127" y="203"/>
                </a:cubicBezTo>
                <a:cubicBezTo>
                  <a:pt x="140" y="203"/>
                  <a:pt x="150" y="200"/>
                  <a:pt x="158" y="193"/>
                </a:cubicBezTo>
                <a:cubicBezTo>
                  <a:pt x="165" y="185"/>
                  <a:pt x="169" y="176"/>
                  <a:pt x="169" y="164"/>
                </a:cubicBezTo>
                <a:cubicBezTo>
                  <a:pt x="174" y="157"/>
                  <a:pt x="177" y="149"/>
                  <a:pt x="177" y="140"/>
                </a:cubicBezTo>
                <a:cubicBezTo>
                  <a:pt x="177" y="138"/>
                  <a:pt x="177" y="136"/>
                  <a:pt x="176" y="134"/>
                </a:cubicBezTo>
                <a:cubicBezTo>
                  <a:pt x="179" y="129"/>
                  <a:pt x="181" y="124"/>
                  <a:pt x="181" y="118"/>
                </a:cubicBezTo>
                <a:cubicBezTo>
                  <a:pt x="204" y="118"/>
                  <a:pt x="204" y="118"/>
                  <a:pt x="204" y="118"/>
                </a:cubicBezTo>
                <a:cubicBezTo>
                  <a:pt x="213" y="118"/>
                  <a:pt x="221" y="115"/>
                  <a:pt x="228" y="108"/>
                </a:cubicBezTo>
                <a:cubicBezTo>
                  <a:pt x="234" y="102"/>
                  <a:pt x="238" y="94"/>
                  <a:pt x="238" y="84"/>
                </a:cubicBezTo>
                <a:cubicBezTo>
                  <a:pt x="238" y="75"/>
                  <a:pt x="234" y="67"/>
                  <a:pt x="227" y="61"/>
                </a:cubicBezTo>
                <a:close/>
                <a:moveTo>
                  <a:pt x="32" y="167"/>
                </a:moveTo>
                <a:cubicBezTo>
                  <a:pt x="30" y="169"/>
                  <a:pt x="28" y="169"/>
                  <a:pt x="26" y="169"/>
                </a:cubicBezTo>
                <a:cubicBezTo>
                  <a:pt x="23" y="169"/>
                  <a:pt x="21" y="169"/>
                  <a:pt x="20" y="167"/>
                </a:cubicBezTo>
                <a:cubicBezTo>
                  <a:pt x="18" y="165"/>
                  <a:pt x="17" y="163"/>
                  <a:pt x="17" y="161"/>
                </a:cubicBezTo>
                <a:cubicBezTo>
                  <a:pt x="17" y="159"/>
                  <a:pt x="18" y="157"/>
                  <a:pt x="20" y="155"/>
                </a:cubicBezTo>
                <a:cubicBezTo>
                  <a:pt x="21" y="153"/>
                  <a:pt x="23" y="152"/>
                  <a:pt x="26" y="152"/>
                </a:cubicBezTo>
                <a:cubicBezTo>
                  <a:pt x="28" y="152"/>
                  <a:pt x="30" y="153"/>
                  <a:pt x="32" y="155"/>
                </a:cubicBezTo>
                <a:cubicBezTo>
                  <a:pt x="33" y="157"/>
                  <a:pt x="34" y="159"/>
                  <a:pt x="34" y="161"/>
                </a:cubicBezTo>
                <a:cubicBezTo>
                  <a:pt x="34" y="163"/>
                  <a:pt x="33" y="165"/>
                  <a:pt x="32" y="167"/>
                </a:cubicBezTo>
                <a:close/>
                <a:moveTo>
                  <a:pt x="216" y="97"/>
                </a:moveTo>
                <a:cubicBezTo>
                  <a:pt x="212" y="100"/>
                  <a:pt x="208" y="102"/>
                  <a:pt x="204" y="102"/>
                </a:cubicBezTo>
                <a:cubicBezTo>
                  <a:pt x="160" y="102"/>
                  <a:pt x="160" y="102"/>
                  <a:pt x="160" y="102"/>
                </a:cubicBezTo>
                <a:cubicBezTo>
                  <a:pt x="161" y="103"/>
                  <a:pt x="162" y="105"/>
                  <a:pt x="163" y="108"/>
                </a:cubicBezTo>
                <a:cubicBezTo>
                  <a:pt x="164" y="111"/>
                  <a:pt x="164" y="113"/>
                  <a:pt x="164" y="115"/>
                </a:cubicBezTo>
                <a:cubicBezTo>
                  <a:pt x="164" y="121"/>
                  <a:pt x="162" y="127"/>
                  <a:pt x="157" y="131"/>
                </a:cubicBezTo>
                <a:cubicBezTo>
                  <a:pt x="159" y="134"/>
                  <a:pt x="160" y="137"/>
                  <a:pt x="160" y="140"/>
                </a:cubicBezTo>
                <a:cubicBezTo>
                  <a:pt x="160" y="143"/>
                  <a:pt x="159" y="147"/>
                  <a:pt x="157" y="150"/>
                </a:cubicBezTo>
                <a:cubicBezTo>
                  <a:pt x="156" y="153"/>
                  <a:pt x="154" y="155"/>
                  <a:pt x="151" y="157"/>
                </a:cubicBezTo>
                <a:cubicBezTo>
                  <a:pt x="152" y="159"/>
                  <a:pt x="152" y="162"/>
                  <a:pt x="152" y="164"/>
                </a:cubicBezTo>
                <a:cubicBezTo>
                  <a:pt x="152" y="179"/>
                  <a:pt x="143" y="186"/>
                  <a:pt x="127" y="186"/>
                </a:cubicBezTo>
                <a:cubicBezTo>
                  <a:pt x="120" y="186"/>
                  <a:pt x="112" y="185"/>
                  <a:pt x="103" y="182"/>
                </a:cubicBezTo>
                <a:cubicBezTo>
                  <a:pt x="94" y="179"/>
                  <a:pt x="86" y="176"/>
                  <a:pt x="77" y="174"/>
                </a:cubicBezTo>
                <a:cubicBezTo>
                  <a:pt x="69" y="171"/>
                  <a:pt x="62" y="169"/>
                  <a:pt x="55" y="169"/>
                </a:cubicBezTo>
                <a:cubicBezTo>
                  <a:pt x="51" y="169"/>
                  <a:pt x="51" y="169"/>
                  <a:pt x="51" y="169"/>
                </a:cubicBezTo>
                <a:cubicBezTo>
                  <a:pt x="51" y="85"/>
                  <a:pt x="51" y="85"/>
                  <a:pt x="51" y="85"/>
                </a:cubicBezTo>
                <a:cubicBezTo>
                  <a:pt x="55" y="85"/>
                  <a:pt x="55" y="85"/>
                  <a:pt x="55" y="85"/>
                </a:cubicBezTo>
                <a:cubicBezTo>
                  <a:pt x="62" y="85"/>
                  <a:pt x="68" y="82"/>
                  <a:pt x="74" y="77"/>
                </a:cubicBezTo>
                <a:cubicBezTo>
                  <a:pt x="76" y="75"/>
                  <a:pt x="81" y="70"/>
                  <a:pt x="87" y="63"/>
                </a:cubicBezTo>
                <a:cubicBezTo>
                  <a:pt x="94" y="56"/>
                  <a:pt x="99" y="49"/>
                  <a:pt x="102" y="44"/>
                </a:cubicBezTo>
                <a:cubicBezTo>
                  <a:pt x="103" y="42"/>
                  <a:pt x="105" y="39"/>
                  <a:pt x="107" y="35"/>
                </a:cubicBezTo>
                <a:cubicBezTo>
                  <a:pt x="113" y="23"/>
                  <a:pt x="117" y="17"/>
                  <a:pt x="119" y="17"/>
                </a:cubicBezTo>
                <a:cubicBezTo>
                  <a:pt x="125" y="17"/>
                  <a:pt x="130" y="18"/>
                  <a:pt x="134" y="21"/>
                </a:cubicBezTo>
                <a:cubicBezTo>
                  <a:pt x="138" y="24"/>
                  <a:pt x="140" y="28"/>
                  <a:pt x="140" y="34"/>
                </a:cubicBezTo>
                <a:cubicBezTo>
                  <a:pt x="140" y="38"/>
                  <a:pt x="139" y="41"/>
                  <a:pt x="138" y="45"/>
                </a:cubicBezTo>
                <a:cubicBezTo>
                  <a:pt x="137" y="49"/>
                  <a:pt x="135" y="52"/>
                  <a:pt x="134" y="54"/>
                </a:cubicBezTo>
                <a:cubicBezTo>
                  <a:pt x="132" y="56"/>
                  <a:pt x="131" y="59"/>
                  <a:pt x="129" y="61"/>
                </a:cubicBezTo>
                <a:cubicBezTo>
                  <a:pt x="128" y="64"/>
                  <a:pt x="127" y="66"/>
                  <a:pt x="127" y="68"/>
                </a:cubicBezTo>
                <a:cubicBezTo>
                  <a:pt x="204" y="68"/>
                  <a:pt x="204" y="68"/>
                  <a:pt x="204" y="68"/>
                </a:cubicBezTo>
                <a:cubicBezTo>
                  <a:pt x="208" y="68"/>
                  <a:pt x="212" y="69"/>
                  <a:pt x="215" y="73"/>
                </a:cubicBezTo>
                <a:cubicBezTo>
                  <a:pt x="219" y="76"/>
                  <a:pt x="221" y="80"/>
                  <a:pt x="221" y="85"/>
                </a:cubicBezTo>
                <a:cubicBezTo>
                  <a:pt x="221" y="89"/>
                  <a:pt x="219" y="93"/>
                  <a:pt x="216" y="97"/>
                </a:cubicBezTo>
                <a:close/>
                <a:moveTo>
                  <a:pt x="216" y="97"/>
                </a:moveTo>
                <a:cubicBezTo>
                  <a:pt x="216" y="97"/>
                  <a:pt x="216" y="97"/>
                  <a:pt x="216" y="9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0" name="Freeform 201"/>
          <p:cNvSpPr>
            <a:spLocks noEditPoints="1"/>
          </p:cNvSpPr>
          <p:nvPr/>
        </p:nvSpPr>
        <p:spPr bwMode="auto">
          <a:xfrm>
            <a:off x="8056037" y="2175934"/>
            <a:ext cx="266700" cy="311151"/>
          </a:xfrm>
          <a:custGeom>
            <a:avLst/>
            <a:gdLst>
              <a:gd name="T0" fmla="*/ 186 w 203"/>
              <a:gd name="T1" fmla="*/ 55 h 237"/>
              <a:gd name="T2" fmla="*/ 182 w 203"/>
              <a:gd name="T3" fmla="*/ 5 h 237"/>
              <a:gd name="T4" fmla="*/ 85 w 203"/>
              <a:gd name="T5" fmla="*/ 0 h 237"/>
              <a:gd name="T6" fmla="*/ 68 w 203"/>
              <a:gd name="T7" fmla="*/ 17 h 237"/>
              <a:gd name="T8" fmla="*/ 67 w 203"/>
              <a:gd name="T9" fmla="*/ 58 h 237"/>
              <a:gd name="T10" fmla="*/ 63 w 203"/>
              <a:gd name="T11" fmla="*/ 64 h 237"/>
              <a:gd name="T12" fmla="*/ 57 w 203"/>
              <a:gd name="T13" fmla="*/ 70 h 237"/>
              <a:gd name="T14" fmla="*/ 52 w 203"/>
              <a:gd name="T15" fmla="*/ 74 h 237"/>
              <a:gd name="T16" fmla="*/ 27 w 203"/>
              <a:gd name="T17" fmla="*/ 92 h 237"/>
              <a:gd name="T18" fmla="*/ 9 w 203"/>
              <a:gd name="T19" fmla="*/ 102 h 237"/>
              <a:gd name="T20" fmla="*/ 0 w 203"/>
              <a:gd name="T21" fmla="*/ 118 h 237"/>
              <a:gd name="T22" fmla="*/ 34 w 203"/>
              <a:gd name="T23" fmla="*/ 157 h 237"/>
              <a:gd name="T24" fmla="*/ 51 w 203"/>
              <a:gd name="T25" fmla="*/ 203 h 237"/>
              <a:gd name="T26" fmla="*/ 85 w 203"/>
              <a:gd name="T27" fmla="*/ 237 h 237"/>
              <a:gd name="T28" fmla="*/ 119 w 203"/>
              <a:gd name="T29" fmla="*/ 203 h 237"/>
              <a:gd name="T30" fmla="*/ 134 w 203"/>
              <a:gd name="T31" fmla="*/ 176 h 237"/>
              <a:gd name="T32" fmla="*/ 164 w 203"/>
              <a:gd name="T33" fmla="*/ 168 h 237"/>
              <a:gd name="T34" fmla="*/ 193 w 203"/>
              <a:gd name="T35" fmla="*/ 157 h 237"/>
              <a:gd name="T36" fmla="*/ 194 w 203"/>
              <a:gd name="T37" fmla="*/ 84 h 237"/>
              <a:gd name="T38" fmla="*/ 161 w 203"/>
              <a:gd name="T39" fmla="*/ 17 h 237"/>
              <a:gd name="T40" fmla="*/ 170 w 203"/>
              <a:gd name="T41" fmla="*/ 25 h 237"/>
              <a:gd name="T42" fmla="*/ 161 w 203"/>
              <a:gd name="T43" fmla="*/ 34 h 237"/>
              <a:gd name="T44" fmla="*/ 153 w 203"/>
              <a:gd name="T45" fmla="*/ 25 h 237"/>
              <a:gd name="T46" fmla="*/ 181 w 203"/>
              <a:gd name="T47" fmla="*/ 145 h 237"/>
              <a:gd name="T48" fmla="*/ 157 w 203"/>
              <a:gd name="T49" fmla="*/ 151 h 237"/>
              <a:gd name="T50" fmla="*/ 140 w 203"/>
              <a:gd name="T51" fmla="*/ 159 h 237"/>
              <a:gd name="T52" fmla="*/ 115 w 203"/>
              <a:gd name="T53" fmla="*/ 164 h 237"/>
              <a:gd name="T54" fmla="*/ 102 w 203"/>
              <a:gd name="T55" fmla="*/ 203 h 237"/>
              <a:gd name="T56" fmla="*/ 85 w 203"/>
              <a:gd name="T57" fmla="*/ 220 h 237"/>
              <a:gd name="T58" fmla="*/ 68 w 203"/>
              <a:gd name="T59" fmla="*/ 203 h 237"/>
              <a:gd name="T60" fmla="*/ 61 w 203"/>
              <a:gd name="T61" fmla="*/ 129 h 237"/>
              <a:gd name="T62" fmla="*/ 45 w 203"/>
              <a:gd name="T63" fmla="*/ 138 h 237"/>
              <a:gd name="T64" fmla="*/ 21 w 203"/>
              <a:gd name="T65" fmla="*/ 134 h 237"/>
              <a:gd name="T66" fmla="*/ 18 w 203"/>
              <a:gd name="T67" fmla="*/ 116 h 237"/>
              <a:gd name="T68" fmla="*/ 27 w 203"/>
              <a:gd name="T69" fmla="*/ 110 h 237"/>
              <a:gd name="T70" fmla="*/ 35 w 203"/>
              <a:gd name="T71" fmla="*/ 107 h 237"/>
              <a:gd name="T72" fmla="*/ 63 w 203"/>
              <a:gd name="T73" fmla="*/ 87 h 237"/>
              <a:gd name="T74" fmla="*/ 72 w 203"/>
              <a:gd name="T75" fmla="*/ 79 h 237"/>
              <a:gd name="T76" fmla="*/ 83 w 203"/>
              <a:gd name="T77" fmla="*/ 64 h 237"/>
              <a:gd name="T78" fmla="*/ 85 w 203"/>
              <a:gd name="T79" fmla="*/ 51 h 237"/>
              <a:gd name="T80" fmla="*/ 170 w 203"/>
              <a:gd name="T81" fmla="*/ 55 h 237"/>
              <a:gd name="T82" fmla="*/ 182 w 203"/>
              <a:gd name="T83" fmla="*/ 103 h 237"/>
              <a:gd name="T84" fmla="*/ 181 w 203"/>
              <a:gd name="T85" fmla="*/ 145 h 237"/>
              <a:gd name="T86" fmla="*/ 181 w 203"/>
              <a:gd name="T87" fmla="*/ 14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237">
                <a:moveTo>
                  <a:pt x="194" y="84"/>
                </a:moveTo>
                <a:cubicBezTo>
                  <a:pt x="189" y="70"/>
                  <a:pt x="186" y="60"/>
                  <a:pt x="186" y="55"/>
                </a:cubicBezTo>
                <a:cubicBezTo>
                  <a:pt x="186" y="17"/>
                  <a:pt x="186" y="17"/>
                  <a:pt x="186" y="17"/>
                </a:cubicBezTo>
                <a:cubicBezTo>
                  <a:pt x="186" y="12"/>
                  <a:pt x="185" y="8"/>
                  <a:pt x="182" y="5"/>
                </a:cubicBezTo>
                <a:cubicBezTo>
                  <a:pt x="178" y="1"/>
                  <a:pt x="174" y="0"/>
                  <a:pt x="170" y="0"/>
                </a:cubicBezTo>
                <a:cubicBezTo>
                  <a:pt x="85" y="0"/>
                  <a:pt x="85" y="0"/>
                  <a:pt x="85" y="0"/>
                </a:cubicBezTo>
                <a:cubicBezTo>
                  <a:pt x="80" y="0"/>
                  <a:pt x="76" y="1"/>
                  <a:pt x="73" y="5"/>
                </a:cubicBezTo>
                <a:cubicBezTo>
                  <a:pt x="69" y="8"/>
                  <a:pt x="68" y="12"/>
                  <a:pt x="68" y="17"/>
                </a:cubicBezTo>
                <a:cubicBezTo>
                  <a:pt x="68" y="55"/>
                  <a:pt x="68" y="55"/>
                  <a:pt x="68" y="55"/>
                </a:cubicBezTo>
                <a:cubicBezTo>
                  <a:pt x="68" y="56"/>
                  <a:pt x="68" y="57"/>
                  <a:pt x="67" y="58"/>
                </a:cubicBezTo>
                <a:cubicBezTo>
                  <a:pt x="67" y="59"/>
                  <a:pt x="66" y="60"/>
                  <a:pt x="65" y="61"/>
                </a:cubicBezTo>
                <a:cubicBezTo>
                  <a:pt x="65" y="62"/>
                  <a:pt x="64" y="63"/>
                  <a:pt x="63" y="64"/>
                </a:cubicBezTo>
                <a:cubicBezTo>
                  <a:pt x="62" y="65"/>
                  <a:pt x="61" y="66"/>
                  <a:pt x="60" y="67"/>
                </a:cubicBezTo>
                <a:cubicBezTo>
                  <a:pt x="59" y="68"/>
                  <a:pt x="58" y="69"/>
                  <a:pt x="57" y="70"/>
                </a:cubicBezTo>
                <a:cubicBezTo>
                  <a:pt x="56" y="70"/>
                  <a:pt x="56" y="71"/>
                  <a:pt x="54" y="72"/>
                </a:cubicBezTo>
                <a:cubicBezTo>
                  <a:pt x="53" y="73"/>
                  <a:pt x="52" y="74"/>
                  <a:pt x="52" y="74"/>
                </a:cubicBezTo>
                <a:cubicBezTo>
                  <a:pt x="46" y="80"/>
                  <a:pt x="40" y="84"/>
                  <a:pt x="35" y="87"/>
                </a:cubicBezTo>
                <a:cubicBezTo>
                  <a:pt x="33" y="88"/>
                  <a:pt x="30" y="90"/>
                  <a:pt x="27" y="92"/>
                </a:cubicBezTo>
                <a:cubicBezTo>
                  <a:pt x="23" y="93"/>
                  <a:pt x="20" y="95"/>
                  <a:pt x="17" y="97"/>
                </a:cubicBezTo>
                <a:cubicBezTo>
                  <a:pt x="14" y="98"/>
                  <a:pt x="12" y="100"/>
                  <a:pt x="9" y="102"/>
                </a:cubicBezTo>
                <a:cubicBezTo>
                  <a:pt x="6" y="104"/>
                  <a:pt x="4" y="106"/>
                  <a:pt x="2" y="109"/>
                </a:cubicBezTo>
                <a:cubicBezTo>
                  <a:pt x="1" y="112"/>
                  <a:pt x="0" y="115"/>
                  <a:pt x="0" y="118"/>
                </a:cubicBezTo>
                <a:cubicBezTo>
                  <a:pt x="0" y="129"/>
                  <a:pt x="3" y="139"/>
                  <a:pt x="9" y="146"/>
                </a:cubicBezTo>
                <a:cubicBezTo>
                  <a:pt x="15" y="153"/>
                  <a:pt x="23" y="157"/>
                  <a:pt x="34" y="157"/>
                </a:cubicBezTo>
                <a:cubicBezTo>
                  <a:pt x="40" y="157"/>
                  <a:pt x="46" y="156"/>
                  <a:pt x="51" y="154"/>
                </a:cubicBezTo>
                <a:cubicBezTo>
                  <a:pt x="51" y="203"/>
                  <a:pt x="51" y="203"/>
                  <a:pt x="51" y="203"/>
                </a:cubicBezTo>
                <a:cubicBezTo>
                  <a:pt x="51" y="212"/>
                  <a:pt x="54" y="220"/>
                  <a:pt x="61" y="227"/>
                </a:cubicBezTo>
                <a:cubicBezTo>
                  <a:pt x="68" y="234"/>
                  <a:pt x="76" y="237"/>
                  <a:pt x="85" y="237"/>
                </a:cubicBezTo>
                <a:cubicBezTo>
                  <a:pt x="94" y="237"/>
                  <a:pt x="102" y="234"/>
                  <a:pt x="109" y="227"/>
                </a:cubicBezTo>
                <a:cubicBezTo>
                  <a:pt x="115" y="220"/>
                  <a:pt x="119" y="212"/>
                  <a:pt x="119" y="203"/>
                </a:cubicBezTo>
                <a:cubicBezTo>
                  <a:pt x="119" y="181"/>
                  <a:pt x="119" y="181"/>
                  <a:pt x="119" y="181"/>
                </a:cubicBezTo>
                <a:cubicBezTo>
                  <a:pt x="124" y="180"/>
                  <a:pt x="130" y="179"/>
                  <a:pt x="134" y="176"/>
                </a:cubicBezTo>
                <a:cubicBezTo>
                  <a:pt x="136" y="176"/>
                  <a:pt x="138" y="176"/>
                  <a:pt x="140" y="176"/>
                </a:cubicBezTo>
                <a:cubicBezTo>
                  <a:pt x="149" y="176"/>
                  <a:pt x="157" y="174"/>
                  <a:pt x="164" y="168"/>
                </a:cubicBezTo>
                <a:cubicBezTo>
                  <a:pt x="164" y="168"/>
                  <a:pt x="164" y="168"/>
                  <a:pt x="164" y="168"/>
                </a:cubicBezTo>
                <a:cubicBezTo>
                  <a:pt x="177" y="168"/>
                  <a:pt x="186" y="165"/>
                  <a:pt x="193" y="157"/>
                </a:cubicBezTo>
                <a:cubicBezTo>
                  <a:pt x="200" y="149"/>
                  <a:pt x="203" y="139"/>
                  <a:pt x="203" y="126"/>
                </a:cubicBezTo>
                <a:cubicBezTo>
                  <a:pt x="203" y="115"/>
                  <a:pt x="200" y="101"/>
                  <a:pt x="194" y="84"/>
                </a:cubicBezTo>
                <a:close/>
                <a:moveTo>
                  <a:pt x="155" y="19"/>
                </a:moveTo>
                <a:cubicBezTo>
                  <a:pt x="157" y="18"/>
                  <a:pt x="159" y="17"/>
                  <a:pt x="161" y="17"/>
                </a:cubicBezTo>
                <a:cubicBezTo>
                  <a:pt x="163" y="17"/>
                  <a:pt x="165" y="18"/>
                  <a:pt x="167" y="19"/>
                </a:cubicBezTo>
                <a:cubicBezTo>
                  <a:pt x="169" y="21"/>
                  <a:pt x="170" y="23"/>
                  <a:pt x="170" y="25"/>
                </a:cubicBezTo>
                <a:cubicBezTo>
                  <a:pt x="170" y="27"/>
                  <a:pt x="169" y="29"/>
                  <a:pt x="167" y="31"/>
                </a:cubicBezTo>
                <a:cubicBezTo>
                  <a:pt x="165" y="33"/>
                  <a:pt x="163" y="34"/>
                  <a:pt x="161" y="34"/>
                </a:cubicBezTo>
                <a:cubicBezTo>
                  <a:pt x="159" y="34"/>
                  <a:pt x="157" y="33"/>
                  <a:pt x="155" y="31"/>
                </a:cubicBezTo>
                <a:cubicBezTo>
                  <a:pt x="153" y="29"/>
                  <a:pt x="153" y="27"/>
                  <a:pt x="153" y="25"/>
                </a:cubicBezTo>
                <a:cubicBezTo>
                  <a:pt x="153" y="23"/>
                  <a:pt x="153" y="21"/>
                  <a:pt x="155" y="19"/>
                </a:cubicBezTo>
                <a:close/>
                <a:moveTo>
                  <a:pt x="181" y="145"/>
                </a:moveTo>
                <a:cubicBezTo>
                  <a:pt x="177" y="149"/>
                  <a:pt x="172" y="151"/>
                  <a:pt x="164" y="151"/>
                </a:cubicBezTo>
                <a:cubicBezTo>
                  <a:pt x="162" y="151"/>
                  <a:pt x="159" y="151"/>
                  <a:pt x="157" y="151"/>
                </a:cubicBezTo>
                <a:cubicBezTo>
                  <a:pt x="156" y="153"/>
                  <a:pt x="153" y="155"/>
                  <a:pt x="150" y="157"/>
                </a:cubicBezTo>
                <a:cubicBezTo>
                  <a:pt x="147" y="159"/>
                  <a:pt x="144" y="159"/>
                  <a:pt x="140" y="159"/>
                </a:cubicBezTo>
                <a:cubicBezTo>
                  <a:pt x="137" y="159"/>
                  <a:pt x="134" y="159"/>
                  <a:pt x="131" y="157"/>
                </a:cubicBezTo>
                <a:cubicBezTo>
                  <a:pt x="127" y="162"/>
                  <a:pt x="121" y="164"/>
                  <a:pt x="115" y="164"/>
                </a:cubicBezTo>
                <a:cubicBezTo>
                  <a:pt x="110" y="164"/>
                  <a:pt x="106" y="162"/>
                  <a:pt x="102" y="159"/>
                </a:cubicBezTo>
                <a:cubicBezTo>
                  <a:pt x="102" y="203"/>
                  <a:pt x="102" y="203"/>
                  <a:pt x="102" y="203"/>
                </a:cubicBezTo>
                <a:cubicBezTo>
                  <a:pt x="102" y="208"/>
                  <a:pt x="100" y="212"/>
                  <a:pt x="97" y="215"/>
                </a:cubicBezTo>
                <a:cubicBezTo>
                  <a:pt x="93" y="218"/>
                  <a:pt x="89" y="220"/>
                  <a:pt x="85" y="220"/>
                </a:cubicBezTo>
                <a:cubicBezTo>
                  <a:pt x="80" y="220"/>
                  <a:pt x="76" y="218"/>
                  <a:pt x="73" y="215"/>
                </a:cubicBezTo>
                <a:cubicBezTo>
                  <a:pt x="70" y="211"/>
                  <a:pt x="68" y="208"/>
                  <a:pt x="68" y="203"/>
                </a:cubicBezTo>
                <a:cubicBezTo>
                  <a:pt x="68" y="127"/>
                  <a:pt x="68" y="127"/>
                  <a:pt x="68" y="127"/>
                </a:cubicBezTo>
                <a:cubicBezTo>
                  <a:pt x="66" y="127"/>
                  <a:pt x="64" y="128"/>
                  <a:pt x="61" y="129"/>
                </a:cubicBezTo>
                <a:cubicBezTo>
                  <a:pt x="59" y="130"/>
                  <a:pt x="56" y="132"/>
                  <a:pt x="54" y="133"/>
                </a:cubicBezTo>
                <a:cubicBezTo>
                  <a:pt x="52" y="135"/>
                  <a:pt x="49" y="136"/>
                  <a:pt x="45" y="138"/>
                </a:cubicBezTo>
                <a:cubicBezTo>
                  <a:pt x="41" y="139"/>
                  <a:pt x="38" y="140"/>
                  <a:pt x="34" y="140"/>
                </a:cubicBezTo>
                <a:cubicBezTo>
                  <a:pt x="28" y="140"/>
                  <a:pt x="24" y="138"/>
                  <a:pt x="21" y="134"/>
                </a:cubicBezTo>
                <a:cubicBezTo>
                  <a:pt x="18" y="130"/>
                  <a:pt x="17" y="125"/>
                  <a:pt x="17" y="118"/>
                </a:cubicBezTo>
                <a:cubicBezTo>
                  <a:pt x="17" y="118"/>
                  <a:pt x="17" y="117"/>
                  <a:pt x="18" y="116"/>
                </a:cubicBezTo>
                <a:cubicBezTo>
                  <a:pt x="20" y="115"/>
                  <a:pt x="21" y="114"/>
                  <a:pt x="23" y="113"/>
                </a:cubicBezTo>
                <a:cubicBezTo>
                  <a:pt x="24" y="112"/>
                  <a:pt x="26" y="111"/>
                  <a:pt x="27" y="110"/>
                </a:cubicBezTo>
                <a:cubicBezTo>
                  <a:pt x="29" y="110"/>
                  <a:pt x="30" y="109"/>
                  <a:pt x="32" y="108"/>
                </a:cubicBezTo>
                <a:cubicBezTo>
                  <a:pt x="34" y="107"/>
                  <a:pt x="35" y="107"/>
                  <a:pt x="35" y="107"/>
                </a:cubicBezTo>
                <a:cubicBezTo>
                  <a:pt x="39" y="104"/>
                  <a:pt x="42" y="103"/>
                  <a:pt x="44" y="102"/>
                </a:cubicBezTo>
                <a:cubicBezTo>
                  <a:pt x="50" y="98"/>
                  <a:pt x="56" y="93"/>
                  <a:pt x="63" y="87"/>
                </a:cubicBezTo>
                <a:cubicBezTo>
                  <a:pt x="64" y="86"/>
                  <a:pt x="64" y="86"/>
                  <a:pt x="65" y="85"/>
                </a:cubicBezTo>
                <a:cubicBezTo>
                  <a:pt x="68" y="83"/>
                  <a:pt x="70" y="80"/>
                  <a:pt x="72" y="79"/>
                </a:cubicBezTo>
                <a:cubicBezTo>
                  <a:pt x="74" y="77"/>
                  <a:pt x="76" y="75"/>
                  <a:pt x="78" y="72"/>
                </a:cubicBezTo>
                <a:cubicBezTo>
                  <a:pt x="80" y="69"/>
                  <a:pt x="82" y="67"/>
                  <a:pt x="83" y="64"/>
                </a:cubicBezTo>
                <a:cubicBezTo>
                  <a:pt x="84" y="61"/>
                  <a:pt x="85" y="58"/>
                  <a:pt x="85" y="55"/>
                </a:cubicBezTo>
                <a:cubicBezTo>
                  <a:pt x="85" y="51"/>
                  <a:pt x="85" y="51"/>
                  <a:pt x="85" y="51"/>
                </a:cubicBezTo>
                <a:cubicBezTo>
                  <a:pt x="170" y="51"/>
                  <a:pt x="170" y="51"/>
                  <a:pt x="170" y="51"/>
                </a:cubicBezTo>
                <a:cubicBezTo>
                  <a:pt x="170" y="55"/>
                  <a:pt x="170" y="55"/>
                  <a:pt x="170" y="55"/>
                </a:cubicBezTo>
                <a:cubicBezTo>
                  <a:pt x="170" y="61"/>
                  <a:pt x="171" y="69"/>
                  <a:pt x="174" y="77"/>
                </a:cubicBezTo>
                <a:cubicBezTo>
                  <a:pt x="177" y="85"/>
                  <a:pt x="179" y="94"/>
                  <a:pt x="182" y="103"/>
                </a:cubicBezTo>
                <a:cubicBezTo>
                  <a:pt x="185" y="111"/>
                  <a:pt x="186" y="119"/>
                  <a:pt x="186" y="127"/>
                </a:cubicBezTo>
                <a:cubicBezTo>
                  <a:pt x="186" y="135"/>
                  <a:pt x="185" y="141"/>
                  <a:pt x="181" y="145"/>
                </a:cubicBezTo>
                <a:close/>
                <a:moveTo>
                  <a:pt x="181" y="145"/>
                </a:moveTo>
                <a:cubicBezTo>
                  <a:pt x="181" y="145"/>
                  <a:pt x="181" y="145"/>
                  <a:pt x="181" y="1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1" name="Freeform 202"/>
          <p:cNvSpPr>
            <a:spLocks noEditPoints="1"/>
          </p:cNvSpPr>
          <p:nvPr/>
        </p:nvSpPr>
        <p:spPr bwMode="auto">
          <a:xfrm>
            <a:off x="8409517" y="2184402"/>
            <a:ext cx="313267" cy="266700"/>
          </a:xfrm>
          <a:custGeom>
            <a:avLst/>
            <a:gdLst>
              <a:gd name="T0" fmla="*/ 221 w 238"/>
              <a:gd name="T1" fmla="*/ 67 h 203"/>
              <a:gd name="T2" fmla="*/ 180 w 238"/>
              <a:gd name="T3" fmla="*/ 67 h 203"/>
              <a:gd name="T4" fmla="*/ 174 w 238"/>
              <a:gd name="T5" fmla="*/ 63 h 203"/>
              <a:gd name="T6" fmla="*/ 168 w 238"/>
              <a:gd name="T7" fmla="*/ 57 h 203"/>
              <a:gd name="T8" fmla="*/ 163 w 238"/>
              <a:gd name="T9" fmla="*/ 52 h 203"/>
              <a:gd name="T10" fmla="*/ 146 w 238"/>
              <a:gd name="T11" fmla="*/ 26 h 203"/>
              <a:gd name="T12" fmla="*/ 136 w 238"/>
              <a:gd name="T13" fmla="*/ 8 h 203"/>
              <a:gd name="T14" fmla="*/ 119 w 238"/>
              <a:gd name="T15" fmla="*/ 0 h 203"/>
              <a:gd name="T16" fmla="*/ 81 w 238"/>
              <a:gd name="T17" fmla="*/ 33 h 203"/>
              <a:gd name="T18" fmla="*/ 34 w 238"/>
              <a:gd name="T19" fmla="*/ 50 h 203"/>
              <a:gd name="T20" fmla="*/ 0 w 238"/>
              <a:gd name="T21" fmla="*/ 84 h 203"/>
              <a:gd name="T22" fmla="*/ 34 w 238"/>
              <a:gd name="T23" fmla="*/ 118 h 203"/>
              <a:gd name="T24" fmla="*/ 62 w 238"/>
              <a:gd name="T25" fmla="*/ 134 h 203"/>
              <a:gd name="T26" fmla="*/ 69 w 238"/>
              <a:gd name="T27" fmla="*/ 163 h 203"/>
              <a:gd name="T28" fmla="*/ 81 w 238"/>
              <a:gd name="T29" fmla="*/ 193 h 203"/>
              <a:gd name="T30" fmla="*/ 153 w 238"/>
              <a:gd name="T31" fmla="*/ 194 h 203"/>
              <a:gd name="T32" fmla="*/ 221 w 238"/>
              <a:gd name="T33" fmla="*/ 186 h 203"/>
              <a:gd name="T34" fmla="*/ 238 w 238"/>
              <a:gd name="T35" fmla="*/ 169 h 203"/>
              <a:gd name="T36" fmla="*/ 233 w 238"/>
              <a:gd name="T37" fmla="*/ 72 h 203"/>
              <a:gd name="T38" fmla="*/ 183 w 238"/>
              <a:gd name="T39" fmla="*/ 169 h 203"/>
              <a:gd name="T40" fmla="*/ 135 w 238"/>
              <a:gd name="T41" fmla="*/ 182 h 203"/>
              <a:gd name="T42" fmla="*/ 93 w 238"/>
              <a:gd name="T43" fmla="*/ 181 h 203"/>
              <a:gd name="T44" fmla="*/ 87 w 238"/>
              <a:gd name="T45" fmla="*/ 157 h 203"/>
              <a:gd name="T46" fmla="*/ 78 w 238"/>
              <a:gd name="T47" fmla="*/ 140 h 203"/>
              <a:gd name="T48" fmla="*/ 74 w 238"/>
              <a:gd name="T49" fmla="*/ 115 h 203"/>
              <a:gd name="T50" fmla="*/ 78 w 238"/>
              <a:gd name="T51" fmla="*/ 101 h 203"/>
              <a:gd name="T52" fmla="*/ 22 w 238"/>
              <a:gd name="T53" fmla="*/ 96 h 203"/>
              <a:gd name="T54" fmla="*/ 23 w 238"/>
              <a:gd name="T55" fmla="*/ 72 h 203"/>
              <a:gd name="T56" fmla="*/ 111 w 238"/>
              <a:gd name="T57" fmla="*/ 67 h 203"/>
              <a:gd name="T58" fmla="*/ 104 w 238"/>
              <a:gd name="T59" fmla="*/ 54 h 203"/>
              <a:gd name="T60" fmla="*/ 98 w 238"/>
              <a:gd name="T61" fmla="*/ 33 h 203"/>
              <a:gd name="T62" fmla="*/ 119 w 238"/>
              <a:gd name="T63" fmla="*/ 17 h 203"/>
              <a:gd name="T64" fmla="*/ 124 w 238"/>
              <a:gd name="T65" fmla="*/ 22 h 203"/>
              <a:gd name="T66" fmla="*/ 130 w 238"/>
              <a:gd name="T67" fmla="*/ 32 h 203"/>
              <a:gd name="T68" fmla="*/ 136 w 238"/>
              <a:gd name="T69" fmla="*/ 44 h 203"/>
              <a:gd name="T70" fmla="*/ 151 w 238"/>
              <a:gd name="T71" fmla="*/ 63 h 203"/>
              <a:gd name="T72" fmla="*/ 152 w 238"/>
              <a:gd name="T73" fmla="*/ 65 h 203"/>
              <a:gd name="T74" fmla="*/ 165 w 238"/>
              <a:gd name="T75" fmla="*/ 78 h 203"/>
              <a:gd name="T76" fmla="*/ 183 w 238"/>
              <a:gd name="T77" fmla="*/ 84 h 203"/>
              <a:gd name="T78" fmla="*/ 187 w 238"/>
              <a:gd name="T79" fmla="*/ 169 h 203"/>
              <a:gd name="T80" fmla="*/ 212 w 238"/>
              <a:gd name="T81" fmla="*/ 169 h 203"/>
              <a:gd name="T82" fmla="*/ 204 w 238"/>
              <a:gd name="T83" fmla="*/ 161 h 203"/>
              <a:gd name="T84" fmla="*/ 212 w 238"/>
              <a:gd name="T85" fmla="*/ 152 h 203"/>
              <a:gd name="T86" fmla="*/ 221 w 238"/>
              <a:gd name="T87" fmla="*/ 161 h 203"/>
              <a:gd name="T88" fmla="*/ 218 w 238"/>
              <a:gd name="T89" fmla="*/ 16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8" h="203">
                <a:moveTo>
                  <a:pt x="233" y="72"/>
                </a:moveTo>
                <a:cubicBezTo>
                  <a:pt x="230" y="69"/>
                  <a:pt x="226" y="67"/>
                  <a:pt x="221" y="67"/>
                </a:cubicBezTo>
                <a:cubicBezTo>
                  <a:pt x="183" y="67"/>
                  <a:pt x="183" y="67"/>
                  <a:pt x="183" y="67"/>
                </a:cubicBezTo>
                <a:cubicBezTo>
                  <a:pt x="182" y="67"/>
                  <a:pt x="181" y="67"/>
                  <a:pt x="180" y="67"/>
                </a:cubicBezTo>
                <a:cubicBezTo>
                  <a:pt x="179" y="66"/>
                  <a:pt x="178" y="66"/>
                  <a:pt x="177" y="65"/>
                </a:cubicBezTo>
                <a:cubicBezTo>
                  <a:pt x="176" y="64"/>
                  <a:pt x="175" y="63"/>
                  <a:pt x="174" y="63"/>
                </a:cubicBezTo>
                <a:cubicBezTo>
                  <a:pt x="173" y="62"/>
                  <a:pt x="172" y="61"/>
                  <a:pt x="171" y="60"/>
                </a:cubicBezTo>
                <a:cubicBezTo>
                  <a:pt x="169" y="58"/>
                  <a:pt x="168" y="57"/>
                  <a:pt x="168" y="57"/>
                </a:cubicBezTo>
                <a:cubicBezTo>
                  <a:pt x="167" y="56"/>
                  <a:pt x="166" y="55"/>
                  <a:pt x="165" y="54"/>
                </a:cubicBezTo>
                <a:cubicBezTo>
                  <a:pt x="164" y="53"/>
                  <a:pt x="164" y="52"/>
                  <a:pt x="163" y="52"/>
                </a:cubicBezTo>
                <a:cubicBezTo>
                  <a:pt x="158" y="45"/>
                  <a:pt x="153" y="39"/>
                  <a:pt x="150" y="35"/>
                </a:cubicBezTo>
                <a:cubicBezTo>
                  <a:pt x="149" y="33"/>
                  <a:pt x="148" y="30"/>
                  <a:pt x="146" y="26"/>
                </a:cubicBezTo>
                <a:cubicBezTo>
                  <a:pt x="144" y="23"/>
                  <a:pt x="142" y="20"/>
                  <a:pt x="141" y="17"/>
                </a:cubicBezTo>
                <a:cubicBezTo>
                  <a:pt x="139" y="14"/>
                  <a:pt x="138" y="11"/>
                  <a:pt x="136" y="8"/>
                </a:cubicBezTo>
                <a:cubicBezTo>
                  <a:pt x="134" y="6"/>
                  <a:pt x="131" y="3"/>
                  <a:pt x="128" y="2"/>
                </a:cubicBezTo>
                <a:cubicBezTo>
                  <a:pt x="126" y="0"/>
                  <a:pt x="122" y="0"/>
                  <a:pt x="119" y="0"/>
                </a:cubicBezTo>
                <a:cubicBezTo>
                  <a:pt x="108" y="0"/>
                  <a:pt x="99" y="3"/>
                  <a:pt x="92" y="8"/>
                </a:cubicBezTo>
                <a:cubicBezTo>
                  <a:pt x="85" y="14"/>
                  <a:pt x="81" y="23"/>
                  <a:pt x="81" y="33"/>
                </a:cubicBezTo>
                <a:cubicBezTo>
                  <a:pt x="81" y="40"/>
                  <a:pt x="82" y="45"/>
                  <a:pt x="84" y="50"/>
                </a:cubicBezTo>
                <a:cubicBezTo>
                  <a:pt x="34" y="50"/>
                  <a:pt x="34" y="50"/>
                  <a:pt x="34" y="50"/>
                </a:cubicBezTo>
                <a:cubicBezTo>
                  <a:pt x="25" y="50"/>
                  <a:pt x="17" y="54"/>
                  <a:pt x="11" y="61"/>
                </a:cubicBezTo>
                <a:cubicBezTo>
                  <a:pt x="4" y="67"/>
                  <a:pt x="0" y="75"/>
                  <a:pt x="0" y="84"/>
                </a:cubicBezTo>
                <a:cubicBezTo>
                  <a:pt x="0" y="93"/>
                  <a:pt x="4" y="101"/>
                  <a:pt x="10" y="108"/>
                </a:cubicBezTo>
                <a:cubicBezTo>
                  <a:pt x="17" y="115"/>
                  <a:pt x="25" y="118"/>
                  <a:pt x="34" y="118"/>
                </a:cubicBezTo>
                <a:cubicBezTo>
                  <a:pt x="57" y="118"/>
                  <a:pt x="57" y="118"/>
                  <a:pt x="57" y="118"/>
                </a:cubicBezTo>
                <a:cubicBezTo>
                  <a:pt x="57" y="124"/>
                  <a:pt x="59" y="129"/>
                  <a:pt x="62" y="134"/>
                </a:cubicBezTo>
                <a:cubicBezTo>
                  <a:pt x="61" y="136"/>
                  <a:pt x="61" y="138"/>
                  <a:pt x="61" y="140"/>
                </a:cubicBezTo>
                <a:cubicBezTo>
                  <a:pt x="61" y="149"/>
                  <a:pt x="64" y="157"/>
                  <a:pt x="69" y="163"/>
                </a:cubicBezTo>
                <a:cubicBezTo>
                  <a:pt x="69" y="164"/>
                  <a:pt x="69" y="164"/>
                  <a:pt x="69" y="164"/>
                </a:cubicBezTo>
                <a:cubicBezTo>
                  <a:pt x="69" y="176"/>
                  <a:pt x="73" y="186"/>
                  <a:pt x="81" y="193"/>
                </a:cubicBezTo>
                <a:cubicBezTo>
                  <a:pt x="88" y="200"/>
                  <a:pt x="99" y="203"/>
                  <a:pt x="111" y="203"/>
                </a:cubicBezTo>
                <a:cubicBezTo>
                  <a:pt x="122" y="203"/>
                  <a:pt x="136" y="200"/>
                  <a:pt x="153" y="194"/>
                </a:cubicBezTo>
                <a:cubicBezTo>
                  <a:pt x="168" y="189"/>
                  <a:pt x="177" y="186"/>
                  <a:pt x="183" y="186"/>
                </a:cubicBezTo>
                <a:cubicBezTo>
                  <a:pt x="221" y="186"/>
                  <a:pt x="221" y="186"/>
                  <a:pt x="221" y="186"/>
                </a:cubicBezTo>
                <a:cubicBezTo>
                  <a:pt x="226" y="186"/>
                  <a:pt x="230" y="184"/>
                  <a:pt x="233" y="181"/>
                </a:cubicBezTo>
                <a:cubicBezTo>
                  <a:pt x="236" y="178"/>
                  <a:pt x="238" y="174"/>
                  <a:pt x="238" y="169"/>
                </a:cubicBezTo>
                <a:cubicBezTo>
                  <a:pt x="238" y="84"/>
                  <a:pt x="238" y="84"/>
                  <a:pt x="238" y="84"/>
                </a:cubicBezTo>
                <a:cubicBezTo>
                  <a:pt x="238" y="80"/>
                  <a:pt x="236" y="76"/>
                  <a:pt x="233" y="72"/>
                </a:cubicBezTo>
                <a:close/>
                <a:moveTo>
                  <a:pt x="187" y="169"/>
                </a:moveTo>
                <a:cubicBezTo>
                  <a:pt x="183" y="169"/>
                  <a:pt x="183" y="169"/>
                  <a:pt x="183" y="169"/>
                </a:cubicBezTo>
                <a:cubicBezTo>
                  <a:pt x="176" y="169"/>
                  <a:pt x="169" y="171"/>
                  <a:pt x="161" y="173"/>
                </a:cubicBezTo>
                <a:cubicBezTo>
                  <a:pt x="152" y="176"/>
                  <a:pt x="144" y="179"/>
                  <a:pt x="135" y="182"/>
                </a:cubicBezTo>
                <a:cubicBezTo>
                  <a:pt x="126" y="185"/>
                  <a:pt x="118" y="186"/>
                  <a:pt x="111" y="186"/>
                </a:cubicBezTo>
                <a:cubicBezTo>
                  <a:pt x="103" y="186"/>
                  <a:pt x="97" y="184"/>
                  <a:pt x="93" y="181"/>
                </a:cubicBezTo>
                <a:cubicBezTo>
                  <a:pt x="88" y="177"/>
                  <a:pt x="86" y="171"/>
                  <a:pt x="86" y="164"/>
                </a:cubicBezTo>
                <a:cubicBezTo>
                  <a:pt x="86" y="161"/>
                  <a:pt x="86" y="159"/>
                  <a:pt x="87" y="157"/>
                </a:cubicBezTo>
                <a:cubicBezTo>
                  <a:pt x="84" y="155"/>
                  <a:pt x="82" y="153"/>
                  <a:pt x="81" y="150"/>
                </a:cubicBezTo>
                <a:cubicBezTo>
                  <a:pt x="79" y="146"/>
                  <a:pt x="78" y="143"/>
                  <a:pt x="78" y="140"/>
                </a:cubicBezTo>
                <a:cubicBezTo>
                  <a:pt x="78" y="137"/>
                  <a:pt x="79" y="134"/>
                  <a:pt x="81" y="131"/>
                </a:cubicBezTo>
                <a:cubicBezTo>
                  <a:pt x="76" y="126"/>
                  <a:pt x="74" y="121"/>
                  <a:pt x="74" y="115"/>
                </a:cubicBezTo>
                <a:cubicBezTo>
                  <a:pt x="74" y="113"/>
                  <a:pt x="74" y="110"/>
                  <a:pt x="75" y="108"/>
                </a:cubicBezTo>
                <a:cubicBezTo>
                  <a:pt x="76" y="105"/>
                  <a:pt x="77" y="103"/>
                  <a:pt x="78" y="101"/>
                </a:cubicBezTo>
                <a:cubicBezTo>
                  <a:pt x="34" y="101"/>
                  <a:pt x="34" y="101"/>
                  <a:pt x="34" y="101"/>
                </a:cubicBezTo>
                <a:cubicBezTo>
                  <a:pt x="30" y="101"/>
                  <a:pt x="26" y="100"/>
                  <a:pt x="22" y="96"/>
                </a:cubicBezTo>
                <a:cubicBezTo>
                  <a:pt x="19" y="93"/>
                  <a:pt x="17" y="89"/>
                  <a:pt x="17" y="84"/>
                </a:cubicBezTo>
                <a:cubicBezTo>
                  <a:pt x="17" y="80"/>
                  <a:pt x="19" y="76"/>
                  <a:pt x="23" y="72"/>
                </a:cubicBezTo>
                <a:cubicBezTo>
                  <a:pt x="26" y="69"/>
                  <a:pt x="30" y="67"/>
                  <a:pt x="34" y="67"/>
                </a:cubicBezTo>
                <a:cubicBezTo>
                  <a:pt x="111" y="67"/>
                  <a:pt x="111" y="67"/>
                  <a:pt x="111" y="67"/>
                </a:cubicBezTo>
                <a:cubicBezTo>
                  <a:pt x="111" y="66"/>
                  <a:pt x="110" y="63"/>
                  <a:pt x="109" y="61"/>
                </a:cubicBezTo>
                <a:cubicBezTo>
                  <a:pt x="107" y="58"/>
                  <a:pt x="106" y="56"/>
                  <a:pt x="104" y="54"/>
                </a:cubicBezTo>
                <a:cubicBezTo>
                  <a:pt x="103" y="51"/>
                  <a:pt x="101" y="48"/>
                  <a:pt x="100" y="45"/>
                </a:cubicBezTo>
                <a:cubicBezTo>
                  <a:pt x="99" y="41"/>
                  <a:pt x="98" y="37"/>
                  <a:pt x="98" y="33"/>
                </a:cubicBezTo>
                <a:cubicBezTo>
                  <a:pt x="98" y="28"/>
                  <a:pt x="100" y="23"/>
                  <a:pt x="104" y="21"/>
                </a:cubicBezTo>
                <a:cubicBezTo>
                  <a:pt x="108" y="18"/>
                  <a:pt x="113" y="17"/>
                  <a:pt x="119" y="17"/>
                </a:cubicBezTo>
                <a:cubicBezTo>
                  <a:pt x="120" y="17"/>
                  <a:pt x="121" y="17"/>
                  <a:pt x="122" y="18"/>
                </a:cubicBezTo>
                <a:cubicBezTo>
                  <a:pt x="123" y="19"/>
                  <a:pt x="123" y="20"/>
                  <a:pt x="124" y="22"/>
                </a:cubicBezTo>
                <a:cubicBezTo>
                  <a:pt x="125" y="24"/>
                  <a:pt x="126" y="25"/>
                  <a:pt x="127" y="27"/>
                </a:cubicBezTo>
                <a:cubicBezTo>
                  <a:pt x="128" y="28"/>
                  <a:pt x="129" y="30"/>
                  <a:pt x="130" y="32"/>
                </a:cubicBezTo>
                <a:cubicBezTo>
                  <a:pt x="130" y="33"/>
                  <a:pt x="131" y="34"/>
                  <a:pt x="131" y="35"/>
                </a:cubicBezTo>
                <a:cubicBezTo>
                  <a:pt x="133" y="39"/>
                  <a:pt x="135" y="42"/>
                  <a:pt x="136" y="44"/>
                </a:cubicBezTo>
                <a:cubicBezTo>
                  <a:pt x="139" y="49"/>
                  <a:pt x="144" y="56"/>
                  <a:pt x="151" y="63"/>
                </a:cubicBezTo>
                <a:cubicBezTo>
                  <a:pt x="151" y="63"/>
                  <a:pt x="151" y="63"/>
                  <a:pt x="151" y="63"/>
                </a:cubicBezTo>
                <a:cubicBezTo>
                  <a:pt x="152" y="64"/>
                  <a:pt x="152" y="64"/>
                  <a:pt x="152" y="64"/>
                </a:cubicBezTo>
                <a:cubicBezTo>
                  <a:pt x="152" y="64"/>
                  <a:pt x="152" y="64"/>
                  <a:pt x="152" y="65"/>
                </a:cubicBezTo>
                <a:cubicBezTo>
                  <a:pt x="155" y="68"/>
                  <a:pt x="157" y="70"/>
                  <a:pt x="159" y="72"/>
                </a:cubicBezTo>
                <a:cubicBezTo>
                  <a:pt x="161" y="74"/>
                  <a:pt x="163" y="76"/>
                  <a:pt x="165" y="78"/>
                </a:cubicBezTo>
                <a:cubicBezTo>
                  <a:pt x="168" y="80"/>
                  <a:pt x="171" y="82"/>
                  <a:pt x="174" y="83"/>
                </a:cubicBezTo>
                <a:cubicBezTo>
                  <a:pt x="177" y="84"/>
                  <a:pt x="180" y="84"/>
                  <a:pt x="183" y="84"/>
                </a:cubicBezTo>
                <a:cubicBezTo>
                  <a:pt x="187" y="84"/>
                  <a:pt x="187" y="84"/>
                  <a:pt x="187" y="84"/>
                </a:cubicBezTo>
                <a:lnTo>
                  <a:pt x="187" y="169"/>
                </a:lnTo>
                <a:close/>
                <a:moveTo>
                  <a:pt x="218" y="167"/>
                </a:moveTo>
                <a:cubicBezTo>
                  <a:pt x="217" y="168"/>
                  <a:pt x="215" y="169"/>
                  <a:pt x="212" y="169"/>
                </a:cubicBezTo>
                <a:cubicBezTo>
                  <a:pt x="210" y="169"/>
                  <a:pt x="208" y="168"/>
                  <a:pt x="206" y="167"/>
                </a:cubicBezTo>
                <a:cubicBezTo>
                  <a:pt x="205" y="165"/>
                  <a:pt x="204" y="163"/>
                  <a:pt x="204" y="161"/>
                </a:cubicBezTo>
                <a:cubicBezTo>
                  <a:pt x="204" y="158"/>
                  <a:pt x="205" y="156"/>
                  <a:pt x="206" y="155"/>
                </a:cubicBezTo>
                <a:cubicBezTo>
                  <a:pt x="208" y="153"/>
                  <a:pt x="210" y="152"/>
                  <a:pt x="212" y="152"/>
                </a:cubicBezTo>
                <a:cubicBezTo>
                  <a:pt x="215" y="152"/>
                  <a:pt x="217" y="153"/>
                  <a:pt x="218" y="155"/>
                </a:cubicBezTo>
                <a:cubicBezTo>
                  <a:pt x="220" y="156"/>
                  <a:pt x="221" y="158"/>
                  <a:pt x="221" y="161"/>
                </a:cubicBezTo>
                <a:cubicBezTo>
                  <a:pt x="221" y="163"/>
                  <a:pt x="220" y="165"/>
                  <a:pt x="218" y="167"/>
                </a:cubicBezTo>
                <a:close/>
                <a:moveTo>
                  <a:pt x="218" y="167"/>
                </a:moveTo>
                <a:cubicBezTo>
                  <a:pt x="218" y="167"/>
                  <a:pt x="218" y="167"/>
                  <a:pt x="218" y="16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2" name="Freeform 203"/>
          <p:cNvSpPr>
            <a:spLocks noEditPoints="1"/>
          </p:cNvSpPr>
          <p:nvPr/>
        </p:nvSpPr>
        <p:spPr bwMode="auto">
          <a:xfrm>
            <a:off x="7715251" y="2169585"/>
            <a:ext cx="266700" cy="309033"/>
          </a:xfrm>
          <a:custGeom>
            <a:avLst/>
            <a:gdLst>
              <a:gd name="T0" fmla="*/ 164 w 203"/>
              <a:gd name="T1" fmla="*/ 68 h 237"/>
              <a:gd name="T2" fmla="*/ 134 w 203"/>
              <a:gd name="T3" fmla="*/ 61 h 237"/>
              <a:gd name="T4" fmla="*/ 119 w 203"/>
              <a:gd name="T5" fmla="*/ 34 h 237"/>
              <a:gd name="T6" fmla="*/ 85 w 203"/>
              <a:gd name="T7" fmla="*/ 0 h 237"/>
              <a:gd name="T8" fmla="*/ 51 w 203"/>
              <a:gd name="T9" fmla="*/ 34 h 237"/>
              <a:gd name="T10" fmla="*/ 34 w 203"/>
              <a:gd name="T11" fmla="*/ 80 h 237"/>
              <a:gd name="T12" fmla="*/ 0 w 203"/>
              <a:gd name="T13" fmla="*/ 118 h 237"/>
              <a:gd name="T14" fmla="*/ 9 w 203"/>
              <a:gd name="T15" fmla="*/ 135 h 237"/>
              <a:gd name="T16" fmla="*/ 27 w 203"/>
              <a:gd name="T17" fmla="*/ 145 h 237"/>
              <a:gd name="T18" fmla="*/ 52 w 203"/>
              <a:gd name="T19" fmla="*/ 163 h 237"/>
              <a:gd name="T20" fmla="*/ 57 w 203"/>
              <a:gd name="T21" fmla="*/ 167 h 237"/>
              <a:gd name="T22" fmla="*/ 63 w 203"/>
              <a:gd name="T23" fmla="*/ 173 h 237"/>
              <a:gd name="T24" fmla="*/ 67 w 203"/>
              <a:gd name="T25" fmla="*/ 179 h 237"/>
              <a:gd name="T26" fmla="*/ 68 w 203"/>
              <a:gd name="T27" fmla="*/ 220 h 237"/>
              <a:gd name="T28" fmla="*/ 85 w 203"/>
              <a:gd name="T29" fmla="*/ 237 h 237"/>
              <a:gd name="T30" fmla="*/ 182 w 203"/>
              <a:gd name="T31" fmla="*/ 232 h 237"/>
              <a:gd name="T32" fmla="*/ 186 w 203"/>
              <a:gd name="T33" fmla="*/ 182 h 237"/>
              <a:gd name="T34" fmla="*/ 203 w 203"/>
              <a:gd name="T35" fmla="*/ 110 h 237"/>
              <a:gd name="T36" fmla="*/ 167 w 203"/>
              <a:gd name="T37" fmla="*/ 218 h 237"/>
              <a:gd name="T38" fmla="*/ 155 w 203"/>
              <a:gd name="T39" fmla="*/ 218 h 237"/>
              <a:gd name="T40" fmla="*/ 155 w 203"/>
              <a:gd name="T41" fmla="*/ 206 h 237"/>
              <a:gd name="T42" fmla="*/ 167 w 203"/>
              <a:gd name="T43" fmla="*/ 206 h 237"/>
              <a:gd name="T44" fmla="*/ 167 w 203"/>
              <a:gd name="T45" fmla="*/ 218 h 237"/>
              <a:gd name="T46" fmla="*/ 174 w 203"/>
              <a:gd name="T47" fmla="*/ 160 h 237"/>
              <a:gd name="T48" fmla="*/ 170 w 203"/>
              <a:gd name="T49" fmla="*/ 186 h 237"/>
              <a:gd name="T50" fmla="*/ 85 w 203"/>
              <a:gd name="T51" fmla="*/ 182 h 237"/>
              <a:gd name="T52" fmla="*/ 63 w 203"/>
              <a:gd name="T53" fmla="*/ 150 h 237"/>
              <a:gd name="T54" fmla="*/ 35 w 203"/>
              <a:gd name="T55" fmla="*/ 130 h 237"/>
              <a:gd name="T56" fmla="*/ 21 w 203"/>
              <a:gd name="T57" fmla="*/ 103 h 237"/>
              <a:gd name="T58" fmla="*/ 45 w 203"/>
              <a:gd name="T59" fmla="*/ 99 h 237"/>
              <a:gd name="T60" fmla="*/ 61 w 203"/>
              <a:gd name="T61" fmla="*/ 108 h 237"/>
              <a:gd name="T62" fmla="*/ 68 w 203"/>
              <a:gd name="T63" fmla="*/ 34 h 237"/>
              <a:gd name="T64" fmla="*/ 85 w 203"/>
              <a:gd name="T65" fmla="*/ 17 h 237"/>
              <a:gd name="T66" fmla="*/ 102 w 203"/>
              <a:gd name="T67" fmla="*/ 34 h 237"/>
              <a:gd name="T68" fmla="*/ 108 w 203"/>
              <a:gd name="T69" fmla="*/ 74 h 237"/>
              <a:gd name="T70" fmla="*/ 131 w 203"/>
              <a:gd name="T71" fmla="*/ 80 h 237"/>
              <a:gd name="T72" fmla="*/ 150 w 203"/>
              <a:gd name="T73" fmla="*/ 80 h 237"/>
              <a:gd name="T74" fmla="*/ 164 w 203"/>
              <a:gd name="T75" fmla="*/ 85 h 237"/>
              <a:gd name="T76" fmla="*/ 182 w 203"/>
              <a:gd name="T77" fmla="*/ 134 h 237"/>
              <a:gd name="T78" fmla="*/ 182 w 203"/>
              <a:gd name="T79" fmla="*/ 134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3" h="237">
                <a:moveTo>
                  <a:pt x="193" y="80"/>
                </a:moveTo>
                <a:cubicBezTo>
                  <a:pt x="186" y="72"/>
                  <a:pt x="176" y="68"/>
                  <a:pt x="164" y="68"/>
                </a:cubicBezTo>
                <a:cubicBezTo>
                  <a:pt x="157" y="63"/>
                  <a:pt x="149" y="60"/>
                  <a:pt x="140" y="60"/>
                </a:cubicBezTo>
                <a:cubicBezTo>
                  <a:pt x="138" y="60"/>
                  <a:pt x="136" y="61"/>
                  <a:pt x="134" y="61"/>
                </a:cubicBezTo>
                <a:cubicBezTo>
                  <a:pt x="129" y="58"/>
                  <a:pt x="124" y="56"/>
                  <a:pt x="119" y="56"/>
                </a:cubicBezTo>
                <a:cubicBezTo>
                  <a:pt x="119" y="34"/>
                  <a:pt x="119" y="34"/>
                  <a:pt x="119" y="34"/>
                </a:cubicBezTo>
                <a:cubicBezTo>
                  <a:pt x="119" y="24"/>
                  <a:pt x="115" y="16"/>
                  <a:pt x="109" y="10"/>
                </a:cubicBezTo>
                <a:cubicBezTo>
                  <a:pt x="102" y="3"/>
                  <a:pt x="94" y="0"/>
                  <a:pt x="85" y="0"/>
                </a:cubicBezTo>
                <a:cubicBezTo>
                  <a:pt x="76" y="0"/>
                  <a:pt x="68" y="3"/>
                  <a:pt x="61" y="10"/>
                </a:cubicBezTo>
                <a:cubicBezTo>
                  <a:pt x="54" y="16"/>
                  <a:pt x="51" y="24"/>
                  <a:pt x="51" y="34"/>
                </a:cubicBezTo>
                <a:cubicBezTo>
                  <a:pt x="51" y="83"/>
                  <a:pt x="51" y="83"/>
                  <a:pt x="51" y="83"/>
                </a:cubicBezTo>
                <a:cubicBezTo>
                  <a:pt x="46" y="81"/>
                  <a:pt x="40" y="80"/>
                  <a:pt x="34" y="80"/>
                </a:cubicBezTo>
                <a:cubicBezTo>
                  <a:pt x="23" y="80"/>
                  <a:pt x="15" y="84"/>
                  <a:pt x="9" y="91"/>
                </a:cubicBezTo>
                <a:cubicBezTo>
                  <a:pt x="3" y="98"/>
                  <a:pt x="0" y="107"/>
                  <a:pt x="0" y="118"/>
                </a:cubicBezTo>
                <a:cubicBezTo>
                  <a:pt x="0" y="122"/>
                  <a:pt x="1" y="125"/>
                  <a:pt x="2" y="128"/>
                </a:cubicBezTo>
                <a:cubicBezTo>
                  <a:pt x="4" y="130"/>
                  <a:pt x="6" y="133"/>
                  <a:pt x="9" y="135"/>
                </a:cubicBezTo>
                <a:cubicBezTo>
                  <a:pt x="12" y="137"/>
                  <a:pt x="14" y="139"/>
                  <a:pt x="17" y="140"/>
                </a:cubicBezTo>
                <a:cubicBezTo>
                  <a:pt x="20" y="142"/>
                  <a:pt x="23" y="143"/>
                  <a:pt x="27" y="145"/>
                </a:cubicBezTo>
                <a:cubicBezTo>
                  <a:pt x="30" y="147"/>
                  <a:pt x="33" y="148"/>
                  <a:pt x="35" y="149"/>
                </a:cubicBezTo>
                <a:cubicBezTo>
                  <a:pt x="40" y="153"/>
                  <a:pt x="46" y="157"/>
                  <a:pt x="52" y="163"/>
                </a:cubicBezTo>
                <a:cubicBezTo>
                  <a:pt x="52" y="163"/>
                  <a:pt x="53" y="164"/>
                  <a:pt x="54" y="165"/>
                </a:cubicBezTo>
                <a:cubicBezTo>
                  <a:pt x="56" y="166"/>
                  <a:pt x="56" y="166"/>
                  <a:pt x="57" y="167"/>
                </a:cubicBezTo>
                <a:cubicBezTo>
                  <a:pt x="58" y="168"/>
                  <a:pt x="59" y="169"/>
                  <a:pt x="60" y="170"/>
                </a:cubicBezTo>
                <a:cubicBezTo>
                  <a:pt x="61" y="171"/>
                  <a:pt x="62" y="172"/>
                  <a:pt x="63" y="173"/>
                </a:cubicBezTo>
                <a:cubicBezTo>
                  <a:pt x="64" y="174"/>
                  <a:pt x="65" y="175"/>
                  <a:pt x="65" y="176"/>
                </a:cubicBezTo>
                <a:cubicBezTo>
                  <a:pt x="66" y="177"/>
                  <a:pt x="67" y="178"/>
                  <a:pt x="67" y="179"/>
                </a:cubicBezTo>
                <a:cubicBezTo>
                  <a:pt x="68" y="180"/>
                  <a:pt x="68" y="181"/>
                  <a:pt x="68" y="182"/>
                </a:cubicBezTo>
                <a:cubicBezTo>
                  <a:pt x="68" y="220"/>
                  <a:pt x="68" y="220"/>
                  <a:pt x="68" y="220"/>
                </a:cubicBezTo>
                <a:cubicBezTo>
                  <a:pt x="68" y="225"/>
                  <a:pt x="69" y="229"/>
                  <a:pt x="73" y="232"/>
                </a:cubicBezTo>
                <a:cubicBezTo>
                  <a:pt x="76" y="235"/>
                  <a:pt x="80" y="237"/>
                  <a:pt x="85" y="237"/>
                </a:cubicBezTo>
                <a:cubicBezTo>
                  <a:pt x="170" y="237"/>
                  <a:pt x="170" y="237"/>
                  <a:pt x="170" y="237"/>
                </a:cubicBezTo>
                <a:cubicBezTo>
                  <a:pt x="174" y="237"/>
                  <a:pt x="178" y="235"/>
                  <a:pt x="182" y="232"/>
                </a:cubicBezTo>
                <a:cubicBezTo>
                  <a:pt x="185" y="229"/>
                  <a:pt x="186" y="225"/>
                  <a:pt x="186" y="220"/>
                </a:cubicBezTo>
                <a:cubicBezTo>
                  <a:pt x="186" y="182"/>
                  <a:pt x="186" y="182"/>
                  <a:pt x="186" y="182"/>
                </a:cubicBezTo>
                <a:cubicBezTo>
                  <a:pt x="186" y="177"/>
                  <a:pt x="189" y="167"/>
                  <a:pt x="194" y="152"/>
                </a:cubicBezTo>
                <a:cubicBezTo>
                  <a:pt x="200" y="136"/>
                  <a:pt x="203" y="121"/>
                  <a:pt x="203" y="110"/>
                </a:cubicBezTo>
                <a:cubicBezTo>
                  <a:pt x="203" y="97"/>
                  <a:pt x="200" y="87"/>
                  <a:pt x="193" y="80"/>
                </a:cubicBezTo>
                <a:close/>
                <a:moveTo>
                  <a:pt x="167" y="218"/>
                </a:moveTo>
                <a:cubicBezTo>
                  <a:pt x="165" y="219"/>
                  <a:pt x="163" y="220"/>
                  <a:pt x="161" y="220"/>
                </a:cubicBezTo>
                <a:cubicBezTo>
                  <a:pt x="159" y="220"/>
                  <a:pt x="157" y="219"/>
                  <a:pt x="155" y="218"/>
                </a:cubicBezTo>
                <a:cubicBezTo>
                  <a:pt x="153" y="216"/>
                  <a:pt x="153" y="214"/>
                  <a:pt x="153" y="212"/>
                </a:cubicBezTo>
                <a:cubicBezTo>
                  <a:pt x="153" y="209"/>
                  <a:pt x="153" y="207"/>
                  <a:pt x="155" y="206"/>
                </a:cubicBezTo>
                <a:cubicBezTo>
                  <a:pt x="157" y="204"/>
                  <a:pt x="159" y="203"/>
                  <a:pt x="161" y="203"/>
                </a:cubicBezTo>
                <a:cubicBezTo>
                  <a:pt x="163" y="203"/>
                  <a:pt x="165" y="204"/>
                  <a:pt x="167" y="206"/>
                </a:cubicBezTo>
                <a:cubicBezTo>
                  <a:pt x="169" y="207"/>
                  <a:pt x="170" y="209"/>
                  <a:pt x="170" y="212"/>
                </a:cubicBezTo>
                <a:cubicBezTo>
                  <a:pt x="170" y="214"/>
                  <a:pt x="169" y="216"/>
                  <a:pt x="167" y="218"/>
                </a:cubicBezTo>
                <a:close/>
                <a:moveTo>
                  <a:pt x="182" y="134"/>
                </a:moveTo>
                <a:cubicBezTo>
                  <a:pt x="179" y="143"/>
                  <a:pt x="177" y="151"/>
                  <a:pt x="174" y="160"/>
                </a:cubicBezTo>
                <a:cubicBezTo>
                  <a:pt x="171" y="168"/>
                  <a:pt x="170" y="176"/>
                  <a:pt x="170" y="182"/>
                </a:cubicBezTo>
                <a:cubicBezTo>
                  <a:pt x="170" y="186"/>
                  <a:pt x="170" y="186"/>
                  <a:pt x="170" y="186"/>
                </a:cubicBezTo>
                <a:cubicBezTo>
                  <a:pt x="85" y="186"/>
                  <a:pt x="85" y="186"/>
                  <a:pt x="85" y="186"/>
                </a:cubicBezTo>
                <a:cubicBezTo>
                  <a:pt x="85" y="182"/>
                  <a:pt x="85" y="182"/>
                  <a:pt x="85" y="182"/>
                </a:cubicBezTo>
                <a:cubicBezTo>
                  <a:pt x="85" y="176"/>
                  <a:pt x="82" y="169"/>
                  <a:pt x="77" y="163"/>
                </a:cubicBezTo>
                <a:cubicBezTo>
                  <a:pt x="75" y="161"/>
                  <a:pt x="70" y="156"/>
                  <a:pt x="63" y="150"/>
                </a:cubicBezTo>
                <a:cubicBezTo>
                  <a:pt x="56" y="144"/>
                  <a:pt x="50" y="139"/>
                  <a:pt x="44" y="135"/>
                </a:cubicBezTo>
                <a:cubicBezTo>
                  <a:pt x="42" y="134"/>
                  <a:pt x="39" y="132"/>
                  <a:pt x="35" y="130"/>
                </a:cubicBezTo>
                <a:cubicBezTo>
                  <a:pt x="23" y="124"/>
                  <a:pt x="17" y="120"/>
                  <a:pt x="17" y="118"/>
                </a:cubicBezTo>
                <a:cubicBezTo>
                  <a:pt x="17" y="112"/>
                  <a:pt x="18" y="107"/>
                  <a:pt x="21" y="103"/>
                </a:cubicBezTo>
                <a:cubicBezTo>
                  <a:pt x="24" y="99"/>
                  <a:pt x="28" y="97"/>
                  <a:pt x="34" y="97"/>
                </a:cubicBezTo>
                <a:cubicBezTo>
                  <a:pt x="38" y="97"/>
                  <a:pt x="41" y="98"/>
                  <a:pt x="45" y="99"/>
                </a:cubicBezTo>
                <a:cubicBezTo>
                  <a:pt x="49" y="100"/>
                  <a:pt x="52" y="102"/>
                  <a:pt x="54" y="104"/>
                </a:cubicBezTo>
                <a:cubicBezTo>
                  <a:pt x="56" y="105"/>
                  <a:pt x="59" y="107"/>
                  <a:pt x="61" y="108"/>
                </a:cubicBezTo>
                <a:cubicBezTo>
                  <a:pt x="64" y="109"/>
                  <a:pt x="66" y="110"/>
                  <a:pt x="68" y="110"/>
                </a:cubicBezTo>
                <a:cubicBezTo>
                  <a:pt x="68" y="34"/>
                  <a:pt x="68" y="34"/>
                  <a:pt x="68" y="34"/>
                </a:cubicBezTo>
                <a:cubicBezTo>
                  <a:pt x="68" y="29"/>
                  <a:pt x="70" y="25"/>
                  <a:pt x="73" y="22"/>
                </a:cubicBezTo>
                <a:cubicBezTo>
                  <a:pt x="76" y="18"/>
                  <a:pt x="80" y="17"/>
                  <a:pt x="85" y="17"/>
                </a:cubicBezTo>
                <a:cubicBezTo>
                  <a:pt x="89" y="17"/>
                  <a:pt x="93" y="18"/>
                  <a:pt x="97" y="22"/>
                </a:cubicBezTo>
                <a:cubicBezTo>
                  <a:pt x="100" y="25"/>
                  <a:pt x="102" y="29"/>
                  <a:pt x="102" y="34"/>
                </a:cubicBezTo>
                <a:cubicBezTo>
                  <a:pt x="102" y="77"/>
                  <a:pt x="102" y="77"/>
                  <a:pt x="102" y="77"/>
                </a:cubicBezTo>
                <a:cubicBezTo>
                  <a:pt x="103" y="76"/>
                  <a:pt x="105" y="75"/>
                  <a:pt x="108" y="74"/>
                </a:cubicBezTo>
                <a:cubicBezTo>
                  <a:pt x="111" y="73"/>
                  <a:pt x="113" y="73"/>
                  <a:pt x="115" y="73"/>
                </a:cubicBezTo>
                <a:cubicBezTo>
                  <a:pt x="121" y="73"/>
                  <a:pt x="127" y="75"/>
                  <a:pt x="131" y="80"/>
                </a:cubicBezTo>
                <a:cubicBezTo>
                  <a:pt x="134" y="78"/>
                  <a:pt x="137" y="77"/>
                  <a:pt x="140" y="77"/>
                </a:cubicBezTo>
                <a:cubicBezTo>
                  <a:pt x="144" y="77"/>
                  <a:pt x="147" y="78"/>
                  <a:pt x="150" y="80"/>
                </a:cubicBezTo>
                <a:cubicBezTo>
                  <a:pt x="153" y="81"/>
                  <a:pt x="156" y="83"/>
                  <a:pt x="157" y="86"/>
                </a:cubicBezTo>
                <a:cubicBezTo>
                  <a:pt x="160" y="86"/>
                  <a:pt x="162" y="85"/>
                  <a:pt x="164" y="85"/>
                </a:cubicBezTo>
                <a:cubicBezTo>
                  <a:pt x="179" y="85"/>
                  <a:pt x="186" y="94"/>
                  <a:pt x="186" y="110"/>
                </a:cubicBezTo>
                <a:cubicBezTo>
                  <a:pt x="186" y="118"/>
                  <a:pt x="185" y="125"/>
                  <a:pt x="182" y="134"/>
                </a:cubicBezTo>
                <a:close/>
                <a:moveTo>
                  <a:pt x="182" y="134"/>
                </a:moveTo>
                <a:cubicBezTo>
                  <a:pt x="182" y="134"/>
                  <a:pt x="182" y="134"/>
                  <a:pt x="182"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3" name="Freeform 204"/>
          <p:cNvSpPr>
            <a:spLocks noEditPoints="1"/>
          </p:cNvSpPr>
          <p:nvPr/>
        </p:nvSpPr>
        <p:spPr bwMode="auto">
          <a:xfrm>
            <a:off x="7308853" y="2207684"/>
            <a:ext cx="249767" cy="270933"/>
          </a:xfrm>
          <a:custGeom>
            <a:avLst/>
            <a:gdLst>
              <a:gd name="T0" fmla="*/ 186 w 191"/>
              <a:gd name="T1" fmla="*/ 83 h 207"/>
              <a:gd name="T2" fmla="*/ 181 w 191"/>
              <a:gd name="T3" fmla="*/ 59 h 207"/>
              <a:gd name="T4" fmla="*/ 174 w 191"/>
              <a:gd name="T5" fmla="*/ 37 h 207"/>
              <a:gd name="T6" fmla="*/ 135 w 191"/>
              <a:gd name="T7" fmla="*/ 0 h 207"/>
              <a:gd name="T8" fmla="*/ 96 w 191"/>
              <a:gd name="T9" fmla="*/ 3 h 207"/>
              <a:gd name="T10" fmla="*/ 51 w 191"/>
              <a:gd name="T11" fmla="*/ 16 h 207"/>
              <a:gd name="T12" fmla="*/ 4 w 191"/>
              <a:gd name="T13" fmla="*/ 21 h 207"/>
              <a:gd name="T14" fmla="*/ 0 w 191"/>
              <a:gd name="T15" fmla="*/ 111 h 207"/>
              <a:gd name="T16" fmla="*/ 16 w 191"/>
              <a:gd name="T17" fmla="*/ 127 h 207"/>
              <a:gd name="T18" fmla="*/ 67 w 191"/>
              <a:gd name="T19" fmla="*/ 146 h 207"/>
              <a:gd name="T20" fmla="*/ 84 w 191"/>
              <a:gd name="T21" fmla="*/ 170 h 207"/>
              <a:gd name="T22" fmla="*/ 89 w 191"/>
              <a:gd name="T23" fmla="*/ 192 h 207"/>
              <a:gd name="T24" fmla="*/ 107 w 191"/>
              <a:gd name="T25" fmla="*/ 207 h 207"/>
              <a:gd name="T26" fmla="*/ 139 w 191"/>
              <a:gd name="T27" fmla="*/ 190 h 207"/>
              <a:gd name="T28" fmla="*/ 137 w 191"/>
              <a:gd name="T29" fmla="*/ 143 h 207"/>
              <a:gd name="T30" fmla="*/ 181 w 191"/>
              <a:gd name="T31" fmla="*/ 134 h 207"/>
              <a:gd name="T32" fmla="*/ 185 w 191"/>
              <a:gd name="T33" fmla="*/ 91 h 207"/>
              <a:gd name="T34" fmla="*/ 24 w 191"/>
              <a:gd name="T35" fmla="*/ 48 h 207"/>
              <a:gd name="T36" fmla="*/ 16 w 191"/>
              <a:gd name="T37" fmla="*/ 40 h 207"/>
              <a:gd name="T38" fmla="*/ 24 w 191"/>
              <a:gd name="T39" fmla="*/ 32 h 207"/>
              <a:gd name="T40" fmla="*/ 32 w 191"/>
              <a:gd name="T41" fmla="*/ 40 h 207"/>
              <a:gd name="T42" fmla="*/ 170 w 191"/>
              <a:gd name="T43" fmla="*/ 122 h 207"/>
              <a:gd name="T44" fmla="*/ 115 w 191"/>
              <a:gd name="T45" fmla="*/ 127 h 207"/>
              <a:gd name="T46" fmla="*/ 127 w 191"/>
              <a:gd name="T47" fmla="*/ 167 h 207"/>
              <a:gd name="T48" fmla="*/ 107 w 191"/>
              <a:gd name="T49" fmla="*/ 191 h 207"/>
              <a:gd name="T50" fmla="*/ 99 w 191"/>
              <a:gd name="T51" fmla="*/ 165 h 207"/>
              <a:gd name="T52" fmla="*/ 82 w 191"/>
              <a:gd name="T53" fmla="*/ 140 h 207"/>
              <a:gd name="T54" fmla="*/ 75 w 191"/>
              <a:gd name="T55" fmla="*/ 131 h 207"/>
              <a:gd name="T56" fmla="*/ 66 w 191"/>
              <a:gd name="T57" fmla="*/ 120 h 207"/>
              <a:gd name="T58" fmla="*/ 56 w 191"/>
              <a:gd name="T59" fmla="*/ 112 h 207"/>
              <a:gd name="T60" fmla="*/ 48 w 191"/>
              <a:gd name="T61" fmla="*/ 111 h 207"/>
              <a:gd name="T62" fmla="*/ 51 w 191"/>
              <a:gd name="T63" fmla="*/ 32 h 207"/>
              <a:gd name="T64" fmla="*/ 59 w 191"/>
              <a:gd name="T65" fmla="*/ 31 h 207"/>
              <a:gd name="T66" fmla="*/ 69 w 191"/>
              <a:gd name="T67" fmla="*/ 28 h 207"/>
              <a:gd name="T68" fmla="*/ 77 w 191"/>
              <a:gd name="T69" fmla="*/ 25 h 207"/>
              <a:gd name="T70" fmla="*/ 135 w 191"/>
              <a:gd name="T71" fmla="*/ 16 h 207"/>
              <a:gd name="T72" fmla="*/ 158 w 191"/>
              <a:gd name="T73" fmla="*/ 37 h 207"/>
              <a:gd name="T74" fmla="*/ 163 w 191"/>
              <a:gd name="T75" fmla="*/ 50 h 207"/>
              <a:gd name="T76" fmla="*/ 163 w 191"/>
              <a:gd name="T77" fmla="*/ 68 h 207"/>
              <a:gd name="T78" fmla="*/ 168 w 191"/>
              <a:gd name="T79" fmla="*/ 90 h 207"/>
              <a:gd name="T80" fmla="*/ 172 w 191"/>
              <a:gd name="T81" fmla="*/ 101 h 207"/>
              <a:gd name="T82" fmla="*/ 170 w 191"/>
              <a:gd name="T83" fmla="*/ 122 h 207"/>
              <a:gd name="T84" fmla="*/ 170 w 191"/>
              <a:gd name="T85" fmla="*/ 12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1" h="207">
                <a:moveTo>
                  <a:pt x="185" y="91"/>
                </a:moveTo>
                <a:cubicBezTo>
                  <a:pt x="185" y="88"/>
                  <a:pt x="186" y="86"/>
                  <a:pt x="186" y="83"/>
                </a:cubicBezTo>
                <a:cubicBezTo>
                  <a:pt x="186" y="76"/>
                  <a:pt x="184" y="70"/>
                  <a:pt x="181" y="65"/>
                </a:cubicBezTo>
                <a:cubicBezTo>
                  <a:pt x="181" y="63"/>
                  <a:pt x="181" y="61"/>
                  <a:pt x="181" y="59"/>
                </a:cubicBezTo>
                <a:cubicBezTo>
                  <a:pt x="181" y="51"/>
                  <a:pt x="179" y="44"/>
                  <a:pt x="174" y="37"/>
                </a:cubicBezTo>
                <a:cubicBezTo>
                  <a:pt x="174" y="37"/>
                  <a:pt x="174" y="37"/>
                  <a:pt x="174" y="37"/>
                </a:cubicBezTo>
                <a:cubicBezTo>
                  <a:pt x="174" y="25"/>
                  <a:pt x="170" y="16"/>
                  <a:pt x="163" y="10"/>
                </a:cubicBezTo>
                <a:cubicBezTo>
                  <a:pt x="156" y="3"/>
                  <a:pt x="147" y="0"/>
                  <a:pt x="135" y="0"/>
                </a:cubicBezTo>
                <a:cubicBezTo>
                  <a:pt x="121" y="0"/>
                  <a:pt x="121" y="0"/>
                  <a:pt x="121" y="0"/>
                </a:cubicBezTo>
                <a:cubicBezTo>
                  <a:pt x="112" y="0"/>
                  <a:pt x="104" y="1"/>
                  <a:pt x="96" y="3"/>
                </a:cubicBezTo>
                <a:cubicBezTo>
                  <a:pt x="88" y="5"/>
                  <a:pt x="79" y="7"/>
                  <a:pt x="69" y="11"/>
                </a:cubicBezTo>
                <a:cubicBezTo>
                  <a:pt x="59" y="14"/>
                  <a:pt x="53" y="16"/>
                  <a:pt x="51" y="16"/>
                </a:cubicBezTo>
                <a:cubicBezTo>
                  <a:pt x="16" y="16"/>
                  <a:pt x="16" y="16"/>
                  <a:pt x="16" y="16"/>
                </a:cubicBezTo>
                <a:cubicBezTo>
                  <a:pt x="11" y="16"/>
                  <a:pt x="8" y="18"/>
                  <a:pt x="4" y="21"/>
                </a:cubicBezTo>
                <a:cubicBezTo>
                  <a:pt x="1" y="24"/>
                  <a:pt x="0" y="27"/>
                  <a:pt x="0" y="32"/>
                </a:cubicBezTo>
                <a:cubicBezTo>
                  <a:pt x="0" y="111"/>
                  <a:pt x="0" y="111"/>
                  <a:pt x="0" y="111"/>
                </a:cubicBezTo>
                <a:cubicBezTo>
                  <a:pt x="0" y="116"/>
                  <a:pt x="1" y="119"/>
                  <a:pt x="4" y="123"/>
                </a:cubicBezTo>
                <a:cubicBezTo>
                  <a:pt x="8" y="126"/>
                  <a:pt x="11" y="127"/>
                  <a:pt x="16" y="127"/>
                </a:cubicBezTo>
                <a:cubicBezTo>
                  <a:pt x="50" y="127"/>
                  <a:pt x="50" y="127"/>
                  <a:pt x="50" y="127"/>
                </a:cubicBezTo>
                <a:cubicBezTo>
                  <a:pt x="53" y="129"/>
                  <a:pt x="58" y="136"/>
                  <a:pt x="67" y="146"/>
                </a:cubicBezTo>
                <a:cubicBezTo>
                  <a:pt x="72" y="153"/>
                  <a:pt x="76" y="158"/>
                  <a:pt x="80" y="162"/>
                </a:cubicBezTo>
                <a:cubicBezTo>
                  <a:pt x="82" y="164"/>
                  <a:pt x="83" y="167"/>
                  <a:pt x="84" y="170"/>
                </a:cubicBezTo>
                <a:cubicBezTo>
                  <a:pt x="85" y="174"/>
                  <a:pt x="86" y="177"/>
                  <a:pt x="86" y="181"/>
                </a:cubicBezTo>
                <a:cubicBezTo>
                  <a:pt x="87" y="184"/>
                  <a:pt x="88" y="188"/>
                  <a:pt x="89" y="192"/>
                </a:cubicBezTo>
                <a:cubicBezTo>
                  <a:pt x="91" y="196"/>
                  <a:pt x="93" y="199"/>
                  <a:pt x="96" y="202"/>
                </a:cubicBezTo>
                <a:cubicBezTo>
                  <a:pt x="99" y="205"/>
                  <a:pt x="103" y="207"/>
                  <a:pt x="107" y="207"/>
                </a:cubicBezTo>
                <a:cubicBezTo>
                  <a:pt x="114" y="207"/>
                  <a:pt x="120" y="205"/>
                  <a:pt x="126" y="203"/>
                </a:cubicBezTo>
                <a:cubicBezTo>
                  <a:pt x="131" y="200"/>
                  <a:pt x="136" y="196"/>
                  <a:pt x="139" y="190"/>
                </a:cubicBezTo>
                <a:cubicBezTo>
                  <a:pt x="141" y="184"/>
                  <a:pt x="143" y="177"/>
                  <a:pt x="143" y="167"/>
                </a:cubicBezTo>
                <a:cubicBezTo>
                  <a:pt x="143" y="159"/>
                  <a:pt x="141" y="151"/>
                  <a:pt x="137" y="143"/>
                </a:cubicBezTo>
                <a:cubicBezTo>
                  <a:pt x="159" y="143"/>
                  <a:pt x="159" y="143"/>
                  <a:pt x="159" y="143"/>
                </a:cubicBezTo>
                <a:cubicBezTo>
                  <a:pt x="167" y="143"/>
                  <a:pt x="175" y="140"/>
                  <a:pt x="181" y="134"/>
                </a:cubicBezTo>
                <a:cubicBezTo>
                  <a:pt x="187" y="127"/>
                  <a:pt x="191" y="120"/>
                  <a:pt x="191" y="111"/>
                </a:cubicBezTo>
                <a:cubicBezTo>
                  <a:pt x="191" y="104"/>
                  <a:pt x="189" y="97"/>
                  <a:pt x="185" y="91"/>
                </a:cubicBezTo>
                <a:close/>
                <a:moveTo>
                  <a:pt x="29" y="45"/>
                </a:moveTo>
                <a:cubicBezTo>
                  <a:pt x="28" y="47"/>
                  <a:pt x="26" y="48"/>
                  <a:pt x="24" y="48"/>
                </a:cubicBezTo>
                <a:cubicBezTo>
                  <a:pt x="22" y="48"/>
                  <a:pt x="20" y="47"/>
                  <a:pt x="18" y="45"/>
                </a:cubicBezTo>
                <a:cubicBezTo>
                  <a:pt x="17" y="44"/>
                  <a:pt x="16" y="42"/>
                  <a:pt x="16" y="40"/>
                </a:cubicBezTo>
                <a:cubicBezTo>
                  <a:pt x="16" y="38"/>
                  <a:pt x="17" y="36"/>
                  <a:pt x="18" y="34"/>
                </a:cubicBezTo>
                <a:cubicBezTo>
                  <a:pt x="20" y="33"/>
                  <a:pt x="22" y="32"/>
                  <a:pt x="24" y="32"/>
                </a:cubicBezTo>
                <a:cubicBezTo>
                  <a:pt x="26" y="32"/>
                  <a:pt x="28" y="33"/>
                  <a:pt x="29" y="34"/>
                </a:cubicBezTo>
                <a:cubicBezTo>
                  <a:pt x="31" y="36"/>
                  <a:pt x="32" y="38"/>
                  <a:pt x="32" y="40"/>
                </a:cubicBezTo>
                <a:cubicBezTo>
                  <a:pt x="32" y="42"/>
                  <a:pt x="31" y="44"/>
                  <a:pt x="29" y="45"/>
                </a:cubicBezTo>
                <a:close/>
                <a:moveTo>
                  <a:pt x="170" y="122"/>
                </a:moveTo>
                <a:cubicBezTo>
                  <a:pt x="167" y="126"/>
                  <a:pt x="163" y="127"/>
                  <a:pt x="159" y="127"/>
                </a:cubicBezTo>
                <a:cubicBezTo>
                  <a:pt x="115" y="127"/>
                  <a:pt x="115" y="127"/>
                  <a:pt x="115" y="127"/>
                </a:cubicBezTo>
                <a:cubicBezTo>
                  <a:pt x="115" y="132"/>
                  <a:pt x="117" y="139"/>
                  <a:pt x="121" y="147"/>
                </a:cubicBezTo>
                <a:cubicBezTo>
                  <a:pt x="125" y="155"/>
                  <a:pt x="127" y="162"/>
                  <a:pt x="127" y="167"/>
                </a:cubicBezTo>
                <a:cubicBezTo>
                  <a:pt x="127" y="175"/>
                  <a:pt x="126" y="181"/>
                  <a:pt x="123" y="185"/>
                </a:cubicBezTo>
                <a:cubicBezTo>
                  <a:pt x="120" y="189"/>
                  <a:pt x="115" y="191"/>
                  <a:pt x="107" y="191"/>
                </a:cubicBezTo>
                <a:cubicBezTo>
                  <a:pt x="105" y="189"/>
                  <a:pt x="103" y="185"/>
                  <a:pt x="102" y="180"/>
                </a:cubicBezTo>
                <a:cubicBezTo>
                  <a:pt x="101" y="175"/>
                  <a:pt x="100" y="170"/>
                  <a:pt x="99" y="165"/>
                </a:cubicBezTo>
                <a:cubicBezTo>
                  <a:pt x="97" y="159"/>
                  <a:pt x="95" y="155"/>
                  <a:pt x="91" y="151"/>
                </a:cubicBezTo>
                <a:cubicBezTo>
                  <a:pt x="89" y="149"/>
                  <a:pt x="86" y="145"/>
                  <a:pt x="82" y="140"/>
                </a:cubicBezTo>
                <a:cubicBezTo>
                  <a:pt x="81" y="139"/>
                  <a:pt x="80" y="138"/>
                  <a:pt x="79" y="136"/>
                </a:cubicBezTo>
                <a:cubicBezTo>
                  <a:pt x="77" y="134"/>
                  <a:pt x="76" y="132"/>
                  <a:pt x="75" y="131"/>
                </a:cubicBezTo>
                <a:cubicBezTo>
                  <a:pt x="74" y="130"/>
                  <a:pt x="72" y="128"/>
                  <a:pt x="71" y="126"/>
                </a:cubicBezTo>
                <a:cubicBezTo>
                  <a:pt x="69" y="123"/>
                  <a:pt x="67" y="122"/>
                  <a:pt x="66" y="120"/>
                </a:cubicBezTo>
                <a:cubicBezTo>
                  <a:pt x="64" y="119"/>
                  <a:pt x="63" y="117"/>
                  <a:pt x="61" y="116"/>
                </a:cubicBezTo>
                <a:cubicBezTo>
                  <a:pt x="59" y="114"/>
                  <a:pt x="58" y="113"/>
                  <a:pt x="56" y="112"/>
                </a:cubicBezTo>
                <a:cubicBezTo>
                  <a:pt x="54" y="112"/>
                  <a:pt x="53" y="111"/>
                  <a:pt x="51" y="111"/>
                </a:cubicBezTo>
                <a:cubicBezTo>
                  <a:pt x="48" y="111"/>
                  <a:pt x="48" y="111"/>
                  <a:pt x="48" y="111"/>
                </a:cubicBezTo>
                <a:cubicBezTo>
                  <a:pt x="48" y="32"/>
                  <a:pt x="48" y="32"/>
                  <a:pt x="48" y="32"/>
                </a:cubicBezTo>
                <a:cubicBezTo>
                  <a:pt x="51" y="32"/>
                  <a:pt x="51" y="32"/>
                  <a:pt x="51" y="32"/>
                </a:cubicBezTo>
                <a:cubicBezTo>
                  <a:pt x="53" y="32"/>
                  <a:pt x="54" y="32"/>
                  <a:pt x="55" y="31"/>
                </a:cubicBezTo>
                <a:cubicBezTo>
                  <a:pt x="57" y="31"/>
                  <a:pt x="58" y="31"/>
                  <a:pt x="59" y="31"/>
                </a:cubicBezTo>
                <a:cubicBezTo>
                  <a:pt x="61" y="30"/>
                  <a:pt x="62" y="30"/>
                  <a:pt x="64" y="29"/>
                </a:cubicBezTo>
                <a:cubicBezTo>
                  <a:pt x="66" y="29"/>
                  <a:pt x="68" y="28"/>
                  <a:pt x="69" y="28"/>
                </a:cubicBezTo>
                <a:cubicBezTo>
                  <a:pt x="70" y="28"/>
                  <a:pt x="71" y="27"/>
                  <a:pt x="73" y="26"/>
                </a:cubicBezTo>
                <a:cubicBezTo>
                  <a:pt x="75" y="26"/>
                  <a:pt x="76" y="25"/>
                  <a:pt x="77" y="25"/>
                </a:cubicBezTo>
                <a:cubicBezTo>
                  <a:pt x="94" y="19"/>
                  <a:pt x="108" y="16"/>
                  <a:pt x="119" y="16"/>
                </a:cubicBezTo>
                <a:cubicBezTo>
                  <a:pt x="135" y="16"/>
                  <a:pt x="135" y="16"/>
                  <a:pt x="135" y="16"/>
                </a:cubicBezTo>
                <a:cubicBezTo>
                  <a:pt x="142" y="16"/>
                  <a:pt x="148" y="18"/>
                  <a:pt x="152" y="21"/>
                </a:cubicBezTo>
                <a:cubicBezTo>
                  <a:pt x="156" y="24"/>
                  <a:pt x="158" y="30"/>
                  <a:pt x="158" y="37"/>
                </a:cubicBezTo>
                <a:cubicBezTo>
                  <a:pt x="158" y="39"/>
                  <a:pt x="158" y="41"/>
                  <a:pt x="157" y="44"/>
                </a:cubicBezTo>
                <a:cubicBezTo>
                  <a:pt x="160" y="45"/>
                  <a:pt x="162" y="47"/>
                  <a:pt x="163" y="50"/>
                </a:cubicBezTo>
                <a:cubicBezTo>
                  <a:pt x="165" y="53"/>
                  <a:pt x="165" y="56"/>
                  <a:pt x="165" y="59"/>
                </a:cubicBezTo>
                <a:cubicBezTo>
                  <a:pt x="165" y="62"/>
                  <a:pt x="165" y="65"/>
                  <a:pt x="163" y="68"/>
                </a:cubicBezTo>
                <a:cubicBezTo>
                  <a:pt x="168" y="72"/>
                  <a:pt x="170" y="77"/>
                  <a:pt x="170" y="83"/>
                </a:cubicBezTo>
                <a:cubicBezTo>
                  <a:pt x="170" y="85"/>
                  <a:pt x="169" y="87"/>
                  <a:pt x="168" y="90"/>
                </a:cubicBezTo>
                <a:cubicBezTo>
                  <a:pt x="168" y="92"/>
                  <a:pt x="167" y="94"/>
                  <a:pt x="165" y="95"/>
                </a:cubicBezTo>
                <a:cubicBezTo>
                  <a:pt x="168" y="96"/>
                  <a:pt x="170" y="97"/>
                  <a:pt x="172" y="101"/>
                </a:cubicBezTo>
                <a:cubicBezTo>
                  <a:pt x="174" y="105"/>
                  <a:pt x="175" y="108"/>
                  <a:pt x="175" y="111"/>
                </a:cubicBezTo>
                <a:cubicBezTo>
                  <a:pt x="175" y="116"/>
                  <a:pt x="173" y="119"/>
                  <a:pt x="170" y="122"/>
                </a:cubicBezTo>
                <a:close/>
                <a:moveTo>
                  <a:pt x="170" y="122"/>
                </a:moveTo>
                <a:cubicBezTo>
                  <a:pt x="170" y="122"/>
                  <a:pt x="170" y="122"/>
                  <a:pt x="170" y="1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4" name="Freeform 205"/>
          <p:cNvSpPr>
            <a:spLocks noEditPoints="1"/>
          </p:cNvSpPr>
          <p:nvPr/>
        </p:nvSpPr>
        <p:spPr bwMode="auto">
          <a:xfrm>
            <a:off x="6557435" y="2235202"/>
            <a:ext cx="67733" cy="122767"/>
          </a:xfrm>
          <a:custGeom>
            <a:avLst/>
            <a:gdLst>
              <a:gd name="T0" fmla="*/ 43 w 51"/>
              <a:gd name="T1" fmla="*/ 0 h 93"/>
              <a:gd name="T2" fmla="*/ 8 w 51"/>
              <a:gd name="T3" fmla="*/ 0 h 93"/>
              <a:gd name="T4" fmla="*/ 3 w 51"/>
              <a:gd name="T5" fmla="*/ 2 h 93"/>
              <a:gd name="T6" fmla="*/ 0 w 51"/>
              <a:gd name="T7" fmla="*/ 7 h 93"/>
              <a:gd name="T8" fmla="*/ 0 w 51"/>
              <a:gd name="T9" fmla="*/ 86 h 93"/>
              <a:gd name="T10" fmla="*/ 3 w 51"/>
              <a:gd name="T11" fmla="*/ 91 h 93"/>
              <a:gd name="T12" fmla="*/ 8 w 51"/>
              <a:gd name="T13" fmla="*/ 93 h 93"/>
              <a:gd name="T14" fmla="*/ 43 w 51"/>
              <a:gd name="T15" fmla="*/ 93 h 93"/>
              <a:gd name="T16" fmla="*/ 49 w 51"/>
              <a:gd name="T17" fmla="*/ 91 h 93"/>
              <a:gd name="T18" fmla="*/ 51 w 51"/>
              <a:gd name="T19" fmla="*/ 86 h 93"/>
              <a:gd name="T20" fmla="*/ 51 w 51"/>
              <a:gd name="T21" fmla="*/ 7 h 93"/>
              <a:gd name="T22" fmla="*/ 49 w 51"/>
              <a:gd name="T23" fmla="*/ 2 h 93"/>
              <a:gd name="T24" fmla="*/ 43 w 51"/>
              <a:gd name="T25" fmla="*/ 0 h 93"/>
              <a:gd name="T26" fmla="*/ 29 w 51"/>
              <a:gd name="T27" fmla="*/ 29 h 93"/>
              <a:gd name="T28" fmla="*/ 24 w 51"/>
              <a:gd name="T29" fmla="*/ 31 h 93"/>
              <a:gd name="T30" fmla="*/ 18 w 51"/>
              <a:gd name="T31" fmla="*/ 29 h 93"/>
              <a:gd name="T32" fmla="*/ 16 w 51"/>
              <a:gd name="T33" fmla="*/ 23 h 93"/>
              <a:gd name="T34" fmla="*/ 18 w 51"/>
              <a:gd name="T35" fmla="*/ 18 h 93"/>
              <a:gd name="T36" fmla="*/ 24 w 51"/>
              <a:gd name="T37" fmla="*/ 15 h 93"/>
              <a:gd name="T38" fmla="*/ 29 w 51"/>
              <a:gd name="T39" fmla="*/ 18 h 93"/>
              <a:gd name="T40" fmla="*/ 32 w 51"/>
              <a:gd name="T41" fmla="*/ 23 h 93"/>
              <a:gd name="T42" fmla="*/ 29 w 51"/>
              <a:gd name="T43" fmla="*/ 29 h 93"/>
              <a:gd name="T44" fmla="*/ 29 w 51"/>
              <a:gd name="T45" fmla="*/ 29 h 93"/>
              <a:gd name="T46" fmla="*/ 29 w 51"/>
              <a:gd name="T47" fmla="*/ 2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3">
                <a:moveTo>
                  <a:pt x="43" y="0"/>
                </a:moveTo>
                <a:cubicBezTo>
                  <a:pt x="8" y="0"/>
                  <a:pt x="8" y="0"/>
                  <a:pt x="8" y="0"/>
                </a:cubicBezTo>
                <a:cubicBezTo>
                  <a:pt x="6" y="0"/>
                  <a:pt x="4" y="0"/>
                  <a:pt x="3" y="2"/>
                </a:cubicBezTo>
                <a:cubicBezTo>
                  <a:pt x="1" y="4"/>
                  <a:pt x="0" y="5"/>
                  <a:pt x="0" y="7"/>
                </a:cubicBezTo>
                <a:cubicBezTo>
                  <a:pt x="0" y="86"/>
                  <a:pt x="0" y="86"/>
                  <a:pt x="0" y="86"/>
                </a:cubicBezTo>
                <a:cubicBezTo>
                  <a:pt x="0" y="88"/>
                  <a:pt x="1" y="89"/>
                  <a:pt x="3" y="91"/>
                </a:cubicBezTo>
                <a:cubicBezTo>
                  <a:pt x="4" y="93"/>
                  <a:pt x="6" y="93"/>
                  <a:pt x="8" y="93"/>
                </a:cubicBezTo>
                <a:cubicBezTo>
                  <a:pt x="43" y="93"/>
                  <a:pt x="43" y="93"/>
                  <a:pt x="43" y="93"/>
                </a:cubicBezTo>
                <a:cubicBezTo>
                  <a:pt x="45" y="93"/>
                  <a:pt x="47" y="93"/>
                  <a:pt x="49" y="91"/>
                </a:cubicBezTo>
                <a:cubicBezTo>
                  <a:pt x="50" y="89"/>
                  <a:pt x="51" y="88"/>
                  <a:pt x="51" y="86"/>
                </a:cubicBezTo>
                <a:cubicBezTo>
                  <a:pt x="51" y="7"/>
                  <a:pt x="51" y="7"/>
                  <a:pt x="51" y="7"/>
                </a:cubicBezTo>
                <a:cubicBezTo>
                  <a:pt x="51" y="5"/>
                  <a:pt x="50" y="4"/>
                  <a:pt x="49" y="2"/>
                </a:cubicBezTo>
                <a:cubicBezTo>
                  <a:pt x="47" y="0"/>
                  <a:pt x="45" y="0"/>
                  <a:pt x="43" y="0"/>
                </a:cubicBezTo>
                <a:close/>
                <a:moveTo>
                  <a:pt x="29" y="29"/>
                </a:moveTo>
                <a:cubicBezTo>
                  <a:pt x="28" y="30"/>
                  <a:pt x="26" y="31"/>
                  <a:pt x="24" y="31"/>
                </a:cubicBezTo>
                <a:cubicBezTo>
                  <a:pt x="22" y="31"/>
                  <a:pt x="20" y="30"/>
                  <a:pt x="18" y="29"/>
                </a:cubicBezTo>
                <a:cubicBezTo>
                  <a:pt x="17" y="27"/>
                  <a:pt x="16" y="25"/>
                  <a:pt x="16" y="23"/>
                </a:cubicBezTo>
                <a:cubicBezTo>
                  <a:pt x="16" y="21"/>
                  <a:pt x="17" y="19"/>
                  <a:pt x="18" y="18"/>
                </a:cubicBezTo>
                <a:cubicBezTo>
                  <a:pt x="20" y="16"/>
                  <a:pt x="22" y="15"/>
                  <a:pt x="24" y="15"/>
                </a:cubicBezTo>
                <a:cubicBezTo>
                  <a:pt x="26" y="15"/>
                  <a:pt x="28" y="16"/>
                  <a:pt x="29" y="18"/>
                </a:cubicBezTo>
                <a:cubicBezTo>
                  <a:pt x="31" y="19"/>
                  <a:pt x="32" y="21"/>
                  <a:pt x="32" y="23"/>
                </a:cubicBezTo>
                <a:cubicBezTo>
                  <a:pt x="32" y="25"/>
                  <a:pt x="31" y="27"/>
                  <a:pt x="29" y="29"/>
                </a:cubicBezTo>
                <a:close/>
                <a:moveTo>
                  <a:pt x="29" y="29"/>
                </a:moveTo>
                <a:cubicBezTo>
                  <a:pt x="29" y="29"/>
                  <a:pt x="29" y="29"/>
                  <a:pt x="29"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5" name="Freeform 207"/>
          <p:cNvSpPr>
            <a:spLocks noEditPoints="1"/>
          </p:cNvSpPr>
          <p:nvPr/>
        </p:nvSpPr>
        <p:spPr bwMode="auto">
          <a:xfrm>
            <a:off x="6635751" y="2214036"/>
            <a:ext cx="177800" cy="245533"/>
          </a:xfrm>
          <a:custGeom>
            <a:avLst/>
            <a:gdLst>
              <a:gd name="T0" fmla="*/ 130 w 136"/>
              <a:gd name="T1" fmla="*/ 83 h 187"/>
              <a:gd name="T2" fmla="*/ 132 w 136"/>
              <a:gd name="T3" fmla="*/ 74 h 187"/>
              <a:gd name="T4" fmla="*/ 126 w 136"/>
              <a:gd name="T5" fmla="*/ 57 h 187"/>
              <a:gd name="T6" fmla="*/ 126 w 136"/>
              <a:gd name="T7" fmla="*/ 43 h 187"/>
              <a:gd name="T8" fmla="*/ 120 w 136"/>
              <a:gd name="T9" fmla="*/ 32 h 187"/>
              <a:gd name="T10" fmla="*/ 114 w 136"/>
              <a:gd name="T11" fmla="*/ 10 h 187"/>
              <a:gd name="T12" fmla="*/ 90 w 136"/>
              <a:gd name="T13" fmla="*/ 0 h 187"/>
              <a:gd name="T14" fmla="*/ 74 w 136"/>
              <a:gd name="T15" fmla="*/ 0 h 187"/>
              <a:gd name="T16" fmla="*/ 56 w 136"/>
              <a:gd name="T17" fmla="*/ 2 h 187"/>
              <a:gd name="T18" fmla="*/ 42 w 136"/>
              <a:gd name="T19" fmla="*/ 6 h 187"/>
              <a:gd name="T20" fmla="*/ 27 w 136"/>
              <a:gd name="T21" fmla="*/ 10 h 187"/>
              <a:gd name="T22" fmla="*/ 8 w 136"/>
              <a:gd name="T23" fmla="*/ 16 h 187"/>
              <a:gd name="T24" fmla="*/ 2 w 136"/>
              <a:gd name="T25" fmla="*/ 18 h 187"/>
              <a:gd name="T26" fmla="*/ 0 w 136"/>
              <a:gd name="T27" fmla="*/ 23 h 187"/>
              <a:gd name="T28" fmla="*/ 0 w 136"/>
              <a:gd name="T29" fmla="*/ 102 h 187"/>
              <a:gd name="T30" fmla="*/ 2 w 136"/>
              <a:gd name="T31" fmla="*/ 107 h 187"/>
              <a:gd name="T32" fmla="*/ 7 w 136"/>
              <a:gd name="T33" fmla="*/ 109 h 187"/>
              <a:gd name="T34" fmla="*/ 17 w 136"/>
              <a:gd name="T35" fmla="*/ 117 h 187"/>
              <a:gd name="T36" fmla="*/ 29 w 136"/>
              <a:gd name="T37" fmla="*/ 131 h 187"/>
              <a:gd name="T38" fmla="*/ 41 w 136"/>
              <a:gd name="T39" fmla="*/ 146 h 187"/>
              <a:gd name="T40" fmla="*/ 45 w 136"/>
              <a:gd name="T41" fmla="*/ 152 h 187"/>
              <a:gd name="T42" fmla="*/ 47 w 136"/>
              <a:gd name="T43" fmla="*/ 158 h 187"/>
              <a:gd name="T44" fmla="*/ 49 w 136"/>
              <a:gd name="T45" fmla="*/ 165 h 187"/>
              <a:gd name="T46" fmla="*/ 50 w 136"/>
              <a:gd name="T47" fmla="*/ 173 h 187"/>
              <a:gd name="T48" fmla="*/ 53 w 136"/>
              <a:gd name="T49" fmla="*/ 179 h 187"/>
              <a:gd name="T50" fmla="*/ 57 w 136"/>
              <a:gd name="T51" fmla="*/ 185 h 187"/>
              <a:gd name="T52" fmla="*/ 62 w 136"/>
              <a:gd name="T53" fmla="*/ 187 h 187"/>
              <a:gd name="T54" fmla="*/ 72 w 136"/>
              <a:gd name="T55" fmla="*/ 186 h 187"/>
              <a:gd name="T56" fmla="*/ 80 w 136"/>
              <a:gd name="T57" fmla="*/ 183 h 187"/>
              <a:gd name="T58" fmla="*/ 85 w 136"/>
              <a:gd name="T59" fmla="*/ 178 h 187"/>
              <a:gd name="T60" fmla="*/ 87 w 136"/>
              <a:gd name="T61" fmla="*/ 172 h 187"/>
              <a:gd name="T62" fmla="*/ 89 w 136"/>
              <a:gd name="T63" fmla="*/ 166 h 187"/>
              <a:gd name="T64" fmla="*/ 90 w 136"/>
              <a:gd name="T65" fmla="*/ 161 h 187"/>
              <a:gd name="T66" fmla="*/ 90 w 136"/>
              <a:gd name="T67" fmla="*/ 156 h 187"/>
              <a:gd name="T68" fmla="*/ 88 w 136"/>
              <a:gd name="T69" fmla="*/ 147 h 187"/>
              <a:gd name="T70" fmla="*/ 86 w 136"/>
              <a:gd name="T71" fmla="*/ 140 h 187"/>
              <a:gd name="T72" fmla="*/ 83 w 136"/>
              <a:gd name="T73" fmla="*/ 133 h 187"/>
              <a:gd name="T74" fmla="*/ 82 w 136"/>
              <a:gd name="T75" fmla="*/ 131 h 187"/>
              <a:gd name="T76" fmla="*/ 80 w 136"/>
              <a:gd name="T77" fmla="*/ 128 h 187"/>
              <a:gd name="T78" fmla="*/ 79 w 136"/>
              <a:gd name="T79" fmla="*/ 125 h 187"/>
              <a:gd name="T80" fmla="*/ 113 w 136"/>
              <a:gd name="T81" fmla="*/ 125 h 187"/>
              <a:gd name="T82" fmla="*/ 129 w 136"/>
              <a:gd name="T83" fmla="*/ 118 h 187"/>
              <a:gd name="T84" fmla="*/ 136 w 136"/>
              <a:gd name="T85" fmla="*/ 102 h 187"/>
              <a:gd name="T86" fmla="*/ 130 w 136"/>
              <a:gd name="T87" fmla="*/ 83 h 187"/>
              <a:gd name="T88" fmla="*/ 130 w 136"/>
              <a:gd name="T89" fmla="*/ 83 h 187"/>
              <a:gd name="T90" fmla="*/ 130 w 136"/>
              <a:gd name="T91" fmla="*/ 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87">
                <a:moveTo>
                  <a:pt x="130" y="83"/>
                </a:moveTo>
                <a:cubicBezTo>
                  <a:pt x="131" y="80"/>
                  <a:pt x="132" y="77"/>
                  <a:pt x="132" y="74"/>
                </a:cubicBezTo>
                <a:cubicBezTo>
                  <a:pt x="132" y="68"/>
                  <a:pt x="130" y="62"/>
                  <a:pt x="126" y="57"/>
                </a:cubicBezTo>
                <a:cubicBezTo>
                  <a:pt x="128" y="53"/>
                  <a:pt x="128" y="48"/>
                  <a:pt x="126" y="43"/>
                </a:cubicBezTo>
                <a:cubicBezTo>
                  <a:pt x="125" y="38"/>
                  <a:pt x="123" y="35"/>
                  <a:pt x="120" y="32"/>
                </a:cubicBezTo>
                <a:cubicBezTo>
                  <a:pt x="120" y="23"/>
                  <a:pt x="118" y="15"/>
                  <a:pt x="114" y="10"/>
                </a:cubicBezTo>
                <a:cubicBezTo>
                  <a:pt x="109" y="3"/>
                  <a:pt x="101" y="0"/>
                  <a:pt x="90" y="0"/>
                </a:cubicBezTo>
                <a:cubicBezTo>
                  <a:pt x="74" y="0"/>
                  <a:pt x="74" y="0"/>
                  <a:pt x="74" y="0"/>
                </a:cubicBezTo>
                <a:cubicBezTo>
                  <a:pt x="69" y="0"/>
                  <a:pt x="63" y="1"/>
                  <a:pt x="56" y="2"/>
                </a:cubicBezTo>
                <a:cubicBezTo>
                  <a:pt x="50" y="3"/>
                  <a:pt x="45" y="4"/>
                  <a:pt x="42" y="6"/>
                </a:cubicBezTo>
                <a:cubicBezTo>
                  <a:pt x="38" y="7"/>
                  <a:pt x="33" y="8"/>
                  <a:pt x="27" y="10"/>
                </a:cubicBezTo>
                <a:cubicBezTo>
                  <a:pt x="17" y="14"/>
                  <a:pt x="11" y="16"/>
                  <a:pt x="8" y="16"/>
                </a:cubicBezTo>
                <a:cubicBezTo>
                  <a:pt x="6" y="16"/>
                  <a:pt x="4" y="17"/>
                  <a:pt x="2" y="18"/>
                </a:cubicBezTo>
                <a:cubicBezTo>
                  <a:pt x="1" y="20"/>
                  <a:pt x="0" y="21"/>
                  <a:pt x="0" y="23"/>
                </a:cubicBezTo>
                <a:cubicBezTo>
                  <a:pt x="0" y="102"/>
                  <a:pt x="0" y="102"/>
                  <a:pt x="0" y="102"/>
                </a:cubicBezTo>
                <a:cubicBezTo>
                  <a:pt x="0" y="104"/>
                  <a:pt x="1" y="105"/>
                  <a:pt x="2" y="107"/>
                </a:cubicBezTo>
                <a:cubicBezTo>
                  <a:pt x="4" y="108"/>
                  <a:pt x="5" y="109"/>
                  <a:pt x="7" y="109"/>
                </a:cubicBezTo>
                <a:cubicBezTo>
                  <a:pt x="9" y="110"/>
                  <a:pt x="12" y="112"/>
                  <a:pt x="17" y="117"/>
                </a:cubicBezTo>
                <a:cubicBezTo>
                  <a:pt x="21" y="121"/>
                  <a:pt x="25" y="126"/>
                  <a:pt x="29" y="131"/>
                </a:cubicBezTo>
                <a:cubicBezTo>
                  <a:pt x="34" y="138"/>
                  <a:pt x="39" y="143"/>
                  <a:pt x="41" y="146"/>
                </a:cubicBezTo>
                <a:cubicBezTo>
                  <a:pt x="43" y="147"/>
                  <a:pt x="44" y="149"/>
                  <a:pt x="45" y="152"/>
                </a:cubicBezTo>
                <a:cubicBezTo>
                  <a:pt x="46" y="154"/>
                  <a:pt x="47" y="156"/>
                  <a:pt x="47" y="158"/>
                </a:cubicBezTo>
                <a:cubicBezTo>
                  <a:pt x="48" y="159"/>
                  <a:pt x="48" y="162"/>
                  <a:pt x="49" y="165"/>
                </a:cubicBezTo>
                <a:cubicBezTo>
                  <a:pt x="49" y="168"/>
                  <a:pt x="50" y="171"/>
                  <a:pt x="50" y="173"/>
                </a:cubicBezTo>
                <a:cubicBezTo>
                  <a:pt x="51" y="174"/>
                  <a:pt x="52" y="176"/>
                  <a:pt x="53" y="179"/>
                </a:cubicBezTo>
                <a:cubicBezTo>
                  <a:pt x="54" y="181"/>
                  <a:pt x="55" y="183"/>
                  <a:pt x="57" y="185"/>
                </a:cubicBezTo>
                <a:cubicBezTo>
                  <a:pt x="58" y="187"/>
                  <a:pt x="60" y="187"/>
                  <a:pt x="62" y="187"/>
                </a:cubicBezTo>
                <a:cubicBezTo>
                  <a:pt x="66" y="187"/>
                  <a:pt x="69" y="187"/>
                  <a:pt x="72" y="186"/>
                </a:cubicBezTo>
                <a:cubicBezTo>
                  <a:pt x="75" y="185"/>
                  <a:pt x="78" y="184"/>
                  <a:pt x="80" y="183"/>
                </a:cubicBezTo>
                <a:cubicBezTo>
                  <a:pt x="82" y="182"/>
                  <a:pt x="83" y="180"/>
                  <a:pt x="85" y="178"/>
                </a:cubicBezTo>
                <a:cubicBezTo>
                  <a:pt x="86" y="176"/>
                  <a:pt x="87" y="174"/>
                  <a:pt x="87" y="172"/>
                </a:cubicBezTo>
                <a:cubicBezTo>
                  <a:pt x="88" y="171"/>
                  <a:pt x="89" y="169"/>
                  <a:pt x="89" y="166"/>
                </a:cubicBezTo>
                <a:cubicBezTo>
                  <a:pt x="89" y="164"/>
                  <a:pt x="90" y="162"/>
                  <a:pt x="90" y="161"/>
                </a:cubicBezTo>
                <a:cubicBezTo>
                  <a:pt x="90" y="160"/>
                  <a:pt x="90" y="158"/>
                  <a:pt x="90" y="156"/>
                </a:cubicBezTo>
                <a:cubicBezTo>
                  <a:pt x="90" y="153"/>
                  <a:pt x="89" y="150"/>
                  <a:pt x="88" y="147"/>
                </a:cubicBezTo>
                <a:cubicBezTo>
                  <a:pt x="88" y="144"/>
                  <a:pt x="87" y="141"/>
                  <a:pt x="86" y="140"/>
                </a:cubicBezTo>
                <a:cubicBezTo>
                  <a:pt x="85" y="138"/>
                  <a:pt x="84" y="136"/>
                  <a:pt x="83" y="133"/>
                </a:cubicBezTo>
                <a:cubicBezTo>
                  <a:pt x="83" y="132"/>
                  <a:pt x="82" y="131"/>
                  <a:pt x="82" y="131"/>
                </a:cubicBezTo>
                <a:cubicBezTo>
                  <a:pt x="81" y="130"/>
                  <a:pt x="81" y="129"/>
                  <a:pt x="80" y="128"/>
                </a:cubicBezTo>
                <a:cubicBezTo>
                  <a:pt x="80" y="127"/>
                  <a:pt x="80" y="126"/>
                  <a:pt x="79" y="125"/>
                </a:cubicBezTo>
                <a:cubicBezTo>
                  <a:pt x="113" y="125"/>
                  <a:pt x="113" y="125"/>
                  <a:pt x="113" y="125"/>
                </a:cubicBezTo>
                <a:cubicBezTo>
                  <a:pt x="119" y="125"/>
                  <a:pt x="125" y="123"/>
                  <a:pt x="129" y="118"/>
                </a:cubicBezTo>
                <a:cubicBezTo>
                  <a:pt x="134" y="113"/>
                  <a:pt x="136" y="108"/>
                  <a:pt x="136" y="102"/>
                </a:cubicBezTo>
                <a:cubicBezTo>
                  <a:pt x="136" y="94"/>
                  <a:pt x="134" y="88"/>
                  <a:pt x="130" y="83"/>
                </a:cubicBezTo>
                <a:close/>
                <a:moveTo>
                  <a:pt x="130" y="83"/>
                </a:moveTo>
                <a:cubicBezTo>
                  <a:pt x="130" y="83"/>
                  <a:pt x="130" y="83"/>
                  <a:pt x="130"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6" name="Freeform 208"/>
          <p:cNvSpPr>
            <a:spLocks noEditPoints="1"/>
          </p:cNvSpPr>
          <p:nvPr/>
        </p:nvSpPr>
        <p:spPr bwMode="auto">
          <a:xfrm>
            <a:off x="6929968" y="2180169"/>
            <a:ext cx="245533" cy="264584"/>
          </a:xfrm>
          <a:custGeom>
            <a:avLst/>
            <a:gdLst>
              <a:gd name="T0" fmla="*/ 187 w 187"/>
              <a:gd name="T1" fmla="*/ 94 h 203"/>
              <a:gd name="T2" fmla="*/ 156 w 187"/>
              <a:gd name="T3" fmla="*/ 63 h 203"/>
              <a:gd name="T4" fmla="*/ 141 w 187"/>
              <a:gd name="T5" fmla="*/ 39 h 203"/>
              <a:gd name="T6" fmla="*/ 124 w 187"/>
              <a:gd name="T7" fmla="*/ 4 h 203"/>
              <a:gd name="T8" fmla="*/ 94 w 187"/>
              <a:gd name="T9" fmla="*/ 5 h 203"/>
              <a:gd name="T10" fmla="*/ 83 w 187"/>
              <a:gd name="T11" fmla="*/ 33 h 203"/>
              <a:gd name="T12" fmla="*/ 66 w 187"/>
              <a:gd name="T13" fmla="*/ 59 h 203"/>
              <a:gd name="T14" fmla="*/ 16 w 187"/>
              <a:gd name="T15" fmla="*/ 78 h 203"/>
              <a:gd name="T16" fmla="*/ 0 w 187"/>
              <a:gd name="T17" fmla="*/ 94 h 203"/>
              <a:gd name="T18" fmla="*/ 5 w 187"/>
              <a:gd name="T19" fmla="*/ 183 h 203"/>
              <a:gd name="T20" fmla="*/ 51 w 187"/>
              <a:gd name="T21" fmla="*/ 187 h 203"/>
              <a:gd name="T22" fmla="*/ 94 w 187"/>
              <a:gd name="T23" fmla="*/ 200 h 203"/>
              <a:gd name="T24" fmla="*/ 133 w 187"/>
              <a:gd name="T25" fmla="*/ 203 h 203"/>
              <a:gd name="T26" fmla="*/ 171 w 187"/>
              <a:gd name="T27" fmla="*/ 166 h 203"/>
              <a:gd name="T28" fmla="*/ 178 w 187"/>
              <a:gd name="T29" fmla="*/ 140 h 203"/>
              <a:gd name="T30" fmla="*/ 181 w 187"/>
              <a:gd name="T31" fmla="*/ 114 h 203"/>
              <a:gd name="T32" fmla="*/ 24 w 187"/>
              <a:gd name="T33" fmla="*/ 172 h 203"/>
              <a:gd name="T34" fmla="*/ 16 w 187"/>
              <a:gd name="T35" fmla="*/ 164 h 203"/>
              <a:gd name="T36" fmla="*/ 24 w 187"/>
              <a:gd name="T37" fmla="*/ 156 h 203"/>
              <a:gd name="T38" fmla="*/ 31 w 187"/>
              <a:gd name="T39" fmla="*/ 164 h 203"/>
              <a:gd name="T40" fmla="*/ 169 w 187"/>
              <a:gd name="T41" fmla="*/ 104 h 203"/>
              <a:gd name="T42" fmla="*/ 166 w 187"/>
              <a:gd name="T43" fmla="*/ 115 h 203"/>
              <a:gd name="T44" fmla="*/ 160 w 187"/>
              <a:gd name="T45" fmla="*/ 137 h 203"/>
              <a:gd name="T46" fmla="*/ 160 w 187"/>
              <a:gd name="T47" fmla="*/ 154 h 203"/>
              <a:gd name="T48" fmla="*/ 155 w 187"/>
              <a:gd name="T49" fmla="*/ 167 h 203"/>
              <a:gd name="T50" fmla="*/ 117 w 187"/>
              <a:gd name="T51" fmla="*/ 187 h 203"/>
              <a:gd name="T52" fmla="*/ 72 w 187"/>
              <a:gd name="T53" fmla="*/ 177 h 203"/>
              <a:gd name="T54" fmla="*/ 63 w 187"/>
              <a:gd name="T55" fmla="*/ 174 h 203"/>
              <a:gd name="T56" fmla="*/ 55 w 187"/>
              <a:gd name="T57" fmla="*/ 172 h 203"/>
              <a:gd name="T58" fmla="*/ 47 w 187"/>
              <a:gd name="T59" fmla="*/ 172 h 203"/>
              <a:gd name="T60" fmla="*/ 51 w 187"/>
              <a:gd name="T61" fmla="*/ 94 h 203"/>
              <a:gd name="T62" fmla="*/ 60 w 187"/>
              <a:gd name="T63" fmla="*/ 89 h 203"/>
              <a:gd name="T64" fmla="*/ 70 w 187"/>
              <a:gd name="T65" fmla="*/ 80 h 203"/>
              <a:gd name="T66" fmla="*/ 78 w 187"/>
              <a:gd name="T67" fmla="*/ 70 h 203"/>
              <a:gd name="T68" fmla="*/ 90 w 187"/>
              <a:gd name="T69" fmla="*/ 55 h 203"/>
              <a:gd name="T70" fmla="*/ 101 w 187"/>
              <a:gd name="T71" fmla="*/ 26 h 203"/>
              <a:gd name="T72" fmla="*/ 121 w 187"/>
              <a:gd name="T73" fmla="*/ 22 h 203"/>
              <a:gd name="T74" fmla="*/ 119 w 187"/>
              <a:gd name="T75" fmla="*/ 59 h 203"/>
              <a:gd name="T76" fmla="*/ 156 w 187"/>
              <a:gd name="T77" fmla="*/ 78 h 203"/>
              <a:gd name="T78" fmla="*/ 172 w 187"/>
              <a:gd name="T79" fmla="*/ 94 h 203"/>
              <a:gd name="T80" fmla="*/ 169 w 187"/>
              <a:gd name="T81" fmla="*/ 104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7" h="203">
                <a:moveTo>
                  <a:pt x="181" y="114"/>
                </a:moveTo>
                <a:cubicBezTo>
                  <a:pt x="185" y="108"/>
                  <a:pt x="187" y="101"/>
                  <a:pt x="187" y="94"/>
                </a:cubicBezTo>
                <a:cubicBezTo>
                  <a:pt x="187" y="85"/>
                  <a:pt x="184" y="78"/>
                  <a:pt x="178" y="72"/>
                </a:cubicBezTo>
                <a:cubicBezTo>
                  <a:pt x="172" y="66"/>
                  <a:pt x="165" y="63"/>
                  <a:pt x="156" y="63"/>
                </a:cubicBezTo>
                <a:cubicBezTo>
                  <a:pt x="135" y="63"/>
                  <a:pt x="135" y="63"/>
                  <a:pt x="135" y="63"/>
                </a:cubicBezTo>
                <a:cubicBezTo>
                  <a:pt x="139" y="55"/>
                  <a:pt x="141" y="47"/>
                  <a:pt x="141" y="39"/>
                </a:cubicBezTo>
                <a:cubicBezTo>
                  <a:pt x="141" y="30"/>
                  <a:pt x="139" y="22"/>
                  <a:pt x="136" y="17"/>
                </a:cubicBezTo>
                <a:cubicBezTo>
                  <a:pt x="133" y="11"/>
                  <a:pt x="129" y="7"/>
                  <a:pt x="124" y="4"/>
                </a:cubicBezTo>
                <a:cubicBezTo>
                  <a:pt x="118" y="2"/>
                  <a:pt x="112" y="0"/>
                  <a:pt x="105" y="0"/>
                </a:cubicBezTo>
                <a:cubicBezTo>
                  <a:pt x="101" y="0"/>
                  <a:pt x="98" y="2"/>
                  <a:pt x="94" y="5"/>
                </a:cubicBezTo>
                <a:cubicBezTo>
                  <a:pt x="91" y="8"/>
                  <a:pt x="88" y="13"/>
                  <a:pt x="87" y="18"/>
                </a:cubicBezTo>
                <a:cubicBezTo>
                  <a:pt x="85" y="23"/>
                  <a:pt x="84" y="28"/>
                  <a:pt x="83" y="33"/>
                </a:cubicBezTo>
                <a:cubicBezTo>
                  <a:pt x="82" y="38"/>
                  <a:pt x="81" y="42"/>
                  <a:pt x="79" y="44"/>
                </a:cubicBezTo>
                <a:cubicBezTo>
                  <a:pt x="75" y="48"/>
                  <a:pt x="71" y="53"/>
                  <a:pt x="66" y="59"/>
                </a:cubicBezTo>
                <a:cubicBezTo>
                  <a:pt x="58" y="70"/>
                  <a:pt x="52" y="76"/>
                  <a:pt x="49" y="78"/>
                </a:cubicBezTo>
                <a:cubicBezTo>
                  <a:pt x="16" y="78"/>
                  <a:pt x="16" y="78"/>
                  <a:pt x="16" y="78"/>
                </a:cubicBezTo>
                <a:cubicBezTo>
                  <a:pt x="11" y="78"/>
                  <a:pt x="8" y="80"/>
                  <a:pt x="5" y="83"/>
                </a:cubicBezTo>
                <a:cubicBezTo>
                  <a:pt x="2" y="86"/>
                  <a:pt x="0" y="90"/>
                  <a:pt x="0" y="94"/>
                </a:cubicBezTo>
                <a:cubicBezTo>
                  <a:pt x="0" y="172"/>
                  <a:pt x="0" y="172"/>
                  <a:pt x="0" y="172"/>
                </a:cubicBezTo>
                <a:cubicBezTo>
                  <a:pt x="0" y="176"/>
                  <a:pt x="2" y="180"/>
                  <a:pt x="5" y="183"/>
                </a:cubicBezTo>
                <a:cubicBezTo>
                  <a:pt x="8" y="186"/>
                  <a:pt x="11" y="187"/>
                  <a:pt x="16" y="187"/>
                </a:cubicBezTo>
                <a:cubicBezTo>
                  <a:pt x="51" y="187"/>
                  <a:pt x="51" y="187"/>
                  <a:pt x="51" y="187"/>
                </a:cubicBezTo>
                <a:cubicBezTo>
                  <a:pt x="53" y="187"/>
                  <a:pt x="58" y="189"/>
                  <a:pt x="68" y="192"/>
                </a:cubicBezTo>
                <a:cubicBezTo>
                  <a:pt x="78" y="196"/>
                  <a:pt x="86" y="198"/>
                  <a:pt x="94" y="200"/>
                </a:cubicBezTo>
                <a:cubicBezTo>
                  <a:pt x="102" y="202"/>
                  <a:pt x="109" y="203"/>
                  <a:pt x="117" y="203"/>
                </a:cubicBezTo>
                <a:cubicBezTo>
                  <a:pt x="133" y="203"/>
                  <a:pt x="133" y="203"/>
                  <a:pt x="133" y="203"/>
                </a:cubicBezTo>
                <a:cubicBezTo>
                  <a:pt x="144" y="203"/>
                  <a:pt x="154" y="200"/>
                  <a:pt x="161" y="193"/>
                </a:cubicBezTo>
                <a:cubicBezTo>
                  <a:pt x="168" y="187"/>
                  <a:pt x="171" y="178"/>
                  <a:pt x="171" y="166"/>
                </a:cubicBezTo>
                <a:cubicBezTo>
                  <a:pt x="176" y="160"/>
                  <a:pt x="178" y="153"/>
                  <a:pt x="178" y="145"/>
                </a:cubicBezTo>
                <a:cubicBezTo>
                  <a:pt x="178" y="143"/>
                  <a:pt x="178" y="141"/>
                  <a:pt x="178" y="140"/>
                </a:cubicBezTo>
                <a:cubicBezTo>
                  <a:pt x="181" y="134"/>
                  <a:pt x="182" y="128"/>
                  <a:pt x="182" y="122"/>
                </a:cubicBezTo>
                <a:cubicBezTo>
                  <a:pt x="182" y="119"/>
                  <a:pt x="182" y="116"/>
                  <a:pt x="181" y="114"/>
                </a:cubicBezTo>
                <a:close/>
                <a:moveTo>
                  <a:pt x="29" y="170"/>
                </a:moveTo>
                <a:cubicBezTo>
                  <a:pt x="27" y="171"/>
                  <a:pt x="26" y="172"/>
                  <a:pt x="24" y="172"/>
                </a:cubicBezTo>
                <a:cubicBezTo>
                  <a:pt x="21" y="172"/>
                  <a:pt x="20" y="171"/>
                  <a:pt x="18" y="170"/>
                </a:cubicBezTo>
                <a:cubicBezTo>
                  <a:pt x="17" y="168"/>
                  <a:pt x="16" y="166"/>
                  <a:pt x="16" y="164"/>
                </a:cubicBezTo>
                <a:cubicBezTo>
                  <a:pt x="16" y="162"/>
                  <a:pt x="17" y="160"/>
                  <a:pt x="18" y="159"/>
                </a:cubicBezTo>
                <a:cubicBezTo>
                  <a:pt x="20" y="157"/>
                  <a:pt x="21" y="156"/>
                  <a:pt x="24" y="156"/>
                </a:cubicBezTo>
                <a:cubicBezTo>
                  <a:pt x="26" y="156"/>
                  <a:pt x="27" y="157"/>
                  <a:pt x="29" y="159"/>
                </a:cubicBezTo>
                <a:cubicBezTo>
                  <a:pt x="31" y="160"/>
                  <a:pt x="31" y="162"/>
                  <a:pt x="31" y="164"/>
                </a:cubicBezTo>
                <a:cubicBezTo>
                  <a:pt x="31" y="166"/>
                  <a:pt x="31" y="168"/>
                  <a:pt x="29" y="170"/>
                </a:cubicBezTo>
                <a:close/>
                <a:moveTo>
                  <a:pt x="169" y="104"/>
                </a:moveTo>
                <a:cubicBezTo>
                  <a:pt x="167" y="107"/>
                  <a:pt x="165" y="109"/>
                  <a:pt x="163" y="109"/>
                </a:cubicBezTo>
                <a:cubicBezTo>
                  <a:pt x="164" y="111"/>
                  <a:pt x="165" y="113"/>
                  <a:pt x="166" y="115"/>
                </a:cubicBezTo>
                <a:cubicBezTo>
                  <a:pt x="166" y="118"/>
                  <a:pt x="167" y="120"/>
                  <a:pt x="167" y="122"/>
                </a:cubicBezTo>
                <a:cubicBezTo>
                  <a:pt x="167" y="128"/>
                  <a:pt x="165" y="132"/>
                  <a:pt x="160" y="137"/>
                </a:cubicBezTo>
                <a:cubicBezTo>
                  <a:pt x="162" y="139"/>
                  <a:pt x="163" y="142"/>
                  <a:pt x="163" y="145"/>
                </a:cubicBezTo>
                <a:cubicBezTo>
                  <a:pt x="163" y="148"/>
                  <a:pt x="162" y="151"/>
                  <a:pt x="160" y="154"/>
                </a:cubicBezTo>
                <a:cubicBezTo>
                  <a:pt x="159" y="157"/>
                  <a:pt x="157" y="159"/>
                  <a:pt x="155" y="160"/>
                </a:cubicBezTo>
                <a:cubicBezTo>
                  <a:pt x="155" y="163"/>
                  <a:pt x="155" y="165"/>
                  <a:pt x="155" y="167"/>
                </a:cubicBezTo>
                <a:cubicBezTo>
                  <a:pt x="155" y="181"/>
                  <a:pt x="148" y="187"/>
                  <a:pt x="132" y="187"/>
                </a:cubicBezTo>
                <a:cubicBezTo>
                  <a:pt x="117" y="187"/>
                  <a:pt x="117" y="187"/>
                  <a:pt x="117" y="187"/>
                </a:cubicBezTo>
                <a:cubicBezTo>
                  <a:pt x="107" y="187"/>
                  <a:pt x="93" y="184"/>
                  <a:pt x="75" y="179"/>
                </a:cubicBezTo>
                <a:cubicBezTo>
                  <a:pt x="75" y="178"/>
                  <a:pt x="74" y="178"/>
                  <a:pt x="72" y="177"/>
                </a:cubicBezTo>
                <a:cubicBezTo>
                  <a:pt x="70" y="177"/>
                  <a:pt x="69" y="176"/>
                  <a:pt x="68" y="176"/>
                </a:cubicBezTo>
                <a:cubicBezTo>
                  <a:pt x="67" y="175"/>
                  <a:pt x="65" y="175"/>
                  <a:pt x="63" y="174"/>
                </a:cubicBezTo>
                <a:cubicBezTo>
                  <a:pt x="61" y="174"/>
                  <a:pt x="60" y="173"/>
                  <a:pt x="59" y="173"/>
                </a:cubicBezTo>
                <a:cubicBezTo>
                  <a:pt x="58" y="173"/>
                  <a:pt x="56" y="172"/>
                  <a:pt x="55" y="172"/>
                </a:cubicBezTo>
                <a:cubicBezTo>
                  <a:pt x="53" y="172"/>
                  <a:pt x="52" y="172"/>
                  <a:pt x="51" y="172"/>
                </a:cubicBezTo>
                <a:cubicBezTo>
                  <a:pt x="47" y="172"/>
                  <a:pt x="47" y="172"/>
                  <a:pt x="47" y="172"/>
                </a:cubicBezTo>
                <a:cubicBezTo>
                  <a:pt x="47" y="94"/>
                  <a:pt x="47" y="94"/>
                  <a:pt x="47" y="94"/>
                </a:cubicBezTo>
                <a:cubicBezTo>
                  <a:pt x="51" y="94"/>
                  <a:pt x="51" y="94"/>
                  <a:pt x="51" y="94"/>
                </a:cubicBezTo>
                <a:cubicBezTo>
                  <a:pt x="52" y="94"/>
                  <a:pt x="54" y="93"/>
                  <a:pt x="55" y="93"/>
                </a:cubicBezTo>
                <a:cubicBezTo>
                  <a:pt x="57" y="92"/>
                  <a:pt x="58" y="91"/>
                  <a:pt x="60" y="89"/>
                </a:cubicBezTo>
                <a:cubicBezTo>
                  <a:pt x="62" y="88"/>
                  <a:pt x="63" y="87"/>
                  <a:pt x="65" y="85"/>
                </a:cubicBezTo>
                <a:cubicBezTo>
                  <a:pt x="66" y="84"/>
                  <a:pt x="68" y="82"/>
                  <a:pt x="70" y="80"/>
                </a:cubicBezTo>
                <a:cubicBezTo>
                  <a:pt x="71" y="78"/>
                  <a:pt x="73" y="76"/>
                  <a:pt x="74" y="75"/>
                </a:cubicBezTo>
                <a:cubicBezTo>
                  <a:pt x="75" y="73"/>
                  <a:pt x="76" y="72"/>
                  <a:pt x="78" y="70"/>
                </a:cubicBezTo>
                <a:cubicBezTo>
                  <a:pt x="79" y="68"/>
                  <a:pt x="80" y="66"/>
                  <a:pt x="80" y="66"/>
                </a:cubicBezTo>
                <a:cubicBezTo>
                  <a:pt x="85" y="60"/>
                  <a:pt x="88" y="57"/>
                  <a:pt x="90" y="55"/>
                </a:cubicBezTo>
                <a:cubicBezTo>
                  <a:pt x="93" y="51"/>
                  <a:pt x="96" y="47"/>
                  <a:pt x="97" y="41"/>
                </a:cubicBezTo>
                <a:cubicBezTo>
                  <a:pt x="99" y="36"/>
                  <a:pt x="100" y="31"/>
                  <a:pt x="101" y="26"/>
                </a:cubicBezTo>
                <a:cubicBezTo>
                  <a:pt x="102" y="21"/>
                  <a:pt x="103" y="18"/>
                  <a:pt x="105" y="16"/>
                </a:cubicBezTo>
                <a:cubicBezTo>
                  <a:pt x="113" y="16"/>
                  <a:pt x="118" y="18"/>
                  <a:pt x="121" y="22"/>
                </a:cubicBezTo>
                <a:cubicBezTo>
                  <a:pt x="124" y="25"/>
                  <a:pt x="125" y="31"/>
                  <a:pt x="125" y="39"/>
                </a:cubicBezTo>
                <a:cubicBezTo>
                  <a:pt x="125" y="44"/>
                  <a:pt x="123" y="51"/>
                  <a:pt x="119" y="59"/>
                </a:cubicBezTo>
                <a:cubicBezTo>
                  <a:pt x="115" y="67"/>
                  <a:pt x="113" y="74"/>
                  <a:pt x="113" y="78"/>
                </a:cubicBezTo>
                <a:cubicBezTo>
                  <a:pt x="156" y="78"/>
                  <a:pt x="156" y="78"/>
                  <a:pt x="156" y="78"/>
                </a:cubicBezTo>
                <a:cubicBezTo>
                  <a:pt x="160" y="78"/>
                  <a:pt x="164" y="80"/>
                  <a:pt x="167" y="83"/>
                </a:cubicBezTo>
                <a:cubicBezTo>
                  <a:pt x="170" y="86"/>
                  <a:pt x="172" y="90"/>
                  <a:pt x="172" y="94"/>
                </a:cubicBezTo>
                <a:cubicBezTo>
                  <a:pt x="172" y="97"/>
                  <a:pt x="171" y="100"/>
                  <a:pt x="169" y="104"/>
                </a:cubicBezTo>
                <a:close/>
                <a:moveTo>
                  <a:pt x="169" y="104"/>
                </a:moveTo>
                <a:cubicBezTo>
                  <a:pt x="169" y="104"/>
                  <a:pt x="169" y="104"/>
                  <a:pt x="169"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7" name="Group 5876"/>
          <p:cNvGrpSpPr/>
          <p:nvPr/>
        </p:nvGrpSpPr>
        <p:grpSpPr>
          <a:xfrm>
            <a:off x="6195484" y="2182284"/>
            <a:ext cx="256117" cy="245533"/>
            <a:chOff x="4646613" y="1636713"/>
            <a:chExt cx="192088" cy="184150"/>
          </a:xfrm>
        </p:grpSpPr>
        <p:sp>
          <p:nvSpPr>
            <p:cNvPr id="546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8"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469" name="Freeform 211"/>
          <p:cNvSpPr>
            <a:spLocks noEditPoints="1"/>
          </p:cNvSpPr>
          <p:nvPr/>
        </p:nvSpPr>
        <p:spPr bwMode="auto">
          <a:xfrm>
            <a:off x="6646337" y="789519"/>
            <a:ext cx="175684" cy="97367"/>
          </a:xfrm>
          <a:custGeom>
            <a:avLst/>
            <a:gdLst>
              <a:gd name="T0" fmla="*/ 132 w 134"/>
              <a:gd name="T1" fmla="*/ 61 h 75"/>
              <a:gd name="T2" fmla="*/ 73 w 134"/>
              <a:gd name="T3" fmla="*/ 3 h 75"/>
              <a:gd name="T4" fmla="*/ 67 w 134"/>
              <a:gd name="T5" fmla="*/ 0 h 75"/>
              <a:gd name="T6" fmla="*/ 61 w 134"/>
              <a:gd name="T7" fmla="*/ 3 h 75"/>
              <a:gd name="T8" fmla="*/ 3 w 134"/>
              <a:gd name="T9" fmla="*/ 61 h 75"/>
              <a:gd name="T10" fmla="*/ 0 w 134"/>
              <a:gd name="T11" fmla="*/ 67 h 75"/>
              <a:gd name="T12" fmla="*/ 3 w 134"/>
              <a:gd name="T13" fmla="*/ 73 h 75"/>
              <a:gd name="T14" fmla="*/ 9 w 134"/>
              <a:gd name="T15" fmla="*/ 75 h 75"/>
              <a:gd name="T16" fmla="*/ 126 w 134"/>
              <a:gd name="T17" fmla="*/ 75 h 75"/>
              <a:gd name="T18" fmla="*/ 132 w 134"/>
              <a:gd name="T19" fmla="*/ 73 h 75"/>
              <a:gd name="T20" fmla="*/ 134 w 134"/>
              <a:gd name="T21" fmla="*/ 67 h 75"/>
              <a:gd name="T22" fmla="*/ 132 w 134"/>
              <a:gd name="T23" fmla="*/ 61 h 75"/>
              <a:gd name="T24" fmla="*/ 132 w 134"/>
              <a:gd name="T25" fmla="*/ 61 h 75"/>
              <a:gd name="T26" fmla="*/ 132 w 134"/>
              <a:gd name="T27" fmla="*/ 6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61"/>
                </a:moveTo>
                <a:cubicBezTo>
                  <a:pt x="73" y="3"/>
                  <a:pt x="73" y="3"/>
                  <a:pt x="73" y="3"/>
                </a:cubicBezTo>
                <a:cubicBezTo>
                  <a:pt x="71" y="1"/>
                  <a:pt x="69" y="0"/>
                  <a:pt x="67" y="0"/>
                </a:cubicBezTo>
                <a:cubicBezTo>
                  <a:pt x="65" y="0"/>
                  <a:pt x="63" y="1"/>
                  <a:pt x="61" y="3"/>
                </a:cubicBezTo>
                <a:cubicBezTo>
                  <a:pt x="3" y="61"/>
                  <a:pt x="3" y="61"/>
                  <a:pt x="3" y="61"/>
                </a:cubicBezTo>
                <a:cubicBezTo>
                  <a:pt x="1" y="63"/>
                  <a:pt x="0" y="65"/>
                  <a:pt x="0" y="67"/>
                </a:cubicBezTo>
                <a:cubicBezTo>
                  <a:pt x="0" y="69"/>
                  <a:pt x="1" y="71"/>
                  <a:pt x="3" y="73"/>
                </a:cubicBezTo>
                <a:cubicBezTo>
                  <a:pt x="4" y="75"/>
                  <a:pt x="6" y="75"/>
                  <a:pt x="9" y="75"/>
                </a:cubicBezTo>
                <a:cubicBezTo>
                  <a:pt x="126" y="75"/>
                  <a:pt x="126" y="75"/>
                  <a:pt x="126" y="75"/>
                </a:cubicBezTo>
                <a:cubicBezTo>
                  <a:pt x="128" y="75"/>
                  <a:pt x="130" y="75"/>
                  <a:pt x="132" y="73"/>
                </a:cubicBezTo>
                <a:cubicBezTo>
                  <a:pt x="133" y="71"/>
                  <a:pt x="134" y="69"/>
                  <a:pt x="134" y="67"/>
                </a:cubicBezTo>
                <a:cubicBezTo>
                  <a:pt x="134" y="65"/>
                  <a:pt x="133" y="63"/>
                  <a:pt x="132" y="61"/>
                </a:cubicBezTo>
                <a:close/>
                <a:moveTo>
                  <a:pt x="132" y="61"/>
                </a:moveTo>
                <a:cubicBezTo>
                  <a:pt x="132" y="61"/>
                  <a:pt x="132" y="61"/>
                  <a:pt x="132" y="6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0" name="Freeform 212"/>
          <p:cNvSpPr>
            <a:spLocks noEditPoints="1"/>
          </p:cNvSpPr>
          <p:nvPr/>
        </p:nvSpPr>
        <p:spPr bwMode="auto">
          <a:xfrm>
            <a:off x="6987119" y="814919"/>
            <a:ext cx="175684" cy="99484"/>
          </a:xfrm>
          <a:custGeom>
            <a:avLst/>
            <a:gdLst>
              <a:gd name="T0" fmla="*/ 132 w 134"/>
              <a:gd name="T1" fmla="*/ 3 h 75"/>
              <a:gd name="T2" fmla="*/ 126 w 134"/>
              <a:gd name="T3" fmla="*/ 0 h 75"/>
              <a:gd name="T4" fmla="*/ 8 w 134"/>
              <a:gd name="T5" fmla="*/ 0 h 75"/>
              <a:gd name="T6" fmla="*/ 2 w 134"/>
              <a:gd name="T7" fmla="*/ 3 h 75"/>
              <a:gd name="T8" fmla="*/ 0 w 134"/>
              <a:gd name="T9" fmla="*/ 8 h 75"/>
              <a:gd name="T10" fmla="*/ 2 w 134"/>
              <a:gd name="T11" fmla="*/ 14 h 75"/>
              <a:gd name="T12" fmla="*/ 61 w 134"/>
              <a:gd name="T13" fmla="*/ 73 h 75"/>
              <a:gd name="T14" fmla="*/ 67 w 134"/>
              <a:gd name="T15" fmla="*/ 75 h 75"/>
              <a:gd name="T16" fmla="*/ 73 w 134"/>
              <a:gd name="T17" fmla="*/ 73 h 75"/>
              <a:gd name="T18" fmla="*/ 132 w 134"/>
              <a:gd name="T19" fmla="*/ 14 h 75"/>
              <a:gd name="T20" fmla="*/ 134 w 134"/>
              <a:gd name="T21" fmla="*/ 8 h 75"/>
              <a:gd name="T22" fmla="*/ 132 w 134"/>
              <a:gd name="T23" fmla="*/ 3 h 75"/>
              <a:gd name="T24" fmla="*/ 132 w 134"/>
              <a:gd name="T25" fmla="*/ 3 h 75"/>
              <a:gd name="T26" fmla="*/ 132 w 134"/>
              <a:gd name="T2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75">
                <a:moveTo>
                  <a:pt x="132" y="3"/>
                </a:moveTo>
                <a:cubicBezTo>
                  <a:pt x="130" y="1"/>
                  <a:pt x="128" y="0"/>
                  <a:pt x="126" y="0"/>
                </a:cubicBezTo>
                <a:cubicBezTo>
                  <a:pt x="8" y="0"/>
                  <a:pt x="8" y="0"/>
                  <a:pt x="8" y="0"/>
                </a:cubicBezTo>
                <a:cubicBezTo>
                  <a:pt x="6" y="0"/>
                  <a:pt x="4" y="1"/>
                  <a:pt x="2" y="3"/>
                </a:cubicBezTo>
                <a:cubicBezTo>
                  <a:pt x="1" y="4"/>
                  <a:pt x="0" y="6"/>
                  <a:pt x="0" y="8"/>
                </a:cubicBezTo>
                <a:cubicBezTo>
                  <a:pt x="0" y="11"/>
                  <a:pt x="1" y="13"/>
                  <a:pt x="2" y="14"/>
                </a:cubicBezTo>
                <a:cubicBezTo>
                  <a:pt x="61" y="73"/>
                  <a:pt x="61" y="73"/>
                  <a:pt x="61" y="73"/>
                </a:cubicBezTo>
                <a:cubicBezTo>
                  <a:pt x="63" y="75"/>
                  <a:pt x="65" y="75"/>
                  <a:pt x="67" y="75"/>
                </a:cubicBezTo>
                <a:cubicBezTo>
                  <a:pt x="69" y="75"/>
                  <a:pt x="71" y="75"/>
                  <a:pt x="73" y="73"/>
                </a:cubicBezTo>
                <a:cubicBezTo>
                  <a:pt x="132" y="14"/>
                  <a:pt x="132" y="14"/>
                  <a:pt x="132" y="14"/>
                </a:cubicBezTo>
                <a:cubicBezTo>
                  <a:pt x="133" y="13"/>
                  <a:pt x="134" y="11"/>
                  <a:pt x="134" y="8"/>
                </a:cubicBezTo>
                <a:cubicBezTo>
                  <a:pt x="134" y="6"/>
                  <a:pt x="133" y="4"/>
                  <a:pt x="132" y="3"/>
                </a:cubicBezTo>
                <a:close/>
                <a:moveTo>
                  <a:pt x="132" y="3"/>
                </a:moveTo>
                <a:cubicBezTo>
                  <a:pt x="132" y="3"/>
                  <a:pt x="132" y="3"/>
                  <a:pt x="132"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1" name="Freeform 213"/>
          <p:cNvSpPr>
            <a:spLocks noEditPoints="1"/>
          </p:cNvSpPr>
          <p:nvPr/>
        </p:nvSpPr>
        <p:spPr bwMode="auto">
          <a:xfrm>
            <a:off x="5088470" y="1902885"/>
            <a:ext cx="251884" cy="38100"/>
          </a:xfrm>
          <a:custGeom>
            <a:avLst/>
            <a:gdLst>
              <a:gd name="T0" fmla="*/ 7 w 192"/>
              <a:gd name="T1" fmla="*/ 30 h 30"/>
              <a:gd name="T2" fmla="*/ 184 w 192"/>
              <a:gd name="T3" fmla="*/ 30 h 30"/>
              <a:gd name="T4" fmla="*/ 190 w 192"/>
              <a:gd name="T5" fmla="*/ 28 h 30"/>
              <a:gd name="T6" fmla="*/ 192 w 192"/>
              <a:gd name="T7" fmla="*/ 22 h 30"/>
              <a:gd name="T8" fmla="*/ 192 w 192"/>
              <a:gd name="T9" fmla="*/ 8 h 30"/>
              <a:gd name="T10" fmla="*/ 190 w 192"/>
              <a:gd name="T11" fmla="*/ 3 h 30"/>
              <a:gd name="T12" fmla="*/ 184 w 192"/>
              <a:gd name="T13" fmla="*/ 0 h 30"/>
              <a:gd name="T14" fmla="*/ 7 w 192"/>
              <a:gd name="T15" fmla="*/ 0 h 30"/>
              <a:gd name="T16" fmla="*/ 2 w 192"/>
              <a:gd name="T17" fmla="*/ 3 h 30"/>
              <a:gd name="T18" fmla="*/ 0 w 192"/>
              <a:gd name="T19" fmla="*/ 8 h 30"/>
              <a:gd name="T20" fmla="*/ 0 w 192"/>
              <a:gd name="T21" fmla="*/ 22 h 30"/>
              <a:gd name="T22" fmla="*/ 2 w 192"/>
              <a:gd name="T23" fmla="*/ 28 h 30"/>
              <a:gd name="T24" fmla="*/ 7 w 192"/>
              <a:gd name="T25" fmla="*/ 30 h 30"/>
              <a:gd name="T26" fmla="*/ 7 w 192"/>
              <a:gd name="T27" fmla="*/ 30 h 30"/>
              <a:gd name="T28" fmla="*/ 7 w 192"/>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7" y="30"/>
                </a:moveTo>
                <a:cubicBezTo>
                  <a:pt x="184" y="30"/>
                  <a:pt x="184" y="30"/>
                  <a:pt x="184" y="30"/>
                </a:cubicBezTo>
                <a:cubicBezTo>
                  <a:pt x="186" y="30"/>
                  <a:pt x="188" y="29"/>
                  <a:pt x="190" y="28"/>
                </a:cubicBezTo>
                <a:cubicBezTo>
                  <a:pt x="191" y="26"/>
                  <a:pt x="192" y="24"/>
                  <a:pt x="192" y="22"/>
                </a:cubicBezTo>
                <a:cubicBezTo>
                  <a:pt x="192" y="8"/>
                  <a:pt x="192" y="8"/>
                  <a:pt x="192" y="8"/>
                </a:cubicBezTo>
                <a:cubicBezTo>
                  <a:pt x="192" y="6"/>
                  <a:pt x="191" y="4"/>
                  <a:pt x="190" y="3"/>
                </a:cubicBezTo>
                <a:cubicBezTo>
                  <a:pt x="188" y="1"/>
                  <a:pt x="186" y="0"/>
                  <a:pt x="184" y="0"/>
                </a:cubicBezTo>
                <a:cubicBezTo>
                  <a:pt x="7" y="0"/>
                  <a:pt x="7" y="0"/>
                  <a:pt x="7" y="0"/>
                </a:cubicBezTo>
                <a:cubicBezTo>
                  <a:pt x="5" y="0"/>
                  <a:pt x="3" y="1"/>
                  <a:pt x="2" y="3"/>
                </a:cubicBezTo>
                <a:cubicBezTo>
                  <a:pt x="1" y="4"/>
                  <a:pt x="0" y="6"/>
                  <a:pt x="0" y="8"/>
                </a:cubicBezTo>
                <a:cubicBezTo>
                  <a:pt x="0" y="22"/>
                  <a:pt x="0" y="22"/>
                  <a:pt x="0" y="22"/>
                </a:cubicBezTo>
                <a:cubicBezTo>
                  <a:pt x="0" y="24"/>
                  <a:pt x="1" y="26"/>
                  <a:pt x="2" y="28"/>
                </a:cubicBezTo>
                <a:cubicBezTo>
                  <a:pt x="3" y="29"/>
                  <a:pt x="5" y="30"/>
                  <a:pt x="7" y="30"/>
                </a:cubicBezTo>
                <a:close/>
                <a:moveTo>
                  <a:pt x="7" y="30"/>
                </a:moveTo>
                <a:cubicBezTo>
                  <a:pt x="7" y="30"/>
                  <a:pt x="7" y="30"/>
                  <a:pt x="7"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2" name="Freeform 214"/>
          <p:cNvSpPr>
            <a:spLocks noEditPoints="1"/>
          </p:cNvSpPr>
          <p:nvPr/>
        </p:nvSpPr>
        <p:spPr bwMode="auto">
          <a:xfrm>
            <a:off x="5088470" y="1845737"/>
            <a:ext cx="192617" cy="38100"/>
          </a:xfrm>
          <a:custGeom>
            <a:avLst/>
            <a:gdLst>
              <a:gd name="T0" fmla="*/ 7 w 147"/>
              <a:gd name="T1" fmla="*/ 30 h 30"/>
              <a:gd name="T2" fmla="*/ 140 w 147"/>
              <a:gd name="T3" fmla="*/ 30 h 30"/>
              <a:gd name="T4" fmla="*/ 145 w 147"/>
              <a:gd name="T5" fmla="*/ 27 h 30"/>
              <a:gd name="T6" fmla="*/ 147 w 147"/>
              <a:gd name="T7" fmla="*/ 22 h 30"/>
              <a:gd name="T8" fmla="*/ 147 w 147"/>
              <a:gd name="T9" fmla="*/ 7 h 30"/>
              <a:gd name="T10" fmla="*/ 145 w 147"/>
              <a:gd name="T11" fmla="*/ 2 h 30"/>
              <a:gd name="T12" fmla="*/ 140 w 147"/>
              <a:gd name="T13" fmla="*/ 0 h 30"/>
              <a:gd name="T14" fmla="*/ 7 w 147"/>
              <a:gd name="T15" fmla="*/ 0 h 30"/>
              <a:gd name="T16" fmla="*/ 2 w 147"/>
              <a:gd name="T17" fmla="*/ 2 h 30"/>
              <a:gd name="T18" fmla="*/ 0 w 147"/>
              <a:gd name="T19" fmla="*/ 7 h 30"/>
              <a:gd name="T20" fmla="*/ 0 w 147"/>
              <a:gd name="T21" fmla="*/ 22 h 30"/>
              <a:gd name="T22" fmla="*/ 2 w 147"/>
              <a:gd name="T23" fmla="*/ 27 h 30"/>
              <a:gd name="T24" fmla="*/ 7 w 147"/>
              <a:gd name="T25" fmla="*/ 30 h 30"/>
              <a:gd name="T26" fmla="*/ 7 w 147"/>
              <a:gd name="T27" fmla="*/ 30 h 30"/>
              <a:gd name="T28" fmla="*/ 7 w 147"/>
              <a:gd name="T2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7" h="30">
                <a:moveTo>
                  <a:pt x="7" y="30"/>
                </a:moveTo>
                <a:cubicBezTo>
                  <a:pt x="140" y="30"/>
                  <a:pt x="140" y="30"/>
                  <a:pt x="140" y="30"/>
                </a:cubicBezTo>
                <a:cubicBezTo>
                  <a:pt x="142" y="30"/>
                  <a:pt x="144" y="29"/>
                  <a:pt x="145" y="27"/>
                </a:cubicBezTo>
                <a:cubicBezTo>
                  <a:pt x="147" y="26"/>
                  <a:pt x="147" y="24"/>
                  <a:pt x="147" y="22"/>
                </a:cubicBezTo>
                <a:cubicBezTo>
                  <a:pt x="147" y="7"/>
                  <a:pt x="147" y="7"/>
                  <a:pt x="147" y="7"/>
                </a:cubicBezTo>
                <a:cubicBezTo>
                  <a:pt x="147" y="5"/>
                  <a:pt x="147" y="4"/>
                  <a:pt x="145" y="2"/>
                </a:cubicBezTo>
                <a:cubicBezTo>
                  <a:pt x="144" y="1"/>
                  <a:pt x="142" y="0"/>
                  <a:pt x="140"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30"/>
                  <a:pt x="7" y="30"/>
                </a:cubicBezTo>
                <a:close/>
                <a:moveTo>
                  <a:pt x="7" y="30"/>
                </a:moveTo>
                <a:cubicBezTo>
                  <a:pt x="7" y="30"/>
                  <a:pt x="7" y="30"/>
                  <a:pt x="7"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3" name="Freeform 215"/>
          <p:cNvSpPr>
            <a:spLocks noEditPoints="1"/>
          </p:cNvSpPr>
          <p:nvPr/>
        </p:nvSpPr>
        <p:spPr bwMode="auto">
          <a:xfrm>
            <a:off x="5088468" y="2019303"/>
            <a:ext cx="270933" cy="38100"/>
          </a:xfrm>
          <a:custGeom>
            <a:avLst/>
            <a:gdLst>
              <a:gd name="T0" fmla="*/ 204 w 207"/>
              <a:gd name="T1" fmla="*/ 2 h 29"/>
              <a:gd name="T2" fmla="*/ 199 w 207"/>
              <a:gd name="T3" fmla="*/ 0 h 29"/>
              <a:gd name="T4" fmla="*/ 7 w 207"/>
              <a:gd name="T5" fmla="*/ 0 h 29"/>
              <a:gd name="T6" fmla="*/ 2 w 207"/>
              <a:gd name="T7" fmla="*/ 2 h 29"/>
              <a:gd name="T8" fmla="*/ 0 w 207"/>
              <a:gd name="T9" fmla="*/ 7 h 29"/>
              <a:gd name="T10" fmla="*/ 0 w 207"/>
              <a:gd name="T11" fmla="*/ 22 h 29"/>
              <a:gd name="T12" fmla="*/ 2 w 207"/>
              <a:gd name="T13" fmla="*/ 27 h 29"/>
              <a:gd name="T14" fmla="*/ 7 w 207"/>
              <a:gd name="T15" fmla="*/ 29 h 29"/>
              <a:gd name="T16" fmla="*/ 199 w 207"/>
              <a:gd name="T17" fmla="*/ 29 h 29"/>
              <a:gd name="T18" fmla="*/ 204 w 207"/>
              <a:gd name="T19" fmla="*/ 27 h 29"/>
              <a:gd name="T20" fmla="*/ 207 w 207"/>
              <a:gd name="T21" fmla="*/ 22 h 29"/>
              <a:gd name="T22" fmla="*/ 207 w 207"/>
              <a:gd name="T23" fmla="*/ 7 h 29"/>
              <a:gd name="T24" fmla="*/ 204 w 207"/>
              <a:gd name="T25" fmla="*/ 2 h 29"/>
              <a:gd name="T26" fmla="*/ 204 w 207"/>
              <a:gd name="T27" fmla="*/ 2 h 29"/>
              <a:gd name="T28" fmla="*/ 204 w 207"/>
              <a:gd name="T29" fmla="*/ 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4" y="2"/>
                </a:moveTo>
                <a:cubicBezTo>
                  <a:pt x="203" y="1"/>
                  <a:pt x="201" y="0"/>
                  <a:pt x="199" y="0"/>
                </a:cubicBezTo>
                <a:cubicBezTo>
                  <a:pt x="7" y="0"/>
                  <a:pt x="7" y="0"/>
                  <a:pt x="7" y="0"/>
                </a:cubicBezTo>
                <a:cubicBezTo>
                  <a:pt x="5" y="0"/>
                  <a:pt x="3" y="1"/>
                  <a:pt x="2" y="2"/>
                </a:cubicBezTo>
                <a:cubicBezTo>
                  <a:pt x="1" y="4"/>
                  <a:pt x="0" y="5"/>
                  <a:pt x="0" y="7"/>
                </a:cubicBezTo>
                <a:cubicBezTo>
                  <a:pt x="0" y="22"/>
                  <a:pt x="0" y="22"/>
                  <a:pt x="0" y="22"/>
                </a:cubicBezTo>
                <a:cubicBezTo>
                  <a:pt x="0" y="24"/>
                  <a:pt x="1" y="26"/>
                  <a:pt x="2" y="27"/>
                </a:cubicBezTo>
                <a:cubicBezTo>
                  <a:pt x="3" y="29"/>
                  <a:pt x="5" y="29"/>
                  <a:pt x="7" y="29"/>
                </a:cubicBezTo>
                <a:cubicBezTo>
                  <a:pt x="199" y="29"/>
                  <a:pt x="199" y="29"/>
                  <a:pt x="199" y="29"/>
                </a:cubicBezTo>
                <a:cubicBezTo>
                  <a:pt x="201" y="29"/>
                  <a:pt x="203" y="29"/>
                  <a:pt x="204" y="27"/>
                </a:cubicBezTo>
                <a:cubicBezTo>
                  <a:pt x="206" y="26"/>
                  <a:pt x="207" y="24"/>
                  <a:pt x="207" y="22"/>
                </a:cubicBezTo>
                <a:cubicBezTo>
                  <a:pt x="207" y="7"/>
                  <a:pt x="207" y="7"/>
                  <a:pt x="207" y="7"/>
                </a:cubicBezTo>
                <a:cubicBezTo>
                  <a:pt x="207" y="5"/>
                  <a:pt x="206" y="4"/>
                  <a:pt x="204" y="2"/>
                </a:cubicBezTo>
                <a:close/>
                <a:moveTo>
                  <a:pt x="204" y="2"/>
                </a:moveTo>
                <a:cubicBezTo>
                  <a:pt x="204" y="2"/>
                  <a:pt x="204" y="2"/>
                  <a:pt x="20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4" name="Freeform 216"/>
          <p:cNvSpPr>
            <a:spLocks noEditPoints="1"/>
          </p:cNvSpPr>
          <p:nvPr/>
        </p:nvSpPr>
        <p:spPr bwMode="auto">
          <a:xfrm>
            <a:off x="5088469" y="1962151"/>
            <a:ext cx="211667" cy="38100"/>
          </a:xfrm>
          <a:custGeom>
            <a:avLst/>
            <a:gdLst>
              <a:gd name="T0" fmla="*/ 7 w 162"/>
              <a:gd name="T1" fmla="*/ 29 h 29"/>
              <a:gd name="T2" fmla="*/ 155 w 162"/>
              <a:gd name="T3" fmla="*/ 29 h 29"/>
              <a:gd name="T4" fmla="*/ 160 w 162"/>
              <a:gd name="T5" fmla="*/ 27 h 29"/>
              <a:gd name="T6" fmla="*/ 162 w 162"/>
              <a:gd name="T7" fmla="*/ 22 h 29"/>
              <a:gd name="T8" fmla="*/ 162 w 162"/>
              <a:gd name="T9" fmla="*/ 7 h 29"/>
              <a:gd name="T10" fmla="*/ 160 w 162"/>
              <a:gd name="T11" fmla="*/ 2 h 29"/>
              <a:gd name="T12" fmla="*/ 155 w 162"/>
              <a:gd name="T13" fmla="*/ 0 h 29"/>
              <a:gd name="T14" fmla="*/ 7 w 162"/>
              <a:gd name="T15" fmla="*/ 0 h 29"/>
              <a:gd name="T16" fmla="*/ 2 w 162"/>
              <a:gd name="T17" fmla="*/ 2 h 29"/>
              <a:gd name="T18" fmla="*/ 0 w 162"/>
              <a:gd name="T19" fmla="*/ 7 h 29"/>
              <a:gd name="T20" fmla="*/ 0 w 162"/>
              <a:gd name="T21" fmla="*/ 22 h 29"/>
              <a:gd name="T22" fmla="*/ 2 w 162"/>
              <a:gd name="T23" fmla="*/ 27 h 29"/>
              <a:gd name="T24" fmla="*/ 7 w 162"/>
              <a:gd name="T25" fmla="*/ 29 h 29"/>
              <a:gd name="T26" fmla="*/ 7 w 162"/>
              <a:gd name="T27" fmla="*/ 29 h 29"/>
              <a:gd name="T28" fmla="*/ 7 w 162"/>
              <a:gd name="T29"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7" y="29"/>
                </a:moveTo>
                <a:cubicBezTo>
                  <a:pt x="155" y="29"/>
                  <a:pt x="155" y="29"/>
                  <a:pt x="155" y="29"/>
                </a:cubicBezTo>
                <a:cubicBezTo>
                  <a:pt x="157" y="29"/>
                  <a:pt x="159" y="28"/>
                  <a:pt x="160" y="27"/>
                </a:cubicBezTo>
                <a:cubicBezTo>
                  <a:pt x="161" y="26"/>
                  <a:pt x="162" y="24"/>
                  <a:pt x="162" y="22"/>
                </a:cubicBezTo>
                <a:cubicBezTo>
                  <a:pt x="162" y="7"/>
                  <a:pt x="162" y="7"/>
                  <a:pt x="162" y="7"/>
                </a:cubicBezTo>
                <a:cubicBezTo>
                  <a:pt x="162" y="5"/>
                  <a:pt x="161" y="3"/>
                  <a:pt x="160" y="2"/>
                </a:cubicBezTo>
                <a:cubicBezTo>
                  <a:pt x="159" y="0"/>
                  <a:pt x="157" y="0"/>
                  <a:pt x="155" y="0"/>
                </a:cubicBezTo>
                <a:cubicBezTo>
                  <a:pt x="7" y="0"/>
                  <a:pt x="7" y="0"/>
                  <a:pt x="7" y="0"/>
                </a:cubicBezTo>
                <a:cubicBezTo>
                  <a:pt x="5" y="0"/>
                  <a:pt x="3" y="0"/>
                  <a:pt x="2" y="2"/>
                </a:cubicBezTo>
                <a:cubicBezTo>
                  <a:pt x="1" y="3"/>
                  <a:pt x="0" y="5"/>
                  <a:pt x="0" y="7"/>
                </a:cubicBezTo>
                <a:cubicBezTo>
                  <a:pt x="0" y="22"/>
                  <a:pt x="0" y="22"/>
                  <a:pt x="0" y="22"/>
                </a:cubicBezTo>
                <a:cubicBezTo>
                  <a:pt x="0" y="24"/>
                  <a:pt x="1" y="26"/>
                  <a:pt x="2" y="27"/>
                </a:cubicBezTo>
                <a:cubicBezTo>
                  <a:pt x="3" y="28"/>
                  <a:pt x="5" y="29"/>
                  <a:pt x="7" y="29"/>
                </a:cubicBezTo>
                <a:close/>
                <a:moveTo>
                  <a:pt x="7" y="29"/>
                </a:moveTo>
                <a:cubicBezTo>
                  <a:pt x="7" y="29"/>
                  <a:pt x="7" y="29"/>
                  <a:pt x="7" y="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5" name="Freeform 217"/>
          <p:cNvSpPr>
            <a:spLocks noEditPoints="1"/>
          </p:cNvSpPr>
          <p:nvPr/>
        </p:nvSpPr>
        <p:spPr bwMode="auto">
          <a:xfrm>
            <a:off x="5437718" y="1962151"/>
            <a:ext cx="270933" cy="38100"/>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0"/>
                  <a:pt x="3" y="2"/>
                </a:cubicBezTo>
                <a:cubicBezTo>
                  <a:pt x="1" y="3"/>
                  <a:pt x="0" y="5"/>
                  <a:pt x="0" y="7"/>
                </a:cubicBezTo>
                <a:cubicBezTo>
                  <a:pt x="0" y="22"/>
                  <a:pt x="0" y="22"/>
                  <a:pt x="0" y="22"/>
                </a:cubicBezTo>
                <a:cubicBezTo>
                  <a:pt x="0" y="24"/>
                  <a:pt x="1" y="26"/>
                  <a:pt x="3" y="27"/>
                </a:cubicBezTo>
                <a:cubicBezTo>
                  <a:pt x="4" y="28"/>
                  <a:pt x="6" y="29"/>
                  <a:pt x="8" y="29"/>
                </a:cubicBezTo>
                <a:cubicBezTo>
                  <a:pt x="200" y="29"/>
                  <a:pt x="200" y="29"/>
                  <a:pt x="200" y="29"/>
                </a:cubicBezTo>
                <a:cubicBezTo>
                  <a:pt x="202" y="29"/>
                  <a:pt x="204" y="28"/>
                  <a:pt x="205" y="27"/>
                </a:cubicBezTo>
                <a:cubicBezTo>
                  <a:pt x="206" y="26"/>
                  <a:pt x="207" y="24"/>
                  <a:pt x="207" y="22"/>
                </a:cubicBezTo>
                <a:cubicBezTo>
                  <a:pt x="207" y="7"/>
                  <a:pt x="207" y="7"/>
                  <a:pt x="207" y="7"/>
                </a:cubicBezTo>
                <a:cubicBezTo>
                  <a:pt x="207" y="5"/>
                  <a:pt x="206" y="3"/>
                  <a:pt x="205" y="2"/>
                </a:cubicBezTo>
                <a:cubicBezTo>
                  <a:pt x="204" y="0"/>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6" name="Freeform 218"/>
          <p:cNvSpPr>
            <a:spLocks noEditPoints="1"/>
          </p:cNvSpPr>
          <p:nvPr/>
        </p:nvSpPr>
        <p:spPr bwMode="auto">
          <a:xfrm>
            <a:off x="5437718" y="2019303"/>
            <a:ext cx="270933" cy="38100"/>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4" y="29"/>
                  <a:pt x="205" y="27"/>
                </a:cubicBezTo>
                <a:cubicBezTo>
                  <a:pt x="206" y="26"/>
                  <a:pt x="207" y="24"/>
                  <a:pt x="207" y="22"/>
                </a:cubicBezTo>
                <a:cubicBezTo>
                  <a:pt x="207" y="7"/>
                  <a:pt x="207" y="7"/>
                  <a:pt x="207" y="7"/>
                </a:cubicBezTo>
                <a:cubicBezTo>
                  <a:pt x="207" y="5"/>
                  <a:pt x="206" y="4"/>
                  <a:pt x="205" y="2"/>
                </a:cubicBezTo>
                <a:cubicBezTo>
                  <a:pt x="204" y="1"/>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7" name="Freeform 219"/>
          <p:cNvSpPr>
            <a:spLocks noEditPoints="1"/>
          </p:cNvSpPr>
          <p:nvPr/>
        </p:nvSpPr>
        <p:spPr bwMode="auto">
          <a:xfrm>
            <a:off x="5437718" y="1845737"/>
            <a:ext cx="270933" cy="38100"/>
          </a:xfrm>
          <a:custGeom>
            <a:avLst/>
            <a:gdLst>
              <a:gd name="T0" fmla="*/ 205 w 207"/>
              <a:gd name="T1" fmla="*/ 2 h 30"/>
              <a:gd name="T2" fmla="*/ 200 w 207"/>
              <a:gd name="T3" fmla="*/ 0 h 30"/>
              <a:gd name="T4" fmla="*/ 8 w 207"/>
              <a:gd name="T5" fmla="*/ 0 h 30"/>
              <a:gd name="T6" fmla="*/ 3 w 207"/>
              <a:gd name="T7" fmla="*/ 2 h 30"/>
              <a:gd name="T8" fmla="*/ 0 w 207"/>
              <a:gd name="T9" fmla="*/ 7 h 30"/>
              <a:gd name="T10" fmla="*/ 0 w 207"/>
              <a:gd name="T11" fmla="*/ 22 h 30"/>
              <a:gd name="T12" fmla="*/ 3 w 207"/>
              <a:gd name="T13" fmla="*/ 27 h 30"/>
              <a:gd name="T14" fmla="*/ 8 w 207"/>
              <a:gd name="T15" fmla="*/ 30 h 30"/>
              <a:gd name="T16" fmla="*/ 200 w 207"/>
              <a:gd name="T17" fmla="*/ 30 h 30"/>
              <a:gd name="T18" fmla="*/ 205 w 207"/>
              <a:gd name="T19" fmla="*/ 27 h 30"/>
              <a:gd name="T20" fmla="*/ 207 w 207"/>
              <a:gd name="T21" fmla="*/ 22 h 30"/>
              <a:gd name="T22" fmla="*/ 207 w 207"/>
              <a:gd name="T23" fmla="*/ 7 h 30"/>
              <a:gd name="T24" fmla="*/ 205 w 207"/>
              <a:gd name="T25" fmla="*/ 2 h 30"/>
              <a:gd name="T26" fmla="*/ 205 w 207"/>
              <a:gd name="T27" fmla="*/ 2 h 30"/>
              <a:gd name="T28" fmla="*/ 205 w 207"/>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5" y="2"/>
                </a:moveTo>
                <a:cubicBezTo>
                  <a:pt x="204" y="1"/>
                  <a:pt x="202" y="0"/>
                  <a:pt x="200"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200" y="30"/>
                  <a:pt x="200" y="30"/>
                  <a:pt x="200" y="30"/>
                </a:cubicBezTo>
                <a:cubicBezTo>
                  <a:pt x="202" y="30"/>
                  <a:pt x="204" y="29"/>
                  <a:pt x="205" y="27"/>
                </a:cubicBezTo>
                <a:cubicBezTo>
                  <a:pt x="206" y="26"/>
                  <a:pt x="207" y="24"/>
                  <a:pt x="207" y="22"/>
                </a:cubicBezTo>
                <a:cubicBezTo>
                  <a:pt x="207" y="7"/>
                  <a:pt x="207" y="7"/>
                  <a:pt x="207" y="7"/>
                </a:cubicBezTo>
                <a:cubicBezTo>
                  <a:pt x="207" y="5"/>
                  <a:pt x="206" y="4"/>
                  <a:pt x="205" y="2"/>
                </a:cubicBezTo>
                <a:close/>
                <a:moveTo>
                  <a:pt x="205" y="2"/>
                </a:moveTo>
                <a:cubicBezTo>
                  <a:pt x="205" y="2"/>
                  <a:pt x="205" y="2"/>
                  <a:pt x="205"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8" name="Freeform 220"/>
          <p:cNvSpPr>
            <a:spLocks noEditPoints="1"/>
          </p:cNvSpPr>
          <p:nvPr/>
        </p:nvSpPr>
        <p:spPr bwMode="auto">
          <a:xfrm>
            <a:off x="5437718" y="1902885"/>
            <a:ext cx="270933" cy="38100"/>
          </a:xfrm>
          <a:custGeom>
            <a:avLst/>
            <a:gdLst>
              <a:gd name="T0" fmla="*/ 200 w 207"/>
              <a:gd name="T1" fmla="*/ 0 h 30"/>
              <a:gd name="T2" fmla="*/ 8 w 207"/>
              <a:gd name="T3" fmla="*/ 0 h 30"/>
              <a:gd name="T4" fmla="*/ 3 w 207"/>
              <a:gd name="T5" fmla="*/ 3 h 30"/>
              <a:gd name="T6" fmla="*/ 0 w 207"/>
              <a:gd name="T7" fmla="*/ 8 h 30"/>
              <a:gd name="T8" fmla="*/ 0 w 207"/>
              <a:gd name="T9" fmla="*/ 22 h 30"/>
              <a:gd name="T10" fmla="*/ 3 w 207"/>
              <a:gd name="T11" fmla="*/ 28 h 30"/>
              <a:gd name="T12" fmla="*/ 8 w 207"/>
              <a:gd name="T13" fmla="*/ 30 h 30"/>
              <a:gd name="T14" fmla="*/ 200 w 207"/>
              <a:gd name="T15" fmla="*/ 30 h 30"/>
              <a:gd name="T16" fmla="*/ 205 w 207"/>
              <a:gd name="T17" fmla="*/ 28 h 30"/>
              <a:gd name="T18" fmla="*/ 207 w 207"/>
              <a:gd name="T19" fmla="*/ 22 h 30"/>
              <a:gd name="T20" fmla="*/ 207 w 207"/>
              <a:gd name="T21" fmla="*/ 8 h 30"/>
              <a:gd name="T22" fmla="*/ 205 w 207"/>
              <a:gd name="T23" fmla="*/ 3 h 30"/>
              <a:gd name="T24" fmla="*/ 200 w 207"/>
              <a:gd name="T25" fmla="*/ 0 h 30"/>
              <a:gd name="T26" fmla="*/ 200 w 207"/>
              <a:gd name="T27" fmla="*/ 0 h 30"/>
              <a:gd name="T28" fmla="*/ 200 w 207"/>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30">
                <a:moveTo>
                  <a:pt x="200" y="0"/>
                </a:moveTo>
                <a:cubicBezTo>
                  <a:pt x="8" y="0"/>
                  <a:pt x="8" y="0"/>
                  <a:pt x="8" y="0"/>
                </a:cubicBezTo>
                <a:cubicBezTo>
                  <a:pt x="6" y="0"/>
                  <a:pt x="4" y="1"/>
                  <a:pt x="3" y="3"/>
                </a:cubicBezTo>
                <a:cubicBezTo>
                  <a:pt x="1" y="4"/>
                  <a:pt x="0" y="6"/>
                  <a:pt x="0" y="8"/>
                </a:cubicBezTo>
                <a:cubicBezTo>
                  <a:pt x="0" y="22"/>
                  <a:pt x="0" y="22"/>
                  <a:pt x="0" y="22"/>
                </a:cubicBezTo>
                <a:cubicBezTo>
                  <a:pt x="0" y="24"/>
                  <a:pt x="1" y="26"/>
                  <a:pt x="3" y="28"/>
                </a:cubicBezTo>
                <a:cubicBezTo>
                  <a:pt x="4" y="29"/>
                  <a:pt x="6" y="30"/>
                  <a:pt x="8" y="30"/>
                </a:cubicBezTo>
                <a:cubicBezTo>
                  <a:pt x="200" y="30"/>
                  <a:pt x="200" y="30"/>
                  <a:pt x="200" y="30"/>
                </a:cubicBezTo>
                <a:cubicBezTo>
                  <a:pt x="202" y="30"/>
                  <a:pt x="204" y="29"/>
                  <a:pt x="205" y="28"/>
                </a:cubicBezTo>
                <a:cubicBezTo>
                  <a:pt x="206" y="26"/>
                  <a:pt x="207" y="24"/>
                  <a:pt x="207" y="22"/>
                </a:cubicBezTo>
                <a:cubicBezTo>
                  <a:pt x="207" y="8"/>
                  <a:pt x="207" y="8"/>
                  <a:pt x="207" y="8"/>
                </a:cubicBezTo>
                <a:cubicBezTo>
                  <a:pt x="207" y="6"/>
                  <a:pt x="206" y="4"/>
                  <a:pt x="205" y="3"/>
                </a:cubicBezTo>
                <a:cubicBezTo>
                  <a:pt x="204" y="1"/>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9" name="Freeform 221"/>
          <p:cNvSpPr>
            <a:spLocks noEditPoints="1"/>
          </p:cNvSpPr>
          <p:nvPr/>
        </p:nvSpPr>
        <p:spPr bwMode="auto">
          <a:xfrm>
            <a:off x="5808135" y="2019303"/>
            <a:ext cx="270933" cy="38100"/>
          </a:xfrm>
          <a:custGeom>
            <a:avLst/>
            <a:gdLst>
              <a:gd name="T0" fmla="*/ 200 w 207"/>
              <a:gd name="T1" fmla="*/ 0 h 29"/>
              <a:gd name="T2" fmla="*/ 8 w 207"/>
              <a:gd name="T3" fmla="*/ 0 h 29"/>
              <a:gd name="T4" fmla="*/ 3 w 207"/>
              <a:gd name="T5" fmla="*/ 2 h 29"/>
              <a:gd name="T6" fmla="*/ 0 w 207"/>
              <a:gd name="T7" fmla="*/ 7 h 29"/>
              <a:gd name="T8" fmla="*/ 0 w 207"/>
              <a:gd name="T9" fmla="*/ 22 h 29"/>
              <a:gd name="T10" fmla="*/ 3 w 207"/>
              <a:gd name="T11" fmla="*/ 27 h 29"/>
              <a:gd name="T12" fmla="*/ 8 w 207"/>
              <a:gd name="T13" fmla="*/ 29 h 29"/>
              <a:gd name="T14" fmla="*/ 200 w 207"/>
              <a:gd name="T15" fmla="*/ 29 h 29"/>
              <a:gd name="T16" fmla="*/ 205 w 207"/>
              <a:gd name="T17" fmla="*/ 27 h 29"/>
              <a:gd name="T18" fmla="*/ 207 w 207"/>
              <a:gd name="T19" fmla="*/ 22 h 29"/>
              <a:gd name="T20" fmla="*/ 207 w 207"/>
              <a:gd name="T21" fmla="*/ 7 h 29"/>
              <a:gd name="T22" fmla="*/ 205 w 207"/>
              <a:gd name="T23" fmla="*/ 2 h 29"/>
              <a:gd name="T24" fmla="*/ 200 w 207"/>
              <a:gd name="T25" fmla="*/ 0 h 29"/>
              <a:gd name="T26" fmla="*/ 200 w 207"/>
              <a:gd name="T27" fmla="*/ 0 h 29"/>
              <a:gd name="T28" fmla="*/ 200 w 207"/>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7" h="29">
                <a:moveTo>
                  <a:pt x="200" y="0"/>
                </a:move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29"/>
                  <a:pt x="8" y="29"/>
                </a:cubicBezTo>
                <a:cubicBezTo>
                  <a:pt x="200" y="29"/>
                  <a:pt x="200" y="29"/>
                  <a:pt x="200" y="29"/>
                </a:cubicBezTo>
                <a:cubicBezTo>
                  <a:pt x="202" y="29"/>
                  <a:pt x="203" y="29"/>
                  <a:pt x="205" y="27"/>
                </a:cubicBezTo>
                <a:cubicBezTo>
                  <a:pt x="206" y="26"/>
                  <a:pt x="207" y="24"/>
                  <a:pt x="207" y="22"/>
                </a:cubicBezTo>
                <a:cubicBezTo>
                  <a:pt x="207" y="7"/>
                  <a:pt x="207" y="7"/>
                  <a:pt x="207" y="7"/>
                </a:cubicBezTo>
                <a:cubicBezTo>
                  <a:pt x="207" y="5"/>
                  <a:pt x="206" y="4"/>
                  <a:pt x="205" y="2"/>
                </a:cubicBezTo>
                <a:cubicBezTo>
                  <a:pt x="203" y="1"/>
                  <a:pt x="202"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0" name="Freeform 222"/>
          <p:cNvSpPr>
            <a:spLocks noEditPoints="1"/>
          </p:cNvSpPr>
          <p:nvPr/>
        </p:nvSpPr>
        <p:spPr bwMode="auto">
          <a:xfrm>
            <a:off x="5867401" y="1962151"/>
            <a:ext cx="211667" cy="38100"/>
          </a:xfrm>
          <a:custGeom>
            <a:avLst/>
            <a:gdLst>
              <a:gd name="T0" fmla="*/ 155 w 162"/>
              <a:gd name="T1" fmla="*/ 0 h 29"/>
              <a:gd name="T2" fmla="*/ 7 w 162"/>
              <a:gd name="T3" fmla="*/ 0 h 29"/>
              <a:gd name="T4" fmla="*/ 2 w 162"/>
              <a:gd name="T5" fmla="*/ 2 h 29"/>
              <a:gd name="T6" fmla="*/ 0 w 162"/>
              <a:gd name="T7" fmla="*/ 7 h 29"/>
              <a:gd name="T8" fmla="*/ 0 w 162"/>
              <a:gd name="T9" fmla="*/ 22 h 29"/>
              <a:gd name="T10" fmla="*/ 2 w 162"/>
              <a:gd name="T11" fmla="*/ 27 h 29"/>
              <a:gd name="T12" fmla="*/ 7 w 162"/>
              <a:gd name="T13" fmla="*/ 29 h 29"/>
              <a:gd name="T14" fmla="*/ 155 w 162"/>
              <a:gd name="T15" fmla="*/ 29 h 29"/>
              <a:gd name="T16" fmla="*/ 160 w 162"/>
              <a:gd name="T17" fmla="*/ 27 h 29"/>
              <a:gd name="T18" fmla="*/ 162 w 162"/>
              <a:gd name="T19" fmla="*/ 22 h 29"/>
              <a:gd name="T20" fmla="*/ 162 w 162"/>
              <a:gd name="T21" fmla="*/ 7 h 29"/>
              <a:gd name="T22" fmla="*/ 160 w 162"/>
              <a:gd name="T23" fmla="*/ 2 h 29"/>
              <a:gd name="T24" fmla="*/ 155 w 162"/>
              <a:gd name="T25" fmla="*/ 0 h 29"/>
              <a:gd name="T26" fmla="*/ 155 w 162"/>
              <a:gd name="T27" fmla="*/ 0 h 29"/>
              <a:gd name="T28" fmla="*/ 155 w 162"/>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2" h="29">
                <a:moveTo>
                  <a:pt x="155" y="0"/>
                </a:moveTo>
                <a:cubicBezTo>
                  <a:pt x="7" y="0"/>
                  <a:pt x="7" y="0"/>
                  <a:pt x="7" y="0"/>
                </a:cubicBezTo>
                <a:cubicBezTo>
                  <a:pt x="5" y="0"/>
                  <a:pt x="3" y="0"/>
                  <a:pt x="2" y="2"/>
                </a:cubicBezTo>
                <a:cubicBezTo>
                  <a:pt x="0" y="3"/>
                  <a:pt x="0" y="5"/>
                  <a:pt x="0" y="7"/>
                </a:cubicBezTo>
                <a:cubicBezTo>
                  <a:pt x="0" y="22"/>
                  <a:pt x="0" y="22"/>
                  <a:pt x="0" y="22"/>
                </a:cubicBezTo>
                <a:cubicBezTo>
                  <a:pt x="0" y="24"/>
                  <a:pt x="0" y="26"/>
                  <a:pt x="2" y="27"/>
                </a:cubicBezTo>
                <a:cubicBezTo>
                  <a:pt x="3" y="28"/>
                  <a:pt x="5" y="29"/>
                  <a:pt x="7" y="29"/>
                </a:cubicBezTo>
                <a:cubicBezTo>
                  <a:pt x="155" y="29"/>
                  <a:pt x="155" y="29"/>
                  <a:pt x="155" y="29"/>
                </a:cubicBezTo>
                <a:cubicBezTo>
                  <a:pt x="157" y="29"/>
                  <a:pt x="158" y="28"/>
                  <a:pt x="160" y="27"/>
                </a:cubicBezTo>
                <a:cubicBezTo>
                  <a:pt x="161" y="26"/>
                  <a:pt x="162" y="24"/>
                  <a:pt x="162" y="22"/>
                </a:cubicBezTo>
                <a:cubicBezTo>
                  <a:pt x="162" y="7"/>
                  <a:pt x="162" y="7"/>
                  <a:pt x="162" y="7"/>
                </a:cubicBezTo>
                <a:cubicBezTo>
                  <a:pt x="162" y="5"/>
                  <a:pt x="161" y="3"/>
                  <a:pt x="160" y="2"/>
                </a:cubicBezTo>
                <a:cubicBezTo>
                  <a:pt x="158" y="0"/>
                  <a:pt x="157" y="0"/>
                  <a:pt x="155" y="0"/>
                </a:cubicBezTo>
                <a:close/>
                <a:moveTo>
                  <a:pt x="155" y="0"/>
                </a:moveTo>
                <a:cubicBezTo>
                  <a:pt x="155" y="0"/>
                  <a:pt x="155" y="0"/>
                  <a:pt x="15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1" name="Freeform 223"/>
          <p:cNvSpPr>
            <a:spLocks noEditPoints="1"/>
          </p:cNvSpPr>
          <p:nvPr/>
        </p:nvSpPr>
        <p:spPr bwMode="auto">
          <a:xfrm>
            <a:off x="5827186" y="1902885"/>
            <a:ext cx="251884" cy="38100"/>
          </a:xfrm>
          <a:custGeom>
            <a:avLst/>
            <a:gdLst>
              <a:gd name="T0" fmla="*/ 185 w 192"/>
              <a:gd name="T1" fmla="*/ 0 h 30"/>
              <a:gd name="T2" fmla="*/ 7 w 192"/>
              <a:gd name="T3" fmla="*/ 0 h 30"/>
              <a:gd name="T4" fmla="*/ 2 w 192"/>
              <a:gd name="T5" fmla="*/ 3 h 30"/>
              <a:gd name="T6" fmla="*/ 0 w 192"/>
              <a:gd name="T7" fmla="*/ 8 h 30"/>
              <a:gd name="T8" fmla="*/ 0 w 192"/>
              <a:gd name="T9" fmla="*/ 22 h 30"/>
              <a:gd name="T10" fmla="*/ 2 w 192"/>
              <a:gd name="T11" fmla="*/ 28 h 30"/>
              <a:gd name="T12" fmla="*/ 7 w 192"/>
              <a:gd name="T13" fmla="*/ 30 h 30"/>
              <a:gd name="T14" fmla="*/ 185 w 192"/>
              <a:gd name="T15" fmla="*/ 30 h 30"/>
              <a:gd name="T16" fmla="*/ 190 w 192"/>
              <a:gd name="T17" fmla="*/ 28 h 30"/>
              <a:gd name="T18" fmla="*/ 192 w 192"/>
              <a:gd name="T19" fmla="*/ 22 h 30"/>
              <a:gd name="T20" fmla="*/ 192 w 192"/>
              <a:gd name="T21" fmla="*/ 8 h 30"/>
              <a:gd name="T22" fmla="*/ 190 w 192"/>
              <a:gd name="T23" fmla="*/ 3 h 30"/>
              <a:gd name="T24" fmla="*/ 185 w 192"/>
              <a:gd name="T25" fmla="*/ 0 h 30"/>
              <a:gd name="T26" fmla="*/ 185 w 192"/>
              <a:gd name="T27" fmla="*/ 0 h 30"/>
              <a:gd name="T28" fmla="*/ 185 w 192"/>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30">
                <a:moveTo>
                  <a:pt x="185" y="0"/>
                </a:moveTo>
                <a:cubicBezTo>
                  <a:pt x="7" y="0"/>
                  <a:pt x="7" y="0"/>
                  <a:pt x="7" y="0"/>
                </a:cubicBezTo>
                <a:cubicBezTo>
                  <a:pt x="5" y="0"/>
                  <a:pt x="4" y="1"/>
                  <a:pt x="2" y="3"/>
                </a:cubicBezTo>
                <a:cubicBezTo>
                  <a:pt x="1" y="4"/>
                  <a:pt x="0" y="6"/>
                  <a:pt x="0" y="8"/>
                </a:cubicBezTo>
                <a:cubicBezTo>
                  <a:pt x="0" y="22"/>
                  <a:pt x="0" y="22"/>
                  <a:pt x="0" y="22"/>
                </a:cubicBezTo>
                <a:cubicBezTo>
                  <a:pt x="0" y="24"/>
                  <a:pt x="1" y="26"/>
                  <a:pt x="2" y="28"/>
                </a:cubicBezTo>
                <a:cubicBezTo>
                  <a:pt x="4" y="29"/>
                  <a:pt x="5" y="30"/>
                  <a:pt x="7" y="30"/>
                </a:cubicBezTo>
                <a:cubicBezTo>
                  <a:pt x="185" y="30"/>
                  <a:pt x="185" y="30"/>
                  <a:pt x="185" y="30"/>
                </a:cubicBezTo>
                <a:cubicBezTo>
                  <a:pt x="187" y="30"/>
                  <a:pt x="188" y="29"/>
                  <a:pt x="190" y="28"/>
                </a:cubicBezTo>
                <a:cubicBezTo>
                  <a:pt x="191" y="26"/>
                  <a:pt x="192" y="24"/>
                  <a:pt x="192" y="22"/>
                </a:cubicBezTo>
                <a:cubicBezTo>
                  <a:pt x="192" y="8"/>
                  <a:pt x="192" y="8"/>
                  <a:pt x="192" y="8"/>
                </a:cubicBezTo>
                <a:cubicBezTo>
                  <a:pt x="192" y="6"/>
                  <a:pt x="191" y="4"/>
                  <a:pt x="190" y="3"/>
                </a:cubicBezTo>
                <a:cubicBezTo>
                  <a:pt x="188" y="1"/>
                  <a:pt x="187" y="0"/>
                  <a:pt x="185" y="0"/>
                </a:cubicBezTo>
                <a:close/>
                <a:moveTo>
                  <a:pt x="185" y="0"/>
                </a:moveTo>
                <a:cubicBezTo>
                  <a:pt x="185" y="0"/>
                  <a:pt x="185" y="0"/>
                  <a:pt x="18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2" name="Freeform 224"/>
          <p:cNvSpPr>
            <a:spLocks noEditPoints="1"/>
          </p:cNvSpPr>
          <p:nvPr/>
        </p:nvSpPr>
        <p:spPr bwMode="auto">
          <a:xfrm>
            <a:off x="5886452" y="1845737"/>
            <a:ext cx="192617" cy="38100"/>
          </a:xfrm>
          <a:custGeom>
            <a:avLst/>
            <a:gdLst>
              <a:gd name="T0" fmla="*/ 146 w 148"/>
              <a:gd name="T1" fmla="*/ 2 h 30"/>
              <a:gd name="T2" fmla="*/ 141 w 148"/>
              <a:gd name="T3" fmla="*/ 0 h 30"/>
              <a:gd name="T4" fmla="*/ 8 w 148"/>
              <a:gd name="T5" fmla="*/ 0 h 30"/>
              <a:gd name="T6" fmla="*/ 3 w 148"/>
              <a:gd name="T7" fmla="*/ 2 h 30"/>
              <a:gd name="T8" fmla="*/ 0 w 148"/>
              <a:gd name="T9" fmla="*/ 7 h 30"/>
              <a:gd name="T10" fmla="*/ 0 w 148"/>
              <a:gd name="T11" fmla="*/ 22 h 30"/>
              <a:gd name="T12" fmla="*/ 3 w 148"/>
              <a:gd name="T13" fmla="*/ 27 h 30"/>
              <a:gd name="T14" fmla="*/ 8 w 148"/>
              <a:gd name="T15" fmla="*/ 30 h 30"/>
              <a:gd name="T16" fmla="*/ 141 w 148"/>
              <a:gd name="T17" fmla="*/ 30 h 30"/>
              <a:gd name="T18" fmla="*/ 146 w 148"/>
              <a:gd name="T19" fmla="*/ 27 h 30"/>
              <a:gd name="T20" fmla="*/ 148 w 148"/>
              <a:gd name="T21" fmla="*/ 22 h 30"/>
              <a:gd name="T22" fmla="*/ 148 w 148"/>
              <a:gd name="T23" fmla="*/ 7 h 30"/>
              <a:gd name="T24" fmla="*/ 146 w 148"/>
              <a:gd name="T25" fmla="*/ 2 h 30"/>
              <a:gd name="T26" fmla="*/ 146 w 148"/>
              <a:gd name="T27" fmla="*/ 2 h 30"/>
              <a:gd name="T28" fmla="*/ 146 w 148"/>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30">
                <a:moveTo>
                  <a:pt x="146" y="2"/>
                </a:moveTo>
                <a:cubicBezTo>
                  <a:pt x="144" y="1"/>
                  <a:pt x="143" y="0"/>
                  <a:pt x="141" y="0"/>
                </a:cubicBezTo>
                <a:cubicBezTo>
                  <a:pt x="8" y="0"/>
                  <a:pt x="8" y="0"/>
                  <a:pt x="8" y="0"/>
                </a:cubicBezTo>
                <a:cubicBezTo>
                  <a:pt x="6" y="0"/>
                  <a:pt x="4" y="1"/>
                  <a:pt x="3" y="2"/>
                </a:cubicBezTo>
                <a:cubicBezTo>
                  <a:pt x="1" y="4"/>
                  <a:pt x="0" y="5"/>
                  <a:pt x="0" y="7"/>
                </a:cubicBezTo>
                <a:cubicBezTo>
                  <a:pt x="0" y="22"/>
                  <a:pt x="0" y="22"/>
                  <a:pt x="0" y="22"/>
                </a:cubicBezTo>
                <a:cubicBezTo>
                  <a:pt x="0" y="24"/>
                  <a:pt x="1" y="26"/>
                  <a:pt x="3" y="27"/>
                </a:cubicBezTo>
                <a:cubicBezTo>
                  <a:pt x="4" y="29"/>
                  <a:pt x="6" y="30"/>
                  <a:pt x="8" y="30"/>
                </a:cubicBezTo>
                <a:cubicBezTo>
                  <a:pt x="141" y="30"/>
                  <a:pt x="141" y="30"/>
                  <a:pt x="141" y="30"/>
                </a:cubicBezTo>
                <a:cubicBezTo>
                  <a:pt x="143" y="30"/>
                  <a:pt x="144" y="29"/>
                  <a:pt x="146" y="27"/>
                </a:cubicBezTo>
                <a:cubicBezTo>
                  <a:pt x="147" y="26"/>
                  <a:pt x="148" y="24"/>
                  <a:pt x="148" y="22"/>
                </a:cubicBezTo>
                <a:cubicBezTo>
                  <a:pt x="148" y="7"/>
                  <a:pt x="148" y="7"/>
                  <a:pt x="148" y="7"/>
                </a:cubicBezTo>
                <a:cubicBezTo>
                  <a:pt x="148" y="5"/>
                  <a:pt x="147" y="4"/>
                  <a:pt x="146" y="2"/>
                </a:cubicBezTo>
                <a:close/>
                <a:moveTo>
                  <a:pt x="146" y="2"/>
                </a:moveTo>
                <a:cubicBezTo>
                  <a:pt x="146" y="2"/>
                  <a:pt x="146" y="2"/>
                  <a:pt x="146"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3" name="Freeform 225"/>
          <p:cNvSpPr>
            <a:spLocks noEditPoints="1"/>
          </p:cNvSpPr>
          <p:nvPr/>
        </p:nvSpPr>
        <p:spPr bwMode="auto">
          <a:xfrm>
            <a:off x="4309535" y="1839386"/>
            <a:ext cx="110067" cy="88900"/>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8"/>
                  <a:pt x="2" y="62"/>
                  <a:pt x="5" y="64"/>
                </a:cubicBezTo>
                <a:cubicBezTo>
                  <a:pt x="7" y="67"/>
                  <a:pt x="10" y="68"/>
                  <a:pt x="14" y="68"/>
                </a:cubicBezTo>
                <a:cubicBezTo>
                  <a:pt x="69" y="68"/>
                  <a:pt x="69" y="68"/>
                  <a:pt x="69" y="68"/>
                </a:cubicBezTo>
                <a:cubicBezTo>
                  <a:pt x="73" y="68"/>
                  <a:pt x="76" y="67"/>
                  <a:pt x="79" y="64"/>
                </a:cubicBezTo>
                <a:cubicBezTo>
                  <a:pt x="81" y="62"/>
                  <a:pt x="83" y="58"/>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4" name="Freeform 226"/>
          <p:cNvSpPr>
            <a:spLocks noEditPoints="1"/>
          </p:cNvSpPr>
          <p:nvPr/>
        </p:nvSpPr>
        <p:spPr bwMode="auto">
          <a:xfrm>
            <a:off x="4309535" y="1947337"/>
            <a:ext cx="110067" cy="88900"/>
          </a:xfrm>
          <a:custGeom>
            <a:avLst/>
            <a:gdLst>
              <a:gd name="T0" fmla="*/ 69 w 83"/>
              <a:gd name="T1" fmla="*/ 0 h 68"/>
              <a:gd name="T2" fmla="*/ 14 w 83"/>
              <a:gd name="T3" fmla="*/ 0 h 68"/>
              <a:gd name="T4" fmla="*/ 5 w 83"/>
              <a:gd name="T5" fmla="*/ 4 h 68"/>
              <a:gd name="T6" fmla="*/ 0 w 83"/>
              <a:gd name="T7" fmla="*/ 14 h 68"/>
              <a:gd name="T8" fmla="*/ 0 w 83"/>
              <a:gd name="T9" fmla="*/ 55 h 68"/>
              <a:gd name="T10" fmla="*/ 5 w 83"/>
              <a:gd name="T11" fmla="*/ 64 h 68"/>
              <a:gd name="T12" fmla="*/ 14 w 83"/>
              <a:gd name="T13" fmla="*/ 68 h 68"/>
              <a:gd name="T14" fmla="*/ 69 w 83"/>
              <a:gd name="T15" fmla="*/ 68 h 68"/>
              <a:gd name="T16" fmla="*/ 79 w 83"/>
              <a:gd name="T17" fmla="*/ 64 h 68"/>
              <a:gd name="T18" fmla="*/ 83 w 83"/>
              <a:gd name="T19" fmla="*/ 55 h 68"/>
              <a:gd name="T20" fmla="*/ 83 w 83"/>
              <a:gd name="T21" fmla="*/ 14 h 68"/>
              <a:gd name="T22" fmla="*/ 79 w 83"/>
              <a:gd name="T23" fmla="*/ 4 h 68"/>
              <a:gd name="T24" fmla="*/ 69 w 83"/>
              <a:gd name="T25" fmla="*/ 0 h 68"/>
              <a:gd name="T26" fmla="*/ 69 w 83"/>
              <a:gd name="T27" fmla="*/ 0 h 68"/>
              <a:gd name="T28" fmla="*/ 69 w 83"/>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69" y="0"/>
                </a:moveTo>
                <a:cubicBezTo>
                  <a:pt x="14" y="0"/>
                  <a:pt x="14" y="0"/>
                  <a:pt x="14" y="0"/>
                </a:cubicBezTo>
                <a:cubicBezTo>
                  <a:pt x="10" y="0"/>
                  <a:pt x="7" y="1"/>
                  <a:pt x="5" y="4"/>
                </a:cubicBezTo>
                <a:cubicBezTo>
                  <a:pt x="2" y="7"/>
                  <a:pt x="0" y="10"/>
                  <a:pt x="0" y="14"/>
                </a:cubicBezTo>
                <a:cubicBezTo>
                  <a:pt x="0" y="55"/>
                  <a:pt x="0" y="55"/>
                  <a:pt x="0" y="55"/>
                </a:cubicBezTo>
                <a:cubicBezTo>
                  <a:pt x="0" y="59"/>
                  <a:pt x="2" y="62"/>
                  <a:pt x="5" y="64"/>
                </a:cubicBezTo>
                <a:cubicBezTo>
                  <a:pt x="7" y="67"/>
                  <a:pt x="10" y="68"/>
                  <a:pt x="14" y="68"/>
                </a:cubicBezTo>
                <a:cubicBezTo>
                  <a:pt x="69" y="68"/>
                  <a:pt x="69" y="68"/>
                  <a:pt x="69" y="68"/>
                </a:cubicBezTo>
                <a:cubicBezTo>
                  <a:pt x="73" y="68"/>
                  <a:pt x="76" y="67"/>
                  <a:pt x="79" y="64"/>
                </a:cubicBezTo>
                <a:cubicBezTo>
                  <a:pt x="81" y="62"/>
                  <a:pt x="83" y="59"/>
                  <a:pt x="83" y="55"/>
                </a:cubicBezTo>
                <a:cubicBezTo>
                  <a:pt x="83" y="14"/>
                  <a:pt x="83" y="14"/>
                  <a:pt x="83" y="14"/>
                </a:cubicBezTo>
                <a:cubicBezTo>
                  <a:pt x="83" y="10"/>
                  <a:pt x="81" y="7"/>
                  <a:pt x="79" y="4"/>
                </a:cubicBezTo>
                <a:cubicBezTo>
                  <a:pt x="76" y="1"/>
                  <a:pt x="73"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5" name="Freeform 227"/>
          <p:cNvSpPr>
            <a:spLocks noEditPoints="1"/>
          </p:cNvSpPr>
          <p:nvPr/>
        </p:nvSpPr>
        <p:spPr bwMode="auto">
          <a:xfrm>
            <a:off x="4436537" y="1839386"/>
            <a:ext cx="107951" cy="88900"/>
          </a:xfrm>
          <a:custGeom>
            <a:avLst/>
            <a:gdLst>
              <a:gd name="T0" fmla="*/ 78 w 82"/>
              <a:gd name="T1" fmla="*/ 4 h 68"/>
              <a:gd name="T2" fmla="*/ 69 w 82"/>
              <a:gd name="T3" fmla="*/ 0 h 68"/>
              <a:gd name="T4" fmla="*/ 14 w 82"/>
              <a:gd name="T5" fmla="*/ 0 h 68"/>
              <a:gd name="T6" fmla="*/ 4 w 82"/>
              <a:gd name="T7" fmla="*/ 4 h 68"/>
              <a:gd name="T8" fmla="*/ 0 w 82"/>
              <a:gd name="T9" fmla="*/ 14 h 68"/>
              <a:gd name="T10" fmla="*/ 0 w 82"/>
              <a:gd name="T11" fmla="*/ 55 h 68"/>
              <a:gd name="T12" fmla="*/ 4 w 82"/>
              <a:gd name="T13" fmla="*/ 64 h 68"/>
              <a:gd name="T14" fmla="*/ 14 w 82"/>
              <a:gd name="T15" fmla="*/ 68 h 68"/>
              <a:gd name="T16" fmla="*/ 69 w 82"/>
              <a:gd name="T17" fmla="*/ 68 h 68"/>
              <a:gd name="T18" fmla="*/ 78 w 82"/>
              <a:gd name="T19" fmla="*/ 64 h 68"/>
              <a:gd name="T20" fmla="*/ 82 w 82"/>
              <a:gd name="T21" fmla="*/ 55 h 68"/>
              <a:gd name="T22" fmla="*/ 82 w 82"/>
              <a:gd name="T23" fmla="*/ 14 h 68"/>
              <a:gd name="T24" fmla="*/ 78 w 82"/>
              <a:gd name="T25" fmla="*/ 4 h 68"/>
              <a:gd name="T26" fmla="*/ 78 w 82"/>
              <a:gd name="T27" fmla="*/ 4 h 68"/>
              <a:gd name="T28" fmla="*/ 78 w 82"/>
              <a:gd name="T2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78" y="4"/>
                </a:moveTo>
                <a:cubicBezTo>
                  <a:pt x="76" y="1"/>
                  <a:pt x="72" y="0"/>
                  <a:pt x="69" y="0"/>
                </a:cubicBezTo>
                <a:cubicBezTo>
                  <a:pt x="14" y="0"/>
                  <a:pt x="14" y="0"/>
                  <a:pt x="14" y="0"/>
                </a:cubicBezTo>
                <a:cubicBezTo>
                  <a:pt x="10" y="0"/>
                  <a:pt x="7" y="1"/>
                  <a:pt x="4" y="4"/>
                </a:cubicBezTo>
                <a:cubicBezTo>
                  <a:pt x="2" y="7"/>
                  <a:pt x="0" y="10"/>
                  <a:pt x="0" y="14"/>
                </a:cubicBezTo>
                <a:cubicBezTo>
                  <a:pt x="0" y="55"/>
                  <a:pt x="0" y="55"/>
                  <a:pt x="0" y="55"/>
                </a:cubicBezTo>
                <a:cubicBezTo>
                  <a:pt x="0" y="58"/>
                  <a:pt x="2" y="62"/>
                  <a:pt x="4" y="64"/>
                </a:cubicBezTo>
                <a:cubicBezTo>
                  <a:pt x="7" y="67"/>
                  <a:pt x="10" y="68"/>
                  <a:pt x="14" y="68"/>
                </a:cubicBezTo>
                <a:cubicBezTo>
                  <a:pt x="69" y="68"/>
                  <a:pt x="69" y="68"/>
                  <a:pt x="69" y="68"/>
                </a:cubicBezTo>
                <a:cubicBezTo>
                  <a:pt x="72" y="68"/>
                  <a:pt x="76" y="67"/>
                  <a:pt x="78" y="64"/>
                </a:cubicBezTo>
                <a:cubicBezTo>
                  <a:pt x="81" y="62"/>
                  <a:pt x="82" y="58"/>
                  <a:pt x="82" y="55"/>
                </a:cubicBezTo>
                <a:cubicBezTo>
                  <a:pt x="82" y="14"/>
                  <a:pt x="82" y="14"/>
                  <a:pt x="82" y="14"/>
                </a:cubicBezTo>
                <a:cubicBezTo>
                  <a:pt x="82" y="10"/>
                  <a:pt x="81" y="7"/>
                  <a:pt x="78" y="4"/>
                </a:cubicBezTo>
                <a:close/>
                <a:moveTo>
                  <a:pt x="78" y="4"/>
                </a:moveTo>
                <a:cubicBezTo>
                  <a:pt x="78" y="4"/>
                  <a:pt x="78" y="4"/>
                  <a:pt x="78"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6" name="Freeform 228"/>
          <p:cNvSpPr>
            <a:spLocks noEditPoints="1"/>
          </p:cNvSpPr>
          <p:nvPr/>
        </p:nvSpPr>
        <p:spPr bwMode="auto">
          <a:xfrm>
            <a:off x="4436537" y="1947337"/>
            <a:ext cx="107951" cy="88900"/>
          </a:xfrm>
          <a:custGeom>
            <a:avLst/>
            <a:gdLst>
              <a:gd name="T0" fmla="*/ 69 w 82"/>
              <a:gd name="T1" fmla="*/ 0 h 68"/>
              <a:gd name="T2" fmla="*/ 14 w 82"/>
              <a:gd name="T3" fmla="*/ 0 h 68"/>
              <a:gd name="T4" fmla="*/ 4 w 82"/>
              <a:gd name="T5" fmla="*/ 4 h 68"/>
              <a:gd name="T6" fmla="*/ 0 w 82"/>
              <a:gd name="T7" fmla="*/ 14 h 68"/>
              <a:gd name="T8" fmla="*/ 0 w 82"/>
              <a:gd name="T9" fmla="*/ 55 h 68"/>
              <a:gd name="T10" fmla="*/ 4 w 82"/>
              <a:gd name="T11" fmla="*/ 64 h 68"/>
              <a:gd name="T12" fmla="*/ 14 w 82"/>
              <a:gd name="T13" fmla="*/ 68 h 68"/>
              <a:gd name="T14" fmla="*/ 69 w 82"/>
              <a:gd name="T15" fmla="*/ 68 h 68"/>
              <a:gd name="T16" fmla="*/ 78 w 82"/>
              <a:gd name="T17" fmla="*/ 64 h 68"/>
              <a:gd name="T18" fmla="*/ 82 w 82"/>
              <a:gd name="T19" fmla="*/ 55 h 68"/>
              <a:gd name="T20" fmla="*/ 82 w 82"/>
              <a:gd name="T21" fmla="*/ 14 h 68"/>
              <a:gd name="T22" fmla="*/ 78 w 82"/>
              <a:gd name="T23" fmla="*/ 4 h 68"/>
              <a:gd name="T24" fmla="*/ 69 w 82"/>
              <a:gd name="T25" fmla="*/ 0 h 68"/>
              <a:gd name="T26" fmla="*/ 69 w 82"/>
              <a:gd name="T27" fmla="*/ 0 h 68"/>
              <a:gd name="T28" fmla="*/ 69 w 82"/>
              <a:gd name="T29"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68">
                <a:moveTo>
                  <a:pt x="69" y="0"/>
                </a:moveTo>
                <a:cubicBezTo>
                  <a:pt x="14" y="0"/>
                  <a:pt x="14" y="0"/>
                  <a:pt x="14" y="0"/>
                </a:cubicBezTo>
                <a:cubicBezTo>
                  <a:pt x="10" y="0"/>
                  <a:pt x="7" y="1"/>
                  <a:pt x="4" y="4"/>
                </a:cubicBezTo>
                <a:cubicBezTo>
                  <a:pt x="2" y="7"/>
                  <a:pt x="0" y="10"/>
                  <a:pt x="0" y="14"/>
                </a:cubicBezTo>
                <a:cubicBezTo>
                  <a:pt x="0" y="55"/>
                  <a:pt x="0" y="55"/>
                  <a:pt x="0" y="55"/>
                </a:cubicBezTo>
                <a:cubicBezTo>
                  <a:pt x="0" y="59"/>
                  <a:pt x="2" y="62"/>
                  <a:pt x="4" y="64"/>
                </a:cubicBezTo>
                <a:cubicBezTo>
                  <a:pt x="7" y="67"/>
                  <a:pt x="10" y="68"/>
                  <a:pt x="14" y="68"/>
                </a:cubicBezTo>
                <a:cubicBezTo>
                  <a:pt x="69" y="68"/>
                  <a:pt x="69" y="68"/>
                  <a:pt x="69" y="68"/>
                </a:cubicBezTo>
                <a:cubicBezTo>
                  <a:pt x="72" y="68"/>
                  <a:pt x="76" y="67"/>
                  <a:pt x="78" y="64"/>
                </a:cubicBezTo>
                <a:cubicBezTo>
                  <a:pt x="81" y="62"/>
                  <a:pt x="82" y="59"/>
                  <a:pt x="82" y="55"/>
                </a:cubicBezTo>
                <a:cubicBezTo>
                  <a:pt x="82" y="14"/>
                  <a:pt x="82" y="14"/>
                  <a:pt x="82" y="14"/>
                </a:cubicBezTo>
                <a:cubicBezTo>
                  <a:pt x="82" y="10"/>
                  <a:pt x="81" y="7"/>
                  <a:pt x="78" y="4"/>
                </a:cubicBezTo>
                <a:cubicBezTo>
                  <a:pt x="76" y="1"/>
                  <a:pt x="72"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7" name="Freeform 229"/>
          <p:cNvSpPr>
            <a:spLocks noEditPoints="1"/>
          </p:cNvSpPr>
          <p:nvPr/>
        </p:nvSpPr>
        <p:spPr bwMode="auto">
          <a:xfrm>
            <a:off x="3155951" y="1943101"/>
            <a:ext cx="50800" cy="95251"/>
          </a:xfrm>
          <a:custGeom>
            <a:avLst/>
            <a:gdLst>
              <a:gd name="T0" fmla="*/ 4 w 40"/>
              <a:gd name="T1" fmla="*/ 73 h 73"/>
              <a:gd name="T2" fmla="*/ 6 w 40"/>
              <a:gd name="T3" fmla="*/ 72 h 73"/>
              <a:gd name="T4" fmla="*/ 39 w 40"/>
              <a:gd name="T5" fmla="*/ 39 h 73"/>
              <a:gd name="T6" fmla="*/ 40 w 40"/>
              <a:gd name="T7" fmla="*/ 36 h 73"/>
              <a:gd name="T8" fmla="*/ 39 w 40"/>
              <a:gd name="T9" fmla="*/ 34 h 73"/>
              <a:gd name="T10" fmla="*/ 6 w 40"/>
              <a:gd name="T11" fmla="*/ 1 h 73"/>
              <a:gd name="T12" fmla="*/ 4 w 40"/>
              <a:gd name="T13" fmla="*/ 0 h 73"/>
              <a:gd name="T14" fmla="*/ 1 w 40"/>
              <a:gd name="T15" fmla="*/ 1 h 73"/>
              <a:gd name="T16" fmla="*/ 0 w 40"/>
              <a:gd name="T17" fmla="*/ 4 h 73"/>
              <a:gd name="T18" fmla="*/ 0 w 40"/>
              <a:gd name="T19" fmla="*/ 69 h 73"/>
              <a:gd name="T20" fmla="*/ 1 w 40"/>
              <a:gd name="T21" fmla="*/ 72 h 73"/>
              <a:gd name="T22" fmla="*/ 4 w 40"/>
              <a:gd name="T23" fmla="*/ 73 h 73"/>
              <a:gd name="T24" fmla="*/ 4 w 40"/>
              <a:gd name="T25" fmla="*/ 73 h 73"/>
              <a:gd name="T26" fmla="*/ 4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4" y="73"/>
                </a:moveTo>
                <a:cubicBezTo>
                  <a:pt x="5" y="73"/>
                  <a:pt x="6" y="72"/>
                  <a:pt x="6" y="72"/>
                </a:cubicBezTo>
                <a:cubicBezTo>
                  <a:pt x="39" y="39"/>
                  <a:pt x="39" y="39"/>
                  <a:pt x="39" y="39"/>
                </a:cubicBezTo>
                <a:cubicBezTo>
                  <a:pt x="40" y="38"/>
                  <a:pt x="40" y="37"/>
                  <a:pt x="40" y="36"/>
                </a:cubicBezTo>
                <a:cubicBezTo>
                  <a:pt x="40" y="35"/>
                  <a:pt x="40" y="34"/>
                  <a:pt x="39" y="34"/>
                </a:cubicBezTo>
                <a:cubicBezTo>
                  <a:pt x="6" y="1"/>
                  <a:pt x="6" y="1"/>
                  <a:pt x="6" y="1"/>
                </a:cubicBezTo>
                <a:cubicBezTo>
                  <a:pt x="6" y="0"/>
                  <a:pt x="5" y="0"/>
                  <a:pt x="4" y="0"/>
                </a:cubicBezTo>
                <a:cubicBezTo>
                  <a:pt x="3" y="0"/>
                  <a:pt x="2" y="0"/>
                  <a:pt x="1" y="1"/>
                </a:cubicBezTo>
                <a:cubicBezTo>
                  <a:pt x="0" y="2"/>
                  <a:pt x="0" y="3"/>
                  <a:pt x="0" y="4"/>
                </a:cubicBezTo>
                <a:cubicBezTo>
                  <a:pt x="0" y="69"/>
                  <a:pt x="0" y="69"/>
                  <a:pt x="0" y="69"/>
                </a:cubicBezTo>
                <a:cubicBezTo>
                  <a:pt x="0" y="70"/>
                  <a:pt x="0" y="71"/>
                  <a:pt x="1" y="72"/>
                </a:cubicBezTo>
                <a:cubicBezTo>
                  <a:pt x="2" y="72"/>
                  <a:pt x="3" y="73"/>
                  <a:pt x="4" y="73"/>
                </a:cubicBezTo>
                <a:close/>
                <a:moveTo>
                  <a:pt x="4" y="73"/>
                </a:moveTo>
                <a:cubicBezTo>
                  <a:pt x="4" y="73"/>
                  <a:pt x="4" y="73"/>
                  <a:pt x="4"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8" name="Freeform 230"/>
          <p:cNvSpPr>
            <a:spLocks noEditPoints="1"/>
          </p:cNvSpPr>
          <p:nvPr/>
        </p:nvSpPr>
        <p:spPr bwMode="auto">
          <a:xfrm>
            <a:off x="3155951" y="2057403"/>
            <a:ext cx="266700" cy="38100"/>
          </a:xfrm>
          <a:custGeom>
            <a:avLst/>
            <a:gdLst>
              <a:gd name="T0" fmla="*/ 200 w 204"/>
              <a:gd name="T1" fmla="*/ 0 h 29"/>
              <a:gd name="T2" fmla="*/ 4 w 204"/>
              <a:gd name="T3" fmla="*/ 0 h 29"/>
              <a:gd name="T4" fmla="*/ 1 w 204"/>
              <a:gd name="T5" fmla="*/ 1 h 29"/>
              <a:gd name="T6" fmla="*/ 0 w 204"/>
              <a:gd name="T7" fmla="*/ 4 h 29"/>
              <a:gd name="T8" fmla="*/ 0 w 204"/>
              <a:gd name="T9" fmla="*/ 26 h 29"/>
              <a:gd name="T10" fmla="*/ 1 w 204"/>
              <a:gd name="T11" fmla="*/ 28 h 29"/>
              <a:gd name="T12" fmla="*/ 4 w 204"/>
              <a:gd name="T13" fmla="*/ 29 h 29"/>
              <a:gd name="T14" fmla="*/ 200 w 204"/>
              <a:gd name="T15" fmla="*/ 29 h 29"/>
              <a:gd name="T16" fmla="*/ 203 w 204"/>
              <a:gd name="T17" fmla="*/ 28 h 29"/>
              <a:gd name="T18" fmla="*/ 204 w 204"/>
              <a:gd name="T19" fmla="*/ 26 h 29"/>
              <a:gd name="T20" fmla="*/ 204 w 204"/>
              <a:gd name="T21" fmla="*/ 4 h 29"/>
              <a:gd name="T22" fmla="*/ 203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1"/>
                  <a:pt x="1" y="1"/>
                </a:cubicBezTo>
                <a:cubicBezTo>
                  <a:pt x="0" y="2"/>
                  <a:pt x="0" y="3"/>
                  <a:pt x="0" y="4"/>
                </a:cubicBezTo>
                <a:cubicBezTo>
                  <a:pt x="0" y="26"/>
                  <a:pt x="0" y="26"/>
                  <a:pt x="0" y="26"/>
                </a:cubicBezTo>
                <a:cubicBezTo>
                  <a:pt x="0" y="27"/>
                  <a:pt x="0" y="27"/>
                  <a:pt x="1" y="28"/>
                </a:cubicBezTo>
                <a:cubicBezTo>
                  <a:pt x="2" y="29"/>
                  <a:pt x="3" y="29"/>
                  <a:pt x="4" y="29"/>
                </a:cubicBezTo>
                <a:cubicBezTo>
                  <a:pt x="200" y="29"/>
                  <a:pt x="200" y="29"/>
                  <a:pt x="200" y="29"/>
                </a:cubicBezTo>
                <a:cubicBezTo>
                  <a:pt x="201" y="29"/>
                  <a:pt x="202" y="29"/>
                  <a:pt x="203" y="28"/>
                </a:cubicBezTo>
                <a:cubicBezTo>
                  <a:pt x="203" y="27"/>
                  <a:pt x="204" y="27"/>
                  <a:pt x="204" y="26"/>
                </a:cubicBezTo>
                <a:cubicBezTo>
                  <a:pt x="204" y="4"/>
                  <a:pt x="204" y="4"/>
                  <a:pt x="204" y="4"/>
                </a:cubicBezTo>
                <a:cubicBezTo>
                  <a:pt x="204" y="3"/>
                  <a:pt x="203" y="2"/>
                  <a:pt x="203" y="1"/>
                </a:cubicBezTo>
                <a:cubicBezTo>
                  <a:pt x="202" y="1"/>
                  <a:pt x="201"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9" name="Freeform 231"/>
          <p:cNvSpPr>
            <a:spLocks noEditPoints="1"/>
          </p:cNvSpPr>
          <p:nvPr/>
        </p:nvSpPr>
        <p:spPr bwMode="auto">
          <a:xfrm>
            <a:off x="3251201" y="2000251"/>
            <a:ext cx="171451" cy="38100"/>
          </a:xfrm>
          <a:custGeom>
            <a:avLst/>
            <a:gdLst>
              <a:gd name="T0" fmla="*/ 127 w 131"/>
              <a:gd name="T1" fmla="*/ 0 h 29"/>
              <a:gd name="T2" fmla="*/ 3 w 131"/>
              <a:gd name="T3" fmla="*/ 0 h 29"/>
              <a:gd name="T4" fmla="*/ 1 w 131"/>
              <a:gd name="T5" fmla="*/ 1 h 29"/>
              <a:gd name="T6" fmla="*/ 0 w 131"/>
              <a:gd name="T7" fmla="*/ 3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3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127" y="29"/>
                  <a:pt x="127" y="29"/>
                  <a:pt x="127" y="29"/>
                </a:cubicBezTo>
                <a:cubicBezTo>
                  <a:pt x="128" y="29"/>
                  <a:pt x="129" y="28"/>
                  <a:pt x="130" y="28"/>
                </a:cubicBezTo>
                <a:cubicBezTo>
                  <a:pt x="130" y="27"/>
                  <a:pt x="131" y="26"/>
                  <a:pt x="131" y="25"/>
                </a:cubicBezTo>
                <a:cubicBezTo>
                  <a:pt x="131" y="3"/>
                  <a:pt x="131" y="3"/>
                  <a:pt x="131" y="3"/>
                </a:cubicBezTo>
                <a:cubicBezTo>
                  <a:pt x="131" y="2"/>
                  <a:pt x="130" y="1"/>
                  <a:pt x="130" y="1"/>
                </a:cubicBezTo>
                <a:cubicBezTo>
                  <a:pt x="129" y="0"/>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0" name="Freeform 232"/>
          <p:cNvSpPr>
            <a:spLocks noEditPoints="1"/>
          </p:cNvSpPr>
          <p:nvPr/>
        </p:nvSpPr>
        <p:spPr bwMode="auto">
          <a:xfrm>
            <a:off x="3251201" y="1943103"/>
            <a:ext cx="171451" cy="38100"/>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30 w 131"/>
              <a:gd name="T17" fmla="*/ 28 h 29"/>
              <a:gd name="T18" fmla="*/ 131 w 131"/>
              <a:gd name="T19" fmla="*/ 25 h 29"/>
              <a:gd name="T20" fmla="*/ 131 w 131"/>
              <a:gd name="T21" fmla="*/ 4 h 29"/>
              <a:gd name="T22" fmla="*/ 130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127" y="29"/>
                  <a:pt x="127" y="29"/>
                  <a:pt x="127" y="29"/>
                </a:cubicBezTo>
                <a:cubicBezTo>
                  <a:pt x="128" y="29"/>
                  <a:pt x="129" y="29"/>
                  <a:pt x="130" y="28"/>
                </a:cubicBezTo>
                <a:cubicBezTo>
                  <a:pt x="130" y="27"/>
                  <a:pt x="131" y="26"/>
                  <a:pt x="131" y="25"/>
                </a:cubicBezTo>
                <a:cubicBezTo>
                  <a:pt x="131" y="4"/>
                  <a:pt x="131" y="4"/>
                  <a:pt x="131" y="4"/>
                </a:cubicBezTo>
                <a:cubicBezTo>
                  <a:pt x="131" y="3"/>
                  <a:pt x="130" y="2"/>
                  <a:pt x="130" y="1"/>
                </a:cubicBezTo>
                <a:cubicBezTo>
                  <a:pt x="129" y="0"/>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1" name="Freeform 233"/>
          <p:cNvSpPr>
            <a:spLocks noEditPoints="1"/>
          </p:cNvSpPr>
          <p:nvPr/>
        </p:nvSpPr>
        <p:spPr bwMode="auto">
          <a:xfrm>
            <a:off x="3155951" y="1885951"/>
            <a:ext cx="266700" cy="38100"/>
          </a:xfrm>
          <a:custGeom>
            <a:avLst/>
            <a:gdLst>
              <a:gd name="T0" fmla="*/ 203 w 204"/>
              <a:gd name="T1" fmla="*/ 1 h 29"/>
              <a:gd name="T2" fmla="*/ 200 w 204"/>
              <a:gd name="T3" fmla="*/ 0 h 29"/>
              <a:gd name="T4" fmla="*/ 4 w 204"/>
              <a:gd name="T5" fmla="*/ 0 h 29"/>
              <a:gd name="T6" fmla="*/ 1 w 204"/>
              <a:gd name="T7" fmla="*/ 1 h 29"/>
              <a:gd name="T8" fmla="*/ 0 w 204"/>
              <a:gd name="T9" fmla="*/ 4 h 29"/>
              <a:gd name="T10" fmla="*/ 0 w 204"/>
              <a:gd name="T11" fmla="*/ 26 h 29"/>
              <a:gd name="T12" fmla="*/ 1 w 204"/>
              <a:gd name="T13" fmla="*/ 28 h 29"/>
              <a:gd name="T14" fmla="*/ 4 w 204"/>
              <a:gd name="T15" fmla="*/ 29 h 29"/>
              <a:gd name="T16" fmla="*/ 200 w 204"/>
              <a:gd name="T17" fmla="*/ 29 h 29"/>
              <a:gd name="T18" fmla="*/ 203 w 204"/>
              <a:gd name="T19" fmla="*/ 28 h 29"/>
              <a:gd name="T20" fmla="*/ 204 w 204"/>
              <a:gd name="T21" fmla="*/ 26 h 29"/>
              <a:gd name="T22" fmla="*/ 204 w 204"/>
              <a:gd name="T23" fmla="*/ 4 h 29"/>
              <a:gd name="T24" fmla="*/ 203 w 204"/>
              <a:gd name="T25" fmla="*/ 1 h 29"/>
              <a:gd name="T26" fmla="*/ 203 w 204"/>
              <a:gd name="T27" fmla="*/ 1 h 29"/>
              <a:gd name="T28" fmla="*/ 203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3" y="1"/>
                </a:moveTo>
                <a:cubicBezTo>
                  <a:pt x="202" y="1"/>
                  <a:pt x="201" y="0"/>
                  <a:pt x="200" y="0"/>
                </a:cubicBezTo>
                <a:cubicBezTo>
                  <a:pt x="4" y="0"/>
                  <a:pt x="4" y="0"/>
                  <a:pt x="4" y="0"/>
                </a:cubicBezTo>
                <a:cubicBezTo>
                  <a:pt x="3" y="0"/>
                  <a:pt x="2" y="1"/>
                  <a:pt x="1" y="1"/>
                </a:cubicBezTo>
                <a:cubicBezTo>
                  <a:pt x="0" y="2"/>
                  <a:pt x="0" y="3"/>
                  <a:pt x="0" y="4"/>
                </a:cubicBezTo>
                <a:cubicBezTo>
                  <a:pt x="0" y="26"/>
                  <a:pt x="0" y="26"/>
                  <a:pt x="0" y="26"/>
                </a:cubicBezTo>
                <a:cubicBezTo>
                  <a:pt x="0" y="27"/>
                  <a:pt x="0" y="28"/>
                  <a:pt x="1" y="28"/>
                </a:cubicBezTo>
                <a:cubicBezTo>
                  <a:pt x="2" y="29"/>
                  <a:pt x="3" y="29"/>
                  <a:pt x="4" y="29"/>
                </a:cubicBezTo>
                <a:cubicBezTo>
                  <a:pt x="200" y="29"/>
                  <a:pt x="200" y="29"/>
                  <a:pt x="200" y="29"/>
                </a:cubicBezTo>
                <a:cubicBezTo>
                  <a:pt x="201" y="29"/>
                  <a:pt x="202" y="29"/>
                  <a:pt x="203" y="28"/>
                </a:cubicBezTo>
                <a:cubicBezTo>
                  <a:pt x="203" y="28"/>
                  <a:pt x="204" y="27"/>
                  <a:pt x="204" y="26"/>
                </a:cubicBezTo>
                <a:cubicBezTo>
                  <a:pt x="204" y="4"/>
                  <a:pt x="204" y="4"/>
                  <a:pt x="204" y="4"/>
                </a:cubicBezTo>
                <a:cubicBezTo>
                  <a:pt x="204" y="3"/>
                  <a:pt x="203" y="2"/>
                  <a:pt x="203" y="1"/>
                </a:cubicBezTo>
                <a:close/>
                <a:moveTo>
                  <a:pt x="203" y="1"/>
                </a:moveTo>
                <a:cubicBezTo>
                  <a:pt x="203" y="1"/>
                  <a:pt x="203" y="1"/>
                  <a:pt x="203"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2" name="Freeform 234"/>
          <p:cNvSpPr>
            <a:spLocks noEditPoints="1"/>
          </p:cNvSpPr>
          <p:nvPr/>
        </p:nvSpPr>
        <p:spPr bwMode="auto">
          <a:xfrm>
            <a:off x="2794003" y="2078570"/>
            <a:ext cx="266700" cy="38100"/>
          </a:xfrm>
          <a:custGeom>
            <a:avLst/>
            <a:gdLst>
              <a:gd name="T0" fmla="*/ 200 w 204"/>
              <a:gd name="T1" fmla="*/ 0 h 29"/>
              <a:gd name="T2" fmla="*/ 4 w 204"/>
              <a:gd name="T3" fmla="*/ 0 h 29"/>
              <a:gd name="T4" fmla="*/ 1 w 204"/>
              <a:gd name="T5" fmla="*/ 1 h 29"/>
              <a:gd name="T6" fmla="*/ 0 w 204"/>
              <a:gd name="T7" fmla="*/ 3 h 29"/>
              <a:gd name="T8" fmla="*/ 0 w 204"/>
              <a:gd name="T9" fmla="*/ 25 h 29"/>
              <a:gd name="T10" fmla="*/ 1 w 204"/>
              <a:gd name="T11" fmla="*/ 28 h 29"/>
              <a:gd name="T12" fmla="*/ 4 w 204"/>
              <a:gd name="T13" fmla="*/ 29 h 29"/>
              <a:gd name="T14" fmla="*/ 200 w 204"/>
              <a:gd name="T15" fmla="*/ 29 h 29"/>
              <a:gd name="T16" fmla="*/ 202 w 204"/>
              <a:gd name="T17" fmla="*/ 28 h 29"/>
              <a:gd name="T18" fmla="*/ 204 w 204"/>
              <a:gd name="T19" fmla="*/ 25 h 29"/>
              <a:gd name="T20" fmla="*/ 204 w 204"/>
              <a:gd name="T21" fmla="*/ 3 h 29"/>
              <a:gd name="T22" fmla="*/ 202 w 204"/>
              <a:gd name="T23" fmla="*/ 1 h 29"/>
              <a:gd name="T24" fmla="*/ 200 w 204"/>
              <a:gd name="T25" fmla="*/ 0 h 29"/>
              <a:gd name="T26" fmla="*/ 200 w 204"/>
              <a:gd name="T27" fmla="*/ 0 h 29"/>
              <a:gd name="T28" fmla="*/ 200 w 204"/>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0" y="0"/>
                </a:move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ubicBezTo>
                  <a:pt x="202" y="0"/>
                  <a:pt x="201" y="0"/>
                  <a:pt x="200" y="0"/>
                </a:cubicBezTo>
                <a:close/>
                <a:moveTo>
                  <a:pt x="200" y="0"/>
                </a:moveTo>
                <a:cubicBezTo>
                  <a:pt x="200" y="0"/>
                  <a:pt x="200" y="0"/>
                  <a:pt x="2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3" name="Freeform 235"/>
          <p:cNvSpPr>
            <a:spLocks noEditPoints="1"/>
          </p:cNvSpPr>
          <p:nvPr/>
        </p:nvSpPr>
        <p:spPr bwMode="auto">
          <a:xfrm>
            <a:off x="2798235" y="1964268"/>
            <a:ext cx="52917" cy="95251"/>
          </a:xfrm>
          <a:custGeom>
            <a:avLst/>
            <a:gdLst>
              <a:gd name="T0" fmla="*/ 36 w 40"/>
              <a:gd name="T1" fmla="*/ 73 h 73"/>
              <a:gd name="T2" fmla="*/ 39 w 40"/>
              <a:gd name="T3" fmla="*/ 72 h 73"/>
              <a:gd name="T4" fmla="*/ 40 w 40"/>
              <a:gd name="T5" fmla="*/ 69 h 73"/>
              <a:gd name="T6" fmla="*/ 40 w 40"/>
              <a:gd name="T7" fmla="*/ 4 h 73"/>
              <a:gd name="T8" fmla="*/ 39 w 40"/>
              <a:gd name="T9" fmla="*/ 1 h 73"/>
              <a:gd name="T10" fmla="*/ 36 w 40"/>
              <a:gd name="T11" fmla="*/ 0 h 73"/>
              <a:gd name="T12" fmla="*/ 33 w 40"/>
              <a:gd name="T13" fmla="*/ 1 h 73"/>
              <a:gd name="T14" fmla="*/ 1 w 40"/>
              <a:gd name="T15" fmla="*/ 34 h 73"/>
              <a:gd name="T16" fmla="*/ 0 w 40"/>
              <a:gd name="T17" fmla="*/ 37 h 73"/>
              <a:gd name="T18" fmla="*/ 1 w 40"/>
              <a:gd name="T19" fmla="*/ 39 h 73"/>
              <a:gd name="T20" fmla="*/ 33 w 40"/>
              <a:gd name="T21" fmla="*/ 72 h 73"/>
              <a:gd name="T22" fmla="*/ 36 w 40"/>
              <a:gd name="T23" fmla="*/ 73 h 73"/>
              <a:gd name="T24" fmla="*/ 36 w 40"/>
              <a:gd name="T25" fmla="*/ 73 h 73"/>
              <a:gd name="T26" fmla="*/ 36 w 40"/>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73">
                <a:moveTo>
                  <a:pt x="36" y="73"/>
                </a:moveTo>
                <a:cubicBezTo>
                  <a:pt x="37" y="73"/>
                  <a:pt x="38" y="73"/>
                  <a:pt x="39" y="72"/>
                </a:cubicBezTo>
                <a:cubicBezTo>
                  <a:pt x="39" y="71"/>
                  <a:pt x="40" y="70"/>
                  <a:pt x="40" y="69"/>
                </a:cubicBezTo>
                <a:cubicBezTo>
                  <a:pt x="40" y="4"/>
                  <a:pt x="40" y="4"/>
                  <a:pt x="40" y="4"/>
                </a:cubicBezTo>
                <a:cubicBezTo>
                  <a:pt x="40" y="3"/>
                  <a:pt x="39" y="2"/>
                  <a:pt x="39" y="1"/>
                </a:cubicBezTo>
                <a:cubicBezTo>
                  <a:pt x="38" y="1"/>
                  <a:pt x="37" y="0"/>
                  <a:pt x="36" y="0"/>
                </a:cubicBezTo>
                <a:cubicBezTo>
                  <a:pt x="35" y="0"/>
                  <a:pt x="34" y="1"/>
                  <a:pt x="33" y="1"/>
                </a:cubicBezTo>
                <a:cubicBezTo>
                  <a:pt x="1" y="34"/>
                  <a:pt x="1" y="34"/>
                  <a:pt x="1" y="34"/>
                </a:cubicBezTo>
                <a:cubicBezTo>
                  <a:pt x="0" y="35"/>
                  <a:pt x="0" y="36"/>
                  <a:pt x="0" y="37"/>
                </a:cubicBezTo>
                <a:cubicBezTo>
                  <a:pt x="0" y="38"/>
                  <a:pt x="0" y="39"/>
                  <a:pt x="1" y="39"/>
                </a:cubicBezTo>
                <a:cubicBezTo>
                  <a:pt x="33" y="72"/>
                  <a:pt x="33" y="72"/>
                  <a:pt x="33" y="72"/>
                </a:cubicBezTo>
                <a:cubicBezTo>
                  <a:pt x="34" y="73"/>
                  <a:pt x="35" y="73"/>
                  <a:pt x="36" y="73"/>
                </a:cubicBezTo>
                <a:close/>
                <a:moveTo>
                  <a:pt x="36" y="73"/>
                </a:moveTo>
                <a:cubicBezTo>
                  <a:pt x="36" y="73"/>
                  <a:pt x="36" y="73"/>
                  <a:pt x="36"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4" name="Freeform 236"/>
          <p:cNvSpPr>
            <a:spLocks noEditPoints="1"/>
          </p:cNvSpPr>
          <p:nvPr/>
        </p:nvSpPr>
        <p:spPr bwMode="auto">
          <a:xfrm>
            <a:off x="2889251" y="1964270"/>
            <a:ext cx="171451" cy="38100"/>
          </a:xfrm>
          <a:custGeom>
            <a:avLst/>
            <a:gdLst>
              <a:gd name="T0" fmla="*/ 127 w 131"/>
              <a:gd name="T1" fmla="*/ 0 h 29"/>
              <a:gd name="T2" fmla="*/ 3 w 131"/>
              <a:gd name="T3" fmla="*/ 0 h 29"/>
              <a:gd name="T4" fmla="*/ 1 w 131"/>
              <a:gd name="T5" fmla="*/ 1 h 29"/>
              <a:gd name="T6" fmla="*/ 0 w 131"/>
              <a:gd name="T7" fmla="*/ 4 h 29"/>
              <a:gd name="T8" fmla="*/ 0 w 131"/>
              <a:gd name="T9" fmla="*/ 26 h 29"/>
              <a:gd name="T10" fmla="*/ 1 w 131"/>
              <a:gd name="T11" fmla="*/ 28 h 29"/>
              <a:gd name="T12" fmla="*/ 3 w 131"/>
              <a:gd name="T13" fmla="*/ 29 h 29"/>
              <a:gd name="T14" fmla="*/ 127 w 131"/>
              <a:gd name="T15" fmla="*/ 29 h 29"/>
              <a:gd name="T16" fmla="*/ 129 w 131"/>
              <a:gd name="T17" fmla="*/ 28 h 29"/>
              <a:gd name="T18" fmla="*/ 131 w 131"/>
              <a:gd name="T19" fmla="*/ 26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27" y="29"/>
                  <a:pt x="127" y="29"/>
                  <a:pt x="127" y="29"/>
                </a:cubicBezTo>
                <a:cubicBezTo>
                  <a:pt x="128" y="29"/>
                  <a:pt x="129" y="29"/>
                  <a:pt x="129" y="28"/>
                </a:cubicBezTo>
                <a:cubicBezTo>
                  <a:pt x="130" y="28"/>
                  <a:pt x="131" y="27"/>
                  <a:pt x="131" y="26"/>
                </a:cubicBezTo>
                <a:cubicBezTo>
                  <a:pt x="131" y="4"/>
                  <a:pt x="131" y="4"/>
                  <a:pt x="131" y="4"/>
                </a:cubicBezTo>
                <a:cubicBezTo>
                  <a:pt x="131" y="3"/>
                  <a:pt x="130" y="2"/>
                  <a:pt x="129" y="1"/>
                </a:cubicBezTo>
                <a:cubicBezTo>
                  <a:pt x="129" y="1"/>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5" name="Freeform 237"/>
          <p:cNvSpPr>
            <a:spLocks noEditPoints="1"/>
          </p:cNvSpPr>
          <p:nvPr/>
        </p:nvSpPr>
        <p:spPr bwMode="auto">
          <a:xfrm>
            <a:off x="2889251" y="2021419"/>
            <a:ext cx="171451" cy="38100"/>
          </a:xfrm>
          <a:custGeom>
            <a:avLst/>
            <a:gdLst>
              <a:gd name="T0" fmla="*/ 127 w 131"/>
              <a:gd name="T1" fmla="*/ 0 h 29"/>
              <a:gd name="T2" fmla="*/ 3 w 131"/>
              <a:gd name="T3" fmla="*/ 0 h 29"/>
              <a:gd name="T4" fmla="*/ 1 w 131"/>
              <a:gd name="T5" fmla="*/ 1 h 29"/>
              <a:gd name="T6" fmla="*/ 0 w 131"/>
              <a:gd name="T7" fmla="*/ 4 h 29"/>
              <a:gd name="T8" fmla="*/ 0 w 131"/>
              <a:gd name="T9" fmla="*/ 25 h 29"/>
              <a:gd name="T10" fmla="*/ 1 w 131"/>
              <a:gd name="T11" fmla="*/ 28 h 29"/>
              <a:gd name="T12" fmla="*/ 3 w 131"/>
              <a:gd name="T13" fmla="*/ 29 h 29"/>
              <a:gd name="T14" fmla="*/ 127 w 131"/>
              <a:gd name="T15" fmla="*/ 29 h 29"/>
              <a:gd name="T16" fmla="*/ 129 w 131"/>
              <a:gd name="T17" fmla="*/ 28 h 29"/>
              <a:gd name="T18" fmla="*/ 131 w 131"/>
              <a:gd name="T19" fmla="*/ 25 h 29"/>
              <a:gd name="T20" fmla="*/ 131 w 131"/>
              <a:gd name="T21" fmla="*/ 4 h 29"/>
              <a:gd name="T22" fmla="*/ 129 w 131"/>
              <a:gd name="T23" fmla="*/ 1 h 29"/>
              <a:gd name="T24" fmla="*/ 127 w 131"/>
              <a:gd name="T25" fmla="*/ 0 h 29"/>
              <a:gd name="T26" fmla="*/ 127 w 131"/>
              <a:gd name="T27" fmla="*/ 0 h 29"/>
              <a:gd name="T28" fmla="*/ 127 w 131"/>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29">
                <a:moveTo>
                  <a:pt x="127" y="0"/>
                </a:moveTo>
                <a:cubicBezTo>
                  <a:pt x="3" y="0"/>
                  <a:pt x="3" y="0"/>
                  <a:pt x="3" y="0"/>
                </a:cubicBezTo>
                <a:cubicBezTo>
                  <a:pt x="2" y="0"/>
                  <a:pt x="1" y="0"/>
                  <a:pt x="1" y="1"/>
                </a:cubicBezTo>
                <a:cubicBezTo>
                  <a:pt x="0" y="2"/>
                  <a:pt x="0" y="3"/>
                  <a:pt x="0" y="4"/>
                </a:cubicBezTo>
                <a:cubicBezTo>
                  <a:pt x="0" y="25"/>
                  <a:pt x="0" y="25"/>
                  <a:pt x="0" y="25"/>
                </a:cubicBezTo>
                <a:cubicBezTo>
                  <a:pt x="0" y="26"/>
                  <a:pt x="0" y="27"/>
                  <a:pt x="1" y="28"/>
                </a:cubicBezTo>
                <a:cubicBezTo>
                  <a:pt x="1" y="29"/>
                  <a:pt x="2" y="29"/>
                  <a:pt x="3" y="29"/>
                </a:cubicBezTo>
                <a:cubicBezTo>
                  <a:pt x="127" y="29"/>
                  <a:pt x="127" y="29"/>
                  <a:pt x="127" y="29"/>
                </a:cubicBezTo>
                <a:cubicBezTo>
                  <a:pt x="128" y="29"/>
                  <a:pt x="129" y="29"/>
                  <a:pt x="129" y="28"/>
                </a:cubicBezTo>
                <a:cubicBezTo>
                  <a:pt x="130" y="27"/>
                  <a:pt x="131" y="26"/>
                  <a:pt x="131" y="25"/>
                </a:cubicBezTo>
                <a:cubicBezTo>
                  <a:pt x="131" y="4"/>
                  <a:pt x="131" y="4"/>
                  <a:pt x="131" y="4"/>
                </a:cubicBezTo>
                <a:cubicBezTo>
                  <a:pt x="131" y="3"/>
                  <a:pt x="130" y="2"/>
                  <a:pt x="129" y="1"/>
                </a:cubicBezTo>
                <a:cubicBezTo>
                  <a:pt x="129" y="0"/>
                  <a:pt x="128" y="0"/>
                  <a:pt x="127" y="0"/>
                </a:cubicBezTo>
                <a:close/>
                <a:moveTo>
                  <a:pt x="127" y="0"/>
                </a:moveTo>
                <a:cubicBezTo>
                  <a:pt x="127" y="0"/>
                  <a:pt x="127" y="0"/>
                  <a:pt x="12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6" name="Freeform 238"/>
          <p:cNvSpPr>
            <a:spLocks noEditPoints="1"/>
          </p:cNvSpPr>
          <p:nvPr/>
        </p:nvSpPr>
        <p:spPr bwMode="auto">
          <a:xfrm>
            <a:off x="2794003" y="1907119"/>
            <a:ext cx="266700" cy="38100"/>
          </a:xfrm>
          <a:custGeom>
            <a:avLst/>
            <a:gdLst>
              <a:gd name="T0" fmla="*/ 202 w 204"/>
              <a:gd name="T1" fmla="*/ 1 h 29"/>
              <a:gd name="T2" fmla="*/ 200 w 204"/>
              <a:gd name="T3" fmla="*/ 0 h 29"/>
              <a:gd name="T4" fmla="*/ 4 w 204"/>
              <a:gd name="T5" fmla="*/ 0 h 29"/>
              <a:gd name="T6" fmla="*/ 1 w 204"/>
              <a:gd name="T7" fmla="*/ 1 h 29"/>
              <a:gd name="T8" fmla="*/ 0 w 204"/>
              <a:gd name="T9" fmla="*/ 3 h 29"/>
              <a:gd name="T10" fmla="*/ 0 w 204"/>
              <a:gd name="T11" fmla="*/ 25 h 29"/>
              <a:gd name="T12" fmla="*/ 1 w 204"/>
              <a:gd name="T13" fmla="*/ 28 h 29"/>
              <a:gd name="T14" fmla="*/ 4 w 204"/>
              <a:gd name="T15" fmla="*/ 29 h 29"/>
              <a:gd name="T16" fmla="*/ 200 w 204"/>
              <a:gd name="T17" fmla="*/ 29 h 29"/>
              <a:gd name="T18" fmla="*/ 202 w 204"/>
              <a:gd name="T19" fmla="*/ 28 h 29"/>
              <a:gd name="T20" fmla="*/ 204 w 204"/>
              <a:gd name="T21" fmla="*/ 25 h 29"/>
              <a:gd name="T22" fmla="*/ 204 w 204"/>
              <a:gd name="T23" fmla="*/ 3 h 29"/>
              <a:gd name="T24" fmla="*/ 202 w 204"/>
              <a:gd name="T25" fmla="*/ 1 h 29"/>
              <a:gd name="T26" fmla="*/ 202 w 204"/>
              <a:gd name="T27" fmla="*/ 1 h 29"/>
              <a:gd name="T28" fmla="*/ 202 w 204"/>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29">
                <a:moveTo>
                  <a:pt x="202" y="1"/>
                </a:moveTo>
                <a:cubicBezTo>
                  <a:pt x="202" y="0"/>
                  <a:pt x="201" y="0"/>
                  <a:pt x="200" y="0"/>
                </a:cubicBezTo>
                <a:cubicBezTo>
                  <a:pt x="4" y="0"/>
                  <a:pt x="4" y="0"/>
                  <a:pt x="4" y="0"/>
                </a:cubicBezTo>
                <a:cubicBezTo>
                  <a:pt x="3" y="0"/>
                  <a:pt x="2" y="0"/>
                  <a:pt x="1" y="1"/>
                </a:cubicBezTo>
                <a:cubicBezTo>
                  <a:pt x="0" y="1"/>
                  <a:pt x="0" y="2"/>
                  <a:pt x="0" y="3"/>
                </a:cubicBezTo>
                <a:cubicBezTo>
                  <a:pt x="0" y="25"/>
                  <a:pt x="0" y="25"/>
                  <a:pt x="0" y="25"/>
                </a:cubicBezTo>
                <a:cubicBezTo>
                  <a:pt x="0" y="26"/>
                  <a:pt x="0" y="27"/>
                  <a:pt x="1" y="28"/>
                </a:cubicBezTo>
                <a:cubicBezTo>
                  <a:pt x="2" y="28"/>
                  <a:pt x="3" y="29"/>
                  <a:pt x="4" y="29"/>
                </a:cubicBezTo>
                <a:cubicBezTo>
                  <a:pt x="200" y="29"/>
                  <a:pt x="200" y="29"/>
                  <a:pt x="200" y="29"/>
                </a:cubicBezTo>
                <a:cubicBezTo>
                  <a:pt x="201" y="29"/>
                  <a:pt x="202" y="28"/>
                  <a:pt x="202" y="28"/>
                </a:cubicBezTo>
                <a:cubicBezTo>
                  <a:pt x="203" y="27"/>
                  <a:pt x="204" y="26"/>
                  <a:pt x="204" y="25"/>
                </a:cubicBezTo>
                <a:cubicBezTo>
                  <a:pt x="204" y="3"/>
                  <a:pt x="204" y="3"/>
                  <a:pt x="204" y="3"/>
                </a:cubicBezTo>
                <a:cubicBezTo>
                  <a:pt x="204" y="2"/>
                  <a:pt x="203" y="1"/>
                  <a:pt x="202" y="1"/>
                </a:cubicBezTo>
                <a:close/>
                <a:moveTo>
                  <a:pt x="202" y="1"/>
                </a:moveTo>
                <a:cubicBezTo>
                  <a:pt x="202" y="1"/>
                  <a:pt x="202" y="1"/>
                  <a:pt x="20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7" name="Freeform 239"/>
          <p:cNvSpPr>
            <a:spLocks noEditPoints="1"/>
          </p:cNvSpPr>
          <p:nvPr/>
        </p:nvSpPr>
        <p:spPr bwMode="auto">
          <a:xfrm>
            <a:off x="1670051" y="1938870"/>
            <a:ext cx="76200" cy="57151"/>
          </a:xfrm>
          <a:custGeom>
            <a:avLst/>
            <a:gdLst>
              <a:gd name="T0" fmla="*/ 48 w 59"/>
              <a:gd name="T1" fmla="*/ 0 h 43"/>
              <a:gd name="T2" fmla="*/ 11 w 59"/>
              <a:gd name="T3" fmla="*/ 0 h 43"/>
              <a:gd name="T4" fmla="*/ 4 w 59"/>
              <a:gd name="T5" fmla="*/ 3 h 43"/>
              <a:gd name="T6" fmla="*/ 0 w 59"/>
              <a:gd name="T7" fmla="*/ 10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0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7"/>
                  <a:pt x="0" y="10"/>
                </a:cubicBezTo>
                <a:cubicBezTo>
                  <a:pt x="0" y="32"/>
                  <a:pt x="0" y="32"/>
                  <a:pt x="0" y="32"/>
                </a:cubicBezTo>
                <a:cubicBezTo>
                  <a:pt x="0" y="35"/>
                  <a:pt x="2" y="38"/>
                  <a:pt x="4" y="40"/>
                </a:cubicBezTo>
                <a:cubicBezTo>
                  <a:pt x="6" y="42"/>
                  <a:pt x="8" y="43"/>
                  <a:pt x="11" y="43"/>
                </a:cubicBezTo>
                <a:cubicBezTo>
                  <a:pt x="48" y="43"/>
                  <a:pt x="48" y="43"/>
                  <a:pt x="48" y="43"/>
                </a:cubicBezTo>
                <a:cubicBezTo>
                  <a:pt x="51" y="43"/>
                  <a:pt x="53" y="42"/>
                  <a:pt x="55" y="40"/>
                </a:cubicBezTo>
                <a:cubicBezTo>
                  <a:pt x="58" y="38"/>
                  <a:pt x="59" y="35"/>
                  <a:pt x="59" y="32"/>
                </a:cubicBezTo>
                <a:cubicBezTo>
                  <a:pt x="59" y="10"/>
                  <a:pt x="59" y="10"/>
                  <a:pt x="59" y="10"/>
                </a:cubicBezTo>
                <a:cubicBezTo>
                  <a:pt x="59" y="7"/>
                  <a:pt x="58" y="5"/>
                  <a:pt x="55" y="3"/>
                </a:cubicBezTo>
                <a:cubicBezTo>
                  <a:pt x="53" y="1"/>
                  <a:pt x="51" y="0"/>
                  <a:pt x="48" y="0"/>
                </a:cubicBezTo>
                <a:close/>
                <a:moveTo>
                  <a:pt x="48" y="0"/>
                </a:moveTo>
                <a:cubicBezTo>
                  <a:pt x="48" y="0"/>
                  <a:pt x="48" y="0"/>
                  <a:pt x="4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8" name="Freeform 240"/>
          <p:cNvSpPr>
            <a:spLocks noEditPoints="1"/>
          </p:cNvSpPr>
          <p:nvPr/>
        </p:nvSpPr>
        <p:spPr bwMode="auto">
          <a:xfrm>
            <a:off x="1670051" y="1862670"/>
            <a:ext cx="76200" cy="57151"/>
          </a:xfrm>
          <a:custGeom>
            <a:avLst/>
            <a:gdLst>
              <a:gd name="T0" fmla="*/ 48 w 59"/>
              <a:gd name="T1" fmla="*/ 0 h 44"/>
              <a:gd name="T2" fmla="*/ 11 w 59"/>
              <a:gd name="T3" fmla="*/ 0 h 44"/>
              <a:gd name="T4" fmla="*/ 4 w 59"/>
              <a:gd name="T5" fmla="*/ 4 h 44"/>
              <a:gd name="T6" fmla="*/ 0 w 59"/>
              <a:gd name="T7" fmla="*/ 11 h 44"/>
              <a:gd name="T8" fmla="*/ 0 w 59"/>
              <a:gd name="T9" fmla="*/ 33 h 44"/>
              <a:gd name="T10" fmla="*/ 4 w 59"/>
              <a:gd name="T11" fmla="*/ 41 h 44"/>
              <a:gd name="T12" fmla="*/ 11 w 59"/>
              <a:gd name="T13" fmla="*/ 44 h 44"/>
              <a:gd name="T14" fmla="*/ 48 w 59"/>
              <a:gd name="T15" fmla="*/ 44 h 44"/>
              <a:gd name="T16" fmla="*/ 55 w 59"/>
              <a:gd name="T17" fmla="*/ 41 h 44"/>
              <a:gd name="T18" fmla="*/ 59 w 59"/>
              <a:gd name="T19" fmla="*/ 33 h 44"/>
              <a:gd name="T20" fmla="*/ 59 w 59"/>
              <a:gd name="T21" fmla="*/ 11 h 44"/>
              <a:gd name="T22" fmla="*/ 55 w 59"/>
              <a:gd name="T23" fmla="*/ 4 h 44"/>
              <a:gd name="T24" fmla="*/ 48 w 59"/>
              <a:gd name="T25" fmla="*/ 0 h 44"/>
              <a:gd name="T26" fmla="*/ 48 w 59"/>
              <a:gd name="T27" fmla="*/ 0 h 44"/>
              <a:gd name="T28" fmla="*/ 48 w 59"/>
              <a:gd name="T2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4">
                <a:moveTo>
                  <a:pt x="48" y="0"/>
                </a:moveTo>
                <a:cubicBezTo>
                  <a:pt x="11" y="0"/>
                  <a:pt x="11" y="0"/>
                  <a:pt x="11" y="0"/>
                </a:cubicBezTo>
                <a:cubicBezTo>
                  <a:pt x="8" y="0"/>
                  <a:pt x="6" y="1"/>
                  <a:pt x="4" y="4"/>
                </a:cubicBezTo>
                <a:cubicBezTo>
                  <a:pt x="2" y="6"/>
                  <a:pt x="0" y="8"/>
                  <a:pt x="0" y="11"/>
                </a:cubicBezTo>
                <a:cubicBezTo>
                  <a:pt x="0" y="33"/>
                  <a:pt x="0" y="33"/>
                  <a:pt x="0" y="33"/>
                </a:cubicBezTo>
                <a:cubicBezTo>
                  <a:pt x="0" y="36"/>
                  <a:pt x="2" y="39"/>
                  <a:pt x="4" y="41"/>
                </a:cubicBezTo>
                <a:cubicBezTo>
                  <a:pt x="6" y="43"/>
                  <a:pt x="8" y="44"/>
                  <a:pt x="11" y="44"/>
                </a:cubicBezTo>
                <a:cubicBezTo>
                  <a:pt x="48" y="44"/>
                  <a:pt x="48" y="44"/>
                  <a:pt x="48" y="44"/>
                </a:cubicBezTo>
                <a:cubicBezTo>
                  <a:pt x="51" y="44"/>
                  <a:pt x="53" y="43"/>
                  <a:pt x="55" y="41"/>
                </a:cubicBezTo>
                <a:cubicBezTo>
                  <a:pt x="58" y="39"/>
                  <a:pt x="59" y="36"/>
                  <a:pt x="59" y="33"/>
                </a:cubicBezTo>
                <a:cubicBezTo>
                  <a:pt x="59" y="11"/>
                  <a:pt x="59" y="11"/>
                  <a:pt x="59" y="11"/>
                </a:cubicBezTo>
                <a:cubicBezTo>
                  <a:pt x="59" y="8"/>
                  <a:pt x="58" y="6"/>
                  <a:pt x="55" y="4"/>
                </a:cubicBezTo>
                <a:cubicBezTo>
                  <a:pt x="53" y="1"/>
                  <a:pt x="51" y="0"/>
                  <a:pt x="48" y="0"/>
                </a:cubicBezTo>
                <a:close/>
                <a:moveTo>
                  <a:pt x="48" y="0"/>
                </a:moveTo>
                <a:cubicBezTo>
                  <a:pt x="48" y="0"/>
                  <a:pt x="48" y="0"/>
                  <a:pt x="4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9" name="Freeform 241"/>
          <p:cNvSpPr>
            <a:spLocks noEditPoints="1"/>
          </p:cNvSpPr>
          <p:nvPr/>
        </p:nvSpPr>
        <p:spPr bwMode="auto">
          <a:xfrm>
            <a:off x="1670051" y="2015070"/>
            <a:ext cx="76200" cy="57151"/>
          </a:xfrm>
          <a:custGeom>
            <a:avLst/>
            <a:gdLst>
              <a:gd name="T0" fmla="*/ 48 w 59"/>
              <a:gd name="T1" fmla="*/ 0 h 43"/>
              <a:gd name="T2" fmla="*/ 11 w 59"/>
              <a:gd name="T3" fmla="*/ 0 h 43"/>
              <a:gd name="T4" fmla="*/ 4 w 59"/>
              <a:gd name="T5" fmla="*/ 3 h 43"/>
              <a:gd name="T6" fmla="*/ 0 w 59"/>
              <a:gd name="T7" fmla="*/ 11 h 43"/>
              <a:gd name="T8" fmla="*/ 0 w 59"/>
              <a:gd name="T9" fmla="*/ 32 h 43"/>
              <a:gd name="T10" fmla="*/ 4 w 59"/>
              <a:gd name="T11" fmla="*/ 40 h 43"/>
              <a:gd name="T12" fmla="*/ 11 w 59"/>
              <a:gd name="T13" fmla="*/ 43 h 43"/>
              <a:gd name="T14" fmla="*/ 48 w 59"/>
              <a:gd name="T15" fmla="*/ 43 h 43"/>
              <a:gd name="T16" fmla="*/ 55 w 59"/>
              <a:gd name="T17" fmla="*/ 40 h 43"/>
              <a:gd name="T18" fmla="*/ 59 w 59"/>
              <a:gd name="T19" fmla="*/ 32 h 43"/>
              <a:gd name="T20" fmla="*/ 59 w 59"/>
              <a:gd name="T21" fmla="*/ 11 h 43"/>
              <a:gd name="T22" fmla="*/ 55 w 59"/>
              <a:gd name="T23" fmla="*/ 3 h 43"/>
              <a:gd name="T24" fmla="*/ 48 w 59"/>
              <a:gd name="T25" fmla="*/ 0 h 43"/>
              <a:gd name="T26" fmla="*/ 48 w 59"/>
              <a:gd name="T27" fmla="*/ 0 h 43"/>
              <a:gd name="T28" fmla="*/ 48 w 5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3">
                <a:moveTo>
                  <a:pt x="48" y="0"/>
                </a:moveTo>
                <a:cubicBezTo>
                  <a:pt x="11" y="0"/>
                  <a:pt x="11" y="0"/>
                  <a:pt x="11" y="0"/>
                </a:cubicBezTo>
                <a:cubicBezTo>
                  <a:pt x="8" y="0"/>
                  <a:pt x="6" y="1"/>
                  <a:pt x="4" y="3"/>
                </a:cubicBezTo>
                <a:cubicBezTo>
                  <a:pt x="2" y="5"/>
                  <a:pt x="0" y="8"/>
                  <a:pt x="0" y="11"/>
                </a:cubicBezTo>
                <a:cubicBezTo>
                  <a:pt x="0" y="32"/>
                  <a:pt x="0" y="32"/>
                  <a:pt x="0" y="32"/>
                </a:cubicBezTo>
                <a:cubicBezTo>
                  <a:pt x="0" y="36"/>
                  <a:pt x="2" y="38"/>
                  <a:pt x="4" y="40"/>
                </a:cubicBezTo>
                <a:cubicBezTo>
                  <a:pt x="6" y="42"/>
                  <a:pt x="8" y="43"/>
                  <a:pt x="11" y="43"/>
                </a:cubicBezTo>
                <a:cubicBezTo>
                  <a:pt x="48" y="43"/>
                  <a:pt x="48" y="43"/>
                  <a:pt x="48" y="43"/>
                </a:cubicBezTo>
                <a:cubicBezTo>
                  <a:pt x="51" y="43"/>
                  <a:pt x="53" y="42"/>
                  <a:pt x="55" y="40"/>
                </a:cubicBezTo>
                <a:cubicBezTo>
                  <a:pt x="58" y="38"/>
                  <a:pt x="59" y="36"/>
                  <a:pt x="59" y="32"/>
                </a:cubicBezTo>
                <a:cubicBezTo>
                  <a:pt x="59" y="11"/>
                  <a:pt x="59" y="11"/>
                  <a:pt x="59" y="11"/>
                </a:cubicBezTo>
                <a:cubicBezTo>
                  <a:pt x="59" y="8"/>
                  <a:pt x="58" y="5"/>
                  <a:pt x="55" y="3"/>
                </a:cubicBezTo>
                <a:cubicBezTo>
                  <a:pt x="53" y="1"/>
                  <a:pt x="51" y="0"/>
                  <a:pt x="48" y="0"/>
                </a:cubicBezTo>
                <a:close/>
                <a:moveTo>
                  <a:pt x="48" y="0"/>
                </a:moveTo>
                <a:cubicBezTo>
                  <a:pt x="48" y="0"/>
                  <a:pt x="48" y="0"/>
                  <a:pt x="4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0" name="Freeform 242"/>
          <p:cNvSpPr>
            <a:spLocks noEditPoints="1"/>
          </p:cNvSpPr>
          <p:nvPr/>
        </p:nvSpPr>
        <p:spPr bwMode="auto">
          <a:xfrm>
            <a:off x="1765301" y="1938870"/>
            <a:ext cx="171451" cy="57151"/>
          </a:xfrm>
          <a:custGeom>
            <a:avLst/>
            <a:gdLst>
              <a:gd name="T0" fmla="*/ 120 w 131"/>
              <a:gd name="T1" fmla="*/ 0 h 43"/>
              <a:gd name="T2" fmla="*/ 11 w 131"/>
              <a:gd name="T3" fmla="*/ 0 h 43"/>
              <a:gd name="T4" fmla="*/ 3 w 131"/>
              <a:gd name="T5" fmla="*/ 3 h 43"/>
              <a:gd name="T6" fmla="*/ 0 w 131"/>
              <a:gd name="T7" fmla="*/ 10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0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7"/>
                  <a:pt x="0" y="10"/>
                </a:cubicBezTo>
                <a:cubicBezTo>
                  <a:pt x="0" y="32"/>
                  <a:pt x="0" y="32"/>
                  <a:pt x="0" y="32"/>
                </a:cubicBezTo>
                <a:cubicBezTo>
                  <a:pt x="0" y="35"/>
                  <a:pt x="1" y="38"/>
                  <a:pt x="3" y="40"/>
                </a:cubicBezTo>
                <a:cubicBezTo>
                  <a:pt x="5" y="42"/>
                  <a:pt x="8" y="43"/>
                  <a:pt x="11" y="43"/>
                </a:cubicBezTo>
                <a:cubicBezTo>
                  <a:pt x="120" y="43"/>
                  <a:pt x="120" y="43"/>
                  <a:pt x="120" y="43"/>
                </a:cubicBezTo>
                <a:cubicBezTo>
                  <a:pt x="123" y="43"/>
                  <a:pt x="126" y="42"/>
                  <a:pt x="128" y="40"/>
                </a:cubicBezTo>
                <a:cubicBezTo>
                  <a:pt x="130" y="38"/>
                  <a:pt x="131" y="35"/>
                  <a:pt x="131" y="32"/>
                </a:cubicBezTo>
                <a:cubicBezTo>
                  <a:pt x="131" y="10"/>
                  <a:pt x="131" y="10"/>
                  <a:pt x="131" y="10"/>
                </a:cubicBezTo>
                <a:cubicBezTo>
                  <a:pt x="131" y="7"/>
                  <a:pt x="130" y="5"/>
                  <a:pt x="128" y="3"/>
                </a:cubicBezTo>
                <a:cubicBezTo>
                  <a:pt x="126" y="1"/>
                  <a:pt x="123" y="0"/>
                  <a:pt x="120" y="0"/>
                </a:cubicBezTo>
                <a:close/>
                <a:moveTo>
                  <a:pt x="120" y="0"/>
                </a:moveTo>
                <a:cubicBezTo>
                  <a:pt x="120" y="0"/>
                  <a:pt x="120" y="0"/>
                  <a:pt x="12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1" name="Freeform 243"/>
          <p:cNvSpPr>
            <a:spLocks noEditPoints="1"/>
          </p:cNvSpPr>
          <p:nvPr/>
        </p:nvSpPr>
        <p:spPr bwMode="auto">
          <a:xfrm>
            <a:off x="1765301" y="2015070"/>
            <a:ext cx="171451" cy="57151"/>
          </a:xfrm>
          <a:custGeom>
            <a:avLst/>
            <a:gdLst>
              <a:gd name="T0" fmla="*/ 120 w 131"/>
              <a:gd name="T1" fmla="*/ 0 h 43"/>
              <a:gd name="T2" fmla="*/ 11 w 131"/>
              <a:gd name="T3" fmla="*/ 0 h 43"/>
              <a:gd name="T4" fmla="*/ 3 w 131"/>
              <a:gd name="T5" fmla="*/ 3 h 43"/>
              <a:gd name="T6" fmla="*/ 0 w 131"/>
              <a:gd name="T7" fmla="*/ 11 h 43"/>
              <a:gd name="T8" fmla="*/ 0 w 131"/>
              <a:gd name="T9" fmla="*/ 32 h 43"/>
              <a:gd name="T10" fmla="*/ 3 w 131"/>
              <a:gd name="T11" fmla="*/ 40 h 43"/>
              <a:gd name="T12" fmla="*/ 11 w 131"/>
              <a:gd name="T13" fmla="*/ 43 h 43"/>
              <a:gd name="T14" fmla="*/ 120 w 131"/>
              <a:gd name="T15" fmla="*/ 43 h 43"/>
              <a:gd name="T16" fmla="*/ 128 w 131"/>
              <a:gd name="T17" fmla="*/ 40 h 43"/>
              <a:gd name="T18" fmla="*/ 131 w 131"/>
              <a:gd name="T19" fmla="*/ 32 h 43"/>
              <a:gd name="T20" fmla="*/ 131 w 131"/>
              <a:gd name="T21" fmla="*/ 11 h 43"/>
              <a:gd name="T22" fmla="*/ 128 w 131"/>
              <a:gd name="T23" fmla="*/ 3 h 43"/>
              <a:gd name="T24" fmla="*/ 120 w 131"/>
              <a:gd name="T25" fmla="*/ 0 h 43"/>
              <a:gd name="T26" fmla="*/ 120 w 131"/>
              <a:gd name="T27" fmla="*/ 0 h 43"/>
              <a:gd name="T28" fmla="*/ 120 w 131"/>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3">
                <a:moveTo>
                  <a:pt x="120" y="0"/>
                </a:moveTo>
                <a:cubicBezTo>
                  <a:pt x="11" y="0"/>
                  <a:pt x="11" y="0"/>
                  <a:pt x="11" y="0"/>
                </a:cubicBezTo>
                <a:cubicBezTo>
                  <a:pt x="8" y="0"/>
                  <a:pt x="5" y="1"/>
                  <a:pt x="3" y="3"/>
                </a:cubicBezTo>
                <a:cubicBezTo>
                  <a:pt x="1" y="5"/>
                  <a:pt x="0" y="8"/>
                  <a:pt x="0" y="11"/>
                </a:cubicBezTo>
                <a:cubicBezTo>
                  <a:pt x="0" y="32"/>
                  <a:pt x="0" y="32"/>
                  <a:pt x="0" y="32"/>
                </a:cubicBezTo>
                <a:cubicBezTo>
                  <a:pt x="0" y="36"/>
                  <a:pt x="1" y="38"/>
                  <a:pt x="3" y="40"/>
                </a:cubicBezTo>
                <a:cubicBezTo>
                  <a:pt x="5" y="42"/>
                  <a:pt x="8" y="43"/>
                  <a:pt x="11" y="43"/>
                </a:cubicBezTo>
                <a:cubicBezTo>
                  <a:pt x="120" y="43"/>
                  <a:pt x="120" y="43"/>
                  <a:pt x="120" y="43"/>
                </a:cubicBezTo>
                <a:cubicBezTo>
                  <a:pt x="123" y="43"/>
                  <a:pt x="126" y="42"/>
                  <a:pt x="128" y="40"/>
                </a:cubicBezTo>
                <a:cubicBezTo>
                  <a:pt x="130" y="38"/>
                  <a:pt x="131" y="36"/>
                  <a:pt x="131" y="32"/>
                </a:cubicBezTo>
                <a:cubicBezTo>
                  <a:pt x="131" y="11"/>
                  <a:pt x="131" y="11"/>
                  <a:pt x="131" y="11"/>
                </a:cubicBezTo>
                <a:cubicBezTo>
                  <a:pt x="131" y="8"/>
                  <a:pt x="130" y="5"/>
                  <a:pt x="128" y="3"/>
                </a:cubicBezTo>
                <a:cubicBezTo>
                  <a:pt x="126" y="1"/>
                  <a:pt x="123" y="0"/>
                  <a:pt x="120" y="0"/>
                </a:cubicBezTo>
                <a:close/>
                <a:moveTo>
                  <a:pt x="120" y="0"/>
                </a:moveTo>
                <a:cubicBezTo>
                  <a:pt x="120" y="0"/>
                  <a:pt x="120" y="0"/>
                  <a:pt x="12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2" name="Freeform 244"/>
          <p:cNvSpPr>
            <a:spLocks noEditPoints="1"/>
          </p:cNvSpPr>
          <p:nvPr/>
        </p:nvSpPr>
        <p:spPr bwMode="auto">
          <a:xfrm>
            <a:off x="1765301" y="1862670"/>
            <a:ext cx="171451" cy="57151"/>
          </a:xfrm>
          <a:custGeom>
            <a:avLst/>
            <a:gdLst>
              <a:gd name="T0" fmla="*/ 128 w 131"/>
              <a:gd name="T1" fmla="*/ 4 h 44"/>
              <a:gd name="T2" fmla="*/ 120 w 131"/>
              <a:gd name="T3" fmla="*/ 0 h 44"/>
              <a:gd name="T4" fmla="*/ 11 w 131"/>
              <a:gd name="T5" fmla="*/ 0 h 44"/>
              <a:gd name="T6" fmla="*/ 3 w 131"/>
              <a:gd name="T7" fmla="*/ 4 h 44"/>
              <a:gd name="T8" fmla="*/ 0 w 131"/>
              <a:gd name="T9" fmla="*/ 11 h 44"/>
              <a:gd name="T10" fmla="*/ 0 w 131"/>
              <a:gd name="T11" fmla="*/ 33 h 44"/>
              <a:gd name="T12" fmla="*/ 3 w 131"/>
              <a:gd name="T13" fmla="*/ 41 h 44"/>
              <a:gd name="T14" fmla="*/ 11 w 131"/>
              <a:gd name="T15" fmla="*/ 44 h 44"/>
              <a:gd name="T16" fmla="*/ 120 w 131"/>
              <a:gd name="T17" fmla="*/ 44 h 44"/>
              <a:gd name="T18" fmla="*/ 128 w 131"/>
              <a:gd name="T19" fmla="*/ 41 h 44"/>
              <a:gd name="T20" fmla="*/ 131 w 131"/>
              <a:gd name="T21" fmla="*/ 33 h 44"/>
              <a:gd name="T22" fmla="*/ 131 w 131"/>
              <a:gd name="T23" fmla="*/ 11 h 44"/>
              <a:gd name="T24" fmla="*/ 128 w 131"/>
              <a:gd name="T25" fmla="*/ 4 h 44"/>
              <a:gd name="T26" fmla="*/ 128 w 131"/>
              <a:gd name="T27" fmla="*/ 4 h 44"/>
              <a:gd name="T28" fmla="*/ 128 w 131"/>
              <a:gd name="T29"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 h="44">
                <a:moveTo>
                  <a:pt x="128" y="4"/>
                </a:moveTo>
                <a:cubicBezTo>
                  <a:pt x="126" y="1"/>
                  <a:pt x="123" y="0"/>
                  <a:pt x="120" y="0"/>
                </a:cubicBezTo>
                <a:cubicBezTo>
                  <a:pt x="11" y="0"/>
                  <a:pt x="11" y="0"/>
                  <a:pt x="11" y="0"/>
                </a:cubicBezTo>
                <a:cubicBezTo>
                  <a:pt x="8" y="0"/>
                  <a:pt x="5" y="1"/>
                  <a:pt x="3" y="4"/>
                </a:cubicBezTo>
                <a:cubicBezTo>
                  <a:pt x="1" y="6"/>
                  <a:pt x="0" y="8"/>
                  <a:pt x="0" y="11"/>
                </a:cubicBezTo>
                <a:cubicBezTo>
                  <a:pt x="0" y="33"/>
                  <a:pt x="0" y="33"/>
                  <a:pt x="0" y="33"/>
                </a:cubicBezTo>
                <a:cubicBezTo>
                  <a:pt x="0" y="36"/>
                  <a:pt x="1" y="39"/>
                  <a:pt x="3" y="41"/>
                </a:cubicBezTo>
                <a:cubicBezTo>
                  <a:pt x="5" y="43"/>
                  <a:pt x="8" y="44"/>
                  <a:pt x="11" y="44"/>
                </a:cubicBezTo>
                <a:cubicBezTo>
                  <a:pt x="120" y="44"/>
                  <a:pt x="120" y="44"/>
                  <a:pt x="120" y="44"/>
                </a:cubicBezTo>
                <a:cubicBezTo>
                  <a:pt x="123" y="44"/>
                  <a:pt x="126" y="43"/>
                  <a:pt x="128" y="41"/>
                </a:cubicBezTo>
                <a:cubicBezTo>
                  <a:pt x="130" y="39"/>
                  <a:pt x="131" y="36"/>
                  <a:pt x="131" y="33"/>
                </a:cubicBezTo>
                <a:cubicBezTo>
                  <a:pt x="131" y="11"/>
                  <a:pt x="131" y="11"/>
                  <a:pt x="131" y="11"/>
                </a:cubicBezTo>
                <a:cubicBezTo>
                  <a:pt x="131" y="8"/>
                  <a:pt x="130" y="6"/>
                  <a:pt x="128" y="4"/>
                </a:cubicBezTo>
                <a:close/>
                <a:moveTo>
                  <a:pt x="128" y="4"/>
                </a:moveTo>
                <a:cubicBezTo>
                  <a:pt x="128" y="4"/>
                  <a:pt x="128" y="4"/>
                  <a:pt x="128"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3" name="Freeform 245"/>
          <p:cNvSpPr>
            <a:spLocks noEditPoints="1"/>
          </p:cNvSpPr>
          <p:nvPr/>
        </p:nvSpPr>
        <p:spPr bwMode="auto">
          <a:xfrm>
            <a:off x="2432051" y="1949453"/>
            <a:ext cx="38100" cy="38100"/>
          </a:xfrm>
          <a:custGeom>
            <a:avLst/>
            <a:gdLst>
              <a:gd name="T0" fmla="*/ 25 w 29"/>
              <a:gd name="T1" fmla="*/ 0 h 29"/>
              <a:gd name="T2" fmla="*/ 3 w 29"/>
              <a:gd name="T3" fmla="*/ 0 h 29"/>
              <a:gd name="T4" fmla="*/ 1 w 29"/>
              <a:gd name="T5" fmla="*/ 1 h 29"/>
              <a:gd name="T6" fmla="*/ 0 w 29"/>
              <a:gd name="T7" fmla="*/ 3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3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1"/>
                  <a:pt x="0" y="2"/>
                  <a:pt x="0" y="3"/>
                </a:cubicBezTo>
                <a:cubicBezTo>
                  <a:pt x="0" y="25"/>
                  <a:pt x="0" y="25"/>
                  <a:pt x="0" y="25"/>
                </a:cubicBezTo>
                <a:cubicBezTo>
                  <a:pt x="0" y="26"/>
                  <a:pt x="0" y="27"/>
                  <a:pt x="1" y="28"/>
                </a:cubicBezTo>
                <a:cubicBezTo>
                  <a:pt x="2" y="28"/>
                  <a:pt x="2" y="29"/>
                  <a:pt x="3" y="29"/>
                </a:cubicBezTo>
                <a:cubicBezTo>
                  <a:pt x="25" y="29"/>
                  <a:pt x="25" y="29"/>
                  <a:pt x="25" y="29"/>
                </a:cubicBezTo>
                <a:cubicBezTo>
                  <a:pt x="26" y="29"/>
                  <a:pt x="27" y="28"/>
                  <a:pt x="28" y="28"/>
                </a:cubicBezTo>
                <a:cubicBezTo>
                  <a:pt x="28" y="27"/>
                  <a:pt x="29" y="26"/>
                  <a:pt x="29" y="25"/>
                </a:cubicBezTo>
                <a:cubicBezTo>
                  <a:pt x="29" y="3"/>
                  <a:pt x="29" y="3"/>
                  <a:pt x="29" y="3"/>
                </a:cubicBezTo>
                <a:cubicBezTo>
                  <a:pt x="29" y="2"/>
                  <a:pt x="28" y="1"/>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4" name="Freeform 246"/>
          <p:cNvSpPr>
            <a:spLocks noEditPoints="1"/>
          </p:cNvSpPr>
          <p:nvPr/>
        </p:nvSpPr>
        <p:spPr bwMode="auto">
          <a:xfrm>
            <a:off x="2432051" y="2061635"/>
            <a:ext cx="38100" cy="38100"/>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5" name="Freeform 247"/>
          <p:cNvSpPr>
            <a:spLocks noEditPoints="1"/>
          </p:cNvSpPr>
          <p:nvPr/>
        </p:nvSpPr>
        <p:spPr bwMode="auto">
          <a:xfrm>
            <a:off x="2432051" y="2004486"/>
            <a:ext cx="38100" cy="38100"/>
          </a:xfrm>
          <a:custGeom>
            <a:avLst/>
            <a:gdLst>
              <a:gd name="T0" fmla="*/ 25 w 29"/>
              <a:gd name="T1" fmla="*/ 0 h 29"/>
              <a:gd name="T2" fmla="*/ 3 w 29"/>
              <a:gd name="T3" fmla="*/ 0 h 29"/>
              <a:gd name="T4" fmla="*/ 1 w 29"/>
              <a:gd name="T5" fmla="*/ 1 h 29"/>
              <a:gd name="T6" fmla="*/ 0 w 29"/>
              <a:gd name="T7" fmla="*/ 4 h 29"/>
              <a:gd name="T8" fmla="*/ 0 w 29"/>
              <a:gd name="T9" fmla="*/ 26 h 29"/>
              <a:gd name="T10" fmla="*/ 1 w 29"/>
              <a:gd name="T11" fmla="*/ 28 h 29"/>
              <a:gd name="T12" fmla="*/ 3 w 29"/>
              <a:gd name="T13" fmla="*/ 29 h 29"/>
              <a:gd name="T14" fmla="*/ 25 w 29"/>
              <a:gd name="T15" fmla="*/ 29 h 29"/>
              <a:gd name="T16" fmla="*/ 28 w 29"/>
              <a:gd name="T17" fmla="*/ 28 h 29"/>
              <a:gd name="T18" fmla="*/ 29 w 29"/>
              <a:gd name="T19" fmla="*/ 26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1"/>
                  <a:pt x="1" y="1"/>
                </a:cubicBezTo>
                <a:cubicBezTo>
                  <a:pt x="0" y="2"/>
                  <a:pt x="0" y="3"/>
                  <a:pt x="0" y="4"/>
                </a:cubicBezTo>
                <a:cubicBezTo>
                  <a:pt x="0" y="26"/>
                  <a:pt x="0" y="26"/>
                  <a:pt x="0" y="26"/>
                </a:cubicBezTo>
                <a:cubicBezTo>
                  <a:pt x="0" y="27"/>
                  <a:pt x="0" y="28"/>
                  <a:pt x="1" y="28"/>
                </a:cubicBezTo>
                <a:cubicBezTo>
                  <a:pt x="2" y="29"/>
                  <a:pt x="2" y="29"/>
                  <a:pt x="3" y="29"/>
                </a:cubicBezTo>
                <a:cubicBezTo>
                  <a:pt x="25" y="29"/>
                  <a:pt x="25" y="29"/>
                  <a:pt x="25" y="29"/>
                </a:cubicBezTo>
                <a:cubicBezTo>
                  <a:pt x="26" y="29"/>
                  <a:pt x="27" y="29"/>
                  <a:pt x="28" y="28"/>
                </a:cubicBezTo>
                <a:cubicBezTo>
                  <a:pt x="28" y="28"/>
                  <a:pt x="29" y="27"/>
                  <a:pt x="29" y="26"/>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6" name="Freeform 248"/>
          <p:cNvSpPr>
            <a:spLocks noEditPoints="1"/>
          </p:cNvSpPr>
          <p:nvPr/>
        </p:nvSpPr>
        <p:spPr bwMode="auto">
          <a:xfrm>
            <a:off x="2432051" y="1890186"/>
            <a:ext cx="38100" cy="38100"/>
          </a:xfrm>
          <a:custGeom>
            <a:avLst/>
            <a:gdLst>
              <a:gd name="T0" fmla="*/ 25 w 29"/>
              <a:gd name="T1" fmla="*/ 0 h 29"/>
              <a:gd name="T2" fmla="*/ 3 w 29"/>
              <a:gd name="T3" fmla="*/ 0 h 29"/>
              <a:gd name="T4" fmla="*/ 1 w 29"/>
              <a:gd name="T5" fmla="*/ 1 h 29"/>
              <a:gd name="T6" fmla="*/ 0 w 29"/>
              <a:gd name="T7" fmla="*/ 4 h 29"/>
              <a:gd name="T8" fmla="*/ 0 w 29"/>
              <a:gd name="T9" fmla="*/ 25 h 29"/>
              <a:gd name="T10" fmla="*/ 1 w 29"/>
              <a:gd name="T11" fmla="*/ 28 h 29"/>
              <a:gd name="T12" fmla="*/ 3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3" y="0"/>
                  <a:pt x="3" y="0"/>
                  <a:pt x="3" y="0"/>
                </a:cubicBezTo>
                <a:cubicBezTo>
                  <a:pt x="2" y="0"/>
                  <a:pt x="2" y="0"/>
                  <a:pt x="1" y="1"/>
                </a:cubicBezTo>
                <a:cubicBezTo>
                  <a:pt x="0" y="2"/>
                  <a:pt x="0" y="3"/>
                  <a:pt x="0" y="4"/>
                </a:cubicBezTo>
                <a:cubicBezTo>
                  <a:pt x="0" y="25"/>
                  <a:pt x="0" y="25"/>
                  <a:pt x="0" y="25"/>
                </a:cubicBezTo>
                <a:cubicBezTo>
                  <a:pt x="0" y="26"/>
                  <a:pt x="0" y="27"/>
                  <a:pt x="1" y="28"/>
                </a:cubicBezTo>
                <a:cubicBezTo>
                  <a:pt x="2" y="29"/>
                  <a:pt x="2" y="29"/>
                  <a:pt x="3" y="29"/>
                </a:cubicBezTo>
                <a:cubicBezTo>
                  <a:pt x="25" y="29"/>
                  <a:pt x="25" y="29"/>
                  <a:pt x="25" y="29"/>
                </a:cubicBezTo>
                <a:cubicBezTo>
                  <a:pt x="26" y="29"/>
                  <a:pt x="27" y="29"/>
                  <a:pt x="28" y="28"/>
                </a:cubicBezTo>
                <a:cubicBezTo>
                  <a:pt x="28" y="27"/>
                  <a:pt x="29" y="26"/>
                  <a:pt x="29" y="25"/>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7" name="Freeform 249"/>
          <p:cNvSpPr>
            <a:spLocks noEditPoints="1"/>
          </p:cNvSpPr>
          <p:nvPr/>
        </p:nvSpPr>
        <p:spPr bwMode="auto">
          <a:xfrm>
            <a:off x="2489203" y="2061635"/>
            <a:ext cx="209551" cy="38100"/>
          </a:xfrm>
          <a:custGeom>
            <a:avLst/>
            <a:gdLst>
              <a:gd name="T0" fmla="*/ 157 w 160"/>
              <a:gd name="T1" fmla="*/ 0 h 29"/>
              <a:gd name="T2" fmla="*/ 4 w 160"/>
              <a:gd name="T3" fmla="*/ 0 h 29"/>
              <a:gd name="T4" fmla="*/ 1 w 160"/>
              <a:gd name="T5" fmla="*/ 1 h 29"/>
              <a:gd name="T6" fmla="*/ 0 w 160"/>
              <a:gd name="T7" fmla="*/ 4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ubicBezTo>
                  <a:pt x="159" y="0"/>
                  <a:pt x="158" y="0"/>
                  <a:pt x="157" y="0"/>
                </a:cubicBezTo>
                <a:close/>
                <a:moveTo>
                  <a:pt x="157" y="0"/>
                </a:moveTo>
                <a:cubicBezTo>
                  <a:pt x="157" y="0"/>
                  <a:pt x="157" y="0"/>
                  <a:pt x="1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8" name="Freeform 250"/>
          <p:cNvSpPr>
            <a:spLocks noEditPoints="1"/>
          </p:cNvSpPr>
          <p:nvPr/>
        </p:nvSpPr>
        <p:spPr bwMode="auto">
          <a:xfrm>
            <a:off x="2489203" y="2004486"/>
            <a:ext cx="209551" cy="38100"/>
          </a:xfrm>
          <a:custGeom>
            <a:avLst/>
            <a:gdLst>
              <a:gd name="T0" fmla="*/ 157 w 160"/>
              <a:gd name="T1" fmla="*/ 0 h 29"/>
              <a:gd name="T2" fmla="*/ 4 w 160"/>
              <a:gd name="T3" fmla="*/ 0 h 29"/>
              <a:gd name="T4" fmla="*/ 1 w 160"/>
              <a:gd name="T5" fmla="*/ 1 h 29"/>
              <a:gd name="T6" fmla="*/ 0 w 160"/>
              <a:gd name="T7" fmla="*/ 4 h 29"/>
              <a:gd name="T8" fmla="*/ 0 w 160"/>
              <a:gd name="T9" fmla="*/ 26 h 29"/>
              <a:gd name="T10" fmla="*/ 1 w 160"/>
              <a:gd name="T11" fmla="*/ 28 h 29"/>
              <a:gd name="T12" fmla="*/ 4 w 160"/>
              <a:gd name="T13" fmla="*/ 29 h 29"/>
              <a:gd name="T14" fmla="*/ 157 w 160"/>
              <a:gd name="T15" fmla="*/ 29 h 29"/>
              <a:gd name="T16" fmla="*/ 159 w 160"/>
              <a:gd name="T17" fmla="*/ 28 h 29"/>
              <a:gd name="T18" fmla="*/ 160 w 160"/>
              <a:gd name="T19" fmla="*/ 26 h 29"/>
              <a:gd name="T20" fmla="*/ 160 w 160"/>
              <a:gd name="T21" fmla="*/ 4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1"/>
                  <a:pt x="1" y="1"/>
                </a:cubicBezTo>
                <a:cubicBezTo>
                  <a:pt x="1" y="2"/>
                  <a:pt x="0" y="3"/>
                  <a:pt x="0" y="4"/>
                </a:cubicBezTo>
                <a:cubicBezTo>
                  <a:pt x="0" y="26"/>
                  <a:pt x="0" y="26"/>
                  <a:pt x="0" y="26"/>
                </a:cubicBezTo>
                <a:cubicBezTo>
                  <a:pt x="0" y="27"/>
                  <a:pt x="1" y="28"/>
                  <a:pt x="1" y="28"/>
                </a:cubicBezTo>
                <a:cubicBezTo>
                  <a:pt x="2" y="29"/>
                  <a:pt x="3" y="29"/>
                  <a:pt x="4" y="29"/>
                </a:cubicBezTo>
                <a:cubicBezTo>
                  <a:pt x="157" y="29"/>
                  <a:pt x="157" y="29"/>
                  <a:pt x="157" y="29"/>
                </a:cubicBezTo>
                <a:cubicBezTo>
                  <a:pt x="158" y="29"/>
                  <a:pt x="159" y="29"/>
                  <a:pt x="159" y="28"/>
                </a:cubicBezTo>
                <a:cubicBezTo>
                  <a:pt x="160" y="28"/>
                  <a:pt x="160" y="27"/>
                  <a:pt x="160" y="26"/>
                </a:cubicBezTo>
                <a:cubicBezTo>
                  <a:pt x="160" y="4"/>
                  <a:pt x="160" y="4"/>
                  <a:pt x="160" y="4"/>
                </a:cubicBezTo>
                <a:cubicBezTo>
                  <a:pt x="160" y="3"/>
                  <a:pt x="160" y="2"/>
                  <a:pt x="159" y="1"/>
                </a:cubicBezTo>
                <a:cubicBezTo>
                  <a:pt x="159" y="1"/>
                  <a:pt x="158" y="0"/>
                  <a:pt x="157" y="0"/>
                </a:cubicBezTo>
                <a:close/>
                <a:moveTo>
                  <a:pt x="157" y="0"/>
                </a:moveTo>
                <a:cubicBezTo>
                  <a:pt x="157" y="0"/>
                  <a:pt x="157" y="0"/>
                  <a:pt x="1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9" name="Freeform 251"/>
          <p:cNvSpPr>
            <a:spLocks noEditPoints="1"/>
          </p:cNvSpPr>
          <p:nvPr/>
        </p:nvSpPr>
        <p:spPr bwMode="auto">
          <a:xfrm>
            <a:off x="2489203" y="1890186"/>
            <a:ext cx="209551" cy="38100"/>
          </a:xfrm>
          <a:custGeom>
            <a:avLst/>
            <a:gdLst>
              <a:gd name="T0" fmla="*/ 159 w 160"/>
              <a:gd name="T1" fmla="*/ 1 h 29"/>
              <a:gd name="T2" fmla="*/ 157 w 160"/>
              <a:gd name="T3" fmla="*/ 0 h 29"/>
              <a:gd name="T4" fmla="*/ 4 w 160"/>
              <a:gd name="T5" fmla="*/ 0 h 29"/>
              <a:gd name="T6" fmla="*/ 1 w 160"/>
              <a:gd name="T7" fmla="*/ 1 h 29"/>
              <a:gd name="T8" fmla="*/ 0 w 160"/>
              <a:gd name="T9" fmla="*/ 4 h 29"/>
              <a:gd name="T10" fmla="*/ 0 w 160"/>
              <a:gd name="T11" fmla="*/ 25 h 29"/>
              <a:gd name="T12" fmla="*/ 1 w 160"/>
              <a:gd name="T13" fmla="*/ 28 h 29"/>
              <a:gd name="T14" fmla="*/ 4 w 160"/>
              <a:gd name="T15" fmla="*/ 29 h 29"/>
              <a:gd name="T16" fmla="*/ 157 w 160"/>
              <a:gd name="T17" fmla="*/ 29 h 29"/>
              <a:gd name="T18" fmla="*/ 159 w 160"/>
              <a:gd name="T19" fmla="*/ 28 h 29"/>
              <a:gd name="T20" fmla="*/ 160 w 160"/>
              <a:gd name="T21" fmla="*/ 25 h 29"/>
              <a:gd name="T22" fmla="*/ 160 w 160"/>
              <a:gd name="T23" fmla="*/ 4 h 29"/>
              <a:gd name="T24" fmla="*/ 159 w 160"/>
              <a:gd name="T25" fmla="*/ 1 h 29"/>
              <a:gd name="T26" fmla="*/ 159 w 160"/>
              <a:gd name="T27" fmla="*/ 1 h 29"/>
              <a:gd name="T28" fmla="*/ 159 w 160"/>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9" y="1"/>
                </a:moveTo>
                <a:cubicBezTo>
                  <a:pt x="159" y="0"/>
                  <a:pt x="158" y="0"/>
                  <a:pt x="157" y="0"/>
                </a:cubicBezTo>
                <a:cubicBezTo>
                  <a:pt x="4" y="0"/>
                  <a:pt x="4" y="0"/>
                  <a:pt x="4" y="0"/>
                </a:cubicBezTo>
                <a:cubicBezTo>
                  <a:pt x="3" y="0"/>
                  <a:pt x="2" y="0"/>
                  <a:pt x="1" y="1"/>
                </a:cubicBezTo>
                <a:cubicBezTo>
                  <a:pt x="1" y="2"/>
                  <a:pt x="0" y="3"/>
                  <a:pt x="0" y="4"/>
                </a:cubicBezTo>
                <a:cubicBezTo>
                  <a:pt x="0" y="25"/>
                  <a:pt x="0" y="25"/>
                  <a:pt x="0" y="25"/>
                </a:cubicBezTo>
                <a:cubicBezTo>
                  <a:pt x="0" y="26"/>
                  <a:pt x="1" y="27"/>
                  <a:pt x="1" y="28"/>
                </a:cubicBezTo>
                <a:cubicBezTo>
                  <a:pt x="2" y="29"/>
                  <a:pt x="3" y="29"/>
                  <a:pt x="4" y="29"/>
                </a:cubicBezTo>
                <a:cubicBezTo>
                  <a:pt x="157" y="29"/>
                  <a:pt x="157" y="29"/>
                  <a:pt x="157" y="29"/>
                </a:cubicBezTo>
                <a:cubicBezTo>
                  <a:pt x="158" y="29"/>
                  <a:pt x="159" y="29"/>
                  <a:pt x="159" y="28"/>
                </a:cubicBezTo>
                <a:cubicBezTo>
                  <a:pt x="160" y="27"/>
                  <a:pt x="160" y="26"/>
                  <a:pt x="160" y="25"/>
                </a:cubicBezTo>
                <a:cubicBezTo>
                  <a:pt x="160" y="4"/>
                  <a:pt x="160" y="4"/>
                  <a:pt x="160" y="4"/>
                </a:cubicBezTo>
                <a:cubicBezTo>
                  <a:pt x="160" y="3"/>
                  <a:pt x="160" y="2"/>
                  <a:pt x="159" y="1"/>
                </a:cubicBezTo>
                <a:close/>
                <a:moveTo>
                  <a:pt x="159" y="1"/>
                </a:moveTo>
                <a:cubicBezTo>
                  <a:pt x="159" y="1"/>
                  <a:pt x="159" y="1"/>
                  <a:pt x="159"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0" name="Freeform 252"/>
          <p:cNvSpPr>
            <a:spLocks noEditPoints="1"/>
          </p:cNvSpPr>
          <p:nvPr/>
        </p:nvSpPr>
        <p:spPr bwMode="auto">
          <a:xfrm>
            <a:off x="2489203" y="1949453"/>
            <a:ext cx="209551" cy="38100"/>
          </a:xfrm>
          <a:custGeom>
            <a:avLst/>
            <a:gdLst>
              <a:gd name="T0" fmla="*/ 157 w 160"/>
              <a:gd name="T1" fmla="*/ 0 h 29"/>
              <a:gd name="T2" fmla="*/ 4 w 160"/>
              <a:gd name="T3" fmla="*/ 0 h 29"/>
              <a:gd name="T4" fmla="*/ 1 w 160"/>
              <a:gd name="T5" fmla="*/ 1 h 29"/>
              <a:gd name="T6" fmla="*/ 0 w 160"/>
              <a:gd name="T7" fmla="*/ 3 h 29"/>
              <a:gd name="T8" fmla="*/ 0 w 160"/>
              <a:gd name="T9" fmla="*/ 25 h 29"/>
              <a:gd name="T10" fmla="*/ 1 w 160"/>
              <a:gd name="T11" fmla="*/ 28 h 29"/>
              <a:gd name="T12" fmla="*/ 4 w 160"/>
              <a:gd name="T13" fmla="*/ 29 h 29"/>
              <a:gd name="T14" fmla="*/ 157 w 160"/>
              <a:gd name="T15" fmla="*/ 29 h 29"/>
              <a:gd name="T16" fmla="*/ 159 w 160"/>
              <a:gd name="T17" fmla="*/ 28 h 29"/>
              <a:gd name="T18" fmla="*/ 160 w 160"/>
              <a:gd name="T19" fmla="*/ 25 h 29"/>
              <a:gd name="T20" fmla="*/ 160 w 160"/>
              <a:gd name="T21" fmla="*/ 3 h 29"/>
              <a:gd name="T22" fmla="*/ 159 w 160"/>
              <a:gd name="T23" fmla="*/ 1 h 29"/>
              <a:gd name="T24" fmla="*/ 157 w 160"/>
              <a:gd name="T25" fmla="*/ 0 h 29"/>
              <a:gd name="T26" fmla="*/ 157 w 160"/>
              <a:gd name="T27" fmla="*/ 0 h 29"/>
              <a:gd name="T28" fmla="*/ 157 w 160"/>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0" h="29">
                <a:moveTo>
                  <a:pt x="157" y="0"/>
                </a:moveTo>
                <a:cubicBezTo>
                  <a:pt x="4" y="0"/>
                  <a:pt x="4" y="0"/>
                  <a:pt x="4" y="0"/>
                </a:cubicBezTo>
                <a:cubicBezTo>
                  <a:pt x="3" y="0"/>
                  <a:pt x="2" y="0"/>
                  <a:pt x="1" y="1"/>
                </a:cubicBezTo>
                <a:cubicBezTo>
                  <a:pt x="1" y="1"/>
                  <a:pt x="0" y="2"/>
                  <a:pt x="0" y="3"/>
                </a:cubicBezTo>
                <a:cubicBezTo>
                  <a:pt x="0" y="25"/>
                  <a:pt x="0" y="25"/>
                  <a:pt x="0" y="25"/>
                </a:cubicBezTo>
                <a:cubicBezTo>
                  <a:pt x="0" y="26"/>
                  <a:pt x="1" y="27"/>
                  <a:pt x="1" y="28"/>
                </a:cubicBezTo>
                <a:cubicBezTo>
                  <a:pt x="2" y="28"/>
                  <a:pt x="3" y="29"/>
                  <a:pt x="4" y="29"/>
                </a:cubicBezTo>
                <a:cubicBezTo>
                  <a:pt x="157" y="29"/>
                  <a:pt x="157" y="29"/>
                  <a:pt x="157" y="29"/>
                </a:cubicBezTo>
                <a:cubicBezTo>
                  <a:pt x="158" y="29"/>
                  <a:pt x="159" y="28"/>
                  <a:pt x="159" y="28"/>
                </a:cubicBezTo>
                <a:cubicBezTo>
                  <a:pt x="160" y="27"/>
                  <a:pt x="160" y="26"/>
                  <a:pt x="160" y="25"/>
                </a:cubicBezTo>
                <a:cubicBezTo>
                  <a:pt x="160" y="3"/>
                  <a:pt x="160" y="3"/>
                  <a:pt x="160" y="3"/>
                </a:cubicBezTo>
                <a:cubicBezTo>
                  <a:pt x="160" y="2"/>
                  <a:pt x="160" y="1"/>
                  <a:pt x="159" y="1"/>
                </a:cubicBezTo>
                <a:cubicBezTo>
                  <a:pt x="159" y="0"/>
                  <a:pt x="158" y="0"/>
                  <a:pt x="157" y="0"/>
                </a:cubicBezTo>
                <a:close/>
                <a:moveTo>
                  <a:pt x="157" y="0"/>
                </a:moveTo>
                <a:cubicBezTo>
                  <a:pt x="157" y="0"/>
                  <a:pt x="157" y="0"/>
                  <a:pt x="15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1" name="Freeform 253"/>
          <p:cNvSpPr>
            <a:spLocks noEditPoints="1"/>
          </p:cNvSpPr>
          <p:nvPr/>
        </p:nvSpPr>
        <p:spPr bwMode="auto">
          <a:xfrm>
            <a:off x="2067985" y="1962152"/>
            <a:ext cx="57151" cy="59267"/>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2"/>
                  <a:pt x="28"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2" name="Freeform 254"/>
          <p:cNvSpPr>
            <a:spLocks noEditPoints="1"/>
          </p:cNvSpPr>
          <p:nvPr/>
        </p:nvSpPr>
        <p:spPr bwMode="auto">
          <a:xfrm>
            <a:off x="2067985" y="1885952"/>
            <a:ext cx="57151" cy="59267"/>
          </a:xfrm>
          <a:custGeom>
            <a:avLst/>
            <a:gdLst>
              <a:gd name="T0" fmla="*/ 22 w 44"/>
              <a:gd name="T1" fmla="*/ 0 h 44"/>
              <a:gd name="T2" fmla="*/ 7 w 44"/>
              <a:gd name="T3" fmla="*/ 6 h 44"/>
              <a:gd name="T4" fmla="*/ 0 w 44"/>
              <a:gd name="T5" fmla="*/ 22 h 44"/>
              <a:gd name="T6" fmla="*/ 7 w 44"/>
              <a:gd name="T7" fmla="*/ 37 h 44"/>
              <a:gd name="T8" fmla="*/ 22 w 44"/>
              <a:gd name="T9" fmla="*/ 44 h 44"/>
              <a:gd name="T10" fmla="*/ 38 w 44"/>
              <a:gd name="T11" fmla="*/ 37 h 44"/>
              <a:gd name="T12" fmla="*/ 44 w 44"/>
              <a:gd name="T13" fmla="*/ 22 h 44"/>
              <a:gd name="T14" fmla="*/ 38 w 44"/>
              <a:gd name="T15" fmla="*/ 6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2"/>
                  <a:pt x="7" y="6"/>
                </a:cubicBezTo>
                <a:cubicBezTo>
                  <a:pt x="3" y="11"/>
                  <a:pt x="0" y="16"/>
                  <a:pt x="0" y="22"/>
                </a:cubicBezTo>
                <a:cubicBezTo>
                  <a:pt x="0" y="28"/>
                  <a:pt x="3" y="33"/>
                  <a:pt x="7" y="37"/>
                </a:cubicBezTo>
                <a:cubicBezTo>
                  <a:pt x="11" y="42"/>
                  <a:pt x="16" y="44"/>
                  <a:pt x="22" y="44"/>
                </a:cubicBezTo>
                <a:cubicBezTo>
                  <a:pt x="28" y="44"/>
                  <a:pt x="33" y="42"/>
                  <a:pt x="38" y="37"/>
                </a:cubicBezTo>
                <a:cubicBezTo>
                  <a:pt x="42" y="33"/>
                  <a:pt x="44" y="28"/>
                  <a:pt x="44" y="22"/>
                </a:cubicBezTo>
                <a:cubicBezTo>
                  <a:pt x="44" y="16"/>
                  <a:pt x="42" y="11"/>
                  <a:pt x="38" y="6"/>
                </a:cubicBezTo>
                <a:cubicBezTo>
                  <a:pt x="33" y="2"/>
                  <a:pt x="28"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3" name="Freeform 255"/>
          <p:cNvSpPr>
            <a:spLocks noEditPoints="1"/>
          </p:cNvSpPr>
          <p:nvPr/>
        </p:nvSpPr>
        <p:spPr bwMode="auto">
          <a:xfrm>
            <a:off x="2067985" y="2038352"/>
            <a:ext cx="57151" cy="59267"/>
          </a:xfrm>
          <a:custGeom>
            <a:avLst/>
            <a:gdLst>
              <a:gd name="T0" fmla="*/ 22 w 44"/>
              <a:gd name="T1" fmla="*/ 0 h 44"/>
              <a:gd name="T2" fmla="*/ 7 w 44"/>
              <a:gd name="T3" fmla="*/ 7 h 44"/>
              <a:gd name="T4" fmla="*/ 0 w 44"/>
              <a:gd name="T5" fmla="*/ 22 h 44"/>
              <a:gd name="T6" fmla="*/ 7 w 44"/>
              <a:gd name="T7" fmla="*/ 38 h 44"/>
              <a:gd name="T8" fmla="*/ 22 w 44"/>
              <a:gd name="T9" fmla="*/ 44 h 44"/>
              <a:gd name="T10" fmla="*/ 38 w 44"/>
              <a:gd name="T11" fmla="*/ 38 h 44"/>
              <a:gd name="T12" fmla="*/ 44 w 44"/>
              <a:gd name="T13" fmla="*/ 22 h 44"/>
              <a:gd name="T14" fmla="*/ 38 w 44"/>
              <a:gd name="T15" fmla="*/ 7 h 44"/>
              <a:gd name="T16" fmla="*/ 22 w 44"/>
              <a:gd name="T17" fmla="*/ 0 h 44"/>
              <a:gd name="T18" fmla="*/ 22 w 44"/>
              <a:gd name="T19" fmla="*/ 0 h 44"/>
              <a:gd name="T20" fmla="*/ 22 w 44"/>
              <a:gd name="T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0"/>
                </a:moveTo>
                <a:cubicBezTo>
                  <a:pt x="16" y="0"/>
                  <a:pt x="11" y="3"/>
                  <a:pt x="7" y="7"/>
                </a:cubicBezTo>
                <a:cubicBezTo>
                  <a:pt x="3" y="11"/>
                  <a:pt x="0" y="16"/>
                  <a:pt x="0" y="22"/>
                </a:cubicBezTo>
                <a:cubicBezTo>
                  <a:pt x="0" y="28"/>
                  <a:pt x="3" y="33"/>
                  <a:pt x="7" y="38"/>
                </a:cubicBezTo>
                <a:cubicBezTo>
                  <a:pt x="11" y="42"/>
                  <a:pt x="16" y="44"/>
                  <a:pt x="22" y="44"/>
                </a:cubicBezTo>
                <a:cubicBezTo>
                  <a:pt x="28" y="44"/>
                  <a:pt x="33" y="42"/>
                  <a:pt x="38" y="38"/>
                </a:cubicBezTo>
                <a:cubicBezTo>
                  <a:pt x="42" y="33"/>
                  <a:pt x="44" y="28"/>
                  <a:pt x="44" y="22"/>
                </a:cubicBezTo>
                <a:cubicBezTo>
                  <a:pt x="44" y="16"/>
                  <a:pt x="42" y="11"/>
                  <a:pt x="38" y="7"/>
                </a:cubicBezTo>
                <a:cubicBezTo>
                  <a:pt x="33" y="3"/>
                  <a:pt x="28"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4" name="Freeform 256"/>
          <p:cNvSpPr>
            <a:spLocks noEditPoints="1"/>
          </p:cNvSpPr>
          <p:nvPr/>
        </p:nvSpPr>
        <p:spPr bwMode="auto">
          <a:xfrm>
            <a:off x="2146301" y="1896535"/>
            <a:ext cx="188384" cy="38100"/>
          </a:xfrm>
          <a:custGeom>
            <a:avLst/>
            <a:gdLst>
              <a:gd name="T0" fmla="*/ 144 w 145"/>
              <a:gd name="T1" fmla="*/ 1 h 29"/>
              <a:gd name="T2" fmla="*/ 141 w 145"/>
              <a:gd name="T3" fmla="*/ 0 h 29"/>
              <a:gd name="T4" fmla="*/ 3 w 145"/>
              <a:gd name="T5" fmla="*/ 0 h 29"/>
              <a:gd name="T6" fmla="*/ 1 w 145"/>
              <a:gd name="T7" fmla="*/ 1 h 29"/>
              <a:gd name="T8" fmla="*/ 0 w 145"/>
              <a:gd name="T9" fmla="*/ 4 h 29"/>
              <a:gd name="T10" fmla="*/ 0 w 145"/>
              <a:gd name="T11" fmla="*/ 26 h 29"/>
              <a:gd name="T12" fmla="*/ 1 w 145"/>
              <a:gd name="T13" fmla="*/ 28 h 29"/>
              <a:gd name="T14" fmla="*/ 3 w 145"/>
              <a:gd name="T15" fmla="*/ 29 h 29"/>
              <a:gd name="T16" fmla="*/ 141 w 145"/>
              <a:gd name="T17" fmla="*/ 29 h 29"/>
              <a:gd name="T18" fmla="*/ 144 w 145"/>
              <a:gd name="T19" fmla="*/ 28 h 29"/>
              <a:gd name="T20" fmla="*/ 145 w 145"/>
              <a:gd name="T21" fmla="*/ 26 h 29"/>
              <a:gd name="T22" fmla="*/ 145 w 145"/>
              <a:gd name="T23" fmla="*/ 4 h 29"/>
              <a:gd name="T24" fmla="*/ 144 w 145"/>
              <a:gd name="T25" fmla="*/ 1 h 29"/>
              <a:gd name="T26" fmla="*/ 144 w 145"/>
              <a:gd name="T27" fmla="*/ 1 h 29"/>
              <a:gd name="T28" fmla="*/ 144 w 145"/>
              <a:gd name="T2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4" y="1"/>
                </a:moveTo>
                <a:cubicBezTo>
                  <a:pt x="143" y="1"/>
                  <a:pt x="142" y="0"/>
                  <a:pt x="141" y="0"/>
                </a:cubicBezTo>
                <a:cubicBezTo>
                  <a:pt x="3" y="0"/>
                  <a:pt x="3" y="0"/>
                  <a:pt x="3" y="0"/>
                </a:cubicBezTo>
                <a:cubicBezTo>
                  <a:pt x="2" y="0"/>
                  <a:pt x="1" y="1"/>
                  <a:pt x="1" y="1"/>
                </a:cubicBezTo>
                <a:cubicBezTo>
                  <a:pt x="0" y="2"/>
                  <a:pt x="0" y="3"/>
                  <a:pt x="0" y="4"/>
                </a:cubicBezTo>
                <a:cubicBezTo>
                  <a:pt x="0" y="26"/>
                  <a:pt x="0" y="26"/>
                  <a:pt x="0" y="26"/>
                </a:cubicBezTo>
                <a:cubicBezTo>
                  <a:pt x="0" y="27"/>
                  <a:pt x="0" y="28"/>
                  <a:pt x="1" y="28"/>
                </a:cubicBezTo>
                <a:cubicBezTo>
                  <a:pt x="1" y="29"/>
                  <a:pt x="2" y="29"/>
                  <a:pt x="3" y="29"/>
                </a:cubicBezTo>
                <a:cubicBezTo>
                  <a:pt x="141" y="29"/>
                  <a:pt x="141" y="29"/>
                  <a:pt x="141" y="29"/>
                </a:cubicBezTo>
                <a:cubicBezTo>
                  <a:pt x="142" y="29"/>
                  <a:pt x="143" y="29"/>
                  <a:pt x="144" y="28"/>
                </a:cubicBezTo>
                <a:cubicBezTo>
                  <a:pt x="145" y="28"/>
                  <a:pt x="145" y="27"/>
                  <a:pt x="145" y="26"/>
                </a:cubicBezTo>
                <a:cubicBezTo>
                  <a:pt x="145" y="4"/>
                  <a:pt x="145" y="4"/>
                  <a:pt x="145" y="4"/>
                </a:cubicBezTo>
                <a:cubicBezTo>
                  <a:pt x="145" y="3"/>
                  <a:pt x="145" y="2"/>
                  <a:pt x="144" y="1"/>
                </a:cubicBezTo>
                <a:close/>
                <a:moveTo>
                  <a:pt x="144" y="1"/>
                </a:moveTo>
                <a:cubicBezTo>
                  <a:pt x="144" y="1"/>
                  <a:pt x="144" y="1"/>
                  <a:pt x="144"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5" name="Freeform 257"/>
          <p:cNvSpPr>
            <a:spLocks noEditPoints="1"/>
          </p:cNvSpPr>
          <p:nvPr/>
        </p:nvSpPr>
        <p:spPr bwMode="auto">
          <a:xfrm>
            <a:off x="2146301" y="1972735"/>
            <a:ext cx="188384" cy="38100"/>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1"/>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1"/>
                  <a:pt x="144" y="1"/>
                </a:cubicBezTo>
                <a:cubicBezTo>
                  <a:pt x="143" y="0"/>
                  <a:pt x="142" y="0"/>
                  <a:pt x="141" y="0"/>
                </a:cubicBezTo>
                <a:close/>
                <a:moveTo>
                  <a:pt x="141" y="0"/>
                </a:moveTo>
                <a:cubicBezTo>
                  <a:pt x="141" y="0"/>
                  <a:pt x="141" y="0"/>
                  <a:pt x="14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6" name="Freeform 258"/>
          <p:cNvSpPr>
            <a:spLocks noEditPoints="1"/>
          </p:cNvSpPr>
          <p:nvPr/>
        </p:nvSpPr>
        <p:spPr bwMode="auto">
          <a:xfrm>
            <a:off x="2146301" y="2048935"/>
            <a:ext cx="188384" cy="38100"/>
          </a:xfrm>
          <a:custGeom>
            <a:avLst/>
            <a:gdLst>
              <a:gd name="T0" fmla="*/ 141 w 145"/>
              <a:gd name="T1" fmla="*/ 0 h 29"/>
              <a:gd name="T2" fmla="*/ 3 w 145"/>
              <a:gd name="T3" fmla="*/ 0 h 29"/>
              <a:gd name="T4" fmla="*/ 1 w 145"/>
              <a:gd name="T5" fmla="*/ 1 h 29"/>
              <a:gd name="T6" fmla="*/ 0 w 145"/>
              <a:gd name="T7" fmla="*/ 3 h 29"/>
              <a:gd name="T8" fmla="*/ 0 w 145"/>
              <a:gd name="T9" fmla="*/ 25 h 29"/>
              <a:gd name="T10" fmla="*/ 1 w 145"/>
              <a:gd name="T11" fmla="*/ 28 h 29"/>
              <a:gd name="T12" fmla="*/ 3 w 145"/>
              <a:gd name="T13" fmla="*/ 29 h 29"/>
              <a:gd name="T14" fmla="*/ 141 w 145"/>
              <a:gd name="T15" fmla="*/ 29 h 29"/>
              <a:gd name="T16" fmla="*/ 144 w 145"/>
              <a:gd name="T17" fmla="*/ 28 h 29"/>
              <a:gd name="T18" fmla="*/ 145 w 145"/>
              <a:gd name="T19" fmla="*/ 25 h 29"/>
              <a:gd name="T20" fmla="*/ 145 w 145"/>
              <a:gd name="T21" fmla="*/ 3 h 29"/>
              <a:gd name="T22" fmla="*/ 144 w 145"/>
              <a:gd name="T23" fmla="*/ 1 h 29"/>
              <a:gd name="T24" fmla="*/ 141 w 145"/>
              <a:gd name="T25" fmla="*/ 0 h 29"/>
              <a:gd name="T26" fmla="*/ 141 w 145"/>
              <a:gd name="T27" fmla="*/ 0 h 29"/>
              <a:gd name="T28" fmla="*/ 141 w 145"/>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5" h="29">
                <a:moveTo>
                  <a:pt x="141" y="0"/>
                </a:moveTo>
                <a:cubicBezTo>
                  <a:pt x="3" y="0"/>
                  <a:pt x="3" y="0"/>
                  <a:pt x="3" y="0"/>
                </a:cubicBezTo>
                <a:cubicBezTo>
                  <a:pt x="2" y="0"/>
                  <a:pt x="1" y="0"/>
                  <a:pt x="1" y="1"/>
                </a:cubicBezTo>
                <a:cubicBezTo>
                  <a:pt x="0" y="2"/>
                  <a:pt x="0" y="2"/>
                  <a:pt x="0" y="3"/>
                </a:cubicBezTo>
                <a:cubicBezTo>
                  <a:pt x="0" y="25"/>
                  <a:pt x="0" y="25"/>
                  <a:pt x="0" y="25"/>
                </a:cubicBezTo>
                <a:cubicBezTo>
                  <a:pt x="0" y="26"/>
                  <a:pt x="0" y="27"/>
                  <a:pt x="1" y="28"/>
                </a:cubicBezTo>
                <a:cubicBezTo>
                  <a:pt x="1" y="28"/>
                  <a:pt x="2" y="29"/>
                  <a:pt x="3" y="29"/>
                </a:cubicBezTo>
                <a:cubicBezTo>
                  <a:pt x="141" y="29"/>
                  <a:pt x="141" y="29"/>
                  <a:pt x="141" y="29"/>
                </a:cubicBezTo>
                <a:cubicBezTo>
                  <a:pt x="142" y="29"/>
                  <a:pt x="143" y="28"/>
                  <a:pt x="144" y="28"/>
                </a:cubicBezTo>
                <a:cubicBezTo>
                  <a:pt x="145" y="27"/>
                  <a:pt x="145" y="26"/>
                  <a:pt x="145" y="25"/>
                </a:cubicBezTo>
                <a:cubicBezTo>
                  <a:pt x="145" y="3"/>
                  <a:pt x="145" y="3"/>
                  <a:pt x="145" y="3"/>
                </a:cubicBezTo>
                <a:cubicBezTo>
                  <a:pt x="145" y="2"/>
                  <a:pt x="145" y="2"/>
                  <a:pt x="144" y="1"/>
                </a:cubicBezTo>
                <a:cubicBezTo>
                  <a:pt x="143" y="0"/>
                  <a:pt x="142" y="0"/>
                  <a:pt x="141" y="0"/>
                </a:cubicBezTo>
                <a:close/>
                <a:moveTo>
                  <a:pt x="141" y="0"/>
                </a:moveTo>
                <a:cubicBezTo>
                  <a:pt x="141" y="0"/>
                  <a:pt x="141" y="0"/>
                  <a:pt x="14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7" name="Freeform 259"/>
          <p:cNvSpPr>
            <a:spLocks noEditPoints="1"/>
          </p:cNvSpPr>
          <p:nvPr/>
        </p:nvSpPr>
        <p:spPr bwMode="auto">
          <a:xfrm>
            <a:off x="1018119" y="2021420"/>
            <a:ext cx="71967" cy="55033"/>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8" name="Freeform 260"/>
          <p:cNvSpPr>
            <a:spLocks noEditPoints="1"/>
          </p:cNvSpPr>
          <p:nvPr/>
        </p:nvSpPr>
        <p:spPr bwMode="auto">
          <a:xfrm>
            <a:off x="929218" y="2021420"/>
            <a:ext cx="71967" cy="55033"/>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9" name="Freeform 261"/>
          <p:cNvSpPr>
            <a:spLocks noEditPoints="1"/>
          </p:cNvSpPr>
          <p:nvPr/>
        </p:nvSpPr>
        <p:spPr bwMode="auto">
          <a:xfrm>
            <a:off x="929218" y="1875370"/>
            <a:ext cx="71967" cy="57151"/>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0" name="Freeform 262"/>
          <p:cNvSpPr>
            <a:spLocks noEditPoints="1"/>
          </p:cNvSpPr>
          <p:nvPr/>
        </p:nvSpPr>
        <p:spPr bwMode="auto">
          <a:xfrm>
            <a:off x="1018119" y="1949453"/>
            <a:ext cx="71967" cy="55033"/>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1" name="Freeform 263"/>
          <p:cNvSpPr>
            <a:spLocks noEditPoints="1"/>
          </p:cNvSpPr>
          <p:nvPr/>
        </p:nvSpPr>
        <p:spPr bwMode="auto">
          <a:xfrm>
            <a:off x="929218" y="1949453"/>
            <a:ext cx="71967" cy="55033"/>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2" name="Freeform 264"/>
          <p:cNvSpPr>
            <a:spLocks noEditPoints="1"/>
          </p:cNvSpPr>
          <p:nvPr/>
        </p:nvSpPr>
        <p:spPr bwMode="auto">
          <a:xfrm>
            <a:off x="1109137" y="1875370"/>
            <a:ext cx="71967" cy="57151"/>
          </a:xfrm>
          <a:custGeom>
            <a:avLst/>
            <a:gdLst>
              <a:gd name="T0" fmla="*/ 52 w 55"/>
              <a:gd name="T1" fmla="*/ 3 h 42"/>
              <a:gd name="T2" fmla="*/ 45 w 55"/>
              <a:gd name="T3" fmla="*/ 0 h 42"/>
              <a:gd name="T4" fmla="*/ 10 w 55"/>
              <a:gd name="T5" fmla="*/ 0 h 42"/>
              <a:gd name="T6" fmla="*/ 3 w 55"/>
              <a:gd name="T7" fmla="*/ 3 h 42"/>
              <a:gd name="T8" fmla="*/ 0 w 55"/>
              <a:gd name="T9" fmla="*/ 10 h 42"/>
              <a:gd name="T10" fmla="*/ 0 w 55"/>
              <a:gd name="T11" fmla="*/ 31 h 42"/>
              <a:gd name="T12" fmla="*/ 3 w 55"/>
              <a:gd name="T13" fmla="*/ 38 h 42"/>
              <a:gd name="T14" fmla="*/ 10 w 55"/>
              <a:gd name="T15" fmla="*/ 42 h 42"/>
              <a:gd name="T16" fmla="*/ 45 w 55"/>
              <a:gd name="T17" fmla="*/ 42 h 42"/>
              <a:gd name="T18" fmla="*/ 52 w 55"/>
              <a:gd name="T19" fmla="*/ 38 h 42"/>
              <a:gd name="T20" fmla="*/ 55 w 55"/>
              <a:gd name="T21" fmla="*/ 31 h 42"/>
              <a:gd name="T22" fmla="*/ 55 w 55"/>
              <a:gd name="T23" fmla="*/ 10 h 42"/>
              <a:gd name="T24" fmla="*/ 52 w 55"/>
              <a:gd name="T25" fmla="*/ 3 h 42"/>
              <a:gd name="T26" fmla="*/ 52 w 55"/>
              <a:gd name="T27" fmla="*/ 3 h 42"/>
              <a:gd name="T28" fmla="*/ 52 w 55"/>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52" y="3"/>
                </a:moveTo>
                <a:cubicBezTo>
                  <a:pt x="50" y="1"/>
                  <a:pt x="48" y="0"/>
                  <a:pt x="45" y="0"/>
                </a:cubicBez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lose/>
                <a:moveTo>
                  <a:pt x="52" y="3"/>
                </a:moveTo>
                <a:cubicBezTo>
                  <a:pt x="52" y="3"/>
                  <a:pt x="52" y="3"/>
                  <a:pt x="52"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3" name="Freeform 265"/>
          <p:cNvSpPr>
            <a:spLocks noEditPoints="1"/>
          </p:cNvSpPr>
          <p:nvPr/>
        </p:nvSpPr>
        <p:spPr bwMode="auto">
          <a:xfrm>
            <a:off x="1018119" y="1875370"/>
            <a:ext cx="71967" cy="57151"/>
          </a:xfrm>
          <a:custGeom>
            <a:avLst/>
            <a:gdLst>
              <a:gd name="T0" fmla="*/ 45 w 55"/>
              <a:gd name="T1" fmla="*/ 0 h 42"/>
              <a:gd name="T2" fmla="*/ 10 w 55"/>
              <a:gd name="T3" fmla="*/ 0 h 42"/>
              <a:gd name="T4" fmla="*/ 3 w 55"/>
              <a:gd name="T5" fmla="*/ 3 h 42"/>
              <a:gd name="T6" fmla="*/ 0 w 55"/>
              <a:gd name="T7" fmla="*/ 10 h 42"/>
              <a:gd name="T8" fmla="*/ 0 w 55"/>
              <a:gd name="T9" fmla="*/ 31 h 42"/>
              <a:gd name="T10" fmla="*/ 3 w 55"/>
              <a:gd name="T11" fmla="*/ 38 h 42"/>
              <a:gd name="T12" fmla="*/ 10 w 55"/>
              <a:gd name="T13" fmla="*/ 42 h 42"/>
              <a:gd name="T14" fmla="*/ 45 w 55"/>
              <a:gd name="T15" fmla="*/ 42 h 42"/>
              <a:gd name="T16" fmla="*/ 52 w 55"/>
              <a:gd name="T17" fmla="*/ 38 h 42"/>
              <a:gd name="T18" fmla="*/ 55 w 55"/>
              <a:gd name="T19" fmla="*/ 31 h 42"/>
              <a:gd name="T20" fmla="*/ 55 w 55"/>
              <a:gd name="T21" fmla="*/ 10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0"/>
                </a:cubicBezTo>
                <a:cubicBezTo>
                  <a:pt x="0" y="31"/>
                  <a:pt x="0" y="31"/>
                  <a:pt x="0" y="31"/>
                </a:cubicBezTo>
                <a:cubicBezTo>
                  <a:pt x="0" y="34"/>
                  <a:pt x="1" y="36"/>
                  <a:pt x="3" y="38"/>
                </a:cubicBezTo>
                <a:cubicBezTo>
                  <a:pt x="5" y="41"/>
                  <a:pt x="7" y="42"/>
                  <a:pt x="10" y="42"/>
                </a:cubicBezTo>
                <a:cubicBezTo>
                  <a:pt x="45" y="42"/>
                  <a:pt x="45" y="42"/>
                  <a:pt x="45" y="42"/>
                </a:cubicBezTo>
                <a:cubicBezTo>
                  <a:pt x="48" y="42"/>
                  <a:pt x="50" y="41"/>
                  <a:pt x="52" y="38"/>
                </a:cubicBezTo>
                <a:cubicBezTo>
                  <a:pt x="54" y="36"/>
                  <a:pt x="55" y="34"/>
                  <a:pt x="55" y="31"/>
                </a:cubicBezTo>
                <a:cubicBezTo>
                  <a:pt x="55" y="10"/>
                  <a:pt x="55" y="10"/>
                  <a:pt x="55" y="10"/>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4" name="Freeform 266"/>
          <p:cNvSpPr>
            <a:spLocks noEditPoints="1"/>
          </p:cNvSpPr>
          <p:nvPr/>
        </p:nvSpPr>
        <p:spPr bwMode="auto">
          <a:xfrm>
            <a:off x="1109137" y="1949453"/>
            <a:ext cx="71967" cy="55033"/>
          </a:xfrm>
          <a:custGeom>
            <a:avLst/>
            <a:gdLst>
              <a:gd name="T0" fmla="*/ 45 w 55"/>
              <a:gd name="T1" fmla="*/ 0 h 42"/>
              <a:gd name="T2" fmla="*/ 10 w 55"/>
              <a:gd name="T3" fmla="*/ 0 h 42"/>
              <a:gd name="T4" fmla="*/ 3 w 55"/>
              <a:gd name="T5" fmla="*/ 3 h 42"/>
              <a:gd name="T6" fmla="*/ 0 w 55"/>
              <a:gd name="T7" fmla="*/ 11 h 42"/>
              <a:gd name="T8" fmla="*/ 0 w 55"/>
              <a:gd name="T9" fmla="*/ 31 h 42"/>
              <a:gd name="T10" fmla="*/ 3 w 55"/>
              <a:gd name="T11" fmla="*/ 39 h 42"/>
              <a:gd name="T12" fmla="*/ 10 w 55"/>
              <a:gd name="T13" fmla="*/ 42 h 42"/>
              <a:gd name="T14" fmla="*/ 45 w 55"/>
              <a:gd name="T15" fmla="*/ 42 h 42"/>
              <a:gd name="T16" fmla="*/ 52 w 55"/>
              <a:gd name="T17" fmla="*/ 39 h 42"/>
              <a:gd name="T18" fmla="*/ 55 w 55"/>
              <a:gd name="T19" fmla="*/ 31 h 42"/>
              <a:gd name="T20" fmla="*/ 55 w 55"/>
              <a:gd name="T21" fmla="*/ 11 h 42"/>
              <a:gd name="T22" fmla="*/ 52 w 55"/>
              <a:gd name="T23" fmla="*/ 3 h 42"/>
              <a:gd name="T24" fmla="*/ 45 w 55"/>
              <a:gd name="T25" fmla="*/ 0 h 42"/>
              <a:gd name="T26" fmla="*/ 45 w 55"/>
              <a:gd name="T27" fmla="*/ 0 h 42"/>
              <a:gd name="T28" fmla="*/ 45 w 55"/>
              <a:gd name="T2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2">
                <a:moveTo>
                  <a:pt x="45" y="0"/>
                </a:moveTo>
                <a:cubicBezTo>
                  <a:pt x="10" y="0"/>
                  <a:pt x="10" y="0"/>
                  <a:pt x="10" y="0"/>
                </a:cubicBezTo>
                <a:cubicBezTo>
                  <a:pt x="7" y="0"/>
                  <a:pt x="5" y="1"/>
                  <a:pt x="3" y="3"/>
                </a:cubicBezTo>
                <a:cubicBezTo>
                  <a:pt x="1" y="5"/>
                  <a:pt x="0" y="8"/>
                  <a:pt x="0" y="11"/>
                </a:cubicBezTo>
                <a:cubicBezTo>
                  <a:pt x="0" y="31"/>
                  <a:pt x="0" y="31"/>
                  <a:pt x="0" y="31"/>
                </a:cubicBezTo>
                <a:cubicBezTo>
                  <a:pt x="0" y="34"/>
                  <a:pt x="1" y="37"/>
                  <a:pt x="3" y="39"/>
                </a:cubicBezTo>
                <a:cubicBezTo>
                  <a:pt x="5" y="41"/>
                  <a:pt x="7" y="42"/>
                  <a:pt x="10" y="42"/>
                </a:cubicBezTo>
                <a:cubicBezTo>
                  <a:pt x="45" y="42"/>
                  <a:pt x="45" y="42"/>
                  <a:pt x="45" y="42"/>
                </a:cubicBezTo>
                <a:cubicBezTo>
                  <a:pt x="48" y="42"/>
                  <a:pt x="50" y="41"/>
                  <a:pt x="52" y="39"/>
                </a:cubicBezTo>
                <a:cubicBezTo>
                  <a:pt x="54" y="37"/>
                  <a:pt x="55" y="34"/>
                  <a:pt x="55" y="31"/>
                </a:cubicBezTo>
                <a:cubicBezTo>
                  <a:pt x="55" y="11"/>
                  <a:pt x="55" y="11"/>
                  <a:pt x="55" y="11"/>
                </a:cubicBezTo>
                <a:cubicBezTo>
                  <a:pt x="55" y="8"/>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5" name="Freeform 267"/>
          <p:cNvSpPr>
            <a:spLocks noEditPoints="1"/>
          </p:cNvSpPr>
          <p:nvPr/>
        </p:nvSpPr>
        <p:spPr bwMode="auto">
          <a:xfrm>
            <a:off x="1109137" y="2021420"/>
            <a:ext cx="71967" cy="55033"/>
          </a:xfrm>
          <a:custGeom>
            <a:avLst/>
            <a:gdLst>
              <a:gd name="T0" fmla="*/ 45 w 55"/>
              <a:gd name="T1" fmla="*/ 0 h 41"/>
              <a:gd name="T2" fmla="*/ 10 w 55"/>
              <a:gd name="T3" fmla="*/ 0 h 41"/>
              <a:gd name="T4" fmla="*/ 3 w 55"/>
              <a:gd name="T5" fmla="*/ 3 h 41"/>
              <a:gd name="T6" fmla="*/ 0 w 55"/>
              <a:gd name="T7" fmla="*/ 10 h 41"/>
              <a:gd name="T8" fmla="*/ 0 w 55"/>
              <a:gd name="T9" fmla="*/ 31 h 41"/>
              <a:gd name="T10" fmla="*/ 3 w 55"/>
              <a:gd name="T11" fmla="*/ 38 h 41"/>
              <a:gd name="T12" fmla="*/ 10 w 55"/>
              <a:gd name="T13" fmla="*/ 41 h 41"/>
              <a:gd name="T14" fmla="*/ 45 w 55"/>
              <a:gd name="T15" fmla="*/ 41 h 41"/>
              <a:gd name="T16" fmla="*/ 52 w 55"/>
              <a:gd name="T17" fmla="*/ 38 h 41"/>
              <a:gd name="T18" fmla="*/ 55 w 55"/>
              <a:gd name="T19" fmla="*/ 31 h 41"/>
              <a:gd name="T20" fmla="*/ 55 w 55"/>
              <a:gd name="T21" fmla="*/ 10 h 41"/>
              <a:gd name="T22" fmla="*/ 52 w 55"/>
              <a:gd name="T23" fmla="*/ 3 h 41"/>
              <a:gd name="T24" fmla="*/ 45 w 55"/>
              <a:gd name="T25" fmla="*/ 0 h 41"/>
              <a:gd name="T26" fmla="*/ 45 w 55"/>
              <a:gd name="T27" fmla="*/ 0 h 41"/>
              <a:gd name="T28" fmla="*/ 45 w 55"/>
              <a:gd name="T2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41">
                <a:moveTo>
                  <a:pt x="45" y="0"/>
                </a:moveTo>
                <a:cubicBezTo>
                  <a:pt x="10" y="0"/>
                  <a:pt x="10" y="0"/>
                  <a:pt x="10" y="0"/>
                </a:cubicBezTo>
                <a:cubicBezTo>
                  <a:pt x="7" y="0"/>
                  <a:pt x="5" y="1"/>
                  <a:pt x="3" y="3"/>
                </a:cubicBezTo>
                <a:cubicBezTo>
                  <a:pt x="1" y="5"/>
                  <a:pt x="0" y="7"/>
                  <a:pt x="0" y="10"/>
                </a:cubicBezTo>
                <a:cubicBezTo>
                  <a:pt x="0" y="31"/>
                  <a:pt x="0" y="31"/>
                  <a:pt x="0" y="31"/>
                </a:cubicBezTo>
                <a:cubicBezTo>
                  <a:pt x="0" y="34"/>
                  <a:pt x="1" y="36"/>
                  <a:pt x="3" y="38"/>
                </a:cubicBezTo>
                <a:cubicBezTo>
                  <a:pt x="5" y="40"/>
                  <a:pt x="7" y="41"/>
                  <a:pt x="10" y="41"/>
                </a:cubicBezTo>
                <a:cubicBezTo>
                  <a:pt x="45" y="41"/>
                  <a:pt x="45" y="41"/>
                  <a:pt x="45" y="41"/>
                </a:cubicBezTo>
                <a:cubicBezTo>
                  <a:pt x="48" y="41"/>
                  <a:pt x="50" y="40"/>
                  <a:pt x="52" y="38"/>
                </a:cubicBezTo>
                <a:cubicBezTo>
                  <a:pt x="54" y="36"/>
                  <a:pt x="55" y="34"/>
                  <a:pt x="55" y="31"/>
                </a:cubicBezTo>
                <a:cubicBezTo>
                  <a:pt x="55" y="10"/>
                  <a:pt x="55" y="10"/>
                  <a:pt x="55" y="10"/>
                </a:cubicBezTo>
                <a:cubicBezTo>
                  <a:pt x="55" y="7"/>
                  <a:pt x="54" y="5"/>
                  <a:pt x="52" y="3"/>
                </a:cubicBezTo>
                <a:cubicBezTo>
                  <a:pt x="50" y="1"/>
                  <a:pt x="48" y="0"/>
                  <a:pt x="45" y="0"/>
                </a:cubicBezTo>
                <a:close/>
                <a:moveTo>
                  <a:pt x="45" y="0"/>
                </a:moveTo>
                <a:cubicBezTo>
                  <a:pt x="45" y="0"/>
                  <a:pt x="45" y="0"/>
                  <a:pt x="4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6" name="Freeform 268"/>
          <p:cNvSpPr>
            <a:spLocks noEditPoints="1"/>
          </p:cNvSpPr>
          <p:nvPr/>
        </p:nvSpPr>
        <p:spPr bwMode="auto">
          <a:xfrm>
            <a:off x="2842686" y="2334684"/>
            <a:ext cx="190500" cy="50800"/>
          </a:xfrm>
          <a:custGeom>
            <a:avLst/>
            <a:gdLst>
              <a:gd name="T0" fmla="*/ 143 w 146"/>
              <a:gd name="T1" fmla="*/ 3 h 40"/>
              <a:gd name="T2" fmla="*/ 136 w 146"/>
              <a:gd name="T3" fmla="*/ 0 h 40"/>
              <a:gd name="T4" fmla="*/ 10 w 146"/>
              <a:gd name="T5" fmla="*/ 0 h 40"/>
              <a:gd name="T6" fmla="*/ 3 w 146"/>
              <a:gd name="T7" fmla="*/ 3 h 40"/>
              <a:gd name="T8" fmla="*/ 0 w 146"/>
              <a:gd name="T9" fmla="*/ 10 h 40"/>
              <a:gd name="T10" fmla="*/ 0 w 146"/>
              <a:gd name="T11" fmla="*/ 30 h 40"/>
              <a:gd name="T12" fmla="*/ 3 w 146"/>
              <a:gd name="T13" fmla="*/ 37 h 40"/>
              <a:gd name="T14" fmla="*/ 10 w 146"/>
              <a:gd name="T15" fmla="*/ 40 h 40"/>
              <a:gd name="T16" fmla="*/ 136 w 146"/>
              <a:gd name="T17" fmla="*/ 40 h 40"/>
              <a:gd name="T18" fmla="*/ 143 w 146"/>
              <a:gd name="T19" fmla="*/ 37 h 40"/>
              <a:gd name="T20" fmla="*/ 146 w 146"/>
              <a:gd name="T21" fmla="*/ 30 h 40"/>
              <a:gd name="T22" fmla="*/ 146 w 146"/>
              <a:gd name="T23" fmla="*/ 10 h 40"/>
              <a:gd name="T24" fmla="*/ 143 w 146"/>
              <a:gd name="T25" fmla="*/ 3 h 40"/>
              <a:gd name="T26" fmla="*/ 143 w 146"/>
              <a:gd name="T27" fmla="*/ 3 h 40"/>
              <a:gd name="T28" fmla="*/ 143 w 146"/>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6" h="40">
                <a:moveTo>
                  <a:pt x="143" y="3"/>
                </a:moveTo>
                <a:cubicBezTo>
                  <a:pt x="141" y="1"/>
                  <a:pt x="139" y="0"/>
                  <a:pt x="136" y="0"/>
                </a:cubicBezTo>
                <a:cubicBezTo>
                  <a:pt x="10" y="0"/>
                  <a:pt x="10" y="0"/>
                  <a:pt x="10" y="0"/>
                </a:cubicBezTo>
                <a:cubicBezTo>
                  <a:pt x="7" y="0"/>
                  <a:pt x="5" y="1"/>
                  <a:pt x="3" y="3"/>
                </a:cubicBezTo>
                <a:cubicBezTo>
                  <a:pt x="1" y="5"/>
                  <a:pt x="0" y="7"/>
                  <a:pt x="0" y="10"/>
                </a:cubicBezTo>
                <a:cubicBezTo>
                  <a:pt x="0" y="30"/>
                  <a:pt x="0" y="30"/>
                  <a:pt x="0" y="30"/>
                </a:cubicBezTo>
                <a:cubicBezTo>
                  <a:pt x="0" y="33"/>
                  <a:pt x="1" y="35"/>
                  <a:pt x="3" y="37"/>
                </a:cubicBezTo>
                <a:cubicBezTo>
                  <a:pt x="5" y="39"/>
                  <a:pt x="7" y="40"/>
                  <a:pt x="10" y="40"/>
                </a:cubicBezTo>
                <a:cubicBezTo>
                  <a:pt x="136" y="40"/>
                  <a:pt x="136" y="40"/>
                  <a:pt x="136" y="40"/>
                </a:cubicBezTo>
                <a:cubicBezTo>
                  <a:pt x="139" y="40"/>
                  <a:pt x="141" y="39"/>
                  <a:pt x="143" y="37"/>
                </a:cubicBezTo>
                <a:cubicBezTo>
                  <a:pt x="145" y="35"/>
                  <a:pt x="146" y="33"/>
                  <a:pt x="146" y="30"/>
                </a:cubicBezTo>
                <a:cubicBezTo>
                  <a:pt x="146" y="10"/>
                  <a:pt x="146" y="10"/>
                  <a:pt x="146" y="10"/>
                </a:cubicBezTo>
                <a:cubicBezTo>
                  <a:pt x="146" y="7"/>
                  <a:pt x="145" y="5"/>
                  <a:pt x="143" y="3"/>
                </a:cubicBezTo>
                <a:close/>
                <a:moveTo>
                  <a:pt x="143" y="3"/>
                </a:moveTo>
                <a:cubicBezTo>
                  <a:pt x="143" y="3"/>
                  <a:pt x="143" y="3"/>
                  <a:pt x="143"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7" name="Freeform 269"/>
          <p:cNvSpPr>
            <a:spLocks noEditPoints="1"/>
          </p:cNvSpPr>
          <p:nvPr/>
        </p:nvSpPr>
        <p:spPr bwMode="auto">
          <a:xfrm>
            <a:off x="2059519" y="2353736"/>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8" name="Freeform 270"/>
          <p:cNvSpPr>
            <a:spLocks noEditPoints="1"/>
          </p:cNvSpPr>
          <p:nvPr/>
        </p:nvSpPr>
        <p:spPr bwMode="auto">
          <a:xfrm>
            <a:off x="2059519" y="2353736"/>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9" name="Rectangle 271"/>
          <p:cNvSpPr>
            <a:spLocks noChangeArrowheads="1"/>
          </p:cNvSpPr>
          <p:nvPr/>
        </p:nvSpPr>
        <p:spPr bwMode="auto">
          <a:xfrm>
            <a:off x="2099737" y="2396070"/>
            <a:ext cx="21167" cy="211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0" name="Rectangle 272"/>
          <p:cNvSpPr>
            <a:spLocks noChangeArrowheads="1"/>
          </p:cNvSpPr>
          <p:nvPr/>
        </p:nvSpPr>
        <p:spPr bwMode="auto">
          <a:xfrm>
            <a:off x="2224619" y="2438401"/>
            <a:ext cx="21167" cy="190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1" name="Rectangle 273"/>
          <p:cNvSpPr>
            <a:spLocks noChangeArrowheads="1"/>
          </p:cNvSpPr>
          <p:nvPr/>
        </p:nvSpPr>
        <p:spPr bwMode="auto">
          <a:xfrm>
            <a:off x="2266951" y="2438401"/>
            <a:ext cx="19051" cy="190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2" name="Freeform 274"/>
          <p:cNvSpPr>
            <a:spLocks noEditPoints="1"/>
          </p:cNvSpPr>
          <p:nvPr/>
        </p:nvSpPr>
        <p:spPr bwMode="auto">
          <a:xfrm>
            <a:off x="2184401" y="2353736"/>
            <a:ext cx="101600" cy="103717"/>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close/>
                <a:moveTo>
                  <a:pt x="39" y="10"/>
                </a:moveTo>
                <a:lnTo>
                  <a:pt x="3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3" name="Freeform 275"/>
          <p:cNvSpPr>
            <a:spLocks noEditPoints="1"/>
          </p:cNvSpPr>
          <p:nvPr/>
        </p:nvSpPr>
        <p:spPr bwMode="auto">
          <a:xfrm>
            <a:off x="2184401" y="2353736"/>
            <a:ext cx="101600" cy="103717"/>
          </a:xfrm>
          <a:custGeom>
            <a:avLst/>
            <a:gdLst>
              <a:gd name="T0" fmla="*/ 39 w 48"/>
              <a:gd name="T1" fmla="*/ 10 h 49"/>
              <a:gd name="T2" fmla="*/ 29 w 48"/>
              <a:gd name="T3" fmla="*/ 10 h 49"/>
              <a:gd name="T4" fmla="*/ 29 w 48"/>
              <a:gd name="T5" fmla="*/ 0 h 49"/>
              <a:gd name="T6" fmla="*/ 0 w 48"/>
              <a:gd name="T7" fmla="*/ 0 h 49"/>
              <a:gd name="T8" fmla="*/ 0 w 48"/>
              <a:gd name="T9" fmla="*/ 49 h 49"/>
              <a:gd name="T10" fmla="*/ 9 w 48"/>
              <a:gd name="T11" fmla="*/ 49 h 49"/>
              <a:gd name="T12" fmla="*/ 9 w 48"/>
              <a:gd name="T13" fmla="*/ 20 h 49"/>
              <a:gd name="T14" fmla="*/ 19 w 48"/>
              <a:gd name="T15" fmla="*/ 20 h 49"/>
              <a:gd name="T16" fmla="*/ 19 w 48"/>
              <a:gd name="T17" fmla="*/ 30 h 49"/>
              <a:gd name="T18" fmla="*/ 48 w 48"/>
              <a:gd name="T19" fmla="*/ 30 h 49"/>
              <a:gd name="T20" fmla="*/ 48 w 48"/>
              <a:gd name="T21" fmla="*/ 0 h 49"/>
              <a:gd name="T22" fmla="*/ 39 w 48"/>
              <a:gd name="T23" fmla="*/ 0 h 49"/>
              <a:gd name="T24" fmla="*/ 39 w 48"/>
              <a:gd name="T25" fmla="*/ 10 h 49"/>
              <a:gd name="T26" fmla="*/ 39 w 48"/>
              <a:gd name="T27" fmla="*/ 10 h 49"/>
              <a:gd name="T28" fmla="*/ 39 w 48"/>
              <a:gd name="T29"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49">
                <a:moveTo>
                  <a:pt x="39" y="10"/>
                </a:moveTo>
                <a:lnTo>
                  <a:pt x="29" y="10"/>
                </a:lnTo>
                <a:lnTo>
                  <a:pt x="29" y="0"/>
                </a:lnTo>
                <a:lnTo>
                  <a:pt x="0" y="0"/>
                </a:lnTo>
                <a:lnTo>
                  <a:pt x="0" y="49"/>
                </a:lnTo>
                <a:lnTo>
                  <a:pt x="9" y="49"/>
                </a:lnTo>
                <a:lnTo>
                  <a:pt x="9" y="20"/>
                </a:lnTo>
                <a:lnTo>
                  <a:pt x="19" y="20"/>
                </a:lnTo>
                <a:lnTo>
                  <a:pt x="19" y="30"/>
                </a:lnTo>
                <a:lnTo>
                  <a:pt x="48" y="30"/>
                </a:lnTo>
                <a:lnTo>
                  <a:pt x="48" y="0"/>
                </a:lnTo>
                <a:lnTo>
                  <a:pt x="39" y="0"/>
                </a:lnTo>
                <a:lnTo>
                  <a:pt x="39" y="10"/>
                </a:lnTo>
                <a:moveTo>
                  <a:pt x="39" y="10"/>
                </a:moveTo>
                <a:lnTo>
                  <a:pt x="39"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4" name="Freeform 276"/>
          <p:cNvSpPr>
            <a:spLocks noEditPoints="1"/>
          </p:cNvSpPr>
          <p:nvPr/>
        </p:nvSpPr>
        <p:spPr bwMode="auto">
          <a:xfrm>
            <a:off x="2059519" y="2230968"/>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close/>
                <a:moveTo>
                  <a:pt x="10" y="10"/>
                </a:moveTo>
                <a:lnTo>
                  <a:pt x="39" y="10"/>
                </a:lnTo>
                <a:lnTo>
                  <a:pt x="39" y="39"/>
                </a:lnTo>
                <a:lnTo>
                  <a:pt x="10" y="39"/>
                </a:lnTo>
                <a:lnTo>
                  <a:pt x="10" y="10"/>
                </a:lnTo>
                <a:close/>
                <a:moveTo>
                  <a:pt x="10" y="10"/>
                </a:moveTo>
                <a:lnTo>
                  <a:pt x="1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5" name="Freeform 277"/>
          <p:cNvSpPr>
            <a:spLocks noEditPoints="1"/>
          </p:cNvSpPr>
          <p:nvPr/>
        </p:nvSpPr>
        <p:spPr bwMode="auto">
          <a:xfrm>
            <a:off x="2059519" y="2230968"/>
            <a:ext cx="103717" cy="103717"/>
          </a:xfrm>
          <a:custGeom>
            <a:avLst/>
            <a:gdLst>
              <a:gd name="T0" fmla="*/ 0 w 49"/>
              <a:gd name="T1" fmla="*/ 49 h 49"/>
              <a:gd name="T2" fmla="*/ 49 w 49"/>
              <a:gd name="T3" fmla="*/ 49 h 49"/>
              <a:gd name="T4" fmla="*/ 49 w 49"/>
              <a:gd name="T5" fmla="*/ 0 h 49"/>
              <a:gd name="T6" fmla="*/ 0 w 49"/>
              <a:gd name="T7" fmla="*/ 0 h 49"/>
              <a:gd name="T8" fmla="*/ 0 w 49"/>
              <a:gd name="T9" fmla="*/ 49 h 49"/>
              <a:gd name="T10" fmla="*/ 10 w 49"/>
              <a:gd name="T11" fmla="*/ 10 h 49"/>
              <a:gd name="T12" fmla="*/ 39 w 49"/>
              <a:gd name="T13" fmla="*/ 10 h 49"/>
              <a:gd name="T14" fmla="*/ 39 w 49"/>
              <a:gd name="T15" fmla="*/ 39 h 49"/>
              <a:gd name="T16" fmla="*/ 10 w 49"/>
              <a:gd name="T17" fmla="*/ 39 h 49"/>
              <a:gd name="T18" fmla="*/ 10 w 49"/>
              <a:gd name="T19" fmla="*/ 10 h 49"/>
              <a:gd name="T20" fmla="*/ 10 w 49"/>
              <a:gd name="T21" fmla="*/ 10 h 49"/>
              <a:gd name="T22" fmla="*/ 10 w 49"/>
              <a:gd name="T23"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49">
                <a:moveTo>
                  <a:pt x="0" y="49"/>
                </a:moveTo>
                <a:lnTo>
                  <a:pt x="49" y="49"/>
                </a:lnTo>
                <a:lnTo>
                  <a:pt x="49" y="0"/>
                </a:lnTo>
                <a:lnTo>
                  <a:pt x="0" y="0"/>
                </a:lnTo>
                <a:lnTo>
                  <a:pt x="0" y="49"/>
                </a:lnTo>
                <a:moveTo>
                  <a:pt x="10" y="10"/>
                </a:moveTo>
                <a:lnTo>
                  <a:pt x="39" y="10"/>
                </a:lnTo>
                <a:lnTo>
                  <a:pt x="39" y="39"/>
                </a:lnTo>
                <a:lnTo>
                  <a:pt x="10" y="39"/>
                </a:lnTo>
                <a:lnTo>
                  <a:pt x="10" y="10"/>
                </a:lnTo>
                <a:moveTo>
                  <a:pt x="10" y="10"/>
                </a:moveTo>
                <a:lnTo>
                  <a:pt x="10"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6" name="Rectangle 278"/>
          <p:cNvSpPr>
            <a:spLocks noChangeArrowheads="1"/>
          </p:cNvSpPr>
          <p:nvPr/>
        </p:nvSpPr>
        <p:spPr bwMode="auto">
          <a:xfrm>
            <a:off x="2099737" y="2271186"/>
            <a:ext cx="21167" cy="211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7" name="Freeform 279"/>
          <p:cNvSpPr>
            <a:spLocks noEditPoints="1"/>
          </p:cNvSpPr>
          <p:nvPr/>
        </p:nvSpPr>
        <p:spPr bwMode="auto">
          <a:xfrm>
            <a:off x="2184401" y="2230968"/>
            <a:ext cx="101600" cy="103717"/>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close/>
                <a:moveTo>
                  <a:pt x="39" y="39"/>
                </a:moveTo>
                <a:lnTo>
                  <a:pt x="9" y="39"/>
                </a:lnTo>
                <a:lnTo>
                  <a:pt x="9" y="10"/>
                </a:lnTo>
                <a:lnTo>
                  <a:pt x="39" y="10"/>
                </a:lnTo>
                <a:lnTo>
                  <a:pt x="39" y="39"/>
                </a:lnTo>
                <a:close/>
                <a:moveTo>
                  <a:pt x="39" y="39"/>
                </a:moveTo>
                <a:lnTo>
                  <a:pt x="39" y="3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8" name="Freeform 280"/>
          <p:cNvSpPr>
            <a:spLocks noEditPoints="1"/>
          </p:cNvSpPr>
          <p:nvPr/>
        </p:nvSpPr>
        <p:spPr bwMode="auto">
          <a:xfrm>
            <a:off x="2184401" y="2230968"/>
            <a:ext cx="101600" cy="103717"/>
          </a:xfrm>
          <a:custGeom>
            <a:avLst/>
            <a:gdLst>
              <a:gd name="T0" fmla="*/ 0 w 48"/>
              <a:gd name="T1" fmla="*/ 0 h 49"/>
              <a:gd name="T2" fmla="*/ 0 w 48"/>
              <a:gd name="T3" fmla="*/ 49 h 49"/>
              <a:gd name="T4" fmla="*/ 48 w 48"/>
              <a:gd name="T5" fmla="*/ 49 h 49"/>
              <a:gd name="T6" fmla="*/ 48 w 48"/>
              <a:gd name="T7" fmla="*/ 0 h 49"/>
              <a:gd name="T8" fmla="*/ 0 w 48"/>
              <a:gd name="T9" fmla="*/ 0 h 49"/>
              <a:gd name="T10" fmla="*/ 39 w 48"/>
              <a:gd name="T11" fmla="*/ 39 h 49"/>
              <a:gd name="T12" fmla="*/ 9 w 48"/>
              <a:gd name="T13" fmla="*/ 39 h 49"/>
              <a:gd name="T14" fmla="*/ 9 w 48"/>
              <a:gd name="T15" fmla="*/ 10 h 49"/>
              <a:gd name="T16" fmla="*/ 39 w 48"/>
              <a:gd name="T17" fmla="*/ 10 h 49"/>
              <a:gd name="T18" fmla="*/ 39 w 48"/>
              <a:gd name="T19" fmla="*/ 39 h 49"/>
              <a:gd name="T20" fmla="*/ 39 w 48"/>
              <a:gd name="T21" fmla="*/ 39 h 49"/>
              <a:gd name="T22" fmla="*/ 39 w 48"/>
              <a:gd name="T23" fmla="*/ 3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9">
                <a:moveTo>
                  <a:pt x="0" y="0"/>
                </a:moveTo>
                <a:lnTo>
                  <a:pt x="0" y="49"/>
                </a:lnTo>
                <a:lnTo>
                  <a:pt x="48" y="49"/>
                </a:lnTo>
                <a:lnTo>
                  <a:pt x="48" y="0"/>
                </a:lnTo>
                <a:lnTo>
                  <a:pt x="0" y="0"/>
                </a:lnTo>
                <a:moveTo>
                  <a:pt x="39" y="39"/>
                </a:moveTo>
                <a:lnTo>
                  <a:pt x="9" y="39"/>
                </a:lnTo>
                <a:lnTo>
                  <a:pt x="9" y="10"/>
                </a:lnTo>
                <a:lnTo>
                  <a:pt x="39" y="10"/>
                </a:lnTo>
                <a:lnTo>
                  <a:pt x="39" y="39"/>
                </a:lnTo>
                <a:moveTo>
                  <a:pt x="39" y="39"/>
                </a:moveTo>
                <a:lnTo>
                  <a:pt x="39" y="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9" name="Rectangle 281"/>
          <p:cNvSpPr>
            <a:spLocks noChangeArrowheads="1"/>
          </p:cNvSpPr>
          <p:nvPr/>
        </p:nvSpPr>
        <p:spPr bwMode="auto">
          <a:xfrm>
            <a:off x="2224619" y="2271186"/>
            <a:ext cx="21167" cy="211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0" name="Freeform 282"/>
          <p:cNvSpPr>
            <a:spLocks noEditPoints="1"/>
          </p:cNvSpPr>
          <p:nvPr/>
        </p:nvSpPr>
        <p:spPr bwMode="auto">
          <a:xfrm>
            <a:off x="1293285" y="2015070"/>
            <a:ext cx="234951" cy="38100"/>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1" name="Freeform 283"/>
          <p:cNvSpPr>
            <a:spLocks noEditPoints="1"/>
          </p:cNvSpPr>
          <p:nvPr/>
        </p:nvSpPr>
        <p:spPr bwMode="auto">
          <a:xfrm>
            <a:off x="1293285" y="1856320"/>
            <a:ext cx="234951" cy="40217"/>
          </a:xfrm>
          <a:custGeom>
            <a:avLst/>
            <a:gdLst>
              <a:gd name="T0" fmla="*/ 178 w 180"/>
              <a:gd name="T1" fmla="*/ 2 h 30"/>
              <a:gd name="T2" fmla="*/ 172 w 180"/>
              <a:gd name="T3" fmla="*/ 0 h 30"/>
              <a:gd name="T4" fmla="*/ 7 w 180"/>
              <a:gd name="T5" fmla="*/ 0 h 30"/>
              <a:gd name="T6" fmla="*/ 2 w 180"/>
              <a:gd name="T7" fmla="*/ 2 h 30"/>
              <a:gd name="T8" fmla="*/ 0 w 180"/>
              <a:gd name="T9" fmla="*/ 7 h 30"/>
              <a:gd name="T10" fmla="*/ 0 w 180"/>
              <a:gd name="T11" fmla="*/ 22 h 30"/>
              <a:gd name="T12" fmla="*/ 2 w 180"/>
              <a:gd name="T13" fmla="*/ 27 h 30"/>
              <a:gd name="T14" fmla="*/ 7 w 180"/>
              <a:gd name="T15" fmla="*/ 30 h 30"/>
              <a:gd name="T16" fmla="*/ 172 w 180"/>
              <a:gd name="T17" fmla="*/ 30 h 30"/>
              <a:gd name="T18" fmla="*/ 178 w 180"/>
              <a:gd name="T19" fmla="*/ 27 h 30"/>
              <a:gd name="T20" fmla="*/ 180 w 180"/>
              <a:gd name="T21" fmla="*/ 22 h 30"/>
              <a:gd name="T22" fmla="*/ 180 w 180"/>
              <a:gd name="T23" fmla="*/ 7 h 30"/>
              <a:gd name="T24" fmla="*/ 178 w 180"/>
              <a:gd name="T25" fmla="*/ 2 h 30"/>
              <a:gd name="T26" fmla="*/ 178 w 180"/>
              <a:gd name="T27" fmla="*/ 2 h 30"/>
              <a:gd name="T28" fmla="*/ 178 w 180"/>
              <a:gd name="T29"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8" y="2"/>
                </a:moveTo>
                <a:cubicBezTo>
                  <a:pt x="176" y="0"/>
                  <a:pt x="175" y="0"/>
                  <a:pt x="172" y="0"/>
                </a:cubicBez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lose/>
                <a:moveTo>
                  <a:pt x="178" y="2"/>
                </a:moveTo>
                <a:cubicBezTo>
                  <a:pt x="178" y="2"/>
                  <a:pt x="178" y="2"/>
                  <a:pt x="178"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2" name="Freeform 284"/>
          <p:cNvSpPr>
            <a:spLocks noEditPoints="1"/>
          </p:cNvSpPr>
          <p:nvPr/>
        </p:nvSpPr>
        <p:spPr bwMode="auto">
          <a:xfrm>
            <a:off x="1293285" y="1934636"/>
            <a:ext cx="234951" cy="40217"/>
          </a:xfrm>
          <a:custGeom>
            <a:avLst/>
            <a:gdLst>
              <a:gd name="T0" fmla="*/ 172 w 180"/>
              <a:gd name="T1" fmla="*/ 0 h 30"/>
              <a:gd name="T2" fmla="*/ 7 w 180"/>
              <a:gd name="T3" fmla="*/ 0 h 30"/>
              <a:gd name="T4" fmla="*/ 2 w 180"/>
              <a:gd name="T5" fmla="*/ 2 h 30"/>
              <a:gd name="T6" fmla="*/ 0 w 180"/>
              <a:gd name="T7" fmla="*/ 7 h 30"/>
              <a:gd name="T8" fmla="*/ 0 w 180"/>
              <a:gd name="T9" fmla="*/ 22 h 30"/>
              <a:gd name="T10" fmla="*/ 2 w 180"/>
              <a:gd name="T11" fmla="*/ 27 h 30"/>
              <a:gd name="T12" fmla="*/ 7 w 180"/>
              <a:gd name="T13" fmla="*/ 30 h 30"/>
              <a:gd name="T14" fmla="*/ 172 w 180"/>
              <a:gd name="T15" fmla="*/ 30 h 30"/>
              <a:gd name="T16" fmla="*/ 178 w 180"/>
              <a:gd name="T17" fmla="*/ 27 h 30"/>
              <a:gd name="T18" fmla="*/ 180 w 180"/>
              <a:gd name="T19" fmla="*/ 22 h 30"/>
              <a:gd name="T20" fmla="*/ 180 w 180"/>
              <a:gd name="T21" fmla="*/ 7 h 30"/>
              <a:gd name="T22" fmla="*/ 178 w 180"/>
              <a:gd name="T23" fmla="*/ 2 h 30"/>
              <a:gd name="T24" fmla="*/ 172 w 180"/>
              <a:gd name="T25" fmla="*/ 0 h 30"/>
              <a:gd name="T26" fmla="*/ 172 w 180"/>
              <a:gd name="T27" fmla="*/ 0 h 30"/>
              <a:gd name="T28" fmla="*/ 172 w 180"/>
              <a:gd name="T2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30">
                <a:moveTo>
                  <a:pt x="172" y="0"/>
                </a:moveTo>
                <a:cubicBezTo>
                  <a:pt x="7" y="0"/>
                  <a:pt x="7" y="0"/>
                  <a:pt x="7" y="0"/>
                </a:cubicBezTo>
                <a:cubicBezTo>
                  <a:pt x="5" y="0"/>
                  <a:pt x="4" y="0"/>
                  <a:pt x="2" y="2"/>
                </a:cubicBezTo>
                <a:cubicBezTo>
                  <a:pt x="1" y="3"/>
                  <a:pt x="0" y="5"/>
                  <a:pt x="0" y="7"/>
                </a:cubicBezTo>
                <a:cubicBezTo>
                  <a:pt x="0" y="22"/>
                  <a:pt x="0" y="22"/>
                  <a:pt x="0" y="22"/>
                </a:cubicBezTo>
                <a:cubicBezTo>
                  <a:pt x="0" y="24"/>
                  <a:pt x="1" y="26"/>
                  <a:pt x="2" y="27"/>
                </a:cubicBezTo>
                <a:cubicBezTo>
                  <a:pt x="4" y="29"/>
                  <a:pt x="5" y="30"/>
                  <a:pt x="7" y="30"/>
                </a:cubicBezTo>
                <a:cubicBezTo>
                  <a:pt x="172" y="30"/>
                  <a:pt x="172" y="30"/>
                  <a:pt x="172" y="30"/>
                </a:cubicBezTo>
                <a:cubicBezTo>
                  <a:pt x="175" y="30"/>
                  <a:pt x="176" y="29"/>
                  <a:pt x="178" y="27"/>
                </a:cubicBezTo>
                <a:cubicBezTo>
                  <a:pt x="179" y="26"/>
                  <a:pt x="180" y="24"/>
                  <a:pt x="180" y="22"/>
                </a:cubicBezTo>
                <a:cubicBezTo>
                  <a:pt x="180" y="7"/>
                  <a:pt x="180" y="7"/>
                  <a:pt x="180" y="7"/>
                </a:cubicBezTo>
                <a:cubicBezTo>
                  <a:pt x="180" y="5"/>
                  <a:pt x="179" y="3"/>
                  <a:pt x="178" y="2"/>
                </a:cubicBezTo>
                <a:cubicBezTo>
                  <a:pt x="176" y="0"/>
                  <a:pt x="175" y="0"/>
                  <a:pt x="172" y="0"/>
                </a:cubicBezTo>
                <a:close/>
                <a:moveTo>
                  <a:pt x="172" y="0"/>
                </a:moveTo>
                <a:cubicBezTo>
                  <a:pt x="172" y="0"/>
                  <a:pt x="172" y="0"/>
                  <a:pt x="17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3" name="Freeform 285"/>
          <p:cNvSpPr>
            <a:spLocks noEditPoints="1"/>
          </p:cNvSpPr>
          <p:nvPr/>
        </p:nvSpPr>
        <p:spPr bwMode="auto">
          <a:xfrm>
            <a:off x="3642785" y="1964268"/>
            <a:ext cx="50800" cy="50800"/>
          </a:xfrm>
          <a:custGeom>
            <a:avLst/>
            <a:gdLst>
              <a:gd name="T0" fmla="*/ 29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29 w 39"/>
              <a:gd name="T15" fmla="*/ 39 h 39"/>
              <a:gd name="T16" fmla="*/ 36 w 39"/>
              <a:gd name="T17" fmla="*/ 36 h 39"/>
              <a:gd name="T18" fmla="*/ 39 w 39"/>
              <a:gd name="T19" fmla="*/ 29 h 39"/>
              <a:gd name="T20" fmla="*/ 39 w 39"/>
              <a:gd name="T21" fmla="*/ 10 h 39"/>
              <a:gd name="T22" fmla="*/ 36 w 39"/>
              <a:gd name="T23" fmla="*/ 3 h 39"/>
              <a:gd name="T24" fmla="*/ 29 w 39"/>
              <a:gd name="T25" fmla="*/ 0 h 39"/>
              <a:gd name="T26" fmla="*/ 29 w 39"/>
              <a:gd name="T27" fmla="*/ 0 h 39"/>
              <a:gd name="T28" fmla="*/ 29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29"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ubicBezTo>
                  <a:pt x="34" y="1"/>
                  <a:pt x="32" y="0"/>
                  <a:pt x="29" y="0"/>
                </a:cubicBezTo>
                <a:close/>
                <a:moveTo>
                  <a:pt x="29" y="0"/>
                </a:moveTo>
                <a:cubicBezTo>
                  <a:pt x="29" y="0"/>
                  <a:pt x="29" y="0"/>
                  <a:pt x="2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4" name="Freeform 286"/>
          <p:cNvSpPr>
            <a:spLocks noEditPoints="1"/>
          </p:cNvSpPr>
          <p:nvPr/>
        </p:nvSpPr>
        <p:spPr bwMode="auto">
          <a:xfrm>
            <a:off x="3575051" y="1964268"/>
            <a:ext cx="50800" cy="50800"/>
          </a:xfrm>
          <a:custGeom>
            <a:avLst/>
            <a:gdLst>
              <a:gd name="T0" fmla="*/ 30 w 39"/>
              <a:gd name="T1" fmla="*/ 0 h 39"/>
              <a:gd name="T2" fmla="*/ 10 w 39"/>
              <a:gd name="T3" fmla="*/ 0 h 39"/>
              <a:gd name="T4" fmla="*/ 3 w 39"/>
              <a:gd name="T5" fmla="*/ 3 h 39"/>
              <a:gd name="T6" fmla="*/ 0 w 39"/>
              <a:gd name="T7" fmla="*/ 10 h 39"/>
              <a:gd name="T8" fmla="*/ 0 w 39"/>
              <a:gd name="T9" fmla="*/ 29 h 39"/>
              <a:gd name="T10" fmla="*/ 3 w 39"/>
              <a:gd name="T11" fmla="*/ 36 h 39"/>
              <a:gd name="T12" fmla="*/ 10 w 39"/>
              <a:gd name="T13" fmla="*/ 39 h 39"/>
              <a:gd name="T14" fmla="*/ 30 w 39"/>
              <a:gd name="T15" fmla="*/ 39 h 39"/>
              <a:gd name="T16" fmla="*/ 36 w 39"/>
              <a:gd name="T17" fmla="*/ 36 h 39"/>
              <a:gd name="T18" fmla="*/ 39 w 39"/>
              <a:gd name="T19" fmla="*/ 29 h 39"/>
              <a:gd name="T20" fmla="*/ 39 w 39"/>
              <a:gd name="T21" fmla="*/ 10 h 39"/>
              <a:gd name="T22" fmla="*/ 36 w 39"/>
              <a:gd name="T23" fmla="*/ 3 h 39"/>
              <a:gd name="T24" fmla="*/ 30 w 39"/>
              <a:gd name="T25" fmla="*/ 0 h 39"/>
              <a:gd name="T26" fmla="*/ 30 w 39"/>
              <a:gd name="T27" fmla="*/ 0 h 39"/>
              <a:gd name="T28" fmla="*/ 30 w 39"/>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0" y="0"/>
                </a:move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30" y="39"/>
                  <a:pt x="30" y="39"/>
                  <a:pt x="30" y="39"/>
                </a:cubicBezTo>
                <a:cubicBezTo>
                  <a:pt x="32" y="39"/>
                  <a:pt x="35" y="38"/>
                  <a:pt x="36" y="36"/>
                </a:cubicBezTo>
                <a:cubicBezTo>
                  <a:pt x="38" y="34"/>
                  <a:pt x="39" y="32"/>
                  <a:pt x="39" y="29"/>
                </a:cubicBezTo>
                <a:cubicBezTo>
                  <a:pt x="39" y="10"/>
                  <a:pt x="39" y="10"/>
                  <a:pt x="39" y="10"/>
                </a:cubicBezTo>
                <a:cubicBezTo>
                  <a:pt x="39" y="7"/>
                  <a:pt x="38" y="5"/>
                  <a:pt x="36" y="3"/>
                </a:cubicBezTo>
                <a:cubicBezTo>
                  <a:pt x="35" y="1"/>
                  <a:pt x="32" y="0"/>
                  <a:pt x="30" y="0"/>
                </a:cubicBezTo>
                <a:close/>
                <a:moveTo>
                  <a:pt x="30" y="0"/>
                </a:moveTo>
                <a:cubicBezTo>
                  <a:pt x="30" y="0"/>
                  <a:pt x="30" y="0"/>
                  <a:pt x="3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5" name="Freeform 287"/>
          <p:cNvSpPr>
            <a:spLocks noEditPoints="1"/>
          </p:cNvSpPr>
          <p:nvPr/>
        </p:nvSpPr>
        <p:spPr bwMode="auto">
          <a:xfrm>
            <a:off x="3710519" y="1964268"/>
            <a:ext cx="50800" cy="50800"/>
          </a:xfrm>
          <a:custGeom>
            <a:avLst/>
            <a:gdLst>
              <a:gd name="T0" fmla="*/ 36 w 39"/>
              <a:gd name="T1" fmla="*/ 3 h 39"/>
              <a:gd name="T2" fmla="*/ 29 w 39"/>
              <a:gd name="T3" fmla="*/ 0 h 39"/>
              <a:gd name="T4" fmla="*/ 10 w 39"/>
              <a:gd name="T5" fmla="*/ 0 h 39"/>
              <a:gd name="T6" fmla="*/ 3 w 39"/>
              <a:gd name="T7" fmla="*/ 3 h 39"/>
              <a:gd name="T8" fmla="*/ 0 w 39"/>
              <a:gd name="T9" fmla="*/ 10 h 39"/>
              <a:gd name="T10" fmla="*/ 0 w 39"/>
              <a:gd name="T11" fmla="*/ 29 h 39"/>
              <a:gd name="T12" fmla="*/ 3 w 39"/>
              <a:gd name="T13" fmla="*/ 36 h 39"/>
              <a:gd name="T14" fmla="*/ 10 w 39"/>
              <a:gd name="T15" fmla="*/ 39 h 39"/>
              <a:gd name="T16" fmla="*/ 29 w 39"/>
              <a:gd name="T17" fmla="*/ 39 h 39"/>
              <a:gd name="T18" fmla="*/ 36 w 39"/>
              <a:gd name="T19" fmla="*/ 36 h 39"/>
              <a:gd name="T20" fmla="*/ 39 w 39"/>
              <a:gd name="T21" fmla="*/ 29 h 39"/>
              <a:gd name="T22" fmla="*/ 39 w 39"/>
              <a:gd name="T23" fmla="*/ 10 h 39"/>
              <a:gd name="T24" fmla="*/ 36 w 39"/>
              <a:gd name="T25" fmla="*/ 3 h 39"/>
              <a:gd name="T26" fmla="*/ 36 w 39"/>
              <a:gd name="T27" fmla="*/ 3 h 39"/>
              <a:gd name="T28" fmla="*/ 36 w 39"/>
              <a:gd name="T2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39">
                <a:moveTo>
                  <a:pt x="36" y="3"/>
                </a:moveTo>
                <a:cubicBezTo>
                  <a:pt x="34" y="1"/>
                  <a:pt x="32" y="0"/>
                  <a:pt x="29" y="0"/>
                </a:cubicBezTo>
                <a:cubicBezTo>
                  <a:pt x="10" y="0"/>
                  <a:pt x="10" y="0"/>
                  <a:pt x="10" y="0"/>
                </a:cubicBezTo>
                <a:cubicBezTo>
                  <a:pt x="7" y="0"/>
                  <a:pt x="5" y="1"/>
                  <a:pt x="3" y="3"/>
                </a:cubicBezTo>
                <a:cubicBezTo>
                  <a:pt x="1" y="5"/>
                  <a:pt x="0" y="7"/>
                  <a:pt x="0" y="10"/>
                </a:cubicBezTo>
                <a:cubicBezTo>
                  <a:pt x="0" y="29"/>
                  <a:pt x="0" y="29"/>
                  <a:pt x="0" y="29"/>
                </a:cubicBezTo>
                <a:cubicBezTo>
                  <a:pt x="0" y="32"/>
                  <a:pt x="1" y="34"/>
                  <a:pt x="3" y="36"/>
                </a:cubicBezTo>
                <a:cubicBezTo>
                  <a:pt x="5" y="38"/>
                  <a:pt x="7" y="39"/>
                  <a:pt x="10" y="39"/>
                </a:cubicBezTo>
                <a:cubicBezTo>
                  <a:pt x="29" y="39"/>
                  <a:pt x="29" y="39"/>
                  <a:pt x="29" y="39"/>
                </a:cubicBezTo>
                <a:cubicBezTo>
                  <a:pt x="32" y="39"/>
                  <a:pt x="34" y="38"/>
                  <a:pt x="36" y="36"/>
                </a:cubicBezTo>
                <a:cubicBezTo>
                  <a:pt x="38" y="34"/>
                  <a:pt x="39" y="32"/>
                  <a:pt x="39" y="29"/>
                </a:cubicBezTo>
                <a:cubicBezTo>
                  <a:pt x="39" y="10"/>
                  <a:pt x="39" y="10"/>
                  <a:pt x="39" y="10"/>
                </a:cubicBezTo>
                <a:cubicBezTo>
                  <a:pt x="39" y="7"/>
                  <a:pt x="38" y="5"/>
                  <a:pt x="36" y="3"/>
                </a:cubicBezTo>
                <a:close/>
                <a:moveTo>
                  <a:pt x="36" y="3"/>
                </a:moveTo>
                <a:cubicBezTo>
                  <a:pt x="36" y="3"/>
                  <a:pt x="36" y="3"/>
                  <a:pt x="36"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6" name="Freeform 288"/>
          <p:cNvSpPr>
            <a:spLocks noEditPoints="1"/>
          </p:cNvSpPr>
          <p:nvPr/>
        </p:nvSpPr>
        <p:spPr bwMode="auto">
          <a:xfrm>
            <a:off x="2448985" y="1458385"/>
            <a:ext cx="209551" cy="209551"/>
          </a:xfrm>
          <a:custGeom>
            <a:avLst/>
            <a:gdLst>
              <a:gd name="T0" fmla="*/ 157 w 159"/>
              <a:gd name="T1" fmla="*/ 1 h 160"/>
              <a:gd name="T2" fmla="*/ 154 w 159"/>
              <a:gd name="T3" fmla="*/ 2 h 160"/>
              <a:gd name="T4" fmla="*/ 81 w 159"/>
              <a:gd name="T5" fmla="*/ 75 h 160"/>
              <a:gd name="T6" fmla="*/ 79 w 159"/>
              <a:gd name="T7" fmla="*/ 77 h 160"/>
              <a:gd name="T8" fmla="*/ 79 w 159"/>
              <a:gd name="T9" fmla="*/ 4 h 160"/>
              <a:gd name="T10" fmla="*/ 78 w 159"/>
              <a:gd name="T11" fmla="*/ 1 h 160"/>
              <a:gd name="T12" fmla="*/ 75 w 159"/>
              <a:gd name="T13" fmla="*/ 2 h 160"/>
              <a:gd name="T14" fmla="*/ 2 w 159"/>
              <a:gd name="T15" fmla="*/ 75 h 160"/>
              <a:gd name="T16" fmla="*/ 0 w 159"/>
              <a:gd name="T17" fmla="*/ 80 h 160"/>
              <a:gd name="T18" fmla="*/ 2 w 159"/>
              <a:gd name="T19" fmla="*/ 85 h 160"/>
              <a:gd name="T20" fmla="*/ 75 w 159"/>
              <a:gd name="T21" fmla="*/ 158 h 160"/>
              <a:gd name="T22" fmla="*/ 78 w 159"/>
              <a:gd name="T23" fmla="*/ 159 h 160"/>
              <a:gd name="T24" fmla="*/ 79 w 159"/>
              <a:gd name="T25" fmla="*/ 156 h 160"/>
              <a:gd name="T26" fmla="*/ 79 w 159"/>
              <a:gd name="T27" fmla="*/ 83 h 160"/>
              <a:gd name="T28" fmla="*/ 81 w 159"/>
              <a:gd name="T29" fmla="*/ 85 h 160"/>
              <a:gd name="T30" fmla="*/ 154 w 159"/>
              <a:gd name="T31" fmla="*/ 158 h 160"/>
              <a:gd name="T32" fmla="*/ 157 w 159"/>
              <a:gd name="T33" fmla="*/ 159 h 160"/>
              <a:gd name="T34" fmla="*/ 159 w 159"/>
              <a:gd name="T35" fmla="*/ 156 h 160"/>
              <a:gd name="T36" fmla="*/ 159 w 159"/>
              <a:gd name="T37" fmla="*/ 4 h 160"/>
              <a:gd name="T38" fmla="*/ 157 w 159"/>
              <a:gd name="T39" fmla="*/ 1 h 160"/>
              <a:gd name="T40" fmla="*/ 157 w 159"/>
              <a:gd name="T41" fmla="*/ 1 h 160"/>
              <a:gd name="T42" fmla="*/ 157 w 159"/>
              <a:gd name="T43" fmla="*/ 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60">
                <a:moveTo>
                  <a:pt x="157" y="1"/>
                </a:moveTo>
                <a:cubicBezTo>
                  <a:pt x="157" y="0"/>
                  <a:pt x="155" y="1"/>
                  <a:pt x="154" y="2"/>
                </a:cubicBezTo>
                <a:cubicBezTo>
                  <a:pt x="81" y="75"/>
                  <a:pt x="81" y="75"/>
                  <a:pt x="81" y="75"/>
                </a:cubicBezTo>
                <a:cubicBezTo>
                  <a:pt x="80" y="76"/>
                  <a:pt x="80" y="76"/>
                  <a:pt x="79" y="77"/>
                </a:cubicBezTo>
                <a:cubicBezTo>
                  <a:pt x="79" y="4"/>
                  <a:pt x="79" y="4"/>
                  <a:pt x="79" y="4"/>
                </a:cubicBezTo>
                <a:cubicBezTo>
                  <a:pt x="79" y="2"/>
                  <a:pt x="79" y="1"/>
                  <a:pt x="78" y="1"/>
                </a:cubicBezTo>
                <a:cubicBezTo>
                  <a:pt x="77" y="0"/>
                  <a:pt x="76" y="1"/>
                  <a:pt x="75" y="2"/>
                </a:cubicBezTo>
                <a:cubicBezTo>
                  <a:pt x="2" y="75"/>
                  <a:pt x="2" y="75"/>
                  <a:pt x="2" y="75"/>
                </a:cubicBezTo>
                <a:cubicBezTo>
                  <a:pt x="0" y="77"/>
                  <a:pt x="0" y="78"/>
                  <a:pt x="0" y="80"/>
                </a:cubicBezTo>
                <a:cubicBezTo>
                  <a:pt x="0" y="82"/>
                  <a:pt x="0" y="83"/>
                  <a:pt x="2" y="85"/>
                </a:cubicBezTo>
                <a:cubicBezTo>
                  <a:pt x="75" y="158"/>
                  <a:pt x="75" y="158"/>
                  <a:pt x="75" y="158"/>
                </a:cubicBezTo>
                <a:cubicBezTo>
                  <a:pt x="76" y="159"/>
                  <a:pt x="77" y="160"/>
                  <a:pt x="78" y="159"/>
                </a:cubicBezTo>
                <a:cubicBezTo>
                  <a:pt x="79" y="159"/>
                  <a:pt x="79" y="158"/>
                  <a:pt x="79" y="156"/>
                </a:cubicBezTo>
                <a:cubicBezTo>
                  <a:pt x="79" y="83"/>
                  <a:pt x="79" y="83"/>
                  <a:pt x="79" y="83"/>
                </a:cubicBezTo>
                <a:cubicBezTo>
                  <a:pt x="80" y="83"/>
                  <a:pt x="80" y="84"/>
                  <a:pt x="81" y="85"/>
                </a:cubicBezTo>
                <a:cubicBezTo>
                  <a:pt x="154" y="158"/>
                  <a:pt x="154" y="158"/>
                  <a:pt x="154" y="158"/>
                </a:cubicBezTo>
                <a:cubicBezTo>
                  <a:pt x="155" y="159"/>
                  <a:pt x="157" y="160"/>
                  <a:pt x="157" y="159"/>
                </a:cubicBezTo>
                <a:cubicBezTo>
                  <a:pt x="158" y="159"/>
                  <a:pt x="159" y="158"/>
                  <a:pt x="159" y="156"/>
                </a:cubicBezTo>
                <a:cubicBezTo>
                  <a:pt x="159" y="4"/>
                  <a:pt x="159" y="4"/>
                  <a:pt x="159" y="4"/>
                </a:cubicBezTo>
                <a:cubicBezTo>
                  <a:pt x="159" y="2"/>
                  <a:pt x="158" y="1"/>
                  <a:pt x="157" y="1"/>
                </a:cubicBezTo>
                <a:close/>
                <a:moveTo>
                  <a:pt x="157" y="1"/>
                </a:moveTo>
                <a:cubicBezTo>
                  <a:pt x="157" y="1"/>
                  <a:pt x="157" y="1"/>
                  <a:pt x="157"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7" name="Freeform 289"/>
          <p:cNvSpPr>
            <a:spLocks noEditPoints="1"/>
          </p:cNvSpPr>
          <p:nvPr/>
        </p:nvSpPr>
        <p:spPr bwMode="auto">
          <a:xfrm>
            <a:off x="8877303" y="1104903"/>
            <a:ext cx="177800" cy="241300"/>
          </a:xfrm>
          <a:custGeom>
            <a:avLst/>
            <a:gdLst>
              <a:gd name="T0" fmla="*/ 134 w 136"/>
              <a:gd name="T1" fmla="*/ 122 h 184"/>
              <a:gd name="T2" fmla="*/ 126 w 136"/>
              <a:gd name="T3" fmla="*/ 117 h 184"/>
              <a:gd name="T4" fmla="*/ 101 w 136"/>
              <a:gd name="T5" fmla="*/ 117 h 184"/>
              <a:gd name="T6" fmla="*/ 101 w 136"/>
              <a:gd name="T7" fmla="*/ 4 h 184"/>
              <a:gd name="T8" fmla="*/ 100 w 136"/>
              <a:gd name="T9" fmla="*/ 1 h 184"/>
              <a:gd name="T10" fmla="*/ 97 w 136"/>
              <a:gd name="T11" fmla="*/ 0 h 184"/>
              <a:gd name="T12" fmla="*/ 5 w 136"/>
              <a:gd name="T13" fmla="*/ 0 h 184"/>
              <a:gd name="T14" fmla="*/ 1 w 136"/>
              <a:gd name="T15" fmla="*/ 2 h 184"/>
              <a:gd name="T16" fmla="*/ 2 w 136"/>
              <a:gd name="T17" fmla="*/ 7 h 184"/>
              <a:gd name="T18" fmla="*/ 23 w 136"/>
              <a:gd name="T19" fmla="*/ 32 h 184"/>
              <a:gd name="T20" fmla="*/ 26 w 136"/>
              <a:gd name="T21" fmla="*/ 33 h 184"/>
              <a:gd name="T22" fmla="*/ 68 w 136"/>
              <a:gd name="T23" fmla="*/ 33 h 184"/>
              <a:gd name="T24" fmla="*/ 68 w 136"/>
              <a:gd name="T25" fmla="*/ 117 h 184"/>
              <a:gd name="T26" fmla="*/ 43 w 136"/>
              <a:gd name="T27" fmla="*/ 117 h 184"/>
              <a:gd name="T28" fmla="*/ 35 w 136"/>
              <a:gd name="T29" fmla="*/ 122 h 184"/>
              <a:gd name="T30" fmla="*/ 36 w 136"/>
              <a:gd name="T31" fmla="*/ 131 h 184"/>
              <a:gd name="T32" fmla="*/ 78 w 136"/>
              <a:gd name="T33" fmla="*/ 181 h 184"/>
              <a:gd name="T34" fmla="*/ 85 w 136"/>
              <a:gd name="T35" fmla="*/ 184 h 184"/>
              <a:gd name="T36" fmla="*/ 91 w 136"/>
              <a:gd name="T37" fmla="*/ 181 h 184"/>
              <a:gd name="T38" fmla="*/ 133 w 136"/>
              <a:gd name="T39" fmla="*/ 131 h 184"/>
              <a:gd name="T40" fmla="*/ 134 w 136"/>
              <a:gd name="T41" fmla="*/ 122 h 184"/>
              <a:gd name="T42" fmla="*/ 134 w 136"/>
              <a:gd name="T43" fmla="*/ 122 h 184"/>
              <a:gd name="T44" fmla="*/ 134 w 136"/>
              <a:gd name="T45" fmla="*/ 12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6" h="184">
                <a:moveTo>
                  <a:pt x="134" y="122"/>
                </a:moveTo>
                <a:cubicBezTo>
                  <a:pt x="132" y="119"/>
                  <a:pt x="130" y="117"/>
                  <a:pt x="126" y="117"/>
                </a:cubicBezTo>
                <a:cubicBezTo>
                  <a:pt x="101" y="117"/>
                  <a:pt x="101" y="117"/>
                  <a:pt x="101" y="117"/>
                </a:cubicBezTo>
                <a:cubicBezTo>
                  <a:pt x="101" y="4"/>
                  <a:pt x="101" y="4"/>
                  <a:pt x="101" y="4"/>
                </a:cubicBezTo>
                <a:cubicBezTo>
                  <a:pt x="101" y="3"/>
                  <a:pt x="101" y="2"/>
                  <a:pt x="100" y="1"/>
                </a:cubicBezTo>
                <a:cubicBezTo>
                  <a:pt x="99" y="0"/>
                  <a:pt x="98" y="0"/>
                  <a:pt x="97" y="0"/>
                </a:cubicBezTo>
                <a:cubicBezTo>
                  <a:pt x="5" y="0"/>
                  <a:pt x="5" y="0"/>
                  <a:pt x="5" y="0"/>
                </a:cubicBezTo>
                <a:cubicBezTo>
                  <a:pt x="3" y="0"/>
                  <a:pt x="2" y="1"/>
                  <a:pt x="1" y="2"/>
                </a:cubicBezTo>
                <a:cubicBezTo>
                  <a:pt x="0" y="4"/>
                  <a:pt x="1" y="5"/>
                  <a:pt x="2" y="7"/>
                </a:cubicBezTo>
                <a:cubicBezTo>
                  <a:pt x="23" y="32"/>
                  <a:pt x="23" y="32"/>
                  <a:pt x="23" y="32"/>
                </a:cubicBezTo>
                <a:cubicBezTo>
                  <a:pt x="24" y="33"/>
                  <a:pt x="25" y="33"/>
                  <a:pt x="26" y="33"/>
                </a:cubicBezTo>
                <a:cubicBezTo>
                  <a:pt x="68" y="33"/>
                  <a:pt x="68" y="33"/>
                  <a:pt x="68" y="33"/>
                </a:cubicBezTo>
                <a:cubicBezTo>
                  <a:pt x="68" y="117"/>
                  <a:pt x="68" y="117"/>
                  <a:pt x="68" y="117"/>
                </a:cubicBezTo>
                <a:cubicBezTo>
                  <a:pt x="43" y="117"/>
                  <a:pt x="43" y="117"/>
                  <a:pt x="43" y="117"/>
                </a:cubicBezTo>
                <a:cubicBezTo>
                  <a:pt x="39" y="117"/>
                  <a:pt x="37" y="119"/>
                  <a:pt x="35" y="122"/>
                </a:cubicBezTo>
                <a:cubicBezTo>
                  <a:pt x="34" y="125"/>
                  <a:pt x="34" y="128"/>
                  <a:pt x="36" y="131"/>
                </a:cubicBezTo>
                <a:cubicBezTo>
                  <a:pt x="78" y="181"/>
                  <a:pt x="78" y="181"/>
                  <a:pt x="78" y="181"/>
                </a:cubicBezTo>
                <a:cubicBezTo>
                  <a:pt x="80" y="183"/>
                  <a:pt x="82" y="184"/>
                  <a:pt x="85" y="184"/>
                </a:cubicBezTo>
                <a:cubicBezTo>
                  <a:pt x="87" y="184"/>
                  <a:pt x="89" y="183"/>
                  <a:pt x="91" y="181"/>
                </a:cubicBezTo>
                <a:cubicBezTo>
                  <a:pt x="133" y="131"/>
                  <a:pt x="133" y="131"/>
                  <a:pt x="133" y="131"/>
                </a:cubicBezTo>
                <a:cubicBezTo>
                  <a:pt x="135" y="128"/>
                  <a:pt x="136" y="125"/>
                  <a:pt x="134" y="122"/>
                </a:cubicBezTo>
                <a:close/>
                <a:moveTo>
                  <a:pt x="134" y="122"/>
                </a:moveTo>
                <a:cubicBezTo>
                  <a:pt x="134" y="122"/>
                  <a:pt x="134" y="122"/>
                  <a:pt x="134" y="1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8" name="Freeform 290"/>
          <p:cNvSpPr>
            <a:spLocks noEditPoints="1"/>
          </p:cNvSpPr>
          <p:nvPr/>
        </p:nvSpPr>
        <p:spPr bwMode="auto">
          <a:xfrm>
            <a:off x="4682068" y="1845735"/>
            <a:ext cx="273051" cy="211667"/>
          </a:xfrm>
          <a:custGeom>
            <a:avLst/>
            <a:gdLst>
              <a:gd name="T0" fmla="*/ 207 w 207"/>
              <a:gd name="T1" fmla="*/ 140 h 162"/>
              <a:gd name="T2" fmla="*/ 207 w 207"/>
              <a:gd name="T3" fmla="*/ 155 h 162"/>
              <a:gd name="T4" fmla="*/ 204 w 207"/>
              <a:gd name="T5" fmla="*/ 160 h 162"/>
              <a:gd name="T6" fmla="*/ 199 w 207"/>
              <a:gd name="T7" fmla="*/ 162 h 162"/>
              <a:gd name="T8" fmla="*/ 7 w 207"/>
              <a:gd name="T9" fmla="*/ 162 h 162"/>
              <a:gd name="T10" fmla="*/ 2 w 207"/>
              <a:gd name="T11" fmla="*/ 160 h 162"/>
              <a:gd name="T12" fmla="*/ 0 w 207"/>
              <a:gd name="T13" fmla="*/ 155 h 162"/>
              <a:gd name="T14" fmla="*/ 0 w 207"/>
              <a:gd name="T15" fmla="*/ 140 h 162"/>
              <a:gd name="T16" fmla="*/ 2 w 207"/>
              <a:gd name="T17" fmla="*/ 135 h 162"/>
              <a:gd name="T18" fmla="*/ 7 w 207"/>
              <a:gd name="T19" fmla="*/ 133 h 162"/>
              <a:gd name="T20" fmla="*/ 199 w 207"/>
              <a:gd name="T21" fmla="*/ 133 h 162"/>
              <a:gd name="T22" fmla="*/ 204 w 207"/>
              <a:gd name="T23" fmla="*/ 135 h 162"/>
              <a:gd name="T24" fmla="*/ 207 w 207"/>
              <a:gd name="T25" fmla="*/ 140 h 162"/>
              <a:gd name="T26" fmla="*/ 52 w 207"/>
              <a:gd name="T27" fmla="*/ 89 h 162"/>
              <a:gd name="T28" fmla="*/ 46 w 207"/>
              <a:gd name="T29" fmla="*/ 91 h 162"/>
              <a:gd name="T30" fmla="*/ 44 w 207"/>
              <a:gd name="T31" fmla="*/ 96 h 162"/>
              <a:gd name="T32" fmla="*/ 44 w 207"/>
              <a:gd name="T33" fmla="*/ 111 h 162"/>
              <a:gd name="T34" fmla="*/ 46 w 207"/>
              <a:gd name="T35" fmla="*/ 116 h 162"/>
              <a:gd name="T36" fmla="*/ 52 w 207"/>
              <a:gd name="T37" fmla="*/ 118 h 162"/>
              <a:gd name="T38" fmla="*/ 155 w 207"/>
              <a:gd name="T39" fmla="*/ 118 h 162"/>
              <a:gd name="T40" fmla="*/ 160 w 207"/>
              <a:gd name="T41" fmla="*/ 116 h 162"/>
              <a:gd name="T42" fmla="*/ 162 w 207"/>
              <a:gd name="T43" fmla="*/ 111 h 162"/>
              <a:gd name="T44" fmla="*/ 162 w 207"/>
              <a:gd name="T45" fmla="*/ 96 h 162"/>
              <a:gd name="T46" fmla="*/ 160 w 207"/>
              <a:gd name="T47" fmla="*/ 91 h 162"/>
              <a:gd name="T48" fmla="*/ 155 w 207"/>
              <a:gd name="T49" fmla="*/ 89 h 162"/>
              <a:gd name="T50" fmla="*/ 52 w 207"/>
              <a:gd name="T51" fmla="*/ 89 h 162"/>
              <a:gd name="T52" fmla="*/ 22 w 207"/>
              <a:gd name="T53" fmla="*/ 74 h 162"/>
              <a:gd name="T54" fmla="*/ 185 w 207"/>
              <a:gd name="T55" fmla="*/ 74 h 162"/>
              <a:gd name="T56" fmla="*/ 190 w 207"/>
              <a:gd name="T57" fmla="*/ 72 h 162"/>
              <a:gd name="T58" fmla="*/ 192 w 207"/>
              <a:gd name="T59" fmla="*/ 66 h 162"/>
              <a:gd name="T60" fmla="*/ 192 w 207"/>
              <a:gd name="T61" fmla="*/ 52 h 162"/>
              <a:gd name="T62" fmla="*/ 190 w 207"/>
              <a:gd name="T63" fmla="*/ 47 h 162"/>
              <a:gd name="T64" fmla="*/ 185 w 207"/>
              <a:gd name="T65" fmla="*/ 44 h 162"/>
              <a:gd name="T66" fmla="*/ 22 w 207"/>
              <a:gd name="T67" fmla="*/ 44 h 162"/>
              <a:gd name="T68" fmla="*/ 17 w 207"/>
              <a:gd name="T69" fmla="*/ 47 h 162"/>
              <a:gd name="T70" fmla="*/ 15 w 207"/>
              <a:gd name="T71" fmla="*/ 52 h 162"/>
              <a:gd name="T72" fmla="*/ 15 w 207"/>
              <a:gd name="T73" fmla="*/ 66 h 162"/>
              <a:gd name="T74" fmla="*/ 17 w 207"/>
              <a:gd name="T75" fmla="*/ 72 h 162"/>
              <a:gd name="T76" fmla="*/ 22 w 207"/>
              <a:gd name="T77" fmla="*/ 74 h 162"/>
              <a:gd name="T78" fmla="*/ 66 w 207"/>
              <a:gd name="T79" fmla="*/ 30 h 162"/>
              <a:gd name="T80" fmla="*/ 140 w 207"/>
              <a:gd name="T81" fmla="*/ 30 h 162"/>
              <a:gd name="T82" fmla="*/ 145 w 207"/>
              <a:gd name="T83" fmla="*/ 27 h 162"/>
              <a:gd name="T84" fmla="*/ 148 w 207"/>
              <a:gd name="T85" fmla="*/ 22 h 162"/>
              <a:gd name="T86" fmla="*/ 148 w 207"/>
              <a:gd name="T87" fmla="*/ 7 h 162"/>
              <a:gd name="T88" fmla="*/ 145 w 207"/>
              <a:gd name="T89" fmla="*/ 2 h 162"/>
              <a:gd name="T90" fmla="*/ 140 w 207"/>
              <a:gd name="T91" fmla="*/ 0 h 162"/>
              <a:gd name="T92" fmla="*/ 66 w 207"/>
              <a:gd name="T93" fmla="*/ 0 h 162"/>
              <a:gd name="T94" fmla="*/ 61 w 207"/>
              <a:gd name="T95" fmla="*/ 2 h 162"/>
              <a:gd name="T96" fmla="*/ 59 w 207"/>
              <a:gd name="T97" fmla="*/ 7 h 162"/>
              <a:gd name="T98" fmla="*/ 59 w 207"/>
              <a:gd name="T99" fmla="*/ 22 h 162"/>
              <a:gd name="T100" fmla="*/ 61 w 207"/>
              <a:gd name="T101" fmla="*/ 27 h 162"/>
              <a:gd name="T102" fmla="*/ 66 w 207"/>
              <a:gd name="T103" fmla="*/ 30 h 162"/>
              <a:gd name="T104" fmla="*/ 66 w 207"/>
              <a:gd name="T105" fmla="*/ 30 h 162"/>
              <a:gd name="T106" fmla="*/ 66 w 207"/>
              <a:gd name="T107" fmla="*/ 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7" h="162">
                <a:moveTo>
                  <a:pt x="207" y="140"/>
                </a:moveTo>
                <a:cubicBezTo>
                  <a:pt x="207" y="155"/>
                  <a:pt x="207" y="155"/>
                  <a:pt x="207" y="155"/>
                </a:cubicBezTo>
                <a:cubicBezTo>
                  <a:pt x="207" y="157"/>
                  <a:pt x="206" y="159"/>
                  <a:pt x="204" y="160"/>
                </a:cubicBezTo>
                <a:cubicBezTo>
                  <a:pt x="203" y="162"/>
                  <a:pt x="201" y="162"/>
                  <a:pt x="199" y="162"/>
                </a:cubicBezTo>
                <a:cubicBezTo>
                  <a:pt x="7" y="162"/>
                  <a:pt x="7" y="162"/>
                  <a:pt x="7" y="162"/>
                </a:cubicBezTo>
                <a:cubicBezTo>
                  <a:pt x="5" y="162"/>
                  <a:pt x="4" y="162"/>
                  <a:pt x="2" y="160"/>
                </a:cubicBezTo>
                <a:cubicBezTo>
                  <a:pt x="1" y="159"/>
                  <a:pt x="0" y="157"/>
                  <a:pt x="0" y="155"/>
                </a:cubicBezTo>
                <a:cubicBezTo>
                  <a:pt x="0" y="140"/>
                  <a:pt x="0" y="140"/>
                  <a:pt x="0" y="140"/>
                </a:cubicBezTo>
                <a:cubicBezTo>
                  <a:pt x="0" y="138"/>
                  <a:pt x="1" y="137"/>
                  <a:pt x="2" y="135"/>
                </a:cubicBezTo>
                <a:cubicBezTo>
                  <a:pt x="4" y="134"/>
                  <a:pt x="5" y="133"/>
                  <a:pt x="7" y="133"/>
                </a:cubicBezTo>
                <a:cubicBezTo>
                  <a:pt x="199" y="133"/>
                  <a:pt x="199" y="133"/>
                  <a:pt x="199" y="133"/>
                </a:cubicBezTo>
                <a:cubicBezTo>
                  <a:pt x="201" y="133"/>
                  <a:pt x="203" y="134"/>
                  <a:pt x="204" y="135"/>
                </a:cubicBezTo>
                <a:cubicBezTo>
                  <a:pt x="206" y="137"/>
                  <a:pt x="207" y="138"/>
                  <a:pt x="207" y="140"/>
                </a:cubicBezTo>
                <a:close/>
                <a:moveTo>
                  <a:pt x="52" y="89"/>
                </a:moveTo>
                <a:cubicBezTo>
                  <a:pt x="50" y="89"/>
                  <a:pt x="48" y="89"/>
                  <a:pt x="46" y="91"/>
                </a:cubicBezTo>
                <a:cubicBezTo>
                  <a:pt x="45" y="92"/>
                  <a:pt x="44" y="94"/>
                  <a:pt x="44" y="96"/>
                </a:cubicBezTo>
                <a:cubicBezTo>
                  <a:pt x="44" y="111"/>
                  <a:pt x="44" y="111"/>
                  <a:pt x="44" y="111"/>
                </a:cubicBezTo>
                <a:cubicBezTo>
                  <a:pt x="44" y="113"/>
                  <a:pt x="45" y="115"/>
                  <a:pt x="46" y="116"/>
                </a:cubicBezTo>
                <a:cubicBezTo>
                  <a:pt x="48" y="117"/>
                  <a:pt x="50" y="118"/>
                  <a:pt x="52" y="118"/>
                </a:cubicBezTo>
                <a:cubicBezTo>
                  <a:pt x="155" y="118"/>
                  <a:pt x="155" y="118"/>
                  <a:pt x="155" y="118"/>
                </a:cubicBezTo>
                <a:cubicBezTo>
                  <a:pt x="157" y="118"/>
                  <a:pt x="159" y="117"/>
                  <a:pt x="160" y="116"/>
                </a:cubicBezTo>
                <a:cubicBezTo>
                  <a:pt x="162" y="115"/>
                  <a:pt x="162" y="113"/>
                  <a:pt x="162" y="111"/>
                </a:cubicBezTo>
                <a:cubicBezTo>
                  <a:pt x="162" y="96"/>
                  <a:pt x="162" y="96"/>
                  <a:pt x="162" y="96"/>
                </a:cubicBezTo>
                <a:cubicBezTo>
                  <a:pt x="162" y="94"/>
                  <a:pt x="162" y="92"/>
                  <a:pt x="160" y="91"/>
                </a:cubicBezTo>
                <a:cubicBezTo>
                  <a:pt x="159" y="89"/>
                  <a:pt x="157" y="89"/>
                  <a:pt x="155" y="89"/>
                </a:cubicBezTo>
                <a:lnTo>
                  <a:pt x="52" y="89"/>
                </a:lnTo>
                <a:close/>
                <a:moveTo>
                  <a:pt x="22" y="74"/>
                </a:moveTo>
                <a:cubicBezTo>
                  <a:pt x="185" y="74"/>
                  <a:pt x="185" y="74"/>
                  <a:pt x="185" y="74"/>
                </a:cubicBezTo>
                <a:cubicBezTo>
                  <a:pt x="187" y="74"/>
                  <a:pt x="188" y="73"/>
                  <a:pt x="190" y="72"/>
                </a:cubicBezTo>
                <a:cubicBezTo>
                  <a:pt x="191" y="70"/>
                  <a:pt x="192" y="68"/>
                  <a:pt x="192" y="66"/>
                </a:cubicBezTo>
                <a:cubicBezTo>
                  <a:pt x="192" y="52"/>
                  <a:pt x="192" y="52"/>
                  <a:pt x="192" y="52"/>
                </a:cubicBezTo>
                <a:cubicBezTo>
                  <a:pt x="192" y="50"/>
                  <a:pt x="191" y="48"/>
                  <a:pt x="190" y="47"/>
                </a:cubicBezTo>
                <a:cubicBezTo>
                  <a:pt x="188" y="45"/>
                  <a:pt x="187" y="44"/>
                  <a:pt x="185" y="44"/>
                </a:cubicBezTo>
                <a:cubicBezTo>
                  <a:pt x="22" y="44"/>
                  <a:pt x="22" y="44"/>
                  <a:pt x="22" y="44"/>
                </a:cubicBezTo>
                <a:cubicBezTo>
                  <a:pt x="20" y="44"/>
                  <a:pt x="18" y="45"/>
                  <a:pt x="17" y="47"/>
                </a:cubicBezTo>
                <a:cubicBezTo>
                  <a:pt x="15" y="48"/>
                  <a:pt x="15" y="50"/>
                  <a:pt x="15" y="52"/>
                </a:cubicBezTo>
                <a:cubicBezTo>
                  <a:pt x="15" y="66"/>
                  <a:pt x="15" y="66"/>
                  <a:pt x="15" y="66"/>
                </a:cubicBezTo>
                <a:cubicBezTo>
                  <a:pt x="15" y="68"/>
                  <a:pt x="15" y="70"/>
                  <a:pt x="17" y="72"/>
                </a:cubicBezTo>
                <a:cubicBezTo>
                  <a:pt x="18" y="73"/>
                  <a:pt x="20" y="74"/>
                  <a:pt x="22" y="74"/>
                </a:cubicBezTo>
                <a:close/>
                <a:moveTo>
                  <a:pt x="66" y="30"/>
                </a:moveTo>
                <a:cubicBezTo>
                  <a:pt x="140" y="30"/>
                  <a:pt x="140" y="30"/>
                  <a:pt x="140" y="30"/>
                </a:cubicBezTo>
                <a:cubicBezTo>
                  <a:pt x="142" y="30"/>
                  <a:pt x="144" y="29"/>
                  <a:pt x="145" y="27"/>
                </a:cubicBezTo>
                <a:cubicBezTo>
                  <a:pt x="147" y="26"/>
                  <a:pt x="148" y="24"/>
                  <a:pt x="148" y="22"/>
                </a:cubicBezTo>
                <a:cubicBezTo>
                  <a:pt x="148" y="7"/>
                  <a:pt x="148" y="7"/>
                  <a:pt x="148" y="7"/>
                </a:cubicBezTo>
                <a:cubicBezTo>
                  <a:pt x="148" y="5"/>
                  <a:pt x="147" y="4"/>
                  <a:pt x="145" y="2"/>
                </a:cubicBezTo>
                <a:cubicBezTo>
                  <a:pt x="144" y="1"/>
                  <a:pt x="142" y="0"/>
                  <a:pt x="140" y="0"/>
                </a:cubicBezTo>
                <a:cubicBezTo>
                  <a:pt x="66" y="0"/>
                  <a:pt x="66" y="0"/>
                  <a:pt x="66" y="0"/>
                </a:cubicBezTo>
                <a:cubicBezTo>
                  <a:pt x="64" y="0"/>
                  <a:pt x="63" y="1"/>
                  <a:pt x="61" y="2"/>
                </a:cubicBezTo>
                <a:cubicBezTo>
                  <a:pt x="60" y="4"/>
                  <a:pt x="59" y="5"/>
                  <a:pt x="59" y="7"/>
                </a:cubicBezTo>
                <a:cubicBezTo>
                  <a:pt x="59" y="22"/>
                  <a:pt x="59" y="22"/>
                  <a:pt x="59" y="22"/>
                </a:cubicBezTo>
                <a:cubicBezTo>
                  <a:pt x="59" y="24"/>
                  <a:pt x="60" y="26"/>
                  <a:pt x="61" y="27"/>
                </a:cubicBezTo>
                <a:cubicBezTo>
                  <a:pt x="63" y="29"/>
                  <a:pt x="64" y="30"/>
                  <a:pt x="66" y="30"/>
                </a:cubicBezTo>
                <a:close/>
                <a:moveTo>
                  <a:pt x="66" y="30"/>
                </a:moveTo>
                <a:cubicBezTo>
                  <a:pt x="66" y="30"/>
                  <a:pt x="66" y="30"/>
                  <a:pt x="66"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9" name="Freeform 291"/>
          <p:cNvSpPr>
            <a:spLocks noEditPoints="1"/>
          </p:cNvSpPr>
          <p:nvPr/>
        </p:nvSpPr>
        <p:spPr bwMode="auto">
          <a:xfrm>
            <a:off x="1735668" y="1494370"/>
            <a:ext cx="171451" cy="99484"/>
          </a:xfrm>
          <a:custGeom>
            <a:avLst/>
            <a:gdLst>
              <a:gd name="T0" fmla="*/ 8 w 131"/>
              <a:gd name="T1" fmla="*/ 75 h 76"/>
              <a:gd name="T2" fmla="*/ 11 w 131"/>
              <a:gd name="T3" fmla="*/ 76 h 76"/>
              <a:gd name="T4" fmla="*/ 14 w 131"/>
              <a:gd name="T5" fmla="*/ 75 h 76"/>
              <a:gd name="T6" fmla="*/ 66 w 131"/>
              <a:gd name="T7" fmla="*/ 23 h 76"/>
              <a:gd name="T8" fmla="*/ 117 w 131"/>
              <a:gd name="T9" fmla="*/ 75 h 76"/>
              <a:gd name="T10" fmla="*/ 120 w 131"/>
              <a:gd name="T11" fmla="*/ 76 h 76"/>
              <a:gd name="T12" fmla="*/ 123 w 131"/>
              <a:gd name="T13" fmla="*/ 75 h 76"/>
              <a:gd name="T14" fmla="*/ 130 w 131"/>
              <a:gd name="T15" fmla="*/ 68 h 76"/>
              <a:gd name="T16" fmla="*/ 131 w 131"/>
              <a:gd name="T17" fmla="*/ 65 h 76"/>
              <a:gd name="T18" fmla="*/ 130 w 131"/>
              <a:gd name="T19" fmla="*/ 62 h 76"/>
              <a:gd name="T20" fmla="*/ 69 w 131"/>
              <a:gd name="T21" fmla="*/ 1 h 76"/>
              <a:gd name="T22" fmla="*/ 66 w 131"/>
              <a:gd name="T23" fmla="*/ 0 h 76"/>
              <a:gd name="T24" fmla="*/ 63 w 131"/>
              <a:gd name="T25" fmla="*/ 1 h 76"/>
              <a:gd name="T26" fmla="*/ 2 w 131"/>
              <a:gd name="T27" fmla="*/ 62 h 76"/>
              <a:gd name="T28" fmla="*/ 0 w 131"/>
              <a:gd name="T29" fmla="*/ 65 h 76"/>
              <a:gd name="T30" fmla="*/ 2 w 131"/>
              <a:gd name="T31" fmla="*/ 68 h 76"/>
              <a:gd name="T32" fmla="*/ 8 w 131"/>
              <a:gd name="T33" fmla="*/ 75 h 76"/>
              <a:gd name="T34" fmla="*/ 8 w 131"/>
              <a:gd name="T35" fmla="*/ 75 h 76"/>
              <a:gd name="T36" fmla="*/ 8 w 131"/>
              <a:gd name="T37" fmla="*/ 7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8" y="75"/>
                </a:moveTo>
                <a:cubicBezTo>
                  <a:pt x="9" y="76"/>
                  <a:pt x="10" y="76"/>
                  <a:pt x="11" y="76"/>
                </a:cubicBezTo>
                <a:cubicBezTo>
                  <a:pt x="12" y="76"/>
                  <a:pt x="13" y="76"/>
                  <a:pt x="14" y="75"/>
                </a:cubicBezTo>
                <a:cubicBezTo>
                  <a:pt x="66" y="23"/>
                  <a:pt x="66" y="23"/>
                  <a:pt x="66" y="23"/>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7"/>
                  <a:pt x="131" y="66"/>
                  <a:pt x="131" y="65"/>
                </a:cubicBezTo>
                <a:cubicBezTo>
                  <a:pt x="131" y="64"/>
                  <a:pt x="131" y="63"/>
                  <a:pt x="130" y="62"/>
                </a:cubicBezTo>
                <a:cubicBezTo>
                  <a:pt x="69" y="1"/>
                  <a:pt x="69" y="1"/>
                  <a:pt x="69" y="1"/>
                </a:cubicBezTo>
                <a:cubicBezTo>
                  <a:pt x="68" y="0"/>
                  <a:pt x="67" y="0"/>
                  <a:pt x="66" y="0"/>
                </a:cubicBezTo>
                <a:cubicBezTo>
                  <a:pt x="64" y="0"/>
                  <a:pt x="63" y="0"/>
                  <a:pt x="63" y="1"/>
                </a:cubicBezTo>
                <a:cubicBezTo>
                  <a:pt x="2" y="62"/>
                  <a:pt x="2" y="62"/>
                  <a:pt x="2" y="62"/>
                </a:cubicBezTo>
                <a:cubicBezTo>
                  <a:pt x="1" y="63"/>
                  <a:pt x="0" y="64"/>
                  <a:pt x="0" y="65"/>
                </a:cubicBezTo>
                <a:cubicBezTo>
                  <a:pt x="0" y="66"/>
                  <a:pt x="1" y="67"/>
                  <a:pt x="2" y="68"/>
                </a:cubicBezTo>
                <a:lnTo>
                  <a:pt x="8" y="75"/>
                </a:lnTo>
                <a:close/>
                <a:moveTo>
                  <a:pt x="8" y="75"/>
                </a:moveTo>
                <a:cubicBezTo>
                  <a:pt x="8" y="75"/>
                  <a:pt x="8" y="75"/>
                  <a:pt x="8" y="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0" name="Freeform 292"/>
          <p:cNvSpPr>
            <a:spLocks noEditPoints="1"/>
          </p:cNvSpPr>
          <p:nvPr/>
        </p:nvSpPr>
        <p:spPr bwMode="auto">
          <a:xfrm>
            <a:off x="1735668" y="1559986"/>
            <a:ext cx="171451" cy="99484"/>
          </a:xfrm>
          <a:custGeom>
            <a:avLst/>
            <a:gdLst>
              <a:gd name="T0" fmla="*/ 69 w 131"/>
              <a:gd name="T1" fmla="*/ 1 h 76"/>
              <a:gd name="T2" fmla="*/ 66 w 131"/>
              <a:gd name="T3" fmla="*/ 0 h 76"/>
              <a:gd name="T4" fmla="*/ 63 w 131"/>
              <a:gd name="T5" fmla="*/ 1 h 76"/>
              <a:gd name="T6" fmla="*/ 2 w 131"/>
              <a:gd name="T7" fmla="*/ 62 h 76"/>
              <a:gd name="T8" fmla="*/ 0 w 131"/>
              <a:gd name="T9" fmla="*/ 65 h 76"/>
              <a:gd name="T10" fmla="*/ 2 w 131"/>
              <a:gd name="T11" fmla="*/ 68 h 76"/>
              <a:gd name="T12" fmla="*/ 8 w 131"/>
              <a:gd name="T13" fmla="*/ 75 h 76"/>
              <a:gd name="T14" fmla="*/ 11 w 131"/>
              <a:gd name="T15" fmla="*/ 76 h 76"/>
              <a:gd name="T16" fmla="*/ 14 w 131"/>
              <a:gd name="T17" fmla="*/ 75 h 76"/>
              <a:gd name="T18" fmla="*/ 66 w 131"/>
              <a:gd name="T19" fmla="*/ 24 h 76"/>
              <a:gd name="T20" fmla="*/ 117 w 131"/>
              <a:gd name="T21" fmla="*/ 75 h 76"/>
              <a:gd name="T22" fmla="*/ 120 w 131"/>
              <a:gd name="T23" fmla="*/ 76 h 76"/>
              <a:gd name="T24" fmla="*/ 123 w 131"/>
              <a:gd name="T25" fmla="*/ 75 h 76"/>
              <a:gd name="T26" fmla="*/ 130 w 131"/>
              <a:gd name="T27" fmla="*/ 68 h 76"/>
              <a:gd name="T28" fmla="*/ 131 w 131"/>
              <a:gd name="T29" fmla="*/ 65 h 76"/>
              <a:gd name="T30" fmla="*/ 130 w 131"/>
              <a:gd name="T31" fmla="*/ 62 h 76"/>
              <a:gd name="T32" fmla="*/ 69 w 131"/>
              <a:gd name="T33" fmla="*/ 1 h 76"/>
              <a:gd name="T34" fmla="*/ 69 w 131"/>
              <a:gd name="T35" fmla="*/ 1 h 76"/>
              <a:gd name="T36" fmla="*/ 69 w 131"/>
              <a:gd name="T37" fmla="*/ 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6">
                <a:moveTo>
                  <a:pt x="69" y="1"/>
                </a:moveTo>
                <a:cubicBezTo>
                  <a:pt x="68" y="1"/>
                  <a:pt x="67" y="0"/>
                  <a:pt x="66" y="0"/>
                </a:cubicBezTo>
                <a:cubicBezTo>
                  <a:pt x="64" y="0"/>
                  <a:pt x="63" y="1"/>
                  <a:pt x="63" y="1"/>
                </a:cubicBezTo>
                <a:cubicBezTo>
                  <a:pt x="2" y="62"/>
                  <a:pt x="2" y="62"/>
                  <a:pt x="2" y="62"/>
                </a:cubicBezTo>
                <a:cubicBezTo>
                  <a:pt x="1" y="63"/>
                  <a:pt x="0" y="64"/>
                  <a:pt x="0" y="65"/>
                </a:cubicBezTo>
                <a:cubicBezTo>
                  <a:pt x="0" y="67"/>
                  <a:pt x="1" y="68"/>
                  <a:pt x="2" y="68"/>
                </a:cubicBezTo>
                <a:cubicBezTo>
                  <a:pt x="8" y="75"/>
                  <a:pt x="8" y="75"/>
                  <a:pt x="8" y="75"/>
                </a:cubicBezTo>
                <a:cubicBezTo>
                  <a:pt x="9" y="76"/>
                  <a:pt x="10" y="76"/>
                  <a:pt x="11" y="76"/>
                </a:cubicBezTo>
                <a:cubicBezTo>
                  <a:pt x="12" y="76"/>
                  <a:pt x="13" y="76"/>
                  <a:pt x="14" y="75"/>
                </a:cubicBezTo>
                <a:cubicBezTo>
                  <a:pt x="66" y="24"/>
                  <a:pt x="66" y="24"/>
                  <a:pt x="66" y="24"/>
                </a:cubicBezTo>
                <a:cubicBezTo>
                  <a:pt x="117" y="75"/>
                  <a:pt x="117" y="75"/>
                  <a:pt x="117" y="75"/>
                </a:cubicBezTo>
                <a:cubicBezTo>
                  <a:pt x="118" y="76"/>
                  <a:pt x="119" y="76"/>
                  <a:pt x="120" y="76"/>
                </a:cubicBezTo>
                <a:cubicBezTo>
                  <a:pt x="121" y="76"/>
                  <a:pt x="122" y="76"/>
                  <a:pt x="123" y="75"/>
                </a:cubicBezTo>
                <a:cubicBezTo>
                  <a:pt x="130" y="68"/>
                  <a:pt x="130" y="68"/>
                  <a:pt x="130" y="68"/>
                </a:cubicBezTo>
                <a:cubicBezTo>
                  <a:pt x="131" y="68"/>
                  <a:pt x="131" y="67"/>
                  <a:pt x="131" y="65"/>
                </a:cubicBezTo>
                <a:cubicBezTo>
                  <a:pt x="131" y="64"/>
                  <a:pt x="131" y="63"/>
                  <a:pt x="130" y="62"/>
                </a:cubicBezTo>
                <a:lnTo>
                  <a:pt x="69" y="1"/>
                </a:lnTo>
                <a:close/>
                <a:moveTo>
                  <a:pt x="69" y="1"/>
                </a:moveTo>
                <a:cubicBezTo>
                  <a:pt x="69" y="1"/>
                  <a:pt x="69" y="1"/>
                  <a:pt x="69"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1" name="Freeform 293"/>
          <p:cNvSpPr>
            <a:spLocks noEditPoints="1"/>
          </p:cNvSpPr>
          <p:nvPr/>
        </p:nvSpPr>
        <p:spPr bwMode="auto">
          <a:xfrm>
            <a:off x="1373718" y="1509184"/>
            <a:ext cx="82551" cy="143933"/>
          </a:xfrm>
          <a:custGeom>
            <a:avLst/>
            <a:gdLst>
              <a:gd name="T0" fmla="*/ 63 w 64"/>
              <a:gd name="T1" fmla="*/ 53 h 110"/>
              <a:gd name="T2" fmla="*/ 12 w 64"/>
              <a:gd name="T3" fmla="*/ 1 h 110"/>
              <a:gd name="T4" fmla="*/ 9 w 64"/>
              <a:gd name="T5" fmla="*/ 0 h 110"/>
              <a:gd name="T6" fmla="*/ 7 w 64"/>
              <a:gd name="T7" fmla="*/ 1 h 110"/>
              <a:gd name="T8" fmla="*/ 1 w 64"/>
              <a:gd name="T9" fmla="*/ 7 h 110"/>
              <a:gd name="T10" fmla="*/ 0 w 64"/>
              <a:gd name="T11" fmla="*/ 9 h 110"/>
              <a:gd name="T12" fmla="*/ 1 w 64"/>
              <a:gd name="T13" fmla="*/ 12 h 110"/>
              <a:gd name="T14" fmla="*/ 45 w 64"/>
              <a:gd name="T15" fmla="*/ 55 h 110"/>
              <a:gd name="T16" fmla="*/ 1 w 64"/>
              <a:gd name="T17" fmla="*/ 99 h 110"/>
              <a:gd name="T18" fmla="*/ 0 w 64"/>
              <a:gd name="T19" fmla="*/ 101 h 110"/>
              <a:gd name="T20" fmla="*/ 1 w 64"/>
              <a:gd name="T21" fmla="*/ 104 h 110"/>
              <a:gd name="T22" fmla="*/ 7 w 64"/>
              <a:gd name="T23" fmla="*/ 109 h 110"/>
              <a:gd name="T24" fmla="*/ 9 w 64"/>
              <a:gd name="T25" fmla="*/ 110 h 110"/>
              <a:gd name="T26" fmla="*/ 12 w 64"/>
              <a:gd name="T27" fmla="*/ 109 h 110"/>
              <a:gd name="T28" fmla="*/ 63 w 64"/>
              <a:gd name="T29" fmla="*/ 58 h 110"/>
              <a:gd name="T30" fmla="*/ 64 w 64"/>
              <a:gd name="T31" fmla="*/ 55 h 110"/>
              <a:gd name="T32" fmla="*/ 63 w 64"/>
              <a:gd name="T33" fmla="*/ 53 h 110"/>
              <a:gd name="T34" fmla="*/ 63 w 64"/>
              <a:gd name="T35" fmla="*/ 53 h 110"/>
              <a:gd name="T36" fmla="*/ 63 w 64"/>
              <a:gd name="T37" fmla="*/ 5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3" y="53"/>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5" y="55"/>
                  <a:pt x="45" y="55"/>
                  <a:pt x="45" y="55"/>
                </a:cubicBezTo>
                <a:cubicBezTo>
                  <a:pt x="1" y="99"/>
                  <a:pt x="1" y="99"/>
                  <a:pt x="1" y="99"/>
                </a:cubicBezTo>
                <a:cubicBezTo>
                  <a:pt x="0" y="99"/>
                  <a:pt x="0" y="100"/>
                  <a:pt x="0" y="101"/>
                </a:cubicBezTo>
                <a:cubicBezTo>
                  <a:pt x="0" y="102"/>
                  <a:pt x="0" y="103"/>
                  <a:pt x="1" y="104"/>
                </a:cubicBezTo>
                <a:cubicBezTo>
                  <a:pt x="7" y="109"/>
                  <a:pt x="7" y="109"/>
                  <a:pt x="7" y="109"/>
                </a:cubicBezTo>
                <a:cubicBezTo>
                  <a:pt x="7" y="110"/>
                  <a:pt x="8" y="110"/>
                  <a:pt x="9" y="110"/>
                </a:cubicBezTo>
                <a:cubicBezTo>
                  <a:pt x="10" y="110"/>
                  <a:pt x="11" y="110"/>
                  <a:pt x="12" y="109"/>
                </a:cubicBezTo>
                <a:cubicBezTo>
                  <a:pt x="63" y="58"/>
                  <a:pt x="63" y="58"/>
                  <a:pt x="63" y="58"/>
                </a:cubicBezTo>
                <a:cubicBezTo>
                  <a:pt x="64" y="57"/>
                  <a:pt x="64" y="56"/>
                  <a:pt x="64" y="55"/>
                </a:cubicBezTo>
                <a:cubicBezTo>
                  <a:pt x="64" y="54"/>
                  <a:pt x="64" y="53"/>
                  <a:pt x="63" y="53"/>
                </a:cubicBezTo>
                <a:close/>
                <a:moveTo>
                  <a:pt x="63" y="53"/>
                </a:moveTo>
                <a:cubicBezTo>
                  <a:pt x="63" y="53"/>
                  <a:pt x="63" y="53"/>
                  <a:pt x="63" y="5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2" name="Freeform 294"/>
          <p:cNvSpPr>
            <a:spLocks noEditPoints="1"/>
          </p:cNvSpPr>
          <p:nvPr/>
        </p:nvSpPr>
        <p:spPr bwMode="auto">
          <a:xfrm>
            <a:off x="1318686" y="1509184"/>
            <a:ext cx="82551" cy="143933"/>
          </a:xfrm>
          <a:custGeom>
            <a:avLst/>
            <a:gdLst>
              <a:gd name="T0" fmla="*/ 64 w 64"/>
              <a:gd name="T1" fmla="*/ 55 h 110"/>
              <a:gd name="T2" fmla="*/ 63 w 64"/>
              <a:gd name="T3" fmla="*/ 53 h 110"/>
              <a:gd name="T4" fmla="*/ 11 w 64"/>
              <a:gd name="T5" fmla="*/ 1 h 110"/>
              <a:gd name="T6" fmla="*/ 9 w 64"/>
              <a:gd name="T7" fmla="*/ 0 h 110"/>
              <a:gd name="T8" fmla="*/ 6 w 64"/>
              <a:gd name="T9" fmla="*/ 1 h 110"/>
              <a:gd name="T10" fmla="*/ 1 w 64"/>
              <a:gd name="T11" fmla="*/ 7 h 110"/>
              <a:gd name="T12" fmla="*/ 0 w 64"/>
              <a:gd name="T13" fmla="*/ 9 h 110"/>
              <a:gd name="T14" fmla="*/ 1 w 64"/>
              <a:gd name="T15" fmla="*/ 12 h 110"/>
              <a:gd name="T16" fmla="*/ 44 w 64"/>
              <a:gd name="T17" fmla="*/ 55 h 110"/>
              <a:gd name="T18" fmla="*/ 1 w 64"/>
              <a:gd name="T19" fmla="*/ 99 h 110"/>
              <a:gd name="T20" fmla="*/ 0 w 64"/>
              <a:gd name="T21" fmla="*/ 101 h 110"/>
              <a:gd name="T22" fmla="*/ 1 w 64"/>
              <a:gd name="T23" fmla="*/ 104 h 110"/>
              <a:gd name="T24" fmla="*/ 6 w 64"/>
              <a:gd name="T25" fmla="*/ 109 h 110"/>
              <a:gd name="T26" fmla="*/ 9 w 64"/>
              <a:gd name="T27" fmla="*/ 110 h 110"/>
              <a:gd name="T28" fmla="*/ 11 w 64"/>
              <a:gd name="T29" fmla="*/ 109 h 110"/>
              <a:gd name="T30" fmla="*/ 63 w 64"/>
              <a:gd name="T31" fmla="*/ 58 h 110"/>
              <a:gd name="T32" fmla="*/ 64 w 64"/>
              <a:gd name="T33" fmla="*/ 55 h 110"/>
              <a:gd name="T34" fmla="*/ 64 w 64"/>
              <a:gd name="T35" fmla="*/ 55 h 110"/>
              <a:gd name="T36" fmla="*/ 64 w 64"/>
              <a:gd name="T37" fmla="*/ 5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0">
                <a:moveTo>
                  <a:pt x="64" y="55"/>
                </a:moveTo>
                <a:cubicBezTo>
                  <a:pt x="64" y="54"/>
                  <a:pt x="64" y="53"/>
                  <a:pt x="63" y="53"/>
                </a:cubicBezTo>
                <a:cubicBezTo>
                  <a:pt x="11" y="1"/>
                  <a:pt x="11" y="1"/>
                  <a:pt x="11" y="1"/>
                </a:cubicBezTo>
                <a:cubicBezTo>
                  <a:pt x="11" y="0"/>
                  <a:pt x="10" y="0"/>
                  <a:pt x="9" y="0"/>
                </a:cubicBezTo>
                <a:cubicBezTo>
                  <a:pt x="8" y="0"/>
                  <a:pt x="7" y="0"/>
                  <a:pt x="6" y="1"/>
                </a:cubicBezTo>
                <a:cubicBezTo>
                  <a:pt x="1" y="7"/>
                  <a:pt x="1" y="7"/>
                  <a:pt x="1" y="7"/>
                </a:cubicBezTo>
                <a:cubicBezTo>
                  <a:pt x="0" y="7"/>
                  <a:pt x="0" y="8"/>
                  <a:pt x="0" y="9"/>
                </a:cubicBezTo>
                <a:cubicBezTo>
                  <a:pt x="0" y="10"/>
                  <a:pt x="0" y="11"/>
                  <a:pt x="1" y="12"/>
                </a:cubicBezTo>
                <a:cubicBezTo>
                  <a:pt x="44" y="55"/>
                  <a:pt x="44" y="55"/>
                  <a:pt x="44" y="55"/>
                </a:cubicBezTo>
                <a:cubicBezTo>
                  <a:pt x="1" y="99"/>
                  <a:pt x="1" y="99"/>
                  <a:pt x="1" y="99"/>
                </a:cubicBezTo>
                <a:cubicBezTo>
                  <a:pt x="0" y="99"/>
                  <a:pt x="0" y="100"/>
                  <a:pt x="0" y="101"/>
                </a:cubicBezTo>
                <a:cubicBezTo>
                  <a:pt x="0" y="102"/>
                  <a:pt x="0" y="103"/>
                  <a:pt x="1" y="104"/>
                </a:cubicBezTo>
                <a:cubicBezTo>
                  <a:pt x="6" y="109"/>
                  <a:pt x="6" y="109"/>
                  <a:pt x="6" y="109"/>
                </a:cubicBezTo>
                <a:cubicBezTo>
                  <a:pt x="7" y="110"/>
                  <a:pt x="8" y="110"/>
                  <a:pt x="9" y="110"/>
                </a:cubicBezTo>
                <a:cubicBezTo>
                  <a:pt x="10" y="110"/>
                  <a:pt x="11" y="110"/>
                  <a:pt x="11" y="109"/>
                </a:cubicBezTo>
                <a:cubicBezTo>
                  <a:pt x="63" y="58"/>
                  <a:pt x="63" y="58"/>
                  <a:pt x="63" y="58"/>
                </a:cubicBezTo>
                <a:cubicBezTo>
                  <a:pt x="64" y="57"/>
                  <a:pt x="64" y="56"/>
                  <a:pt x="64" y="55"/>
                </a:cubicBezTo>
                <a:close/>
                <a:moveTo>
                  <a:pt x="64" y="55"/>
                </a:moveTo>
                <a:cubicBezTo>
                  <a:pt x="64" y="55"/>
                  <a:pt x="64" y="55"/>
                  <a:pt x="64"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3" name="Freeform 295"/>
          <p:cNvSpPr>
            <a:spLocks noEditPoints="1"/>
          </p:cNvSpPr>
          <p:nvPr/>
        </p:nvSpPr>
        <p:spPr bwMode="auto">
          <a:xfrm>
            <a:off x="1018117" y="1547284"/>
            <a:ext cx="86784" cy="146051"/>
          </a:xfrm>
          <a:custGeom>
            <a:avLst/>
            <a:gdLst>
              <a:gd name="T0" fmla="*/ 20 w 65"/>
              <a:gd name="T1" fmla="*/ 56 h 111"/>
              <a:gd name="T2" fmla="*/ 63 w 65"/>
              <a:gd name="T3" fmla="*/ 12 h 111"/>
              <a:gd name="T4" fmla="*/ 65 w 65"/>
              <a:gd name="T5" fmla="*/ 9 h 111"/>
              <a:gd name="T6" fmla="*/ 63 w 65"/>
              <a:gd name="T7" fmla="*/ 7 h 111"/>
              <a:gd name="T8" fmla="*/ 58 w 65"/>
              <a:gd name="T9" fmla="*/ 1 h 111"/>
              <a:gd name="T10" fmla="*/ 55 w 65"/>
              <a:gd name="T11" fmla="*/ 0 h 111"/>
              <a:gd name="T12" fmla="*/ 53 w 65"/>
              <a:gd name="T13" fmla="*/ 1 h 111"/>
              <a:gd name="T14" fmla="*/ 1 w 65"/>
              <a:gd name="T15" fmla="*/ 53 h 111"/>
              <a:gd name="T16" fmla="*/ 0 w 65"/>
              <a:gd name="T17" fmla="*/ 56 h 111"/>
              <a:gd name="T18" fmla="*/ 1 w 65"/>
              <a:gd name="T19" fmla="*/ 58 h 111"/>
              <a:gd name="T20" fmla="*/ 53 w 65"/>
              <a:gd name="T21" fmla="*/ 110 h 111"/>
              <a:gd name="T22" fmla="*/ 55 w 65"/>
              <a:gd name="T23" fmla="*/ 111 h 111"/>
              <a:gd name="T24" fmla="*/ 58 w 65"/>
              <a:gd name="T25" fmla="*/ 110 h 111"/>
              <a:gd name="T26" fmla="*/ 63 w 65"/>
              <a:gd name="T27" fmla="*/ 104 h 111"/>
              <a:gd name="T28" fmla="*/ 65 w 65"/>
              <a:gd name="T29" fmla="*/ 102 h 111"/>
              <a:gd name="T30" fmla="*/ 63 w 65"/>
              <a:gd name="T31" fmla="*/ 99 h 111"/>
              <a:gd name="T32" fmla="*/ 20 w 65"/>
              <a:gd name="T33" fmla="*/ 56 h 111"/>
              <a:gd name="T34" fmla="*/ 20 w 65"/>
              <a:gd name="T35" fmla="*/ 56 h 111"/>
              <a:gd name="T36" fmla="*/ 20 w 65"/>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111">
                <a:moveTo>
                  <a:pt x="20" y="56"/>
                </a:moveTo>
                <a:cubicBezTo>
                  <a:pt x="63" y="12"/>
                  <a:pt x="63" y="12"/>
                  <a:pt x="63" y="12"/>
                </a:cubicBezTo>
                <a:cubicBezTo>
                  <a:pt x="64" y="11"/>
                  <a:pt x="65" y="10"/>
                  <a:pt x="65" y="9"/>
                </a:cubicBezTo>
                <a:cubicBezTo>
                  <a:pt x="65" y="9"/>
                  <a:pt x="64" y="8"/>
                  <a:pt x="63" y="7"/>
                </a:cubicBezTo>
                <a:cubicBezTo>
                  <a:pt x="58" y="1"/>
                  <a:pt x="58" y="1"/>
                  <a:pt x="58" y="1"/>
                </a:cubicBezTo>
                <a:cubicBezTo>
                  <a:pt x="57" y="1"/>
                  <a:pt x="56" y="0"/>
                  <a:pt x="55" y="0"/>
                </a:cubicBezTo>
                <a:cubicBezTo>
                  <a:pt x="54" y="0"/>
                  <a:pt x="54" y="1"/>
                  <a:pt x="53" y="1"/>
                </a:cubicBezTo>
                <a:cubicBezTo>
                  <a:pt x="1" y="53"/>
                  <a:pt x="1" y="53"/>
                  <a:pt x="1" y="53"/>
                </a:cubicBezTo>
                <a:cubicBezTo>
                  <a:pt x="1" y="54"/>
                  <a:pt x="0" y="55"/>
                  <a:pt x="0" y="56"/>
                </a:cubicBezTo>
                <a:cubicBezTo>
                  <a:pt x="0" y="56"/>
                  <a:pt x="1" y="57"/>
                  <a:pt x="1" y="58"/>
                </a:cubicBezTo>
                <a:cubicBezTo>
                  <a:pt x="53" y="110"/>
                  <a:pt x="53" y="110"/>
                  <a:pt x="53" y="110"/>
                </a:cubicBezTo>
                <a:cubicBezTo>
                  <a:pt x="54" y="110"/>
                  <a:pt x="54" y="111"/>
                  <a:pt x="55" y="111"/>
                </a:cubicBezTo>
                <a:cubicBezTo>
                  <a:pt x="56" y="111"/>
                  <a:pt x="57" y="110"/>
                  <a:pt x="58" y="110"/>
                </a:cubicBezTo>
                <a:cubicBezTo>
                  <a:pt x="63" y="104"/>
                  <a:pt x="63" y="104"/>
                  <a:pt x="63" y="104"/>
                </a:cubicBezTo>
                <a:cubicBezTo>
                  <a:pt x="64" y="103"/>
                  <a:pt x="65" y="103"/>
                  <a:pt x="65" y="102"/>
                </a:cubicBezTo>
                <a:cubicBezTo>
                  <a:pt x="65" y="101"/>
                  <a:pt x="64" y="100"/>
                  <a:pt x="63" y="99"/>
                </a:cubicBezTo>
                <a:lnTo>
                  <a:pt x="20" y="56"/>
                </a:lnTo>
                <a:close/>
                <a:moveTo>
                  <a:pt x="20" y="56"/>
                </a:moveTo>
                <a:cubicBezTo>
                  <a:pt x="20" y="56"/>
                  <a:pt x="20" y="56"/>
                  <a:pt x="20"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4" name="Freeform 296"/>
          <p:cNvSpPr>
            <a:spLocks noEditPoints="1"/>
          </p:cNvSpPr>
          <p:nvPr/>
        </p:nvSpPr>
        <p:spPr bwMode="auto">
          <a:xfrm>
            <a:off x="963084" y="1547284"/>
            <a:ext cx="84667" cy="146051"/>
          </a:xfrm>
          <a:custGeom>
            <a:avLst/>
            <a:gdLst>
              <a:gd name="T0" fmla="*/ 20 w 64"/>
              <a:gd name="T1" fmla="*/ 56 h 111"/>
              <a:gd name="T2" fmla="*/ 63 w 64"/>
              <a:gd name="T3" fmla="*/ 12 h 111"/>
              <a:gd name="T4" fmla="*/ 64 w 64"/>
              <a:gd name="T5" fmla="*/ 9 h 111"/>
              <a:gd name="T6" fmla="*/ 63 w 64"/>
              <a:gd name="T7" fmla="*/ 7 h 111"/>
              <a:gd name="T8" fmla="*/ 57 w 64"/>
              <a:gd name="T9" fmla="*/ 1 h 111"/>
              <a:gd name="T10" fmla="*/ 55 w 64"/>
              <a:gd name="T11" fmla="*/ 0 h 111"/>
              <a:gd name="T12" fmla="*/ 52 w 64"/>
              <a:gd name="T13" fmla="*/ 1 h 111"/>
              <a:gd name="T14" fmla="*/ 1 w 64"/>
              <a:gd name="T15" fmla="*/ 53 h 111"/>
              <a:gd name="T16" fmla="*/ 0 w 64"/>
              <a:gd name="T17" fmla="*/ 56 h 111"/>
              <a:gd name="T18" fmla="*/ 1 w 64"/>
              <a:gd name="T19" fmla="*/ 58 h 111"/>
              <a:gd name="T20" fmla="*/ 52 w 64"/>
              <a:gd name="T21" fmla="*/ 110 h 111"/>
              <a:gd name="T22" fmla="*/ 55 w 64"/>
              <a:gd name="T23" fmla="*/ 111 h 111"/>
              <a:gd name="T24" fmla="*/ 57 w 64"/>
              <a:gd name="T25" fmla="*/ 110 h 111"/>
              <a:gd name="T26" fmla="*/ 63 w 64"/>
              <a:gd name="T27" fmla="*/ 104 h 111"/>
              <a:gd name="T28" fmla="*/ 64 w 64"/>
              <a:gd name="T29" fmla="*/ 102 h 111"/>
              <a:gd name="T30" fmla="*/ 63 w 64"/>
              <a:gd name="T31" fmla="*/ 99 h 111"/>
              <a:gd name="T32" fmla="*/ 20 w 64"/>
              <a:gd name="T33" fmla="*/ 56 h 111"/>
              <a:gd name="T34" fmla="*/ 20 w 64"/>
              <a:gd name="T35" fmla="*/ 56 h 111"/>
              <a:gd name="T36" fmla="*/ 20 w 64"/>
              <a:gd name="T37" fmla="*/ 5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11">
                <a:moveTo>
                  <a:pt x="20" y="56"/>
                </a:moveTo>
                <a:cubicBezTo>
                  <a:pt x="63" y="12"/>
                  <a:pt x="63" y="12"/>
                  <a:pt x="63" y="12"/>
                </a:cubicBezTo>
                <a:cubicBezTo>
                  <a:pt x="64" y="11"/>
                  <a:pt x="64" y="10"/>
                  <a:pt x="64" y="9"/>
                </a:cubicBezTo>
                <a:cubicBezTo>
                  <a:pt x="64" y="9"/>
                  <a:pt x="64" y="8"/>
                  <a:pt x="63" y="7"/>
                </a:cubicBezTo>
                <a:cubicBezTo>
                  <a:pt x="57" y="1"/>
                  <a:pt x="57" y="1"/>
                  <a:pt x="57" y="1"/>
                </a:cubicBezTo>
                <a:cubicBezTo>
                  <a:pt x="57" y="1"/>
                  <a:pt x="56" y="0"/>
                  <a:pt x="55" y="0"/>
                </a:cubicBezTo>
                <a:cubicBezTo>
                  <a:pt x="54" y="0"/>
                  <a:pt x="53" y="1"/>
                  <a:pt x="52" y="1"/>
                </a:cubicBezTo>
                <a:cubicBezTo>
                  <a:pt x="1" y="53"/>
                  <a:pt x="1" y="53"/>
                  <a:pt x="1" y="53"/>
                </a:cubicBezTo>
                <a:cubicBezTo>
                  <a:pt x="0" y="54"/>
                  <a:pt x="0" y="55"/>
                  <a:pt x="0" y="56"/>
                </a:cubicBezTo>
                <a:cubicBezTo>
                  <a:pt x="0" y="56"/>
                  <a:pt x="0" y="57"/>
                  <a:pt x="1" y="58"/>
                </a:cubicBezTo>
                <a:cubicBezTo>
                  <a:pt x="52" y="110"/>
                  <a:pt x="52" y="110"/>
                  <a:pt x="52" y="110"/>
                </a:cubicBezTo>
                <a:cubicBezTo>
                  <a:pt x="53" y="110"/>
                  <a:pt x="54" y="111"/>
                  <a:pt x="55" y="111"/>
                </a:cubicBezTo>
                <a:cubicBezTo>
                  <a:pt x="56" y="111"/>
                  <a:pt x="57" y="110"/>
                  <a:pt x="57" y="110"/>
                </a:cubicBezTo>
                <a:cubicBezTo>
                  <a:pt x="63" y="104"/>
                  <a:pt x="63" y="104"/>
                  <a:pt x="63" y="104"/>
                </a:cubicBezTo>
                <a:cubicBezTo>
                  <a:pt x="64" y="103"/>
                  <a:pt x="64" y="103"/>
                  <a:pt x="64" y="102"/>
                </a:cubicBezTo>
                <a:cubicBezTo>
                  <a:pt x="64" y="101"/>
                  <a:pt x="64" y="100"/>
                  <a:pt x="63" y="99"/>
                </a:cubicBezTo>
                <a:lnTo>
                  <a:pt x="20" y="56"/>
                </a:lnTo>
                <a:close/>
                <a:moveTo>
                  <a:pt x="20" y="56"/>
                </a:moveTo>
                <a:cubicBezTo>
                  <a:pt x="20" y="56"/>
                  <a:pt x="20" y="56"/>
                  <a:pt x="20"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5" name="Freeform 297"/>
          <p:cNvSpPr>
            <a:spLocks noEditPoints="1"/>
          </p:cNvSpPr>
          <p:nvPr/>
        </p:nvSpPr>
        <p:spPr bwMode="auto">
          <a:xfrm>
            <a:off x="3556001" y="1456269"/>
            <a:ext cx="237067" cy="203200"/>
          </a:xfrm>
          <a:custGeom>
            <a:avLst/>
            <a:gdLst>
              <a:gd name="T0" fmla="*/ 178 w 180"/>
              <a:gd name="T1" fmla="*/ 2 h 155"/>
              <a:gd name="T2" fmla="*/ 174 w 180"/>
              <a:gd name="T3" fmla="*/ 1 h 155"/>
              <a:gd name="T4" fmla="*/ 161 w 180"/>
              <a:gd name="T5" fmla="*/ 1 h 155"/>
              <a:gd name="T6" fmla="*/ 156 w 180"/>
              <a:gd name="T7" fmla="*/ 2 h 155"/>
              <a:gd name="T8" fmla="*/ 155 w 180"/>
              <a:gd name="T9" fmla="*/ 7 h 155"/>
              <a:gd name="T10" fmla="*/ 155 w 180"/>
              <a:gd name="T11" fmla="*/ 75 h 155"/>
              <a:gd name="T12" fmla="*/ 153 w 180"/>
              <a:gd name="T13" fmla="*/ 73 h 155"/>
              <a:gd name="T14" fmla="*/ 82 w 180"/>
              <a:gd name="T15" fmla="*/ 2 h 155"/>
              <a:gd name="T16" fmla="*/ 79 w 180"/>
              <a:gd name="T17" fmla="*/ 1 h 155"/>
              <a:gd name="T18" fmla="*/ 77 w 180"/>
              <a:gd name="T19" fmla="*/ 4 h 155"/>
              <a:gd name="T20" fmla="*/ 77 w 180"/>
              <a:gd name="T21" fmla="*/ 75 h 155"/>
              <a:gd name="T22" fmla="*/ 76 w 180"/>
              <a:gd name="T23" fmla="*/ 73 h 155"/>
              <a:gd name="T24" fmla="*/ 5 w 180"/>
              <a:gd name="T25" fmla="*/ 2 h 155"/>
              <a:gd name="T26" fmla="*/ 1 w 180"/>
              <a:gd name="T27" fmla="*/ 1 h 155"/>
              <a:gd name="T28" fmla="*/ 0 w 180"/>
              <a:gd name="T29" fmla="*/ 4 h 155"/>
              <a:gd name="T30" fmla="*/ 0 w 180"/>
              <a:gd name="T31" fmla="*/ 152 h 155"/>
              <a:gd name="T32" fmla="*/ 1 w 180"/>
              <a:gd name="T33" fmla="*/ 155 h 155"/>
              <a:gd name="T34" fmla="*/ 5 w 180"/>
              <a:gd name="T35" fmla="*/ 154 h 155"/>
              <a:gd name="T36" fmla="*/ 76 w 180"/>
              <a:gd name="T37" fmla="*/ 82 h 155"/>
              <a:gd name="T38" fmla="*/ 77 w 180"/>
              <a:gd name="T39" fmla="*/ 80 h 155"/>
              <a:gd name="T40" fmla="*/ 77 w 180"/>
              <a:gd name="T41" fmla="*/ 152 h 155"/>
              <a:gd name="T42" fmla="*/ 79 w 180"/>
              <a:gd name="T43" fmla="*/ 155 h 155"/>
              <a:gd name="T44" fmla="*/ 82 w 180"/>
              <a:gd name="T45" fmla="*/ 154 h 155"/>
              <a:gd name="T46" fmla="*/ 153 w 180"/>
              <a:gd name="T47" fmla="*/ 82 h 155"/>
              <a:gd name="T48" fmla="*/ 155 w 180"/>
              <a:gd name="T49" fmla="*/ 80 h 155"/>
              <a:gd name="T50" fmla="*/ 155 w 180"/>
              <a:gd name="T51" fmla="*/ 149 h 155"/>
              <a:gd name="T52" fmla="*/ 156 w 180"/>
              <a:gd name="T53" fmla="*/ 153 h 155"/>
              <a:gd name="T54" fmla="*/ 161 w 180"/>
              <a:gd name="T55" fmla="*/ 155 h 155"/>
              <a:gd name="T56" fmla="*/ 174 w 180"/>
              <a:gd name="T57" fmla="*/ 155 h 155"/>
              <a:gd name="T58" fmla="*/ 178 w 180"/>
              <a:gd name="T59" fmla="*/ 153 h 155"/>
              <a:gd name="T60" fmla="*/ 180 w 180"/>
              <a:gd name="T61" fmla="*/ 149 h 155"/>
              <a:gd name="T62" fmla="*/ 180 w 180"/>
              <a:gd name="T63" fmla="*/ 7 h 155"/>
              <a:gd name="T64" fmla="*/ 178 w 180"/>
              <a:gd name="T65" fmla="*/ 2 h 155"/>
              <a:gd name="T66" fmla="*/ 178 w 180"/>
              <a:gd name="T67" fmla="*/ 2 h 155"/>
              <a:gd name="T68" fmla="*/ 178 w 180"/>
              <a:gd name="T69" fmla="*/ 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 h="155">
                <a:moveTo>
                  <a:pt x="178" y="2"/>
                </a:moveTo>
                <a:cubicBezTo>
                  <a:pt x="177" y="1"/>
                  <a:pt x="176" y="1"/>
                  <a:pt x="174" y="1"/>
                </a:cubicBezTo>
                <a:cubicBezTo>
                  <a:pt x="161" y="1"/>
                  <a:pt x="161" y="1"/>
                  <a:pt x="161" y="1"/>
                </a:cubicBezTo>
                <a:cubicBezTo>
                  <a:pt x="159" y="1"/>
                  <a:pt x="158" y="1"/>
                  <a:pt x="156" y="2"/>
                </a:cubicBezTo>
                <a:cubicBezTo>
                  <a:pt x="155" y="4"/>
                  <a:pt x="155" y="5"/>
                  <a:pt x="155" y="7"/>
                </a:cubicBezTo>
                <a:cubicBezTo>
                  <a:pt x="155" y="75"/>
                  <a:pt x="155" y="75"/>
                  <a:pt x="155" y="75"/>
                </a:cubicBezTo>
                <a:cubicBezTo>
                  <a:pt x="154" y="74"/>
                  <a:pt x="154" y="74"/>
                  <a:pt x="153" y="73"/>
                </a:cubicBezTo>
                <a:cubicBezTo>
                  <a:pt x="82" y="2"/>
                  <a:pt x="82" y="2"/>
                  <a:pt x="82" y="2"/>
                </a:cubicBezTo>
                <a:cubicBezTo>
                  <a:pt x="81" y="1"/>
                  <a:pt x="80" y="0"/>
                  <a:pt x="79" y="1"/>
                </a:cubicBezTo>
                <a:cubicBezTo>
                  <a:pt x="78" y="1"/>
                  <a:pt x="77" y="2"/>
                  <a:pt x="77" y="4"/>
                </a:cubicBezTo>
                <a:cubicBezTo>
                  <a:pt x="77" y="75"/>
                  <a:pt x="77" y="75"/>
                  <a:pt x="77" y="75"/>
                </a:cubicBezTo>
                <a:cubicBezTo>
                  <a:pt x="77" y="74"/>
                  <a:pt x="77" y="74"/>
                  <a:pt x="76" y="73"/>
                </a:cubicBezTo>
                <a:cubicBezTo>
                  <a:pt x="5" y="2"/>
                  <a:pt x="5" y="2"/>
                  <a:pt x="5" y="2"/>
                </a:cubicBezTo>
                <a:cubicBezTo>
                  <a:pt x="3" y="1"/>
                  <a:pt x="2" y="0"/>
                  <a:pt x="1" y="1"/>
                </a:cubicBezTo>
                <a:cubicBezTo>
                  <a:pt x="1" y="1"/>
                  <a:pt x="0" y="2"/>
                  <a:pt x="0" y="4"/>
                </a:cubicBezTo>
                <a:cubicBezTo>
                  <a:pt x="0" y="152"/>
                  <a:pt x="0" y="152"/>
                  <a:pt x="0" y="152"/>
                </a:cubicBezTo>
                <a:cubicBezTo>
                  <a:pt x="0" y="154"/>
                  <a:pt x="1" y="155"/>
                  <a:pt x="1" y="155"/>
                </a:cubicBezTo>
                <a:cubicBezTo>
                  <a:pt x="2" y="155"/>
                  <a:pt x="3" y="155"/>
                  <a:pt x="5" y="154"/>
                </a:cubicBezTo>
                <a:cubicBezTo>
                  <a:pt x="76" y="82"/>
                  <a:pt x="76" y="82"/>
                  <a:pt x="76" y="82"/>
                </a:cubicBezTo>
                <a:cubicBezTo>
                  <a:pt x="77" y="82"/>
                  <a:pt x="77" y="81"/>
                  <a:pt x="77" y="80"/>
                </a:cubicBezTo>
                <a:cubicBezTo>
                  <a:pt x="77" y="152"/>
                  <a:pt x="77" y="152"/>
                  <a:pt x="77" y="152"/>
                </a:cubicBezTo>
                <a:cubicBezTo>
                  <a:pt x="77" y="154"/>
                  <a:pt x="78" y="155"/>
                  <a:pt x="79" y="155"/>
                </a:cubicBezTo>
                <a:cubicBezTo>
                  <a:pt x="80" y="155"/>
                  <a:pt x="81" y="155"/>
                  <a:pt x="82" y="154"/>
                </a:cubicBezTo>
                <a:cubicBezTo>
                  <a:pt x="153" y="82"/>
                  <a:pt x="153" y="82"/>
                  <a:pt x="153" y="82"/>
                </a:cubicBezTo>
                <a:cubicBezTo>
                  <a:pt x="154" y="82"/>
                  <a:pt x="154" y="81"/>
                  <a:pt x="155" y="80"/>
                </a:cubicBezTo>
                <a:cubicBezTo>
                  <a:pt x="155" y="149"/>
                  <a:pt x="155" y="149"/>
                  <a:pt x="155" y="149"/>
                </a:cubicBezTo>
                <a:cubicBezTo>
                  <a:pt x="155" y="150"/>
                  <a:pt x="155" y="152"/>
                  <a:pt x="156" y="153"/>
                </a:cubicBezTo>
                <a:cubicBezTo>
                  <a:pt x="158" y="154"/>
                  <a:pt x="159" y="155"/>
                  <a:pt x="161" y="155"/>
                </a:cubicBezTo>
                <a:cubicBezTo>
                  <a:pt x="174" y="155"/>
                  <a:pt x="174" y="155"/>
                  <a:pt x="174" y="155"/>
                </a:cubicBezTo>
                <a:cubicBezTo>
                  <a:pt x="176" y="155"/>
                  <a:pt x="177" y="154"/>
                  <a:pt x="178" y="153"/>
                </a:cubicBezTo>
                <a:cubicBezTo>
                  <a:pt x="180" y="152"/>
                  <a:pt x="180" y="150"/>
                  <a:pt x="180" y="149"/>
                </a:cubicBezTo>
                <a:cubicBezTo>
                  <a:pt x="180" y="7"/>
                  <a:pt x="180" y="7"/>
                  <a:pt x="180" y="7"/>
                </a:cubicBezTo>
                <a:cubicBezTo>
                  <a:pt x="180" y="5"/>
                  <a:pt x="180" y="4"/>
                  <a:pt x="178" y="2"/>
                </a:cubicBezTo>
                <a:close/>
                <a:moveTo>
                  <a:pt x="178" y="2"/>
                </a:moveTo>
                <a:cubicBezTo>
                  <a:pt x="178" y="2"/>
                  <a:pt x="178" y="2"/>
                  <a:pt x="178"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6" name="Freeform 298"/>
          <p:cNvSpPr>
            <a:spLocks noEditPoints="1"/>
          </p:cNvSpPr>
          <p:nvPr/>
        </p:nvSpPr>
        <p:spPr bwMode="auto">
          <a:xfrm>
            <a:off x="2842684" y="1456269"/>
            <a:ext cx="211667" cy="213784"/>
          </a:xfrm>
          <a:custGeom>
            <a:avLst/>
            <a:gdLst>
              <a:gd name="T0" fmla="*/ 159 w 161"/>
              <a:gd name="T1" fmla="*/ 76 h 162"/>
              <a:gd name="T2" fmla="*/ 85 w 161"/>
              <a:gd name="T3" fmla="*/ 2 h 162"/>
              <a:gd name="T4" fmla="*/ 81 w 161"/>
              <a:gd name="T5" fmla="*/ 1 h 162"/>
              <a:gd name="T6" fmla="*/ 80 w 161"/>
              <a:gd name="T7" fmla="*/ 4 h 162"/>
              <a:gd name="T8" fmla="*/ 80 w 161"/>
              <a:gd name="T9" fmla="*/ 78 h 162"/>
              <a:gd name="T10" fmla="*/ 79 w 161"/>
              <a:gd name="T11" fmla="*/ 76 h 162"/>
              <a:gd name="T12" fmla="*/ 4 w 161"/>
              <a:gd name="T13" fmla="*/ 2 h 162"/>
              <a:gd name="T14" fmla="*/ 1 w 161"/>
              <a:gd name="T15" fmla="*/ 1 h 162"/>
              <a:gd name="T16" fmla="*/ 0 w 161"/>
              <a:gd name="T17" fmla="*/ 4 h 162"/>
              <a:gd name="T18" fmla="*/ 0 w 161"/>
              <a:gd name="T19" fmla="*/ 158 h 162"/>
              <a:gd name="T20" fmla="*/ 1 w 161"/>
              <a:gd name="T21" fmla="*/ 161 h 162"/>
              <a:gd name="T22" fmla="*/ 4 w 161"/>
              <a:gd name="T23" fmla="*/ 160 h 162"/>
              <a:gd name="T24" fmla="*/ 79 w 161"/>
              <a:gd name="T25" fmla="*/ 86 h 162"/>
              <a:gd name="T26" fmla="*/ 80 w 161"/>
              <a:gd name="T27" fmla="*/ 84 h 162"/>
              <a:gd name="T28" fmla="*/ 80 w 161"/>
              <a:gd name="T29" fmla="*/ 158 h 162"/>
              <a:gd name="T30" fmla="*/ 81 w 161"/>
              <a:gd name="T31" fmla="*/ 161 h 162"/>
              <a:gd name="T32" fmla="*/ 85 w 161"/>
              <a:gd name="T33" fmla="*/ 160 h 162"/>
              <a:gd name="T34" fmla="*/ 159 w 161"/>
              <a:gd name="T35" fmla="*/ 86 h 162"/>
              <a:gd name="T36" fmla="*/ 161 w 161"/>
              <a:gd name="T37" fmla="*/ 81 h 162"/>
              <a:gd name="T38" fmla="*/ 159 w 161"/>
              <a:gd name="T39" fmla="*/ 76 h 162"/>
              <a:gd name="T40" fmla="*/ 159 w 161"/>
              <a:gd name="T41" fmla="*/ 76 h 162"/>
              <a:gd name="T42" fmla="*/ 159 w 161"/>
              <a:gd name="T43" fmla="*/ 7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162">
                <a:moveTo>
                  <a:pt x="159" y="76"/>
                </a:moveTo>
                <a:cubicBezTo>
                  <a:pt x="85" y="2"/>
                  <a:pt x="85" y="2"/>
                  <a:pt x="85" y="2"/>
                </a:cubicBezTo>
                <a:cubicBezTo>
                  <a:pt x="83" y="1"/>
                  <a:pt x="82" y="0"/>
                  <a:pt x="81" y="1"/>
                </a:cubicBezTo>
                <a:cubicBezTo>
                  <a:pt x="80" y="1"/>
                  <a:pt x="80" y="2"/>
                  <a:pt x="80" y="4"/>
                </a:cubicBezTo>
                <a:cubicBezTo>
                  <a:pt x="80" y="78"/>
                  <a:pt x="80" y="78"/>
                  <a:pt x="80" y="78"/>
                </a:cubicBezTo>
                <a:cubicBezTo>
                  <a:pt x="80" y="77"/>
                  <a:pt x="79" y="77"/>
                  <a:pt x="79" y="76"/>
                </a:cubicBezTo>
                <a:cubicBezTo>
                  <a:pt x="4" y="2"/>
                  <a:pt x="4" y="2"/>
                  <a:pt x="4" y="2"/>
                </a:cubicBezTo>
                <a:cubicBezTo>
                  <a:pt x="3" y="1"/>
                  <a:pt x="2" y="0"/>
                  <a:pt x="1" y="1"/>
                </a:cubicBezTo>
                <a:cubicBezTo>
                  <a:pt x="0" y="1"/>
                  <a:pt x="0" y="2"/>
                  <a:pt x="0" y="4"/>
                </a:cubicBezTo>
                <a:cubicBezTo>
                  <a:pt x="0" y="158"/>
                  <a:pt x="0" y="158"/>
                  <a:pt x="0" y="158"/>
                </a:cubicBezTo>
                <a:cubicBezTo>
                  <a:pt x="0" y="160"/>
                  <a:pt x="0" y="161"/>
                  <a:pt x="1" y="161"/>
                </a:cubicBezTo>
                <a:cubicBezTo>
                  <a:pt x="2" y="162"/>
                  <a:pt x="3" y="161"/>
                  <a:pt x="4" y="160"/>
                </a:cubicBezTo>
                <a:cubicBezTo>
                  <a:pt x="79" y="86"/>
                  <a:pt x="79" y="86"/>
                  <a:pt x="79" y="86"/>
                </a:cubicBezTo>
                <a:cubicBezTo>
                  <a:pt x="79" y="85"/>
                  <a:pt x="80" y="84"/>
                  <a:pt x="80" y="84"/>
                </a:cubicBezTo>
                <a:cubicBezTo>
                  <a:pt x="80" y="158"/>
                  <a:pt x="80" y="158"/>
                  <a:pt x="80" y="158"/>
                </a:cubicBezTo>
                <a:cubicBezTo>
                  <a:pt x="80" y="160"/>
                  <a:pt x="80" y="161"/>
                  <a:pt x="81" y="161"/>
                </a:cubicBezTo>
                <a:cubicBezTo>
                  <a:pt x="82" y="162"/>
                  <a:pt x="83" y="161"/>
                  <a:pt x="85" y="160"/>
                </a:cubicBezTo>
                <a:cubicBezTo>
                  <a:pt x="159" y="86"/>
                  <a:pt x="159" y="86"/>
                  <a:pt x="159" y="86"/>
                </a:cubicBezTo>
                <a:cubicBezTo>
                  <a:pt x="160" y="84"/>
                  <a:pt x="161" y="83"/>
                  <a:pt x="161" y="81"/>
                </a:cubicBezTo>
                <a:cubicBezTo>
                  <a:pt x="161" y="79"/>
                  <a:pt x="160" y="78"/>
                  <a:pt x="159" y="76"/>
                </a:cubicBezTo>
                <a:close/>
                <a:moveTo>
                  <a:pt x="159" y="76"/>
                </a:moveTo>
                <a:cubicBezTo>
                  <a:pt x="159" y="76"/>
                  <a:pt x="159" y="76"/>
                  <a:pt x="15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7" name="Freeform 299"/>
          <p:cNvSpPr>
            <a:spLocks noEditPoints="1"/>
          </p:cNvSpPr>
          <p:nvPr/>
        </p:nvSpPr>
        <p:spPr bwMode="auto">
          <a:xfrm>
            <a:off x="6637869" y="1835151"/>
            <a:ext cx="127000" cy="188384"/>
          </a:xfrm>
          <a:custGeom>
            <a:avLst/>
            <a:gdLst>
              <a:gd name="T0" fmla="*/ 92 w 96"/>
              <a:gd name="T1" fmla="*/ 0 h 143"/>
              <a:gd name="T2" fmla="*/ 86 w 96"/>
              <a:gd name="T3" fmla="*/ 1 h 143"/>
              <a:gd name="T4" fmla="*/ 66 w 96"/>
              <a:gd name="T5" fmla="*/ 1 h 143"/>
              <a:gd name="T6" fmla="*/ 59 w 96"/>
              <a:gd name="T7" fmla="*/ 1 h 143"/>
              <a:gd name="T8" fmla="*/ 30 w 96"/>
              <a:gd name="T9" fmla="*/ 0 h 143"/>
              <a:gd name="T10" fmla="*/ 28 w 96"/>
              <a:gd name="T11" fmla="*/ 10 h 143"/>
              <a:gd name="T12" fmla="*/ 32 w 96"/>
              <a:gd name="T13" fmla="*/ 10 h 143"/>
              <a:gd name="T14" fmla="*/ 45 w 96"/>
              <a:gd name="T15" fmla="*/ 13 h 143"/>
              <a:gd name="T16" fmla="*/ 45 w 96"/>
              <a:gd name="T17" fmla="*/ 16 h 143"/>
              <a:gd name="T18" fmla="*/ 44 w 96"/>
              <a:gd name="T19" fmla="*/ 21 h 143"/>
              <a:gd name="T20" fmla="*/ 42 w 96"/>
              <a:gd name="T21" fmla="*/ 33 h 143"/>
              <a:gd name="T22" fmla="*/ 41 w 96"/>
              <a:gd name="T23" fmla="*/ 39 h 143"/>
              <a:gd name="T24" fmla="*/ 38 w 96"/>
              <a:gd name="T25" fmla="*/ 54 h 143"/>
              <a:gd name="T26" fmla="*/ 38 w 96"/>
              <a:gd name="T27" fmla="*/ 55 h 143"/>
              <a:gd name="T28" fmla="*/ 37 w 96"/>
              <a:gd name="T29" fmla="*/ 58 h 143"/>
              <a:gd name="T30" fmla="*/ 36 w 96"/>
              <a:gd name="T31" fmla="*/ 62 h 143"/>
              <a:gd name="T32" fmla="*/ 34 w 96"/>
              <a:gd name="T33" fmla="*/ 68 h 143"/>
              <a:gd name="T34" fmla="*/ 33 w 96"/>
              <a:gd name="T35" fmla="*/ 76 h 143"/>
              <a:gd name="T36" fmla="*/ 32 w 96"/>
              <a:gd name="T37" fmla="*/ 82 h 143"/>
              <a:gd name="T38" fmla="*/ 26 w 96"/>
              <a:gd name="T39" fmla="*/ 107 h 143"/>
              <a:gd name="T40" fmla="*/ 24 w 96"/>
              <a:gd name="T41" fmla="*/ 120 h 143"/>
              <a:gd name="T42" fmla="*/ 20 w 96"/>
              <a:gd name="T43" fmla="*/ 129 h 143"/>
              <a:gd name="T44" fmla="*/ 9 w 96"/>
              <a:gd name="T45" fmla="*/ 133 h 143"/>
              <a:gd name="T46" fmla="*/ 2 w 96"/>
              <a:gd name="T47" fmla="*/ 135 h 143"/>
              <a:gd name="T48" fmla="*/ 0 w 96"/>
              <a:gd name="T49" fmla="*/ 143 h 143"/>
              <a:gd name="T50" fmla="*/ 10 w 96"/>
              <a:gd name="T51" fmla="*/ 142 h 143"/>
              <a:gd name="T52" fmla="*/ 26 w 96"/>
              <a:gd name="T53" fmla="*/ 141 h 143"/>
              <a:gd name="T54" fmla="*/ 44 w 96"/>
              <a:gd name="T55" fmla="*/ 141 h 143"/>
              <a:gd name="T56" fmla="*/ 58 w 96"/>
              <a:gd name="T57" fmla="*/ 143 h 143"/>
              <a:gd name="T58" fmla="*/ 60 w 96"/>
              <a:gd name="T59" fmla="*/ 143 h 143"/>
              <a:gd name="T60" fmla="*/ 64 w 96"/>
              <a:gd name="T61" fmla="*/ 143 h 143"/>
              <a:gd name="T62" fmla="*/ 66 w 96"/>
              <a:gd name="T63" fmla="*/ 143 h 143"/>
              <a:gd name="T64" fmla="*/ 67 w 96"/>
              <a:gd name="T65" fmla="*/ 139 h 143"/>
              <a:gd name="T66" fmla="*/ 68 w 96"/>
              <a:gd name="T67" fmla="*/ 133 h 143"/>
              <a:gd name="T68" fmla="*/ 62 w 96"/>
              <a:gd name="T69" fmla="*/ 133 h 143"/>
              <a:gd name="T70" fmla="*/ 51 w 96"/>
              <a:gd name="T71" fmla="*/ 131 h 143"/>
              <a:gd name="T72" fmla="*/ 51 w 96"/>
              <a:gd name="T73" fmla="*/ 128 h 143"/>
              <a:gd name="T74" fmla="*/ 52 w 96"/>
              <a:gd name="T75" fmla="*/ 124 h 143"/>
              <a:gd name="T76" fmla="*/ 56 w 96"/>
              <a:gd name="T77" fmla="*/ 102 h 143"/>
              <a:gd name="T78" fmla="*/ 59 w 96"/>
              <a:gd name="T79" fmla="*/ 87 h 143"/>
              <a:gd name="T80" fmla="*/ 65 w 96"/>
              <a:gd name="T81" fmla="*/ 58 h 143"/>
              <a:gd name="T82" fmla="*/ 71 w 96"/>
              <a:gd name="T83" fmla="*/ 30 h 143"/>
              <a:gd name="T84" fmla="*/ 72 w 96"/>
              <a:gd name="T85" fmla="*/ 22 h 143"/>
              <a:gd name="T86" fmla="*/ 74 w 96"/>
              <a:gd name="T87" fmla="*/ 14 h 143"/>
              <a:gd name="T88" fmla="*/ 84 w 96"/>
              <a:gd name="T89" fmla="*/ 11 h 143"/>
              <a:gd name="T90" fmla="*/ 94 w 96"/>
              <a:gd name="T91" fmla="*/ 8 h 143"/>
              <a:gd name="T92" fmla="*/ 95 w 96"/>
              <a:gd name="T93" fmla="*/ 4 h 143"/>
              <a:gd name="T94" fmla="*/ 96 w 96"/>
              <a:gd name="T95" fmla="*/ 0 h 143"/>
              <a:gd name="T96" fmla="*/ 92 w 96"/>
              <a:gd name="T97" fmla="*/ 0 h 143"/>
              <a:gd name="T98" fmla="*/ 92 w 96"/>
              <a:gd name="T99" fmla="*/ 0 h 143"/>
              <a:gd name="T100" fmla="*/ 92 w 96"/>
              <a:gd name="T10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 h="143">
                <a:moveTo>
                  <a:pt x="92" y="0"/>
                </a:moveTo>
                <a:cubicBezTo>
                  <a:pt x="90" y="0"/>
                  <a:pt x="88" y="0"/>
                  <a:pt x="86" y="1"/>
                </a:cubicBezTo>
                <a:cubicBezTo>
                  <a:pt x="77" y="1"/>
                  <a:pt x="70" y="1"/>
                  <a:pt x="66" y="1"/>
                </a:cubicBezTo>
                <a:cubicBezTo>
                  <a:pt x="64" y="1"/>
                  <a:pt x="62" y="1"/>
                  <a:pt x="59" y="1"/>
                </a:cubicBezTo>
                <a:cubicBezTo>
                  <a:pt x="30" y="0"/>
                  <a:pt x="30" y="0"/>
                  <a:pt x="30" y="0"/>
                </a:cubicBezTo>
                <a:cubicBezTo>
                  <a:pt x="28" y="10"/>
                  <a:pt x="28" y="10"/>
                  <a:pt x="28" y="10"/>
                </a:cubicBezTo>
                <a:cubicBezTo>
                  <a:pt x="29" y="10"/>
                  <a:pt x="30" y="10"/>
                  <a:pt x="32" y="10"/>
                </a:cubicBezTo>
                <a:cubicBezTo>
                  <a:pt x="38" y="10"/>
                  <a:pt x="42" y="11"/>
                  <a:pt x="45" y="13"/>
                </a:cubicBezTo>
                <a:cubicBezTo>
                  <a:pt x="45" y="16"/>
                  <a:pt x="45" y="16"/>
                  <a:pt x="45" y="16"/>
                </a:cubicBezTo>
                <a:cubicBezTo>
                  <a:pt x="44" y="21"/>
                  <a:pt x="44" y="21"/>
                  <a:pt x="44" y="21"/>
                </a:cubicBezTo>
                <a:cubicBezTo>
                  <a:pt x="42" y="33"/>
                  <a:pt x="42" y="33"/>
                  <a:pt x="42" y="33"/>
                </a:cubicBezTo>
                <a:cubicBezTo>
                  <a:pt x="41" y="39"/>
                  <a:pt x="41" y="39"/>
                  <a:pt x="41" y="39"/>
                </a:cubicBezTo>
                <a:cubicBezTo>
                  <a:pt x="38" y="54"/>
                  <a:pt x="38" y="54"/>
                  <a:pt x="38" y="54"/>
                </a:cubicBezTo>
                <a:cubicBezTo>
                  <a:pt x="38" y="54"/>
                  <a:pt x="38" y="54"/>
                  <a:pt x="38" y="55"/>
                </a:cubicBezTo>
                <a:cubicBezTo>
                  <a:pt x="38" y="55"/>
                  <a:pt x="37" y="56"/>
                  <a:pt x="37" y="58"/>
                </a:cubicBezTo>
                <a:cubicBezTo>
                  <a:pt x="37" y="59"/>
                  <a:pt x="36" y="60"/>
                  <a:pt x="36" y="62"/>
                </a:cubicBezTo>
                <a:cubicBezTo>
                  <a:pt x="35" y="64"/>
                  <a:pt x="35" y="66"/>
                  <a:pt x="34" y="68"/>
                </a:cubicBezTo>
                <a:cubicBezTo>
                  <a:pt x="34" y="71"/>
                  <a:pt x="33" y="73"/>
                  <a:pt x="33" y="76"/>
                </a:cubicBezTo>
                <a:cubicBezTo>
                  <a:pt x="32" y="82"/>
                  <a:pt x="32" y="82"/>
                  <a:pt x="32" y="82"/>
                </a:cubicBezTo>
                <a:cubicBezTo>
                  <a:pt x="26" y="107"/>
                  <a:pt x="26" y="107"/>
                  <a:pt x="26" y="107"/>
                </a:cubicBezTo>
                <a:cubicBezTo>
                  <a:pt x="24" y="120"/>
                  <a:pt x="24" y="120"/>
                  <a:pt x="24" y="120"/>
                </a:cubicBezTo>
                <a:cubicBezTo>
                  <a:pt x="23" y="124"/>
                  <a:pt x="22" y="127"/>
                  <a:pt x="20" y="129"/>
                </a:cubicBezTo>
                <a:cubicBezTo>
                  <a:pt x="18" y="131"/>
                  <a:pt x="14" y="132"/>
                  <a:pt x="9" y="133"/>
                </a:cubicBezTo>
                <a:cubicBezTo>
                  <a:pt x="5" y="134"/>
                  <a:pt x="2" y="135"/>
                  <a:pt x="2" y="135"/>
                </a:cubicBezTo>
                <a:cubicBezTo>
                  <a:pt x="0" y="143"/>
                  <a:pt x="0" y="143"/>
                  <a:pt x="0" y="143"/>
                </a:cubicBezTo>
                <a:cubicBezTo>
                  <a:pt x="2" y="143"/>
                  <a:pt x="5" y="142"/>
                  <a:pt x="10" y="142"/>
                </a:cubicBezTo>
                <a:cubicBezTo>
                  <a:pt x="18" y="141"/>
                  <a:pt x="23" y="141"/>
                  <a:pt x="26" y="141"/>
                </a:cubicBezTo>
                <a:cubicBezTo>
                  <a:pt x="44" y="141"/>
                  <a:pt x="44" y="141"/>
                  <a:pt x="44" y="141"/>
                </a:cubicBezTo>
                <a:cubicBezTo>
                  <a:pt x="52" y="142"/>
                  <a:pt x="57" y="142"/>
                  <a:pt x="58" y="143"/>
                </a:cubicBezTo>
                <a:cubicBezTo>
                  <a:pt x="59" y="143"/>
                  <a:pt x="60" y="143"/>
                  <a:pt x="60" y="143"/>
                </a:cubicBezTo>
                <a:cubicBezTo>
                  <a:pt x="61" y="143"/>
                  <a:pt x="63" y="143"/>
                  <a:pt x="64" y="143"/>
                </a:cubicBezTo>
                <a:cubicBezTo>
                  <a:pt x="65" y="143"/>
                  <a:pt x="65" y="143"/>
                  <a:pt x="66" y="143"/>
                </a:cubicBezTo>
                <a:cubicBezTo>
                  <a:pt x="66" y="142"/>
                  <a:pt x="67" y="141"/>
                  <a:pt x="67" y="139"/>
                </a:cubicBezTo>
                <a:cubicBezTo>
                  <a:pt x="68" y="137"/>
                  <a:pt x="68" y="135"/>
                  <a:pt x="68" y="133"/>
                </a:cubicBezTo>
                <a:cubicBezTo>
                  <a:pt x="66" y="133"/>
                  <a:pt x="64" y="133"/>
                  <a:pt x="62" y="133"/>
                </a:cubicBezTo>
                <a:cubicBezTo>
                  <a:pt x="58" y="132"/>
                  <a:pt x="55" y="132"/>
                  <a:pt x="51" y="131"/>
                </a:cubicBezTo>
                <a:cubicBezTo>
                  <a:pt x="50" y="129"/>
                  <a:pt x="50" y="128"/>
                  <a:pt x="51" y="128"/>
                </a:cubicBezTo>
                <a:cubicBezTo>
                  <a:pt x="52" y="124"/>
                  <a:pt x="52" y="124"/>
                  <a:pt x="52" y="124"/>
                </a:cubicBezTo>
                <a:cubicBezTo>
                  <a:pt x="56" y="102"/>
                  <a:pt x="56" y="102"/>
                  <a:pt x="56" y="102"/>
                </a:cubicBezTo>
                <a:cubicBezTo>
                  <a:pt x="59" y="87"/>
                  <a:pt x="59" y="87"/>
                  <a:pt x="59" y="87"/>
                </a:cubicBezTo>
                <a:cubicBezTo>
                  <a:pt x="65" y="58"/>
                  <a:pt x="65" y="58"/>
                  <a:pt x="65" y="58"/>
                </a:cubicBezTo>
                <a:cubicBezTo>
                  <a:pt x="66" y="52"/>
                  <a:pt x="68" y="42"/>
                  <a:pt x="71" y="30"/>
                </a:cubicBezTo>
                <a:cubicBezTo>
                  <a:pt x="71" y="27"/>
                  <a:pt x="72" y="25"/>
                  <a:pt x="72" y="22"/>
                </a:cubicBezTo>
                <a:cubicBezTo>
                  <a:pt x="73" y="19"/>
                  <a:pt x="74" y="16"/>
                  <a:pt x="74" y="14"/>
                </a:cubicBezTo>
                <a:cubicBezTo>
                  <a:pt x="77" y="13"/>
                  <a:pt x="80" y="12"/>
                  <a:pt x="84" y="11"/>
                </a:cubicBezTo>
                <a:cubicBezTo>
                  <a:pt x="87" y="10"/>
                  <a:pt x="91" y="9"/>
                  <a:pt x="94" y="8"/>
                </a:cubicBezTo>
                <a:cubicBezTo>
                  <a:pt x="94" y="7"/>
                  <a:pt x="95" y="5"/>
                  <a:pt x="95" y="4"/>
                </a:cubicBezTo>
                <a:cubicBezTo>
                  <a:pt x="95" y="2"/>
                  <a:pt x="96" y="1"/>
                  <a:pt x="96" y="0"/>
                </a:cubicBezTo>
                <a:cubicBezTo>
                  <a:pt x="96" y="0"/>
                  <a:pt x="95" y="0"/>
                  <a:pt x="92" y="0"/>
                </a:cubicBezTo>
                <a:close/>
                <a:moveTo>
                  <a:pt x="92" y="0"/>
                </a:moveTo>
                <a:cubicBezTo>
                  <a:pt x="92" y="0"/>
                  <a:pt x="92" y="0"/>
                  <a:pt x="9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8" name="Freeform 300"/>
          <p:cNvSpPr>
            <a:spLocks noEditPoints="1"/>
          </p:cNvSpPr>
          <p:nvPr/>
        </p:nvSpPr>
        <p:spPr bwMode="auto">
          <a:xfrm>
            <a:off x="5124451" y="806451"/>
            <a:ext cx="171451" cy="101600"/>
          </a:xfrm>
          <a:custGeom>
            <a:avLst/>
            <a:gdLst>
              <a:gd name="T0" fmla="*/ 130 w 131"/>
              <a:gd name="T1" fmla="*/ 63 h 77"/>
              <a:gd name="T2" fmla="*/ 68 w 131"/>
              <a:gd name="T3" fmla="*/ 1 h 77"/>
              <a:gd name="T4" fmla="*/ 65 w 131"/>
              <a:gd name="T5" fmla="*/ 0 h 77"/>
              <a:gd name="T6" fmla="*/ 62 w 131"/>
              <a:gd name="T7" fmla="*/ 1 h 77"/>
              <a:gd name="T8" fmla="*/ 1 w 131"/>
              <a:gd name="T9" fmla="*/ 63 h 77"/>
              <a:gd name="T10" fmla="*/ 0 w 131"/>
              <a:gd name="T11" fmla="*/ 66 h 77"/>
              <a:gd name="T12" fmla="*/ 1 w 131"/>
              <a:gd name="T13" fmla="*/ 69 h 77"/>
              <a:gd name="T14" fmla="*/ 7 w 131"/>
              <a:gd name="T15" fmla="*/ 75 h 77"/>
              <a:gd name="T16" fmla="*/ 10 w 131"/>
              <a:gd name="T17" fmla="*/ 77 h 77"/>
              <a:gd name="T18" fmla="*/ 13 w 131"/>
              <a:gd name="T19" fmla="*/ 75 h 77"/>
              <a:gd name="T20" fmla="*/ 65 w 131"/>
              <a:gd name="T21" fmla="*/ 23 h 77"/>
              <a:gd name="T22" fmla="*/ 117 w 131"/>
              <a:gd name="T23" fmla="*/ 75 h 77"/>
              <a:gd name="T24" fmla="*/ 120 w 131"/>
              <a:gd name="T25" fmla="*/ 77 h 77"/>
              <a:gd name="T26" fmla="*/ 123 w 131"/>
              <a:gd name="T27" fmla="*/ 75 h 77"/>
              <a:gd name="T28" fmla="*/ 130 w 131"/>
              <a:gd name="T29" fmla="*/ 69 h 77"/>
              <a:gd name="T30" fmla="*/ 131 w 131"/>
              <a:gd name="T31" fmla="*/ 66 h 77"/>
              <a:gd name="T32" fmla="*/ 130 w 131"/>
              <a:gd name="T33" fmla="*/ 63 h 77"/>
              <a:gd name="T34" fmla="*/ 130 w 131"/>
              <a:gd name="T35" fmla="*/ 63 h 77"/>
              <a:gd name="T36" fmla="*/ 130 w 131"/>
              <a:gd name="T37" fmla="*/ 6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77">
                <a:moveTo>
                  <a:pt x="130" y="63"/>
                </a:moveTo>
                <a:cubicBezTo>
                  <a:pt x="68" y="1"/>
                  <a:pt x="68" y="1"/>
                  <a:pt x="68" y="1"/>
                </a:cubicBezTo>
                <a:cubicBezTo>
                  <a:pt x="68" y="0"/>
                  <a:pt x="66" y="0"/>
                  <a:pt x="65" y="0"/>
                </a:cubicBezTo>
                <a:cubicBezTo>
                  <a:pt x="64" y="0"/>
                  <a:pt x="63" y="0"/>
                  <a:pt x="62" y="1"/>
                </a:cubicBezTo>
                <a:cubicBezTo>
                  <a:pt x="1" y="63"/>
                  <a:pt x="1" y="63"/>
                  <a:pt x="1" y="63"/>
                </a:cubicBezTo>
                <a:cubicBezTo>
                  <a:pt x="0" y="63"/>
                  <a:pt x="0" y="64"/>
                  <a:pt x="0" y="66"/>
                </a:cubicBezTo>
                <a:cubicBezTo>
                  <a:pt x="0" y="67"/>
                  <a:pt x="0" y="68"/>
                  <a:pt x="1" y="69"/>
                </a:cubicBezTo>
                <a:cubicBezTo>
                  <a:pt x="7" y="75"/>
                  <a:pt x="7" y="75"/>
                  <a:pt x="7" y="75"/>
                </a:cubicBezTo>
                <a:cubicBezTo>
                  <a:pt x="8" y="76"/>
                  <a:pt x="9" y="77"/>
                  <a:pt x="10" y="77"/>
                </a:cubicBezTo>
                <a:cubicBezTo>
                  <a:pt x="12" y="77"/>
                  <a:pt x="13" y="76"/>
                  <a:pt x="13" y="75"/>
                </a:cubicBezTo>
                <a:cubicBezTo>
                  <a:pt x="65" y="23"/>
                  <a:pt x="65" y="23"/>
                  <a:pt x="65" y="23"/>
                </a:cubicBezTo>
                <a:cubicBezTo>
                  <a:pt x="117" y="75"/>
                  <a:pt x="117" y="75"/>
                  <a:pt x="117" y="75"/>
                </a:cubicBezTo>
                <a:cubicBezTo>
                  <a:pt x="118" y="76"/>
                  <a:pt x="119" y="77"/>
                  <a:pt x="120" y="77"/>
                </a:cubicBezTo>
                <a:cubicBezTo>
                  <a:pt x="121" y="77"/>
                  <a:pt x="122" y="76"/>
                  <a:pt x="123" y="75"/>
                </a:cubicBezTo>
                <a:cubicBezTo>
                  <a:pt x="130" y="69"/>
                  <a:pt x="130" y="69"/>
                  <a:pt x="130" y="69"/>
                </a:cubicBezTo>
                <a:cubicBezTo>
                  <a:pt x="131" y="68"/>
                  <a:pt x="131" y="67"/>
                  <a:pt x="131" y="66"/>
                </a:cubicBezTo>
                <a:cubicBezTo>
                  <a:pt x="131" y="64"/>
                  <a:pt x="131" y="63"/>
                  <a:pt x="130" y="63"/>
                </a:cubicBezTo>
                <a:close/>
                <a:moveTo>
                  <a:pt x="130" y="63"/>
                </a:moveTo>
                <a:cubicBezTo>
                  <a:pt x="130" y="63"/>
                  <a:pt x="130" y="63"/>
                  <a:pt x="130" y="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9" name="Freeform 301"/>
          <p:cNvSpPr>
            <a:spLocks noEditPoints="1"/>
          </p:cNvSpPr>
          <p:nvPr/>
        </p:nvSpPr>
        <p:spPr bwMode="auto">
          <a:xfrm>
            <a:off x="4053418" y="2042586"/>
            <a:ext cx="57151" cy="55033"/>
          </a:xfrm>
          <a:custGeom>
            <a:avLst/>
            <a:gdLst>
              <a:gd name="T0" fmla="*/ 32 w 43"/>
              <a:gd name="T1" fmla="*/ 0 h 43"/>
              <a:gd name="T2" fmla="*/ 11 w 43"/>
              <a:gd name="T3" fmla="*/ 0 h 43"/>
              <a:gd name="T4" fmla="*/ 3 w 43"/>
              <a:gd name="T5" fmla="*/ 3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3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1"/>
                  <a:pt x="3" y="3"/>
                </a:cubicBezTo>
                <a:cubicBezTo>
                  <a:pt x="1" y="5"/>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5"/>
                  <a:pt x="40" y="3"/>
                </a:cubicBezTo>
                <a:cubicBezTo>
                  <a:pt x="38" y="1"/>
                  <a:pt x="35" y="0"/>
                  <a:pt x="32" y="0"/>
                </a:cubicBezTo>
                <a:close/>
                <a:moveTo>
                  <a:pt x="32" y="0"/>
                </a:moveTo>
                <a:cubicBezTo>
                  <a:pt x="32" y="0"/>
                  <a:pt x="32" y="0"/>
                  <a:pt x="3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0" name="Freeform 302"/>
          <p:cNvSpPr>
            <a:spLocks noEditPoints="1"/>
          </p:cNvSpPr>
          <p:nvPr/>
        </p:nvSpPr>
        <p:spPr bwMode="auto">
          <a:xfrm>
            <a:off x="4053418" y="1966386"/>
            <a:ext cx="57151" cy="57151"/>
          </a:xfrm>
          <a:custGeom>
            <a:avLst/>
            <a:gdLst>
              <a:gd name="T0" fmla="*/ 32 w 43"/>
              <a:gd name="T1" fmla="*/ 0 h 43"/>
              <a:gd name="T2" fmla="*/ 11 w 43"/>
              <a:gd name="T3" fmla="*/ 0 h 43"/>
              <a:gd name="T4" fmla="*/ 3 w 43"/>
              <a:gd name="T5" fmla="*/ 4 h 43"/>
              <a:gd name="T6" fmla="*/ 0 w 43"/>
              <a:gd name="T7" fmla="*/ 11 h 43"/>
              <a:gd name="T8" fmla="*/ 0 w 43"/>
              <a:gd name="T9" fmla="*/ 32 h 43"/>
              <a:gd name="T10" fmla="*/ 3 w 43"/>
              <a:gd name="T11" fmla="*/ 40 h 43"/>
              <a:gd name="T12" fmla="*/ 11 w 43"/>
              <a:gd name="T13" fmla="*/ 43 h 43"/>
              <a:gd name="T14" fmla="*/ 32 w 43"/>
              <a:gd name="T15" fmla="*/ 43 h 43"/>
              <a:gd name="T16" fmla="*/ 40 w 43"/>
              <a:gd name="T17" fmla="*/ 40 h 43"/>
              <a:gd name="T18" fmla="*/ 43 w 43"/>
              <a:gd name="T19" fmla="*/ 32 h 43"/>
              <a:gd name="T20" fmla="*/ 43 w 43"/>
              <a:gd name="T21" fmla="*/ 11 h 43"/>
              <a:gd name="T22" fmla="*/ 40 w 43"/>
              <a:gd name="T23" fmla="*/ 4 h 43"/>
              <a:gd name="T24" fmla="*/ 32 w 43"/>
              <a:gd name="T25" fmla="*/ 0 h 43"/>
              <a:gd name="T26" fmla="*/ 32 w 43"/>
              <a:gd name="T27" fmla="*/ 0 h 43"/>
              <a:gd name="T28" fmla="*/ 32 w 43"/>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32" y="0"/>
                </a:moveTo>
                <a:cubicBezTo>
                  <a:pt x="11" y="0"/>
                  <a:pt x="11" y="0"/>
                  <a:pt x="11" y="0"/>
                </a:cubicBezTo>
                <a:cubicBezTo>
                  <a:pt x="8" y="0"/>
                  <a:pt x="6" y="2"/>
                  <a:pt x="3" y="4"/>
                </a:cubicBezTo>
                <a:cubicBezTo>
                  <a:pt x="1" y="6"/>
                  <a:pt x="0" y="8"/>
                  <a:pt x="0" y="11"/>
                </a:cubicBezTo>
                <a:cubicBezTo>
                  <a:pt x="0" y="32"/>
                  <a:pt x="0" y="32"/>
                  <a:pt x="0" y="32"/>
                </a:cubicBezTo>
                <a:cubicBezTo>
                  <a:pt x="0" y="35"/>
                  <a:pt x="1" y="38"/>
                  <a:pt x="3" y="40"/>
                </a:cubicBezTo>
                <a:cubicBezTo>
                  <a:pt x="6" y="42"/>
                  <a:pt x="8" y="43"/>
                  <a:pt x="11" y="43"/>
                </a:cubicBezTo>
                <a:cubicBezTo>
                  <a:pt x="32" y="43"/>
                  <a:pt x="32" y="43"/>
                  <a:pt x="32" y="43"/>
                </a:cubicBezTo>
                <a:cubicBezTo>
                  <a:pt x="35" y="43"/>
                  <a:pt x="38" y="42"/>
                  <a:pt x="40" y="40"/>
                </a:cubicBezTo>
                <a:cubicBezTo>
                  <a:pt x="42" y="38"/>
                  <a:pt x="43" y="35"/>
                  <a:pt x="43" y="32"/>
                </a:cubicBezTo>
                <a:cubicBezTo>
                  <a:pt x="43" y="11"/>
                  <a:pt x="43" y="11"/>
                  <a:pt x="43" y="11"/>
                </a:cubicBezTo>
                <a:cubicBezTo>
                  <a:pt x="43" y="8"/>
                  <a:pt x="42" y="6"/>
                  <a:pt x="40" y="4"/>
                </a:cubicBezTo>
                <a:cubicBezTo>
                  <a:pt x="38" y="2"/>
                  <a:pt x="35" y="0"/>
                  <a:pt x="32" y="0"/>
                </a:cubicBezTo>
                <a:close/>
                <a:moveTo>
                  <a:pt x="32" y="0"/>
                </a:moveTo>
                <a:cubicBezTo>
                  <a:pt x="32" y="0"/>
                  <a:pt x="32" y="0"/>
                  <a:pt x="3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1" name="Freeform 303"/>
          <p:cNvSpPr>
            <a:spLocks noEditPoints="1"/>
          </p:cNvSpPr>
          <p:nvPr/>
        </p:nvSpPr>
        <p:spPr bwMode="auto">
          <a:xfrm>
            <a:off x="4053418" y="1894420"/>
            <a:ext cx="57151" cy="55033"/>
          </a:xfrm>
          <a:custGeom>
            <a:avLst/>
            <a:gdLst>
              <a:gd name="T0" fmla="*/ 40 w 43"/>
              <a:gd name="T1" fmla="*/ 3 h 42"/>
              <a:gd name="T2" fmla="*/ 32 w 43"/>
              <a:gd name="T3" fmla="*/ 0 h 42"/>
              <a:gd name="T4" fmla="*/ 11 w 43"/>
              <a:gd name="T5" fmla="*/ 0 h 42"/>
              <a:gd name="T6" fmla="*/ 3 w 43"/>
              <a:gd name="T7" fmla="*/ 3 h 42"/>
              <a:gd name="T8" fmla="*/ 0 w 43"/>
              <a:gd name="T9" fmla="*/ 10 h 42"/>
              <a:gd name="T10" fmla="*/ 0 w 43"/>
              <a:gd name="T11" fmla="*/ 32 h 42"/>
              <a:gd name="T12" fmla="*/ 3 w 43"/>
              <a:gd name="T13" fmla="*/ 39 h 42"/>
              <a:gd name="T14" fmla="*/ 11 w 43"/>
              <a:gd name="T15" fmla="*/ 42 h 42"/>
              <a:gd name="T16" fmla="*/ 32 w 43"/>
              <a:gd name="T17" fmla="*/ 42 h 42"/>
              <a:gd name="T18" fmla="*/ 40 w 43"/>
              <a:gd name="T19" fmla="*/ 39 h 42"/>
              <a:gd name="T20" fmla="*/ 43 w 43"/>
              <a:gd name="T21" fmla="*/ 32 h 42"/>
              <a:gd name="T22" fmla="*/ 43 w 43"/>
              <a:gd name="T23" fmla="*/ 10 h 42"/>
              <a:gd name="T24" fmla="*/ 40 w 43"/>
              <a:gd name="T25" fmla="*/ 3 h 42"/>
              <a:gd name="T26" fmla="*/ 40 w 43"/>
              <a:gd name="T27" fmla="*/ 3 h 42"/>
              <a:gd name="T28" fmla="*/ 40 w 43"/>
              <a:gd name="T2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2">
                <a:moveTo>
                  <a:pt x="40" y="3"/>
                </a:moveTo>
                <a:cubicBezTo>
                  <a:pt x="38" y="1"/>
                  <a:pt x="35" y="0"/>
                  <a:pt x="32" y="0"/>
                </a:cubicBezTo>
                <a:cubicBezTo>
                  <a:pt x="11" y="0"/>
                  <a:pt x="11" y="0"/>
                  <a:pt x="11" y="0"/>
                </a:cubicBezTo>
                <a:cubicBezTo>
                  <a:pt x="8" y="0"/>
                  <a:pt x="6" y="1"/>
                  <a:pt x="3" y="3"/>
                </a:cubicBezTo>
                <a:cubicBezTo>
                  <a:pt x="1" y="5"/>
                  <a:pt x="0" y="7"/>
                  <a:pt x="0" y="10"/>
                </a:cubicBezTo>
                <a:cubicBezTo>
                  <a:pt x="0" y="32"/>
                  <a:pt x="0" y="32"/>
                  <a:pt x="0" y="32"/>
                </a:cubicBezTo>
                <a:cubicBezTo>
                  <a:pt x="0" y="35"/>
                  <a:pt x="1" y="37"/>
                  <a:pt x="3" y="39"/>
                </a:cubicBezTo>
                <a:cubicBezTo>
                  <a:pt x="6" y="41"/>
                  <a:pt x="8" y="42"/>
                  <a:pt x="11" y="42"/>
                </a:cubicBezTo>
                <a:cubicBezTo>
                  <a:pt x="32" y="42"/>
                  <a:pt x="32" y="42"/>
                  <a:pt x="32" y="42"/>
                </a:cubicBezTo>
                <a:cubicBezTo>
                  <a:pt x="35" y="42"/>
                  <a:pt x="38" y="41"/>
                  <a:pt x="40" y="39"/>
                </a:cubicBezTo>
                <a:cubicBezTo>
                  <a:pt x="42" y="37"/>
                  <a:pt x="43" y="35"/>
                  <a:pt x="43" y="32"/>
                </a:cubicBezTo>
                <a:cubicBezTo>
                  <a:pt x="43" y="10"/>
                  <a:pt x="43" y="10"/>
                  <a:pt x="43" y="10"/>
                </a:cubicBezTo>
                <a:cubicBezTo>
                  <a:pt x="43" y="7"/>
                  <a:pt x="42" y="5"/>
                  <a:pt x="40" y="3"/>
                </a:cubicBezTo>
                <a:close/>
                <a:moveTo>
                  <a:pt x="40" y="3"/>
                </a:moveTo>
                <a:cubicBezTo>
                  <a:pt x="40" y="3"/>
                  <a:pt x="40" y="3"/>
                  <a:pt x="40"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2" name="Freeform 304"/>
          <p:cNvSpPr>
            <a:spLocks noEditPoints="1"/>
          </p:cNvSpPr>
          <p:nvPr/>
        </p:nvSpPr>
        <p:spPr bwMode="auto">
          <a:xfrm>
            <a:off x="4294719" y="1087969"/>
            <a:ext cx="264584" cy="264584"/>
          </a:xfrm>
          <a:custGeom>
            <a:avLst/>
            <a:gdLst>
              <a:gd name="T0" fmla="*/ 190 w 201"/>
              <a:gd name="T1" fmla="*/ 12 h 202"/>
              <a:gd name="T2" fmla="*/ 163 w 201"/>
              <a:gd name="T3" fmla="*/ 0 h 202"/>
              <a:gd name="T4" fmla="*/ 38 w 201"/>
              <a:gd name="T5" fmla="*/ 0 h 202"/>
              <a:gd name="T6" fmla="*/ 11 w 201"/>
              <a:gd name="T7" fmla="*/ 12 h 202"/>
              <a:gd name="T8" fmla="*/ 0 w 201"/>
              <a:gd name="T9" fmla="*/ 38 h 202"/>
              <a:gd name="T10" fmla="*/ 0 w 201"/>
              <a:gd name="T11" fmla="*/ 164 h 202"/>
              <a:gd name="T12" fmla="*/ 11 w 201"/>
              <a:gd name="T13" fmla="*/ 191 h 202"/>
              <a:gd name="T14" fmla="*/ 38 w 201"/>
              <a:gd name="T15" fmla="*/ 202 h 202"/>
              <a:gd name="T16" fmla="*/ 163 w 201"/>
              <a:gd name="T17" fmla="*/ 202 h 202"/>
              <a:gd name="T18" fmla="*/ 190 w 201"/>
              <a:gd name="T19" fmla="*/ 191 h 202"/>
              <a:gd name="T20" fmla="*/ 201 w 201"/>
              <a:gd name="T21" fmla="*/ 164 h 202"/>
              <a:gd name="T22" fmla="*/ 201 w 201"/>
              <a:gd name="T23" fmla="*/ 38 h 202"/>
              <a:gd name="T24" fmla="*/ 190 w 201"/>
              <a:gd name="T25" fmla="*/ 12 h 202"/>
              <a:gd name="T26" fmla="*/ 168 w 201"/>
              <a:gd name="T27" fmla="*/ 164 h 202"/>
              <a:gd name="T28" fmla="*/ 166 w 201"/>
              <a:gd name="T29" fmla="*/ 167 h 202"/>
              <a:gd name="T30" fmla="*/ 163 w 201"/>
              <a:gd name="T31" fmla="*/ 168 h 202"/>
              <a:gd name="T32" fmla="*/ 38 w 201"/>
              <a:gd name="T33" fmla="*/ 168 h 202"/>
              <a:gd name="T34" fmla="*/ 35 w 201"/>
              <a:gd name="T35" fmla="*/ 167 h 202"/>
              <a:gd name="T36" fmla="*/ 33 w 201"/>
              <a:gd name="T37" fmla="*/ 164 h 202"/>
              <a:gd name="T38" fmla="*/ 33 w 201"/>
              <a:gd name="T39" fmla="*/ 38 h 202"/>
              <a:gd name="T40" fmla="*/ 35 w 201"/>
              <a:gd name="T41" fmla="*/ 35 h 202"/>
              <a:gd name="T42" fmla="*/ 38 w 201"/>
              <a:gd name="T43" fmla="*/ 34 h 202"/>
              <a:gd name="T44" fmla="*/ 163 w 201"/>
              <a:gd name="T45" fmla="*/ 34 h 202"/>
              <a:gd name="T46" fmla="*/ 166 w 201"/>
              <a:gd name="T47" fmla="*/ 35 h 202"/>
              <a:gd name="T48" fmla="*/ 168 w 201"/>
              <a:gd name="T49" fmla="*/ 38 h 202"/>
              <a:gd name="T50" fmla="*/ 168 w 201"/>
              <a:gd name="T51" fmla="*/ 164 h 202"/>
              <a:gd name="T52" fmla="*/ 168 w 201"/>
              <a:gd name="T53" fmla="*/ 164 h 202"/>
              <a:gd name="T54" fmla="*/ 168 w 201"/>
              <a:gd name="T55" fmla="*/ 16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2">
                <a:moveTo>
                  <a:pt x="190" y="12"/>
                </a:moveTo>
                <a:cubicBezTo>
                  <a:pt x="183" y="4"/>
                  <a:pt x="174" y="0"/>
                  <a:pt x="163" y="0"/>
                </a:cubicBezTo>
                <a:cubicBezTo>
                  <a:pt x="38" y="0"/>
                  <a:pt x="38" y="0"/>
                  <a:pt x="38" y="0"/>
                </a:cubicBezTo>
                <a:cubicBezTo>
                  <a:pt x="27" y="0"/>
                  <a:pt x="18" y="4"/>
                  <a:pt x="11" y="12"/>
                </a:cubicBezTo>
                <a:cubicBezTo>
                  <a:pt x="4" y="19"/>
                  <a:pt x="0" y="28"/>
                  <a:pt x="0" y="38"/>
                </a:cubicBezTo>
                <a:cubicBezTo>
                  <a:pt x="0" y="164"/>
                  <a:pt x="0" y="164"/>
                  <a:pt x="0" y="164"/>
                </a:cubicBezTo>
                <a:cubicBezTo>
                  <a:pt x="0" y="174"/>
                  <a:pt x="4" y="183"/>
                  <a:pt x="11" y="191"/>
                </a:cubicBezTo>
                <a:cubicBezTo>
                  <a:pt x="18" y="198"/>
                  <a:pt x="27" y="202"/>
                  <a:pt x="38" y="202"/>
                </a:cubicBezTo>
                <a:cubicBezTo>
                  <a:pt x="163" y="202"/>
                  <a:pt x="163" y="202"/>
                  <a:pt x="163" y="202"/>
                </a:cubicBezTo>
                <a:cubicBezTo>
                  <a:pt x="174" y="202"/>
                  <a:pt x="183" y="198"/>
                  <a:pt x="190" y="191"/>
                </a:cubicBezTo>
                <a:cubicBezTo>
                  <a:pt x="197" y="183"/>
                  <a:pt x="201" y="174"/>
                  <a:pt x="201" y="164"/>
                </a:cubicBezTo>
                <a:cubicBezTo>
                  <a:pt x="201" y="38"/>
                  <a:pt x="201" y="38"/>
                  <a:pt x="201" y="38"/>
                </a:cubicBezTo>
                <a:cubicBezTo>
                  <a:pt x="201" y="28"/>
                  <a:pt x="197" y="19"/>
                  <a:pt x="190" y="12"/>
                </a:cubicBezTo>
                <a:close/>
                <a:moveTo>
                  <a:pt x="168" y="164"/>
                </a:moveTo>
                <a:cubicBezTo>
                  <a:pt x="168" y="165"/>
                  <a:pt x="167" y="166"/>
                  <a:pt x="166" y="167"/>
                </a:cubicBezTo>
                <a:cubicBezTo>
                  <a:pt x="165" y="168"/>
                  <a:pt x="164" y="168"/>
                  <a:pt x="163" y="168"/>
                </a:cubicBezTo>
                <a:cubicBezTo>
                  <a:pt x="38" y="168"/>
                  <a:pt x="38" y="168"/>
                  <a:pt x="38" y="168"/>
                </a:cubicBezTo>
                <a:cubicBezTo>
                  <a:pt x="37" y="168"/>
                  <a:pt x="36" y="168"/>
                  <a:pt x="35" y="167"/>
                </a:cubicBezTo>
                <a:cubicBezTo>
                  <a:pt x="34" y="166"/>
                  <a:pt x="33" y="165"/>
                  <a:pt x="33" y="164"/>
                </a:cubicBezTo>
                <a:cubicBezTo>
                  <a:pt x="33" y="38"/>
                  <a:pt x="33" y="38"/>
                  <a:pt x="33" y="38"/>
                </a:cubicBezTo>
                <a:cubicBezTo>
                  <a:pt x="33" y="37"/>
                  <a:pt x="34" y="36"/>
                  <a:pt x="35" y="35"/>
                </a:cubicBezTo>
                <a:cubicBezTo>
                  <a:pt x="36" y="34"/>
                  <a:pt x="37" y="34"/>
                  <a:pt x="38" y="34"/>
                </a:cubicBezTo>
                <a:cubicBezTo>
                  <a:pt x="163" y="34"/>
                  <a:pt x="163" y="34"/>
                  <a:pt x="163" y="34"/>
                </a:cubicBezTo>
                <a:cubicBezTo>
                  <a:pt x="164" y="34"/>
                  <a:pt x="165" y="34"/>
                  <a:pt x="166" y="35"/>
                </a:cubicBezTo>
                <a:cubicBezTo>
                  <a:pt x="167" y="36"/>
                  <a:pt x="168" y="37"/>
                  <a:pt x="168" y="38"/>
                </a:cubicBezTo>
                <a:cubicBezTo>
                  <a:pt x="168" y="164"/>
                  <a:pt x="168" y="164"/>
                  <a:pt x="168" y="164"/>
                </a:cubicBezTo>
                <a:close/>
                <a:moveTo>
                  <a:pt x="168" y="164"/>
                </a:moveTo>
                <a:cubicBezTo>
                  <a:pt x="168" y="164"/>
                  <a:pt x="168" y="164"/>
                  <a:pt x="168" y="1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3" name="Freeform 305"/>
          <p:cNvSpPr>
            <a:spLocks noEditPoints="1"/>
          </p:cNvSpPr>
          <p:nvPr/>
        </p:nvSpPr>
        <p:spPr bwMode="auto">
          <a:xfrm>
            <a:off x="4360337" y="1164170"/>
            <a:ext cx="133351" cy="99484"/>
          </a:xfrm>
          <a:custGeom>
            <a:avLst/>
            <a:gdLst>
              <a:gd name="T0" fmla="*/ 57 w 101"/>
              <a:gd name="T1" fmla="*/ 4 h 76"/>
              <a:gd name="T2" fmla="*/ 51 w 101"/>
              <a:gd name="T3" fmla="*/ 0 h 76"/>
              <a:gd name="T4" fmla="*/ 44 w 101"/>
              <a:gd name="T5" fmla="*/ 4 h 76"/>
              <a:gd name="T6" fmla="*/ 2 w 101"/>
              <a:gd name="T7" fmla="*/ 62 h 76"/>
              <a:gd name="T8" fmla="*/ 1 w 101"/>
              <a:gd name="T9" fmla="*/ 71 h 76"/>
              <a:gd name="T10" fmla="*/ 9 w 101"/>
              <a:gd name="T11" fmla="*/ 76 h 76"/>
              <a:gd name="T12" fmla="*/ 92 w 101"/>
              <a:gd name="T13" fmla="*/ 76 h 76"/>
              <a:gd name="T14" fmla="*/ 100 w 101"/>
              <a:gd name="T15" fmla="*/ 71 h 76"/>
              <a:gd name="T16" fmla="*/ 99 w 101"/>
              <a:gd name="T17" fmla="*/ 62 h 76"/>
              <a:gd name="T18" fmla="*/ 57 w 101"/>
              <a:gd name="T19" fmla="*/ 4 h 76"/>
              <a:gd name="T20" fmla="*/ 57 w 101"/>
              <a:gd name="T21" fmla="*/ 4 h 76"/>
              <a:gd name="T22" fmla="*/ 57 w 101"/>
              <a:gd name="T23"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1" h="76">
                <a:moveTo>
                  <a:pt x="57" y="4"/>
                </a:moveTo>
                <a:cubicBezTo>
                  <a:pt x="56" y="1"/>
                  <a:pt x="53" y="0"/>
                  <a:pt x="51" y="0"/>
                </a:cubicBezTo>
                <a:cubicBezTo>
                  <a:pt x="48" y="0"/>
                  <a:pt x="45" y="1"/>
                  <a:pt x="44" y="4"/>
                </a:cubicBezTo>
                <a:cubicBezTo>
                  <a:pt x="2" y="62"/>
                  <a:pt x="2" y="62"/>
                  <a:pt x="2" y="62"/>
                </a:cubicBezTo>
                <a:cubicBezTo>
                  <a:pt x="0" y="65"/>
                  <a:pt x="0" y="68"/>
                  <a:pt x="1" y="71"/>
                </a:cubicBezTo>
                <a:cubicBezTo>
                  <a:pt x="3" y="74"/>
                  <a:pt x="5" y="76"/>
                  <a:pt x="9" y="76"/>
                </a:cubicBezTo>
                <a:cubicBezTo>
                  <a:pt x="92" y="76"/>
                  <a:pt x="92" y="76"/>
                  <a:pt x="92" y="76"/>
                </a:cubicBezTo>
                <a:cubicBezTo>
                  <a:pt x="96" y="76"/>
                  <a:pt x="98" y="74"/>
                  <a:pt x="100" y="71"/>
                </a:cubicBezTo>
                <a:cubicBezTo>
                  <a:pt x="101" y="68"/>
                  <a:pt x="101" y="65"/>
                  <a:pt x="99" y="62"/>
                </a:cubicBezTo>
                <a:lnTo>
                  <a:pt x="57" y="4"/>
                </a:lnTo>
                <a:close/>
                <a:moveTo>
                  <a:pt x="57" y="4"/>
                </a:moveTo>
                <a:cubicBezTo>
                  <a:pt x="57" y="4"/>
                  <a:pt x="57" y="4"/>
                  <a:pt x="57"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4" name="Freeform 306"/>
          <p:cNvSpPr>
            <a:spLocks noEditPoints="1"/>
          </p:cNvSpPr>
          <p:nvPr/>
        </p:nvSpPr>
        <p:spPr bwMode="auto">
          <a:xfrm>
            <a:off x="4696885" y="1083735"/>
            <a:ext cx="264584" cy="264584"/>
          </a:xfrm>
          <a:custGeom>
            <a:avLst/>
            <a:gdLst>
              <a:gd name="T0" fmla="*/ 190 w 201"/>
              <a:gd name="T1" fmla="*/ 11 h 201"/>
              <a:gd name="T2" fmla="*/ 163 w 201"/>
              <a:gd name="T3" fmla="*/ 0 h 201"/>
              <a:gd name="T4" fmla="*/ 38 w 201"/>
              <a:gd name="T5" fmla="*/ 0 h 201"/>
              <a:gd name="T6" fmla="*/ 11 w 201"/>
              <a:gd name="T7" fmla="*/ 11 h 201"/>
              <a:gd name="T8" fmla="*/ 0 w 201"/>
              <a:gd name="T9" fmla="*/ 37 h 201"/>
              <a:gd name="T10" fmla="*/ 0 w 201"/>
              <a:gd name="T11" fmla="*/ 163 h 201"/>
              <a:gd name="T12" fmla="*/ 11 w 201"/>
              <a:gd name="T13" fmla="*/ 190 h 201"/>
              <a:gd name="T14" fmla="*/ 38 w 201"/>
              <a:gd name="T15" fmla="*/ 201 h 201"/>
              <a:gd name="T16" fmla="*/ 163 w 201"/>
              <a:gd name="T17" fmla="*/ 201 h 201"/>
              <a:gd name="T18" fmla="*/ 190 w 201"/>
              <a:gd name="T19" fmla="*/ 190 h 201"/>
              <a:gd name="T20" fmla="*/ 201 w 201"/>
              <a:gd name="T21" fmla="*/ 163 h 201"/>
              <a:gd name="T22" fmla="*/ 201 w 201"/>
              <a:gd name="T23" fmla="*/ 37 h 201"/>
              <a:gd name="T24" fmla="*/ 190 w 201"/>
              <a:gd name="T25" fmla="*/ 11 h 201"/>
              <a:gd name="T26" fmla="*/ 168 w 201"/>
              <a:gd name="T27" fmla="*/ 163 h 201"/>
              <a:gd name="T28" fmla="*/ 166 w 201"/>
              <a:gd name="T29" fmla="*/ 166 h 201"/>
              <a:gd name="T30" fmla="*/ 163 w 201"/>
              <a:gd name="T31" fmla="*/ 167 h 201"/>
              <a:gd name="T32" fmla="*/ 38 w 201"/>
              <a:gd name="T33" fmla="*/ 167 h 201"/>
              <a:gd name="T34" fmla="*/ 35 w 201"/>
              <a:gd name="T35" fmla="*/ 166 h 201"/>
              <a:gd name="T36" fmla="*/ 34 w 201"/>
              <a:gd name="T37" fmla="*/ 163 h 201"/>
              <a:gd name="T38" fmla="*/ 34 w 201"/>
              <a:gd name="T39" fmla="*/ 37 h 201"/>
              <a:gd name="T40" fmla="*/ 35 w 201"/>
              <a:gd name="T41" fmla="*/ 35 h 201"/>
              <a:gd name="T42" fmla="*/ 38 w 201"/>
              <a:gd name="T43" fmla="*/ 33 h 201"/>
              <a:gd name="T44" fmla="*/ 163 w 201"/>
              <a:gd name="T45" fmla="*/ 33 h 201"/>
              <a:gd name="T46" fmla="*/ 166 w 201"/>
              <a:gd name="T47" fmla="*/ 35 h 201"/>
              <a:gd name="T48" fmla="*/ 168 w 201"/>
              <a:gd name="T49" fmla="*/ 37 h 201"/>
              <a:gd name="T50" fmla="*/ 168 w 201"/>
              <a:gd name="T51" fmla="*/ 163 h 201"/>
              <a:gd name="T52" fmla="*/ 168 w 201"/>
              <a:gd name="T53" fmla="*/ 163 h 201"/>
              <a:gd name="T54" fmla="*/ 168 w 201"/>
              <a:gd name="T55" fmla="*/ 16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90" y="11"/>
                </a:moveTo>
                <a:cubicBezTo>
                  <a:pt x="183" y="3"/>
                  <a:pt x="174" y="0"/>
                  <a:pt x="163" y="0"/>
                </a:cubicBezTo>
                <a:cubicBezTo>
                  <a:pt x="38" y="0"/>
                  <a:pt x="38" y="0"/>
                  <a:pt x="38" y="0"/>
                </a:cubicBezTo>
                <a:cubicBezTo>
                  <a:pt x="27" y="0"/>
                  <a:pt x="19" y="3"/>
                  <a:pt x="11" y="11"/>
                </a:cubicBezTo>
                <a:cubicBezTo>
                  <a:pt x="4" y="18"/>
                  <a:pt x="0" y="27"/>
                  <a:pt x="0" y="37"/>
                </a:cubicBezTo>
                <a:cubicBezTo>
                  <a:pt x="0" y="163"/>
                  <a:pt x="0" y="163"/>
                  <a:pt x="0" y="163"/>
                </a:cubicBezTo>
                <a:cubicBezTo>
                  <a:pt x="0" y="174"/>
                  <a:pt x="4" y="182"/>
                  <a:pt x="11" y="190"/>
                </a:cubicBezTo>
                <a:cubicBezTo>
                  <a:pt x="19" y="197"/>
                  <a:pt x="27" y="201"/>
                  <a:pt x="38" y="201"/>
                </a:cubicBezTo>
                <a:cubicBezTo>
                  <a:pt x="163" y="201"/>
                  <a:pt x="163" y="201"/>
                  <a:pt x="163" y="201"/>
                </a:cubicBezTo>
                <a:cubicBezTo>
                  <a:pt x="174" y="201"/>
                  <a:pt x="183" y="197"/>
                  <a:pt x="190" y="190"/>
                </a:cubicBezTo>
                <a:cubicBezTo>
                  <a:pt x="197" y="182"/>
                  <a:pt x="201" y="174"/>
                  <a:pt x="201" y="163"/>
                </a:cubicBezTo>
                <a:cubicBezTo>
                  <a:pt x="201" y="37"/>
                  <a:pt x="201" y="37"/>
                  <a:pt x="201" y="37"/>
                </a:cubicBezTo>
                <a:cubicBezTo>
                  <a:pt x="201" y="27"/>
                  <a:pt x="197" y="18"/>
                  <a:pt x="190" y="11"/>
                </a:cubicBezTo>
                <a:close/>
                <a:moveTo>
                  <a:pt x="168" y="163"/>
                </a:moveTo>
                <a:cubicBezTo>
                  <a:pt x="168" y="164"/>
                  <a:pt x="167" y="165"/>
                  <a:pt x="166" y="166"/>
                </a:cubicBezTo>
                <a:cubicBezTo>
                  <a:pt x="166" y="167"/>
                  <a:pt x="165" y="167"/>
                  <a:pt x="163" y="167"/>
                </a:cubicBezTo>
                <a:cubicBezTo>
                  <a:pt x="38" y="167"/>
                  <a:pt x="38" y="167"/>
                  <a:pt x="38" y="167"/>
                </a:cubicBezTo>
                <a:cubicBezTo>
                  <a:pt x="37" y="167"/>
                  <a:pt x="36" y="167"/>
                  <a:pt x="35" y="166"/>
                </a:cubicBezTo>
                <a:cubicBezTo>
                  <a:pt x="34" y="165"/>
                  <a:pt x="34" y="164"/>
                  <a:pt x="34" y="163"/>
                </a:cubicBezTo>
                <a:cubicBezTo>
                  <a:pt x="34" y="37"/>
                  <a:pt x="34" y="37"/>
                  <a:pt x="34" y="37"/>
                </a:cubicBezTo>
                <a:cubicBezTo>
                  <a:pt x="34" y="36"/>
                  <a:pt x="34" y="35"/>
                  <a:pt x="35" y="35"/>
                </a:cubicBezTo>
                <a:cubicBezTo>
                  <a:pt x="36" y="34"/>
                  <a:pt x="37" y="33"/>
                  <a:pt x="38" y="33"/>
                </a:cubicBezTo>
                <a:cubicBezTo>
                  <a:pt x="163" y="33"/>
                  <a:pt x="163" y="33"/>
                  <a:pt x="163" y="33"/>
                </a:cubicBezTo>
                <a:cubicBezTo>
                  <a:pt x="165" y="33"/>
                  <a:pt x="166" y="34"/>
                  <a:pt x="166" y="35"/>
                </a:cubicBezTo>
                <a:cubicBezTo>
                  <a:pt x="167" y="35"/>
                  <a:pt x="168" y="36"/>
                  <a:pt x="168" y="37"/>
                </a:cubicBezTo>
                <a:cubicBezTo>
                  <a:pt x="168" y="163"/>
                  <a:pt x="168" y="163"/>
                  <a:pt x="168" y="163"/>
                </a:cubicBezTo>
                <a:close/>
                <a:moveTo>
                  <a:pt x="168" y="163"/>
                </a:moveTo>
                <a:cubicBezTo>
                  <a:pt x="168" y="163"/>
                  <a:pt x="168" y="163"/>
                  <a:pt x="168" y="1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5" name="Freeform 307"/>
          <p:cNvSpPr>
            <a:spLocks noEditPoints="1"/>
          </p:cNvSpPr>
          <p:nvPr/>
        </p:nvSpPr>
        <p:spPr bwMode="auto">
          <a:xfrm>
            <a:off x="4762502" y="1172637"/>
            <a:ext cx="133351" cy="97367"/>
          </a:xfrm>
          <a:custGeom>
            <a:avLst/>
            <a:gdLst>
              <a:gd name="T0" fmla="*/ 93 w 102"/>
              <a:gd name="T1" fmla="*/ 0 h 75"/>
              <a:gd name="T2" fmla="*/ 9 w 102"/>
              <a:gd name="T3" fmla="*/ 0 h 75"/>
              <a:gd name="T4" fmla="*/ 1 w 102"/>
              <a:gd name="T5" fmla="*/ 4 h 75"/>
              <a:gd name="T6" fmla="*/ 2 w 102"/>
              <a:gd name="T7" fmla="*/ 13 h 75"/>
              <a:gd name="T8" fmla="*/ 44 w 102"/>
              <a:gd name="T9" fmla="*/ 72 h 75"/>
              <a:gd name="T10" fmla="*/ 51 w 102"/>
              <a:gd name="T11" fmla="*/ 75 h 75"/>
              <a:gd name="T12" fmla="*/ 57 w 102"/>
              <a:gd name="T13" fmla="*/ 72 h 75"/>
              <a:gd name="T14" fmla="*/ 99 w 102"/>
              <a:gd name="T15" fmla="*/ 13 h 75"/>
              <a:gd name="T16" fmla="*/ 100 w 102"/>
              <a:gd name="T17" fmla="*/ 4 h 75"/>
              <a:gd name="T18" fmla="*/ 93 w 102"/>
              <a:gd name="T19" fmla="*/ 0 h 75"/>
              <a:gd name="T20" fmla="*/ 93 w 102"/>
              <a:gd name="T21" fmla="*/ 0 h 75"/>
              <a:gd name="T22" fmla="*/ 93 w 102"/>
              <a:gd name="T2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75">
                <a:moveTo>
                  <a:pt x="93" y="0"/>
                </a:moveTo>
                <a:cubicBezTo>
                  <a:pt x="9" y="0"/>
                  <a:pt x="9" y="0"/>
                  <a:pt x="9" y="0"/>
                </a:cubicBezTo>
                <a:cubicBezTo>
                  <a:pt x="5" y="0"/>
                  <a:pt x="3" y="1"/>
                  <a:pt x="1" y="4"/>
                </a:cubicBezTo>
                <a:cubicBezTo>
                  <a:pt x="0" y="7"/>
                  <a:pt x="0" y="10"/>
                  <a:pt x="2" y="13"/>
                </a:cubicBezTo>
                <a:cubicBezTo>
                  <a:pt x="44" y="72"/>
                  <a:pt x="44" y="72"/>
                  <a:pt x="44" y="72"/>
                </a:cubicBezTo>
                <a:cubicBezTo>
                  <a:pt x="45" y="74"/>
                  <a:pt x="48" y="75"/>
                  <a:pt x="51" y="75"/>
                </a:cubicBezTo>
                <a:cubicBezTo>
                  <a:pt x="54" y="75"/>
                  <a:pt x="56" y="74"/>
                  <a:pt x="57" y="72"/>
                </a:cubicBezTo>
                <a:cubicBezTo>
                  <a:pt x="99" y="13"/>
                  <a:pt x="99" y="13"/>
                  <a:pt x="99" y="13"/>
                </a:cubicBezTo>
                <a:cubicBezTo>
                  <a:pt x="101" y="10"/>
                  <a:pt x="102" y="7"/>
                  <a:pt x="100" y="4"/>
                </a:cubicBezTo>
                <a:cubicBezTo>
                  <a:pt x="99" y="1"/>
                  <a:pt x="96" y="0"/>
                  <a:pt x="93" y="0"/>
                </a:cubicBezTo>
                <a:close/>
                <a:moveTo>
                  <a:pt x="93" y="0"/>
                </a:moveTo>
                <a:cubicBezTo>
                  <a:pt x="93" y="0"/>
                  <a:pt x="93" y="0"/>
                  <a:pt x="9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6" name="Freeform 308"/>
          <p:cNvSpPr>
            <a:spLocks noEditPoints="1"/>
          </p:cNvSpPr>
          <p:nvPr/>
        </p:nvSpPr>
        <p:spPr bwMode="auto">
          <a:xfrm>
            <a:off x="6949019" y="1807635"/>
            <a:ext cx="215900" cy="179917"/>
          </a:xfrm>
          <a:custGeom>
            <a:avLst/>
            <a:gdLst>
              <a:gd name="T0" fmla="*/ 5 w 164"/>
              <a:gd name="T1" fmla="*/ 10 h 137"/>
              <a:gd name="T2" fmla="*/ 21 w 164"/>
              <a:gd name="T3" fmla="*/ 14 h 137"/>
              <a:gd name="T4" fmla="*/ 23 w 164"/>
              <a:gd name="T5" fmla="*/ 37 h 137"/>
              <a:gd name="T6" fmla="*/ 23 w 164"/>
              <a:gd name="T7" fmla="*/ 72 h 137"/>
              <a:gd name="T8" fmla="*/ 24 w 164"/>
              <a:gd name="T9" fmla="*/ 98 h 137"/>
              <a:gd name="T10" fmla="*/ 33 w 164"/>
              <a:gd name="T11" fmla="*/ 119 h 137"/>
              <a:gd name="T12" fmla="*/ 52 w 164"/>
              <a:gd name="T13" fmla="*/ 132 h 137"/>
              <a:gd name="T14" fmla="*/ 83 w 164"/>
              <a:gd name="T15" fmla="*/ 137 h 137"/>
              <a:gd name="T16" fmla="*/ 110 w 164"/>
              <a:gd name="T17" fmla="*/ 133 h 137"/>
              <a:gd name="T18" fmla="*/ 130 w 164"/>
              <a:gd name="T19" fmla="*/ 123 h 137"/>
              <a:gd name="T20" fmla="*/ 142 w 164"/>
              <a:gd name="T21" fmla="*/ 110 h 137"/>
              <a:gd name="T22" fmla="*/ 146 w 164"/>
              <a:gd name="T23" fmla="*/ 97 h 137"/>
              <a:gd name="T24" fmla="*/ 148 w 164"/>
              <a:gd name="T25" fmla="*/ 65 h 137"/>
              <a:gd name="T26" fmla="*/ 145 w 164"/>
              <a:gd name="T27" fmla="*/ 22 h 137"/>
              <a:gd name="T28" fmla="*/ 145 w 164"/>
              <a:gd name="T29" fmla="*/ 19 h 137"/>
              <a:gd name="T30" fmla="*/ 145 w 164"/>
              <a:gd name="T31" fmla="*/ 16 h 137"/>
              <a:gd name="T32" fmla="*/ 147 w 164"/>
              <a:gd name="T33" fmla="*/ 12 h 137"/>
              <a:gd name="T34" fmla="*/ 155 w 164"/>
              <a:gd name="T35" fmla="*/ 10 h 137"/>
              <a:gd name="T36" fmla="*/ 164 w 164"/>
              <a:gd name="T37" fmla="*/ 9 h 137"/>
              <a:gd name="T38" fmla="*/ 164 w 164"/>
              <a:gd name="T39" fmla="*/ 5 h 137"/>
              <a:gd name="T40" fmla="*/ 164 w 164"/>
              <a:gd name="T41" fmla="*/ 0 h 137"/>
              <a:gd name="T42" fmla="*/ 162 w 164"/>
              <a:gd name="T43" fmla="*/ 0 h 137"/>
              <a:gd name="T44" fmla="*/ 141 w 164"/>
              <a:gd name="T45" fmla="*/ 1 h 137"/>
              <a:gd name="T46" fmla="*/ 119 w 164"/>
              <a:gd name="T47" fmla="*/ 0 h 137"/>
              <a:gd name="T48" fmla="*/ 110 w 164"/>
              <a:gd name="T49" fmla="*/ 0 h 137"/>
              <a:gd name="T50" fmla="*/ 110 w 164"/>
              <a:gd name="T51" fmla="*/ 9 h 137"/>
              <a:gd name="T52" fmla="*/ 111 w 164"/>
              <a:gd name="T53" fmla="*/ 9 h 137"/>
              <a:gd name="T54" fmla="*/ 122 w 164"/>
              <a:gd name="T55" fmla="*/ 9 h 137"/>
              <a:gd name="T56" fmla="*/ 130 w 164"/>
              <a:gd name="T57" fmla="*/ 12 h 137"/>
              <a:gd name="T58" fmla="*/ 133 w 164"/>
              <a:gd name="T59" fmla="*/ 22 h 137"/>
              <a:gd name="T60" fmla="*/ 133 w 164"/>
              <a:gd name="T61" fmla="*/ 28 h 137"/>
              <a:gd name="T62" fmla="*/ 135 w 164"/>
              <a:gd name="T63" fmla="*/ 45 h 137"/>
              <a:gd name="T64" fmla="*/ 136 w 164"/>
              <a:gd name="T65" fmla="*/ 58 h 137"/>
              <a:gd name="T66" fmla="*/ 136 w 164"/>
              <a:gd name="T67" fmla="*/ 72 h 137"/>
              <a:gd name="T68" fmla="*/ 134 w 164"/>
              <a:gd name="T69" fmla="*/ 97 h 137"/>
              <a:gd name="T70" fmla="*/ 128 w 164"/>
              <a:gd name="T71" fmla="*/ 109 h 137"/>
              <a:gd name="T72" fmla="*/ 121 w 164"/>
              <a:gd name="T73" fmla="*/ 116 h 137"/>
              <a:gd name="T74" fmla="*/ 111 w 164"/>
              <a:gd name="T75" fmla="*/ 121 h 137"/>
              <a:gd name="T76" fmla="*/ 90 w 164"/>
              <a:gd name="T77" fmla="*/ 124 h 137"/>
              <a:gd name="T78" fmla="*/ 71 w 164"/>
              <a:gd name="T79" fmla="*/ 119 h 137"/>
              <a:gd name="T80" fmla="*/ 61 w 164"/>
              <a:gd name="T81" fmla="*/ 109 h 137"/>
              <a:gd name="T82" fmla="*/ 56 w 164"/>
              <a:gd name="T83" fmla="*/ 88 h 137"/>
              <a:gd name="T84" fmla="*/ 54 w 164"/>
              <a:gd name="T85" fmla="*/ 58 h 137"/>
              <a:gd name="T86" fmla="*/ 54 w 164"/>
              <a:gd name="T87" fmla="*/ 33 h 137"/>
              <a:gd name="T88" fmla="*/ 54 w 164"/>
              <a:gd name="T89" fmla="*/ 30 h 137"/>
              <a:gd name="T90" fmla="*/ 54 w 164"/>
              <a:gd name="T91" fmla="*/ 27 h 137"/>
              <a:gd name="T92" fmla="*/ 55 w 164"/>
              <a:gd name="T93" fmla="*/ 13 h 137"/>
              <a:gd name="T94" fmla="*/ 64 w 164"/>
              <a:gd name="T95" fmla="*/ 10 h 137"/>
              <a:gd name="T96" fmla="*/ 77 w 164"/>
              <a:gd name="T97" fmla="*/ 9 h 137"/>
              <a:gd name="T98" fmla="*/ 77 w 164"/>
              <a:gd name="T99" fmla="*/ 8 h 137"/>
              <a:gd name="T100" fmla="*/ 77 w 164"/>
              <a:gd name="T101" fmla="*/ 1 h 137"/>
              <a:gd name="T102" fmla="*/ 77 w 164"/>
              <a:gd name="T103" fmla="*/ 0 h 137"/>
              <a:gd name="T104" fmla="*/ 68 w 164"/>
              <a:gd name="T105" fmla="*/ 0 h 137"/>
              <a:gd name="T106" fmla="*/ 52 w 164"/>
              <a:gd name="T107" fmla="*/ 1 h 137"/>
              <a:gd name="T108" fmla="*/ 34 w 164"/>
              <a:gd name="T109" fmla="*/ 1 h 137"/>
              <a:gd name="T110" fmla="*/ 16 w 164"/>
              <a:gd name="T111" fmla="*/ 0 h 137"/>
              <a:gd name="T112" fmla="*/ 4 w 164"/>
              <a:gd name="T113" fmla="*/ 0 h 137"/>
              <a:gd name="T114" fmla="*/ 0 w 164"/>
              <a:gd name="T115" fmla="*/ 0 h 137"/>
              <a:gd name="T116" fmla="*/ 0 w 164"/>
              <a:gd name="T117" fmla="*/ 9 h 137"/>
              <a:gd name="T118" fmla="*/ 5 w 164"/>
              <a:gd name="T119" fmla="*/ 10 h 137"/>
              <a:gd name="T120" fmla="*/ 5 w 164"/>
              <a:gd name="T121" fmla="*/ 10 h 137"/>
              <a:gd name="T122" fmla="*/ 5 w 164"/>
              <a:gd name="T123" fmla="*/ 1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4" h="137">
                <a:moveTo>
                  <a:pt x="5" y="10"/>
                </a:moveTo>
                <a:cubicBezTo>
                  <a:pt x="14" y="10"/>
                  <a:pt x="19" y="11"/>
                  <a:pt x="21" y="14"/>
                </a:cubicBezTo>
                <a:cubicBezTo>
                  <a:pt x="22" y="16"/>
                  <a:pt x="23" y="23"/>
                  <a:pt x="23" y="37"/>
                </a:cubicBezTo>
                <a:cubicBezTo>
                  <a:pt x="23" y="72"/>
                  <a:pt x="23" y="72"/>
                  <a:pt x="23" y="72"/>
                </a:cubicBezTo>
                <a:cubicBezTo>
                  <a:pt x="23" y="84"/>
                  <a:pt x="23" y="92"/>
                  <a:pt x="24" y="98"/>
                </a:cubicBezTo>
                <a:cubicBezTo>
                  <a:pt x="26" y="106"/>
                  <a:pt x="29" y="113"/>
                  <a:pt x="33" y="119"/>
                </a:cubicBezTo>
                <a:cubicBezTo>
                  <a:pt x="38" y="124"/>
                  <a:pt x="44" y="128"/>
                  <a:pt x="52" y="132"/>
                </a:cubicBezTo>
                <a:cubicBezTo>
                  <a:pt x="61" y="135"/>
                  <a:pt x="71" y="137"/>
                  <a:pt x="83" y="137"/>
                </a:cubicBezTo>
                <a:cubicBezTo>
                  <a:pt x="93" y="137"/>
                  <a:pt x="102" y="135"/>
                  <a:pt x="110" y="133"/>
                </a:cubicBezTo>
                <a:cubicBezTo>
                  <a:pt x="118" y="131"/>
                  <a:pt x="124" y="128"/>
                  <a:pt x="130" y="123"/>
                </a:cubicBezTo>
                <a:cubicBezTo>
                  <a:pt x="135" y="119"/>
                  <a:pt x="139" y="115"/>
                  <a:pt x="142" y="110"/>
                </a:cubicBezTo>
                <a:cubicBezTo>
                  <a:pt x="143" y="107"/>
                  <a:pt x="145" y="103"/>
                  <a:pt x="146" y="97"/>
                </a:cubicBezTo>
                <a:cubicBezTo>
                  <a:pt x="147" y="89"/>
                  <a:pt x="148" y="79"/>
                  <a:pt x="148" y="65"/>
                </a:cubicBezTo>
                <a:cubicBezTo>
                  <a:pt x="147" y="38"/>
                  <a:pt x="146" y="24"/>
                  <a:pt x="145" y="22"/>
                </a:cubicBezTo>
                <a:cubicBezTo>
                  <a:pt x="145" y="22"/>
                  <a:pt x="145" y="20"/>
                  <a:pt x="145" y="19"/>
                </a:cubicBezTo>
                <a:cubicBezTo>
                  <a:pt x="145" y="18"/>
                  <a:pt x="145" y="17"/>
                  <a:pt x="145" y="16"/>
                </a:cubicBezTo>
                <a:cubicBezTo>
                  <a:pt x="145" y="14"/>
                  <a:pt x="145" y="13"/>
                  <a:pt x="147" y="12"/>
                </a:cubicBezTo>
                <a:cubicBezTo>
                  <a:pt x="147" y="11"/>
                  <a:pt x="150" y="11"/>
                  <a:pt x="155" y="10"/>
                </a:cubicBezTo>
                <a:cubicBezTo>
                  <a:pt x="158" y="10"/>
                  <a:pt x="161" y="9"/>
                  <a:pt x="164" y="9"/>
                </a:cubicBezTo>
                <a:cubicBezTo>
                  <a:pt x="164" y="7"/>
                  <a:pt x="164" y="6"/>
                  <a:pt x="164" y="5"/>
                </a:cubicBezTo>
                <a:cubicBezTo>
                  <a:pt x="164" y="4"/>
                  <a:pt x="164" y="2"/>
                  <a:pt x="164" y="0"/>
                </a:cubicBezTo>
                <a:cubicBezTo>
                  <a:pt x="162" y="0"/>
                  <a:pt x="162" y="0"/>
                  <a:pt x="162" y="0"/>
                </a:cubicBezTo>
                <a:cubicBezTo>
                  <a:pt x="153" y="0"/>
                  <a:pt x="146" y="1"/>
                  <a:pt x="141" y="1"/>
                </a:cubicBezTo>
                <a:cubicBezTo>
                  <a:pt x="119" y="0"/>
                  <a:pt x="119" y="0"/>
                  <a:pt x="119" y="0"/>
                </a:cubicBezTo>
                <a:cubicBezTo>
                  <a:pt x="110" y="0"/>
                  <a:pt x="110" y="0"/>
                  <a:pt x="110" y="0"/>
                </a:cubicBezTo>
                <a:cubicBezTo>
                  <a:pt x="110" y="9"/>
                  <a:pt x="110" y="9"/>
                  <a:pt x="110" y="9"/>
                </a:cubicBezTo>
                <a:cubicBezTo>
                  <a:pt x="111" y="9"/>
                  <a:pt x="111" y="9"/>
                  <a:pt x="111" y="9"/>
                </a:cubicBezTo>
                <a:cubicBezTo>
                  <a:pt x="122" y="9"/>
                  <a:pt x="122" y="9"/>
                  <a:pt x="122" y="9"/>
                </a:cubicBezTo>
                <a:cubicBezTo>
                  <a:pt x="125" y="9"/>
                  <a:pt x="128" y="10"/>
                  <a:pt x="130" y="12"/>
                </a:cubicBezTo>
                <a:cubicBezTo>
                  <a:pt x="131" y="14"/>
                  <a:pt x="132" y="17"/>
                  <a:pt x="133" y="22"/>
                </a:cubicBezTo>
                <a:cubicBezTo>
                  <a:pt x="133" y="28"/>
                  <a:pt x="133" y="28"/>
                  <a:pt x="133" y="28"/>
                </a:cubicBezTo>
                <a:cubicBezTo>
                  <a:pt x="134" y="34"/>
                  <a:pt x="134" y="40"/>
                  <a:pt x="135" y="45"/>
                </a:cubicBezTo>
                <a:cubicBezTo>
                  <a:pt x="135" y="51"/>
                  <a:pt x="136" y="55"/>
                  <a:pt x="136" y="58"/>
                </a:cubicBezTo>
                <a:cubicBezTo>
                  <a:pt x="136" y="62"/>
                  <a:pt x="136" y="66"/>
                  <a:pt x="136" y="72"/>
                </a:cubicBezTo>
                <a:cubicBezTo>
                  <a:pt x="136" y="83"/>
                  <a:pt x="135" y="91"/>
                  <a:pt x="134" y="97"/>
                </a:cubicBezTo>
                <a:cubicBezTo>
                  <a:pt x="133" y="101"/>
                  <a:pt x="131" y="105"/>
                  <a:pt x="128" y="109"/>
                </a:cubicBezTo>
                <a:cubicBezTo>
                  <a:pt x="127" y="111"/>
                  <a:pt x="125" y="113"/>
                  <a:pt x="121" y="116"/>
                </a:cubicBezTo>
                <a:cubicBezTo>
                  <a:pt x="118" y="118"/>
                  <a:pt x="115" y="120"/>
                  <a:pt x="111" y="121"/>
                </a:cubicBezTo>
                <a:cubicBezTo>
                  <a:pt x="104" y="123"/>
                  <a:pt x="98" y="124"/>
                  <a:pt x="90" y="124"/>
                </a:cubicBezTo>
                <a:cubicBezTo>
                  <a:pt x="84" y="124"/>
                  <a:pt x="78" y="122"/>
                  <a:pt x="71" y="119"/>
                </a:cubicBezTo>
                <a:cubicBezTo>
                  <a:pt x="67" y="117"/>
                  <a:pt x="63" y="113"/>
                  <a:pt x="61" y="109"/>
                </a:cubicBezTo>
                <a:cubicBezTo>
                  <a:pt x="58" y="104"/>
                  <a:pt x="56" y="96"/>
                  <a:pt x="56" y="88"/>
                </a:cubicBezTo>
                <a:cubicBezTo>
                  <a:pt x="54" y="58"/>
                  <a:pt x="54" y="58"/>
                  <a:pt x="54" y="58"/>
                </a:cubicBezTo>
                <a:cubicBezTo>
                  <a:pt x="54" y="33"/>
                  <a:pt x="54" y="33"/>
                  <a:pt x="54" y="33"/>
                </a:cubicBezTo>
                <a:cubicBezTo>
                  <a:pt x="54" y="33"/>
                  <a:pt x="54" y="32"/>
                  <a:pt x="54" y="30"/>
                </a:cubicBezTo>
                <a:cubicBezTo>
                  <a:pt x="54" y="29"/>
                  <a:pt x="54" y="28"/>
                  <a:pt x="54" y="27"/>
                </a:cubicBezTo>
                <a:cubicBezTo>
                  <a:pt x="54" y="19"/>
                  <a:pt x="54" y="14"/>
                  <a:pt x="55" y="13"/>
                </a:cubicBezTo>
                <a:cubicBezTo>
                  <a:pt x="57" y="11"/>
                  <a:pt x="59" y="10"/>
                  <a:pt x="64" y="10"/>
                </a:cubicBezTo>
                <a:cubicBezTo>
                  <a:pt x="68" y="10"/>
                  <a:pt x="73" y="10"/>
                  <a:pt x="77" y="9"/>
                </a:cubicBezTo>
                <a:cubicBezTo>
                  <a:pt x="77" y="8"/>
                  <a:pt x="77" y="8"/>
                  <a:pt x="77" y="8"/>
                </a:cubicBezTo>
                <a:cubicBezTo>
                  <a:pt x="77" y="1"/>
                  <a:pt x="77" y="1"/>
                  <a:pt x="77" y="1"/>
                </a:cubicBezTo>
                <a:cubicBezTo>
                  <a:pt x="77" y="0"/>
                  <a:pt x="77" y="0"/>
                  <a:pt x="77" y="0"/>
                </a:cubicBezTo>
                <a:cubicBezTo>
                  <a:pt x="75" y="0"/>
                  <a:pt x="72" y="0"/>
                  <a:pt x="68" y="0"/>
                </a:cubicBezTo>
                <a:cubicBezTo>
                  <a:pt x="65" y="0"/>
                  <a:pt x="60" y="0"/>
                  <a:pt x="52" y="1"/>
                </a:cubicBezTo>
                <a:cubicBezTo>
                  <a:pt x="46" y="1"/>
                  <a:pt x="40" y="1"/>
                  <a:pt x="34" y="1"/>
                </a:cubicBezTo>
                <a:cubicBezTo>
                  <a:pt x="32" y="1"/>
                  <a:pt x="26" y="1"/>
                  <a:pt x="16" y="0"/>
                </a:cubicBezTo>
                <a:cubicBezTo>
                  <a:pt x="13" y="0"/>
                  <a:pt x="9" y="0"/>
                  <a:pt x="4" y="0"/>
                </a:cubicBezTo>
                <a:cubicBezTo>
                  <a:pt x="2" y="0"/>
                  <a:pt x="1" y="0"/>
                  <a:pt x="0" y="0"/>
                </a:cubicBezTo>
                <a:cubicBezTo>
                  <a:pt x="0" y="9"/>
                  <a:pt x="0" y="9"/>
                  <a:pt x="0" y="9"/>
                </a:cubicBezTo>
                <a:cubicBezTo>
                  <a:pt x="1" y="9"/>
                  <a:pt x="2" y="10"/>
                  <a:pt x="5" y="10"/>
                </a:cubicBezTo>
                <a:close/>
                <a:moveTo>
                  <a:pt x="5" y="10"/>
                </a:moveTo>
                <a:cubicBezTo>
                  <a:pt x="5" y="10"/>
                  <a:pt x="5" y="10"/>
                  <a:pt x="5"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7" name="Freeform 309"/>
          <p:cNvSpPr>
            <a:spLocks noEditPoints="1"/>
          </p:cNvSpPr>
          <p:nvPr/>
        </p:nvSpPr>
        <p:spPr bwMode="auto">
          <a:xfrm>
            <a:off x="6949019" y="2004484"/>
            <a:ext cx="215900" cy="19051"/>
          </a:xfrm>
          <a:custGeom>
            <a:avLst/>
            <a:gdLst>
              <a:gd name="T0" fmla="*/ 161 w 164"/>
              <a:gd name="T1" fmla="*/ 0 h 14"/>
              <a:gd name="T2" fmla="*/ 3 w 164"/>
              <a:gd name="T3" fmla="*/ 0 h 14"/>
              <a:gd name="T4" fmla="*/ 1 w 164"/>
              <a:gd name="T5" fmla="*/ 1 h 14"/>
              <a:gd name="T6" fmla="*/ 0 w 164"/>
              <a:gd name="T7" fmla="*/ 4 h 14"/>
              <a:gd name="T8" fmla="*/ 0 w 164"/>
              <a:gd name="T9" fmla="*/ 11 h 14"/>
              <a:gd name="T10" fmla="*/ 1 w 164"/>
              <a:gd name="T11" fmla="*/ 13 h 14"/>
              <a:gd name="T12" fmla="*/ 3 w 164"/>
              <a:gd name="T13" fmla="*/ 14 h 14"/>
              <a:gd name="T14" fmla="*/ 161 w 164"/>
              <a:gd name="T15" fmla="*/ 14 h 14"/>
              <a:gd name="T16" fmla="*/ 163 w 164"/>
              <a:gd name="T17" fmla="*/ 13 h 14"/>
              <a:gd name="T18" fmla="*/ 164 w 164"/>
              <a:gd name="T19" fmla="*/ 11 h 14"/>
              <a:gd name="T20" fmla="*/ 164 w 164"/>
              <a:gd name="T21" fmla="*/ 4 h 14"/>
              <a:gd name="T22" fmla="*/ 163 w 164"/>
              <a:gd name="T23" fmla="*/ 1 h 14"/>
              <a:gd name="T24" fmla="*/ 161 w 164"/>
              <a:gd name="T25" fmla="*/ 0 h 14"/>
              <a:gd name="T26" fmla="*/ 161 w 164"/>
              <a:gd name="T27" fmla="*/ 0 h 14"/>
              <a:gd name="T28" fmla="*/ 161 w 164"/>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4" h="14">
                <a:moveTo>
                  <a:pt x="161" y="0"/>
                </a:moveTo>
                <a:cubicBezTo>
                  <a:pt x="3" y="0"/>
                  <a:pt x="3" y="0"/>
                  <a:pt x="3" y="0"/>
                </a:cubicBezTo>
                <a:cubicBezTo>
                  <a:pt x="2" y="0"/>
                  <a:pt x="2" y="1"/>
                  <a:pt x="1" y="1"/>
                </a:cubicBezTo>
                <a:cubicBezTo>
                  <a:pt x="0" y="2"/>
                  <a:pt x="0" y="3"/>
                  <a:pt x="0" y="4"/>
                </a:cubicBezTo>
                <a:cubicBezTo>
                  <a:pt x="0" y="11"/>
                  <a:pt x="0" y="11"/>
                  <a:pt x="0" y="11"/>
                </a:cubicBezTo>
                <a:cubicBezTo>
                  <a:pt x="0" y="12"/>
                  <a:pt x="0" y="12"/>
                  <a:pt x="1" y="13"/>
                </a:cubicBezTo>
                <a:cubicBezTo>
                  <a:pt x="2" y="14"/>
                  <a:pt x="2" y="14"/>
                  <a:pt x="3" y="14"/>
                </a:cubicBezTo>
                <a:cubicBezTo>
                  <a:pt x="161" y="14"/>
                  <a:pt x="161" y="14"/>
                  <a:pt x="161" y="14"/>
                </a:cubicBezTo>
                <a:cubicBezTo>
                  <a:pt x="162" y="14"/>
                  <a:pt x="163" y="14"/>
                  <a:pt x="163" y="13"/>
                </a:cubicBezTo>
                <a:cubicBezTo>
                  <a:pt x="164" y="12"/>
                  <a:pt x="164" y="12"/>
                  <a:pt x="164" y="11"/>
                </a:cubicBezTo>
                <a:cubicBezTo>
                  <a:pt x="164" y="4"/>
                  <a:pt x="164" y="4"/>
                  <a:pt x="164" y="4"/>
                </a:cubicBezTo>
                <a:cubicBezTo>
                  <a:pt x="164" y="3"/>
                  <a:pt x="164" y="2"/>
                  <a:pt x="163" y="1"/>
                </a:cubicBezTo>
                <a:cubicBezTo>
                  <a:pt x="163" y="1"/>
                  <a:pt x="162" y="0"/>
                  <a:pt x="161" y="0"/>
                </a:cubicBezTo>
                <a:close/>
                <a:moveTo>
                  <a:pt x="161" y="0"/>
                </a:moveTo>
                <a:cubicBezTo>
                  <a:pt x="161" y="0"/>
                  <a:pt x="161" y="0"/>
                  <a:pt x="16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8" name="Freeform 310"/>
          <p:cNvSpPr>
            <a:spLocks noEditPoints="1"/>
          </p:cNvSpPr>
          <p:nvPr/>
        </p:nvSpPr>
        <p:spPr bwMode="auto">
          <a:xfrm>
            <a:off x="9624486" y="1477436"/>
            <a:ext cx="224367" cy="222251"/>
          </a:xfrm>
          <a:custGeom>
            <a:avLst/>
            <a:gdLst>
              <a:gd name="T0" fmla="*/ 160 w 170"/>
              <a:gd name="T1" fmla="*/ 10 h 170"/>
              <a:gd name="T2" fmla="*/ 138 w 170"/>
              <a:gd name="T3" fmla="*/ 0 h 170"/>
              <a:gd name="T4" fmla="*/ 32 w 170"/>
              <a:gd name="T5" fmla="*/ 0 h 170"/>
              <a:gd name="T6" fmla="*/ 9 w 170"/>
              <a:gd name="T7" fmla="*/ 10 h 170"/>
              <a:gd name="T8" fmla="*/ 0 w 170"/>
              <a:gd name="T9" fmla="*/ 32 h 170"/>
              <a:gd name="T10" fmla="*/ 0 w 170"/>
              <a:gd name="T11" fmla="*/ 139 h 170"/>
              <a:gd name="T12" fmla="*/ 9 w 170"/>
              <a:gd name="T13" fmla="*/ 161 h 170"/>
              <a:gd name="T14" fmla="*/ 32 w 170"/>
              <a:gd name="T15" fmla="*/ 170 h 170"/>
              <a:gd name="T16" fmla="*/ 138 w 170"/>
              <a:gd name="T17" fmla="*/ 170 h 170"/>
              <a:gd name="T18" fmla="*/ 160 w 170"/>
              <a:gd name="T19" fmla="*/ 161 h 170"/>
              <a:gd name="T20" fmla="*/ 170 w 170"/>
              <a:gd name="T21" fmla="*/ 139 h 170"/>
              <a:gd name="T22" fmla="*/ 170 w 170"/>
              <a:gd name="T23" fmla="*/ 32 h 170"/>
              <a:gd name="T24" fmla="*/ 160 w 170"/>
              <a:gd name="T25" fmla="*/ 10 h 170"/>
              <a:gd name="T26" fmla="*/ 141 w 170"/>
              <a:gd name="T27" fmla="*/ 89 h 170"/>
              <a:gd name="T28" fmla="*/ 137 w 170"/>
              <a:gd name="T29" fmla="*/ 96 h 170"/>
              <a:gd name="T30" fmla="*/ 134 w 170"/>
              <a:gd name="T31" fmla="*/ 96 h 170"/>
              <a:gd name="T32" fmla="*/ 129 w 170"/>
              <a:gd name="T33" fmla="*/ 94 h 170"/>
              <a:gd name="T34" fmla="*/ 113 w 170"/>
              <a:gd name="T35" fmla="*/ 78 h 170"/>
              <a:gd name="T36" fmla="*/ 54 w 170"/>
              <a:gd name="T37" fmla="*/ 137 h 170"/>
              <a:gd name="T38" fmla="*/ 49 w 170"/>
              <a:gd name="T39" fmla="*/ 139 h 170"/>
              <a:gd name="T40" fmla="*/ 44 w 170"/>
              <a:gd name="T41" fmla="*/ 137 h 170"/>
              <a:gd name="T42" fmla="*/ 33 w 170"/>
              <a:gd name="T43" fmla="*/ 126 h 170"/>
              <a:gd name="T44" fmla="*/ 31 w 170"/>
              <a:gd name="T45" fmla="*/ 121 h 170"/>
              <a:gd name="T46" fmla="*/ 33 w 170"/>
              <a:gd name="T47" fmla="*/ 116 h 170"/>
              <a:gd name="T48" fmla="*/ 92 w 170"/>
              <a:gd name="T49" fmla="*/ 57 h 170"/>
              <a:gd name="T50" fmla="*/ 76 w 170"/>
              <a:gd name="T51" fmla="*/ 41 h 170"/>
              <a:gd name="T52" fmla="*/ 75 w 170"/>
              <a:gd name="T53" fmla="*/ 33 h 170"/>
              <a:gd name="T54" fmla="*/ 81 w 170"/>
              <a:gd name="T55" fmla="*/ 29 h 170"/>
              <a:gd name="T56" fmla="*/ 134 w 170"/>
              <a:gd name="T57" fmla="*/ 29 h 170"/>
              <a:gd name="T58" fmla="*/ 139 w 170"/>
              <a:gd name="T59" fmla="*/ 31 h 170"/>
              <a:gd name="T60" fmla="*/ 141 w 170"/>
              <a:gd name="T61" fmla="*/ 36 h 170"/>
              <a:gd name="T62" fmla="*/ 141 w 170"/>
              <a:gd name="T63" fmla="*/ 89 h 170"/>
              <a:gd name="T64" fmla="*/ 141 w 170"/>
              <a:gd name="T65" fmla="*/ 89 h 170"/>
              <a:gd name="T66" fmla="*/ 141 w 170"/>
              <a:gd name="T67" fmla="*/ 8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0" h="170">
                <a:moveTo>
                  <a:pt x="160" y="10"/>
                </a:moveTo>
                <a:cubicBezTo>
                  <a:pt x="154" y="4"/>
                  <a:pt x="147" y="0"/>
                  <a:pt x="138" y="0"/>
                </a:cubicBezTo>
                <a:cubicBezTo>
                  <a:pt x="32" y="0"/>
                  <a:pt x="32" y="0"/>
                  <a:pt x="32" y="0"/>
                </a:cubicBezTo>
                <a:cubicBezTo>
                  <a:pt x="23" y="0"/>
                  <a:pt x="15" y="4"/>
                  <a:pt x="9" y="10"/>
                </a:cubicBezTo>
                <a:cubicBezTo>
                  <a:pt x="3" y="16"/>
                  <a:pt x="0" y="24"/>
                  <a:pt x="0" y="32"/>
                </a:cubicBezTo>
                <a:cubicBezTo>
                  <a:pt x="0" y="139"/>
                  <a:pt x="0" y="139"/>
                  <a:pt x="0" y="139"/>
                </a:cubicBezTo>
                <a:cubicBezTo>
                  <a:pt x="0" y="147"/>
                  <a:pt x="3" y="155"/>
                  <a:pt x="9" y="161"/>
                </a:cubicBezTo>
                <a:cubicBezTo>
                  <a:pt x="15" y="167"/>
                  <a:pt x="23" y="170"/>
                  <a:pt x="32" y="170"/>
                </a:cubicBezTo>
                <a:cubicBezTo>
                  <a:pt x="138" y="170"/>
                  <a:pt x="138" y="170"/>
                  <a:pt x="138" y="170"/>
                </a:cubicBezTo>
                <a:cubicBezTo>
                  <a:pt x="147" y="170"/>
                  <a:pt x="154" y="167"/>
                  <a:pt x="160" y="161"/>
                </a:cubicBezTo>
                <a:cubicBezTo>
                  <a:pt x="167" y="155"/>
                  <a:pt x="170" y="147"/>
                  <a:pt x="170" y="139"/>
                </a:cubicBezTo>
                <a:cubicBezTo>
                  <a:pt x="170" y="32"/>
                  <a:pt x="170" y="32"/>
                  <a:pt x="170" y="32"/>
                </a:cubicBezTo>
                <a:cubicBezTo>
                  <a:pt x="170" y="24"/>
                  <a:pt x="167" y="16"/>
                  <a:pt x="160" y="10"/>
                </a:cubicBezTo>
                <a:close/>
                <a:moveTo>
                  <a:pt x="141" y="89"/>
                </a:moveTo>
                <a:cubicBezTo>
                  <a:pt x="141" y="92"/>
                  <a:pt x="140" y="94"/>
                  <a:pt x="137" y="96"/>
                </a:cubicBezTo>
                <a:cubicBezTo>
                  <a:pt x="136" y="96"/>
                  <a:pt x="135" y="96"/>
                  <a:pt x="134" y="96"/>
                </a:cubicBezTo>
                <a:cubicBezTo>
                  <a:pt x="132" y="96"/>
                  <a:pt x="131" y="95"/>
                  <a:pt x="129" y="94"/>
                </a:cubicBezTo>
                <a:cubicBezTo>
                  <a:pt x="113" y="78"/>
                  <a:pt x="113" y="78"/>
                  <a:pt x="113" y="78"/>
                </a:cubicBezTo>
                <a:cubicBezTo>
                  <a:pt x="54" y="137"/>
                  <a:pt x="54" y="137"/>
                  <a:pt x="54" y="137"/>
                </a:cubicBezTo>
                <a:cubicBezTo>
                  <a:pt x="53" y="139"/>
                  <a:pt x="51" y="139"/>
                  <a:pt x="49" y="139"/>
                </a:cubicBezTo>
                <a:cubicBezTo>
                  <a:pt x="47" y="139"/>
                  <a:pt x="46" y="139"/>
                  <a:pt x="44" y="137"/>
                </a:cubicBezTo>
                <a:cubicBezTo>
                  <a:pt x="33" y="126"/>
                  <a:pt x="33" y="126"/>
                  <a:pt x="33" y="126"/>
                </a:cubicBezTo>
                <a:cubicBezTo>
                  <a:pt x="32" y="124"/>
                  <a:pt x="31" y="123"/>
                  <a:pt x="31" y="121"/>
                </a:cubicBezTo>
                <a:cubicBezTo>
                  <a:pt x="31" y="119"/>
                  <a:pt x="32" y="117"/>
                  <a:pt x="33" y="116"/>
                </a:cubicBezTo>
                <a:cubicBezTo>
                  <a:pt x="92" y="57"/>
                  <a:pt x="92" y="57"/>
                  <a:pt x="92" y="57"/>
                </a:cubicBezTo>
                <a:cubicBezTo>
                  <a:pt x="76" y="41"/>
                  <a:pt x="76" y="41"/>
                  <a:pt x="76" y="41"/>
                </a:cubicBezTo>
                <a:cubicBezTo>
                  <a:pt x="74" y="39"/>
                  <a:pt x="73" y="36"/>
                  <a:pt x="75" y="33"/>
                </a:cubicBezTo>
                <a:cubicBezTo>
                  <a:pt x="76" y="30"/>
                  <a:pt x="78" y="29"/>
                  <a:pt x="81" y="29"/>
                </a:cubicBezTo>
                <a:cubicBezTo>
                  <a:pt x="134" y="29"/>
                  <a:pt x="134" y="29"/>
                  <a:pt x="134" y="29"/>
                </a:cubicBezTo>
                <a:cubicBezTo>
                  <a:pt x="136" y="29"/>
                  <a:pt x="138" y="30"/>
                  <a:pt x="139" y="31"/>
                </a:cubicBezTo>
                <a:cubicBezTo>
                  <a:pt x="141" y="32"/>
                  <a:pt x="141" y="34"/>
                  <a:pt x="141" y="36"/>
                </a:cubicBezTo>
                <a:lnTo>
                  <a:pt x="141" y="89"/>
                </a:lnTo>
                <a:close/>
                <a:moveTo>
                  <a:pt x="141" y="89"/>
                </a:moveTo>
                <a:cubicBezTo>
                  <a:pt x="141" y="89"/>
                  <a:pt x="141" y="89"/>
                  <a:pt x="141" y="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9" name="Freeform 311"/>
          <p:cNvSpPr>
            <a:spLocks noEditPoints="1"/>
          </p:cNvSpPr>
          <p:nvPr/>
        </p:nvSpPr>
        <p:spPr bwMode="auto">
          <a:xfrm>
            <a:off x="10003368" y="1507068"/>
            <a:ext cx="205317" cy="205317"/>
          </a:xfrm>
          <a:custGeom>
            <a:avLst/>
            <a:gdLst>
              <a:gd name="T0" fmla="*/ 152 w 156"/>
              <a:gd name="T1" fmla="*/ 85 h 156"/>
              <a:gd name="T2" fmla="*/ 145 w 156"/>
              <a:gd name="T3" fmla="*/ 85 h 156"/>
              <a:gd name="T4" fmla="*/ 142 w 156"/>
              <a:gd name="T5" fmla="*/ 86 h 156"/>
              <a:gd name="T6" fmla="*/ 141 w 156"/>
              <a:gd name="T7" fmla="*/ 89 h 156"/>
              <a:gd name="T8" fmla="*/ 141 w 156"/>
              <a:gd name="T9" fmla="*/ 124 h 156"/>
              <a:gd name="T10" fmla="*/ 136 w 156"/>
              <a:gd name="T11" fmla="*/ 137 h 156"/>
              <a:gd name="T12" fmla="*/ 124 w 156"/>
              <a:gd name="T13" fmla="*/ 142 h 156"/>
              <a:gd name="T14" fmla="*/ 32 w 156"/>
              <a:gd name="T15" fmla="*/ 142 h 156"/>
              <a:gd name="T16" fmla="*/ 19 w 156"/>
              <a:gd name="T17" fmla="*/ 137 h 156"/>
              <a:gd name="T18" fmla="*/ 14 w 156"/>
              <a:gd name="T19" fmla="*/ 124 h 156"/>
              <a:gd name="T20" fmla="*/ 14 w 156"/>
              <a:gd name="T21" fmla="*/ 32 h 156"/>
              <a:gd name="T22" fmla="*/ 19 w 156"/>
              <a:gd name="T23" fmla="*/ 20 h 156"/>
              <a:gd name="T24" fmla="*/ 32 w 156"/>
              <a:gd name="T25" fmla="*/ 15 h 156"/>
              <a:gd name="T26" fmla="*/ 109 w 156"/>
              <a:gd name="T27" fmla="*/ 15 h 156"/>
              <a:gd name="T28" fmla="*/ 112 w 156"/>
              <a:gd name="T29" fmla="*/ 14 h 156"/>
              <a:gd name="T30" fmla="*/ 113 w 156"/>
              <a:gd name="T31" fmla="*/ 11 h 156"/>
              <a:gd name="T32" fmla="*/ 113 w 156"/>
              <a:gd name="T33" fmla="*/ 4 h 156"/>
              <a:gd name="T34" fmla="*/ 112 w 156"/>
              <a:gd name="T35" fmla="*/ 1 h 156"/>
              <a:gd name="T36" fmla="*/ 109 w 156"/>
              <a:gd name="T37" fmla="*/ 0 h 156"/>
              <a:gd name="T38" fmla="*/ 32 w 156"/>
              <a:gd name="T39" fmla="*/ 0 h 156"/>
              <a:gd name="T40" fmla="*/ 9 w 156"/>
              <a:gd name="T41" fmla="*/ 10 h 156"/>
              <a:gd name="T42" fmla="*/ 0 w 156"/>
              <a:gd name="T43" fmla="*/ 32 h 156"/>
              <a:gd name="T44" fmla="*/ 0 w 156"/>
              <a:gd name="T45" fmla="*/ 124 h 156"/>
              <a:gd name="T46" fmla="*/ 9 w 156"/>
              <a:gd name="T47" fmla="*/ 147 h 156"/>
              <a:gd name="T48" fmla="*/ 32 w 156"/>
              <a:gd name="T49" fmla="*/ 156 h 156"/>
              <a:gd name="T50" fmla="*/ 124 w 156"/>
              <a:gd name="T51" fmla="*/ 156 h 156"/>
              <a:gd name="T52" fmla="*/ 146 w 156"/>
              <a:gd name="T53" fmla="*/ 147 h 156"/>
              <a:gd name="T54" fmla="*/ 156 w 156"/>
              <a:gd name="T55" fmla="*/ 124 h 156"/>
              <a:gd name="T56" fmla="*/ 156 w 156"/>
              <a:gd name="T57" fmla="*/ 89 h 156"/>
              <a:gd name="T58" fmla="*/ 155 w 156"/>
              <a:gd name="T59" fmla="*/ 86 h 156"/>
              <a:gd name="T60" fmla="*/ 152 w 156"/>
              <a:gd name="T61" fmla="*/ 85 h 156"/>
              <a:gd name="T62" fmla="*/ 152 w 156"/>
              <a:gd name="T63" fmla="*/ 85 h 156"/>
              <a:gd name="T64" fmla="*/ 152 w 156"/>
              <a:gd name="T65" fmla="*/ 8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56">
                <a:moveTo>
                  <a:pt x="152" y="85"/>
                </a:moveTo>
                <a:cubicBezTo>
                  <a:pt x="145" y="85"/>
                  <a:pt x="145" y="85"/>
                  <a:pt x="145" y="85"/>
                </a:cubicBezTo>
                <a:cubicBezTo>
                  <a:pt x="144" y="85"/>
                  <a:pt x="143" y="86"/>
                  <a:pt x="142" y="86"/>
                </a:cubicBezTo>
                <a:cubicBezTo>
                  <a:pt x="142" y="87"/>
                  <a:pt x="141" y="88"/>
                  <a:pt x="141" y="89"/>
                </a:cubicBezTo>
                <a:cubicBezTo>
                  <a:pt x="141" y="124"/>
                  <a:pt x="141" y="124"/>
                  <a:pt x="141" y="124"/>
                </a:cubicBezTo>
                <a:cubicBezTo>
                  <a:pt x="141" y="129"/>
                  <a:pt x="140" y="133"/>
                  <a:pt x="136" y="137"/>
                </a:cubicBezTo>
                <a:cubicBezTo>
                  <a:pt x="133" y="140"/>
                  <a:pt x="129" y="142"/>
                  <a:pt x="124" y="142"/>
                </a:cubicBezTo>
                <a:cubicBezTo>
                  <a:pt x="32" y="142"/>
                  <a:pt x="32" y="142"/>
                  <a:pt x="32" y="142"/>
                </a:cubicBezTo>
                <a:cubicBezTo>
                  <a:pt x="27" y="142"/>
                  <a:pt x="23" y="140"/>
                  <a:pt x="19" y="137"/>
                </a:cubicBezTo>
                <a:cubicBezTo>
                  <a:pt x="16" y="133"/>
                  <a:pt x="14" y="129"/>
                  <a:pt x="14" y="124"/>
                </a:cubicBezTo>
                <a:cubicBezTo>
                  <a:pt x="14" y="32"/>
                  <a:pt x="14" y="32"/>
                  <a:pt x="14" y="32"/>
                </a:cubicBezTo>
                <a:cubicBezTo>
                  <a:pt x="14" y="27"/>
                  <a:pt x="16" y="23"/>
                  <a:pt x="19" y="20"/>
                </a:cubicBezTo>
                <a:cubicBezTo>
                  <a:pt x="23" y="16"/>
                  <a:pt x="27" y="15"/>
                  <a:pt x="32" y="15"/>
                </a:cubicBezTo>
                <a:cubicBezTo>
                  <a:pt x="109" y="15"/>
                  <a:pt x="109" y="15"/>
                  <a:pt x="109" y="15"/>
                </a:cubicBezTo>
                <a:cubicBezTo>
                  <a:pt x="111" y="15"/>
                  <a:pt x="111" y="14"/>
                  <a:pt x="112" y="14"/>
                </a:cubicBezTo>
                <a:cubicBezTo>
                  <a:pt x="113" y="13"/>
                  <a:pt x="113" y="12"/>
                  <a:pt x="113" y="11"/>
                </a:cubicBezTo>
                <a:cubicBezTo>
                  <a:pt x="113" y="4"/>
                  <a:pt x="113" y="4"/>
                  <a:pt x="113" y="4"/>
                </a:cubicBezTo>
                <a:cubicBezTo>
                  <a:pt x="113" y="3"/>
                  <a:pt x="113" y="2"/>
                  <a:pt x="112" y="1"/>
                </a:cubicBezTo>
                <a:cubicBezTo>
                  <a:pt x="111" y="1"/>
                  <a:pt x="111" y="0"/>
                  <a:pt x="109" y="0"/>
                </a:cubicBezTo>
                <a:cubicBezTo>
                  <a:pt x="32" y="0"/>
                  <a:pt x="32" y="0"/>
                  <a:pt x="32" y="0"/>
                </a:cubicBezTo>
                <a:cubicBezTo>
                  <a:pt x="23" y="0"/>
                  <a:pt x="15" y="4"/>
                  <a:pt x="9" y="10"/>
                </a:cubicBezTo>
                <a:cubicBezTo>
                  <a:pt x="3" y="16"/>
                  <a:pt x="0" y="24"/>
                  <a:pt x="0" y="32"/>
                </a:cubicBezTo>
                <a:cubicBezTo>
                  <a:pt x="0" y="124"/>
                  <a:pt x="0" y="124"/>
                  <a:pt x="0" y="124"/>
                </a:cubicBezTo>
                <a:cubicBezTo>
                  <a:pt x="0" y="133"/>
                  <a:pt x="3" y="141"/>
                  <a:pt x="9" y="147"/>
                </a:cubicBezTo>
                <a:cubicBezTo>
                  <a:pt x="15" y="153"/>
                  <a:pt x="23" y="156"/>
                  <a:pt x="32" y="156"/>
                </a:cubicBezTo>
                <a:cubicBezTo>
                  <a:pt x="124" y="156"/>
                  <a:pt x="124" y="156"/>
                  <a:pt x="124" y="156"/>
                </a:cubicBezTo>
                <a:cubicBezTo>
                  <a:pt x="132" y="156"/>
                  <a:pt x="140" y="153"/>
                  <a:pt x="146" y="147"/>
                </a:cubicBezTo>
                <a:cubicBezTo>
                  <a:pt x="152" y="141"/>
                  <a:pt x="156" y="133"/>
                  <a:pt x="156" y="124"/>
                </a:cubicBezTo>
                <a:cubicBezTo>
                  <a:pt x="156" y="89"/>
                  <a:pt x="156" y="89"/>
                  <a:pt x="156" y="89"/>
                </a:cubicBezTo>
                <a:cubicBezTo>
                  <a:pt x="156" y="88"/>
                  <a:pt x="155" y="87"/>
                  <a:pt x="155" y="86"/>
                </a:cubicBezTo>
                <a:cubicBezTo>
                  <a:pt x="154" y="86"/>
                  <a:pt x="153" y="85"/>
                  <a:pt x="152" y="85"/>
                </a:cubicBezTo>
                <a:close/>
                <a:moveTo>
                  <a:pt x="152" y="85"/>
                </a:moveTo>
                <a:cubicBezTo>
                  <a:pt x="152" y="85"/>
                  <a:pt x="152" y="85"/>
                  <a:pt x="15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0" name="Freeform 312"/>
          <p:cNvSpPr>
            <a:spLocks noEditPoints="1"/>
          </p:cNvSpPr>
          <p:nvPr/>
        </p:nvSpPr>
        <p:spPr bwMode="auto">
          <a:xfrm>
            <a:off x="10102851" y="1490135"/>
            <a:ext cx="160867" cy="160867"/>
          </a:xfrm>
          <a:custGeom>
            <a:avLst/>
            <a:gdLst>
              <a:gd name="T0" fmla="*/ 120 w 122"/>
              <a:gd name="T1" fmla="*/ 2 h 123"/>
              <a:gd name="T2" fmla="*/ 115 w 122"/>
              <a:gd name="T3" fmla="*/ 0 h 123"/>
              <a:gd name="T4" fmla="*/ 58 w 122"/>
              <a:gd name="T5" fmla="*/ 0 h 123"/>
              <a:gd name="T6" fmla="*/ 53 w 122"/>
              <a:gd name="T7" fmla="*/ 2 h 123"/>
              <a:gd name="T8" fmla="*/ 51 w 122"/>
              <a:gd name="T9" fmla="*/ 7 h 123"/>
              <a:gd name="T10" fmla="*/ 53 w 122"/>
              <a:gd name="T11" fmla="*/ 12 h 123"/>
              <a:gd name="T12" fmla="*/ 73 w 122"/>
              <a:gd name="T13" fmla="*/ 32 h 123"/>
              <a:gd name="T14" fmla="*/ 1 w 122"/>
              <a:gd name="T15" fmla="*/ 104 h 123"/>
              <a:gd name="T16" fmla="*/ 0 w 122"/>
              <a:gd name="T17" fmla="*/ 107 h 123"/>
              <a:gd name="T18" fmla="*/ 1 w 122"/>
              <a:gd name="T19" fmla="*/ 109 h 123"/>
              <a:gd name="T20" fmla="*/ 13 w 122"/>
              <a:gd name="T21" fmla="*/ 122 h 123"/>
              <a:gd name="T22" fmla="*/ 16 w 122"/>
              <a:gd name="T23" fmla="*/ 123 h 123"/>
              <a:gd name="T24" fmla="*/ 18 w 122"/>
              <a:gd name="T25" fmla="*/ 122 h 123"/>
              <a:gd name="T26" fmla="*/ 90 w 122"/>
              <a:gd name="T27" fmla="*/ 50 h 123"/>
              <a:gd name="T28" fmla="*/ 110 w 122"/>
              <a:gd name="T29" fmla="*/ 69 h 123"/>
              <a:gd name="T30" fmla="*/ 115 w 122"/>
              <a:gd name="T31" fmla="*/ 71 h 123"/>
              <a:gd name="T32" fmla="*/ 120 w 122"/>
              <a:gd name="T33" fmla="*/ 69 h 123"/>
              <a:gd name="T34" fmla="*/ 122 w 122"/>
              <a:gd name="T35" fmla="*/ 64 h 123"/>
              <a:gd name="T36" fmla="*/ 122 w 122"/>
              <a:gd name="T37" fmla="*/ 7 h 123"/>
              <a:gd name="T38" fmla="*/ 120 w 122"/>
              <a:gd name="T39" fmla="*/ 2 h 123"/>
              <a:gd name="T40" fmla="*/ 120 w 122"/>
              <a:gd name="T41" fmla="*/ 2 h 123"/>
              <a:gd name="T42" fmla="*/ 120 w 122"/>
              <a:gd name="T43" fmla="*/ 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23">
                <a:moveTo>
                  <a:pt x="120" y="2"/>
                </a:moveTo>
                <a:cubicBezTo>
                  <a:pt x="118" y="1"/>
                  <a:pt x="117" y="0"/>
                  <a:pt x="115" y="0"/>
                </a:cubicBezTo>
                <a:cubicBezTo>
                  <a:pt x="58" y="0"/>
                  <a:pt x="58" y="0"/>
                  <a:pt x="58" y="0"/>
                </a:cubicBezTo>
                <a:cubicBezTo>
                  <a:pt x="56" y="0"/>
                  <a:pt x="55" y="1"/>
                  <a:pt x="53" y="2"/>
                </a:cubicBezTo>
                <a:cubicBezTo>
                  <a:pt x="52" y="4"/>
                  <a:pt x="51" y="5"/>
                  <a:pt x="51" y="7"/>
                </a:cubicBezTo>
                <a:cubicBezTo>
                  <a:pt x="51" y="9"/>
                  <a:pt x="52" y="11"/>
                  <a:pt x="53" y="12"/>
                </a:cubicBezTo>
                <a:cubicBezTo>
                  <a:pt x="73" y="32"/>
                  <a:pt x="73" y="32"/>
                  <a:pt x="73" y="32"/>
                </a:cubicBezTo>
                <a:cubicBezTo>
                  <a:pt x="1" y="104"/>
                  <a:pt x="1" y="104"/>
                  <a:pt x="1" y="104"/>
                </a:cubicBezTo>
                <a:cubicBezTo>
                  <a:pt x="0" y="105"/>
                  <a:pt x="0" y="106"/>
                  <a:pt x="0" y="107"/>
                </a:cubicBezTo>
                <a:cubicBezTo>
                  <a:pt x="0" y="108"/>
                  <a:pt x="0" y="108"/>
                  <a:pt x="1" y="109"/>
                </a:cubicBezTo>
                <a:cubicBezTo>
                  <a:pt x="13" y="122"/>
                  <a:pt x="13" y="122"/>
                  <a:pt x="13" y="122"/>
                </a:cubicBezTo>
                <a:cubicBezTo>
                  <a:pt x="14" y="122"/>
                  <a:pt x="15" y="123"/>
                  <a:pt x="16" y="123"/>
                </a:cubicBezTo>
                <a:cubicBezTo>
                  <a:pt x="17" y="123"/>
                  <a:pt x="18" y="122"/>
                  <a:pt x="18" y="122"/>
                </a:cubicBezTo>
                <a:cubicBezTo>
                  <a:pt x="90" y="50"/>
                  <a:pt x="90" y="50"/>
                  <a:pt x="90" y="50"/>
                </a:cubicBezTo>
                <a:cubicBezTo>
                  <a:pt x="110" y="69"/>
                  <a:pt x="110" y="69"/>
                  <a:pt x="110" y="69"/>
                </a:cubicBezTo>
                <a:cubicBezTo>
                  <a:pt x="111" y="70"/>
                  <a:pt x="113" y="71"/>
                  <a:pt x="115" y="71"/>
                </a:cubicBezTo>
                <a:cubicBezTo>
                  <a:pt x="117" y="71"/>
                  <a:pt x="118" y="70"/>
                  <a:pt x="120" y="69"/>
                </a:cubicBezTo>
                <a:cubicBezTo>
                  <a:pt x="121" y="68"/>
                  <a:pt x="122" y="66"/>
                  <a:pt x="122" y="64"/>
                </a:cubicBezTo>
                <a:cubicBezTo>
                  <a:pt x="122" y="7"/>
                  <a:pt x="122" y="7"/>
                  <a:pt x="122" y="7"/>
                </a:cubicBezTo>
                <a:cubicBezTo>
                  <a:pt x="122" y="5"/>
                  <a:pt x="121" y="4"/>
                  <a:pt x="120" y="2"/>
                </a:cubicBezTo>
                <a:close/>
                <a:moveTo>
                  <a:pt x="120" y="2"/>
                </a:moveTo>
                <a:cubicBezTo>
                  <a:pt x="120" y="2"/>
                  <a:pt x="120" y="2"/>
                  <a:pt x="12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1" name="Freeform 313"/>
          <p:cNvSpPr>
            <a:spLocks noEditPoints="1"/>
          </p:cNvSpPr>
          <p:nvPr/>
        </p:nvSpPr>
        <p:spPr bwMode="auto">
          <a:xfrm>
            <a:off x="5452535" y="1462617"/>
            <a:ext cx="247651" cy="247651"/>
          </a:xfrm>
          <a:custGeom>
            <a:avLst/>
            <a:gdLst>
              <a:gd name="T0" fmla="*/ 176 w 189"/>
              <a:gd name="T1" fmla="*/ 47 h 190"/>
              <a:gd name="T2" fmla="*/ 142 w 189"/>
              <a:gd name="T3" fmla="*/ 13 h 190"/>
              <a:gd name="T4" fmla="*/ 94 w 189"/>
              <a:gd name="T5" fmla="*/ 0 h 190"/>
              <a:gd name="T6" fmla="*/ 47 w 189"/>
              <a:gd name="T7" fmla="*/ 13 h 190"/>
              <a:gd name="T8" fmla="*/ 12 w 189"/>
              <a:gd name="T9" fmla="*/ 47 h 190"/>
              <a:gd name="T10" fmla="*/ 0 w 189"/>
              <a:gd name="T11" fmla="*/ 95 h 190"/>
              <a:gd name="T12" fmla="*/ 12 w 189"/>
              <a:gd name="T13" fmla="*/ 142 h 190"/>
              <a:gd name="T14" fmla="*/ 47 w 189"/>
              <a:gd name="T15" fmla="*/ 177 h 190"/>
              <a:gd name="T16" fmla="*/ 94 w 189"/>
              <a:gd name="T17" fmla="*/ 190 h 190"/>
              <a:gd name="T18" fmla="*/ 142 w 189"/>
              <a:gd name="T19" fmla="*/ 177 h 190"/>
              <a:gd name="T20" fmla="*/ 176 w 189"/>
              <a:gd name="T21" fmla="*/ 142 h 190"/>
              <a:gd name="T22" fmla="*/ 189 w 189"/>
              <a:gd name="T23" fmla="*/ 95 h 190"/>
              <a:gd name="T24" fmla="*/ 176 w 189"/>
              <a:gd name="T25" fmla="*/ 47 h 190"/>
              <a:gd name="T26" fmla="*/ 150 w 189"/>
              <a:gd name="T27" fmla="*/ 103 h 190"/>
              <a:gd name="T28" fmla="*/ 147 w 189"/>
              <a:gd name="T29" fmla="*/ 108 h 190"/>
              <a:gd name="T30" fmla="*/ 142 w 189"/>
              <a:gd name="T31" fmla="*/ 111 h 190"/>
              <a:gd name="T32" fmla="*/ 47 w 189"/>
              <a:gd name="T33" fmla="*/ 111 h 190"/>
              <a:gd name="T34" fmla="*/ 41 w 189"/>
              <a:gd name="T35" fmla="*/ 108 h 190"/>
              <a:gd name="T36" fmla="*/ 39 w 189"/>
              <a:gd name="T37" fmla="*/ 103 h 190"/>
              <a:gd name="T38" fmla="*/ 39 w 189"/>
              <a:gd name="T39" fmla="*/ 87 h 190"/>
              <a:gd name="T40" fmla="*/ 41 w 189"/>
              <a:gd name="T41" fmla="*/ 81 h 190"/>
              <a:gd name="T42" fmla="*/ 47 w 189"/>
              <a:gd name="T43" fmla="*/ 79 h 190"/>
              <a:gd name="T44" fmla="*/ 142 w 189"/>
              <a:gd name="T45" fmla="*/ 79 h 190"/>
              <a:gd name="T46" fmla="*/ 147 w 189"/>
              <a:gd name="T47" fmla="*/ 81 h 190"/>
              <a:gd name="T48" fmla="*/ 150 w 189"/>
              <a:gd name="T49" fmla="*/ 87 h 190"/>
              <a:gd name="T50" fmla="*/ 150 w 189"/>
              <a:gd name="T51" fmla="*/ 103 h 190"/>
              <a:gd name="T52" fmla="*/ 150 w 189"/>
              <a:gd name="T53" fmla="*/ 103 h 190"/>
              <a:gd name="T54" fmla="*/ 150 w 189"/>
              <a:gd name="T55"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90">
                <a:moveTo>
                  <a:pt x="176" y="47"/>
                </a:moveTo>
                <a:cubicBezTo>
                  <a:pt x="168" y="33"/>
                  <a:pt x="156" y="21"/>
                  <a:pt x="142" y="13"/>
                </a:cubicBezTo>
                <a:cubicBezTo>
                  <a:pt x="127" y="4"/>
                  <a:pt x="112" y="0"/>
                  <a:pt x="94" y="0"/>
                </a:cubicBezTo>
                <a:cubicBezTo>
                  <a:pt x="77" y="0"/>
                  <a:pt x="61" y="4"/>
                  <a:pt x="47" y="13"/>
                </a:cubicBezTo>
                <a:cubicBezTo>
                  <a:pt x="32" y="21"/>
                  <a:pt x="21" y="33"/>
                  <a:pt x="12" y="47"/>
                </a:cubicBezTo>
                <a:cubicBezTo>
                  <a:pt x="4" y="62"/>
                  <a:pt x="0" y="78"/>
                  <a:pt x="0" y="95"/>
                </a:cubicBezTo>
                <a:cubicBezTo>
                  <a:pt x="0" y="112"/>
                  <a:pt x="4" y="128"/>
                  <a:pt x="12" y="142"/>
                </a:cubicBezTo>
                <a:cubicBezTo>
                  <a:pt x="21" y="157"/>
                  <a:pt x="32" y="168"/>
                  <a:pt x="47" y="177"/>
                </a:cubicBezTo>
                <a:cubicBezTo>
                  <a:pt x="61" y="185"/>
                  <a:pt x="77" y="190"/>
                  <a:pt x="94" y="190"/>
                </a:cubicBezTo>
                <a:cubicBezTo>
                  <a:pt x="112" y="190"/>
                  <a:pt x="127" y="185"/>
                  <a:pt x="142" y="177"/>
                </a:cubicBezTo>
                <a:cubicBezTo>
                  <a:pt x="156" y="168"/>
                  <a:pt x="168" y="157"/>
                  <a:pt x="176" y="142"/>
                </a:cubicBezTo>
                <a:cubicBezTo>
                  <a:pt x="185" y="128"/>
                  <a:pt x="189" y="112"/>
                  <a:pt x="189" y="95"/>
                </a:cubicBezTo>
                <a:cubicBezTo>
                  <a:pt x="189" y="78"/>
                  <a:pt x="185" y="62"/>
                  <a:pt x="176" y="47"/>
                </a:cubicBezTo>
                <a:close/>
                <a:moveTo>
                  <a:pt x="150" y="103"/>
                </a:moveTo>
                <a:cubicBezTo>
                  <a:pt x="150" y="105"/>
                  <a:pt x="149" y="107"/>
                  <a:pt x="147" y="108"/>
                </a:cubicBezTo>
                <a:cubicBezTo>
                  <a:pt x="146" y="110"/>
                  <a:pt x="144" y="111"/>
                  <a:pt x="142" y="111"/>
                </a:cubicBezTo>
                <a:cubicBezTo>
                  <a:pt x="47" y="111"/>
                  <a:pt x="47" y="111"/>
                  <a:pt x="47" y="111"/>
                </a:cubicBezTo>
                <a:cubicBezTo>
                  <a:pt x="45" y="111"/>
                  <a:pt x="43" y="110"/>
                  <a:pt x="41" y="108"/>
                </a:cubicBezTo>
                <a:cubicBezTo>
                  <a:pt x="40" y="107"/>
                  <a:pt x="39" y="105"/>
                  <a:pt x="39" y="103"/>
                </a:cubicBezTo>
                <a:cubicBezTo>
                  <a:pt x="39" y="87"/>
                  <a:pt x="39" y="87"/>
                  <a:pt x="39" y="87"/>
                </a:cubicBezTo>
                <a:cubicBezTo>
                  <a:pt x="39" y="85"/>
                  <a:pt x="40" y="83"/>
                  <a:pt x="41" y="81"/>
                </a:cubicBezTo>
                <a:cubicBezTo>
                  <a:pt x="43" y="80"/>
                  <a:pt x="45" y="79"/>
                  <a:pt x="47" y="79"/>
                </a:cubicBezTo>
                <a:cubicBezTo>
                  <a:pt x="142" y="79"/>
                  <a:pt x="142" y="79"/>
                  <a:pt x="142" y="79"/>
                </a:cubicBezTo>
                <a:cubicBezTo>
                  <a:pt x="144" y="79"/>
                  <a:pt x="146" y="80"/>
                  <a:pt x="147" y="81"/>
                </a:cubicBezTo>
                <a:cubicBezTo>
                  <a:pt x="149" y="83"/>
                  <a:pt x="150" y="85"/>
                  <a:pt x="150" y="87"/>
                </a:cubicBezTo>
                <a:lnTo>
                  <a:pt x="150" y="103"/>
                </a:lnTo>
                <a:close/>
                <a:moveTo>
                  <a:pt x="150" y="103"/>
                </a:moveTo>
                <a:cubicBezTo>
                  <a:pt x="150" y="103"/>
                  <a:pt x="150" y="103"/>
                  <a:pt x="150" y="10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2" name="Freeform 314"/>
          <p:cNvSpPr>
            <a:spLocks noEditPoints="1"/>
          </p:cNvSpPr>
          <p:nvPr/>
        </p:nvSpPr>
        <p:spPr bwMode="auto">
          <a:xfrm>
            <a:off x="5825070" y="1473202"/>
            <a:ext cx="224367" cy="224367"/>
          </a:xfrm>
          <a:custGeom>
            <a:avLst/>
            <a:gdLst>
              <a:gd name="T0" fmla="*/ 161 w 171"/>
              <a:gd name="T1" fmla="*/ 9 h 171"/>
              <a:gd name="T2" fmla="*/ 139 w 171"/>
              <a:gd name="T3" fmla="*/ 0 h 171"/>
              <a:gd name="T4" fmla="*/ 32 w 171"/>
              <a:gd name="T5" fmla="*/ 0 h 171"/>
              <a:gd name="T6" fmla="*/ 9 w 171"/>
              <a:gd name="T7" fmla="*/ 9 h 171"/>
              <a:gd name="T8" fmla="*/ 0 w 171"/>
              <a:gd name="T9" fmla="*/ 32 h 171"/>
              <a:gd name="T10" fmla="*/ 0 w 171"/>
              <a:gd name="T11" fmla="*/ 139 h 171"/>
              <a:gd name="T12" fmla="*/ 9 w 171"/>
              <a:gd name="T13" fmla="*/ 162 h 171"/>
              <a:gd name="T14" fmla="*/ 32 w 171"/>
              <a:gd name="T15" fmla="*/ 171 h 171"/>
              <a:gd name="T16" fmla="*/ 139 w 171"/>
              <a:gd name="T17" fmla="*/ 171 h 171"/>
              <a:gd name="T18" fmla="*/ 161 w 171"/>
              <a:gd name="T19" fmla="*/ 162 h 171"/>
              <a:gd name="T20" fmla="*/ 171 w 171"/>
              <a:gd name="T21" fmla="*/ 139 h 171"/>
              <a:gd name="T22" fmla="*/ 171 w 171"/>
              <a:gd name="T23" fmla="*/ 32 h 171"/>
              <a:gd name="T24" fmla="*/ 161 w 171"/>
              <a:gd name="T25" fmla="*/ 9 h 171"/>
              <a:gd name="T26" fmla="*/ 142 w 171"/>
              <a:gd name="T27" fmla="*/ 93 h 171"/>
              <a:gd name="T28" fmla="*/ 140 w 171"/>
              <a:gd name="T29" fmla="*/ 98 h 171"/>
              <a:gd name="T30" fmla="*/ 135 w 171"/>
              <a:gd name="T31" fmla="*/ 100 h 171"/>
              <a:gd name="T32" fmla="*/ 35 w 171"/>
              <a:gd name="T33" fmla="*/ 100 h 171"/>
              <a:gd name="T34" fmla="*/ 30 w 171"/>
              <a:gd name="T35" fmla="*/ 98 h 171"/>
              <a:gd name="T36" fmla="*/ 28 w 171"/>
              <a:gd name="T37" fmla="*/ 93 h 171"/>
              <a:gd name="T38" fmla="*/ 28 w 171"/>
              <a:gd name="T39" fmla="*/ 78 h 171"/>
              <a:gd name="T40" fmla="*/ 30 w 171"/>
              <a:gd name="T41" fmla="*/ 73 h 171"/>
              <a:gd name="T42" fmla="*/ 35 w 171"/>
              <a:gd name="T43" fmla="*/ 71 h 171"/>
              <a:gd name="T44" fmla="*/ 135 w 171"/>
              <a:gd name="T45" fmla="*/ 71 h 171"/>
              <a:gd name="T46" fmla="*/ 140 w 171"/>
              <a:gd name="T47" fmla="*/ 73 h 171"/>
              <a:gd name="T48" fmla="*/ 142 w 171"/>
              <a:gd name="T49" fmla="*/ 78 h 171"/>
              <a:gd name="T50" fmla="*/ 142 w 171"/>
              <a:gd name="T51" fmla="*/ 93 h 171"/>
              <a:gd name="T52" fmla="*/ 142 w 171"/>
              <a:gd name="T53" fmla="*/ 93 h 171"/>
              <a:gd name="T54" fmla="*/ 142 w 171"/>
              <a:gd name="T55" fmla="*/ 93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1" h="171">
                <a:moveTo>
                  <a:pt x="161" y="9"/>
                </a:moveTo>
                <a:cubicBezTo>
                  <a:pt x="155" y="3"/>
                  <a:pt x="148" y="0"/>
                  <a:pt x="139" y="0"/>
                </a:cubicBezTo>
                <a:cubicBezTo>
                  <a:pt x="32" y="0"/>
                  <a:pt x="32" y="0"/>
                  <a:pt x="32" y="0"/>
                </a:cubicBezTo>
                <a:cubicBezTo>
                  <a:pt x="23" y="0"/>
                  <a:pt x="15" y="3"/>
                  <a:pt x="9" y="9"/>
                </a:cubicBezTo>
                <a:cubicBezTo>
                  <a:pt x="3" y="16"/>
                  <a:pt x="0" y="23"/>
                  <a:pt x="0" y="32"/>
                </a:cubicBezTo>
                <a:cubicBezTo>
                  <a:pt x="0" y="139"/>
                  <a:pt x="0" y="139"/>
                  <a:pt x="0" y="139"/>
                </a:cubicBezTo>
                <a:cubicBezTo>
                  <a:pt x="0" y="148"/>
                  <a:pt x="3" y="155"/>
                  <a:pt x="9" y="162"/>
                </a:cubicBezTo>
                <a:cubicBezTo>
                  <a:pt x="15" y="168"/>
                  <a:pt x="23" y="171"/>
                  <a:pt x="32" y="171"/>
                </a:cubicBezTo>
                <a:cubicBezTo>
                  <a:pt x="139" y="171"/>
                  <a:pt x="139" y="171"/>
                  <a:pt x="139" y="171"/>
                </a:cubicBezTo>
                <a:cubicBezTo>
                  <a:pt x="148" y="171"/>
                  <a:pt x="155" y="168"/>
                  <a:pt x="161" y="162"/>
                </a:cubicBezTo>
                <a:cubicBezTo>
                  <a:pt x="168" y="155"/>
                  <a:pt x="171" y="148"/>
                  <a:pt x="171" y="139"/>
                </a:cubicBezTo>
                <a:cubicBezTo>
                  <a:pt x="171" y="32"/>
                  <a:pt x="171" y="32"/>
                  <a:pt x="171" y="32"/>
                </a:cubicBezTo>
                <a:cubicBezTo>
                  <a:pt x="171" y="23"/>
                  <a:pt x="168" y="16"/>
                  <a:pt x="161" y="9"/>
                </a:cubicBezTo>
                <a:close/>
                <a:moveTo>
                  <a:pt x="142" y="93"/>
                </a:moveTo>
                <a:cubicBezTo>
                  <a:pt x="142" y="95"/>
                  <a:pt x="142" y="96"/>
                  <a:pt x="140" y="98"/>
                </a:cubicBezTo>
                <a:cubicBezTo>
                  <a:pt x="139" y="99"/>
                  <a:pt x="137" y="100"/>
                  <a:pt x="135" y="100"/>
                </a:cubicBezTo>
                <a:cubicBezTo>
                  <a:pt x="35" y="100"/>
                  <a:pt x="35" y="100"/>
                  <a:pt x="35" y="100"/>
                </a:cubicBezTo>
                <a:cubicBezTo>
                  <a:pt x="33" y="100"/>
                  <a:pt x="32" y="99"/>
                  <a:pt x="30" y="98"/>
                </a:cubicBezTo>
                <a:cubicBezTo>
                  <a:pt x="29" y="96"/>
                  <a:pt x="28" y="95"/>
                  <a:pt x="28" y="93"/>
                </a:cubicBezTo>
                <a:cubicBezTo>
                  <a:pt x="28" y="78"/>
                  <a:pt x="28" y="78"/>
                  <a:pt x="28" y="78"/>
                </a:cubicBezTo>
                <a:cubicBezTo>
                  <a:pt x="28" y="76"/>
                  <a:pt x="29" y="75"/>
                  <a:pt x="30" y="73"/>
                </a:cubicBezTo>
                <a:cubicBezTo>
                  <a:pt x="32" y="72"/>
                  <a:pt x="33" y="71"/>
                  <a:pt x="35" y="71"/>
                </a:cubicBezTo>
                <a:cubicBezTo>
                  <a:pt x="135" y="71"/>
                  <a:pt x="135" y="71"/>
                  <a:pt x="135" y="71"/>
                </a:cubicBezTo>
                <a:cubicBezTo>
                  <a:pt x="137" y="71"/>
                  <a:pt x="139" y="72"/>
                  <a:pt x="140" y="73"/>
                </a:cubicBezTo>
                <a:cubicBezTo>
                  <a:pt x="142" y="75"/>
                  <a:pt x="142" y="76"/>
                  <a:pt x="142" y="78"/>
                </a:cubicBezTo>
                <a:lnTo>
                  <a:pt x="142" y="93"/>
                </a:lnTo>
                <a:close/>
                <a:moveTo>
                  <a:pt x="142" y="93"/>
                </a:moveTo>
                <a:cubicBezTo>
                  <a:pt x="142" y="93"/>
                  <a:pt x="142" y="93"/>
                  <a:pt x="142" y="9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3" name="Freeform 315"/>
          <p:cNvSpPr>
            <a:spLocks noEditPoints="1"/>
          </p:cNvSpPr>
          <p:nvPr/>
        </p:nvSpPr>
        <p:spPr bwMode="auto">
          <a:xfrm>
            <a:off x="6216651" y="1471084"/>
            <a:ext cx="230717" cy="230717"/>
          </a:xfrm>
          <a:custGeom>
            <a:avLst/>
            <a:gdLst>
              <a:gd name="T0" fmla="*/ 165 w 175"/>
              <a:gd name="T1" fmla="*/ 10 h 175"/>
              <a:gd name="T2" fmla="*/ 141 w 175"/>
              <a:gd name="T3" fmla="*/ 0 h 175"/>
              <a:gd name="T4" fmla="*/ 34 w 175"/>
              <a:gd name="T5" fmla="*/ 0 h 175"/>
              <a:gd name="T6" fmla="*/ 10 w 175"/>
              <a:gd name="T7" fmla="*/ 10 h 175"/>
              <a:gd name="T8" fmla="*/ 0 w 175"/>
              <a:gd name="T9" fmla="*/ 34 h 175"/>
              <a:gd name="T10" fmla="*/ 0 w 175"/>
              <a:gd name="T11" fmla="*/ 141 h 175"/>
              <a:gd name="T12" fmla="*/ 10 w 175"/>
              <a:gd name="T13" fmla="*/ 165 h 175"/>
              <a:gd name="T14" fmla="*/ 34 w 175"/>
              <a:gd name="T15" fmla="*/ 175 h 175"/>
              <a:gd name="T16" fmla="*/ 141 w 175"/>
              <a:gd name="T17" fmla="*/ 175 h 175"/>
              <a:gd name="T18" fmla="*/ 165 w 175"/>
              <a:gd name="T19" fmla="*/ 165 h 175"/>
              <a:gd name="T20" fmla="*/ 175 w 175"/>
              <a:gd name="T21" fmla="*/ 141 h 175"/>
              <a:gd name="T22" fmla="*/ 175 w 175"/>
              <a:gd name="T23" fmla="*/ 34 h 175"/>
              <a:gd name="T24" fmla="*/ 165 w 175"/>
              <a:gd name="T25" fmla="*/ 10 h 175"/>
              <a:gd name="T26" fmla="*/ 156 w 175"/>
              <a:gd name="T27" fmla="*/ 141 h 175"/>
              <a:gd name="T28" fmla="*/ 151 w 175"/>
              <a:gd name="T29" fmla="*/ 151 h 175"/>
              <a:gd name="T30" fmla="*/ 141 w 175"/>
              <a:gd name="T31" fmla="*/ 156 h 175"/>
              <a:gd name="T32" fmla="*/ 34 w 175"/>
              <a:gd name="T33" fmla="*/ 156 h 175"/>
              <a:gd name="T34" fmla="*/ 24 w 175"/>
              <a:gd name="T35" fmla="*/ 151 h 175"/>
              <a:gd name="T36" fmla="*/ 20 w 175"/>
              <a:gd name="T37" fmla="*/ 141 h 175"/>
              <a:gd name="T38" fmla="*/ 20 w 175"/>
              <a:gd name="T39" fmla="*/ 34 h 175"/>
              <a:gd name="T40" fmla="*/ 24 w 175"/>
              <a:gd name="T41" fmla="*/ 24 h 175"/>
              <a:gd name="T42" fmla="*/ 34 w 175"/>
              <a:gd name="T43" fmla="*/ 20 h 175"/>
              <a:gd name="T44" fmla="*/ 141 w 175"/>
              <a:gd name="T45" fmla="*/ 20 h 175"/>
              <a:gd name="T46" fmla="*/ 151 w 175"/>
              <a:gd name="T47" fmla="*/ 24 h 175"/>
              <a:gd name="T48" fmla="*/ 156 w 175"/>
              <a:gd name="T49" fmla="*/ 34 h 175"/>
              <a:gd name="T50" fmla="*/ 156 w 175"/>
              <a:gd name="T51" fmla="*/ 141 h 175"/>
              <a:gd name="T52" fmla="*/ 156 w 175"/>
              <a:gd name="T53" fmla="*/ 141 h 175"/>
              <a:gd name="T54" fmla="*/ 156 w 175"/>
              <a:gd name="T55" fmla="*/ 14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5" h="175">
                <a:moveTo>
                  <a:pt x="165" y="10"/>
                </a:moveTo>
                <a:cubicBezTo>
                  <a:pt x="159" y="4"/>
                  <a:pt x="151" y="0"/>
                  <a:pt x="141" y="0"/>
                </a:cubicBezTo>
                <a:cubicBezTo>
                  <a:pt x="34" y="0"/>
                  <a:pt x="34" y="0"/>
                  <a:pt x="34" y="0"/>
                </a:cubicBezTo>
                <a:cubicBezTo>
                  <a:pt x="25" y="0"/>
                  <a:pt x="17" y="4"/>
                  <a:pt x="10" y="10"/>
                </a:cubicBezTo>
                <a:cubicBezTo>
                  <a:pt x="4" y="17"/>
                  <a:pt x="0" y="25"/>
                  <a:pt x="0" y="34"/>
                </a:cubicBezTo>
                <a:cubicBezTo>
                  <a:pt x="0" y="141"/>
                  <a:pt x="0" y="141"/>
                  <a:pt x="0" y="141"/>
                </a:cubicBezTo>
                <a:cubicBezTo>
                  <a:pt x="0" y="150"/>
                  <a:pt x="4" y="158"/>
                  <a:pt x="10" y="165"/>
                </a:cubicBezTo>
                <a:cubicBezTo>
                  <a:pt x="17" y="172"/>
                  <a:pt x="25" y="175"/>
                  <a:pt x="34" y="175"/>
                </a:cubicBezTo>
                <a:cubicBezTo>
                  <a:pt x="141" y="175"/>
                  <a:pt x="141" y="175"/>
                  <a:pt x="141" y="175"/>
                </a:cubicBezTo>
                <a:cubicBezTo>
                  <a:pt x="151" y="175"/>
                  <a:pt x="159" y="172"/>
                  <a:pt x="165" y="165"/>
                </a:cubicBezTo>
                <a:cubicBezTo>
                  <a:pt x="172" y="158"/>
                  <a:pt x="175" y="150"/>
                  <a:pt x="175" y="141"/>
                </a:cubicBezTo>
                <a:cubicBezTo>
                  <a:pt x="175" y="34"/>
                  <a:pt x="175" y="34"/>
                  <a:pt x="175" y="34"/>
                </a:cubicBezTo>
                <a:cubicBezTo>
                  <a:pt x="175" y="25"/>
                  <a:pt x="172" y="17"/>
                  <a:pt x="165" y="10"/>
                </a:cubicBezTo>
                <a:close/>
                <a:moveTo>
                  <a:pt x="156" y="141"/>
                </a:moveTo>
                <a:cubicBezTo>
                  <a:pt x="156" y="145"/>
                  <a:pt x="154" y="149"/>
                  <a:pt x="151" y="151"/>
                </a:cubicBezTo>
                <a:cubicBezTo>
                  <a:pt x="149" y="154"/>
                  <a:pt x="145" y="156"/>
                  <a:pt x="141" y="156"/>
                </a:cubicBezTo>
                <a:cubicBezTo>
                  <a:pt x="34" y="156"/>
                  <a:pt x="34" y="156"/>
                  <a:pt x="34" y="156"/>
                </a:cubicBezTo>
                <a:cubicBezTo>
                  <a:pt x="30" y="156"/>
                  <a:pt x="27" y="154"/>
                  <a:pt x="24" y="151"/>
                </a:cubicBezTo>
                <a:cubicBezTo>
                  <a:pt x="21" y="149"/>
                  <a:pt x="20" y="145"/>
                  <a:pt x="20" y="141"/>
                </a:cubicBezTo>
                <a:cubicBezTo>
                  <a:pt x="20" y="34"/>
                  <a:pt x="20" y="34"/>
                  <a:pt x="20" y="34"/>
                </a:cubicBezTo>
                <a:cubicBezTo>
                  <a:pt x="20" y="30"/>
                  <a:pt x="21" y="27"/>
                  <a:pt x="24" y="24"/>
                </a:cubicBezTo>
                <a:cubicBezTo>
                  <a:pt x="27" y="21"/>
                  <a:pt x="30" y="20"/>
                  <a:pt x="34" y="20"/>
                </a:cubicBezTo>
                <a:cubicBezTo>
                  <a:pt x="141" y="20"/>
                  <a:pt x="141" y="20"/>
                  <a:pt x="141" y="20"/>
                </a:cubicBezTo>
                <a:cubicBezTo>
                  <a:pt x="145" y="20"/>
                  <a:pt x="149" y="21"/>
                  <a:pt x="151" y="24"/>
                </a:cubicBezTo>
                <a:cubicBezTo>
                  <a:pt x="154" y="27"/>
                  <a:pt x="156" y="30"/>
                  <a:pt x="156" y="34"/>
                </a:cubicBezTo>
                <a:lnTo>
                  <a:pt x="156" y="141"/>
                </a:lnTo>
                <a:close/>
                <a:moveTo>
                  <a:pt x="156" y="141"/>
                </a:moveTo>
                <a:cubicBezTo>
                  <a:pt x="156" y="141"/>
                  <a:pt x="156" y="141"/>
                  <a:pt x="156" y="1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4" name="Freeform 316"/>
          <p:cNvSpPr>
            <a:spLocks noEditPoints="1"/>
          </p:cNvSpPr>
          <p:nvPr/>
        </p:nvSpPr>
        <p:spPr bwMode="auto">
          <a:xfrm>
            <a:off x="6267451" y="1572685"/>
            <a:ext cx="129117" cy="25400"/>
          </a:xfrm>
          <a:custGeom>
            <a:avLst/>
            <a:gdLst>
              <a:gd name="T0" fmla="*/ 92 w 97"/>
              <a:gd name="T1" fmla="*/ 0 h 19"/>
              <a:gd name="T2" fmla="*/ 5 w 97"/>
              <a:gd name="T3" fmla="*/ 0 h 19"/>
              <a:gd name="T4" fmla="*/ 1 w 97"/>
              <a:gd name="T5" fmla="*/ 1 h 19"/>
              <a:gd name="T6" fmla="*/ 0 w 97"/>
              <a:gd name="T7" fmla="*/ 5 h 19"/>
              <a:gd name="T8" fmla="*/ 0 w 97"/>
              <a:gd name="T9" fmla="*/ 15 h 19"/>
              <a:gd name="T10" fmla="*/ 1 w 97"/>
              <a:gd name="T11" fmla="*/ 18 h 19"/>
              <a:gd name="T12" fmla="*/ 5 w 97"/>
              <a:gd name="T13" fmla="*/ 19 h 19"/>
              <a:gd name="T14" fmla="*/ 92 w 97"/>
              <a:gd name="T15" fmla="*/ 19 h 19"/>
              <a:gd name="T16" fmla="*/ 96 w 97"/>
              <a:gd name="T17" fmla="*/ 18 h 19"/>
              <a:gd name="T18" fmla="*/ 97 w 97"/>
              <a:gd name="T19" fmla="*/ 15 h 19"/>
              <a:gd name="T20" fmla="*/ 97 w 97"/>
              <a:gd name="T21" fmla="*/ 5 h 19"/>
              <a:gd name="T22" fmla="*/ 96 w 97"/>
              <a:gd name="T23" fmla="*/ 1 h 19"/>
              <a:gd name="T24" fmla="*/ 92 w 97"/>
              <a:gd name="T25" fmla="*/ 0 h 19"/>
              <a:gd name="T26" fmla="*/ 92 w 97"/>
              <a:gd name="T27" fmla="*/ 0 h 19"/>
              <a:gd name="T28" fmla="*/ 92 w 97"/>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7" h="19">
                <a:moveTo>
                  <a:pt x="92" y="0"/>
                </a:moveTo>
                <a:cubicBezTo>
                  <a:pt x="5" y="0"/>
                  <a:pt x="5" y="0"/>
                  <a:pt x="5" y="0"/>
                </a:cubicBezTo>
                <a:cubicBezTo>
                  <a:pt x="4" y="0"/>
                  <a:pt x="2" y="0"/>
                  <a:pt x="1" y="1"/>
                </a:cubicBezTo>
                <a:cubicBezTo>
                  <a:pt x="1" y="2"/>
                  <a:pt x="0" y="3"/>
                  <a:pt x="0" y="5"/>
                </a:cubicBezTo>
                <a:cubicBezTo>
                  <a:pt x="0" y="15"/>
                  <a:pt x="0" y="15"/>
                  <a:pt x="0" y="15"/>
                </a:cubicBezTo>
                <a:cubicBezTo>
                  <a:pt x="0" y="16"/>
                  <a:pt x="1" y="17"/>
                  <a:pt x="1" y="18"/>
                </a:cubicBezTo>
                <a:cubicBezTo>
                  <a:pt x="2" y="19"/>
                  <a:pt x="4" y="19"/>
                  <a:pt x="5" y="19"/>
                </a:cubicBezTo>
                <a:cubicBezTo>
                  <a:pt x="92" y="19"/>
                  <a:pt x="92" y="19"/>
                  <a:pt x="92" y="19"/>
                </a:cubicBezTo>
                <a:cubicBezTo>
                  <a:pt x="94" y="19"/>
                  <a:pt x="95" y="19"/>
                  <a:pt x="96" y="18"/>
                </a:cubicBezTo>
                <a:cubicBezTo>
                  <a:pt x="97" y="17"/>
                  <a:pt x="97" y="16"/>
                  <a:pt x="97" y="15"/>
                </a:cubicBezTo>
                <a:cubicBezTo>
                  <a:pt x="97" y="5"/>
                  <a:pt x="97" y="5"/>
                  <a:pt x="97" y="5"/>
                </a:cubicBezTo>
                <a:cubicBezTo>
                  <a:pt x="97" y="3"/>
                  <a:pt x="97" y="2"/>
                  <a:pt x="96" y="1"/>
                </a:cubicBezTo>
                <a:cubicBezTo>
                  <a:pt x="95" y="0"/>
                  <a:pt x="94" y="0"/>
                  <a:pt x="92" y="0"/>
                </a:cubicBezTo>
                <a:close/>
                <a:moveTo>
                  <a:pt x="92" y="0"/>
                </a:moveTo>
                <a:cubicBezTo>
                  <a:pt x="92" y="0"/>
                  <a:pt x="92" y="0"/>
                  <a:pt x="9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5" name="Freeform 317"/>
          <p:cNvSpPr>
            <a:spLocks noEditPoints="1"/>
          </p:cNvSpPr>
          <p:nvPr/>
        </p:nvSpPr>
        <p:spPr bwMode="auto">
          <a:xfrm>
            <a:off x="3926418" y="5249337"/>
            <a:ext cx="220133" cy="218017"/>
          </a:xfrm>
          <a:custGeom>
            <a:avLst/>
            <a:gdLst>
              <a:gd name="T0" fmla="*/ 164 w 168"/>
              <a:gd name="T1" fmla="*/ 64 h 167"/>
              <a:gd name="T2" fmla="*/ 156 w 168"/>
              <a:gd name="T3" fmla="*/ 61 h 167"/>
              <a:gd name="T4" fmla="*/ 107 w 168"/>
              <a:gd name="T5" fmla="*/ 61 h 167"/>
              <a:gd name="T6" fmla="*/ 107 w 168"/>
              <a:gd name="T7" fmla="*/ 11 h 167"/>
              <a:gd name="T8" fmla="*/ 104 w 168"/>
              <a:gd name="T9" fmla="*/ 3 h 167"/>
              <a:gd name="T10" fmla="*/ 95 w 168"/>
              <a:gd name="T11" fmla="*/ 0 h 167"/>
              <a:gd name="T12" fmla="*/ 73 w 168"/>
              <a:gd name="T13" fmla="*/ 0 h 167"/>
              <a:gd name="T14" fmla="*/ 64 w 168"/>
              <a:gd name="T15" fmla="*/ 3 h 167"/>
              <a:gd name="T16" fmla="*/ 61 w 168"/>
              <a:gd name="T17" fmla="*/ 11 h 167"/>
              <a:gd name="T18" fmla="*/ 61 w 168"/>
              <a:gd name="T19" fmla="*/ 61 h 167"/>
              <a:gd name="T20" fmla="*/ 12 w 168"/>
              <a:gd name="T21" fmla="*/ 61 h 167"/>
              <a:gd name="T22" fmla="*/ 4 w 168"/>
              <a:gd name="T23" fmla="*/ 64 h 167"/>
              <a:gd name="T24" fmla="*/ 0 w 168"/>
              <a:gd name="T25" fmla="*/ 72 h 167"/>
              <a:gd name="T26" fmla="*/ 0 w 168"/>
              <a:gd name="T27" fmla="*/ 95 h 167"/>
              <a:gd name="T28" fmla="*/ 4 w 168"/>
              <a:gd name="T29" fmla="*/ 103 h 167"/>
              <a:gd name="T30" fmla="*/ 12 w 168"/>
              <a:gd name="T31" fmla="*/ 106 h 167"/>
              <a:gd name="T32" fmla="*/ 61 w 168"/>
              <a:gd name="T33" fmla="*/ 106 h 167"/>
              <a:gd name="T34" fmla="*/ 61 w 168"/>
              <a:gd name="T35" fmla="*/ 156 h 167"/>
              <a:gd name="T36" fmla="*/ 64 w 168"/>
              <a:gd name="T37" fmla="*/ 164 h 167"/>
              <a:gd name="T38" fmla="*/ 73 w 168"/>
              <a:gd name="T39" fmla="*/ 167 h 167"/>
              <a:gd name="T40" fmla="*/ 95 w 168"/>
              <a:gd name="T41" fmla="*/ 167 h 167"/>
              <a:gd name="T42" fmla="*/ 104 w 168"/>
              <a:gd name="T43" fmla="*/ 164 h 167"/>
              <a:gd name="T44" fmla="*/ 107 w 168"/>
              <a:gd name="T45" fmla="*/ 156 h 167"/>
              <a:gd name="T46" fmla="*/ 107 w 168"/>
              <a:gd name="T47" fmla="*/ 106 h 167"/>
              <a:gd name="T48" fmla="*/ 156 w 168"/>
              <a:gd name="T49" fmla="*/ 106 h 167"/>
              <a:gd name="T50" fmla="*/ 164 w 168"/>
              <a:gd name="T51" fmla="*/ 103 h 167"/>
              <a:gd name="T52" fmla="*/ 168 w 168"/>
              <a:gd name="T53" fmla="*/ 95 h 167"/>
              <a:gd name="T54" fmla="*/ 168 w 168"/>
              <a:gd name="T55" fmla="*/ 72 h 167"/>
              <a:gd name="T56" fmla="*/ 164 w 168"/>
              <a:gd name="T57" fmla="*/ 64 h 167"/>
              <a:gd name="T58" fmla="*/ 164 w 168"/>
              <a:gd name="T59" fmla="*/ 64 h 167"/>
              <a:gd name="T60" fmla="*/ 164 w 168"/>
              <a:gd name="T61"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167">
                <a:moveTo>
                  <a:pt x="164" y="64"/>
                </a:moveTo>
                <a:cubicBezTo>
                  <a:pt x="162" y="62"/>
                  <a:pt x="160" y="61"/>
                  <a:pt x="156" y="61"/>
                </a:cubicBezTo>
                <a:cubicBezTo>
                  <a:pt x="107" y="61"/>
                  <a:pt x="107" y="61"/>
                  <a:pt x="107" y="61"/>
                </a:cubicBezTo>
                <a:cubicBezTo>
                  <a:pt x="107" y="11"/>
                  <a:pt x="107" y="11"/>
                  <a:pt x="107" y="11"/>
                </a:cubicBezTo>
                <a:cubicBezTo>
                  <a:pt x="107" y="8"/>
                  <a:pt x="106" y="5"/>
                  <a:pt x="104" y="3"/>
                </a:cubicBezTo>
                <a:cubicBezTo>
                  <a:pt x="101" y="1"/>
                  <a:pt x="99" y="0"/>
                  <a:pt x="95" y="0"/>
                </a:cubicBezTo>
                <a:cubicBezTo>
                  <a:pt x="73" y="0"/>
                  <a:pt x="73" y="0"/>
                  <a:pt x="73" y="0"/>
                </a:cubicBezTo>
                <a:cubicBezTo>
                  <a:pt x="69" y="0"/>
                  <a:pt x="67" y="1"/>
                  <a:pt x="64" y="3"/>
                </a:cubicBezTo>
                <a:cubicBezTo>
                  <a:pt x="62" y="5"/>
                  <a:pt x="61" y="8"/>
                  <a:pt x="61" y="11"/>
                </a:cubicBezTo>
                <a:cubicBezTo>
                  <a:pt x="61" y="61"/>
                  <a:pt x="61" y="61"/>
                  <a:pt x="61" y="61"/>
                </a:cubicBezTo>
                <a:cubicBezTo>
                  <a:pt x="12" y="61"/>
                  <a:pt x="12" y="61"/>
                  <a:pt x="12" y="61"/>
                </a:cubicBezTo>
                <a:cubicBezTo>
                  <a:pt x="8" y="61"/>
                  <a:pt x="6" y="62"/>
                  <a:pt x="4" y="64"/>
                </a:cubicBezTo>
                <a:cubicBezTo>
                  <a:pt x="1" y="66"/>
                  <a:pt x="0" y="69"/>
                  <a:pt x="0" y="72"/>
                </a:cubicBezTo>
                <a:cubicBezTo>
                  <a:pt x="0" y="95"/>
                  <a:pt x="0" y="95"/>
                  <a:pt x="0" y="95"/>
                </a:cubicBezTo>
                <a:cubicBezTo>
                  <a:pt x="0" y="98"/>
                  <a:pt x="1" y="101"/>
                  <a:pt x="4" y="103"/>
                </a:cubicBezTo>
                <a:cubicBezTo>
                  <a:pt x="6" y="105"/>
                  <a:pt x="8" y="106"/>
                  <a:pt x="12" y="106"/>
                </a:cubicBezTo>
                <a:cubicBezTo>
                  <a:pt x="61" y="106"/>
                  <a:pt x="61" y="106"/>
                  <a:pt x="61" y="106"/>
                </a:cubicBezTo>
                <a:cubicBezTo>
                  <a:pt x="61" y="156"/>
                  <a:pt x="61" y="156"/>
                  <a:pt x="61" y="156"/>
                </a:cubicBezTo>
                <a:cubicBezTo>
                  <a:pt x="61" y="159"/>
                  <a:pt x="62" y="162"/>
                  <a:pt x="64" y="164"/>
                </a:cubicBezTo>
                <a:cubicBezTo>
                  <a:pt x="67" y="166"/>
                  <a:pt x="69" y="167"/>
                  <a:pt x="73" y="167"/>
                </a:cubicBezTo>
                <a:cubicBezTo>
                  <a:pt x="95" y="167"/>
                  <a:pt x="95" y="167"/>
                  <a:pt x="95" y="167"/>
                </a:cubicBezTo>
                <a:cubicBezTo>
                  <a:pt x="99" y="167"/>
                  <a:pt x="101" y="166"/>
                  <a:pt x="104" y="164"/>
                </a:cubicBezTo>
                <a:cubicBezTo>
                  <a:pt x="106" y="162"/>
                  <a:pt x="107" y="159"/>
                  <a:pt x="107" y="156"/>
                </a:cubicBezTo>
                <a:cubicBezTo>
                  <a:pt x="107" y="106"/>
                  <a:pt x="107" y="106"/>
                  <a:pt x="107" y="106"/>
                </a:cubicBezTo>
                <a:cubicBezTo>
                  <a:pt x="156" y="106"/>
                  <a:pt x="156" y="106"/>
                  <a:pt x="156" y="106"/>
                </a:cubicBezTo>
                <a:cubicBezTo>
                  <a:pt x="160" y="106"/>
                  <a:pt x="162" y="105"/>
                  <a:pt x="164" y="103"/>
                </a:cubicBezTo>
                <a:cubicBezTo>
                  <a:pt x="167" y="101"/>
                  <a:pt x="168" y="98"/>
                  <a:pt x="168" y="95"/>
                </a:cubicBezTo>
                <a:cubicBezTo>
                  <a:pt x="168" y="72"/>
                  <a:pt x="168" y="72"/>
                  <a:pt x="168" y="72"/>
                </a:cubicBezTo>
                <a:cubicBezTo>
                  <a:pt x="168" y="69"/>
                  <a:pt x="167" y="66"/>
                  <a:pt x="164" y="64"/>
                </a:cubicBezTo>
                <a:close/>
                <a:moveTo>
                  <a:pt x="164" y="64"/>
                </a:moveTo>
                <a:cubicBezTo>
                  <a:pt x="164" y="64"/>
                  <a:pt x="164" y="64"/>
                  <a:pt x="164" y="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6" name="Freeform 318"/>
          <p:cNvSpPr>
            <a:spLocks noEditPoints="1"/>
          </p:cNvSpPr>
          <p:nvPr/>
        </p:nvSpPr>
        <p:spPr bwMode="auto">
          <a:xfrm>
            <a:off x="4311651" y="5228168"/>
            <a:ext cx="247651" cy="247651"/>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6 h 189"/>
              <a:gd name="T16" fmla="*/ 95 w 189"/>
              <a:gd name="T17" fmla="*/ 189 h 189"/>
              <a:gd name="T18" fmla="*/ 142 w 189"/>
              <a:gd name="T19" fmla="*/ 176 h 189"/>
              <a:gd name="T20" fmla="*/ 177 w 189"/>
              <a:gd name="T21" fmla="*/ 142 h 189"/>
              <a:gd name="T22" fmla="*/ 189 w 189"/>
              <a:gd name="T23" fmla="*/ 95 h 189"/>
              <a:gd name="T24" fmla="*/ 177 w 189"/>
              <a:gd name="T25" fmla="*/ 47 h 189"/>
              <a:gd name="T26" fmla="*/ 150 w 189"/>
              <a:gd name="T27" fmla="*/ 102 h 189"/>
              <a:gd name="T28" fmla="*/ 148 w 189"/>
              <a:gd name="T29" fmla="*/ 108 h 189"/>
              <a:gd name="T30" fmla="*/ 142 w 189"/>
              <a:gd name="T31" fmla="*/ 110 h 189"/>
              <a:gd name="T32" fmla="*/ 111 w 189"/>
              <a:gd name="T33" fmla="*/ 110 h 189"/>
              <a:gd name="T34" fmla="*/ 111 w 189"/>
              <a:gd name="T35" fmla="*/ 142 h 189"/>
              <a:gd name="T36" fmla="*/ 108 w 189"/>
              <a:gd name="T37" fmla="*/ 147 h 189"/>
              <a:gd name="T38" fmla="*/ 103 w 189"/>
              <a:gd name="T39" fmla="*/ 150 h 189"/>
              <a:gd name="T40" fmla="*/ 87 w 189"/>
              <a:gd name="T41" fmla="*/ 150 h 189"/>
              <a:gd name="T42" fmla="*/ 81 w 189"/>
              <a:gd name="T43" fmla="*/ 147 h 189"/>
              <a:gd name="T44" fmla="*/ 79 w 189"/>
              <a:gd name="T45" fmla="*/ 142 h 189"/>
              <a:gd name="T46" fmla="*/ 79 w 189"/>
              <a:gd name="T47" fmla="*/ 110 h 189"/>
              <a:gd name="T48" fmla="*/ 47 w 189"/>
              <a:gd name="T49" fmla="*/ 110 h 189"/>
              <a:gd name="T50" fmla="*/ 42 w 189"/>
              <a:gd name="T51" fmla="*/ 108 h 189"/>
              <a:gd name="T52" fmla="*/ 40 w 189"/>
              <a:gd name="T53" fmla="*/ 102 h 189"/>
              <a:gd name="T54" fmla="*/ 40 w 189"/>
              <a:gd name="T55" fmla="*/ 87 h 189"/>
              <a:gd name="T56" fmla="*/ 42 w 189"/>
              <a:gd name="T57" fmla="*/ 81 h 189"/>
              <a:gd name="T58" fmla="*/ 47 w 189"/>
              <a:gd name="T59" fmla="*/ 79 h 189"/>
              <a:gd name="T60" fmla="*/ 79 w 189"/>
              <a:gd name="T61" fmla="*/ 79 h 189"/>
              <a:gd name="T62" fmla="*/ 79 w 189"/>
              <a:gd name="T63" fmla="*/ 47 h 189"/>
              <a:gd name="T64" fmla="*/ 81 w 189"/>
              <a:gd name="T65" fmla="*/ 42 h 189"/>
              <a:gd name="T66" fmla="*/ 87 w 189"/>
              <a:gd name="T67" fmla="*/ 39 h 189"/>
              <a:gd name="T68" fmla="*/ 103 w 189"/>
              <a:gd name="T69" fmla="*/ 39 h 189"/>
              <a:gd name="T70" fmla="*/ 108 w 189"/>
              <a:gd name="T71" fmla="*/ 42 h 189"/>
              <a:gd name="T72" fmla="*/ 111 w 189"/>
              <a:gd name="T73" fmla="*/ 47 h 189"/>
              <a:gd name="T74" fmla="*/ 111 w 189"/>
              <a:gd name="T75" fmla="*/ 79 h 189"/>
              <a:gd name="T76" fmla="*/ 142 w 189"/>
              <a:gd name="T77" fmla="*/ 79 h 189"/>
              <a:gd name="T78" fmla="*/ 148 w 189"/>
              <a:gd name="T79" fmla="*/ 81 h 189"/>
              <a:gd name="T80" fmla="*/ 150 w 189"/>
              <a:gd name="T81" fmla="*/ 87 h 189"/>
              <a:gd name="T82" fmla="*/ 150 w 189"/>
              <a:gd name="T83" fmla="*/ 102 h 189"/>
              <a:gd name="T84" fmla="*/ 150 w 189"/>
              <a:gd name="T85" fmla="*/ 102 h 189"/>
              <a:gd name="T86" fmla="*/ 150 w 189"/>
              <a:gd name="T87" fmla="*/ 10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89">
                <a:moveTo>
                  <a:pt x="177" y="47"/>
                </a:moveTo>
                <a:cubicBezTo>
                  <a:pt x="168" y="32"/>
                  <a:pt x="157" y="21"/>
                  <a:pt x="142" y="13"/>
                </a:cubicBezTo>
                <a:cubicBezTo>
                  <a:pt x="128" y="4"/>
                  <a:pt x="112" y="0"/>
                  <a:pt x="95" y="0"/>
                </a:cubicBezTo>
                <a:cubicBezTo>
                  <a:pt x="78" y="0"/>
                  <a:pt x="62" y="4"/>
                  <a:pt x="47" y="13"/>
                </a:cubicBezTo>
                <a:cubicBezTo>
                  <a:pt x="33" y="21"/>
                  <a:pt x="21" y="32"/>
                  <a:pt x="13" y="47"/>
                </a:cubicBezTo>
                <a:cubicBezTo>
                  <a:pt x="4" y="61"/>
                  <a:pt x="0" y="77"/>
                  <a:pt x="0" y="95"/>
                </a:cubicBezTo>
                <a:cubicBezTo>
                  <a:pt x="0" y="112"/>
                  <a:pt x="4" y="128"/>
                  <a:pt x="13" y="142"/>
                </a:cubicBezTo>
                <a:cubicBezTo>
                  <a:pt x="21" y="157"/>
                  <a:pt x="33" y="168"/>
                  <a:pt x="47" y="176"/>
                </a:cubicBezTo>
                <a:cubicBezTo>
                  <a:pt x="62" y="185"/>
                  <a:pt x="78" y="189"/>
                  <a:pt x="95" y="189"/>
                </a:cubicBezTo>
                <a:cubicBezTo>
                  <a:pt x="112" y="189"/>
                  <a:pt x="128" y="185"/>
                  <a:pt x="142" y="176"/>
                </a:cubicBezTo>
                <a:cubicBezTo>
                  <a:pt x="157" y="168"/>
                  <a:pt x="168" y="157"/>
                  <a:pt x="177" y="142"/>
                </a:cubicBezTo>
                <a:cubicBezTo>
                  <a:pt x="185" y="128"/>
                  <a:pt x="189" y="112"/>
                  <a:pt x="189" y="95"/>
                </a:cubicBezTo>
                <a:cubicBezTo>
                  <a:pt x="189" y="77"/>
                  <a:pt x="185" y="61"/>
                  <a:pt x="177" y="47"/>
                </a:cubicBezTo>
                <a:close/>
                <a:moveTo>
                  <a:pt x="150" y="102"/>
                </a:moveTo>
                <a:cubicBezTo>
                  <a:pt x="150" y="105"/>
                  <a:pt x="149" y="106"/>
                  <a:pt x="148" y="108"/>
                </a:cubicBezTo>
                <a:cubicBezTo>
                  <a:pt x="146" y="110"/>
                  <a:pt x="144" y="110"/>
                  <a:pt x="142" y="110"/>
                </a:cubicBezTo>
                <a:cubicBezTo>
                  <a:pt x="111" y="110"/>
                  <a:pt x="111" y="110"/>
                  <a:pt x="111" y="110"/>
                </a:cubicBezTo>
                <a:cubicBezTo>
                  <a:pt x="111" y="142"/>
                  <a:pt x="111" y="142"/>
                  <a:pt x="111" y="142"/>
                </a:cubicBezTo>
                <a:cubicBezTo>
                  <a:pt x="111" y="144"/>
                  <a:pt x="110" y="146"/>
                  <a:pt x="108" y="147"/>
                </a:cubicBezTo>
                <a:cubicBezTo>
                  <a:pt x="107" y="149"/>
                  <a:pt x="105" y="150"/>
                  <a:pt x="103" y="150"/>
                </a:cubicBezTo>
                <a:cubicBezTo>
                  <a:pt x="87" y="150"/>
                  <a:pt x="87" y="150"/>
                  <a:pt x="87" y="150"/>
                </a:cubicBezTo>
                <a:cubicBezTo>
                  <a:pt x="85" y="150"/>
                  <a:pt x="83" y="149"/>
                  <a:pt x="81" y="147"/>
                </a:cubicBezTo>
                <a:cubicBezTo>
                  <a:pt x="80" y="146"/>
                  <a:pt x="79" y="144"/>
                  <a:pt x="79" y="142"/>
                </a:cubicBezTo>
                <a:cubicBezTo>
                  <a:pt x="79" y="110"/>
                  <a:pt x="79" y="110"/>
                  <a:pt x="79" y="110"/>
                </a:cubicBezTo>
                <a:cubicBezTo>
                  <a:pt x="47" y="110"/>
                  <a:pt x="47" y="110"/>
                  <a:pt x="47" y="110"/>
                </a:cubicBezTo>
                <a:cubicBezTo>
                  <a:pt x="45" y="110"/>
                  <a:pt x="43" y="110"/>
                  <a:pt x="42" y="108"/>
                </a:cubicBezTo>
                <a:cubicBezTo>
                  <a:pt x="40" y="106"/>
                  <a:pt x="40" y="105"/>
                  <a:pt x="40" y="102"/>
                </a:cubicBezTo>
                <a:cubicBezTo>
                  <a:pt x="40" y="87"/>
                  <a:pt x="40" y="87"/>
                  <a:pt x="40" y="87"/>
                </a:cubicBezTo>
                <a:cubicBezTo>
                  <a:pt x="40" y="84"/>
                  <a:pt x="40" y="83"/>
                  <a:pt x="42" y="81"/>
                </a:cubicBezTo>
                <a:cubicBezTo>
                  <a:pt x="43" y="80"/>
                  <a:pt x="45" y="79"/>
                  <a:pt x="47" y="79"/>
                </a:cubicBezTo>
                <a:cubicBezTo>
                  <a:pt x="79" y="79"/>
                  <a:pt x="79" y="79"/>
                  <a:pt x="79" y="79"/>
                </a:cubicBezTo>
                <a:cubicBezTo>
                  <a:pt x="79" y="47"/>
                  <a:pt x="79" y="47"/>
                  <a:pt x="79" y="47"/>
                </a:cubicBezTo>
                <a:cubicBezTo>
                  <a:pt x="79" y="45"/>
                  <a:pt x="80" y="43"/>
                  <a:pt x="81" y="42"/>
                </a:cubicBezTo>
                <a:cubicBezTo>
                  <a:pt x="83" y="40"/>
                  <a:pt x="85" y="39"/>
                  <a:pt x="87" y="39"/>
                </a:cubicBezTo>
                <a:cubicBezTo>
                  <a:pt x="103" y="39"/>
                  <a:pt x="103" y="39"/>
                  <a:pt x="103" y="39"/>
                </a:cubicBezTo>
                <a:cubicBezTo>
                  <a:pt x="105" y="39"/>
                  <a:pt x="107" y="40"/>
                  <a:pt x="108" y="42"/>
                </a:cubicBezTo>
                <a:cubicBezTo>
                  <a:pt x="110" y="43"/>
                  <a:pt x="111" y="45"/>
                  <a:pt x="111" y="47"/>
                </a:cubicBezTo>
                <a:cubicBezTo>
                  <a:pt x="111" y="79"/>
                  <a:pt x="111" y="79"/>
                  <a:pt x="111" y="79"/>
                </a:cubicBezTo>
                <a:cubicBezTo>
                  <a:pt x="142" y="79"/>
                  <a:pt x="142" y="79"/>
                  <a:pt x="142" y="79"/>
                </a:cubicBezTo>
                <a:cubicBezTo>
                  <a:pt x="144" y="79"/>
                  <a:pt x="146" y="80"/>
                  <a:pt x="148" y="81"/>
                </a:cubicBezTo>
                <a:cubicBezTo>
                  <a:pt x="149" y="83"/>
                  <a:pt x="150" y="84"/>
                  <a:pt x="150" y="87"/>
                </a:cubicBezTo>
                <a:lnTo>
                  <a:pt x="150" y="102"/>
                </a:lnTo>
                <a:close/>
                <a:moveTo>
                  <a:pt x="150" y="102"/>
                </a:moveTo>
                <a:cubicBezTo>
                  <a:pt x="150" y="102"/>
                  <a:pt x="150" y="102"/>
                  <a:pt x="150" y="10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7" name="Freeform 319"/>
          <p:cNvSpPr>
            <a:spLocks noEditPoints="1"/>
          </p:cNvSpPr>
          <p:nvPr/>
        </p:nvSpPr>
        <p:spPr bwMode="auto">
          <a:xfrm>
            <a:off x="4682068" y="5223935"/>
            <a:ext cx="247651" cy="247651"/>
          </a:xfrm>
          <a:custGeom>
            <a:avLst/>
            <a:gdLst>
              <a:gd name="T0" fmla="*/ 179 w 189"/>
              <a:gd name="T1" fmla="*/ 11 h 190"/>
              <a:gd name="T2" fmla="*/ 154 w 189"/>
              <a:gd name="T3" fmla="*/ 0 h 190"/>
              <a:gd name="T4" fmla="*/ 35 w 189"/>
              <a:gd name="T5" fmla="*/ 0 h 190"/>
              <a:gd name="T6" fmla="*/ 10 w 189"/>
              <a:gd name="T7" fmla="*/ 11 h 190"/>
              <a:gd name="T8" fmla="*/ 0 w 189"/>
              <a:gd name="T9" fmla="*/ 36 h 190"/>
              <a:gd name="T10" fmla="*/ 0 w 189"/>
              <a:gd name="T11" fmla="*/ 154 h 190"/>
              <a:gd name="T12" fmla="*/ 10 w 189"/>
              <a:gd name="T13" fmla="*/ 179 h 190"/>
              <a:gd name="T14" fmla="*/ 35 w 189"/>
              <a:gd name="T15" fmla="*/ 190 h 190"/>
              <a:gd name="T16" fmla="*/ 154 w 189"/>
              <a:gd name="T17" fmla="*/ 190 h 190"/>
              <a:gd name="T18" fmla="*/ 179 w 189"/>
              <a:gd name="T19" fmla="*/ 179 h 190"/>
              <a:gd name="T20" fmla="*/ 189 w 189"/>
              <a:gd name="T21" fmla="*/ 154 h 190"/>
              <a:gd name="T22" fmla="*/ 189 w 189"/>
              <a:gd name="T23" fmla="*/ 36 h 190"/>
              <a:gd name="T24" fmla="*/ 179 w 189"/>
              <a:gd name="T25" fmla="*/ 11 h 190"/>
              <a:gd name="T26" fmla="*/ 158 w 189"/>
              <a:gd name="T27" fmla="*/ 103 h 190"/>
              <a:gd name="T28" fmla="*/ 155 w 189"/>
              <a:gd name="T29" fmla="*/ 109 h 190"/>
              <a:gd name="T30" fmla="*/ 150 w 189"/>
              <a:gd name="T31" fmla="*/ 111 h 190"/>
              <a:gd name="T32" fmla="*/ 110 w 189"/>
              <a:gd name="T33" fmla="*/ 111 h 190"/>
              <a:gd name="T34" fmla="*/ 110 w 189"/>
              <a:gd name="T35" fmla="*/ 150 h 190"/>
              <a:gd name="T36" fmla="*/ 108 w 189"/>
              <a:gd name="T37" fmla="*/ 156 h 190"/>
              <a:gd name="T38" fmla="*/ 103 w 189"/>
              <a:gd name="T39" fmla="*/ 158 h 190"/>
              <a:gd name="T40" fmla="*/ 87 w 189"/>
              <a:gd name="T41" fmla="*/ 158 h 190"/>
              <a:gd name="T42" fmla="*/ 81 w 189"/>
              <a:gd name="T43" fmla="*/ 156 h 190"/>
              <a:gd name="T44" fmla="*/ 79 w 189"/>
              <a:gd name="T45" fmla="*/ 150 h 190"/>
              <a:gd name="T46" fmla="*/ 79 w 189"/>
              <a:gd name="T47" fmla="*/ 111 h 190"/>
              <a:gd name="T48" fmla="*/ 39 w 189"/>
              <a:gd name="T49" fmla="*/ 111 h 190"/>
              <a:gd name="T50" fmla="*/ 34 w 189"/>
              <a:gd name="T51" fmla="*/ 109 h 190"/>
              <a:gd name="T52" fmla="*/ 32 w 189"/>
              <a:gd name="T53" fmla="*/ 103 h 190"/>
              <a:gd name="T54" fmla="*/ 32 w 189"/>
              <a:gd name="T55" fmla="*/ 87 h 190"/>
              <a:gd name="T56" fmla="*/ 34 w 189"/>
              <a:gd name="T57" fmla="*/ 82 h 190"/>
              <a:gd name="T58" fmla="*/ 39 w 189"/>
              <a:gd name="T59" fmla="*/ 79 h 190"/>
              <a:gd name="T60" fmla="*/ 79 w 189"/>
              <a:gd name="T61" fmla="*/ 79 h 190"/>
              <a:gd name="T62" fmla="*/ 79 w 189"/>
              <a:gd name="T63" fmla="*/ 40 h 190"/>
              <a:gd name="T64" fmla="*/ 81 w 189"/>
              <a:gd name="T65" fmla="*/ 34 h 190"/>
              <a:gd name="T66" fmla="*/ 87 w 189"/>
              <a:gd name="T67" fmla="*/ 32 h 190"/>
              <a:gd name="T68" fmla="*/ 103 w 189"/>
              <a:gd name="T69" fmla="*/ 32 h 190"/>
              <a:gd name="T70" fmla="*/ 108 w 189"/>
              <a:gd name="T71" fmla="*/ 34 h 190"/>
              <a:gd name="T72" fmla="*/ 110 w 189"/>
              <a:gd name="T73" fmla="*/ 40 h 190"/>
              <a:gd name="T74" fmla="*/ 110 w 189"/>
              <a:gd name="T75" fmla="*/ 79 h 190"/>
              <a:gd name="T76" fmla="*/ 150 w 189"/>
              <a:gd name="T77" fmla="*/ 79 h 190"/>
              <a:gd name="T78" fmla="*/ 155 w 189"/>
              <a:gd name="T79" fmla="*/ 82 h 190"/>
              <a:gd name="T80" fmla="*/ 158 w 189"/>
              <a:gd name="T81" fmla="*/ 87 h 190"/>
              <a:gd name="T82" fmla="*/ 158 w 189"/>
              <a:gd name="T83" fmla="*/ 103 h 190"/>
              <a:gd name="T84" fmla="*/ 158 w 189"/>
              <a:gd name="T85" fmla="*/ 103 h 190"/>
              <a:gd name="T86" fmla="*/ 158 w 189"/>
              <a:gd name="T87" fmla="*/ 10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90">
                <a:moveTo>
                  <a:pt x="179" y="11"/>
                </a:moveTo>
                <a:cubicBezTo>
                  <a:pt x="172" y="4"/>
                  <a:pt x="164" y="0"/>
                  <a:pt x="154" y="0"/>
                </a:cubicBezTo>
                <a:cubicBezTo>
                  <a:pt x="35" y="0"/>
                  <a:pt x="35" y="0"/>
                  <a:pt x="35" y="0"/>
                </a:cubicBezTo>
                <a:cubicBezTo>
                  <a:pt x="26" y="0"/>
                  <a:pt x="17" y="4"/>
                  <a:pt x="10" y="11"/>
                </a:cubicBezTo>
                <a:cubicBezTo>
                  <a:pt x="3" y="18"/>
                  <a:pt x="0" y="26"/>
                  <a:pt x="0" y="36"/>
                </a:cubicBezTo>
                <a:cubicBezTo>
                  <a:pt x="0" y="154"/>
                  <a:pt x="0" y="154"/>
                  <a:pt x="0" y="154"/>
                </a:cubicBezTo>
                <a:cubicBezTo>
                  <a:pt x="0" y="164"/>
                  <a:pt x="3" y="172"/>
                  <a:pt x="10" y="179"/>
                </a:cubicBezTo>
                <a:cubicBezTo>
                  <a:pt x="17" y="186"/>
                  <a:pt x="26" y="190"/>
                  <a:pt x="35" y="190"/>
                </a:cubicBezTo>
                <a:cubicBezTo>
                  <a:pt x="154" y="190"/>
                  <a:pt x="154" y="190"/>
                  <a:pt x="154" y="190"/>
                </a:cubicBezTo>
                <a:cubicBezTo>
                  <a:pt x="164" y="190"/>
                  <a:pt x="172" y="186"/>
                  <a:pt x="179" y="179"/>
                </a:cubicBezTo>
                <a:cubicBezTo>
                  <a:pt x="186" y="172"/>
                  <a:pt x="189" y="164"/>
                  <a:pt x="189" y="154"/>
                </a:cubicBezTo>
                <a:cubicBezTo>
                  <a:pt x="189" y="36"/>
                  <a:pt x="189" y="36"/>
                  <a:pt x="189" y="36"/>
                </a:cubicBezTo>
                <a:cubicBezTo>
                  <a:pt x="189" y="26"/>
                  <a:pt x="186" y="18"/>
                  <a:pt x="179" y="11"/>
                </a:cubicBezTo>
                <a:close/>
                <a:moveTo>
                  <a:pt x="158" y="103"/>
                </a:moveTo>
                <a:cubicBezTo>
                  <a:pt x="158" y="105"/>
                  <a:pt x="157" y="107"/>
                  <a:pt x="155" y="109"/>
                </a:cubicBezTo>
                <a:cubicBezTo>
                  <a:pt x="154" y="110"/>
                  <a:pt x="152" y="111"/>
                  <a:pt x="150" y="111"/>
                </a:cubicBezTo>
                <a:cubicBezTo>
                  <a:pt x="110" y="111"/>
                  <a:pt x="110" y="111"/>
                  <a:pt x="110" y="111"/>
                </a:cubicBezTo>
                <a:cubicBezTo>
                  <a:pt x="110" y="150"/>
                  <a:pt x="110" y="150"/>
                  <a:pt x="110" y="150"/>
                </a:cubicBezTo>
                <a:cubicBezTo>
                  <a:pt x="110" y="152"/>
                  <a:pt x="110" y="154"/>
                  <a:pt x="108" y="156"/>
                </a:cubicBezTo>
                <a:cubicBezTo>
                  <a:pt x="107" y="157"/>
                  <a:pt x="105" y="158"/>
                  <a:pt x="103" y="158"/>
                </a:cubicBezTo>
                <a:cubicBezTo>
                  <a:pt x="87" y="158"/>
                  <a:pt x="87" y="158"/>
                  <a:pt x="87" y="158"/>
                </a:cubicBezTo>
                <a:cubicBezTo>
                  <a:pt x="85" y="158"/>
                  <a:pt x="83" y="157"/>
                  <a:pt x="81" y="156"/>
                </a:cubicBezTo>
                <a:cubicBezTo>
                  <a:pt x="80" y="154"/>
                  <a:pt x="79" y="152"/>
                  <a:pt x="79" y="150"/>
                </a:cubicBezTo>
                <a:cubicBezTo>
                  <a:pt x="79" y="111"/>
                  <a:pt x="79" y="111"/>
                  <a:pt x="79" y="111"/>
                </a:cubicBezTo>
                <a:cubicBezTo>
                  <a:pt x="39" y="111"/>
                  <a:pt x="39" y="111"/>
                  <a:pt x="39" y="111"/>
                </a:cubicBezTo>
                <a:cubicBezTo>
                  <a:pt x="37" y="111"/>
                  <a:pt x="35" y="110"/>
                  <a:pt x="34" y="109"/>
                </a:cubicBezTo>
                <a:cubicBezTo>
                  <a:pt x="32" y="107"/>
                  <a:pt x="32" y="105"/>
                  <a:pt x="32" y="103"/>
                </a:cubicBezTo>
                <a:cubicBezTo>
                  <a:pt x="32" y="87"/>
                  <a:pt x="32" y="87"/>
                  <a:pt x="32" y="87"/>
                </a:cubicBezTo>
                <a:cubicBezTo>
                  <a:pt x="32" y="85"/>
                  <a:pt x="32" y="83"/>
                  <a:pt x="34" y="82"/>
                </a:cubicBezTo>
                <a:cubicBezTo>
                  <a:pt x="35" y="80"/>
                  <a:pt x="37" y="79"/>
                  <a:pt x="39" y="79"/>
                </a:cubicBezTo>
                <a:cubicBezTo>
                  <a:pt x="79" y="79"/>
                  <a:pt x="79" y="79"/>
                  <a:pt x="79" y="79"/>
                </a:cubicBezTo>
                <a:cubicBezTo>
                  <a:pt x="79" y="40"/>
                  <a:pt x="79" y="40"/>
                  <a:pt x="79" y="40"/>
                </a:cubicBezTo>
                <a:cubicBezTo>
                  <a:pt x="79" y="38"/>
                  <a:pt x="80" y="36"/>
                  <a:pt x="81" y="34"/>
                </a:cubicBezTo>
                <a:cubicBezTo>
                  <a:pt x="83" y="33"/>
                  <a:pt x="85" y="32"/>
                  <a:pt x="87" y="32"/>
                </a:cubicBezTo>
                <a:cubicBezTo>
                  <a:pt x="103" y="32"/>
                  <a:pt x="103" y="32"/>
                  <a:pt x="103" y="32"/>
                </a:cubicBezTo>
                <a:cubicBezTo>
                  <a:pt x="105" y="32"/>
                  <a:pt x="107" y="33"/>
                  <a:pt x="108" y="34"/>
                </a:cubicBezTo>
                <a:cubicBezTo>
                  <a:pt x="110" y="36"/>
                  <a:pt x="110" y="38"/>
                  <a:pt x="110" y="40"/>
                </a:cubicBezTo>
                <a:cubicBezTo>
                  <a:pt x="110" y="79"/>
                  <a:pt x="110" y="79"/>
                  <a:pt x="110" y="79"/>
                </a:cubicBezTo>
                <a:cubicBezTo>
                  <a:pt x="150" y="79"/>
                  <a:pt x="150" y="79"/>
                  <a:pt x="150" y="79"/>
                </a:cubicBezTo>
                <a:cubicBezTo>
                  <a:pt x="152" y="79"/>
                  <a:pt x="154" y="80"/>
                  <a:pt x="155" y="82"/>
                </a:cubicBezTo>
                <a:cubicBezTo>
                  <a:pt x="157" y="83"/>
                  <a:pt x="158" y="85"/>
                  <a:pt x="158" y="87"/>
                </a:cubicBezTo>
                <a:lnTo>
                  <a:pt x="158" y="103"/>
                </a:lnTo>
                <a:close/>
                <a:moveTo>
                  <a:pt x="158" y="103"/>
                </a:moveTo>
                <a:cubicBezTo>
                  <a:pt x="158" y="103"/>
                  <a:pt x="158" y="103"/>
                  <a:pt x="158" y="10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8" name="Freeform 320"/>
          <p:cNvSpPr>
            <a:spLocks noEditPoints="1"/>
          </p:cNvSpPr>
          <p:nvPr/>
        </p:nvSpPr>
        <p:spPr bwMode="auto">
          <a:xfrm>
            <a:off x="3166535" y="5228168"/>
            <a:ext cx="270933" cy="273051"/>
          </a:xfrm>
          <a:custGeom>
            <a:avLst/>
            <a:gdLst>
              <a:gd name="T0" fmla="*/ 194 w 208"/>
              <a:gd name="T1" fmla="*/ 52 h 208"/>
              <a:gd name="T2" fmla="*/ 156 w 208"/>
              <a:gd name="T3" fmla="*/ 14 h 208"/>
              <a:gd name="T4" fmla="*/ 104 w 208"/>
              <a:gd name="T5" fmla="*/ 0 h 208"/>
              <a:gd name="T6" fmla="*/ 51 w 208"/>
              <a:gd name="T7" fmla="*/ 14 h 208"/>
              <a:gd name="T8" fmla="*/ 14 w 208"/>
              <a:gd name="T9" fmla="*/ 52 h 208"/>
              <a:gd name="T10" fmla="*/ 0 w 208"/>
              <a:gd name="T11" fmla="*/ 104 h 208"/>
              <a:gd name="T12" fmla="*/ 14 w 208"/>
              <a:gd name="T13" fmla="*/ 156 h 208"/>
              <a:gd name="T14" fmla="*/ 51 w 208"/>
              <a:gd name="T15" fmla="*/ 194 h 208"/>
              <a:gd name="T16" fmla="*/ 104 w 208"/>
              <a:gd name="T17" fmla="*/ 208 h 208"/>
              <a:gd name="T18" fmla="*/ 156 w 208"/>
              <a:gd name="T19" fmla="*/ 194 h 208"/>
              <a:gd name="T20" fmla="*/ 194 w 208"/>
              <a:gd name="T21" fmla="*/ 156 h 208"/>
              <a:gd name="T22" fmla="*/ 208 w 208"/>
              <a:gd name="T23" fmla="*/ 104 h 208"/>
              <a:gd name="T24" fmla="*/ 194 w 208"/>
              <a:gd name="T25" fmla="*/ 52 h 208"/>
              <a:gd name="T26" fmla="*/ 168 w 208"/>
              <a:gd name="T27" fmla="*/ 141 h 208"/>
              <a:gd name="T28" fmla="*/ 141 w 208"/>
              <a:gd name="T29" fmla="*/ 168 h 208"/>
              <a:gd name="T30" fmla="*/ 104 w 208"/>
              <a:gd name="T31" fmla="*/ 178 h 208"/>
              <a:gd name="T32" fmla="*/ 67 w 208"/>
              <a:gd name="T33" fmla="*/ 168 h 208"/>
              <a:gd name="T34" fmla="*/ 40 w 208"/>
              <a:gd name="T35" fmla="*/ 141 h 208"/>
              <a:gd name="T36" fmla="*/ 30 w 208"/>
              <a:gd name="T37" fmla="*/ 104 h 208"/>
              <a:gd name="T38" fmla="*/ 40 w 208"/>
              <a:gd name="T39" fmla="*/ 67 h 208"/>
              <a:gd name="T40" fmla="*/ 67 w 208"/>
              <a:gd name="T41" fmla="*/ 40 h 208"/>
              <a:gd name="T42" fmla="*/ 104 w 208"/>
              <a:gd name="T43" fmla="*/ 30 h 208"/>
              <a:gd name="T44" fmla="*/ 141 w 208"/>
              <a:gd name="T45" fmla="*/ 40 h 208"/>
              <a:gd name="T46" fmla="*/ 168 w 208"/>
              <a:gd name="T47" fmla="*/ 67 h 208"/>
              <a:gd name="T48" fmla="*/ 178 w 208"/>
              <a:gd name="T49" fmla="*/ 104 h 208"/>
              <a:gd name="T50" fmla="*/ 168 w 208"/>
              <a:gd name="T51" fmla="*/ 141 h 208"/>
              <a:gd name="T52" fmla="*/ 168 w 208"/>
              <a:gd name="T53" fmla="*/ 141 h 208"/>
              <a:gd name="T54" fmla="*/ 168 w 208"/>
              <a:gd name="T55" fmla="*/ 14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8" h="208">
                <a:moveTo>
                  <a:pt x="194" y="52"/>
                </a:moveTo>
                <a:cubicBezTo>
                  <a:pt x="185" y="36"/>
                  <a:pt x="172" y="23"/>
                  <a:pt x="156" y="14"/>
                </a:cubicBezTo>
                <a:cubicBezTo>
                  <a:pt x="140" y="4"/>
                  <a:pt x="123" y="0"/>
                  <a:pt x="104" y="0"/>
                </a:cubicBezTo>
                <a:cubicBezTo>
                  <a:pt x="85" y="0"/>
                  <a:pt x="67" y="4"/>
                  <a:pt x="51" y="14"/>
                </a:cubicBezTo>
                <a:cubicBezTo>
                  <a:pt x="35" y="23"/>
                  <a:pt x="23" y="36"/>
                  <a:pt x="14" y="52"/>
                </a:cubicBezTo>
                <a:cubicBezTo>
                  <a:pt x="4" y="68"/>
                  <a:pt x="0" y="85"/>
                  <a:pt x="0" y="104"/>
                </a:cubicBezTo>
                <a:cubicBezTo>
                  <a:pt x="0" y="123"/>
                  <a:pt x="4" y="140"/>
                  <a:pt x="14" y="156"/>
                </a:cubicBezTo>
                <a:cubicBezTo>
                  <a:pt x="23" y="172"/>
                  <a:pt x="35" y="185"/>
                  <a:pt x="51" y="194"/>
                </a:cubicBezTo>
                <a:cubicBezTo>
                  <a:pt x="67" y="204"/>
                  <a:pt x="85" y="208"/>
                  <a:pt x="104" y="208"/>
                </a:cubicBezTo>
                <a:cubicBezTo>
                  <a:pt x="123" y="208"/>
                  <a:pt x="140" y="204"/>
                  <a:pt x="156" y="194"/>
                </a:cubicBezTo>
                <a:cubicBezTo>
                  <a:pt x="172" y="185"/>
                  <a:pt x="185" y="172"/>
                  <a:pt x="194" y="156"/>
                </a:cubicBezTo>
                <a:cubicBezTo>
                  <a:pt x="203" y="140"/>
                  <a:pt x="208" y="123"/>
                  <a:pt x="208" y="104"/>
                </a:cubicBezTo>
                <a:cubicBezTo>
                  <a:pt x="208" y="85"/>
                  <a:pt x="203" y="68"/>
                  <a:pt x="194" y="52"/>
                </a:cubicBezTo>
                <a:close/>
                <a:moveTo>
                  <a:pt x="168" y="141"/>
                </a:moveTo>
                <a:cubicBezTo>
                  <a:pt x="161" y="152"/>
                  <a:pt x="152" y="161"/>
                  <a:pt x="141" y="168"/>
                </a:cubicBezTo>
                <a:cubicBezTo>
                  <a:pt x="129" y="174"/>
                  <a:pt x="117" y="178"/>
                  <a:pt x="104" y="178"/>
                </a:cubicBezTo>
                <a:cubicBezTo>
                  <a:pt x="90" y="178"/>
                  <a:pt x="78" y="174"/>
                  <a:pt x="67" y="168"/>
                </a:cubicBezTo>
                <a:cubicBezTo>
                  <a:pt x="55" y="161"/>
                  <a:pt x="46" y="152"/>
                  <a:pt x="40" y="141"/>
                </a:cubicBezTo>
                <a:cubicBezTo>
                  <a:pt x="33" y="130"/>
                  <a:pt x="30" y="117"/>
                  <a:pt x="30" y="104"/>
                </a:cubicBezTo>
                <a:cubicBezTo>
                  <a:pt x="30" y="91"/>
                  <a:pt x="33" y="78"/>
                  <a:pt x="40" y="67"/>
                </a:cubicBezTo>
                <a:cubicBezTo>
                  <a:pt x="46" y="56"/>
                  <a:pt x="55" y="47"/>
                  <a:pt x="67" y="40"/>
                </a:cubicBezTo>
                <a:cubicBezTo>
                  <a:pt x="78" y="34"/>
                  <a:pt x="90" y="30"/>
                  <a:pt x="104" y="30"/>
                </a:cubicBezTo>
                <a:cubicBezTo>
                  <a:pt x="117" y="30"/>
                  <a:pt x="129" y="34"/>
                  <a:pt x="141" y="40"/>
                </a:cubicBezTo>
                <a:cubicBezTo>
                  <a:pt x="152" y="47"/>
                  <a:pt x="161" y="56"/>
                  <a:pt x="168" y="67"/>
                </a:cubicBezTo>
                <a:cubicBezTo>
                  <a:pt x="174" y="78"/>
                  <a:pt x="178" y="91"/>
                  <a:pt x="178" y="104"/>
                </a:cubicBezTo>
                <a:cubicBezTo>
                  <a:pt x="178" y="117"/>
                  <a:pt x="174" y="130"/>
                  <a:pt x="168" y="141"/>
                </a:cubicBezTo>
                <a:close/>
                <a:moveTo>
                  <a:pt x="168" y="141"/>
                </a:moveTo>
                <a:cubicBezTo>
                  <a:pt x="168" y="141"/>
                  <a:pt x="168" y="141"/>
                  <a:pt x="168" y="14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9" name="Freeform 321"/>
          <p:cNvSpPr>
            <a:spLocks noEditPoints="1"/>
          </p:cNvSpPr>
          <p:nvPr/>
        </p:nvSpPr>
        <p:spPr bwMode="auto">
          <a:xfrm>
            <a:off x="3242735" y="5304368"/>
            <a:ext cx="120651" cy="120651"/>
          </a:xfrm>
          <a:custGeom>
            <a:avLst/>
            <a:gdLst>
              <a:gd name="T0" fmla="*/ 92 w 92"/>
              <a:gd name="T1" fmla="*/ 24 h 92"/>
              <a:gd name="T2" fmla="*/ 90 w 92"/>
              <a:gd name="T3" fmla="*/ 21 h 92"/>
              <a:gd name="T4" fmla="*/ 71 w 92"/>
              <a:gd name="T5" fmla="*/ 1 h 92"/>
              <a:gd name="T6" fmla="*/ 67 w 92"/>
              <a:gd name="T7" fmla="*/ 0 h 92"/>
              <a:gd name="T8" fmla="*/ 64 w 92"/>
              <a:gd name="T9" fmla="*/ 1 h 92"/>
              <a:gd name="T10" fmla="*/ 46 w 92"/>
              <a:gd name="T11" fmla="*/ 20 h 92"/>
              <a:gd name="T12" fmla="*/ 27 w 92"/>
              <a:gd name="T13" fmla="*/ 1 h 92"/>
              <a:gd name="T14" fmla="*/ 24 w 92"/>
              <a:gd name="T15" fmla="*/ 0 h 92"/>
              <a:gd name="T16" fmla="*/ 21 w 92"/>
              <a:gd name="T17" fmla="*/ 1 h 92"/>
              <a:gd name="T18" fmla="*/ 1 w 92"/>
              <a:gd name="T19" fmla="*/ 21 h 92"/>
              <a:gd name="T20" fmla="*/ 0 w 92"/>
              <a:gd name="T21" fmla="*/ 24 h 92"/>
              <a:gd name="T22" fmla="*/ 1 w 92"/>
              <a:gd name="T23" fmla="*/ 27 h 92"/>
              <a:gd name="T24" fmla="*/ 20 w 92"/>
              <a:gd name="T25" fmla="*/ 46 h 92"/>
              <a:gd name="T26" fmla="*/ 1 w 92"/>
              <a:gd name="T27" fmla="*/ 65 h 92"/>
              <a:gd name="T28" fmla="*/ 0 w 92"/>
              <a:gd name="T29" fmla="*/ 68 h 92"/>
              <a:gd name="T30" fmla="*/ 1 w 92"/>
              <a:gd name="T31" fmla="*/ 71 h 92"/>
              <a:gd name="T32" fmla="*/ 21 w 92"/>
              <a:gd name="T33" fmla="*/ 91 h 92"/>
              <a:gd name="T34" fmla="*/ 24 w 92"/>
              <a:gd name="T35" fmla="*/ 92 h 92"/>
              <a:gd name="T36" fmla="*/ 27 w 92"/>
              <a:gd name="T37" fmla="*/ 91 h 92"/>
              <a:gd name="T38" fmla="*/ 46 w 92"/>
              <a:gd name="T39" fmla="*/ 72 h 92"/>
              <a:gd name="T40" fmla="*/ 64 w 92"/>
              <a:gd name="T41" fmla="*/ 91 h 92"/>
              <a:gd name="T42" fmla="*/ 67 w 92"/>
              <a:gd name="T43" fmla="*/ 92 h 92"/>
              <a:gd name="T44" fmla="*/ 71 w 92"/>
              <a:gd name="T45" fmla="*/ 91 h 92"/>
              <a:gd name="T46" fmla="*/ 90 w 92"/>
              <a:gd name="T47" fmla="*/ 71 h 92"/>
              <a:gd name="T48" fmla="*/ 92 w 92"/>
              <a:gd name="T49" fmla="*/ 68 h 92"/>
              <a:gd name="T50" fmla="*/ 90 w 92"/>
              <a:gd name="T51" fmla="*/ 65 h 92"/>
              <a:gd name="T52" fmla="*/ 72 w 92"/>
              <a:gd name="T53" fmla="*/ 46 h 92"/>
              <a:gd name="T54" fmla="*/ 90 w 92"/>
              <a:gd name="T55" fmla="*/ 27 h 92"/>
              <a:gd name="T56" fmla="*/ 92 w 92"/>
              <a:gd name="T57" fmla="*/ 24 h 92"/>
              <a:gd name="T58" fmla="*/ 92 w 92"/>
              <a:gd name="T59" fmla="*/ 24 h 92"/>
              <a:gd name="T60" fmla="*/ 92 w 92"/>
              <a:gd name="T61" fmla="*/ 2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92">
                <a:moveTo>
                  <a:pt x="92" y="24"/>
                </a:moveTo>
                <a:cubicBezTo>
                  <a:pt x="92" y="23"/>
                  <a:pt x="91" y="22"/>
                  <a:pt x="90" y="21"/>
                </a:cubicBezTo>
                <a:cubicBezTo>
                  <a:pt x="71" y="1"/>
                  <a:pt x="71" y="1"/>
                  <a:pt x="71" y="1"/>
                </a:cubicBezTo>
                <a:cubicBezTo>
                  <a:pt x="70" y="0"/>
                  <a:pt x="69" y="0"/>
                  <a:pt x="67" y="0"/>
                </a:cubicBezTo>
                <a:cubicBezTo>
                  <a:pt x="66" y="0"/>
                  <a:pt x="65" y="0"/>
                  <a:pt x="64" y="1"/>
                </a:cubicBezTo>
                <a:cubicBezTo>
                  <a:pt x="46" y="20"/>
                  <a:pt x="46" y="20"/>
                  <a:pt x="46" y="20"/>
                </a:cubicBezTo>
                <a:cubicBezTo>
                  <a:pt x="27" y="1"/>
                  <a:pt x="27" y="1"/>
                  <a:pt x="27" y="1"/>
                </a:cubicBezTo>
                <a:cubicBezTo>
                  <a:pt x="26" y="0"/>
                  <a:pt x="25" y="0"/>
                  <a:pt x="24" y="0"/>
                </a:cubicBezTo>
                <a:cubicBezTo>
                  <a:pt x="23" y="0"/>
                  <a:pt x="22" y="0"/>
                  <a:pt x="21" y="1"/>
                </a:cubicBezTo>
                <a:cubicBezTo>
                  <a:pt x="1" y="21"/>
                  <a:pt x="1" y="21"/>
                  <a:pt x="1" y="21"/>
                </a:cubicBezTo>
                <a:cubicBezTo>
                  <a:pt x="0" y="22"/>
                  <a:pt x="0" y="23"/>
                  <a:pt x="0" y="24"/>
                </a:cubicBezTo>
                <a:cubicBezTo>
                  <a:pt x="0" y="25"/>
                  <a:pt x="0" y="27"/>
                  <a:pt x="1" y="27"/>
                </a:cubicBezTo>
                <a:cubicBezTo>
                  <a:pt x="20" y="46"/>
                  <a:pt x="20" y="46"/>
                  <a:pt x="20" y="46"/>
                </a:cubicBezTo>
                <a:cubicBezTo>
                  <a:pt x="1" y="65"/>
                  <a:pt x="1" y="65"/>
                  <a:pt x="1" y="65"/>
                </a:cubicBezTo>
                <a:cubicBezTo>
                  <a:pt x="0" y="65"/>
                  <a:pt x="0" y="67"/>
                  <a:pt x="0" y="68"/>
                </a:cubicBezTo>
                <a:cubicBezTo>
                  <a:pt x="0" y="69"/>
                  <a:pt x="0" y="70"/>
                  <a:pt x="1" y="71"/>
                </a:cubicBezTo>
                <a:cubicBezTo>
                  <a:pt x="21" y="91"/>
                  <a:pt x="21" y="91"/>
                  <a:pt x="21" y="91"/>
                </a:cubicBezTo>
                <a:cubicBezTo>
                  <a:pt x="22" y="92"/>
                  <a:pt x="23" y="92"/>
                  <a:pt x="24" y="92"/>
                </a:cubicBezTo>
                <a:cubicBezTo>
                  <a:pt x="25" y="92"/>
                  <a:pt x="26" y="92"/>
                  <a:pt x="27" y="91"/>
                </a:cubicBezTo>
                <a:cubicBezTo>
                  <a:pt x="46" y="72"/>
                  <a:pt x="46" y="72"/>
                  <a:pt x="46" y="72"/>
                </a:cubicBezTo>
                <a:cubicBezTo>
                  <a:pt x="64" y="91"/>
                  <a:pt x="64" y="91"/>
                  <a:pt x="64" y="91"/>
                </a:cubicBezTo>
                <a:cubicBezTo>
                  <a:pt x="65" y="92"/>
                  <a:pt x="66" y="92"/>
                  <a:pt x="67" y="92"/>
                </a:cubicBezTo>
                <a:cubicBezTo>
                  <a:pt x="69" y="92"/>
                  <a:pt x="70" y="92"/>
                  <a:pt x="71" y="91"/>
                </a:cubicBezTo>
                <a:cubicBezTo>
                  <a:pt x="90" y="71"/>
                  <a:pt x="90" y="71"/>
                  <a:pt x="90" y="71"/>
                </a:cubicBezTo>
                <a:cubicBezTo>
                  <a:pt x="91" y="70"/>
                  <a:pt x="92" y="69"/>
                  <a:pt x="92" y="68"/>
                </a:cubicBezTo>
                <a:cubicBezTo>
                  <a:pt x="92" y="67"/>
                  <a:pt x="91" y="65"/>
                  <a:pt x="90" y="65"/>
                </a:cubicBezTo>
                <a:cubicBezTo>
                  <a:pt x="72" y="46"/>
                  <a:pt x="72" y="46"/>
                  <a:pt x="72" y="46"/>
                </a:cubicBezTo>
                <a:cubicBezTo>
                  <a:pt x="90" y="27"/>
                  <a:pt x="90" y="27"/>
                  <a:pt x="90" y="27"/>
                </a:cubicBezTo>
                <a:cubicBezTo>
                  <a:pt x="91" y="27"/>
                  <a:pt x="92" y="25"/>
                  <a:pt x="92" y="24"/>
                </a:cubicBezTo>
                <a:close/>
                <a:moveTo>
                  <a:pt x="92" y="24"/>
                </a:moveTo>
                <a:cubicBezTo>
                  <a:pt x="92" y="24"/>
                  <a:pt x="92" y="24"/>
                  <a:pt x="92"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0" name="Freeform 322"/>
          <p:cNvSpPr>
            <a:spLocks noEditPoints="1"/>
          </p:cNvSpPr>
          <p:nvPr/>
        </p:nvSpPr>
        <p:spPr bwMode="auto">
          <a:xfrm>
            <a:off x="3570820" y="5289553"/>
            <a:ext cx="182033" cy="182033"/>
          </a:xfrm>
          <a:custGeom>
            <a:avLst/>
            <a:gdLst>
              <a:gd name="T0" fmla="*/ 101 w 139"/>
              <a:gd name="T1" fmla="*/ 70 h 139"/>
              <a:gd name="T2" fmla="*/ 136 w 139"/>
              <a:gd name="T3" fmla="*/ 35 h 139"/>
              <a:gd name="T4" fmla="*/ 139 w 139"/>
              <a:gd name="T5" fmla="*/ 27 h 139"/>
              <a:gd name="T6" fmla="*/ 136 w 139"/>
              <a:gd name="T7" fmla="*/ 19 h 139"/>
              <a:gd name="T8" fmla="*/ 120 w 139"/>
              <a:gd name="T9" fmla="*/ 3 h 139"/>
              <a:gd name="T10" fmla="*/ 112 w 139"/>
              <a:gd name="T11" fmla="*/ 0 h 139"/>
              <a:gd name="T12" fmla="*/ 104 w 139"/>
              <a:gd name="T13" fmla="*/ 3 h 139"/>
              <a:gd name="T14" fmla="*/ 69 w 139"/>
              <a:gd name="T15" fmla="*/ 38 h 139"/>
              <a:gd name="T16" fmla="*/ 35 w 139"/>
              <a:gd name="T17" fmla="*/ 3 h 139"/>
              <a:gd name="T18" fmla="*/ 27 w 139"/>
              <a:gd name="T19" fmla="*/ 0 h 139"/>
              <a:gd name="T20" fmla="*/ 19 w 139"/>
              <a:gd name="T21" fmla="*/ 3 h 139"/>
              <a:gd name="T22" fmla="*/ 3 w 139"/>
              <a:gd name="T23" fmla="*/ 19 h 139"/>
              <a:gd name="T24" fmla="*/ 0 w 139"/>
              <a:gd name="T25" fmla="*/ 27 h 139"/>
              <a:gd name="T26" fmla="*/ 3 w 139"/>
              <a:gd name="T27" fmla="*/ 35 h 139"/>
              <a:gd name="T28" fmla="*/ 37 w 139"/>
              <a:gd name="T29" fmla="*/ 70 h 139"/>
              <a:gd name="T30" fmla="*/ 3 w 139"/>
              <a:gd name="T31" fmla="*/ 104 h 139"/>
              <a:gd name="T32" fmla="*/ 0 w 139"/>
              <a:gd name="T33" fmla="*/ 112 h 139"/>
              <a:gd name="T34" fmla="*/ 3 w 139"/>
              <a:gd name="T35" fmla="*/ 120 h 139"/>
              <a:gd name="T36" fmla="*/ 19 w 139"/>
              <a:gd name="T37" fmla="*/ 136 h 139"/>
              <a:gd name="T38" fmla="*/ 27 w 139"/>
              <a:gd name="T39" fmla="*/ 139 h 139"/>
              <a:gd name="T40" fmla="*/ 35 w 139"/>
              <a:gd name="T41" fmla="*/ 136 h 139"/>
              <a:gd name="T42" fmla="*/ 69 w 139"/>
              <a:gd name="T43" fmla="*/ 102 h 139"/>
              <a:gd name="T44" fmla="*/ 104 w 139"/>
              <a:gd name="T45" fmla="*/ 136 h 139"/>
              <a:gd name="T46" fmla="*/ 112 w 139"/>
              <a:gd name="T47" fmla="*/ 139 h 139"/>
              <a:gd name="T48" fmla="*/ 120 w 139"/>
              <a:gd name="T49" fmla="*/ 136 h 139"/>
              <a:gd name="T50" fmla="*/ 136 w 139"/>
              <a:gd name="T51" fmla="*/ 120 h 139"/>
              <a:gd name="T52" fmla="*/ 139 w 139"/>
              <a:gd name="T53" fmla="*/ 112 h 139"/>
              <a:gd name="T54" fmla="*/ 136 w 139"/>
              <a:gd name="T55" fmla="*/ 104 h 139"/>
              <a:gd name="T56" fmla="*/ 101 w 139"/>
              <a:gd name="T57" fmla="*/ 70 h 139"/>
              <a:gd name="T58" fmla="*/ 101 w 139"/>
              <a:gd name="T59" fmla="*/ 70 h 139"/>
              <a:gd name="T60" fmla="*/ 101 w 139"/>
              <a:gd name="T61"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139">
                <a:moveTo>
                  <a:pt x="101" y="70"/>
                </a:moveTo>
                <a:cubicBezTo>
                  <a:pt x="136" y="35"/>
                  <a:pt x="136" y="35"/>
                  <a:pt x="136" y="35"/>
                </a:cubicBezTo>
                <a:cubicBezTo>
                  <a:pt x="138" y="33"/>
                  <a:pt x="139" y="30"/>
                  <a:pt x="139" y="27"/>
                </a:cubicBezTo>
                <a:cubicBezTo>
                  <a:pt x="139" y="24"/>
                  <a:pt x="138" y="21"/>
                  <a:pt x="136" y="19"/>
                </a:cubicBezTo>
                <a:cubicBezTo>
                  <a:pt x="120" y="3"/>
                  <a:pt x="120" y="3"/>
                  <a:pt x="120" y="3"/>
                </a:cubicBezTo>
                <a:cubicBezTo>
                  <a:pt x="118" y="1"/>
                  <a:pt x="115" y="0"/>
                  <a:pt x="112" y="0"/>
                </a:cubicBezTo>
                <a:cubicBezTo>
                  <a:pt x="109" y="0"/>
                  <a:pt x="106" y="1"/>
                  <a:pt x="104" y="3"/>
                </a:cubicBezTo>
                <a:cubicBezTo>
                  <a:pt x="69" y="38"/>
                  <a:pt x="69" y="38"/>
                  <a:pt x="69" y="38"/>
                </a:cubicBezTo>
                <a:cubicBezTo>
                  <a:pt x="35" y="3"/>
                  <a:pt x="35" y="3"/>
                  <a:pt x="35" y="3"/>
                </a:cubicBezTo>
                <a:cubicBezTo>
                  <a:pt x="33" y="1"/>
                  <a:pt x="30" y="0"/>
                  <a:pt x="27" y="0"/>
                </a:cubicBezTo>
                <a:cubicBezTo>
                  <a:pt x="24" y="0"/>
                  <a:pt x="21" y="1"/>
                  <a:pt x="19" y="3"/>
                </a:cubicBezTo>
                <a:cubicBezTo>
                  <a:pt x="3" y="19"/>
                  <a:pt x="3" y="19"/>
                  <a:pt x="3" y="19"/>
                </a:cubicBezTo>
                <a:cubicBezTo>
                  <a:pt x="1" y="21"/>
                  <a:pt x="0" y="24"/>
                  <a:pt x="0" y="27"/>
                </a:cubicBezTo>
                <a:cubicBezTo>
                  <a:pt x="0" y="30"/>
                  <a:pt x="1" y="33"/>
                  <a:pt x="3" y="35"/>
                </a:cubicBezTo>
                <a:cubicBezTo>
                  <a:pt x="37" y="70"/>
                  <a:pt x="37" y="70"/>
                  <a:pt x="37" y="70"/>
                </a:cubicBezTo>
                <a:cubicBezTo>
                  <a:pt x="3" y="104"/>
                  <a:pt x="3" y="104"/>
                  <a:pt x="3" y="104"/>
                </a:cubicBezTo>
                <a:cubicBezTo>
                  <a:pt x="1" y="106"/>
                  <a:pt x="0" y="109"/>
                  <a:pt x="0" y="112"/>
                </a:cubicBezTo>
                <a:cubicBezTo>
                  <a:pt x="0" y="115"/>
                  <a:pt x="1" y="118"/>
                  <a:pt x="3" y="120"/>
                </a:cubicBezTo>
                <a:cubicBezTo>
                  <a:pt x="19" y="136"/>
                  <a:pt x="19" y="136"/>
                  <a:pt x="19" y="136"/>
                </a:cubicBezTo>
                <a:cubicBezTo>
                  <a:pt x="21" y="138"/>
                  <a:pt x="24" y="139"/>
                  <a:pt x="27" y="139"/>
                </a:cubicBezTo>
                <a:cubicBezTo>
                  <a:pt x="30" y="139"/>
                  <a:pt x="33" y="138"/>
                  <a:pt x="35" y="136"/>
                </a:cubicBezTo>
                <a:cubicBezTo>
                  <a:pt x="69" y="102"/>
                  <a:pt x="69" y="102"/>
                  <a:pt x="69" y="102"/>
                </a:cubicBezTo>
                <a:cubicBezTo>
                  <a:pt x="104" y="136"/>
                  <a:pt x="104" y="136"/>
                  <a:pt x="104" y="136"/>
                </a:cubicBezTo>
                <a:cubicBezTo>
                  <a:pt x="106" y="138"/>
                  <a:pt x="109" y="139"/>
                  <a:pt x="112" y="139"/>
                </a:cubicBezTo>
                <a:cubicBezTo>
                  <a:pt x="115" y="139"/>
                  <a:pt x="118" y="138"/>
                  <a:pt x="120" y="136"/>
                </a:cubicBezTo>
                <a:cubicBezTo>
                  <a:pt x="136" y="120"/>
                  <a:pt x="136" y="120"/>
                  <a:pt x="136" y="120"/>
                </a:cubicBezTo>
                <a:cubicBezTo>
                  <a:pt x="138" y="118"/>
                  <a:pt x="139" y="115"/>
                  <a:pt x="139" y="112"/>
                </a:cubicBezTo>
                <a:cubicBezTo>
                  <a:pt x="139" y="109"/>
                  <a:pt x="138" y="106"/>
                  <a:pt x="136" y="104"/>
                </a:cubicBezTo>
                <a:lnTo>
                  <a:pt x="101" y="70"/>
                </a:lnTo>
                <a:close/>
                <a:moveTo>
                  <a:pt x="101" y="70"/>
                </a:moveTo>
                <a:cubicBezTo>
                  <a:pt x="101" y="70"/>
                  <a:pt x="101" y="70"/>
                  <a:pt x="101"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1" name="Freeform 323"/>
          <p:cNvSpPr>
            <a:spLocks noEditPoints="1"/>
          </p:cNvSpPr>
          <p:nvPr/>
        </p:nvSpPr>
        <p:spPr bwMode="auto">
          <a:xfrm>
            <a:off x="3202520" y="2201337"/>
            <a:ext cx="232833" cy="232833"/>
          </a:xfrm>
          <a:custGeom>
            <a:avLst/>
            <a:gdLst>
              <a:gd name="T0" fmla="*/ 174 w 177"/>
              <a:gd name="T1" fmla="*/ 2 h 177"/>
              <a:gd name="T2" fmla="*/ 169 w 177"/>
              <a:gd name="T3" fmla="*/ 0 h 177"/>
              <a:gd name="T4" fmla="*/ 7 w 177"/>
              <a:gd name="T5" fmla="*/ 0 h 177"/>
              <a:gd name="T6" fmla="*/ 2 w 177"/>
              <a:gd name="T7" fmla="*/ 2 h 177"/>
              <a:gd name="T8" fmla="*/ 0 w 177"/>
              <a:gd name="T9" fmla="*/ 7 h 177"/>
              <a:gd name="T10" fmla="*/ 0 w 177"/>
              <a:gd name="T11" fmla="*/ 170 h 177"/>
              <a:gd name="T12" fmla="*/ 2 w 177"/>
              <a:gd name="T13" fmla="*/ 175 h 177"/>
              <a:gd name="T14" fmla="*/ 7 w 177"/>
              <a:gd name="T15" fmla="*/ 177 h 177"/>
              <a:gd name="T16" fmla="*/ 169 w 177"/>
              <a:gd name="T17" fmla="*/ 177 h 177"/>
              <a:gd name="T18" fmla="*/ 174 w 177"/>
              <a:gd name="T19" fmla="*/ 175 h 177"/>
              <a:gd name="T20" fmla="*/ 177 w 177"/>
              <a:gd name="T21" fmla="*/ 170 h 177"/>
              <a:gd name="T22" fmla="*/ 177 w 177"/>
              <a:gd name="T23" fmla="*/ 7 h 177"/>
              <a:gd name="T24" fmla="*/ 174 w 177"/>
              <a:gd name="T25" fmla="*/ 2 h 177"/>
              <a:gd name="T26" fmla="*/ 174 w 177"/>
              <a:gd name="T27" fmla="*/ 2 h 177"/>
              <a:gd name="T28" fmla="*/ 174 w 177"/>
              <a:gd name="T29" fmla="*/ 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77">
                <a:moveTo>
                  <a:pt x="174" y="2"/>
                </a:moveTo>
                <a:cubicBezTo>
                  <a:pt x="173" y="1"/>
                  <a:pt x="171" y="0"/>
                  <a:pt x="169" y="0"/>
                </a:cubicBezTo>
                <a:cubicBezTo>
                  <a:pt x="7" y="0"/>
                  <a:pt x="7" y="0"/>
                  <a:pt x="7" y="0"/>
                </a:cubicBezTo>
                <a:cubicBezTo>
                  <a:pt x="5" y="0"/>
                  <a:pt x="3" y="1"/>
                  <a:pt x="2" y="2"/>
                </a:cubicBezTo>
                <a:cubicBezTo>
                  <a:pt x="1" y="4"/>
                  <a:pt x="0" y="5"/>
                  <a:pt x="0" y="7"/>
                </a:cubicBezTo>
                <a:cubicBezTo>
                  <a:pt x="0" y="170"/>
                  <a:pt x="0" y="170"/>
                  <a:pt x="0" y="170"/>
                </a:cubicBezTo>
                <a:cubicBezTo>
                  <a:pt x="0" y="172"/>
                  <a:pt x="1" y="173"/>
                  <a:pt x="2" y="175"/>
                </a:cubicBezTo>
                <a:cubicBezTo>
                  <a:pt x="3" y="176"/>
                  <a:pt x="5" y="177"/>
                  <a:pt x="7" y="177"/>
                </a:cubicBezTo>
                <a:cubicBezTo>
                  <a:pt x="169" y="177"/>
                  <a:pt x="169" y="177"/>
                  <a:pt x="169" y="177"/>
                </a:cubicBezTo>
                <a:cubicBezTo>
                  <a:pt x="171" y="177"/>
                  <a:pt x="173" y="176"/>
                  <a:pt x="174" y="175"/>
                </a:cubicBezTo>
                <a:cubicBezTo>
                  <a:pt x="176" y="173"/>
                  <a:pt x="177" y="172"/>
                  <a:pt x="177" y="170"/>
                </a:cubicBezTo>
                <a:cubicBezTo>
                  <a:pt x="177" y="7"/>
                  <a:pt x="177" y="7"/>
                  <a:pt x="177" y="7"/>
                </a:cubicBezTo>
                <a:cubicBezTo>
                  <a:pt x="177" y="5"/>
                  <a:pt x="176" y="4"/>
                  <a:pt x="174" y="2"/>
                </a:cubicBezTo>
                <a:close/>
                <a:moveTo>
                  <a:pt x="174" y="2"/>
                </a:moveTo>
                <a:cubicBezTo>
                  <a:pt x="174" y="2"/>
                  <a:pt x="174" y="2"/>
                  <a:pt x="17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2" name="Freeform 324"/>
          <p:cNvSpPr>
            <a:spLocks noEditPoints="1"/>
          </p:cNvSpPr>
          <p:nvPr/>
        </p:nvSpPr>
        <p:spPr bwMode="auto">
          <a:xfrm>
            <a:off x="3177118" y="1466851"/>
            <a:ext cx="224367" cy="194733"/>
          </a:xfrm>
          <a:custGeom>
            <a:avLst/>
            <a:gdLst>
              <a:gd name="T0" fmla="*/ 170 w 171"/>
              <a:gd name="T1" fmla="*/ 1 h 149"/>
              <a:gd name="T2" fmla="*/ 167 w 171"/>
              <a:gd name="T3" fmla="*/ 2 h 149"/>
              <a:gd name="T4" fmla="*/ 99 w 171"/>
              <a:gd name="T5" fmla="*/ 70 h 149"/>
              <a:gd name="T6" fmla="*/ 98 w 171"/>
              <a:gd name="T7" fmla="*/ 72 h 149"/>
              <a:gd name="T8" fmla="*/ 98 w 171"/>
              <a:gd name="T9" fmla="*/ 4 h 149"/>
              <a:gd name="T10" fmla="*/ 96 w 171"/>
              <a:gd name="T11" fmla="*/ 1 h 149"/>
              <a:gd name="T12" fmla="*/ 93 w 171"/>
              <a:gd name="T13" fmla="*/ 2 h 149"/>
              <a:gd name="T14" fmla="*/ 25 w 171"/>
              <a:gd name="T15" fmla="*/ 70 h 149"/>
              <a:gd name="T16" fmla="*/ 24 w 171"/>
              <a:gd name="T17" fmla="*/ 72 h 149"/>
              <a:gd name="T18" fmla="*/ 24 w 171"/>
              <a:gd name="T19" fmla="*/ 7 h 149"/>
              <a:gd name="T20" fmla="*/ 22 w 171"/>
              <a:gd name="T21" fmla="*/ 3 h 149"/>
              <a:gd name="T22" fmla="*/ 18 w 171"/>
              <a:gd name="T23" fmla="*/ 1 h 149"/>
              <a:gd name="T24" fmla="*/ 6 w 171"/>
              <a:gd name="T25" fmla="*/ 1 h 149"/>
              <a:gd name="T26" fmla="*/ 1 w 171"/>
              <a:gd name="T27" fmla="*/ 3 h 149"/>
              <a:gd name="T28" fmla="*/ 0 w 171"/>
              <a:gd name="T29" fmla="*/ 7 h 149"/>
              <a:gd name="T30" fmla="*/ 0 w 171"/>
              <a:gd name="T31" fmla="*/ 142 h 149"/>
              <a:gd name="T32" fmla="*/ 1 w 171"/>
              <a:gd name="T33" fmla="*/ 146 h 149"/>
              <a:gd name="T34" fmla="*/ 6 w 171"/>
              <a:gd name="T35" fmla="*/ 148 h 149"/>
              <a:gd name="T36" fmla="*/ 18 w 171"/>
              <a:gd name="T37" fmla="*/ 148 h 149"/>
              <a:gd name="T38" fmla="*/ 22 w 171"/>
              <a:gd name="T39" fmla="*/ 146 h 149"/>
              <a:gd name="T40" fmla="*/ 24 w 171"/>
              <a:gd name="T41" fmla="*/ 142 h 149"/>
              <a:gd name="T42" fmla="*/ 24 w 171"/>
              <a:gd name="T43" fmla="*/ 77 h 149"/>
              <a:gd name="T44" fmla="*/ 25 w 171"/>
              <a:gd name="T45" fmla="*/ 79 h 149"/>
              <a:gd name="T46" fmla="*/ 93 w 171"/>
              <a:gd name="T47" fmla="*/ 147 h 149"/>
              <a:gd name="T48" fmla="*/ 96 w 171"/>
              <a:gd name="T49" fmla="*/ 148 h 149"/>
              <a:gd name="T50" fmla="*/ 98 w 171"/>
              <a:gd name="T51" fmla="*/ 145 h 149"/>
              <a:gd name="T52" fmla="*/ 98 w 171"/>
              <a:gd name="T53" fmla="*/ 77 h 149"/>
              <a:gd name="T54" fmla="*/ 99 w 171"/>
              <a:gd name="T55" fmla="*/ 79 h 149"/>
              <a:gd name="T56" fmla="*/ 167 w 171"/>
              <a:gd name="T57" fmla="*/ 147 h 149"/>
              <a:gd name="T58" fmla="*/ 170 w 171"/>
              <a:gd name="T59" fmla="*/ 148 h 149"/>
              <a:gd name="T60" fmla="*/ 171 w 171"/>
              <a:gd name="T61" fmla="*/ 145 h 149"/>
              <a:gd name="T62" fmla="*/ 171 w 171"/>
              <a:gd name="T63" fmla="*/ 4 h 149"/>
              <a:gd name="T64" fmla="*/ 170 w 171"/>
              <a:gd name="T65" fmla="*/ 1 h 149"/>
              <a:gd name="T66" fmla="*/ 170 w 171"/>
              <a:gd name="T67" fmla="*/ 1 h 149"/>
              <a:gd name="T68" fmla="*/ 170 w 171"/>
              <a:gd name="T69" fmla="*/ 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49">
                <a:moveTo>
                  <a:pt x="170" y="1"/>
                </a:moveTo>
                <a:cubicBezTo>
                  <a:pt x="169" y="1"/>
                  <a:pt x="168" y="1"/>
                  <a:pt x="167" y="2"/>
                </a:cubicBezTo>
                <a:cubicBezTo>
                  <a:pt x="99" y="70"/>
                  <a:pt x="99" y="70"/>
                  <a:pt x="99" y="70"/>
                </a:cubicBezTo>
                <a:cubicBezTo>
                  <a:pt x="98" y="71"/>
                  <a:pt x="98" y="71"/>
                  <a:pt x="98" y="72"/>
                </a:cubicBezTo>
                <a:cubicBezTo>
                  <a:pt x="98" y="4"/>
                  <a:pt x="98" y="4"/>
                  <a:pt x="98" y="4"/>
                </a:cubicBezTo>
                <a:cubicBezTo>
                  <a:pt x="98" y="2"/>
                  <a:pt x="97" y="1"/>
                  <a:pt x="96" y="1"/>
                </a:cubicBezTo>
                <a:cubicBezTo>
                  <a:pt x="96" y="0"/>
                  <a:pt x="95" y="1"/>
                  <a:pt x="93" y="2"/>
                </a:cubicBezTo>
                <a:cubicBezTo>
                  <a:pt x="25" y="70"/>
                  <a:pt x="25" y="70"/>
                  <a:pt x="25" y="70"/>
                </a:cubicBezTo>
                <a:cubicBezTo>
                  <a:pt x="25" y="71"/>
                  <a:pt x="24" y="71"/>
                  <a:pt x="24" y="72"/>
                </a:cubicBezTo>
                <a:cubicBezTo>
                  <a:pt x="24" y="7"/>
                  <a:pt x="24" y="7"/>
                  <a:pt x="24" y="7"/>
                </a:cubicBezTo>
                <a:cubicBezTo>
                  <a:pt x="24" y="5"/>
                  <a:pt x="23" y="4"/>
                  <a:pt x="22" y="3"/>
                </a:cubicBezTo>
                <a:cubicBezTo>
                  <a:pt x="21" y="1"/>
                  <a:pt x="20" y="1"/>
                  <a:pt x="18" y="1"/>
                </a:cubicBezTo>
                <a:cubicBezTo>
                  <a:pt x="6" y="1"/>
                  <a:pt x="6" y="1"/>
                  <a:pt x="6" y="1"/>
                </a:cubicBezTo>
                <a:cubicBezTo>
                  <a:pt x="4" y="1"/>
                  <a:pt x="3" y="1"/>
                  <a:pt x="1" y="3"/>
                </a:cubicBezTo>
                <a:cubicBezTo>
                  <a:pt x="0" y="4"/>
                  <a:pt x="0" y="5"/>
                  <a:pt x="0" y="7"/>
                </a:cubicBezTo>
                <a:cubicBezTo>
                  <a:pt x="0" y="142"/>
                  <a:pt x="0" y="142"/>
                  <a:pt x="0" y="142"/>
                </a:cubicBezTo>
                <a:cubicBezTo>
                  <a:pt x="0" y="144"/>
                  <a:pt x="0" y="145"/>
                  <a:pt x="1" y="146"/>
                </a:cubicBezTo>
                <a:cubicBezTo>
                  <a:pt x="3" y="148"/>
                  <a:pt x="4" y="148"/>
                  <a:pt x="6" y="148"/>
                </a:cubicBezTo>
                <a:cubicBezTo>
                  <a:pt x="18" y="148"/>
                  <a:pt x="18" y="148"/>
                  <a:pt x="18" y="148"/>
                </a:cubicBezTo>
                <a:cubicBezTo>
                  <a:pt x="20" y="148"/>
                  <a:pt x="21" y="148"/>
                  <a:pt x="22" y="146"/>
                </a:cubicBezTo>
                <a:cubicBezTo>
                  <a:pt x="23" y="145"/>
                  <a:pt x="24" y="144"/>
                  <a:pt x="24" y="142"/>
                </a:cubicBezTo>
                <a:cubicBezTo>
                  <a:pt x="24" y="77"/>
                  <a:pt x="24" y="77"/>
                  <a:pt x="24" y="77"/>
                </a:cubicBezTo>
                <a:cubicBezTo>
                  <a:pt x="24" y="78"/>
                  <a:pt x="25" y="78"/>
                  <a:pt x="25" y="79"/>
                </a:cubicBezTo>
                <a:cubicBezTo>
                  <a:pt x="93" y="147"/>
                  <a:pt x="93" y="147"/>
                  <a:pt x="93" y="147"/>
                </a:cubicBezTo>
                <a:cubicBezTo>
                  <a:pt x="95" y="148"/>
                  <a:pt x="96" y="149"/>
                  <a:pt x="96" y="148"/>
                </a:cubicBezTo>
                <a:cubicBezTo>
                  <a:pt x="97" y="148"/>
                  <a:pt x="98" y="147"/>
                  <a:pt x="98" y="145"/>
                </a:cubicBezTo>
                <a:cubicBezTo>
                  <a:pt x="98" y="77"/>
                  <a:pt x="98" y="77"/>
                  <a:pt x="98" y="77"/>
                </a:cubicBezTo>
                <a:cubicBezTo>
                  <a:pt x="98" y="78"/>
                  <a:pt x="98" y="78"/>
                  <a:pt x="99" y="79"/>
                </a:cubicBezTo>
                <a:cubicBezTo>
                  <a:pt x="167" y="147"/>
                  <a:pt x="167" y="147"/>
                  <a:pt x="167" y="147"/>
                </a:cubicBezTo>
                <a:cubicBezTo>
                  <a:pt x="168" y="148"/>
                  <a:pt x="169" y="149"/>
                  <a:pt x="170" y="148"/>
                </a:cubicBezTo>
                <a:cubicBezTo>
                  <a:pt x="171" y="148"/>
                  <a:pt x="171" y="147"/>
                  <a:pt x="171" y="145"/>
                </a:cubicBezTo>
                <a:cubicBezTo>
                  <a:pt x="171" y="4"/>
                  <a:pt x="171" y="4"/>
                  <a:pt x="171" y="4"/>
                </a:cubicBezTo>
                <a:cubicBezTo>
                  <a:pt x="171" y="2"/>
                  <a:pt x="171" y="1"/>
                  <a:pt x="170" y="1"/>
                </a:cubicBezTo>
                <a:close/>
                <a:moveTo>
                  <a:pt x="170" y="1"/>
                </a:moveTo>
                <a:cubicBezTo>
                  <a:pt x="170" y="1"/>
                  <a:pt x="170" y="1"/>
                  <a:pt x="170"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3" name="Freeform 325"/>
          <p:cNvSpPr>
            <a:spLocks noEditPoints="1"/>
          </p:cNvSpPr>
          <p:nvPr/>
        </p:nvSpPr>
        <p:spPr bwMode="auto">
          <a:xfrm>
            <a:off x="4370918" y="1447802"/>
            <a:ext cx="154517" cy="230717"/>
          </a:xfrm>
          <a:custGeom>
            <a:avLst/>
            <a:gdLst>
              <a:gd name="T0" fmla="*/ 116 w 118"/>
              <a:gd name="T1" fmla="*/ 0 h 176"/>
              <a:gd name="T2" fmla="*/ 113 w 118"/>
              <a:gd name="T3" fmla="*/ 1 h 176"/>
              <a:gd name="T4" fmla="*/ 31 w 118"/>
              <a:gd name="T5" fmla="*/ 83 h 176"/>
              <a:gd name="T6" fmla="*/ 30 w 118"/>
              <a:gd name="T7" fmla="*/ 85 h 176"/>
              <a:gd name="T8" fmla="*/ 30 w 118"/>
              <a:gd name="T9" fmla="*/ 7 h 176"/>
              <a:gd name="T10" fmla="*/ 28 w 118"/>
              <a:gd name="T11" fmla="*/ 2 h 176"/>
              <a:gd name="T12" fmla="*/ 22 w 118"/>
              <a:gd name="T13" fmla="*/ 0 h 176"/>
              <a:gd name="T14" fmla="*/ 8 w 118"/>
              <a:gd name="T15" fmla="*/ 0 h 176"/>
              <a:gd name="T16" fmla="*/ 3 w 118"/>
              <a:gd name="T17" fmla="*/ 2 h 176"/>
              <a:gd name="T18" fmla="*/ 0 w 118"/>
              <a:gd name="T19" fmla="*/ 7 h 176"/>
              <a:gd name="T20" fmla="*/ 0 w 118"/>
              <a:gd name="T21" fmla="*/ 169 h 176"/>
              <a:gd name="T22" fmla="*/ 3 w 118"/>
              <a:gd name="T23" fmla="*/ 174 h 176"/>
              <a:gd name="T24" fmla="*/ 8 w 118"/>
              <a:gd name="T25" fmla="*/ 176 h 176"/>
              <a:gd name="T26" fmla="*/ 22 w 118"/>
              <a:gd name="T27" fmla="*/ 176 h 176"/>
              <a:gd name="T28" fmla="*/ 28 w 118"/>
              <a:gd name="T29" fmla="*/ 174 h 176"/>
              <a:gd name="T30" fmla="*/ 30 w 118"/>
              <a:gd name="T31" fmla="*/ 169 h 176"/>
              <a:gd name="T32" fmla="*/ 30 w 118"/>
              <a:gd name="T33" fmla="*/ 91 h 176"/>
              <a:gd name="T34" fmla="*/ 31 w 118"/>
              <a:gd name="T35" fmla="*/ 93 h 176"/>
              <a:gd name="T36" fmla="*/ 113 w 118"/>
              <a:gd name="T37" fmla="*/ 175 h 176"/>
              <a:gd name="T38" fmla="*/ 116 w 118"/>
              <a:gd name="T39" fmla="*/ 176 h 176"/>
              <a:gd name="T40" fmla="*/ 118 w 118"/>
              <a:gd name="T41" fmla="*/ 172 h 176"/>
              <a:gd name="T42" fmla="*/ 118 w 118"/>
              <a:gd name="T43" fmla="*/ 4 h 176"/>
              <a:gd name="T44" fmla="*/ 116 w 118"/>
              <a:gd name="T45" fmla="*/ 0 h 176"/>
              <a:gd name="T46" fmla="*/ 116 w 118"/>
              <a:gd name="T47" fmla="*/ 0 h 176"/>
              <a:gd name="T48" fmla="*/ 116 w 118"/>
              <a:gd name="T49"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8" h="176">
                <a:moveTo>
                  <a:pt x="116" y="0"/>
                </a:moveTo>
                <a:cubicBezTo>
                  <a:pt x="115" y="0"/>
                  <a:pt x="114" y="0"/>
                  <a:pt x="113" y="1"/>
                </a:cubicBezTo>
                <a:cubicBezTo>
                  <a:pt x="31" y="83"/>
                  <a:pt x="31" y="83"/>
                  <a:pt x="31" y="83"/>
                </a:cubicBezTo>
                <a:cubicBezTo>
                  <a:pt x="31" y="83"/>
                  <a:pt x="30" y="84"/>
                  <a:pt x="30" y="85"/>
                </a:cubicBezTo>
                <a:cubicBezTo>
                  <a:pt x="30" y="7"/>
                  <a:pt x="30" y="7"/>
                  <a:pt x="30" y="7"/>
                </a:cubicBezTo>
                <a:cubicBezTo>
                  <a:pt x="30" y="5"/>
                  <a:pt x="29" y="4"/>
                  <a:pt x="28" y="2"/>
                </a:cubicBezTo>
                <a:cubicBezTo>
                  <a:pt x="26" y="1"/>
                  <a:pt x="24" y="0"/>
                  <a:pt x="22" y="0"/>
                </a:cubicBezTo>
                <a:cubicBezTo>
                  <a:pt x="8" y="0"/>
                  <a:pt x="8" y="0"/>
                  <a:pt x="8" y="0"/>
                </a:cubicBezTo>
                <a:cubicBezTo>
                  <a:pt x="6" y="0"/>
                  <a:pt x="4" y="1"/>
                  <a:pt x="3" y="2"/>
                </a:cubicBezTo>
                <a:cubicBezTo>
                  <a:pt x="1" y="4"/>
                  <a:pt x="0" y="5"/>
                  <a:pt x="0" y="7"/>
                </a:cubicBezTo>
                <a:cubicBezTo>
                  <a:pt x="0" y="169"/>
                  <a:pt x="0" y="169"/>
                  <a:pt x="0" y="169"/>
                </a:cubicBezTo>
                <a:cubicBezTo>
                  <a:pt x="0" y="171"/>
                  <a:pt x="1" y="172"/>
                  <a:pt x="3" y="174"/>
                </a:cubicBezTo>
                <a:cubicBezTo>
                  <a:pt x="4" y="175"/>
                  <a:pt x="6" y="176"/>
                  <a:pt x="8" y="176"/>
                </a:cubicBezTo>
                <a:cubicBezTo>
                  <a:pt x="22" y="176"/>
                  <a:pt x="22" y="176"/>
                  <a:pt x="22" y="176"/>
                </a:cubicBezTo>
                <a:cubicBezTo>
                  <a:pt x="24" y="176"/>
                  <a:pt x="26" y="175"/>
                  <a:pt x="28" y="174"/>
                </a:cubicBezTo>
                <a:cubicBezTo>
                  <a:pt x="29" y="172"/>
                  <a:pt x="30" y="171"/>
                  <a:pt x="30" y="169"/>
                </a:cubicBezTo>
                <a:cubicBezTo>
                  <a:pt x="30" y="91"/>
                  <a:pt x="30" y="91"/>
                  <a:pt x="30" y="91"/>
                </a:cubicBezTo>
                <a:cubicBezTo>
                  <a:pt x="30" y="92"/>
                  <a:pt x="31" y="92"/>
                  <a:pt x="31" y="93"/>
                </a:cubicBezTo>
                <a:cubicBezTo>
                  <a:pt x="113" y="175"/>
                  <a:pt x="113" y="175"/>
                  <a:pt x="113" y="175"/>
                </a:cubicBezTo>
                <a:cubicBezTo>
                  <a:pt x="114" y="176"/>
                  <a:pt x="115" y="176"/>
                  <a:pt x="116" y="176"/>
                </a:cubicBezTo>
                <a:cubicBezTo>
                  <a:pt x="117" y="176"/>
                  <a:pt x="118" y="174"/>
                  <a:pt x="118" y="172"/>
                </a:cubicBezTo>
                <a:cubicBezTo>
                  <a:pt x="118" y="4"/>
                  <a:pt x="118" y="4"/>
                  <a:pt x="118" y="4"/>
                </a:cubicBezTo>
                <a:cubicBezTo>
                  <a:pt x="118" y="2"/>
                  <a:pt x="117" y="0"/>
                  <a:pt x="116" y="0"/>
                </a:cubicBezTo>
                <a:close/>
                <a:moveTo>
                  <a:pt x="116" y="0"/>
                </a:moveTo>
                <a:cubicBezTo>
                  <a:pt x="116" y="0"/>
                  <a:pt x="116" y="0"/>
                  <a:pt x="11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4" name="Freeform 326"/>
          <p:cNvSpPr>
            <a:spLocks noEditPoints="1"/>
          </p:cNvSpPr>
          <p:nvPr/>
        </p:nvSpPr>
        <p:spPr bwMode="auto">
          <a:xfrm>
            <a:off x="4711702" y="1447802"/>
            <a:ext cx="154517" cy="230717"/>
          </a:xfrm>
          <a:custGeom>
            <a:avLst/>
            <a:gdLst>
              <a:gd name="T0" fmla="*/ 115 w 117"/>
              <a:gd name="T1" fmla="*/ 2 h 176"/>
              <a:gd name="T2" fmla="*/ 110 w 117"/>
              <a:gd name="T3" fmla="*/ 0 h 176"/>
              <a:gd name="T4" fmla="*/ 95 w 117"/>
              <a:gd name="T5" fmla="*/ 0 h 176"/>
              <a:gd name="T6" fmla="*/ 90 w 117"/>
              <a:gd name="T7" fmla="*/ 2 h 176"/>
              <a:gd name="T8" fmla="*/ 88 w 117"/>
              <a:gd name="T9" fmla="*/ 7 h 176"/>
              <a:gd name="T10" fmla="*/ 88 w 117"/>
              <a:gd name="T11" fmla="*/ 85 h 176"/>
              <a:gd name="T12" fmla="*/ 86 w 117"/>
              <a:gd name="T13" fmla="*/ 83 h 176"/>
              <a:gd name="T14" fmla="*/ 5 w 117"/>
              <a:gd name="T15" fmla="*/ 1 h 176"/>
              <a:gd name="T16" fmla="*/ 1 w 117"/>
              <a:gd name="T17" fmla="*/ 0 h 176"/>
              <a:gd name="T18" fmla="*/ 0 w 117"/>
              <a:gd name="T19" fmla="*/ 4 h 176"/>
              <a:gd name="T20" fmla="*/ 0 w 117"/>
              <a:gd name="T21" fmla="*/ 172 h 176"/>
              <a:gd name="T22" fmla="*/ 1 w 117"/>
              <a:gd name="T23" fmla="*/ 176 h 176"/>
              <a:gd name="T24" fmla="*/ 5 w 117"/>
              <a:gd name="T25" fmla="*/ 175 h 176"/>
              <a:gd name="T26" fmla="*/ 86 w 117"/>
              <a:gd name="T27" fmla="*/ 93 h 176"/>
              <a:gd name="T28" fmla="*/ 88 w 117"/>
              <a:gd name="T29" fmla="*/ 91 h 176"/>
              <a:gd name="T30" fmla="*/ 88 w 117"/>
              <a:gd name="T31" fmla="*/ 169 h 176"/>
              <a:gd name="T32" fmla="*/ 90 w 117"/>
              <a:gd name="T33" fmla="*/ 174 h 176"/>
              <a:gd name="T34" fmla="*/ 95 w 117"/>
              <a:gd name="T35" fmla="*/ 176 h 176"/>
              <a:gd name="T36" fmla="*/ 110 w 117"/>
              <a:gd name="T37" fmla="*/ 176 h 176"/>
              <a:gd name="T38" fmla="*/ 115 w 117"/>
              <a:gd name="T39" fmla="*/ 174 h 176"/>
              <a:gd name="T40" fmla="*/ 117 w 117"/>
              <a:gd name="T41" fmla="*/ 169 h 176"/>
              <a:gd name="T42" fmla="*/ 117 w 117"/>
              <a:gd name="T43" fmla="*/ 7 h 176"/>
              <a:gd name="T44" fmla="*/ 115 w 117"/>
              <a:gd name="T45" fmla="*/ 2 h 176"/>
              <a:gd name="T46" fmla="*/ 115 w 117"/>
              <a:gd name="T47" fmla="*/ 2 h 176"/>
              <a:gd name="T48" fmla="*/ 115 w 117"/>
              <a:gd name="T49" fmla="*/ 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76">
                <a:moveTo>
                  <a:pt x="115" y="2"/>
                </a:moveTo>
                <a:cubicBezTo>
                  <a:pt x="114" y="1"/>
                  <a:pt x="112" y="0"/>
                  <a:pt x="110" y="0"/>
                </a:cubicBezTo>
                <a:cubicBezTo>
                  <a:pt x="95" y="0"/>
                  <a:pt x="95" y="0"/>
                  <a:pt x="95" y="0"/>
                </a:cubicBezTo>
                <a:cubicBezTo>
                  <a:pt x="93" y="0"/>
                  <a:pt x="92" y="1"/>
                  <a:pt x="90" y="2"/>
                </a:cubicBezTo>
                <a:cubicBezTo>
                  <a:pt x="89" y="4"/>
                  <a:pt x="88" y="5"/>
                  <a:pt x="88" y="7"/>
                </a:cubicBezTo>
                <a:cubicBezTo>
                  <a:pt x="88" y="85"/>
                  <a:pt x="88" y="85"/>
                  <a:pt x="88" y="85"/>
                </a:cubicBezTo>
                <a:cubicBezTo>
                  <a:pt x="88" y="84"/>
                  <a:pt x="87" y="83"/>
                  <a:pt x="86" y="83"/>
                </a:cubicBezTo>
                <a:cubicBezTo>
                  <a:pt x="5" y="1"/>
                  <a:pt x="5" y="1"/>
                  <a:pt x="5" y="1"/>
                </a:cubicBezTo>
                <a:cubicBezTo>
                  <a:pt x="4" y="0"/>
                  <a:pt x="2" y="0"/>
                  <a:pt x="1" y="0"/>
                </a:cubicBezTo>
                <a:cubicBezTo>
                  <a:pt x="0" y="0"/>
                  <a:pt x="0" y="2"/>
                  <a:pt x="0" y="4"/>
                </a:cubicBezTo>
                <a:cubicBezTo>
                  <a:pt x="0" y="172"/>
                  <a:pt x="0" y="172"/>
                  <a:pt x="0" y="172"/>
                </a:cubicBezTo>
                <a:cubicBezTo>
                  <a:pt x="0" y="174"/>
                  <a:pt x="0" y="176"/>
                  <a:pt x="1" y="176"/>
                </a:cubicBezTo>
                <a:cubicBezTo>
                  <a:pt x="2" y="176"/>
                  <a:pt x="4" y="176"/>
                  <a:pt x="5" y="175"/>
                </a:cubicBezTo>
                <a:cubicBezTo>
                  <a:pt x="86" y="93"/>
                  <a:pt x="86" y="93"/>
                  <a:pt x="86" y="93"/>
                </a:cubicBezTo>
                <a:cubicBezTo>
                  <a:pt x="87" y="92"/>
                  <a:pt x="88" y="92"/>
                  <a:pt x="88" y="91"/>
                </a:cubicBezTo>
                <a:cubicBezTo>
                  <a:pt x="88" y="169"/>
                  <a:pt x="88" y="169"/>
                  <a:pt x="88" y="169"/>
                </a:cubicBezTo>
                <a:cubicBezTo>
                  <a:pt x="88" y="171"/>
                  <a:pt x="89" y="172"/>
                  <a:pt x="90" y="174"/>
                </a:cubicBezTo>
                <a:cubicBezTo>
                  <a:pt x="92" y="175"/>
                  <a:pt x="93" y="176"/>
                  <a:pt x="95" y="176"/>
                </a:cubicBezTo>
                <a:cubicBezTo>
                  <a:pt x="110" y="176"/>
                  <a:pt x="110" y="176"/>
                  <a:pt x="110" y="176"/>
                </a:cubicBezTo>
                <a:cubicBezTo>
                  <a:pt x="112" y="176"/>
                  <a:pt x="114" y="175"/>
                  <a:pt x="115" y="174"/>
                </a:cubicBezTo>
                <a:cubicBezTo>
                  <a:pt x="117" y="172"/>
                  <a:pt x="117" y="171"/>
                  <a:pt x="117" y="169"/>
                </a:cubicBezTo>
                <a:cubicBezTo>
                  <a:pt x="117" y="7"/>
                  <a:pt x="117" y="7"/>
                  <a:pt x="117" y="7"/>
                </a:cubicBezTo>
                <a:cubicBezTo>
                  <a:pt x="117" y="5"/>
                  <a:pt x="117" y="4"/>
                  <a:pt x="115" y="2"/>
                </a:cubicBezTo>
                <a:close/>
                <a:moveTo>
                  <a:pt x="115" y="2"/>
                </a:moveTo>
                <a:cubicBezTo>
                  <a:pt x="115" y="2"/>
                  <a:pt x="115" y="2"/>
                  <a:pt x="115"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5" name="Freeform 327"/>
          <p:cNvSpPr>
            <a:spLocks noEditPoints="1"/>
          </p:cNvSpPr>
          <p:nvPr/>
        </p:nvSpPr>
        <p:spPr bwMode="auto">
          <a:xfrm>
            <a:off x="7308852" y="1807637"/>
            <a:ext cx="232833" cy="215900"/>
          </a:xfrm>
          <a:custGeom>
            <a:avLst/>
            <a:gdLst>
              <a:gd name="T0" fmla="*/ 178 w 178"/>
              <a:gd name="T1" fmla="*/ 156 h 165"/>
              <a:gd name="T2" fmla="*/ 167 w 178"/>
              <a:gd name="T3" fmla="*/ 153 h 165"/>
              <a:gd name="T4" fmla="*/ 159 w 178"/>
              <a:gd name="T5" fmla="*/ 151 h 165"/>
              <a:gd name="T6" fmla="*/ 155 w 178"/>
              <a:gd name="T7" fmla="*/ 145 h 165"/>
              <a:gd name="T8" fmla="*/ 148 w 178"/>
              <a:gd name="T9" fmla="*/ 129 h 165"/>
              <a:gd name="T10" fmla="*/ 141 w 178"/>
              <a:gd name="T11" fmla="*/ 111 h 165"/>
              <a:gd name="T12" fmla="*/ 131 w 178"/>
              <a:gd name="T13" fmla="*/ 86 h 165"/>
              <a:gd name="T14" fmla="*/ 118 w 178"/>
              <a:gd name="T15" fmla="*/ 54 h 165"/>
              <a:gd name="T16" fmla="*/ 96 w 178"/>
              <a:gd name="T17" fmla="*/ 2 h 165"/>
              <a:gd name="T18" fmla="*/ 95 w 178"/>
              <a:gd name="T19" fmla="*/ 0 h 165"/>
              <a:gd name="T20" fmla="*/ 81 w 178"/>
              <a:gd name="T21" fmla="*/ 0 h 165"/>
              <a:gd name="T22" fmla="*/ 51 w 178"/>
              <a:gd name="T23" fmla="*/ 78 h 165"/>
              <a:gd name="T24" fmla="*/ 25 w 178"/>
              <a:gd name="T25" fmla="*/ 144 h 165"/>
              <a:gd name="T26" fmla="*/ 20 w 178"/>
              <a:gd name="T27" fmla="*/ 151 h 165"/>
              <a:gd name="T28" fmla="*/ 8 w 178"/>
              <a:gd name="T29" fmla="*/ 155 h 165"/>
              <a:gd name="T30" fmla="*/ 0 w 178"/>
              <a:gd name="T31" fmla="*/ 156 h 165"/>
              <a:gd name="T32" fmla="*/ 0 w 178"/>
              <a:gd name="T33" fmla="*/ 165 h 165"/>
              <a:gd name="T34" fmla="*/ 2 w 178"/>
              <a:gd name="T35" fmla="*/ 165 h 165"/>
              <a:gd name="T36" fmla="*/ 20 w 178"/>
              <a:gd name="T37" fmla="*/ 163 h 165"/>
              <a:gd name="T38" fmla="*/ 25 w 178"/>
              <a:gd name="T39" fmla="*/ 163 h 165"/>
              <a:gd name="T40" fmla="*/ 62 w 178"/>
              <a:gd name="T41" fmla="*/ 165 h 165"/>
              <a:gd name="T42" fmla="*/ 63 w 178"/>
              <a:gd name="T43" fmla="*/ 162 h 165"/>
              <a:gd name="T44" fmla="*/ 63 w 178"/>
              <a:gd name="T45" fmla="*/ 156 h 165"/>
              <a:gd name="T46" fmla="*/ 58 w 178"/>
              <a:gd name="T47" fmla="*/ 155 h 165"/>
              <a:gd name="T48" fmla="*/ 55 w 178"/>
              <a:gd name="T49" fmla="*/ 154 h 165"/>
              <a:gd name="T50" fmla="*/ 53 w 178"/>
              <a:gd name="T51" fmla="*/ 154 h 165"/>
              <a:gd name="T52" fmla="*/ 42 w 178"/>
              <a:gd name="T53" fmla="*/ 151 h 165"/>
              <a:gd name="T54" fmla="*/ 41 w 178"/>
              <a:gd name="T55" fmla="*/ 146 h 165"/>
              <a:gd name="T56" fmla="*/ 43 w 178"/>
              <a:gd name="T57" fmla="*/ 137 h 165"/>
              <a:gd name="T58" fmla="*/ 54 w 178"/>
              <a:gd name="T59" fmla="*/ 108 h 165"/>
              <a:gd name="T60" fmla="*/ 103 w 178"/>
              <a:gd name="T61" fmla="*/ 108 h 165"/>
              <a:gd name="T62" fmla="*/ 112 w 178"/>
              <a:gd name="T63" fmla="*/ 132 h 165"/>
              <a:gd name="T64" fmla="*/ 118 w 178"/>
              <a:gd name="T65" fmla="*/ 145 h 165"/>
              <a:gd name="T66" fmla="*/ 118 w 178"/>
              <a:gd name="T67" fmla="*/ 148 h 165"/>
              <a:gd name="T68" fmla="*/ 117 w 178"/>
              <a:gd name="T69" fmla="*/ 151 h 165"/>
              <a:gd name="T70" fmla="*/ 110 w 178"/>
              <a:gd name="T71" fmla="*/ 153 h 165"/>
              <a:gd name="T72" fmla="*/ 95 w 178"/>
              <a:gd name="T73" fmla="*/ 156 h 165"/>
              <a:gd name="T74" fmla="*/ 95 w 178"/>
              <a:gd name="T75" fmla="*/ 165 h 165"/>
              <a:gd name="T76" fmla="*/ 101 w 178"/>
              <a:gd name="T77" fmla="*/ 165 h 165"/>
              <a:gd name="T78" fmla="*/ 123 w 178"/>
              <a:gd name="T79" fmla="*/ 163 h 165"/>
              <a:gd name="T80" fmla="*/ 137 w 178"/>
              <a:gd name="T81" fmla="*/ 163 h 165"/>
              <a:gd name="T82" fmla="*/ 158 w 178"/>
              <a:gd name="T83" fmla="*/ 164 h 165"/>
              <a:gd name="T84" fmla="*/ 178 w 178"/>
              <a:gd name="T85" fmla="*/ 165 h 165"/>
              <a:gd name="T86" fmla="*/ 178 w 178"/>
              <a:gd name="T87" fmla="*/ 162 h 165"/>
              <a:gd name="T88" fmla="*/ 178 w 178"/>
              <a:gd name="T89" fmla="*/ 156 h 165"/>
              <a:gd name="T90" fmla="*/ 94 w 178"/>
              <a:gd name="T91" fmla="*/ 95 h 165"/>
              <a:gd name="T92" fmla="*/ 88 w 178"/>
              <a:gd name="T93" fmla="*/ 95 h 165"/>
              <a:gd name="T94" fmla="*/ 76 w 178"/>
              <a:gd name="T95" fmla="*/ 95 h 165"/>
              <a:gd name="T96" fmla="*/ 59 w 178"/>
              <a:gd name="T97" fmla="*/ 95 h 165"/>
              <a:gd name="T98" fmla="*/ 77 w 178"/>
              <a:gd name="T99" fmla="*/ 46 h 165"/>
              <a:gd name="T100" fmla="*/ 87 w 178"/>
              <a:gd name="T101" fmla="*/ 69 h 165"/>
              <a:gd name="T102" fmla="*/ 97 w 178"/>
              <a:gd name="T103" fmla="*/ 95 h 165"/>
              <a:gd name="T104" fmla="*/ 94 w 178"/>
              <a:gd name="T105" fmla="*/ 95 h 165"/>
              <a:gd name="T106" fmla="*/ 94 w 178"/>
              <a:gd name="T107" fmla="*/ 95 h 165"/>
              <a:gd name="T108" fmla="*/ 94 w 178"/>
              <a:gd name="T109" fmla="*/ 9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 h="165">
                <a:moveTo>
                  <a:pt x="178" y="156"/>
                </a:moveTo>
                <a:cubicBezTo>
                  <a:pt x="174" y="155"/>
                  <a:pt x="170" y="154"/>
                  <a:pt x="167" y="153"/>
                </a:cubicBezTo>
                <a:cubicBezTo>
                  <a:pt x="163" y="153"/>
                  <a:pt x="161" y="152"/>
                  <a:pt x="159" y="151"/>
                </a:cubicBezTo>
                <a:cubicBezTo>
                  <a:pt x="158" y="150"/>
                  <a:pt x="157" y="148"/>
                  <a:pt x="155" y="145"/>
                </a:cubicBezTo>
                <a:cubicBezTo>
                  <a:pt x="153" y="139"/>
                  <a:pt x="150" y="133"/>
                  <a:pt x="148" y="129"/>
                </a:cubicBezTo>
                <a:cubicBezTo>
                  <a:pt x="146" y="121"/>
                  <a:pt x="143" y="115"/>
                  <a:pt x="141" y="111"/>
                </a:cubicBezTo>
                <a:cubicBezTo>
                  <a:pt x="137" y="101"/>
                  <a:pt x="134" y="93"/>
                  <a:pt x="131" y="86"/>
                </a:cubicBezTo>
                <a:cubicBezTo>
                  <a:pt x="130" y="82"/>
                  <a:pt x="125" y="71"/>
                  <a:pt x="118" y="54"/>
                </a:cubicBezTo>
                <a:cubicBezTo>
                  <a:pt x="96" y="2"/>
                  <a:pt x="96" y="2"/>
                  <a:pt x="96" y="2"/>
                </a:cubicBezTo>
                <a:cubicBezTo>
                  <a:pt x="95" y="0"/>
                  <a:pt x="95" y="0"/>
                  <a:pt x="95" y="0"/>
                </a:cubicBezTo>
                <a:cubicBezTo>
                  <a:pt x="81" y="0"/>
                  <a:pt x="81" y="0"/>
                  <a:pt x="81" y="0"/>
                </a:cubicBezTo>
                <a:cubicBezTo>
                  <a:pt x="51" y="78"/>
                  <a:pt x="51" y="78"/>
                  <a:pt x="51" y="78"/>
                </a:cubicBezTo>
                <a:cubicBezTo>
                  <a:pt x="25" y="144"/>
                  <a:pt x="25" y="144"/>
                  <a:pt x="25" y="144"/>
                </a:cubicBezTo>
                <a:cubicBezTo>
                  <a:pt x="23" y="148"/>
                  <a:pt x="22" y="150"/>
                  <a:pt x="20" y="151"/>
                </a:cubicBezTo>
                <a:cubicBezTo>
                  <a:pt x="19" y="152"/>
                  <a:pt x="15" y="153"/>
                  <a:pt x="8" y="155"/>
                </a:cubicBezTo>
                <a:cubicBezTo>
                  <a:pt x="4" y="155"/>
                  <a:pt x="1" y="156"/>
                  <a:pt x="0" y="156"/>
                </a:cubicBezTo>
                <a:cubicBezTo>
                  <a:pt x="0" y="165"/>
                  <a:pt x="0" y="165"/>
                  <a:pt x="0" y="165"/>
                </a:cubicBezTo>
                <a:cubicBezTo>
                  <a:pt x="2" y="165"/>
                  <a:pt x="2" y="165"/>
                  <a:pt x="2" y="165"/>
                </a:cubicBezTo>
                <a:cubicBezTo>
                  <a:pt x="8" y="165"/>
                  <a:pt x="14" y="164"/>
                  <a:pt x="20" y="163"/>
                </a:cubicBezTo>
                <a:cubicBezTo>
                  <a:pt x="25" y="163"/>
                  <a:pt x="25" y="163"/>
                  <a:pt x="25" y="163"/>
                </a:cubicBezTo>
                <a:cubicBezTo>
                  <a:pt x="45" y="164"/>
                  <a:pt x="58" y="165"/>
                  <a:pt x="62" y="165"/>
                </a:cubicBezTo>
                <a:cubicBezTo>
                  <a:pt x="63" y="164"/>
                  <a:pt x="63" y="163"/>
                  <a:pt x="63" y="162"/>
                </a:cubicBezTo>
                <a:cubicBezTo>
                  <a:pt x="63" y="160"/>
                  <a:pt x="63" y="158"/>
                  <a:pt x="63" y="156"/>
                </a:cubicBezTo>
                <a:cubicBezTo>
                  <a:pt x="61" y="155"/>
                  <a:pt x="60" y="155"/>
                  <a:pt x="58" y="155"/>
                </a:cubicBezTo>
                <a:cubicBezTo>
                  <a:pt x="57" y="155"/>
                  <a:pt x="56" y="155"/>
                  <a:pt x="55" y="154"/>
                </a:cubicBezTo>
                <a:cubicBezTo>
                  <a:pt x="54" y="154"/>
                  <a:pt x="54" y="154"/>
                  <a:pt x="53" y="154"/>
                </a:cubicBezTo>
                <a:cubicBezTo>
                  <a:pt x="48" y="153"/>
                  <a:pt x="44" y="152"/>
                  <a:pt x="42" y="151"/>
                </a:cubicBezTo>
                <a:cubicBezTo>
                  <a:pt x="41" y="150"/>
                  <a:pt x="41" y="148"/>
                  <a:pt x="41" y="146"/>
                </a:cubicBezTo>
                <a:cubicBezTo>
                  <a:pt x="41" y="145"/>
                  <a:pt x="41" y="142"/>
                  <a:pt x="43" y="137"/>
                </a:cubicBezTo>
                <a:cubicBezTo>
                  <a:pt x="48" y="122"/>
                  <a:pt x="52" y="112"/>
                  <a:pt x="54" y="108"/>
                </a:cubicBezTo>
                <a:cubicBezTo>
                  <a:pt x="103" y="108"/>
                  <a:pt x="103" y="108"/>
                  <a:pt x="103" y="108"/>
                </a:cubicBezTo>
                <a:cubicBezTo>
                  <a:pt x="112" y="132"/>
                  <a:pt x="112" y="132"/>
                  <a:pt x="112" y="132"/>
                </a:cubicBezTo>
                <a:cubicBezTo>
                  <a:pt x="118" y="145"/>
                  <a:pt x="118" y="145"/>
                  <a:pt x="118" y="145"/>
                </a:cubicBezTo>
                <a:cubicBezTo>
                  <a:pt x="118" y="146"/>
                  <a:pt x="118" y="147"/>
                  <a:pt x="118" y="148"/>
                </a:cubicBezTo>
                <a:cubicBezTo>
                  <a:pt x="118" y="149"/>
                  <a:pt x="118" y="150"/>
                  <a:pt x="117" y="151"/>
                </a:cubicBezTo>
                <a:cubicBezTo>
                  <a:pt x="116" y="152"/>
                  <a:pt x="114" y="153"/>
                  <a:pt x="110" y="153"/>
                </a:cubicBezTo>
                <a:cubicBezTo>
                  <a:pt x="95" y="156"/>
                  <a:pt x="95" y="156"/>
                  <a:pt x="95" y="156"/>
                </a:cubicBezTo>
                <a:cubicBezTo>
                  <a:pt x="95" y="159"/>
                  <a:pt x="95" y="162"/>
                  <a:pt x="95" y="165"/>
                </a:cubicBezTo>
                <a:cubicBezTo>
                  <a:pt x="101" y="165"/>
                  <a:pt x="101" y="165"/>
                  <a:pt x="101" y="165"/>
                </a:cubicBezTo>
                <a:cubicBezTo>
                  <a:pt x="123" y="163"/>
                  <a:pt x="123" y="163"/>
                  <a:pt x="123" y="163"/>
                </a:cubicBezTo>
                <a:cubicBezTo>
                  <a:pt x="127" y="163"/>
                  <a:pt x="132" y="163"/>
                  <a:pt x="137" y="163"/>
                </a:cubicBezTo>
                <a:cubicBezTo>
                  <a:pt x="144" y="163"/>
                  <a:pt x="151" y="164"/>
                  <a:pt x="158" y="164"/>
                </a:cubicBezTo>
                <a:cubicBezTo>
                  <a:pt x="166" y="165"/>
                  <a:pt x="172" y="165"/>
                  <a:pt x="178" y="165"/>
                </a:cubicBezTo>
                <a:cubicBezTo>
                  <a:pt x="178" y="164"/>
                  <a:pt x="178" y="163"/>
                  <a:pt x="178" y="162"/>
                </a:cubicBezTo>
                <a:cubicBezTo>
                  <a:pt x="178" y="161"/>
                  <a:pt x="178" y="159"/>
                  <a:pt x="178" y="156"/>
                </a:cubicBezTo>
                <a:close/>
                <a:moveTo>
                  <a:pt x="94" y="95"/>
                </a:moveTo>
                <a:cubicBezTo>
                  <a:pt x="93" y="95"/>
                  <a:pt x="91" y="95"/>
                  <a:pt x="88" y="95"/>
                </a:cubicBezTo>
                <a:cubicBezTo>
                  <a:pt x="86" y="95"/>
                  <a:pt x="81" y="95"/>
                  <a:pt x="76" y="95"/>
                </a:cubicBezTo>
                <a:cubicBezTo>
                  <a:pt x="70" y="95"/>
                  <a:pt x="64" y="95"/>
                  <a:pt x="59" y="95"/>
                </a:cubicBezTo>
                <a:cubicBezTo>
                  <a:pt x="77" y="46"/>
                  <a:pt x="77" y="46"/>
                  <a:pt x="77" y="46"/>
                </a:cubicBezTo>
                <a:cubicBezTo>
                  <a:pt x="80" y="52"/>
                  <a:pt x="84" y="59"/>
                  <a:pt x="87" y="69"/>
                </a:cubicBezTo>
                <a:cubicBezTo>
                  <a:pt x="92" y="79"/>
                  <a:pt x="95" y="88"/>
                  <a:pt x="97" y="95"/>
                </a:cubicBezTo>
                <a:lnTo>
                  <a:pt x="94" y="95"/>
                </a:lnTo>
                <a:close/>
                <a:moveTo>
                  <a:pt x="94" y="95"/>
                </a:moveTo>
                <a:cubicBezTo>
                  <a:pt x="94" y="95"/>
                  <a:pt x="94" y="95"/>
                  <a:pt x="94" y="9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6" name="Freeform 328"/>
          <p:cNvSpPr>
            <a:spLocks noEditPoints="1"/>
          </p:cNvSpPr>
          <p:nvPr/>
        </p:nvSpPr>
        <p:spPr bwMode="auto">
          <a:xfrm>
            <a:off x="5065185" y="2207685"/>
            <a:ext cx="203200" cy="167217"/>
          </a:xfrm>
          <a:custGeom>
            <a:avLst/>
            <a:gdLst>
              <a:gd name="T0" fmla="*/ 118 w 156"/>
              <a:gd name="T1" fmla="*/ 106 h 128"/>
              <a:gd name="T2" fmla="*/ 146 w 156"/>
              <a:gd name="T3" fmla="*/ 85 h 128"/>
              <a:gd name="T4" fmla="*/ 156 w 156"/>
              <a:gd name="T5" fmla="*/ 57 h 128"/>
              <a:gd name="T6" fmla="*/ 146 w 156"/>
              <a:gd name="T7" fmla="*/ 28 h 128"/>
              <a:gd name="T8" fmla="*/ 118 w 156"/>
              <a:gd name="T9" fmla="*/ 8 h 128"/>
              <a:gd name="T10" fmla="*/ 78 w 156"/>
              <a:gd name="T11" fmla="*/ 0 h 128"/>
              <a:gd name="T12" fmla="*/ 39 w 156"/>
              <a:gd name="T13" fmla="*/ 8 h 128"/>
              <a:gd name="T14" fmla="*/ 11 w 156"/>
              <a:gd name="T15" fmla="*/ 28 h 128"/>
              <a:gd name="T16" fmla="*/ 0 w 156"/>
              <a:gd name="T17" fmla="*/ 57 h 128"/>
              <a:gd name="T18" fmla="*/ 8 w 156"/>
              <a:gd name="T19" fmla="*/ 82 h 128"/>
              <a:gd name="T20" fmla="*/ 30 w 156"/>
              <a:gd name="T21" fmla="*/ 101 h 128"/>
              <a:gd name="T22" fmla="*/ 28 w 156"/>
              <a:gd name="T23" fmla="*/ 106 h 128"/>
              <a:gd name="T24" fmla="*/ 25 w 156"/>
              <a:gd name="T25" fmla="*/ 110 h 128"/>
              <a:gd name="T26" fmla="*/ 22 w 156"/>
              <a:gd name="T27" fmla="*/ 114 h 128"/>
              <a:gd name="T28" fmla="*/ 20 w 156"/>
              <a:gd name="T29" fmla="*/ 117 h 128"/>
              <a:gd name="T30" fmla="*/ 17 w 156"/>
              <a:gd name="T31" fmla="*/ 120 h 128"/>
              <a:gd name="T32" fmla="*/ 17 w 156"/>
              <a:gd name="T33" fmla="*/ 120 h 128"/>
              <a:gd name="T34" fmla="*/ 16 w 156"/>
              <a:gd name="T35" fmla="*/ 121 h 128"/>
              <a:gd name="T36" fmla="*/ 16 w 156"/>
              <a:gd name="T37" fmla="*/ 121 h 128"/>
              <a:gd name="T38" fmla="*/ 15 w 156"/>
              <a:gd name="T39" fmla="*/ 122 h 128"/>
              <a:gd name="T40" fmla="*/ 15 w 156"/>
              <a:gd name="T41" fmla="*/ 122 h 128"/>
              <a:gd name="T42" fmla="*/ 15 w 156"/>
              <a:gd name="T43" fmla="*/ 123 h 128"/>
              <a:gd name="T44" fmla="*/ 15 w 156"/>
              <a:gd name="T45" fmla="*/ 124 h 128"/>
              <a:gd name="T46" fmla="*/ 15 w 156"/>
              <a:gd name="T47" fmla="*/ 124 h 128"/>
              <a:gd name="T48" fmla="*/ 16 w 156"/>
              <a:gd name="T49" fmla="*/ 127 h 128"/>
              <a:gd name="T50" fmla="*/ 18 w 156"/>
              <a:gd name="T51" fmla="*/ 128 h 128"/>
              <a:gd name="T52" fmla="*/ 19 w 156"/>
              <a:gd name="T53" fmla="*/ 128 h 128"/>
              <a:gd name="T54" fmla="*/ 28 w 156"/>
              <a:gd name="T55" fmla="*/ 126 h 128"/>
              <a:gd name="T56" fmla="*/ 59 w 156"/>
              <a:gd name="T57" fmla="*/ 112 h 128"/>
              <a:gd name="T58" fmla="*/ 78 w 156"/>
              <a:gd name="T59" fmla="*/ 113 h 128"/>
              <a:gd name="T60" fmla="*/ 118 w 156"/>
              <a:gd name="T61" fmla="*/ 106 h 128"/>
              <a:gd name="T62" fmla="*/ 56 w 156"/>
              <a:gd name="T63" fmla="*/ 97 h 128"/>
              <a:gd name="T64" fmla="*/ 51 w 156"/>
              <a:gd name="T65" fmla="*/ 100 h 128"/>
              <a:gd name="T66" fmla="*/ 44 w 156"/>
              <a:gd name="T67" fmla="*/ 104 h 128"/>
              <a:gd name="T68" fmla="*/ 48 w 156"/>
              <a:gd name="T69" fmla="*/ 95 h 128"/>
              <a:gd name="T70" fmla="*/ 37 w 156"/>
              <a:gd name="T71" fmla="*/ 89 h 128"/>
              <a:gd name="T72" fmla="*/ 21 w 156"/>
              <a:gd name="T73" fmla="*/ 74 h 128"/>
              <a:gd name="T74" fmla="*/ 15 w 156"/>
              <a:gd name="T75" fmla="*/ 57 h 128"/>
              <a:gd name="T76" fmla="*/ 23 w 156"/>
              <a:gd name="T77" fmla="*/ 36 h 128"/>
              <a:gd name="T78" fmla="*/ 47 w 156"/>
              <a:gd name="T79" fmla="*/ 20 h 128"/>
              <a:gd name="T80" fmla="*/ 78 w 156"/>
              <a:gd name="T81" fmla="*/ 14 h 128"/>
              <a:gd name="T82" fmla="*/ 110 w 156"/>
              <a:gd name="T83" fmla="*/ 20 h 128"/>
              <a:gd name="T84" fmla="*/ 134 w 156"/>
              <a:gd name="T85" fmla="*/ 36 h 128"/>
              <a:gd name="T86" fmla="*/ 142 w 156"/>
              <a:gd name="T87" fmla="*/ 57 h 128"/>
              <a:gd name="T88" fmla="*/ 134 w 156"/>
              <a:gd name="T89" fmla="*/ 78 h 128"/>
              <a:gd name="T90" fmla="*/ 110 w 156"/>
              <a:gd name="T91" fmla="*/ 94 h 128"/>
              <a:gd name="T92" fmla="*/ 78 w 156"/>
              <a:gd name="T93" fmla="*/ 99 h 128"/>
              <a:gd name="T94" fmla="*/ 62 w 156"/>
              <a:gd name="T95" fmla="*/ 98 h 128"/>
              <a:gd name="T96" fmla="*/ 56 w 156"/>
              <a:gd name="T97" fmla="*/ 97 h 128"/>
              <a:gd name="T98" fmla="*/ 56 w 156"/>
              <a:gd name="T99" fmla="*/ 97 h 128"/>
              <a:gd name="T100" fmla="*/ 56 w 156"/>
              <a:gd name="T101" fmla="*/ 9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6" h="128">
                <a:moveTo>
                  <a:pt x="118" y="106"/>
                </a:moveTo>
                <a:cubicBezTo>
                  <a:pt x="130" y="101"/>
                  <a:pt x="139" y="94"/>
                  <a:pt x="146" y="85"/>
                </a:cubicBezTo>
                <a:cubicBezTo>
                  <a:pt x="153" y="77"/>
                  <a:pt x="156" y="67"/>
                  <a:pt x="156" y="57"/>
                </a:cubicBezTo>
                <a:cubicBezTo>
                  <a:pt x="156" y="47"/>
                  <a:pt x="153" y="37"/>
                  <a:pt x="146" y="28"/>
                </a:cubicBezTo>
                <a:cubicBezTo>
                  <a:pt x="139" y="20"/>
                  <a:pt x="130" y="13"/>
                  <a:pt x="118" y="8"/>
                </a:cubicBezTo>
                <a:cubicBezTo>
                  <a:pt x="106" y="3"/>
                  <a:pt x="93" y="0"/>
                  <a:pt x="78" y="0"/>
                </a:cubicBezTo>
                <a:cubicBezTo>
                  <a:pt x="64" y="0"/>
                  <a:pt x="51" y="3"/>
                  <a:pt x="39" y="8"/>
                </a:cubicBezTo>
                <a:cubicBezTo>
                  <a:pt x="27" y="13"/>
                  <a:pt x="18" y="20"/>
                  <a:pt x="11" y="28"/>
                </a:cubicBezTo>
                <a:cubicBezTo>
                  <a:pt x="4" y="37"/>
                  <a:pt x="0" y="47"/>
                  <a:pt x="0" y="57"/>
                </a:cubicBezTo>
                <a:cubicBezTo>
                  <a:pt x="0" y="66"/>
                  <a:pt x="3" y="74"/>
                  <a:pt x="8" y="82"/>
                </a:cubicBezTo>
                <a:cubicBezTo>
                  <a:pt x="14" y="89"/>
                  <a:pt x="21" y="96"/>
                  <a:pt x="30" y="101"/>
                </a:cubicBezTo>
                <a:cubicBezTo>
                  <a:pt x="29" y="103"/>
                  <a:pt x="28" y="105"/>
                  <a:pt x="28" y="106"/>
                </a:cubicBezTo>
                <a:cubicBezTo>
                  <a:pt x="27" y="108"/>
                  <a:pt x="26" y="109"/>
                  <a:pt x="25" y="110"/>
                </a:cubicBezTo>
                <a:cubicBezTo>
                  <a:pt x="24" y="112"/>
                  <a:pt x="23" y="113"/>
                  <a:pt x="22" y="114"/>
                </a:cubicBezTo>
                <a:cubicBezTo>
                  <a:pt x="22" y="114"/>
                  <a:pt x="21" y="115"/>
                  <a:pt x="20" y="117"/>
                </a:cubicBezTo>
                <a:cubicBezTo>
                  <a:pt x="18" y="118"/>
                  <a:pt x="17" y="119"/>
                  <a:pt x="17" y="120"/>
                </a:cubicBezTo>
                <a:cubicBezTo>
                  <a:pt x="17" y="120"/>
                  <a:pt x="17" y="120"/>
                  <a:pt x="17" y="120"/>
                </a:cubicBezTo>
                <a:cubicBezTo>
                  <a:pt x="16" y="121"/>
                  <a:pt x="16" y="121"/>
                  <a:pt x="16" y="121"/>
                </a:cubicBezTo>
                <a:cubicBezTo>
                  <a:pt x="16" y="121"/>
                  <a:pt x="16" y="121"/>
                  <a:pt x="16" y="121"/>
                </a:cubicBezTo>
                <a:cubicBezTo>
                  <a:pt x="15" y="122"/>
                  <a:pt x="15" y="122"/>
                  <a:pt x="15" y="122"/>
                </a:cubicBezTo>
                <a:cubicBezTo>
                  <a:pt x="15" y="122"/>
                  <a:pt x="15" y="122"/>
                  <a:pt x="15" y="122"/>
                </a:cubicBezTo>
                <a:cubicBezTo>
                  <a:pt x="15" y="123"/>
                  <a:pt x="15" y="123"/>
                  <a:pt x="15" y="123"/>
                </a:cubicBezTo>
                <a:cubicBezTo>
                  <a:pt x="15" y="123"/>
                  <a:pt x="15" y="124"/>
                  <a:pt x="15" y="124"/>
                </a:cubicBezTo>
                <a:cubicBezTo>
                  <a:pt x="15" y="124"/>
                  <a:pt x="15" y="124"/>
                  <a:pt x="15" y="124"/>
                </a:cubicBezTo>
                <a:cubicBezTo>
                  <a:pt x="15" y="125"/>
                  <a:pt x="15" y="126"/>
                  <a:pt x="16" y="127"/>
                </a:cubicBezTo>
                <a:cubicBezTo>
                  <a:pt x="17" y="127"/>
                  <a:pt x="17" y="128"/>
                  <a:pt x="18" y="128"/>
                </a:cubicBezTo>
                <a:cubicBezTo>
                  <a:pt x="19" y="128"/>
                  <a:pt x="19" y="128"/>
                  <a:pt x="19" y="128"/>
                </a:cubicBezTo>
                <a:cubicBezTo>
                  <a:pt x="22" y="127"/>
                  <a:pt x="26" y="127"/>
                  <a:pt x="28" y="126"/>
                </a:cubicBezTo>
                <a:cubicBezTo>
                  <a:pt x="40" y="123"/>
                  <a:pt x="50" y="118"/>
                  <a:pt x="59" y="112"/>
                </a:cubicBezTo>
                <a:cubicBezTo>
                  <a:pt x="66" y="113"/>
                  <a:pt x="72" y="113"/>
                  <a:pt x="78" y="113"/>
                </a:cubicBezTo>
                <a:cubicBezTo>
                  <a:pt x="93" y="114"/>
                  <a:pt x="106" y="111"/>
                  <a:pt x="118" y="106"/>
                </a:cubicBezTo>
                <a:close/>
                <a:moveTo>
                  <a:pt x="56" y="97"/>
                </a:moveTo>
                <a:cubicBezTo>
                  <a:pt x="51" y="100"/>
                  <a:pt x="51" y="100"/>
                  <a:pt x="51" y="100"/>
                </a:cubicBezTo>
                <a:cubicBezTo>
                  <a:pt x="49" y="102"/>
                  <a:pt x="46" y="103"/>
                  <a:pt x="44" y="104"/>
                </a:cubicBezTo>
                <a:cubicBezTo>
                  <a:pt x="48" y="95"/>
                  <a:pt x="48" y="95"/>
                  <a:pt x="48" y="95"/>
                </a:cubicBezTo>
                <a:cubicBezTo>
                  <a:pt x="37" y="89"/>
                  <a:pt x="37" y="89"/>
                  <a:pt x="37" y="89"/>
                </a:cubicBezTo>
                <a:cubicBezTo>
                  <a:pt x="30" y="85"/>
                  <a:pt x="24" y="80"/>
                  <a:pt x="21" y="74"/>
                </a:cubicBezTo>
                <a:cubicBezTo>
                  <a:pt x="17" y="69"/>
                  <a:pt x="15" y="63"/>
                  <a:pt x="15" y="57"/>
                </a:cubicBezTo>
                <a:cubicBezTo>
                  <a:pt x="15" y="49"/>
                  <a:pt x="18" y="42"/>
                  <a:pt x="23" y="36"/>
                </a:cubicBezTo>
                <a:cubicBezTo>
                  <a:pt x="29" y="29"/>
                  <a:pt x="37" y="24"/>
                  <a:pt x="47" y="20"/>
                </a:cubicBezTo>
                <a:cubicBezTo>
                  <a:pt x="57" y="16"/>
                  <a:pt x="67" y="14"/>
                  <a:pt x="78" y="14"/>
                </a:cubicBezTo>
                <a:cubicBezTo>
                  <a:pt x="90" y="14"/>
                  <a:pt x="100" y="16"/>
                  <a:pt x="110" y="20"/>
                </a:cubicBezTo>
                <a:cubicBezTo>
                  <a:pt x="120" y="24"/>
                  <a:pt x="128" y="29"/>
                  <a:pt x="134" y="36"/>
                </a:cubicBezTo>
                <a:cubicBezTo>
                  <a:pt x="139" y="42"/>
                  <a:pt x="142" y="49"/>
                  <a:pt x="142" y="57"/>
                </a:cubicBezTo>
                <a:cubicBezTo>
                  <a:pt x="142" y="64"/>
                  <a:pt x="139" y="71"/>
                  <a:pt x="134" y="78"/>
                </a:cubicBezTo>
                <a:cubicBezTo>
                  <a:pt x="128" y="85"/>
                  <a:pt x="120" y="90"/>
                  <a:pt x="110" y="94"/>
                </a:cubicBezTo>
                <a:cubicBezTo>
                  <a:pt x="100" y="97"/>
                  <a:pt x="90" y="99"/>
                  <a:pt x="78" y="99"/>
                </a:cubicBezTo>
                <a:cubicBezTo>
                  <a:pt x="73" y="99"/>
                  <a:pt x="67" y="99"/>
                  <a:pt x="62" y="98"/>
                </a:cubicBezTo>
                <a:lnTo>
                  <a:pt x="56" y="97"/>
                </a:lnTo>
                <a:close/>
                <a:moveTo>
                  <a:pt x="56" y="97"/>
                </a:moveTo>
                <a:cubicBezTo>
                  <a:pt x="56" y="97"/>
                  <a:pt x="56" y="97"/>
                  <a:pt x="56" y="9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7" name="Freeform 329"/>
          <p:cNvSpPr>
            <a:spLocks noEditPoints="1"/>
          </p:cNvSpPr>
          <p:nvPr/>
        </p:nvSpPr>
        <p:spPr bwMode="auto">
          <a:xfrm>
            <a:off x="5154084" y="2260601"/>
            <a:ext cx="171451" cy="152400"/>
          </a:xfrm>
          <a:custGeom>
            <a:avLst/>
            <a:gdLst>
              <a:gd name="T0" fmla="*/ 122 w 130"/>
              <a:gd name="T1" fmla="*/ 70 h 116"/>
              <a:gd name="T2" fmla="*/ 130 w 130"/>
              <a:gd name="T3" fmla="*/ 45 h 116"/>
              <a:gd name="T4" fmla="*/ 122 w 130"/>
              <a:gd name="T5" fmla="*/ 20 h 116"/>
              <a:gd name="T6" fmla="*/ 99 w 130"/>
              <a:gd name="T7" fmla="*/ 0 h 116"/>
              <a:gd name="T8" fmla="*/ 102 w 130"/>
              <a:gd name="T9" fmla="*/ 17 h 116"/>
              <a:gd name="T10" fmla="*/ 94 w 130"/>
              <a:gd name="T11" fmla="*/ 45 h 116"/>
              <a:gd name="T12" fmla="*/ 73 w 130"/>
              <a:gd name="T13" fmla="*/ 68 h 116"/>
              <a:gd name="T14" fmla="*/ 44 w 130"/>
              <a:gd name="T15" fmla="*/ 83 h 116"/>
              <a:gd name="T16" fmla="*/ 9 w 130"/>
              <a:gd name="T17" fmla="*/ 88 h 116"/>
              <a:gd name="T18" fmla="*/ 0 w 130"/>
              <a:gd name="T19" fmla="*/ 87 h 116"/>
              <a:gd name="T20" fmla="*/ 52 w 130"/>
              <a:gd name="T21" fmla="*/ 102 h 116"/>
              <a:gd name="T22" fmla="*/ 72 w 130"/>
              <a:gd name="T23" fmla="*/ 100 h 116"/>
              <a:gd name="T24" fmla="*/ 102 w 130"/>
              <a:gd name="T25" fmla="*/ 114 h 116"/>
              <a:gd name="T26" fmla="*/ 112 w 130"/>
              <a:gd name="T27" fmla="*/ 116 h 116"/>
              <a:gd name="T28" fmla="*/ 114 w 130"/>
              <a:gd name="T29" fmla="*/ 115 h 116"/>
              <a:gd name="T30" fmla="*/ 116 w 130"/>
              <a:gd name="T31" fmla="*/ 113 h 116"/>
              <a:gd name="T32" fmla="*/ 116 w 130"/>
              <a:gd name="T33" fmla="*/ 112 h 116"/>
              <a:gd name="T34" fmla="*/ 116 w 130"/>
              <a:gd name="T35" fmla="*/ 111 h 116"/>
              <a:gd name="T36" fmla="*/ 116 w 130"/>
              <a:gd name="T37" fmla="*/ 111 h 116"/>
              <a:gd name="T38" fmla="*/ 115 w 130"/>
              <a:gd name="T39" fmla="*/ 110 h 116"/>
              <a:gd name="T40" fmla="*/ 115 w 130"/>
              <a:gd name="T41" fmla="*/ 110 h 116"/>
              <a:gd name="T42" fmla="*/ 114 w 130"/>
              <a:gd name="T43" fmla="*/ 109 h 116"/>
              <a:gd name="T44" fmla="*/ 114 w 130"/>
              <a:gd name="T45" fmla="*/ 108 h 116"/>
              <a:gd name="T46" fmla="*/ 114 w 130"/>
              <a:gd name="T47" fmla="*/ 108 h 116"/>
              <a:gd name="T48" fmla="*/ 111 w 130"/>
              <a:gd name="T49" fmla="*/ 105 h 116"/>
              <a:gd name="T50" fmla="*/ 108 w 130"/>
              <a:gd name="T51" fmla="*/ 102 h 116"/>
              <a:gd name="T52" fmla="*/ 106 w 130"/>
              <a:gd name="T53" fmla="*/ 99 h 116"/>
              <a:gd name="T54" fmla="*/ 103 w 130"/>
              <a:gd name="T55" fmla="*/ 94 h 116"/>
              <a:gd name="T56" fmla="*/ 101 w 130"/>
              <a:gd name="T57" fmla="*/ 90 h 116"/>
              <a:gd name="T58" fmla="*/ 122 w 130"/>
              <a:gd name="T59" fmla="*/ 70 h 116"/>
              <a:gd name="T60" fmla="*/ 122 w 130"/>
              <a:gd name="T61" fmla="*/ 70 h 116"/>
              <a:gd name="T62" fmla="*/ 122 w 130"/>
              <a:gd name="T63" fmla="*/ 7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0" h="116">
                <a:moveTo>
                  <a:pt x="122" y="70"/>
                </a:moveTo>
                <a:cubicBezTo>
                  <a:pt x="127" y="62"/>
                  <a:pt x="130" y="54"/>
                  <a:pt x="130" y="45"/>
                </a:cubicBezTo>
                <a:cubicBezTo>
                  <a:pt x="130" y="36"/>
                  <a:pt x="127" y="28"/>
                  <a:pt x="122" y="20"/>
                </a:cubicBezTo>
                <a:cubicBezTo>
                  <a:pt x="116" y="12"/>
                  <a:pt x="109" y="5"/>
                  <a:pt x="99" y="0"/>
                </a:cubicBezTo>
                <a:cubicBezTo>
                  <a:pt x="101" y="5"/>
                  <a:pt x="102" y="11"/>
                  <a:pt x="102" y="17"/>
                </a:cubicBezTo>
                <a:cubicBezTo>
                  <a:pt x="102" y="27"/>
                  <a:pt x="99" y="36"/>
                  <a:pt x="94" y="45"/>
                </a:cubicBezTo>
                <a:cubicBezTo>
                  <a:pt x="89" y="54"/>
                  <a:pt x="82" y="62"/>
                  <a:pt x="73" y="68"/>
                </a:cubicBezTo>
                <a:cubicBezTo>
                  <a:pt x="64" y="75"/>
                  <a:pt x="55" y="79"/>
                  <a:pt x="44" y="83"/>
                </a:cubicBezTo>
                <a:cubicBezTo>
                  <a:pt x="33" y="86"/>
                  <a:pt x="21" y="88"/>
                  <a:pt x="9" y="88"/>
                </a:cubicBezTo>
                <a:cubicBezTo>
                  <a:pt x="7" y="88"/>
                  <a:pt x="4" y="88"/>
                  <a:pt x="0" y="87"/>
                </a:cubicBezTo>
                <a:cubicBezTo>
                  <a:pt x="15" y="97"/>
                  <a:pt x="32" y="102"/>
                  <a:pt x="52" y="102"/>
                </a:cubicBezTo>
                <a:cubicBezTo>
                  <a:pt x="58" y="102"/>
                  <a:pt x="65" y="101"/>
                  <a:pt x="72" y="100"/>
                </a:cubicBezTo>
                <a:cubicBezTo>
                  <a:pt x="81" y="107"/>
                  <a:pt x="91" y="111"/>
                  <a:pt x="102" y="114"/>
                </a:cubicBezTo>
                <a:cubicBezTo>
                  <a:pt x="105" y="115"/>
                  <a:pt x="108" y="116"/>
                  <a:pt x="112" y="116"/>
                </a:cubicBezTo>
                <a:cubicBezTo>
                  <a:pt x="113" y="116"/>
                  <a:pt x="114" y="116"/>
                  <a:pt x="114" y="115"/>
                </a:cubicBezTo>
                <a:cubicBezTo>
                  <a:pt x="115" y="115"/>
                  <a:pt x="116" y="114"/>
                  <a:pt x="116" y="113"/>
                </a:cubicBezTo>
                <a:cubicBezTo>
                  <a:pt x="116" y="112"/>
                  <a:pt x="116" y="112"/>
                  <a:pt x="116" y="112"/>
                </a:cubicBezTo>
                <a:cubicBezTo>
                  <a:pt x="116" y="112"/>
                  <a:pt x="116" y="112"/>
                  <a:pt x="116" y="111"/>
                </a:cubicBezTo>
                <a:cubicBezTo>
                  <a:pt x="116" y="111"/>
                  <a:pt x="116" y="111"/>
                  <a:pt x="116" y="111"/>
                </a:cubicBezTo>
                <a:cubicBezTo>
                  <a:pt x="115" y="110"/>
                  <a:pt x="115" y="110"/>
                  <a:pt x="115" y="110"/>
                </a:cubicBezTo>
                <a:cubicBezTo>
                  <a:pt x="115" y="110"/>
                  <a:pt x="115" y="110"/>
                  <a:pt x="115" y="110"/>
                </a:cubicBezTo>
                <a:cubicBezTo>
                  <a:pt x="115" y="109"/>
                  <a:pt x="115" y="109"/>
                  <a:pt x="114" y="109"/>
                </a:cubicBezTo>
                <a:cubicBezTo>
                  <a:pt x="114" y="109"/>
                  <a:pt x="114" y="109"/>
                  <a:pt x="114" y="108"/>
                </a:cubicBezTo>
                <a:cubicBezTo>
                  <a:pt x="114" y="108"/>
                  <a:pt x="114" y="108"/>
                  <a:pt x="114" y="108"/>
                </a:cubicBezTo>
                <a:cubicBezTo>
                  <a:pt x="113" y="108"/>
                  <a:pt x="112" y="107"/>
                  <a:pt x="111" y="105"/>
                </a:cubicBezTo>
                <a:cubicBezTo>
                  <a:pt x="110" y="104"/>
                  <a:pt x="109" y="103"/>
                  <a:pt x="108" y="102"/>
                </a:cubicBezTo>
                <a:cubicBezTo>
                  <a:pt x="108" y="101"/>
                  <a:pt x="107" y="100"/>
                  <a:pt x="106" y="99"/>
                </a:cubicBezTo>
                <a:cubicBezTo>
                  <a:pt x="105" y="97"/>
                  <a:pt x="104" y="96"/>
                  <a:pt x="103" y="94"/>
                </a:cubicBezTo>
                <a:cubicBezTo>
                  <a:pt x="102" y="93"/>
                  <a:pt x="101" y="91"/>
                  <a:pt x="101" y="90"/>
                </a:cubicBezTo>
                <a:cubicBezTo>
                  <a:pt x="110" y="84"/>
                  <a:pt x="117" y="78"/>
                  <a:pt x="122" y="70"/>
                </a:cubicBezTo>
                <a:close/>
                <a:moveTo>
                  <a:pt x="122" y="70"/>
                </a:moveTo>
                <a:cubicBezTo>
                  <a:pt x="122" y="70"/>
                  <a:pt x="122" y="70"/>
                  <a:pt x="122"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8" name="Freeform 330"/>
          <p:cNvSpPr>
            <a:spLocks noEditPoints="1"/>
          </p:cNvSpPr>
          <p:nvPr/>
        </p:nvSpPr>
        <p:spPr bwMode="auto">
          <a:xfrm>
            <a:off x="5431370" y="2194984"/>
            <a:ext cx="260351" cy="222251"/>
          </a:xfrm>
          <a:custGeom>
            <a:avLst/>
            <a:gdLst>
              <a:gd name="T0" fmla="*/ 185 w 198"/>
              <a:gd name="T1" fmla="*/ 35 h 170"/>
              <a:gd name="T2" fmla="*/ 149 w 198"/>
              <a:gd name="T3" fmla="*/ 9 h 170"/>
              <a:gd name="T4" fmla="*/ 99 w 198"/>
              <a:gd name="T5" fmla="*/ 0 h 170"/>
              <a:gd name="T6" fmla="*/ 49 w 198"/>
              <a:gd name="T7" fmla="*/ 9 h 170"/>
              <a:gd name="T8" fmla="*/ 13 w 198"/>
              <a:gd name="T9" fmla="*/ 35 h 170"/>
              <a:gd name="T10" fmla="*/ 0 w 198"/>
              <a:gd name="T11" fmla="*/ 71 h 170"/>
              <a:gd name="T12" fmla="*/ 10 w 198"/>
              <a:gd name="T13" fmla="*/ 102 h 170"/>
              <a:gd name="T14" fmla="*/ 37 w 198"/>
              <a:gd name="T15" fmla="*/ 126 h 170"/>
              <a:gd name="T16" fmla="*/ 34 w 198"/>
              <a:gd name="T17" fmla="*/ 135 h 170"/>
              <a:gd name="T18" fmla="*/ 31 w 198"/>
              <a:gd name="T19" fmla="*/ 141 h 170"/>
              <a:gd name="T20" fmla="*/ 28 w 198"/>
              <a:gd name="T21" fmla="*/ 147 h 170"/>
              <a:gd name="T22" fmla="*/ 24 w 198"/>
              <a:gd name="T23" fmla="*/ 151 h 170"/>
              <a:gd name="T24" fmla="*/ 21 w 198"/>
              <a:gd name="T25" fmla="*/ 156 h 170"/>
              <a:gd name="T26" fmla="*/ 17 w 198"/>
              <a:gd name="T27" fmla="*/ 159 h 170"/>
              <a:gd name="T28" fmla="*/ 16 w 198"/>
              <a:gd name="T29" fmla="*/ 160 h 170"/>
              <a:gd name="T30" fmla="*/ 16 w 198"/>
              <a:gd name="T31" fmla="*/ 161 h 170"/>
              <a:gd name="T32" fmla="*/ 15 w 198"/>
              <a:gd name="T33" fmla="*/ 162 h 170"/>
              <a:gd name="T34" fmla="*/ 14 w 198"/>
              <a:gd name="T35" fmla="*/ 163 h 170"/>
              <a:gd name="T36" fmla="*/ 14 w 198"/>
              <a:gd name="T37" fmla="*/ 164 h 170"/>
              <a:gd name="T38" fmla="*/ 14 w 198"/>
              <a:gd name="T39" fmla="*/ 166 h 170"/>
              <a:gd name="T40" fmla="*/ 14 w 198"/>
              <a:gd name="T41" fmla="*/ 166 h 170"/>
              <a:gd name="T42" fmla="*/ 16 w 198"/>
              <a:gd name="T43" fmla="*/ 169 h 170"/>
              <a:gd name="T44" fmla="*/ 19 w 198"/>
              <a:gd name="T45" fmla="*/ 170 h 170"/>
              <a:gd name="T46" fmla="*/ 19 w 198"/>
              <a:gd name="T47" fmla="*/ 170 h 170"/>
              <a:gd name="T48" fmla="*/ 32 w 198"/>
              <a:gd name="T49" fmla="*/ 168 h 170"/>
              <a:gd name="T50" fmla="*/ 83 w 198"/>
              <a:gd name="T51" fmla="*/ 141 h 170"/>
              <a:gd name="T52" fmla="*/ 99 w 198"/>
              <a:gd name="T53" fmla="*/ 142 h 170"/>
              <a:gd name="T54" fmla="*/ 149 w 198"/>
              <a:gd name="T55" fmla="*/ 132 h 170"/>
              <a:gd name="T56" fmla="*/ 185 w 198"/>
              <a:gd name="T57" fmla="*/ 106 h 170"/>
              <a:gd name="T58" fmla="*/ 198 w 198"/>
              <a:gd name="T59" fmla="*/ 71 h 170"/>
              <a:gd name="T60" fmla="*/ 185 w 198"/>
              <a:gd name="T61" fmla="*/ 35 h 170"/>
              <a:gd name="T62" fmla="*/ 173 w 198"/>
              <a:gd name="T63" fmla="*/ 99 h 170"/>
              <a:gd name="T64" fmla="*/ 141 w 198"/>
              <a:gd name="T65" fmla="*/ 120 h 170"/>
              <a:gd name="T66" fmla="*/ 99 w 198"/>
              <a:gd name="T67" fmla="*/ 128 h 170"/>
              <a:gd name="T68" fmla="*/ 85 w 198"/>
              <a:gd name="T69" fmla="*/ 127 h 170"/>
              <a:gd name="T70" fmla="*/ 78 w 198"/>
              <a:gd name="T71" fmla="*/ 126 h 170"/>
              <a:gd name="T72" fmla="*/ 74 w 198"/>
              <a:gd name="T73" fmla="*/ 130 h 170"/>
              <a:gd name="T74" fmla="*/ 43 w 198"/>
              <a:gd name="T75" fmla="*/ 149 h 170"/>
              <a:gd name="T76" fmla="*/ 51 w 198"/>
              <a:gd name="T77" fmla="*/ 130 h 170"/>
              <a:gd name="T78" fmla="*/ 54 w 198"/>
              <a:gd name="T79" fmla="*/ 119 h 170"/>
              <a:gd name="T80" fmla="*/ 44 w 198"/>
              <a:gd name="T81" fmla="*/ 114 h 170"/>
              <a:gd name="T82" fmla="*/ 22 w 198"/>
              <a:gd name="T83" fmla="*/ 94 h 170"/>
              <a:gd name="T84" fmla="*/ 14 w 198"/>
              <a:gd name="T85" fmla="*/ 71 h 170"/>
              <a:gd name="T86" fmla="*/ 26 w 198"/>
              <a:gd name="T87" fmla="*/ 43 h 170"/>
              <a:gd name="T88" fmla="*/ 57 w 198"/>
              <a:gd name="T89" fmla="*/ 22 h 170"/>
              <a:gd name="T90" fmla="*/ 99 w 198"/>
              <a:gd name="T91" fmla="*/ 14 h 170"/>
              <a:gd name="T92" fmla="*/ 141 w 198"/>
              <a:gd name="T93" fmla="*/ 22 h 170"/>
              <a:gd name="T94" fmla="*/ 173 w 198"/>
              <a:gd name="T95" fmla="*/ 43 h 170"/>
              <a:gd name="T96" fmla="*/ 184 w 198"/>
              <a:gd name="T97" fmla="*/ 71 h 170"/>
              <a:gd name="T98" fmla="*/ 173 w 198"/>
              <a:gd name="T99" fmla="*/ 99 h 170"/>
              <a:gd name="T100" fmla="*/ 173 w 198"/>
              <a:gd name="T101" fmla="*/ 99 h 170"/>
              <a:gd name="T102" fmla="*/ 173 w 198"/>
              <a:gd name="T103" fmla="*/ 9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8" h="170">
                <a:moveTo>
                  <a:pt x="185" y="35"/>
                </a:moveTo>
                <a:cubicBezTo>
                  <a:pt x="176" y="24"/>
                  <a:pt x="164" y="16"/>
                  <a:pt x="149" y="9"/>
                </a:cubicBezTo>
                <a:cubicBezTo>
                  <a:pt x="134" y="3"/>
                  <a:pt x="117" y="0"/>
                  <a:pt x="99" y="0"/>
                </a:cubicBezTo>
                <a:cubicBezTo>
                  <a:pt x="81" y="0"/>
                  <a:pt x="65" y="3"/>
                  <a:pt x="49" y="9"/>
                </a:cubicBezTo>
                <a:cubicBezTo>
                  <a:pt x="34" y="16"/>
                  <a:pt x="22" y="24"/>
                  <a:pt x="13" y="35"/>
                </a:cubicBezTo>
                <a:cubicBezTo>
                  <a:pt x="4" y="46"/>
                  <a:pt x="0" y="58"/>
                  <a:pt x="0" y="71"/>
                </a:cubicBezTo>
                <a:cubicBezTo>
                  <a:pt x="0" y="82"/>
                  <a:pt x="3" y="92"/>
                  <a:pt x="10" y="102"/>
                </a:cubicBezTo>
                <a:cubicBezTo>
                  <a:pt x="17" y="112"/>
                  <a:pt x="26" y="120"/>
                  <a:pt x="37" y="126"/>
                </a:cubicBezTo>
                <a:cubicBezTo>
                  <a:pt x="37" y="129"/>
                  <a:pt x="36" y="132"/>
                  <a:pt x="34" y="135"/>
                </a:cubicBezTo>
                <a:cubicBezTo>
                  <a:pt x="33" y="137"/>
                  <a:pt x="32" y="140"/>
                  <a:pt x="31" y="141"/>
                </a:cubicBezTo>
                <a:cubicBezTo>
                  <a:pt x="31" y="143"/>
                  <a:pt x="29" y="145"/>
                  <a:pt x="28" y="147"/>
                </a:cubicBezTo>
                <a:cubicBezTo>
                  <a:pt x="26" y="149"/>
                  <a:pt x="25" y="150"/>
                  <a:pt x="24" y="151"/>
                </a:cubicBezTo>
                <a:cubicBezTo>
                  <a:pt x="24" y="152"/>
                  <a:pt x="22" y="154"/>
                  <a:pt x="21" y="156"/>
                </a:cubicBezTo>
                <a:cubicBezTo>
                  <a:pt x="19" y="157"/>
                  <a:pt x="18" y="159"/>
                  <a:pt x="17" y="159"/>
                </a:cubicBezTo>
                <a:cubicBezTo>
                  <a:pt x="17" y="159"/>
                  <a:pt x="17" y="160"/>
                  <a:pt x="16" y="160"/>
                </a:cubicBezTo>
                <a:cubicBezTo>
                  <a:pt x="16" y="161"/>
                  <a:pt x="16" y="161"/>
                  <a:pt x="16" y="161"/>
                </a:cubicBezTo>
                <a:cubicBezTo>
                  <a:pt x="15" y="162"/>
                  <a:pt x="15" y="162"/>
                  <a:pt x="15" y="162"/>
                </a:cubicBezTo>
                <a:cubicBezTo>
                  <a:pt x="14" y="163"/>
                  <a:pt x="14" y="163"/>
                  <a:pt x="14" y="163"/>
                </a:cubicBezTo>
                <a:cubicBezTo>
                  <a:pt x="14" y="163"/>
                  <a:pt x="14" y="164"/>
                  <a:pt x="14" y="164"/>
                </a:cubicBezTo>
                <a:cubicBezTo>
                  <a:pt x="14" y="165"/>
                  <a:pt x="14" y="165"/>
                  <a:pt x="14" y="166"/>
                </a:cubicBezTo>
                <a:cubicBezTo>
                  <a:pt x="14" y="166"/>
                  <a:pt x="14" y="166"/>
                  <a:pt x="14" y="166"/>
                </a:cubicBezTo>
                <a:cubicBezTo>
                  <a:pt x="14" y="167"/>
                  <a:pt x="15" y="168"/>
                  <a:pt x="16" y="169"/>
                </a:cubicBezTo>
                <a:cubicBezTo>
                  <a:pt x="17" y="170"/>
                  <a:pt x="18" y="170"/>
                  <a:pt x="19" y="170"/>
                </a:cubicBezTo>
                <a:cubicBezTo>
                  <a:pt x="19" y="170"/>
                  <a:pt x="19" y="170"/>
                  <a:pt x="19" y="170"/>
                </a:cubicBezTo>
                <a:cubicBezTo>
                  <a:pt x="24" y="170"/>
                  <a:pt x="29" y="169"/>
                  <a:pt x="32" y="168"/>
                </a:cubicBezTo>
                <a:cubicBezTo>
                  <a:pt x="51" y="163"/>
                  <a:pt x="68" y="154"/>
                  <a:pt x="83" y="141"/>
                </a:cubicBezTo>
                <a:cubicBezTo>
                  <a:pt x="89" y="141"/>
                  <a:pt x="94" y="142"/>
                  <a:pt x="99" y="142"/>
                </a:cubicBezTo>
                <a:cubicBezTo>
                  <a:pt x="117" y="142"/>
                  <a:pt x="134" y="139"/>
                  <a:pt x="149" y="132"/>
                </a:cubicBezTo>
                <a:cubicBezTo>
                  <a:pt x="164" y="126"/>
                  <a:pt x="176" y="117"/>
                  <a:pt x="185" y="106"/>
                </a:cubicBezTo>
                <a:cubicBezTo>
                  <a:pt x="194" y="96"/>
                  <a:pt x="198" y="84"/>
                  <a:pt x="198" y="71"/>
                </a:cubicBezTo>
                <a:cubicBezTo>
                  <a:pt x="198" y="58"/>
                  <a:pt x="194" y="46"/>
                  <a:pt x="185" y="35"/>
                </a:cubicBezTo>
                <a:close/>
                <a:moveTo>
                  <a:pt x="173" y="99"/>
                </a:moveTo>
                <a:cubicBezTo>
                  <a:pt x="165" y="108"/>
                  <a:pt x="155" y="115"/>
                  <a:pt x="141" y="120"/>
                </a:cubicBezTo>
                <a:cubicBezTo>
                  <a:pt x="128" y="125"/>
                  <a:pt x="114" y="128"/>
                  <a:pt x="99" y="128"/>
                </a:cubicBezTo>
                <a:cubicBezTo>
                  <a:pt x="95" y="128"/>
                  <a:pt x="90" y="127"/>
                  <a:pt x="85" y="127"/>
                </a:cubicBezTo>
                <a:cubicBezTo>
                  <a:pt x="78" y="126"/>
                  <a:pt x="78" y="126"/>
                  <a:pt x="78" y="126"/>
                </a:cubicBezTo>
                <a:cubicBezTo>
                  <a:pt x="74" y="130"/>
                  <a:pt x="74" y="130"/>
                  <a:pt x="74" y="130"/>
                </a:cubicBezTo>
                <a:cubicBezTo>
                  <a:pt x="65" y="138"/>
                  <a:pt x="54" y="145"/>
                  <a:pt x="43" y="149"/>
                </a:cubicBezTo>
                <a:cubicBezTo>
                  <a:pt x="47" y="143"/>
                  <a:pt x="49" y="137"/>
                  <a:pt x="51" y="130"/>
                </a:cubicBezTo>
                <a:cubicBezTo>
                  <a:pt x="54" y="119"/>
                  <a:pt x="54" y="119"/>
                  <a:pt x="54" y="119"/>
                </a:cubicBezTo>
                <a:cubicBezTo>
                  <a:pt x="44" y="114"/>
                  <a:pt x="44" y="114"/>
                  <a:pt x="44" y="114"/>
                </a:cubicBezTo>
                <a:cubicBezTo>
                  <a:pt x="35" y="108"/>
                  <a:pt x="27" y="102"/>
                  <a:pt x="22" y="94"/>
                </a:cubicBezTo>
                <a:cubicBezTo>
                  <a:pt x="17" y="87"/>
                  <a:pt x="14" y="79"/>
                  <a:pt x="14" y="71"/>
                </a:cubicBezTo>
                <a:cubicBezTo>
                  <a:pt x="14" y="61"/>
                  <a:pt x="18" y="51"/>
                  <a:pt x="26" y="43"/>
                </a:cubicBezTo>
                <a:cubicBezTo>
                  <a:pt x="33" y="34"/>
                  <a:pt x="44" y="27"/>
                  <a:pt x="57" y="22"/>
                </a:cubicBezTo>
                <a:cubicBezTo>
                  <a:pt x="70" y="17"/>
                  <a:pt x="84" y="14"/>
                  <a:pt x="99" y="14"/>
                </a:cubicBezTo>
                <a:cubicBezTo>
                  <a:pt x="114" y="14"/>
                  <a:pt x="128" y="17"/>
                  <a:pt x="141" y="22"/>
                </a:cubicBezTo>
                <a:cubicBezTo>
                  <a:pt x="155" y="27"/>
                  <a:pt x="165" y="34"/>
                  <a:pt x="173" y="43"/>
                </a:cubicBezTo>
                <a:cubicBezTo>
                  <a:pt x="180" y="51"/>
                  <a:pt x="184" y="61"/>
                  <a:pt x="184" y="71"/>
                </a:cubicBezTo>
                <a:cubicBezTo>
                  <a:pt x="184" y="81"/>
                  <a:pt x="180" y="90"/>
                  <a:pt x="173" y="99"/>
                </a:cubicBezTo>
                <a:close/>
                <a:moveTo>
                  <a:pt x="173" y="99"/>
                </a:moveTo>
                <a:cubicBezTo>
                  <a:pt x="173" y="99"/>
                  <a:pt x="173" y="99"/>
                  <a:pt x="173" y="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9" name="Freeform 331"/>
          <p:cNvSpPr>
            <a:spLocks noEditPoints="1"/>
          </p:cNvSpPr>
          <p:nvPr/>
        </p:nvSpPr>
        <p:spPr bwMode="auto">
          <a:xfrm>
            <a:off x="5839886" y="2203451"/>
            <a:ext cx="249767" cy="213784"/>
          </a:xfrm>
          <a:custGeom>
            <a:avLst/>
            <a:gdLst>
              <a:gd name="T0" fmla="*/ 178 w 191"/>
              <a:gd name="T1" fmla="*/ 34 h 164"/>
              <a:gd name="T2" fmla="*/ 143 w 191"/>
              <a:gd name="T3" fmla="*/ 9 h 164"/>
              <a:gd name="T4" fmla="*/ 95 w 191"/>
              <a:gd name="T5" fmla="*/ 0 h 164"/>
              <a:gd name="T6" fmla="*/ 58 w 191"/>
              <a:gd name="T7" fmla="*/ 6 h 164"/>
              <a:gd name="T8" fmla="*/ 28 w 191"/>
              <a:gd name="T9" fmla="*/ 20 h 164"/>
              <a:gd name="T10" fmla="*/ 7 w 191"/>
              <a:gd name="T11" fmla="*/ 42 h 164"/>
              <a:gd name="T12" fmla="*/ 0 w 191"/>
              <a:gd name="T13" fmla="*/ 68 h 164"/>
              <a:gd name="T14" fmla="*/ 9 w 191"/>
              <a:gd name="T15" fmla="*/ 98 h 164"/>
              <a:gd name="T16" fmla="*/ 36 w 191"/>
              <a:gd name="T17" fmla="*/ 122 h 164"/>
              <a:gd name="T18" fmla="*/ 33 w 191"/>
              <a:gd name="T19" fmla="*/ 130 h 164"/>
              <a:gd name="T20" fmla="*/ 30 w 191"/>
              <a:gd name="T21" fmla="*/ 136 h 164"/>
              <a:gd name="T22" fmla="*/ 27 w 191"/>
              <a:gd name="T23" fmla="*/ 142 h 164"/>
              <a:gd name="T24" fmla="*/ 23 w 191"/>
              <a:gd name="T25" fmla="*/ 146 h 164"/>
              <a:gd name="T26" fmla="*/ 20 w 191"/>
              <a:gd name="T27" fmla="*/ 150 h 164"/>
              <a:gd name="T28" fmla="*/ 16 w 191"/>
              <a:gd name="T29" fmla="*/ 154 h 164"/>
              <a:gd name="T30" fmla="*/ 15 w 191"/>
              <a:gd name="T31" fmla="*/ 155 h 164"/>
              <a:gd name="T32" fmla="*/ 15 w 191"/>
              <a:gd name="T33" fmla="*/ 155 h 164"/>
              <a:gd name="T34" fmla="*/ 14 w 191"/>
              <a:gd name="T35" fmla="*/ 156 h 164"/>
              <a:gd name="T36" fmla="*/ 14 w 191"/>
              <a:gd name="T37" fmla="*/ 157 h 164"/>
              <a:gd name="T38" fmla="*/ 13 w 191"/>
              <a:gd name="T39" fmla="*/ 159 h 164"/>
              <a:gd name="T40" fmla="*/ 13 w 191"/>
              <a:gd name="T41" fmla="*/ 160 h 164"/>
              <a:gd name="T42" fmla="*/ 13 w 191"/>
              <a:gd name="T43" fmla="*/ 160 h 164"/>
              <a:gd name="T44" fmla="*/ 15 w 191"/>
              <a:gd name="T45" fmla="*/ 163 h 164"/>
              <a:gd name="T46" fmla="*/ 19 w 191"/>
              <a:gd name="T47" fmla="*/ 164 h 164"/>
              <a:gd name="T48" fmla="*/ 31 w 191"/>
              <a:gd name="T49" fmla="*/ 162 h 164"/>
              <a:gd name="T50" fmla="*/ 80 w 191"/>
              <a:gd name="T51" fmla="*/ 136 h 164"/>
              <a:gd name="T52" fmla="*/ 95 w 191"/>
              <a:gd name="T53" fmla="*/ 137 h 164"/>
              <a:gd name="T54" fmla="*/ 143 w 191"/>
              <a:gd name="T55" fmla="*/ 128 h 164"/>
              <a:gd name="T56" fmla="*/ 178 w 191"/>
              <a:gd name="T57" fmla="*/ 103 h 164"/>
              <a:gd name="T58" fmla="*/ 191 w 191"/>
              <a:gd name="T59" fmla="*/ 68 h 164"/>
              <a:gd name="T60" fmla="*/ 178 w 191"/>
              <a:gd name="T61" fmla="*/ 34 h 164"/>
              <a:gd name="T62" fmla="*/ 178 w 191"/>
              <a:gd name="T63" fmla="*/ 34 h 164"/>
              <a:gd name="T64" fmla="*/ 178 w 191"/>
              <a:gd name="T65" fmla="*/ 3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1" h="164">
                <a:moveTo>
                  <a:pt x="178" y="34"/>
                </a:moveTo>
                <a:cubicBezTo>
                  <a:pt x="169" y="24"/>
                  <a:pt x="158" y="15"/>
                  <a:pt x="143" y="9"/>
                </a:cubicBezTo>
                <a:cubicBezTo>
                  <a:pt x="129" y="3"/>
                  <a:pt x="113" y="0"/>
                  <a:pt x="95" y="0"/>
                </a:cubicBezTo>
                <a:cubicBezTo>
                  <a:pt x="82" y="0"/>
                  <a:pt x="70" y="2"/>
                  <a:pt x="58" y="6"/>
                </a:cubicBezTo>
                <a:cubicBezTo>
                  <a:pt x="46" y="9"/>
                  <a:pt x="36" y="14"/>
                  <a:pt x="28" y="20"/>
                </a:cubicBezTo>
                <a:cubicBezTo>
                  <a:pt x="19" y="26"/>
                  <a:pt x="12" y="34"/>
                  <a:pt x="7" y="42"/>
                </a:cubicBezTo>
                <a:cubicBezTo>
                  <a:pt x="2" y="50"/>
                  <a:pt x="0" y="59"/>
                  <a:pt x="0" y="68"/>
                </a:cubicBezTo>
                <a:cubicBezTo>
                  <a:pt x="0" y="79"/>
                  <a:pt x="3" y="89"/>
                  <a:pt x="9" y="98"/>
                </a:cubicBezTo>
                <a:cubicBezTo>
                  <a:pt x="16" y="108"/>
                  <a:pt x="25" y="116"/>
                  <a:pt x="36" y="122"/>
                </a:cubicBezTo>
                <a:cubicBezTo>
                  <a:pt x="35" y="125"/>
                  <a:pt x="34" y="127"/>
                  <a:pt x="33" y="130"/>
                </a:cubicBezTo>
                <a:cubicBezTo>
                  <a:pt x="32" y="133"/>
                  <a:pt x="31" y="135"/>
                  <a:pt x="30" y="136"/>
                </a:cubicBezTo>
                <a:cubicBezTo>
                  <a:pt x="29" y="138"/>
                  <a:pt x="28" y="140"/>
                  <a:pt x="27" y="142"/>
                </a:cubicBezTo>
                <a:cubicBezTo>
                  <a:pt x="25" y="144"/>
                  <a:pt x="24" y="145"/>
                  <a:pt x="23" y="146"/>
                </a:cubicBezTo>
                <a:cubicBezTo>
                  <a:pt x="23" y="147"/>
                  <a:pt x="21" y="148"/>
                  <a:pt x="20" y="150"/>
                </a:cubicBezTo>
                <a:cubicBezTo>
                  <a:pt x="18" y="152"/>
                  <a:pt x="17" y="153"/>
                  <a:pt x="16" y="154"/>
                </a:cubicBezTo>
                <a:cubicBezTo>
                  <a:pt x="16" y="154"/>
                  <a:pt x="16" y="154"/>
                  <a:pt x="15" y="155"/>
                </a:cubicBezTo>
                <a:cubicBezTo>
                  <a:pt x="15" y="155"/>
                  <a:pt x="15" y="155"/>
                  <a:pt x="15" y="155"/>
                </a:cubicBezTo>
                <a:cubicBezTo>
                  <a:pt x="14" y="156"/>
                  <a:pt x="14" y="156"/>
                  <a:pt x="14" y="156"/>
                </a:cubicBezTo>
                <a:cubicBezTo>
                  <a:pt x="14" y="157"/>
                  <a:pt x="14" y="157"/>
                  <a:pt x="14" y="157"/>
                </a:cubicBezTo>
                <a:cubicBezTo>
                  <a:pt x="14" y="158"/>
                  <a:pt x="14" y="158"/>
                  <a:pt x="13" y="159"/>
                </a:cubicBezTo>
                <a:cubicBezTo>
                  <a:pt x="13" y="159"/>
                  <a:pt x="13" y="159"/>
                  <a:pt x="13" y="160"/>
                </a:cubicBezTo>
                <a:cubicBezTo>
                  <a:pt x="13" y="160"/>
                  <a:pt x="13" y="160"/>
                  <a:pt x="13" y="160"/>
                </a:cubicBezTo>
                <a:cubicBezTo>
                  <a:pt x="14" y="161"/>
                  <a:pt x="14" y="162"/>
                  <a:pt x="15" y="163"/>
                </a:cubicBezTo>
                <a:cubicBezTo>
                  <a:pt x="16" y="164"/>
                  <a:pt x="17" y="164"/>
                  <a:pt x="19" y="164"/>
                </a:cubicBezTo>
                <a:cubicBezTo>
                  <a:pt x="23" y="163"/>
                  <a:pt x="27" y="163"/>
                  <a:pt x="31" y="162"/>
                </a:cubicBezTo>
                <a:cubicBezTo>
                  <a:pt x="49" y="157"/>
                  <a:pt x="66" y="148"/>
                  <a:pt x="80" y="136"/>
                </a:cubicBezTo>
                <a:cubicBezTo>
                  <a:pt x="85" y="136"/>
                  <a:pt x="90" y="137"/>
                  <a:pt x="95" y="137"/>
                </a:cubicBezTo>
                <a:cubicBezTo>
                  <a:pt x="113" y="137"/>
                  <a:pt x="129" y="134"/>
                  <a:pt x="143" y="128"/>
                </a:cubicBezTo>
                <a:cubicBezTo>
                  <a:pt x="158" y="121"/>
                  <a:pt x="169" y="113"/>
                  <a:pt x="178" y="103"/>
                </a:cubicBezTo>
                <a:cubicBezTo>
                  <a:pt x="186" y="92"/>
                  <a:pt x="191" y="81"/>
                  <a:pt x="191" y="68"/>
                </a:cubicBezTo>
                <a:cubicBezTo>
                  <a:pt x="191" y="56"/>
                  <a:pt x="186" y="45"/>
                  <a:pt x="178" y="34"/>
                </a:cubicBezTo>
                <a:close/>
                <a:moveTo>
                  <a:pt x="178" y="34"/>
                </a:moveTo>
                <a:cubicBezTo>
                  <a:pt x="178" y="34"/>
                  <a:pt x="178" y="34"/>
                  <a:pt x="178"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2" name="Group 5871"/>
          <p:cNvGrpSpPr/>
          <p:nvPr/>
        </p:nvGrpSpPr>
        <p:grpSpPr>
          <a:xfrm>
            <a:off x="4671486" y="2226737"/>
            <a:ext cx="262468" cy="207433"/>
            <a:chOff x="3503613" y="1670051"/>
            <a:chExt cx="196851" cy="155575"/>
          </a:xfrm>
        </p:grpSpPr>
        <p:sp>
          <p:nvSpPr>
            <p:cNvPr id="5590" name="Freeform 332"/>
            <p:cNvSpPr>
              <a:spLocks noEditPoints="1"/>
            </p:cNvSpPr>
            <p:nvPr/>
          </p:nvSpPr>
          <p:spPr bwMode="auto">
            <a:xfrm>
              <a:off x="3503613" y="1670051"/>
              <a:ext cx="153988" cy="127000"/>
            </a:xfrm>
            <a:custGeom>
              <a:avLst/>
              <a:gdLst>
                <a:gd name="T0" fmla="*/ 118 w 157"/>
                <a:gd name="T1" fmla="*/ 106 h 128"/>
                <a:gd name="T2" fmla="*/ 146 w 157"/>
                <a:gd name="T3" fmla="*/ 86 h 128"/>
                <a:gd name="T4" fmla="*/ 157 w 157"/>
                <a:gd name="T5" fmla="*/ 57 h 128"/>
                <a:gd name="T6" fmla="*/ 146 w 157"/>
                <a:gd name="T7" fmla="*/ 28 h 128"/>
                <a:gd name="T8" fmla="*/ 118 w 157"/>
                <a:gd name="T9" fmla="*/ 8 h 128"/>
                <a:gd name="T10" fmla="*/ 78 w 157"/>
                <a:gd name="T11" fmla="*/ 0 h 128"/>
                <a:gd name="T12" fmla="*/ 39 w 157"/>
                <a:gd name="T13" fmla="*/ 8 h 128"/>
                <a:gd name="T14" fmla="*/ 10 w 157"/>
                <a:gd name="T15" fmla="*/ 28 h 128"/>
                <a:gd name="T16" fmla="*/ 0 w 157"/>
                <a:gd name="T17" fmla="*/ 57 h 128"/>
                <a:gd name="T18" fmla="*/ 8 w 157"/>
                <a:gd name="T19" fmla="*/ 82 h 128"/>
                <a:gd name="T20" fmla="*/ 30 w 157"/>
                <a:gd name="T21" fmla="*/ 102 h 128"/>
                <a:gd name="T22" fmla="*/ 27 w 157"/>
                <a:gd name="T23" fmla="*/ 107 h 128"/>
                <a:gd name="T24" fmla="*/ 24 w 157"/>
                <a:gd name="T25" fmla="*/ 111 h 128"/>
                <a:gd name="T26" fmla="*/ 22 w 157"/>
                <a:gd name="T27" fmla="*/ 114 h 128"/>
                <a:gd name="T28" fmla="*/ 19 w 157"/>
                <a:gd name="T29" fmla="*/ 117 h 128"/>
                <a:gd name="T30" fmla="*/ 16 w 157"/>
                <a:gd name="T31" fmla="*/ 120 h 128"/>
                <a:gd name="T32" fmla="*/ 16 w 157"/>
                <a:gd name="T33" fmla="*/ 121 h 128"/>
                <a:gd name="T34" fmla="*/ 16 w 157"/>
                <a:gd name="T35" fmla="*/ 121 h 128"/>
                <a:gd name="T36" fmla="*/ 15 w 157"/>
                <a:gd name="T37" fmla="*/ 122 h 128"/>
                <a:gd name="T38" fmla="*/ 15 w 157"/>
                <a:gd name="T39" fmla="*/ 122 h 128"/>
                <a:gd name="T40" fmla="*/ 14 w 157"/>
                <a:gd name="T41" fmla="*/ 123 h 128"/>
                <a:gd name="T42" fmla="*/ 14 w 157"/>
                <a:gd name="T43" fmla="*/ 124 h 128"/>
                <a:gd name="T44" fmla="*/ 14 w 157"/>
                <a:gd name="T45" fmla="*/ 124 h 128"/>
                <a:gd name="T46" fmla="*/ 14 w 157"/>
                <a:gd name="T47" fmla="*/ 125 h 128"/>
                <a:gd name="T48" fmla="*/ 16 w 157"/>
                <a:gd name="T49" fmla="*/ 128 h 128"/>
                <a:gd name="T50" fmla="*/ 18 w 157"/>
                <a:gd name="T51" fmla="*/ 128 h 128"/>
                <a:gd name="T52" fmla="*/ 18 w 157"/>
                <a:gd name="T53" fmla="*/ 128 h 128"/>
                <a:gd name="T54" fmla="*/ 28 w 157"/>
                <a:gd name="T55" fmla="*/ 127 h 128"/>
                <a:gd name="T56" fmla="*/ 59 w 157"/>
                <a:gd name="T57" fmla="*/ 112 h 128"/>
                <a:gd name="T58" fmla="*/ 78 w 157"/>
                <a:gd name="T59" fmla="*/ 114 h 128"/>
                <a:gd name="T60" fmla="*/ 118 w 157"/>
                <a:gd name="T61" fmla="*/ 106 h 128"/>
                <a:gd name="T62" fmla="*/ 118 w 157"/>
                <a:gd name="T63" fmla="*/ 106 h 128"/>
                <a:gd name="T64" fmla="*/ 118 w 157"/>
                <a:gd name="T6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 h="128">
                  <a:moveTo>
                    <a:pt x="118" y="106"/>
                  </a:moveTo>
                  <a:cubicBezTo>
                    <a:pt x="130" y="101"/>
                    <a:pt x="139" y="94"/>
                    <a:pt x="146" y="86"/>
                  </a:cubicBezTo>
                  <a:cubicBezTo>
                    <a:pt x="153" y="77"/>
                    <a:pt x="157" y="67"/>
                    <a:pt x="157" y="57"/>
                  </a:cubicBezTo>
                  <a:cubicBezTo>
                    <a:pt x="157" y="47"/>
                    <a:pt x="153" y="37"/>
                    <a:pt x="146" y="28"/>
                  </a:cubicBezTo>
                  <a:cubicBezTo>
                    <a:pt x="139" y="20"/>
                    <a:pt x="130" y="13"/>
                    <a:pt x="118" y="8"/>
                  </a:cubicBezTo>
                  <a:cubicBezTo>
                    <a:pt x="106" y="2"/>
                    <a:pt x="93" y="0"/>
                    <a:pt x="78" y="0"/>
                  </a:cubicBezTo>
                  <a:cubicBezTo>
                    <a:pt x="64" y="0"/>
                    <a:pt x="51" y="2"/>
                    <a:pt x="39" y="8"/>
                  </a:cubicBezTo>
                  <a:cubicBezTo>
                    <a:pt x="27" y="13"/>
                    <a:pt x="17" y="20"/>
                    <a:pt x="10" y="28"/>
                  </a:cubicBezTo>
                  <a:cubicBezTo>
                    <a:pt x="3" y="37"/>
                    <a:pt x="0" y="47"/>
                    <a:pt x="0" y="57"/>
                  </a:cubicBezTo>
                  <a:cubicBezTo>
                    <a:pt x="0" y="66"/>
                    <a:pt x="3" y="74"/>
                    <a:pt x="8" y="82"/>
                  </a:cubicBezTo>
                  <a:cubicBezTo>
                    <a:pt x="13" y="90"/>
                    <a:pt x="20" y="96"/>
                    <a:pt x="30" y="102"/>
                  </a:cubicBezTo>
                  <a:cubicBezTo>
                    <a:pt x="29" y="104"/>
                    <a:pt x="28" y="105"/>
                    <a:pt x="27" y="107"/>
                  </a:cubicBezTo>
                  <a:cubicBezTo>
                    <a:pt x="26" y="108"/>
                    <a:pt x="26" y="110"/>
                    <a:pt x="24" y="111"/>
                  </a:cubicBezTo>
                  <a:cubicBezTo>
                    <a:pt x="23" y="112"/>
                    <a:pt x="23" y="113"/>
                    <a:pt x="22" y="114"/>
                  </a:cubicBezTo>
                  <a:cubicBezTo>
                    <a:pt x="21" y="115"/>
                    <a:pt x="20" y="116"/>
                    <a:pt x="19" y="117"/>
                  </a:cubicBezTo>
                  <a:cubicBezTo>
                    <a:pt x="18" y="119"/>
                    <a:pt x="17" y="120"/>
                    <a:pt x="16" y="120"/>
                  </a:cubicBezTo>
                  <a:cubicBezTo>
                    <a:pt x="16" y="120"/>
                    <a:pt x="16" y="120"/>
                    <a:pt x="16" y="121"/>
                  </a:cubicBezTo>
                  <a:cubicBezTo>
                    <a:pt x="16" y="121"/>
                    <a:pt x="16" y="121"/>
                    <a:pt x="16" y="121"/>
                  </a:cubicBezTo>
                  <a:cubicBezTo>
                    <a:pt x="16" y="121"/>
                    <a:pt x="15" y="121"/>
                    <a:pt x="15" y="122"/>
                  </a:cubicBezTo>
                  <a:cubicBezTo>
                    <a:pt x="15" y="122"/>
                    <a:pt x="15" y="122"/>
                    <a:pt x="15" y="122"/>
                  </a:cubicBezTo>
                  <a:cubicBezTo>
                    <a:pt x="14" y="123"/>
                    <a:pt x="14" y="123"/>
                    <a:pt x="14" y="123"/>
                  </a:cubicBezTo>
                  <a:cubicBezTo>
                    <a:pt x="14" y="123"/>
                    <a:pt x="14" y="123"/>
                    <a:pt x="14" y="124"/>
                  </a:cubicBezTo>
                  <a:cubicBezTo>
                    <a:pt x="14" y="124"/>
                    <a:pt x="14" y="124"/>
                    <a:pt x="14" y="124"/>
                  </a:cubicBezTo>
                  <a:cubicBezTo>
                    <a:pt x="14" y="125"/>
                    <a:pt x="14" y="125"/>
                    <a:pt x="14" y="125"/>
                  </a:cubicBezTo>
                  <a:cubicBezTo>
                    <a:pt x="14" y="126"/>
                    <a:pt x="15" y="127"/>
                    <a:pt x="16" y="128"/>
                  </a:cubicBezTo>
                  <a:cubicBezTo>
                    <a:pt x="16" y="128"/>
                    <a:pt x="17" y="128"/>
                    <a:pt x="18" y="128"/>
                  </a:cubicBezTo>
                  <a:cubicBezTo>
                    <a:pt x="18" y="128"/>
                    <a:pt x="18" y="128"/>
                    <a:pt x="18" y="128"/>
                  </a:cubicBezTo>
                  <a:cubicBezTo>
                    <a:pt x="22" y="128"/>
                    <a:pt x="25" y="127"/>
                    <a:pt x="28" y="127"/>
                  </a:cubicBezTo>
                  <a:cubicBezTo>
                    <a:pt x="39" y="124"/>
                    <a:pt x="50" y="119"/>
                    <a:pt x="59" y="112"/>
                  </a:cubicBezTo>
                  <a:cubicBezTo>
                    <a:pt x="65" y="114"/>
                    <a:pt x="72" y="114"/>
                    <a:pt x="78" y="114"/>
                  </a:cubicBezTo>
                  <a:cubicBezTo>
                    <a:pt x="93" y="114"/>
                    <a:pt x="106" y="112"/>
                    <a:pt x="118" y="106"/>
                  </a:cubicBezTo>
                  <a:close/>
                  <a:moveTo>
                    <a:pt x="118" y="106"/>
                  </a:moveTo>
                  <a:cubicBezTo>
                    <a:pt x="118" y="106"/>
                    <a:pt x="118" y="106"/>
                    <a:pt x="118" y="10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1" name="Freeform 333"/>
            <p:cNvSpPr>
              <a:spLocks noEditPoints="1"/>
            </p:cNvSpPr>
            <p:nvPr/>
          </p:nvSpPr>
          <p:spPr bwMode="auto">
            <a:xfrm>
              <a:off x="3571876" y="1709738"/>
              <a:ext cx="128588" cy="115888"/>
            </a:xfrm>
            <a:custGeom>
              <a:avLst/>
              <a:gdLst>
                <a:gd name="T0" fmla="*/ 123 w 131"/>
                <a:gd name="T1" fmla="*/ 71 h 117"/>
                <a:gd name="T2" fmla="*/ 131 w 131"/>
                <a:gd name="T3" fmla="*/ 46 h 117"/>
                <a:gd name="T4" fmla="*/ 122 w 131"/>
                <a:gd name="T5" fmla="*/ 20 h 117"/>
                <a:gd name="T6" fmla="*/ 100 w 131"/>
                <a:gd name="T7" fmla="*/ 0 h 117"/>
                <a:gd name="T8" fmla="*/ 102 w 131"/>
                <a:gd name="T9" fmla="*/ 17 h 117"/>
                <a:gd name="T10" fmla="*/ 95 w 131"/>
                <a:gd name="T11" fmla="*/ 45 h 117"/>
                <a:gd name="T12" fmla="*/ 73 w 131"/>
                <a:gd name="T13" fmla="*/ 69 h 117"/>
                <a:gd name="T14" fmla="*/ 44 w 131"/>
                <a:gd name="T15" fmla="*/ 83 h 117"/>
                <a:gd name="T16" fmla="*/ 9 w 131"/>
                <a:gd name="T17" fmla="*/ 88 h 117"/>
                <a:gd name="T18" fmla="*/ 0 w 131"/>
                <a:gd name="T19" fmla="*/ 88 h 117"/>
                <a:gd name="T20" fmla="*/ 52 w 131"/>
                <a:gd name="T21" fmla="*/ 103 h 117"/>
                <a:gd name="T22" fmla="*/ 72 w 131"/>
                <a:gd name="T23" fmla="*/ 101 h 117"/>
                <a:gd name="T24" fmla="*/ 103 w 131"/>
                <a:gd name="T25" fmla="*/ 115 h 117"/>
                <a:gd name="T26" fmla="*/ 113 w 131"/>
                <a:gd name="T27" fmla="*/ 117 h 117"/>
                <a:gd name="T28" fmla="*/ 115 w 131"/>
                <a:gd name="T29" fmla="*/ 116 h 117"/>
                <a:gd name="T30" fmla="*/ 116 w 131"/>
                <a:gd name="T31" fmla="*/ 114 h 117"/>
                <a:gd name="T32" fmla="*/ 117 w 131"/>
                <a:gd name="T33" fmla="*/ 113 h 117"/>
                <a:gd name="T34" fmla="*/ 116 w 131"/>
                <a:gd name="T35" fmla="*/ 112 h 117"/>
                <a:gd name="T36" fmla="*/ 116 w 131"/>
                <a:gd name="T37" fmla="*/ 112 h 117"/>
                <a:gd name="T38" fmla="*/ 116 w 131"/>
                <a:gd name="T39" fmla="*/ 111 h 117"/>
                <a:gd name="T40" fmla="*/ 116 w 131"/>
                <a:gd name="T41" fmla="*/ 110 h 117"/>
                <a:gd name="T42" fmla="*/ 115 w 131"/>
                <a:gd name="T43" fmla="*/ 110 h 117"/>
                <a:gd name="T44" fmla="*/ 115 w 131"/>
                <a:gd name="T45" fmla="*/ 109 h 117"/>
                <a:gd name="T46" fmla="*/ 114 w 131"/>
                <a:gd name="T47" fmla="*/ 109 h 117"/>
                <a:gd name="T48" fmla="*/ 112 w 131"/>
                <a:gd name="T49" fmla="*/ 106 h 117"/>
                <a:gd name="T50" fmla="*/ 109 w 131"/>
                <a:gd name="T51" fmla="*/ 103 h 117"/>
                <a:gd name="T52" fmla="*/ 106 w 131"/>
                <a:gd name="T53" fmla="*/ 100 h 117"/>
                <a:gd name="T54" fmla="*/ 103 w 131"/>
                <a:gd name="T55" fmla="*/ 95 h 117"/>
                <a:gd name="T56" fmla="*/ 101 w 131"/>
                <a:gd name="T57" fmla="*/ 90 h 117"/>
                <a:gd name="T58" fmla="*/ 123 w 131"/>
                <a:gd name="T59" fmla="*/ 71 h 117"/>
                <a:gd name="T60" fmla="*/ 123 w 131"/>
                <a:gd name="T61" fmla="*/ 71 h 117"/>
                <a:gd name="T62" fmla="*/ 123 w 131"/>
                <a:gd name="T63" fmla="*/ 7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17">
                  <a:moveTo>
                    <a:pt x="123" y="71"/>
                  </a:moveTo>
                  <a:cubicBezTo>
                    <a:pt x="128" y="63"/>
                    <a:pt x="131" y="54"/>
                    <a:pt x="131" y="46"/>
                  </a:cubicBezTo>
                  <a:cubicBezTo>
                    <a:pt x="131" y="36"/>
                    <a:pt x="128" y="28"/>
                    <a:pt x="122" y="20"/>
                  </a:cubicBezTo>
                  <a:cubicBezTo>
                    <a:pt x="117" y="12"/>
                    <a:pt x="109" y="5"/>
                    <a:pt x="100" y="0"/>
                  </a:cubicBezTo>
                  <a:cubicBezTo>
                    <a:pt x="101" y="6"/>
                    <a:pt x="102" y="11"/>
                    <a:pt x="102" y="17"/>
                  </a:cubicBezTo>
                  <a:cubicBezTo>
                    <a:pt x="102" y="27"/>
                    <a:pt x="100" y="36"/>
                    <a:pt x="95" y="45"/>
                  </a:cubicBezTo>
                  <a:cubicBezTo>
                    <a:pt x="90" y="54"/>
                    <a:pt x="83" y="62"/>
                    <a:pt x="73" y="69"/>
                  </a:cubicBezTo>
                  <a:cubicBezTo>
                    <a:pt x="65" y="75"/>
                    <a:pt x="55" y="80"/>
                    <a:pt x="44" y="83"/>
                  </a:cubicBezTo>
                  <a:cubicBezTo>
                    <a:pt x="33" y="87"/>
                    <a:pt x="21" y="88"/>
                    <a:pt x="9" y="88"/>
                  </a:cubicBezTo>
                  <a:cubicBezTo>
                    <a:pt x="7" y="88"/>
                    <a:pt x="4" y="88"/>
                    <a:pt x="0" y="88"/>
                  </a:cubicBezTo>
                  <a:cubicBezTo>
                    <a:pt x="15" y="98"/>
                    <a:pt x="32" y="103"/>
                    <a:pt x="52" y="103"/>
                  </a:cubicBezTo>
                  <a:cubicBezTo>
                    <a:pt x="59" y="103"/>
                    <a:pt x="65" y="102"/>
                    <a:pt x="72" y="101"/>
                  </a:cubicBezTo>
                  <a:cubicBezTo>
                    <a:pt x="81" y="107"/>
                    <a:pt x="91" y="112"/>
                    <a:pt x="103" y="115"/>
                  </a:cubicBezTo>
                  <a:cubicBezTo>
                    <a:pt x="106" y="116"/>
                    <a:pt x="109" y="116"/>
                    <a:pt x="113" y="117"/>
                  </a:cubicBezTo>
                  <a:cubicBezTo>
                    <a:pt x="113" y="117"/>
                    <a:pt x="114" y="117"/>
                    <a:pt x="115" y="116"/>
                  </a:cubicBezTo>
                  <a:cubicBezTo>
                    <a:pt x="116" y="116"/>
                    <a:pt x="116" y="115"/>
                    <a:pt x="116" y="114"/>
                  </a:cubicBezTo>
                  <a:cubicBezTo>
                    <a:pt x="116" y="113"/>
                    <a:pt x="116" y="113"/>
                    <a:pt x="117" y="113"/>
                  </a:cubicBezTo>
                  <a:cubicBezTo>
                    <a:pt x="117" y="113"/>
                    <a:pt x="117" y="113"/>
                    <a:pt x="116" y="112"/>
                  </a:cubicBezTo>
                  <a:cubicBezTo>
                    <a:pt x="116" y="112"/>
                    <a:pt x="116" y="112"/>
                    <a:pt x="116" y="112"/>
                  </a:cubicBezTo>
                  <a:cubicBezTo>
                    <a:pt x="116" y="111"/>
                    <a:pt x="116" y="111"/>
                    <a:pt x="116" y="111"/>
                  </a:cubicBezTo>
                  <a:cubicBezTo>
                    <a:pt x="116" y="111"/>
                    <a:pt x="116" y="111"/>
                    <a:pt x="116" y="110"/>
                  </a:cubicBezTo>
                  <a:cubicBezTo>
                    <a:pt x="115" y="110"/>
                    <a:pt x="115" y="110"/>
                    <a:pt x="115" y="110"/>
                  </a:cubicBezTo>
                  <a:cubicBezTo>
                    <a:pt x="115" y="110"/>
                    <a:pt x="115" y="110"/>
                    <a:pt x="115" y="109"/>
                  </a:cubicBezTo>
                  <a:cubicBezTo>
                    <a:pt x="114" y="109"/>
                    <a:pt x="114" y="109"/>
                    <a:pt x="114" y="109"/>
                  </a:cubicBezTo>
                  <a:cubicBezTo>
                    <a:pt x="114" y="108"/>
                    <a:pt x="113" y="107"/>
                    <a:pt x="112" y="106"/>
                  </a:cubicBezTo>
                  <a:cubicBezTo>
                    <a:pt x="110" y="105"/>
                    <a:pt x="109" y="104"/>
                    <a:pt x="109" y="103"/>
                  </a:cubicBezTo>
                  <a:cubicBezTo>
                    <a:pt x="108" y="102"/>
                    <a:pt x="107" y="101"/>
                    <a:pt x="106" y="100"/>
                  </a:cubicBezTo>
                  <a:cubicBezTo>
                    <a:pt x="105" y="98"/>
                    <a:pt x="104" y="97"/>
                    <a:pt x="103" y="95"/>
                  </a:cubicBezTo>
                  <a:cubicBezTo>
                    <a:pt x="103" y="94"/>
                    <a:pt x="102" y="92"/>
                    <a:pt x="101" y="90"/>
                  </a:cubicBezTo>
                  <a:cubicBezTo>
                    <a:pt x="110" y="85"/>
                    <a:pt x="118" y="78"/>
                    <a:pt x="123" y="71"/>
                  </a:cubicBezTo>
                  <a:close/>
                  <a:moveTo>
                    <a:pt x="123" y="71"/>
                  </a:moveTo>
                  <a:cubicBezTo>
                    <a:pt x="123" y="71"/>
                    <a:pt x="123" y="71"/>
                    <a:pt x="123"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 name="Group 2"/>
          <p:cNvGrpSpPr/>
          <p:nvPr/>
        </p:nvGrpSpPr>
        <p:grpSpPr>
          <a:xfrm>
            <a:off x="1689102" y="4059770"/>
            <a:ext cx="205317" cy="283633"/>
            <a:chOff x="1266826" y="3044826"/>
            <a:chExt cx="153988" cy="212725"/>
          </a:xfrm>
        </p:grpSpPr>
        <p:sp>
          <p:nvSpPr>
            <p:cNvPr id="5592" name="Freeform 334"/>
            <p:cNvSpPr>
              <a:spLocks noEditPoints="1"/>
            </p:cNvSpPr>
            <p:nvPr/>
          </p:nvSpPr>
          <p:spPr bwMode="auto">
            <a:xfrm>
              <a:off x="1317626" y="3044826"/>
              <a:ext cx="52388" cy="53975"/>
            </a:xfrm>
            <a:custGeom>
              <a:avLst/>
              <a:gdLst>
                <a:gd name="T0" fmla="*/ 27 w 54"/>
                <a:gd name="T1" fmla="*/ 55 h 55"/>
                <a:gd name="T2" fmla="*/ 46 w 54"/>
                <a:gd name="T3" fmla="*/ 47 h 55"/>
                <a:gd name="T4" fmla="*/ 54 w 54"/>
                <a:gd name="T5" fmla="*/ 27 h 55"/>
                <a:gd name="T6" fmla="*/ 46 w 54"/>
                <a:gd name="T7" fmla="*/ 8 h 55"/>
                <a:gd name="T8" fmla="*/ 27 w 54"/>
                <a:gd name="T9" fmla="*/ 0 h 55"/>
                <a:gd name="T10" fmla="*/ 8 w 54"/>
                <a:gd name="T11" fmla="*/ 8 h 55"/>
                <a:gd name="T12" fmla="*/ 0 w 54"/>
                <a:gd name="T13" fmla="*/ 27 h 55"/>
                <a:gd name="T14" fmla="*/ 8 w 54"/>
                <a:gd name="T15" fmla="*/ 47 h 55"/>
                <a:gd name="T16" fmla="*/ 27 w 54"/>
                <a:gd name="T17" fmla="*/ 55 h 55"/>
                <a:gd name="T18" fmla="*/ 27 w 54"/>
                <a:gd name="T19" fmla="*/ 55 h 55"/>
                <a:gd name="T20" fmla="*/ 27 w 54"/>
                <a:gd name="T2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5">
                  <a:moveTo>
                    <a:pt x="27" y="55"/>
                  </a:moveTo>
                  <a:cubicBezTo>
                    <a:pt x="35" y="55"/>
                    <a:pt x="41" y="52"/>
                    <a:pt x="46" y="47"/>
                  </a:cubicBezTo>
                  <a:cubicBezTo>
                    <a:pt x="52" y="41"/>
                    <a:pt x="54" y="35"/>
                    <a:pt x="54" y="27"/>
                  </a:cubicBezTo>
                  <a:cubicBezTo>
                    <a:pt x="54" y="20"/>
                    <a:pt x="52" y="13"/>
                    <a:pt x="46" y="8"/>
                  </a:cubicBezTo>
                  <a:cubicBezTo>
                    <a:pt x="41" y="2"/>
                    <a:pt x="35" y="0"/>
                    <a:pt x="27" y="0"/>
                  </a:cubicBezTo>
                  <a:cubicBezTo>
                    <a:pt x="19" y="0"/>
                    <a:pt x="13" y="2"/>
                    <a:pt x="8" y="8"/>
                  </a:cubicBezTo>
                  <a:cubicBezTo>
                    <a:pt x="2" y="13"/>
                    <a:pt x="0" y="20"/>
                    <a:pt x="0" y="27"/>
                  </a:cubicBezTo>
                  <a:cubicBezTo>
                    <a:pt x="0" y="35"/>
                    <a:pt x="2" y="41"/>
                    <a:pt x="8" y="47"/>
                  </a:cubicBezTo>
                  <a:cubicBezTo>
                    <a:pt x="13" y="52"/>
                    <a:pt x="19" y="55"/>
                    <a:pt x="27" y="55"/>
                  </a:cubicBezTo>
                  <a:close/>
                  <a:moveTo>
                    <a:pt x="27" y="55"/>
                  </a:moveTo>
                  <a:cubicBezTo>
                    <a:pt x="27" y="55"/>
                    <a:pt x="27" y="55"/>
                    <a:pt x="27"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3" name="Freeform 335"/>
            <p:cNvSpPr>
              <a:spLocks noEditPoints="1"/>
            </p:cNvSpPr>
            <p:nvPr/>
          </p:nvSpPr>
          <p:spPr bwMode="auto">
            <a:xfrm>
              <a:off x="1266826" y="3101976"/>
              <a:ext cx="153988" cy="155575"/>
            </a:xfrm>
            <a:custGeom>
              <a:avLst/>
              <a:gdLst>
                <a:gd name="T0" fmla="*/ 154 w 156"/>
                <a:gd name="T1" fmla="*/ 60 h 157"/>
                <a:gd name="T2" fmla="*/ 123 w 156"/>
                <a:gd name="T3" fmla="*/ 14 h 157"/>
                <a:gd name="T4" fmla="*/ 101 w 156"/>
                <a:gd name="T5" fmla="*/ 0 h 157"/>
                <a:gd name="T6" fmla="*/ 55 w 156"/>
                <a:gd name="T7" fmla="*/ 0 h 157"/>
                <a:gd name="T8" fmla="*/ 33 w 156"/>
                <a:gd name="T9" fmla="*/ 14 h 157"/>
                <a:gd name="T10" fmla="*/ 2 w 156"/>
                <a:gd name="T11" fmla="*/ 60 h 157"/>
                <a:gd name="T12" fmla="*/ 0 w 156"/>
                <a:gd name="T13" fmla="*/ 67 h 157"/>
                <a:gd name="T14" fmla="*/ 3 w 156"/>
                <a:gd name="T15" fmla="*/ 75 h 157"/>
                <a:gd name="T16" fmla="*/ 12 w 156"/>
                <a:gd name="T17" fmla="*/ 79 h 157"/>
                <a:gd name="T18" fmla="*/ 21 w 156"/>
                <a:gd name="T19" fmla="*/ 73 h 157"/>
                <a:gd name="T20" fmla="*/ 49 w 156"/>
                <a:gd name="T21" fmla="*/ 32 h 157"/>
                <a:gd name="T22" fmla="*/ 55 w 156"/>
                <a:gd name="T23" fmla="*/ 32 h 157"/>
                <a:gd name="T24" fmla="*/ 55 w 156"/>
                <a:gd name="T25" fmla="*/ 48 h 157"/>
                <a:gd name="T26" fmla="*/ 24 w 156"/>
                <a:gd name="T27" fmla="*/ 98 h 157"/>
                <a:gd name="T28" fmla="*/ 23 w 156"/>
                <a:gd name="T29" fmla="*/ 102 h 157"/>
                <a:gd name="T30" fmla="*/ 26 w 156"/>
                <a:gd name="T31" fmla="*/ 108 h 157"/>
                <a:gd name="T32" fmla="*/ 31 w 156"/>
                <a:gd name="T33" fmla="*/ 110 h 157"/>
                <a:gd name="T34" fmla="*/ 55 w 156"/>
                <a:gd name="T35" fmla="*/ 110 h 157"/>
                <a:gd name="T36" fmla="*/ 55 w 156"/>
                <a:gd name="T37" fmla="*/ 143 h 157"/>
                <a:gd name="T38" fmla="*/ 59 w 156"/>
                <a:gd name="T39" fmla="*/ 153 h 157"/>
                <a:gd name="T40" fmla="*/ 68 w 156"/>
                <a:gd name="T41" fmla="*/ 157 h 157"/>
                <a:gd name="T42" fmla="*/ 88 w 156"/>
                <a:gd name="T43" fmla="*/ 157 h 157"/>
                <a:gd name="T44" fmla="*/ 97 w 156"/>
                <a:gd name="T45" fmla="*/ 153 h 157"/>
                <a:gd name="T46" fmla="*/ 101 w 156"/>
                <a:gd name="T47" fmla="*/ 143 h 157"/>
                <a:gd name="T48" fmla="*/ 101 w 156"/>
                <a:gd name="T49" fmla="*/ 110 h 157"/>
                <a:gd name="T50" fmla="*/ 125 w 156"/>
                <a:gd name="T51" fmla="*/ 110 h 157"/>
                <a:gd name="T52" fmla="*/ 130 w 156"/>
                <a:gd name="T53" fmla="*/ 108 h 157"/>
                <a:gd name="T54" fmla="*/ 133 w 156"/>
                <a:gd name="T55" fmla="*/ 102 h 157"/>
                <a:gd name="T56" fmla="*/ 132 w 156"/>
                <a:gd name="T57" fmla="*/ 98 h 157"/>
                <a:gd name="T58" fmla="*/ 101 w 156"/>
                <a:gd name="T59" fmla="*/ 48 h 157"/>
                <a:gd name="T60" fmla="*/ 101 w 156"/>
                <a:gd name="T61" fmla="*/ 32 h 157"/>
                <a:gd name="T62" fmla="*/ 107 w 156"/>
                <a:gd name="T63" fmla="*/ 32 h 157"/>
                <a:gd name="T64" fmla="*/ 135 w 156"/>
                <a:gd name="T65" fmla="*/ 73 h 157"/>
                <a:gd name="T66" fmla="*/ 145 w 156"/>
                <a:gd name="T67" fmla="*/ 79 h 157"/>
                <a:gd name="T68" fmla="*/ 153 w 156"/>
                <a:gd name="T69" fmla="*/ 75 h 157"/>
                <a:gd name="T70" fmla="*/ 156 w 156"/>
                <a:gd name="T71" fmla="*/ 67 h 157"/>
                <a:gd name="T72" fmla="*/ 154 w 156"/>
                <a:gd name="T73" fmla="*/ 60 h 157"/>
                <a:gd name="T74" fmla="*/ 154 w 156"/>
                <a:gd name="T75" fmla="*/ 60 h 157"/>
                <a:gd name="T76" fmla="*/ 154 w 156"/>
                <a:gd name="T77" fmla="*/ 6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6" h="157">
                  <a:moveTo>
                    <a:pt x="154" y="60"/>
                  </a:moveTo>
                  <a:cubicBezTo>
                    <a:pt x="123" y="14"/>
                    <a:pt x="123" y="14"/>
                    <a:pt x="123" y="14"/>
                  </a:cubicBezTo>
                  <a:cubicBezTo>
                    <a:pt x="117" y="5"/>
                    <a:pt x="110" y="0"/>
                    <a:pt x="101" y="0"/>
                  </a:cubicBezTo>
                  <a:cubicBezTo>
                    <a:pt x="55" y="0"/>
                    <a:pt x="55" y="0"/>
                    <a:pt x="55" y="0"/>
                  </a:cubicBezTo>
                  <a:cubicBezTo>
                    <a:pt x="46" y="0"/>
                    <a:pt x="39" y="5"/>
                    <a:pt x="33" y="14"/>
                  </a:cubicBezTo>
                  <a:cubicBezTo>
                    <a:pt x="2" y="60"/>
                    <a:pt x="2" y="60"/>
                    <a:pt x="2" y="60"/>
                  </a:cubicBezTo>
                  <a:cubicBezTo>
                    <a:pt x="0" y="62"/>
                    <a:pt x="0" y="65"/>
                    <a:pt x="0" y="67"/>
                  </a:cubicBezTo>
                  <a:cubicBezTo>
                    <a:pt x="0" y="70"/>
                    <a:pt x="1" y="73"/>
                    <a:pt x="3" y="75"/>
                  </a:cubicBezTo>
                  <a:cubicBezTo>
                    <a:pt x="6" y="78"/>
                    <a:pt x="8" y="79"/>
                    <a:pt x="12" y="79"/>
                  </a:cubicBezTo>
                  <a:cubicBezTo>
                    <a:pt x="16" y="79"/>
                    <a:pt x="19" y="77"/>
                    <a:pt x="21" y="73"/>
                  </a:cubicBezTo>
                  <a:cubicBezTo>
                    <a:pt x="49" y="32"/>
                    <a:pt x="49" y="32"/>
                    <a:pt x="49" y="32"/>
                  </a:cubicBezTo>
                  <a:cubicBezTo>
                    <a:pt x="55" y="32"/>
                    <a:pt x="55" y="32"/>
                    <a:pt x="55" y="32"/>
                  </a:cubicBezTo>
                  <a:cubicBezTo>
                    <a:pt x="55" y="48"/>
                    <a:pt x="55" y="48"/>
                    <a:pt x="55" y="48"/>
                  </a:cubicBezTo>
                  <a:cubicBezTo>
                    <a:pt x="24" y="98"/>
                    <a:pt x="24" y="98"/>
                    <a:pt x="24" y="98"/>
                  </a:cubicBezTo>
                  <a:cubicBezTo>
                    <a:pt x="24" y="99"/>
                    <a:pt x="23" y="101"/>
                    <a:pt x="23" y="102"/>
                  </a:cubicBezTo>
                  <a:cubicBezTo>
                    <a:pt x="23" y="104"/>
                    <a:pt x="24" y="106"/>
                    <a:pt x="26" y="108"/>
                  </a:cubicBezTo>
                  <a:cubicBezTo>
                    <a:pt x="27" y="109"/>
                    <a:pt x="29" y="110"/>
                    <a:pt x="31" y="110"/>
                  </a:cubicBezTo>
                  <a:cubicBezTo>
                    <a:pt x="55" y="110"/>
                    <a:pt x="55" y="110"/>
                    <a:pt x="55" y="110"/>
                  </a:cubicBezTo>
                  <a:cubicBezTo>
                    <a:pt x="55" y="143"/>
                    <a:pt x="55" y="143"/>
                    <a:pt x="55" y="143"/>
                  </a:cubicBezTo>
                  <a:cubicBezTo>
                    <a:pt x="55" y="147"/>
                    <a:pt x="56" y="150"/>
                    <a:pt x="59" y="153"/>
                  </a:cubicBezTo>
                  <a:cubicBezTo>
                    <a:pt x="61" y="156"/>
                    <a:pt x="65" y="157"/>
                    <a:pt x="68" y="157"/>
                  </a:cubicBezTo>
                  <a:cubicBezTo>
                    <a:pt x="88" y="157"/>
                    <a:pt x="88" y="157"/>
                    <a:pt x="88" y="157"/>
                  </a:cubicBezTo>
                  <a:cubicBezTo>
                    <a:pt x="92" y="157"/>
                    <a:pt x="95" y="156"/>
                    <a:pt x="97" y="153"/>
                  </a:cubicBezTo>
                  <a:cubicBezTo>
                    <a:pt x="100" y="150"/>
                    <a:pt x="101" y="147"/>
                    <a:pt x="101" y="143"/>
                  </a:cubicBezTo>
                  <a:cubicBezTo>
                    <a:pt x="101" y="110"/>
                    <a:pt x="101" y="110"/>
                    <a:pt x="101" y="110"/>
                  </a:cubicBezTo>
                  <a:cubicBezTo>
                    <a:pt x="125" y="110"/>
                    <a:pt x="125" y="110"/>
                    <a:pt x="125" y="110"/>
                  </a:cubicBezTo>
                  <a:cubicBezTo>
                    <a:pt x="127" y="110"/>
                    <a:pt x="129" y="109"/>
                    <a:pt x="130" y="108"/>
                  </a:cubicBezTo>
                  <a:cubicBezTo>
                    <a:pt x="132" y="106"/>
                    <a:pt x="133" y="104"/>
                    <a:pt x="133" y="102"/>
                  </a:cubicBezTo>
                  <a:cubicBezTo>
                    <a:pt x="133" y="101"/>
                    <a:pt x="132" y="99"/>
                    <a:pt x="132" y="98"/>
                  </a:cubicBezTo>
                  <a:cubicBezTo>
                    <a:pt x="101" y="48"/>
                    <a:pt x="101" y="48"/>
                    <a:pt x="101" y="48"/>
                  </a:cubicBezTo>
                  <a:cubicBezTo>
                    <a:pt x="101" y="32"/>
                    <a:pt x="101" y="32"/>
                    <a:pt x="101" y="32"/>
                  </a:cubicBezTo>
                  <a:cubicBezTo>
                    <a:pt x="107" y="32"/>
                    <a:pt x="107" y="32"/>
                    <a:pt x="107" y="32"/>
                  </a:cubicBezTo>
                  <a:cubicBezTo>
                    <a:pt x="135" y="73"/>
                    <a:pt x="135" y="73"/>
                    <a:pt x="135" y="73"/>
                  </a:cubicBezTo>
                  <a:cubicBezTo>
                    <a:pt x="137" y="77"/>
                    <a:pt x="140" y="79"/>
                    <a:pt x="145" y="79"/>
                  </a:cubicBezTo>
                  <a:cubicBezTo>
                    <a:pt x="148" y="79"/>
                    <a:pt x="151" y="78"/>
                    <a:pt x="153" y="75"/>
                  </a:cubicBezTo>
                  <a:cubicBezTo>
                    <a:pt x="155" y="73"/>
                    <a:pt x="156" y="70"/>
                    <a:pt x="156" y="67"/>
                  </a:cubicBezTo>
                  <a:cubicBezTo>
                    <a:pt x="156" y="65"/>
                    <a:pt x="156" y="62"/>
                    <a:pt x="154" y="60"/>
                  </a:cubicBezTo>
                  <a:close/>
                  <a:moveTo>
                    <a:pt x="154" y="60"/>
                  </a:moveTo>
                  <a:cubicBezTo>
                    <a:pt x="154" y="60"/>
                    <a:pt x="154" y="60"/>
                    <a:pt x="154" y="6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 name="Group 3"/>
          <p:cNvGrpSpPr/>
          <p:nvPr/>
        </p:nvGrpSpPr>
        <p:grpSpPr>
          <a:xfrm>
            <a:off x="2065869" y="4085170"/>
            <a:ext cx="232833" cy="215900"/>
            <a:chOff x="1549401" y="3063876"/>
            <a:chExt cx="174625" cy="161925"/>
          </a:xfrm>
        </p:grpSpPr>
        <p:sp>
          <p:nvSpPr>
            <p:cNvPr id="559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8"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9"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 name="Group 1"/>
          <p:cNvGrpSpPr/>
          <p:nvPr/>
        </p:nvGrpSpPr>
        <p:grpSpPr>
          <a:xfrm>
            <a:off x="1320802" y="4064002"/>
            <a:ext cx="167217" cy="285749"/>
            <a:chOff x="990601" y="3048001"/>
            <a:chExt cx="125413" cy="214312"/>
          </a:xfrm>
        </p:grpSpPr>
        <p:sp>
          <p:nvSpPr>
            <p:cNvPr id="5600" name="Freeform 342"/>
            <p:cNvSpPr>
              <a:spLocks noEditPoints="1"/>
            </p:cNvSpPr>
            <p:nvPr/>
          </p:nvSpPr>
          <p:spPr bwMode="auto">
            <a:xfrm>
              <a:off x="1025526" y="3048001"/>
              <a:ext cx="53975" cy="53975"/>
            </a:xfrm>
            <a:custGeom>
              <a:avLst/>
              <a:gdLst>
                <a:gd name="T0" fmla="*/ 28 w 56"/>
                <a:gd name="T1" fmla="*/ 56 h 56"/>
                <a:gd name="T2" fmla="*/ 48 w 56"/>
                <a:gd name="T3" fmla="*/ 48 h 56"/>
                <a:gd name="T4" fmla="*/ 56 w 56"/>
                <a:gd name="T5" fmla="*/ 28 h 56"/>
                <a:gd name="T6" fmla="*/ 48 w 56"/>
                <a:gd name="T7" fmla="*/ 8 h 56"/>
                <a:gd name="T8" fmla="*/ 28 w 56"/>
                <a:gd name="T9" fmla="*/ 0 h 56"/>
                <a:gd name="T10" fmla="*/ 9 w 56"/>
                <a:gd name="T11" fmla="*/ 8 h 56"/>
                <a:gd name="T12" fmla="*/ 0 w 56"/>
                <a:gd name="T13" fmla="*/ 28 h 56"/>
                <a:gd name="T14" fmla="*/ 9 w 56"/>
                <a:gd name="T15" fmla="*/ 48 h 56"/>
                <a:gd name="T16" fmla="*/ 28 w 56"/>
                <a:gd name="T17" fmla="*/ 56 h 56"/>
                <a:gd name="T18" fmla="*/ 28 w 56"/>
                <a:gd name="T19" fmla="*/ 56 h 56"/>
                <a:gd name="T20" fmla="*/ 28 w 56"/>
                <a:gd name="T21"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56"/>
                  </a:moveTo>
                  <a:cubicBezTo>
                    <a:pt x="36" y="56"/>
                    <a:pt x="42" y="53"/>
                    <a:pt x="48" y="48"/>
                  </a:cubicBezTo>
                  <a:cubicBezTo>
                    <a:pt x="53" y="42"/>
                    <a:pt x="56" y="36"/>
                    <a:pt x="56" y="28"/>
                  </a:cubicBezTo>
                  <a:cubicBezTo>
                    <a:pt x="56" y="20"/>
                    <a:pt x="53" y="14"/>
                    <a:pt x="48" y="8"/>
                  </a:cubicBezTo>
                  <a:cubicBezTo>
                    <a:pt x="42" y="3"/>
                    <a:pt x="36" y="0"/>
                    <a:pt x="28" y="0"/>
                  </a:cubicBezTo>
                  <a:cubicBezTo>
                    <a:pt x="20" y="0"/>
                    <a:pt x="14" y="3"/>
                    <a:pt x="9" y="8"/>
                  </a:cubicBezTo>
                  <a:cubicBezTo>
                    <a:pt x="3" y="14"/>
                    <a:pt x="0" y="20"/>
                    <a:pt x="0" y="28"/>
                  </a:cubicBezTo>
                  <a:cubicBezTo>
                    <a:pt x="0" y="36"/>
                    <a:pt x="3" y="42"/>
                    <a:pt x="9" y="48"/>
                  </a:cubicBezTo>
                  <a:cubicBezTo>
                    <a:pt x="14" y="53"/>
                    <a:pt x="20" y="56"/>
                    <a:pt x="28" y="56"/>
                  </a:cubicBezTo>
                  <a:close/>
                  <a:moveTo>
                    <a:pt x="28" y="56"/>
                  </a:moveTo>
                  <a:cubicBezTo>
                    <a:pt x="28" y="56"/>
                    <a:pt x="28" y="56"/>
                    <a:pt x="28"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1" name="Freeform 343"/>
            <p:cNvSpPr>
              <a:spLocks noEditPoints="1"/>
            </p:cNvSpPr>
            <p:nvPr/>
          </p:nvSpPr>
          <p:spPr bwMode="auto">
            <a:xfrm>
              <a:off x="990601" y="3106738"/>
              <a:ext cx="125413" cy="155575"/>
            </a:xfrm>
            <a:custGeom>
              <a:avLst/>
              <a:gdLst>
                <a:gd name="T0" fmla="*/ 120 w 127"/>
                <a:gd name="T1" fmla="*/ 7 h 158"/>
                <a:gd name="T2" fmla="*/ 103 w 127"/>
                <a:gd name="T3" fmla="*/ 0 h 158"/>
                <a:gd name="T4" fmla="*/ 24 w 127"/>
                <a:gd name="T5" fmla="*/ 0 h 158"/>
                <a:gd name="T6" fmla="*/ 7 w 127"/>
                <a:gd name="T7" fmla="*/ 7 h 158"/>
                <a:gd name="T8" fmla="*/ 0 w 127"/>
                <a:gd name="T9" fmla="*/ 24 h 158"/>
                <a:gd name="T10" fmla="*/ 0 w 127"/>
                <a:gd name="T11" fmla="*/ 75 h 158"/>
                <a:gd name="T12" fmla="*/ 3 w 127"/>
                <a:gd name="T13" fmla="*/ 84 h 158"/>
                <a:gd name="T14" fmla="*/ 12 w 127"/>
                <a:gd name="T15" fmla="*/ 87 h 158"/>
                <a:gd name="T16" fmla="*/ 20 w 127"/>
                <a:gd name="T17" fmla="*/ 84 h 158"/>
                <a:gd name="T18" fmla="*/ 24 w 127"/>
                <a:gd name="T19" fmla="*/ 75 h 158"/>
                <a:gd name="T20" fmla="*/ 24 w 127"/>
                <a:gd name="T21" fmla="*/ 32 h 158"/>
                <a:gd name="T22" fmla="*/ 31 w 127"/>
                <a:gd name="T23" fmla="*/ 32 h 158"/>
                <a:gd name="T24" fmla="*/ 31 w 127"/>
                <a:gd name="T25" fmla="*/ 144 h 158"/>
                <a:gd name="T26" fmla="*/ 36 w 127"/>
                <a:gd name="T27" fmla="*/ 154 h 158"/>
                <a:gd name="T28" fmla="*/ 45 w 127"/>
                <a:gd name="T29" fmla="*/ 158 h 158"/>
                <a:gd name="T30" fmla="*/ 55 w 127"/>
                <a:gd name="T31" fmla="*/ 154 h 158"/>
                <a:gd name="T32" fmla="*/ 59 w 127"/>
                <a:gd name="T33" fmla="*/ 144 h 158"/>
                <a:gd name="T34" fmla="*/ 59 w 127"/>
                <a:gd name="T35" fmla="*/ 87 h 158"/>
                <a:gd name="T36" fmla="*/ 67 w 127"/>
                <a:gd name="T37" fmla="*/ 87 h 158"/>
                <a:gd name="T38" fmla="*/ 67 w 127"/>
                <a:gd name="T39" fmla="*/ 144 h 158"/>
                <a:gd name="T40" fmla="*/ 71 w 127"/>
                <a:gd name="T41" fmla="*/ 154 h 158"/>
                <a:gd name="T42" fmla="*/ 81 w 127"/>
                <a:gd name="T43" fmla="*/ 158 h 158"/>
                <a:gd name="T44" fmla="*/ 91 w 127"/>
                <a:gd name="T45" fmla="*/ 154 h 158"/>
                <a:gd name="T46" fmla="*/ 95 w 127"/>
                <a:gd name="T47" fmla="*/ 144 h 158"/>
                <a:gd name="T48" fmla="*/ 95 w 127"/>
                <a:gd name="T49" fmla="*/ 32 h 158"/>
                <a:gd name="T50" fmla="*/ 103 w 127"/>
                <a:gd name="T51" fmla="*/ 32 h 158"/>
                <a:gd name="T52" fmla="*/ 103 w 127"/>
                <a:gd name="T53" fmla="*/ 75 h 158"/>
                <a:gd name="T54" fmla="*/ 106 w 127"/>
                <a:gd name="T55" fmla="*/ 84 h 158"/>
                <a:gd name="T56" fmla="*/ 115 w 127"/>
                <a:gd name="T57" fmla="*/ 87 h 158"/>
                <a:gd name="T58" fmla="*/ 123 w 127"/>
                <a:gd name="T59" fmla="*/ 84 h 158"/>
                <a:gd name="T60" fmla="*/ 127 w 127"/>
                <a:gd name="T61" fmla="*/ 75 h 158"/>
                <a:gd name="T62" fmla="*/ 127 w 127"/>
                <a:gd name="T63" fmla="*/ 24 h 158"/>
                <a:gd name="T64" fmla="*/ 120 w 127"/>
                <a:gd name="T65" fmla="*/ 7 h 158"/>
                <a:gd name="T66" fmla="*/ 120 w 127"/>
                <a:gd name="T67" fmla="*/ 7 h 158"/>
                <a:gd name="T68" fmla="*/ 120 w 127"/>
                <a:gd name="T69" fmla="*/ 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58">
                  <a:moveTo>
                    <a:pt x="120" y="7"/>
                  </a:moveTo>
                  <a:cubicBezTo>
                    <a:pt x="115" y="2"/>
                    <a:pt x="109" y="0"/>
                    <a:pt x="103" y="0"/>
                  </a:cubicBezTo>
                  <a:cubicBezTo>
                    <a:pt x="24" y="0"/>
                    <a:pt x="24" y="0"/>
                    <a:pt x="24" y="0"/>
                  </a:cubicBezTo>
                  <a:cubicBezTo>
                    <a:pt x="17" y="0"/>
                    <a:pt x="11" y="2"/>
                    <a:pt x="7" y="7"/>
                  </a:cubicBezTo>
                  <a:cubicBezTo>
                    <a:pt x="2" y="11"/>
                    <a:pt x="0" y="17"/>
                    <a:pt x="0" y="24"/>
                  </a:cubicBezTo>
                  <a:cubicBezTo>
                    <a:pt x="0" y="75"/>
                    <a:pt x="0" y="75"/>
                    <a:pt x="0" y="75"/>
                  </a:cubicBezTo>
                  <a:cubicBezTo>
                    <a:pt x="0" y="78"/>
                    <a:pt x="1" y="81"/>
                    <a:pt x="3" y="84"/>
                  </a:cubicBezTo>
                  <a:cubicBezTo>
                    <a:pt x="6" y="86"/>
                    <a:pt x="8" y="87"/>
                    <a:pt x="12" y="87"/>
                  </a:cubicBezTo>
                  <a:cubicBezTo>
                    <a:pt x="15" y="87"/>
                    <a:pt x="18" y="86"/>
                    <a:pt x="20" y="84"/>
                  </a:cubicBezTo>
                  <a:cubicBezTo>
                    <a:pt x="22" y="81"/>
                    <a:pt x="24" y="78"/>
                    <a:pt x="24" y="75"/>
                  </a:cubicBezTo>
                  <a:cubicBezTo>
                    <a:pt x="24" y="32"/>
                    <a:pt x="24" y="32"/>
                    <a:pt x="24" y="32"/>
                  </a:cubicBezTo>
                  <a:cubicBezTo>
                    <a:pt x="31" y="32"/>
                    <a:pt x="31" y="32"/>
                    <a:pt x="31" y="32"/>
                  </a:cubicBezTo>
                  <a:cubicBezTo>
                    <a:pt x="31" y="144"/>
                    <a:pt x="31" y="144"/>
                    <a:pt x="31" y="144"/>
                  </a:cubicBezTo>
                  <a:cubicBezTo>
                    <a:pt x="31" y="148"/>
                    <a:pt x="33" y="152"/>
                    <a:pt x="36" y="154"/>
                  </a:cubicBezTo>
                  <a:cubicBezTo>
                    <a:pt x="38" y="157"/>
                    <a:pt x="42" y="158"/>
                    <a:pt x="45" y="158"/>
                  </a:cubicBezTo>
                  <a:cubicBezTo>
                    <a:pt x="49" y="158"/>
                    <a:pt x="52" y="157"/>
                    <a:pt x="55" y="154"/>
                  </a:cubicBezTo>
                  <a:cubicBezTo>
                    <a:pt x="58" y="152"/>
                    <a:pt x="59" y="148"/>
                    <a:pt x="59" y="144"/>
                  </a:cubicBezTo>
                  <a:cubicBezTo>
                    <a:pt x="59" y="87"/>
                    <a:pt x="59" y="87"/>
                    <a:pt x="59" y="87"/>
                  </a:cubicBezTo>
                  <a:cubicBezTo>
                    <a:pt x="67" y="87"/>
                    <a:pt x="67" y="87"/>
                    <a:pt x="67" y="87"/>
                  </a:cubicBezTo>
                  <a:cubicBezTo>
                    <a:pt x="67" y="144"/>
                    <a:pt x="67" y="144"/>
                    <a:pt x="67" y="144"/>
                  </a:cubicBezTo>
                  <a:cubicBezTo>
                    <a:pt x="67" y="148"/>
                    <a:pt x="68" y="152"/>
                    <a:pt x="71" y="154"/>
                  </a:cubicBezTo>
                  <a:cubicBezTo>
                    <a:pt x="74" y="157"/>
                    <a:pt x="77" y="158"/>
                    <a:pt x="81" y="158"/>
                  </a:cubicBezTo>
                  <a:cubicBezTo>
                    <a:pt x="85" y="158"/>
                    <a:pt x="88" y="157"/>
                    <a:pt x="91" y="154"/>
                  </a:cubicBezTo>
                  <a:cubicBezTo>
                    <a:pt x="93" y="152"/>
                    <a:pt x="95" y="148"/>
                    <a:pt x="95" y="144"/>
                  </a:cubicBezTo>
                  <a:cubicBezTo>
                    <a:pt x="95" y="32"/>
                    <a:pt x="95" y="32"/>
                    <a:pt x="95" y="32"/>
                  </a:cubicBezTo>
                  <a:cubicBezTo>
                    <a:pt x="103" y="32"/>
                    <a:pt x="103" y="32"/>
                    <a:pt x="103" y="32"/>
                  </a:cubicBezTo>
                  <a:cubicBezTo>
                    <a:pt x="103" y="75"/>
                    <a:pt x="103" y="75"/>
                    <a:pt x="103" y="75"/>
                  </a:cubicBezTo>
                  <a:cubicBezTo>
                    <a:pt x="103" y="78"/>
                    <a:pt x="104" y="81"/>
                    <a:pt x="106" y="84"/>
                  </a:cubicBezTo>
                  <a:cubicBezTo>
                    <a:pt x="109" y="86"/>
                    <a:pt x="111" y="87"/>
                    <a:pt x="115" y="87"/>
                  </a:cubicBezTo>
                  <a:cubicBezTo>
                    <a:pt x="118" y="87"/>
                    <a:pt x="121" y="86"/>
                    <a:pt x="123" y="84"/>
                  </a:cubicBezTo>
                  <a:cubicBezTo>
                    <a:pt x="125" y="81"/>
                    <a:pt x="127" y="78"/>
                    <a:pt x="127" y="75"/>
                  </a:cubicBezTo>
                  <a:cubicBezTo>
                    <a:pt x="127" y="24"/>
                    <a:pt x="127" y="24"/>
                    <a:pt x="127" y="24"/>
                  </a:cubicBezTo>
                  <a:cubicBezTo>
                    <a:pt x="127" y="17"/>
                    <a:pt x="124" y="11"/>
                    <a:pt x="120" y="7"/>
                  </a:cubicBezTo>
                  <a:close/>
                  <a:moveTo>
                    <a:pt x="120" y="7"/>
                  </a:moveTo>
                  <a:cubicBezTo>
                    <a:pt x="120" y="7"/>
                    <a:pt x="120" y="7"/>
                    <a:pt x="120"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602" name="Freeform 344"/>
          <p:cNvSpPr>
            <a:spLocks noEditPoints="1"/>
          </p:cNvSpPr>
          <p:nvPr/>
        </p:nvSpPr>
        <p:spPr bwMode="auto">
          <a:xfrm>
            <a:off x="2868085" y="4104217"/>
            <a:ext cx="112184" cy="110067"/>
          </a:xfrm>
          <a:custGeom>
            <a:avLst/>
            <a:gdLst>
              <a:gd name="T0" fmla="*/ 43 w 86"/>
              <a:gd name="T1" fmla="*/ 85 h 85"/>
              <a:gd name="T2" fmla="*/ 73 w 86"/>
              <a:gd name="T3" fmla="*/ 72 h 85"/>
              <a:gd name="T4" fmla="*/ 86 w 86"/>
              <a:gd name="T5" fmla="*/ 42 h 85"/>
              <a:gd name="T6" fmla="*/ 73 w 86"/>
              <a:gd name="T7" fmla="*/ 12 h 85"/>
              <a:gd name="T8" fmla="*/ 43 w 86"/>
              <a:gd name="T9" fmla="*/ 0 h 85"/>
              <a:gd name="T10" fmla="*/ 13 w 86"/>
              <a:gd name="T11" fmla="*/ 12 h 85"/>
              <a:gd name="T12" fmla="*/ 0 w 86"/>
              <a:gd name="T13" fmla="*/ 42 h 85"/>
              <a:gd name="T14" fmla="*/ 13 w 86"/>
              <a:gd name="T15" fmla="*/ 72 h 85"/>
              <a:gd name="T16" fmla="*/ 43 w 86"/>
              <a:gd name="T17" fmla="*/ 85 h 85"/>
              <a:gd name="T18" fmla="*/ 43 w 86"/>
              <a:gd name="T19" fmla="*/ 85 h 85"/>
              <a:gd name="T20" fmla="*/ 43 w 86"/>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85">
                <a:moveTo>
                  <a:pt x="43" y="85"/>
                </a:moveTo>
                <a:cubicBezTo>
                  <a:pt x="55" y="85"/>
                  <a:pt x="65" y="81"/>
                  <a:pt x="73" y="72"/>
                </a:cubicBezTo>
                <a:cubicBezTo>
                  <a:pt x="81" y="64"/>
                  <a:pt x="86" y="54"/>
                  <a:pt x="86" y="42"/>
                </a:cubicBezTo>
                <a:cubicBezTo>
                  <a:pt x="86" y="30"/>
                  <a:pt x="81" y="20"/>
                  <a:pt x="73" y="12"/>
                </a:cubicBezTo>
                <a:cubicBezTo>
                  <a:pt x="65" y="4"/>
                  <a:pt x="55" y="0"/>
                  <a:pt x="43" y="0"/>
                </a:cubicBezTo>
                <a:cubicBezTo>
                  <a:pt x="31" y="0"/>
                  <a:pt x="21" y="4"/>
                  <a:pt x="13" y="12"/>
                </a:cubicBezTo>
                <a:cubicBezTo>
                  <a:pt x="5" y="20"/>
                  <a:pt x="0" y="30"/>
                  <a:pt x="0" y="42"/>
                </a:cubicBezTo>
                <a:cubicBezTo>
                  <a:pt x="0" y="54"/>
                  <a:pt x="5" y="64"/>
                  <a:pt x="13" y="72"/>
                </a:cubicBezTo>
                <a:cubicBezTo>
                  <a:pt x="21" y="81"/>
                  <a:pt x="31" y="85"/>
                  <a:pt x="43" y="85"/>
                </a:cubicBezTo>
                <a:close/>
                <a:moveTo>
                  <a:pt x="43" y="85"/>
                </a:moveTo>
                <a:cubicBezTo>
                  <a:pt x="43" y="85"/>
                  <a:pt x="43" y="85"/>
                  <a:pt x="43"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3" name="Freeform 345"/>
          <p:cNvSpPr>
            <a:spLocks noEditPoints="1"/>
          </p:cNvSpPr>
          <p:nvPr/>
        </p:nvSpPr>
        <p:spPr bwMode="auto">
          <a:xfrm>
            <a:off x="2821518" y="4205817"/>
            <a:ext cx="205317" cy="120651"/>
          </a:xfrm>
          <a:custGeom>
            <a:avLst/>
            <a:gdLst>
              <a:gd name="T0" fmla="*/ 155 w 156"/>
              <a:gd name="T1" fmla="*/ 49 h 92"/>
              <a:gd name="T2" fmla="*/ 153 w 156"/>
              <a:gd name="T3" fmla="*/ 33 h 92"/>
              <a:gd name="T4" fmla="*/ 147 w 156"/>
              <a:gd name="T5" fmla="*/ 19 h 92"/>
              <a:gd name="T6" fmla="*/ 138 w 156"/>
              <a:gd name="T7" fmla="*/ 7 h 92"/>
              <a:gd name="T8" fmla="*/ 125 w 156"/>
              <a:gd name="T9" fmla="*/ 0 h 92"/>
              <a:gd name="T10" fmla="*/ 127 w 156"/>
              <a:gd name="T11" fmla="*/ 5 h 92"/>
              <a:gd name="T12" fmla="*/ 127 w 156"/>
              <a:gd name="T13" fmla="*/ 10 h 92"/>
              <a:gd name="T14" fmla="*/ 128 w 156"/>
              <a:gd name="T15" fmla="*/ 15 h 92"/>
              <a:gd name="T16" fmla="*/ 128 w 156"/>
              <a:gd name="T17" fmla="*/ 20 h 92"/>
              <a:gd name="T18" fmla="*/ 128 w 156"/>
              <a:gd name="T19" fmla="*/ 25 h 92"/>
              <a:gd name="T20" fmla="*/ 138 w 156"/>
              <a:gd name="T21" fmla="*/ 35 h 92"/>
              <a:gd name="T22" fmla="*/ 142 w 156"/>
              <a:gd name="T23" fmla="*/ 49 h 92"/>
              <a:gd name="T24" fmla="*/ 142 w 156"/>
              <a:gd name="T25" fmla="*/ 59 h 92"/>
              <a:gd name="T26" fmla="*/ 145 w 156"/>
              <a:gd name="T27" fmla="*/ 67 h 92"/>
              <a:gd name="T28" fmla="*/ 142 w 156"/>
              <a:gd name="T29" fmla="*/ 74 h 92"/>
              <a:gd name="T30" fmla="*/ 135 w 156"/>
              <a:gd name="T31" fmla="*/ 78 h 92"/>
              <a:gd name="T32" fmla="*/ 127 w 156"/>
              <a:gd name="T33" fmla="*/ 74 h 92"/>
              <a:gd name="T34" fmla="*/ 124 w 156"/>
              <a:gd name="T35" fmla="*/ 67 h 92"/>
              <a:gd name="T36" fmla="*/ 128 w 156"/>
              <a:gd name="T37" fmla="*/ 59 h 92"/>
              <a:gd name="T38" fmla="*/ 128 w 156"/>
              <a:gd name="T39" fmla="*/ 49 h 92"/>
              <a:gd name="T40" fmla="*/ 123 w 156"/>
              <a:gd name="T41" fmla="*/ 39 h 92"/>
              <a:gd name="T42" fmla="*/ 113 w 156"/>
              <a:gd name="T43" fmla="*/ 35 h 92"/>
              <a:gd name="T44" fmla="*/ 103 w 156"/>
              <a:gd name="T45" fmla="*/ 39 h 92"/>
              <a:gd name="T46" fmla="*/ 99 w 156"/>
              <a:gd name="T47" fmla="*/ 49 h 92"/>
              <a:gd name="T48" fmla="*/ 99 w 156"/>
              <a:gd name="T49" fmla="*/ 59 h 92"/>
              <a:gd name="T50" fmla="*/ 103 w 156"/>
              <a:gd name="T51" fmla="*/ 67 h 92"/>
              <a:gd name="T52" fmla="*/ 100 w 156"/>
              <a:gd name="T53" fmla="*/ 74 h 92"/>
              <a:gd name="T54" fmla="*/ 92 w 156"/>
              <a:gd name="T55" fmla="*/ 78 h 92"/>
              <a:gd name="T56" fmla="*/ 85 w 156"/>
              <a:gd name="T57" fmla="*/ 74 h 92"/>
              <a:gd name="T58" fmla="*/ 82 w 156"/>
              <a:gd name="T59" fmla="*/ 67 h 92"/>
              <a:gd name="T60" fmla="*/ 85 w 156"/>
              <a:gd name="T61" fmla="*/ 59 h 92"/>
              <a:gd name="T62" fmla="*/ 85 w 156"/>
              <a:gd name="T63" fmla="*/ 49 h 92"/>
              <a:gd name="T64" fmla="*/ 93 w 156"/>
              <a:gd name="T65" fmla="*/ 29 h 92"/>
              <a:gd name="T66" fmla="*/ 113 w 156"/>
              <a:gd name="T67" fmla="*/ 21 h 92"/>
              <a:gd name="T68" fmla="*/ 113 w 156"/>
              <a:gd name="T69" fmla="*/ 14 h 92"/>
              <a:gd name="T70" fmla="*/ 111 w 156"/>
              <a:gd name="T71" fmla="*/ 3 h 92"/>
              <a:gd name="T72" fmla="*/ 78 w 156"/>
              <a:gd name="T73" fmla="*/ 15 h 92"/>
              <a:gd name="T74" fmla="*/ 45 w 156"/>
              <a:gd name="T75" fmla="*/ 3 h 92"/>
              <a:gd name="T76" fmla="*/ 43 w 156"/>
              <a:gd name="T77" fmla="*/ 14 h 92"/>
              <a:gd name="T78" fmla="*/ 43 w 156"/>
              <a:gd name="T79" fmla="*/ 36 h 92"/>
              <a:gd name="T80" fmla="*/ 53 w 156"/>
              <a:gd name="T81" fmla="*/ 44 h 92"/>
              <a:gd name="T82" fmla="*/ 57 w 156"/>
              <a:gd name="T83" fmla="*/ 56 h 92"/>
              <a:gd name="T84" fmla="*/ 51 w 156"/>
              <a:gd name="T85" fmla="*/ 71 h 92"/>
              <a:gd name="T86" fmla="*/ 35 w 156"/>
              <a:gd name="T87" fmla="*/ 78 h 92"/>
              <a:gd name="T88" fmla="*/ 20 w 156"/>
              <a:gd name="T89" fmla="*/ 71 h 92"/>
              <a:gd name="T90" fmla="*/ 14 w 156"/>
              <a:gd name="T91" fmla="*/ 56 h 92"/>
              <a:gd name="T92" fmla="*/ 18 w 156"/>
              <a:gd name="T93" fmla="*/ 44 h 92"/>
              <a:gd name="T94" fmla="*/ 28 w 156"/>
              <a:gd name="T95" fmla="*/ 36 h 92"/>
              <a:gd name="T96" fmla="*/ 28 w 156"/>
              <a:gd name="T97" fmla="*/ 14 h 92"/>
              <a:gd name="T98" fmla="*/ 31 w 156"/>
              <a:gd name="T99" fmla="*/ 0 h 92"/>
              <a:gd name="T100" fmla="*/ 18 w 156"/>
              <a:gd name="T101" fmla="*/ 7 h 92"/>
              <a:gd name="T102" fmla="*/ 9 w 156"/>
              <a:gd name="T103" fmla="*/ 19 h 92"/>
              <a:gd name="T104" fmla="*/ 3 w 156"/>
              <a:gd name="T105" fmla="*/ 33 h 92"/>
              <a:gd name="T106" fmla="*/ 1 w 156"/>
              <a:gd name="T107" fmla="*/ 49 h 92"/>
              <a:gd name="T108" fmla="*/ 0 w 156"/>
              <a:gd name="T109" fmla="*/ 63 h 92"/>
              <a:gd name="T110" fmla="*/ 8 w 156"/>
              <a:gd name="T111" fmla="*/ 84 h 92"/>
              <a:gd name="T112" fmla="*/ 30 w 156"/>
              <a:gd name="T113" fmla="*/ 92 h 92"/>
              <a:gd name="T114" fmla="*/ 126 w 156"/>
              <a:gd name="T115" fmla="*/ 92 h 92"/>
              <a:gd name="T116" fmla="*/ 148 w 156"/>
              <a:gd name="T117" fmla="*/ 84 h 92"/>
              <a:gd name="T118" fmla="*/ 156 w 156"/>
              <a:gd name="T119" fmla="*/ 63 h 92"/>
              <a:gd name="T120" fmla="*/ 155 w 156"/>
              <a:gd name="T121" fmla="*/ 49 h 92"/>
              <a:gd name="T122" fmla="*/ 155 w 156"/>
              <a:gd name="T123" fmla="*/ 49 h 92"/>
              <a:gd name="T124" fmla="*/ 155 w 156"/>
              <a:gd name="T125"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6" h="92">
                <a:moveTo>
                  <a:pt x="155" y="49"/>
                </a:moveTo>
                <a:cubicBezTo>
                  <a:pt x="155" y="44"/>
                  <a:pt x="154" y="39"/>
                  <a:pt x="153" y="33"/>
                </a:cubicBezTo>
                <a:cubicBezTo>
                  <a:pt x="151" y="28"/>
                  <a:pt x="150" y="23"/>
                  <a:pt x="147" y="19"/>
                </a:cubicBezTo>
                <a:cubicBezTo>
                  <a:pt x="145" y="14"/>
                  <a:pt x="142" y="11"/>
                  <a:pt x="138" y="7"/>
                </a:cubicBezTo>
                <a:cubicBezTo>
                  <a:pt x="135" y="4"/>
                  <a:pt x="130" y="2"/>
                  <a:pt x="125" y="0"/>
                </a:cubicBezTo>
                <a:cubicBezTo>
                  <a:pt x="126" y="2"/>
                  <a:pt x="126" y="3"/>
                  <a:pt x="127" y="5"/>
                </a:cubicBezTo>
                <a:cubicBezTo>
                  <a:pt x="127" y="6"/>
                  <a:pt x="127" y="8"/>
                  <a:pt x="127" y="10"/>
                </a:cubicBezTo>
                <a:cubicBezTo>
                  <a:pt x="128" y="12"/>
                  <a:pt x="128" y="14"/>
                  <a:pt x="128" y="15"/>
                </a:cubicBezTo>
                <a:cubicBezTo>
                  <a:pt x="128" y="16"/>
                  <a:pt x="128" y="18"/>
                  <a:pt x="128" y="20"/>
                </a:cubicBezTo>
                <a:cubicBezTo>
                  <a:pt x="128" y="22"/>
                  <a:pt x="128" y="24"/>
                  <a:pt x="128" y="25"/>
                </a:cubicBezTo>
                <a:cubicBezTo>
                  <a:pt x="132" y="27"/>
                  <a:pt x="135" y="31"/>
                  <a:pt x="138" y="35"/>
                </a:cubicBezTo>
                <a:cubicBezTo>
                  <a:pt x="141" y="39"/>
                  <a:pt x="142" y="44"/>
                  <a:pt x="142" y="49"/>
                </a:cubicBezTo>
                <a:cubicBezTo>
                  <a:pt x="142" y="59"/>
                  <a:pt x="142" y="59"/>
                  <a:pt x="142" y="59"/>
                </a:cubicBezTo>
                <a:cubicBezTo>
                  <a:pt x="144" y="61"/>
                  <a:pt x="145" y="64"/>
                  <a:pt x="145" y="67"/>
                </a:cubicBezTo>
                <a:cubicBezTo>
                  <a:pt x="145" y="70"/>
                  <a:pt x="144" y="72"/>
                  <a:pt x="142" y="74"/>
                </a:cubicBezTo>
                <a:cubicBezTo>
                  <a:pt x="140" y="77"/>
                  <a:pt x="138" y="78"/>
                  <a:pt x="135" y="78"/>
                </a:cubicBezTo>
                <a:cubicBezTo>
                  <a:pt x="132" y="78"/>
                  <a:pt x="129" y="77"/>
                  <a:pt x="127" y="74"/>
                </a:cubicBezTo>
                <a:cubicBezTo>
                  <a:pt x="125" y="72"/>
                  <a:pt x="124" y="70"/>
                  <a:pt x="124" y="67"/>
                </a:cubicBezTo>
                <a:cubicBezTo>
                  <a:pt x="124" y="64"/>
                  <a:pt x="125" y="61"/>
                  <a:pt x="128" y="59"/>
                </a:cubicBezTo>
                <a:cubicBezTo>
                  <a:pt x="128" y="49"/>
                  <a:pt x="128" y="49"/>
                  <a:pt x="128" y="49"/>
                </a:cubicBezTo>
                <a:cubicBezTo>
                  <a:pt x="128" y="45"/>
                  <a:pt x="126" y="42"/>
                  <a:pt x="123" y="39"/>
                </a:cubicBezTo>
                <a:cubicBezTo>
                  <a:pt x="121" y="36"/>
                  <a:pt x="117" y="35"/>
                  <a:pt x="113" y="35"/>
                </a:cubicBezTo>
                <a:cubicBezTo>
                  <a:pt x="110" y="35"/>
                  <a:pt x="106" y="36"/>
                  <a:pt x="103" y="39"/>
                </a:cubicBezTo>
                <a:cubicBezTo>
                  <a:pt x="101" y="42"/>
                  <a:pt x="99" y="45"/>
                  <a:pt x="99" y="49"/>
                </a:cubicBezTo>
                <a:cubicBezTo>
                  <a:pt x="99" y="59"/>
                  <a:pt x="99" y="59"/>
                  <a:pt x="99" y="59"/>
                </a:cubicBezTo>
                <a:cubicBezTo>
                  <a:pt x="102" y="61"/>
                  <a:pt x="103" y="64"/>
                  <a:pt x="103" y="67"/>
                </a:cubicBezTo>
                <a:cubicBezTo>
                  <a:pt x="103" y="70"/>
                  <a:pt x="102" y="72"/>
                  <a:pt x="100" y="74"/>
                </a:cubicBezTo>
                <a:cubicBezTo>
                  <a:pt x="98" y="77"/>
                  <a:pt x="95" y="78"/>
                  <a:pt x="92" y="78"/>
                </a:cubicBezTo>
                <a:cubicBezTo>
                  <a:pt x="89" y="78"/>
                  <a:pt x="87" y="77"/>
                  <a:pt x="85" y="74"/>
                </a:cubicBezTo>
                <a:cubicBezTo>
                  <a:pt x="83" y="72"/>
                  <a:pt x="82" y="70"/>
                  <a:pt x="82" y="67"/>
                </a:cubicBezTo>
                <a:cubicBezTo>
                  <a:pt x="82" y="64"/>
                  <a:pt x="83" y="61"/>
                  <a:pt x="85" y="59"/>
                </a:cubicBezTo>
                <a:cubicBezTo>
                  <a:pt x="85" y="49"/>
                  <a:pt x="85" y="49"/>
                  <a:pt x="85" y="49"/>
                </a:cubicBezTo>
                <a:cubicBezTo>
                  <a:pt x="85" y="41"/>
                  <a:pt x="88" y="35"/>
                  <a:pt x="93" y="29"/>
                </a:cubicBezTo>
                <a:cubicBezTo>
                  <a:pt x="99" y="24"/>
                  <a:pt x="106" y="21"/>
                  <a:pt x="113" y="21"/>
                </a:cubicBezTo>
                <a:cubicBezTo>
                  <a:pt x="113" y="14"/>
                  <a:pt x="113" y="14"/>
                  <a:pt x="113" y="14"/>
                </a:cubicBezTo>
                <a:cubicBezTo>
                  <a:pt x="113" y="9"/>
                  <a:pt x="113" y="6"/>
                  <a:pt x="111" y="3"/>
                </a:cubicBezTo>
                <a:cubicBezTo>
                  <a:pt x="101" y="11"/>
                  <a:pt x="90" y="15"/>
                  <a:pt x="78" y="15"/>
                </a:cubicBezTo>
                <a:cubicBezTo>
                  <a:pt x="66" y="15"/>
                  <a:pt x="55" y="11"/>
                  <a:pt x="45" y="3"/>
                </a:cubicBezTo>
                <a:cubicBezTo>
                  <a:pt x="43" y="6"/>
                  <a:pt x="43" y="9"/>
                  <a:pt x="43" y="14"/>
                </a:cubicBezTo>
                <a:cubicBezTo>
                  <a:pt x="43" y="36"/>
                  <a:pt x="43" y="36"/>
                  <a:pt x="43" y="36"/>
                </a:cubicBezTo>
                <a:cubicBezTo>
                  <a:pt x="47" y="38"/>
                  <a:pt x="50" y="40"/>
                  <a:pt x="53" y="44"/>
                </a:cubicBezTo>
                <a:cubicBezTo>
                  <a:pt x="55" y="48"/>
                  <a:pt x="57" y="52"/>
                  <a:pt x="57" y="56"/>
                </a:cubicBezTo>
                <a:cubicBezTo>
                  <a:pt x="57" y="62"/>
                  <a:pt x="55" y="67"/>
                  <a:pt x="51" y="71"/>
                </a:cubicBezTo>
                <a:cubicBezTo>
                  <a:pt x="46" y="75"/>
                  <a:pt x="41" y="78"/>
                  <a:pt x="35" y="78"/>
                </a:cubicBezTo>
                <a:cubicBezTo>
                  <a:pt x="30" y="78"/>
                  <a:pt x="25" y="75"/>
                  <a:pt x="20" y="71"/>
                </a:cubicBezTo>
                <a:cubicBezTo>
                  <a:pt x="16" y="67"/>
                  <a:pt x="14" y="62"/>
                  <a:pt x="14" y="56"/>
                </a:cubicBezTo>
                <a:cubicBezTo>
                  <a:pt x="14" y="52"/>
                  <a:pt x="16" y="48"/>
                  <a:pt x="18" y="44"/>
                </a:cubicBezTo>
                <a:cubicBezTo>
                  <a:pt x="21" y="40"/>
                  <a:pt x="24" y="38"/>
                  <a:pt x="28" y="36"/>
                </a:cubicBezTo>
                <a:cubicBezTo>
                  <a:pt x="28" y="14"/>
                  <a:pt x="28" y="14"/>
                  <a:pt x="28" y="14"/>
                </a:cubicBezTo>
                <a:cubicBezTo>
                  <a:pt x="28" y="9"/>
                  <a:pt x="29" y="4"/>
                  <a:pt x="31" y="0"/>
                </a:cubicBezTo>
                <a:cubicBezTo>
                  <a:pt x="26" y="2"/>
                  <a:pt x="21" y="4"/>
                  <a:pt x="18" y="7"/>
                </a:cubicBezTo>
                <a:cubicBezTo>
                  <a:pt x="14" y="11"/>
                  <a:pt x="11" y="14"/>
                  <a:pt x="9" y="19"/>
                </a:cubicBezTo>
                <a:cubicBezTo>
                  <a:pt x="6" y="23"/>
                  <a:pt x="5" y="28"/>
                  <a:pt x="3" y="33"/>
                </a:cubicBezTo>
                <a:cubicBezTo>
                  <a:pt x="2" y="39"/>
                  <a:pt x="1" y="44"/>
                  <a:pt x="1" y="49"/>
                </a:cubicBezTo>
                <a:cubicBezTo>
                  <a:pt x="0" y="53"/>
                  <a:pt x="0" y="58"/>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8"/>
                  <a:pt x="156" y="53"/>
                  <a:pt x="155" y="49"/>
                </a:cubicBezTo>
                <a:close/>
                <a:moveTo>
                  <a:pt x="155" y="49"/>
                </a:moveTo>
                <a:cubicBezTo>
                  <a:pt x="155" y="49"/>
                  <a:pt x="155" y="49"/>
                  <a:pt x="155" y="4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4" name="Freeform 346"/>
          <p:cNvSpPr>
            <a:spLocks noEditPoints="1"/>
          </p:cNvSpPr>
          <p:nvPr/>
        </p:nvSpPr>
        <p:spPr bwMode="auto">
          <a:xfrm>
            <a:off x="2859617" y="4269317"/>
            <a:ext cx="19051" cy="19051"/>
          </a:xfrm>
          <a:custGeom>
            <a:avLst/>
            <a:gdLst>
              <a:gd name="T0" fmla="*/ 0 w 15"/>
              <a:gd name="T1" fmla="*/ 7 h 14"/>
              <a:gd name="T2" fmla="*/ 3 w 15"/>
              <a:gd name="T3" fmla="*/ 12 h 14"/>
              <a:gd name="T4" fmla="*/ 7 w 15"/>
              <a:gd name="T5" fmla="*/ 14 h 14"/>
              <a:gd name="T6" fmla="*/ 12 w 15"/>
              <a:gd name="T7" fmla="*/ 12 h 14"/>
              <a:gd name="T8" fmla="*/ 15 w 15"/>
              <a:gd name="T9" fmla="*/ 7 h 14"/>
              <a:gd name="T10" fmla="*/ 12 w 15"/>
              <a:gd name="T11" fmla="*/ 2 h 14"/>
              <a:gd name="T12" fmla="*/ 7 w 15"/>
              <a:gd name="T13" fmla="*/ 0 h 14"/>
              <a:gd name="T14" fmla="*/ 3 w 15"/>
              <a:gd name="T15" fmla="*/ 2 h 14"/>
              <a:gd name="T16" fmla="*/ 0 w 15"/>
              <a:gd name="T17" fmla="*/ 7 h 14"/>
              <a:gd name="T18" fmla="*/ 0 w 15"/>
              <a:gd name="T19" fmla="*/ 7 h 14"/>
              <a:gd name="T20" fmla="*/ 0 w 15"/>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0" y="7"/>
                </a:moveTo>
                <a:cubicBezTo>
                  <a:pt x="0" y="9"/>
                  <a:pt x="1" y="11"/>
                  <a:pt x="3" y="12"/>
                </a:cubicBezTo>
                <a:cubicBezTo>
                  <a:pt x="4" y="14"/>
                  <a:pt x="6" y="14"/>
                  <a:pt x="7" y="14"/>
                </a:cubicBezTo>
                <a:cubicBezTo>
                  <a:pt x="9" y="14"/>
                  <a:pt x="11" y="14"/>
                  <a:pt x="12" y="12"/>
                </a:cubicBezTo>
                <a:cubicBezTo>
                  <a:pt x="14" y="11"/>
                  <a:pt x="15" y="9"/>
                  <a:pt x="15" y="7"/>
                </a:cubicBezTo>
                <a:cubicBezTo>
                  <a:pt x="15" y="5"/>
                  <a:pt x="14" y="4"/>
                  <a:pt x="12" y="2"/>
                </a:cubicBezTo>
                <a:cubicBezTo>
                  <a:pt x="11" y="1"/>
                  <a:pt x="9" y="0"/>
                  <a:pt x="7" y="0"/>
                </a:cubicBezTo>
                <a:cubicBezTo>
                  <a:pt x="6" y="0"/>
                  <a:pt x="4" y="1"/>
                  <a:pt x="3" y="2"/>
                </a:cubicBezTo>
                <a:cubicBezTo>
                  <a:pt x="1" y="4"/>
                  <a:pt x="0" y="5"/>
                  <a:pt x="0" y="7"/>
                </a:cubicBezTo>
                <a:close/>
                <a:moveTo>
                  <a:pt x="0" y="7"/>
                </a:moveTo>
                <a:cubicBezTo>
                  <a:pt x="0" y="7"/>
                  <a:pt x="0" y="7"/>
                  <a:pt x="0"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8" name="Group 5877"/>
          <p:cNvGrpSpPr/>
          <p:nvPr/>
        </p:nvGrpSpPr>
        <p:grpSpPr>
          <a:xfrm>
            <a:off x="2482851" y="4131735"/>
            <a:ext cx="203200" cy="222251"/>
            <a:chOff x="1862138" y="3098801"/>
            <a:chExt cx="152400" cy="166688"/>
          </a:xfrm>
        </p:grpSpPr>
        <p:sp>
          <p:nvSpPr>
            <p:cNvPr id="5605"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6"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607" name="Freeform 349"/>
          <p:cNvSpPr>
            <a:spLocks noEditPoints="1"/>
          </p:cNvSpPr>
          <p:nvPr/>
        </p:nvSpPr>
        <p:spPr bwMode="auto">
          <a:xfrm>
            <a:off x="3166537" y="4085169"/>
            <a:ext cx="268817" cy="266700"/>
          </a:xfrm>
          <a:custGeom>
            <a:avLst/>
            <a:gdLst>
              <a:gd name="T0" fmla="*/ 190 w 204"/>
              <a:gd name="T1" fmla="*/ 51 h 204"/>
              <a:gd name="T2" fmla="*/ 153 w 204"/>
              <a:gd name="T3" fmla="*/ 14 h 204"/>
              <a:gd name="T4" fmla="*/ 102 w 204"/>
              <a:gd name="T5" fmla="*/ 0 h 204"/>
              <a:gd name="T6" fmla="*/ 51 w 204"/>
              <a:gd name="T7" fmla="*/ 14 h 204"/>
              <a:gd name="T8" fmla="*/ 14 w 204"/>
              <a:gd name="T9" fmla="*/ 51 h 204"/>
              <a:gd name="T10" fmla="*/ 0 w 204"/>
              <a:gd name="T11" fmla="*/ 102 h 204"/>
              <a:gd name="T12" fmla="*/ 14 w 204"/>
              <a:gd name="T13" fmla="*/ 153 h 204"/>
              <a:gd name="T14" fmla="*/ 51 w 204"/>
              <a:gd name="T15" fmla="*/ 190 h 204"/>
              <a:gd name="T16" fmla="*/ 102 w 204"/>
              <a:gd name="T17" fmla="*/ 204 h 204"/>
              <a:gd name="T18" fmla="*/ 153 w 204"/>
              <a:gd name="T19" fmla="*/ 190 h 204"/>
              <a:gd name="T20" fmla="*/ 190 w 204"/>
              <a:gd name="T21" fmla="*/ 153 h 204"/>
              <a:gd name="T22" fmla="*/ 204 w 204"/>
              <a:gd name="T23" fmla="*/ 102 h 204"/>
              <a:gd name="T24" fmla="*/ 190 w 204"/>
              <a:gd name="T25" fmla="*/ 51 h 204"/>
              <a:gd name="T26" fmla="*/ 180 w 204"/>
              <a:gd name="T27" fmla="*/ 135 h 204"/>
              <a:gd name="T28" fmla="*/ 162 w 204"/>
              <a:gd name="T29" fmla="*/ 162 h 204"/>
              <a:gd name="T30" fmla="*/ 135 w 204"/>
              <a:gd name="T31" fmla="*/ 180 h 204"/>
              <a:gd name="T32" fmla="*/ 102 w 204"/>
              <a:gd name="T33" fmla="*/ 187 h 204"/>
              <a:gd name="T34" fmla="*/ 69 w 204"/>
              <a:gd name="T35" fmla="*/ 180 h 204"/>
              <a:gd name="T36" fmla="*/ 42 w 204"/>
              <a:gd name="T37" fmla="*/ 162 h 204"/>
              <a:gd name="T38" fmla="*/ 24 w 204"/>
              <a:gd name="T39" fmla="*/ 135 h 204"/>
              <a:gd name="T40" fmla="*/ 17 w 204"/>
              <a:gd name="T41" fmla="*/ 102 h 204"/>
              <a:gd name="T42" fmla="*/ 24 w 204"/>
              <a:gd name="T43" fmla="*/ 69 h 204"/>
              <a:gd name="T44" fmla="*/ 42 w 204"/>
              <a:gd name="T45" fmla="*/ 42 h 204"/>
              <a:gd name="T46" fmla="*/ 69 w 204"/>
              <a:gd name="T47" fmla="*/ 24 h 204"/>
              <a:gd name="T48" fmla="*/ 102 w 204"/>
              <a:gd name="T49" fmla="*/ 17 h 204"/>
              <a:gd name="T50" fmla="*/ 135 w 204"/>
              <a:gd name="T51" fmla="*/ 24 h 204"/>
              <a:gd name="T52" fmla="*/ 162 w 204"/>
              <a:gd name="T53" fmla="*/ 42 h 204"/>
              <a:gd name="T54" fmla="*/ 180 w 204"/>
              <a:gd name="T55" fmla="*/ 69 h 204"/>
              <a:gd name="T56" fmla="*/ 187 w 204"/>
              <a:gd name="T57" fmla="*/ 102 h 204"/>
              <a:gd name="T58" fmla="*/ 180 w 204"/>
              <a:gd name="T59" fmla="*/ 135 h 204"/>
              <a:gd name="T60" fmla="*/ 180 w 204"/>
              <a:gd name="T61" fmla="*/ 135 h 204"/>
              <a:gd name="T62" fmla="*/ 180 w 204"/>
              <a:gd name="T63" fmla="*/ 13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4" h="204">
                <a:moveTo>
                  <a:pt x="190" y="51"/>
                </a:moveTo>
                <a:cubicBezTo>
                  <a:pt x="181" y="35"/>
                  <a:pt x="169" y="23"/>
                  <a:pt x="153" y="14"/>
                </a:cubicBezTo>
                <a:cubicBezTo>
                  <a:pt x="138" y="5"/>
                  <a:pt x="121" y="0"/>
                  <a:pt x="102" y="0"/>
                </a:cubicBezTo>
                <a:cubicBezTo>
                  <a:pt x="84" y="0"/>
                  <a:pt x="67" y="5"/>
                  <a:pt x="51" y="14"/>
                </a:cubicBezTo>
                <a:cubicBezTo>
                  <a:pt x="35" y="23"/>
                  <a:pt x="23" y="35"/>
                  <a:pt x="14" y="51"/>
                </a:cubicBezTo>
                <a:cubicBezTo>
                  <a:pt x="5" y="66"/>
                  <a:pt x="0" y="83"/>
                  <a:pt x="0" y="102"/>
                </a:cubicBezTo>
                <a:cubicBezTo>
                  <a:pt x="0" y="120"/>
                  <a:pt x="5" y="137"/>
                  <a:pt x="14" y="153"/>
                </a:cubicBezTo>
                <a:cubicBezTo>
                  <a:pt x="23" y="169"/>
                  <a:pt x="35" y="181"/>
                  <a:pt x="51" y="190"/>
                </a:cubicBezTo>
                <a:cubicBezTo>
                  <a:pt x="67" y="199"/>
                  <a:pt x="84" y="204"/>
                  <a:pt x="102" y="204"/>
                </a:cubicBezTo>
                <a:cubicBezTo>
                  <a:pt x="121" y="204"/>
                  <a:pt x="138" y="199"/>
                  <a:pt x="153" y="190"/>
                </a:cubicBezTo>
                <a:cubicBezTo>
                  <a:pt x="169" y="181"/>
                  <a:pt x="181" y="169"/>
                  <a:pt x="190" y="153"/>
                </a:cubicBezTo>
                <a:cubicBezTo>
                  <a:pt x="199" y="137"/>
                  <a:pt x="204" y="120"/>
                  <a:pt x="204" y="102"/>
                </a:cubicBezTo>
                <a:cubicBezTo>
                  <a:pt x="204" y="83"/>
                  <a:pt x="199" y="66"/>
                  <a:pt x="190" y="51"/>
                </a:cubicBezTo>
                <a:close/>
                <a:moveTo>
                  <a:pt x="180" y="135"/>
                </a:moveTo>
                <a:cubicBezTo>
                  <a:pt x="176" y="145"/>
                  <a:pt x="170" y="154"/>
                  <a:pt x="162" y="162"/>
                </a:cubicBezTo>
                <a:cubicBezTo>
                  <a:pt x="154" y="169"/>
                  <a:pt x="145" y="175"/>
                  <a:pt x="135" y="180"/>
                </a:cubicBezTo>
                <a:cubicBezTo>
                  <a:pt x="125" y="184"/>
                  <a:pt x="114" y="187"/>
                  <a:pt x="102" y="187"/>
                </a:cubicBezTo>
                <a:cubicBezTo>
                  <a:pt x="91" y="187"/>
                  <a:pt x="80" y="184"/>
                  <a:pt x="69" y="180"/>
                </a:cubicBezTo>
                <a:cubicBezTo>
                  <a:pt x="59" y="175"/>
                  <a:pt x="50" y="169"/>
                  <a:pt x="42" y="162"/>
                </a:cubicBezTo>
                <a:cubicBezTo>
                  <a:pt x="35" y="154"/>
                  <a:pt x="29" y="145"/>
                  <a:pt x="24" y="135"/>
                </a:cubicBezTo>
                <a:cubicBezTo>
                  <a:pt x="20" y="124"/>
                  <a:pt x="17" y="113"/>
                  <a:pt x="17" y="102"/>
                </a:cubicBezTo>
                <a:cubicBezTo>
                  <a:pt x="17" y="90"/>
                  <a:pt x="20" y="79"/>
                  <a:pt x="24" y="69"/>
                </a:cubicBezTo>
                <a:cubicBezTo>
                  <a:pt x="29" y="59"/>
                  <a:pt x="35" y="50"/>
                  <a:pt x="42" y="42"/>
                </a:cubicBezTo>
                <a:cubicBezTo>
                  <a:pt x="50" y="34"/>
                  <a:pt x="59" y="28"/>
                  <a:pt x="69" y="24"/>
                </a:cubicBezTo>
                <a:cubicBezTo>
                  <a:pt x="80" y="19"/>
                  <a:pt x="91" y="17"/>
                  <a:pt x="102" y="17"/>
                </a:cubicBezTo>
                <a:cubicBezTo>
                  <a:pt x="114" y="17"/>
                  <a:pt x="125" y="19"/>
                  <a:pt x="135" y="24"/>
                </a:cubicBezTo>
                <a:cubicBezTo>
                  <a:pt x="145" y="28"/>
                  <a:pt x="154" y="34"/>
                  <a:pt x="162" y="42"/>
                </a:cubicBezTo>
                <a:cubicBezTo>
                  <a:pt x="170" y="50"/>
                  <a:pt x="176" y="59"/>
                  <a:pt x="180" y="69"/>
                </a:cubicBezTo>
                <a:cubicBezTo>
                  <a:pt x="185" y="79"/>
                  <a:pt x="187" y="90"/>
                  <a:pt x="187" y="102"/>
                </a:cubicBezTo>
                <a:cubicBezTo>
                  <a:pt x="187" y="113"/>
                  <a:pt x="185" y="124"/>
                  <a:pt x="180" y="135"/>
                </a:cubicBezTo>
                <a:close/>
                <a:moveTo>
                  <a:pt x="180" y="135"/>
                </a:moveTo>
                <a:cubicBezTo>
                  <a:pt x="180" y="135"/>
                  <a:pt x="180" y="135"/>
                  <a:pt x="180"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8" name="Freeform 350"/>
          <p:cNvSpPr>
            <a:spLocks noEditPoints="1"/>
          </p:cNvSpPr>
          <p:nvPr/>
        </p:nvSpPr>
        <p:spPr bwMode="auto">
          <a:xfrm>
            <a:off x="3236384" y="4229101"/>
            <a:ext cx="129117" cy="61384"/>
          </a:xfrm>
          <a:custGeom>
            <a:avLst/>
            <a:gdLst>
              <a:gd name="T0" fmla="*/ 79 w 98"/>
              <a:gd name="T1" fmla="*/ 10 h 47"/>
              <a:gd name="T2" fmla="*/ 49 w 98"/>
              <a:gd name="T3" fmla="*/ 0 h 47"/>
              <a:gd name="T4" fmla="*/ 19 w 98"/>
              <a:gd name="T5" fmla="*/ 10 h 47"/>
              <a:gd name="T6" fmla="*/ 1 w 98"/>
              <a:gd name="T7" fmla="*/ 36 h 47"/>
              <a:gd name="T8" fmla="*/ 1 w 98"/>
              <a:gd name="T9" fmla="*/ 42 h 47"/>
              <a:gd name="T10" fmla="*/ 6 w 98"/>
              <a:gd name="T11" fmla="*/ 47 h 47"/>
              <a:gd name="T12" fmla="*/ 13 w 98"/>
              <a:gd name="T13" fmla="*/ 46 h 47"/>
              <a:gd name="T14" fmla="*/ 17 w 98"/>
              <a:gd name="T15" fmla="*/ 41 h 47"/>
              <a:gd name="T16" fmla="*/ 29 w 98"/>
              <a:gd name="T17" fmla="*/ 24 h 47"/>
              <a:gd name="T18" fmla="*/ 49 w 98"/>
              <a:gd name="T19" fmla="*/ 17 h 47"/>
              <a:gd name="T20" fmla="*/ 69 w 98"/>
              <a:gd name="T21" fmla="*/ 24 h 47"/>
              <a:gd name="T22" fmla="*/ 81 w 98"/>
              <a:gd name="T23" fmla="*/ 41 h 47"/>
              <a:gd name="T24" fmla="*/ 86 w 98"/>
              <a:gd name="T25" fmla="*/ 46 h 47"/>
              <a:gd name="T26" fmla="*/ 92 w 98"/>
              <a:gd name="T27" fmla="*/ 47 h 47"/>
              <a:gd name="T28" fmla="*/ 97 w 98"/>
              <a:gd name="T29" fmla="*/ 42 h 47"/>
              <a:gd name="T30" fmla="*/ 98 w 98"/>
              <a:gd name="T31" fmla="*/ 36 h 47"/>
              <a:gd name="T32" fmla="*/ 79 w 98"/>
              <a:gd name="T33" fmla="*/ 10 h 47"/>
              <a:gd name="T34" fmla="*/ 79 w 98"/>
              <a:gd name="T35" fmla="*/ 10 h 47"/>
              <a:gd name="T36" fmla="*/ 79 w 98"/>
              <a:gd name="T37" fmla="*/ 1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47">
                <a:moveTo>
                  <a:pt x="79" y="10"/>
                </a:moveTo>
                <a:cubicBezTo>
                  <a:pt x="70" y="4"/>
                  <a:pt x="60" y="0"/>
                  <a:pt x="49" y="0"/>
                </a:cubicBezTo>
                <a:cubicBezTo>
                  <a:pt x="38" y="0"/>
                  <a:pt x="28" y="4"/>
                  <a:pt x="19" y="10"/>
                </a:cubicBezTo>
                <a:cubicBezTo>
                  <a:pt x="10" y="17"/>
                  <a:pt x="4" y="25"/>
                  <a:pt x="1" y="36"/>
                </a:cubicBezTo>
                <a:cubicBezTo>
                  <a:pt x="0" y="38"/>
                  <a:pt x="0" y="40"/>
                  <a:pt x="1" y="42"/>
                </a:cubicBezTo>
                <a:cubicBezTo>
                  <a:pt x="2" y="44"/>
                  <a:pt x="4" y="46"/>
                  <a:pt x="6" y="47"/>
                </a:cubicBezTo>
                <a:cubicBezTo>
                  <a:pt x="8" y="47"/>
                  <a:pt x="10" y="47"/>
                  <a:pt x="13" y="46"/>
                </a:cubicBezTo>
                <a:cubicBezTo>
                  <a:pt x="15" y="45"/>
                  <a:pt x="16" y="43"/>
                  <a:pt x="17" y="41"/>
                </a:cubicBezTo>
                <a:cubicBezTo>
                  <a:pt x="19" y="34"/>
                  <a:pt x="23" y="28"/>
                  <a:pt x="29" y="24"/>
                </a:cubicBezTo>
                <a:cubicBezTo>
                  <a:pt x="35" y="20"/>
                  <a:pt x="42" y="17"/>
                  <a:pt x="49" y="17"/>
                </a:cubicBezTo>
                <a:cubicBezTo>
                  <a:pt x="56" y="17"/>
                  <a:pt x="63" y="20"/>
                  <a:pt x="69" y="24"/>
                </a:cubicBezTo>
                <a:cubicBezTo>
                  <a:pt x="75" y="28"/>
                  <a:pt x="79" y="34"/>
                  <a:pt x="81" y="41"/>
                </a:cubicBezTo>
                <a:cubicBezTo>
                  <a:pt x="82" y="43"/>
                  <a:pt x="83" y="45"/>
                  <a:pt x="86" y="46"/>
                </a:cubicBezTo>
                <a:cubicBezTo>
                  <a:pt x="88" y="47"/>
                  <a:pt x="90" y="47"/>
                  <a:pt x="92" y="47"/>
                </a:cubicBezTo>
                <a:cubicBezTo>
                  <a:pt x="94" y="46"/>
                  <a:pt x="96" y="44"/>
                  <a:pt x="97" y="42"/>
                </a:cubicBezTo>
                <a:cubicBezTo>
                  <a:pt x="98" y="40"/>
                  <a:pt x="98" y="38"/>
                  <a:pt x="98" y="36"/>
                </a:cubicBezTo>
                <a:cubicBezTo>
                  <a:pt x="94" y="25"/>
                  <a:pt x="88" y="17"/>
                  <a:pt x="79" y="10"/>
                </a:cubicBezTo>
                <a:close/>
                <a:moveTo>
                  <a:pt x="79" y="10"/>
                </a:moveTo>
                <a:cubicBezTo>
                  <a:pt x="79" y="10"/>
                  <a:pt x="79" y="10"/>
                  <a:pt x="79"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9" name="Freeform 351"/>
          <p:cNvSpPr>
            <a:spLocks noEditPoints="1"/>
          </p:cNvSpPr>
          <p:nvPr/>
        </p:nvSpPr>
        <p:spPr bwMode="auto">
          <a:xfrm>
            <a:off x="3234268" y="4150784"/>
            <a:ext cx="44451" cy="44451"/>
          </a:xfrm>
          <a:custGeom>
            <a:avLst/>
            <a:gdLst>
              <a:gd name="T0" fmla="*/ 17 w 34"/>
              <a:gd name="T1" fmla="*/ 34 h 34"/>
              <a:gd name="T2" fmla="*/ 29 w 34"/>
              <a:gd name="T3" fmla="*/ 29 h 34"/>
              <a:gd name="T4" fmla="*/ 34 w 34"/>
              <a:gd name="T5" fmla="*/ 17 h 34"/>
              <a:gd name="T6" fmla="*/ 29 w 34"/>
              <a:gd name="T7" fmla="*/ 5 h 34"/>
              <a:gd name="T8" fmla="*/ 17 w 34"/>
              <a:gd name="T9" fmla="*/ 0 h 34"/>
              <a:gd name="T10" fmla="*/ 5 w 34"/>
              <a:gd name="T11" fmla="*/ 5 h 34"/>
              <a:gd name="T12" fmla="*/ 0 w 34"/>
              <a:gd name="T13" fmla="*/ 17 h 34"/>
              <a:gd name="T14" fmla="*/ 5 w 34"/>
              <a:gd name="T15" fmla="*/ 29 h 34"/>
              <a:gd name="T16" fmla="*/ 17 w 34"/>
              <a:gd name="T17" fmla="*/ 34 h 34"/>
              <a:gd name="T18" fmla="*/ 17 w 34"/>
              <a:gd name="T19" fmla="*/ 34 h 34"/>
              <a:gd name="T20" fmla="*/ 17 w 34"/>
              <a:gd name="T2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34"/>
                </a:moveTo>
                <a:cubicBezTo>
                  <a:pt x="22" y="34"/>
                  <a:pt x="26" y="32"/>
                  <a:pt x="29" y="29"/>
                </a:cubicBezTo>
                <a:cubicBezTo>
                  <a:pt x="32" y="26"/>
                  <a:pt x="34" y="22"/>
                  <a:pt x="34" y="17"/>
                </a:cubicBezTo>
                <a:cubicBezTo>
                  <a:pt x="34" y="12"/>
                  <a:pt x="32" y="8"/>
                  <a:pt x="29" y="5"/>
                </a:cubicBezTo>
                <a:cubicBezTo>
                  <a:pt x="26" y="2"/>
                  <a:pt x="22" y="0"/>
                  <a:pt x="17" y="0"/>
                </a:cubicBezTo>
                <a:cubicBezTo>
                  <a:pt x="12" y="0"/>
                  <a:pt x="8" y="2"/>
                  <a:pt x="5" y="5"/>
                </a:cubicBezTo>
                <a:cubicBezTo>
                  <a:pt x="2" y="8"/>
                  <a:pt x="0" y="12"/>
                  <a:pt x="0" y="17"/>
                </a:cubicBezTo>
                <a:cubicBezTo>
                  <a:pt x="0" y="22"/>
                  <a:pt x="2" y="26"/>
                  <a:pt x="5" y="29"/>
                </a:cubicBezTo>
                <a:cubicBezTo>
                  <a:pt x="8" y="32"/>
                  <a:pt x="12" y="34"/>
                  <a:pt x="17" y="34"/>
                </a:cubicBezTo>
                <a:close/>
                <a:moveTo>
                  <a:pt x="17" y="34"/>
                </a:moveTo>
                <a:cubicBezTo>
                  <a:pt x="17" y="34"/>
                  <a:pt x="17" y="34"/>
                  <a:pt x="17"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0" name="Freeform 352"/>
          <p:cNvSpPr>
            <a:spLocks noEditPoints="1"/>
          </p:cNvSpPr>
          <p:nvPr/>
        </p:nvSpPr>
        <p:spPr bwMode="auto">
          <a:xfrm>
            <a:off x="3323168" y="4150784"/>
            <a:ext cx="44451" cy="44451"/>
          </a:xfrm>
          <a:custGeom>
            <a:avLst/>
            <a:gdLst>
              <a:gd name="T0" fmla="*/ 17 w 34"/>
              <a:gd name="T1" fmla="*/ 0 h 34"/>
              <a:gd name="T2" fmla="*/ 5 w 34"/>
              <a:gd name="T3" fmla="*/ 5 h 34"/>
              <a:gd name="T4" fmla="*/ 0 w 34"/>
              <a:gd name="T5" fmla="*/ 17 h 34"/>
              <a:gd name="T6" fmla="*/ 5 w 34"/>
              <a:gd name="T7" fmla="*/ 29 h 34"/>
              <a:gd name="T8" fmla="*/ 17 w 34"/>
              <a:gd name="T9" fmla="*/ 34 h 34"/>
              <a:gd name="T10" fmla="*/ 29 w 34"/>
              <a:gd name="T11" fmla="*/ 29 h 34"/>
              <a:gd name="T12" fmla="*/ 34 w 34"/>
              <a:gd name="T13" fmla="*/ 17 h 34"/>
              <a:gd name="T14" fmla="*/ 29 w 34"/>
              <a:gd name="T15" fmla="*/ 5 h 34"/>
              <a:gd name="T16" fmla="*/ 17 w 34"/>
              <a:gd name="T17" fmla="*/ 0 h 34"/>
              <a:gd name="T18" fmla="*/ 17 w 34"/>
              <a:gd name="T19" fmla="*/ 0 h 34"/>
              <a:gd name="T20" fmla="*/ 17 w 34"/>
              <a:gd name="T2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34">
                <a:moveTo>
                  <a:pt x="17" y="0"/>
                </a:moveTo>
                <a:cubicBezTo>
                  <a:pt x="12" y="0"/>
                  <a:pt x="8" y="2"/>
                  <a:pt x="5" y="5"/>
                </a:cubicBezTo>
                <a:cubicBezTo>
                  <a:pt x="2" y="8"/>
                  <a:pt x="0" y="12"/>
                  <a:pt x="0" y="17"/>
                </a:cubicBezTo>
                <a:cubicBezTo>
                  <a:pt x="0" y="22"/>
                  <a:pt x="2" y="26"/>
                  <a:pt x="5" y="29"/>
                </a:cubicBezTo>
                <a:cubicBezTo>
                  <a:pt x="8" y="32"/>
                  <a:pt x="12" y="34"/>
                  <a:pt x="17" y="34"/>
                </a:cubicBezTo>
                <a:cubicBezTo>
                  <a:pt x="22" y="34"/>
                  <a:pt x="26" y="32"/>
                  <a:pt x="29" y="29"/>
                </a:cubicBezTo>
                <a:cubicBezTo>
                  <a:pt x="32" y="26"/>
                  <a:pt x="34" y="22"/>
                  <a:pt x="34" y="17"/>
                </a:cubicBezTo>
                <a:cubicBezTo>
                  <a:pt x="34" y="12"/>
                  <a:pt x="32" y="8"/>
                  <a:pt x="29" y="5"/>
                </a:cubicBezTo>
                <a:cubicBezTo>
                  <a:pt x="26" y="2"/>
                  <a:pt x="22" y="0"/>
                  <a:pt x="17" y="0"/>
                </a:cubicBezTo>
                <a:close/>
                <a:moveTo>
                  <a:pt x="17" y="0"/>
                </a:moveTo>
                <a:cubicBezTo>
                  <a:pt x="17" y="0"/>
                  <a:pt x="17" y="0"/>
                  <a:pt x="1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1" name="Freeform 353"/>
          <p:cNvSpPr>
            <a:spLocks noEditPoints="1"/>
          </p:cNvSpPr>
          <p:nvPr/>
        </p:nvSpPr>
        <p:spPr bwMode="auto">
          <a:xfrm>
            <a:off x="3566586" y="4087286"/>
            <a:ext cx="232833" cy="234951"/>
          </a:xfrm>
          <a:custGeom>
            <a:avLst/>
            <a:gdLst>
              <a:gd name="T0" fmla="*/ 167 w 179"/>
              <a:gd name="T1" fmla="*/ 45 h 179"/>
              <a:gd name="T2" fmla="*/ 134 w 179"/>
              <a:gd name="T3" fmla="*/ 12 h 179"/>
              <a:gd name="T4" fmla="*/ 90 w 179"/>
              <a:gd name="T5" fmla="*/ 0 h 179"/>
              <a:gd name="T6" fmla="*/ 45 w 179"/>
              <a:gd name="T7" fmla="*/ 12 h 179"/>
              <a:gd name="T8" fmla="*/ 12 w 179"/>
              <a:gd name="T9" fmla="*/ 45 h 179"/>
              <a:gd name="T10" fmla="*/ 0 w 179"/>
              <a:gd name="T11" fmla="*/ 89 h 179"/>
              <a:gd name="T12" fmla="*/ 12 w 179"/>
              <a:gd name="T13" fmla="*/ 134 h 179"/>
              <a:gd name="T14" fmla="*/ 45 w 179"/>
              <a:gd name="T15" fmla="*/ 167 h 179"/>
              <a:gd name="T16" fmla="*/ 90 w 179"/>
              <a:gd name="T17" fmla="*/ 179 h 179"/>
              <a:gd name="T18" fmla="*/ 134 w 179"/>
              <a:gd name="T19" fmla="*/ 167 h 179"/>
              <a:gd name="T20" fmla="*/ 167 w 179"/>
              <a:gd name="T21" fmla="*/ 134 h 179"/>
              <a:gd name="T22" fmla="*/ 179 w 179"/>
              <a:gd name="T23" fmla="*/ 89 h 179"/>
              <a:gd name="T24" fmla="*/ 167 w 179"/>
              <a:gd name="T25" fmla="*/ 45 h 179"/>
              <a:gd name="T26" fmla="*/ 158 w 179"/>
              <a:gd name="T27" fmla="*/ 118 h 179"/>
              <a:gd name="T28" fmla="*/ 142 w 179"/>
              <a:gd name="T29" fmla="*/ 142 h 179"/>
              <a:gd name="T30" fmla="*/ 118 w 179"/>
              <a:gd name="T31" fmla="*/ 158 h 179"/>
              <a:gd name="T32" fmla="*/ 90 w 179"/>
              <a:gd name="T33" fmla="*/ 164 h 179"/>
              <a:gd name="T34" fmla="*/ 61 w 179"/>
              <a:gd name="T35" fmla="*/ 158 h 179"/>
              <a:gd name="T36" fmla="*/ 37 w 179"/>
              <a:gd name="T37" fmla="*/ 142 h 179"/>
              <a:gd name="T38" fmla="*/ 21 w 179"/>
              <a:gd name="T39" fmla="*/ 118 h 179"/>
              <a:gd name="T40" fmla="*/ 15 w 179"/>
              <a:gd name="T41" fmla="*/ 89 h 179"/>
              <a:gd name="T42" fmla="*/ 21 w 179"/>
              <a:gd name="T43" fmla="*/ 61 h 179"/>
              <a:gd name="T44" fmla="*/ 37 w 179"/>
              <a:gd name="T45" fmla="*/ 37 h 179"/>
              <a:gd name="T46" fmla="*/ 61 w 179"/>
              <a:gd name="T47" fmla="*/ 21 h 179"/>
              <a:gd name="T48" fmla="*/ 90 w 179"/>
              <a:gd name="T49" fmla="*/ 15 h 179"/>
              <a:gd name="T50" fmla="*/ 118 w 179"/>
              <a:gd name="T51" fmla="*/ 21 h 179"/>
              <a:gd name="T52" fmla="*/ 142 w 179"/>
              <a:gd name="T53" fmla="*/ 37 h 179"/>
              <a:gd name="T54" fmla="*/ 158 w 179"/>
              <a:gd name="T55" fmla="*/ 61 h 179"/>
              <a:gd name="T56" fmla="*/ 164 w 179"/>
              <a:gd name="T57" fmla="*/ 89 h 179"/>
              <a:gd name="T58" fmla="*/ 158 w 179"/>
              <a:gd name="T59" fmla="*/ 118 h 179"/>
              <a:gd name="T60" fmla="*/ 158 w 179"/>
              <a:gd name="T61" fmla="*/ 118 h 179"/>
              <a:gd name="T62" fmla="*/ 158 w 179"/>
              <a:gd name="T63" fmla="*/ 11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9" h="179">
                <a:moveTo>
                  <a:pt x="167" y="45"/>
                </a:moveTo>
                <a:cubicBezTo>
                  <a:pt x="159" y="31"/>
                  <a:pt x="148" y="20"/>
                  <a:pt x="134" y="12"/>
                </a:cubicBezTo>
                <a:cubicBezTo>
                  <a:pt x="121" y="4"/>
                  <a:pt x="106" y="0"/>
                  <a:pt x="90" y="0"/>
                </a:cubicBezTo>
                <a:cubicBezTo>
                  <a:pt x="73" y="0"/>
                  <a:pt x="58" y="4"/>
                  <a:pt x="45" y="12"/>
                </a:cubicBezTo>
                <a:cubicBezTo>
                  <a:pt x="31" y="20"/>
                  <a:pt x="20" y="31"/>
                  <a:pt x="12" y="45"/>
                </a:cubicBezTo>
                <a:cubicBezTo>
                  <a:pt x="4" y="58"/>
                  <a:pt x="0" y="73"/>
                  <a:pt x="0" y="89"/>
                </a:cubicBezTo>
                <a:cubicBezTo>
                  <a:pt x="0" y="106"/>
                  <a:pt x="4" y="121"/>
                  <a:pt x="12" y="134"/>
                </a:cubicBezTo>
                <a:cubicBezTo>
                  <a:pt x="20" y="148"/>
                  <a:pt x="31" y="159"/>
                  <a:pt x="45" y="167"/>
                </a:cubicBezTo>
                <a:cubicBezTo>
                  <a:pt x="58" y="175"/>
                  <a:pt x="73" y="179"/>
                  <a:pt x="90" y="179"/>
                </a:cubicBezTo>
                <a:cubicBezTo>
                  <a:pt x="106" y="179"/>
                  <a:pt x="121" y="175"/>
                  <a:pt x="134" y="167"/>
                </a:cubicBezTo>
                <a:cubicBezTo>
                  <a:pt x="148" y="159"/>
                  <a:pt x="159" y="148"/>
                  <a:pt x="167" y="134"/>
                </a:cubicBezTo>
                <a:cubicBezTo>
                  <a:pt x="175" y="121"/>
                  <a:pt x="179" y="106"/>
                  <a:pt x="179" y="89"/>
                </a:cubicBezTo>
                <a:cubicBezTo>
                  <a:pt x="179" y="73"/>
                  <a:pt x="175" y="58"/>
                  <a:pt x="167" y="45"/>
                </a:cubicBezTo>
                <a:close/>
                <a:moveTo>
                  <a:pt x="158" y="118"/>
                </a:moveTo>
                <a:cubicBezTo>
                  <a:pt x="154" y="127"/>
                  <a:pt x="149" y="135"/>
                  <a:pt x="142" y="142"/>
                </a:cubicBezTo>
                <a:cubicBezTo>
                  <a:pt x="135" y="149"/>
                  <a:pt x="128" y="154"/>
                  <a:pt x="118" y="158"/>
                </a:cubicBezTo>
                <a:cubicBezTo>
                  <a:pt x="109" y="162"/>
                  <a:pt x="100" y="164"/>
                  <a:pt x="90" y="164"/>
                </a:cubicBezTo>
                <a:cubicBezTo>
                  <a:pt x="79" y="164"/>
                  <a:pt x="70" y="162"/>
                  <a:pt x="61" y="158"/>
                </a:cubicBezTo>
                <a:cubicBezTo>
                  <a:pt x="52" y="154"/>
                  <a:pt x="44" y="149"/>
                  <a:pt x="37" y="142"/>
                </a:cubicBezTo>
                <a:cubicBezTo>
                  <a:pt x="30" y="135"/>
                  <a:pt x="25" y="127"/>
                  <a:pt x="21" y="118"/>
                </a:cubicBezTo>
                <a:cubicBezTo>
                  <a:pt x="17" y="109"/>
                  <a:pt x="15" y="100"/>
                  <a:pt x="15" y="89"/>
                </a:cubicBezTo>
                <a:cubicBezTo>
                  <a:pt x="15" y="79"/>
                  <a:pt x="17" y="70"/>
                  <a:pt x="21" y="61"/>
                </a:cubicBezTo>
                <a:cubicBezTo>
                  <a:pt x="25" y="51"/>
                  <a:pt x="30" y="44"/>
                  <a:pt x="37" y="37"/>
                </a:cubicBezTo>
                <a:cubicBezTo>
                  <a:pt x="44" y="30"/>
                  <a:pt x="52" y="25"/>
                  <a:pt x="61" y="21"/>
                </a:cubicBezTo>
                <a:cubicBezTo>
                  <a:pt x="70" y="17"/>
                  <a:pt x="79" y="15"/>
                  <a:pt x="90" y="15"/>
                </a:cubicBezTo>
                <a:cubicBezTo>
                  <a:pt x="100" y="15"/>
                  <a:pt x="109" y="17"/>
                  <a:pt x="118" y="21"/>
                </a:cubicBezTo>
                <a:cubicBezTo>
                  <a:pt x="128" y="25"/>
                  <a:pt x="135" y="30"/>
                  <a:pt x="142" y="37"/>
                </a:cubicBezTo>
                <a:cubicBezTo>
                  <a:pt x="149" y="44"/>
                  <a:pt x="154" y="51"/>
                  <a:pt x="158" y="61"/>
                </a:cubicBezTo>
                <a:cubicBezTo>
                  <a:pt x="162" y="70"/>
                  <a:pt x="164" y="79"/>
                  <a:pt x="164" y="89"/>
                </a:cubicBezTo>
                <a:cubicBezTo>
                  <a:pt x="164" y="100"/>
                  <a:pt x="162" y="109"/>
                  <a:pt x="158" y="118"/>
                </a:cubicBezTo>
                <a:close/>
                <a:moveTo>
                  <a:pt x="158" y="118"/>
                </a:moveTo>
                <a:cubicBezTo>
                  <a:pt x="158" y="118"/>
                  <a:pt x="158" y="118"/>
                  <a:pt x="158"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2" name="Freeform 354"/>
          <p:cNvSpPr>
            <a:spLocks noEditPoints="1"/>
          </p:cNvSpPr>
          <p:nvPr/>
        </p:nvSpPr>
        <p:spPr bwMode="auto">
          <a:xfrm>
            <a:off x="3625853" y="4218518"/>
            <a:ext cx="114300" cy="52917"/>
          </a:xfrm>
          <a:custGeom>
            <a:avLst/>
            <a:gdLst>
              <a:gd name="T0" fmla="*/ 81 w 87"/>
              <a:gd name="T1" fmla="*/ 1 h 41"/>
              <a:gd name="T2" fmla="*/ 76 w 87"/>
              <a:gd name="T3" fmla="*/ 1 h 41"/>
              <a:gd name="T4" fmla="*/ 72 w 87"/>
              <a:gd name="T5" fmla="*/ 6 h 41"/>
              <a:gd name="T6" fmla="*/ 61 w 87"/>
              <a:gd name="T7" fmla="*/ 21 h 41"/>
              <a:gd name="T8" fmla="*/ 44 w 87"/>
              <a:gd name="T9" fmla="*/ 27 h 41"/>
              <a:gd name="T10" fmla="*/ 26 w 87"/>
              <a:gd name="T11" fmla="*/ 21 h 41"/>
              <a:gd name="T12" fmla="*/ 15 w 87"/>
              <a:gd name="T13" fmla="*/ 6 h 41"/>
              <a:gd name="T14" fmla="*/ 12 w 87"/>
              <a:gd name="T15" fmla="*/ 1 h 41"/>
              <a:gd name="T16" fmla="*/ 6 w 87"/>
              <a:gd name="T17" fmla="*/ 1 h 41"/>
              <a:gd name="T18" fmla="*/ 2 w 87"/>
              <a:gd name="T19" fmla="*/ 5 h 41"/>
              <a:gd name="T20" fmla="*/ 1 w 87"/>
              <a:gd name="T21" fmla="*/ 10 h 41"/>
              <a:gd name="T22" fmla="*/ 17 w 87"/>
              <a:gd name="T23" fmla="*/ 33 h 41"/>
              <a:gd name="T24" fmla="*/ 44 w 87"/>
              <a:gd name="T25" fmla="*/ 41 h 41"/>
              <a:gd name="T26" fmla="*/ 70 w 87"/>
              <a:gd name="T27" fmla="*/ 33 h 41"/>
              <a:gd name="T28" fmla="*/ 86 w 87"/>
              <a:gd name="T29" fmla="*/ 10 h 41"/>
              <a:gd name="T30" fmla="*/ 86 w 87"/>
              <a:gd name="T31" fmla="*/ 5 h 41"/>
              <a:gd name="T32" fmla="*/ 81 w 87"/>
              <a:gd name="T33" fmla="*/ 1 h 41"/>
              <a:gd name="T34" fmla="*/ 81 w 87"/>
              <a:gd name="T35" fmla="*/ 1 h 41"/>
              <a:gd name="T36" fmla="*/ 81 w 87"/>
              <a:gd name="T37"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7" h="41">
                <a:moveTo>
                  <a:pt x="81" y="1"/>
                </a:moveTo>
                <a:cubicBezTo>
                  <a:pt x="79" y="0"/>
                  <a:pt x="77" y="0"/>
                  <a:pt x="76" y="1"/>
                </a:cubicBezTo>
                <a:cubicBezTo>
                  <a:pt x="74" y="2"/>
                  <a:pt x="73" y="4"/>
                  <a:pt x="72" y="6"/>
                </a:cubicBezTo>
                <a:cubicBezTo>
                  <a:pt x="70" y="12"/>
                  <a:pt x="66" y="17"/>
                  <a:pt x="61" y="21"/>
                </a:cubicBezTo>
                <a:cubicBezTo>
                  <a:pt x="56" y="25"/>
                  <a:pt x="50" y="27"/>
                  <a:pt x="44" y="27"/>
                </a:cubicBezTo>
                <a:cubicBezTo>
                  <a:pt x="37" y="27"/>
                  <a:pt x="31" y="25"/>
                  <a:pt x="26" y="21"/>
                </a:cubicBezTo>
                <a:cubicBezTo>
                  <a:pt x="21" y="17"/>
                  <a:pt x="17" y="12"/>
                  <a:pt x="15" y="6"/>
                </a:cubicBezTo>
                <a:cubicBezTo>
                  <a:pt x="15" y="4"/>
                  <a:pt x="13" y="2"/>
                  <a:pt x="12" y="1"/>
                </a:cubicBezTo>
                <a:cubicBezTo>
                  <a:pt x="10" y="0"/>
                  <a:pt x="8" y="0"/>
                  <a:pt x="6" y="1"/>
                </a:cubicBezTo>
                <a:cubicBezTo>
                  <a:pt x="4" y="2"/>
                  <a:pt x="2" y="3"/>
                  <a:pt x="2" y="5"/>
                </a:cubicBezTo>
                <a:cubicBezTo>
                  <a:pt x="1" y="6"/>
                  <a:pt x="0" y="8"/>
                  <a:pt x="1" y="10"/>
                </a:cubicBezTo>
                <a:cubicBezTo>
                  <a:pt x="4" y="20"/>
                  <a:pt x="9" y="27"/>
                  <a:pt x="17" y="33"/>
                </a:cubicBezTo>
                <a:cubicBezTo>
                  <a:pt x="25" y="39"/>
                  <a:pt x="34" y="41"/>
                  <a:pt x="44" y="41"/>
                </a:cubicBezTo>
                <a:cubicBezTo>
                  <a:pt x="53" y="41"/>
                  <a:pt x="62" y="39"/>
                  <a:pt x="70" y="33"/>
                </a:cubicBezTo>
                <a:cubicBezTo>
                  <a:pt x="78" y="27"/>
                  <a:pt x="83" y="20"/>
                  <a:pt x="86" y="10"/>
                </a:cubicBezTo>
                <a:cubicBezTo>
                  <a:pt x="87" y="8"/>
                  <a:pt x="87" y="6"/>
                  <a:pt x="86" y="5"/>
                </a:cubicBezTo>
                <a:cubicBezTo>
                  <a:pt x="85" y="3"/>
                  <a:pt x="83" y="2"/>
                  <a:pt x="81" y="1"/>
                </a:cubicBezTo>
                <a:close/>
                <a:moveTo>
                  <a:pt x="81" y="1"/>
                </a:moveTo>
                <a:cubicBezTo>
                  <a:pt x="81" y="1"/>
                  <a:pt x="81" y="1"/>
                  <a:pt x="8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3" name="Freeform 355"/>
          <p:cNvSpPr>
            <a:spLocks noEditPoints="1"/>
          </p:cNvSpPr>
          <p:nvPr/>
        </p:nvSpPr>
        <p:spPr bwMode="auto">
          <a:xfrm>
            <a:off x="3623737" y="4146551"/>
            <a:ext cx="40217" cy="38100"/>
          </a:xfrm>
          <a:custGeom>
            <a:avLst/>
            <a:gdLst>
              <a:gd name="T0" fmla="*/ 15 w 30"/>
              <a:gd name="T1" fmla="*/ 30 h 30"/>
              <a:gd name="T2" fmla="*/ 25 w 30"/>
              <a:gd name="T3" fmla="*/ 25 h 30"/>
              <a:gd name="T4" fmla="*/ 30 w 30"/>
              <a:gd name="T5" fmla="*/ 15 h 30"/>
              <a:gd name="T6" fmla="*/ 25 w 30"/>
              <a:gd name="T7" fmla="*/ 4 h 30"/>
              <a:gd name="T8" fmla="*/ 15 w 30"/>
              <a:gd name="T9" fmla="*/ 0 h 30"/>
              <a:gd name="T10" fmla="*/ 4 w 30"/>
              <a:gd name="T11" fmla="*/ 4 h 30"/>
              <a:gd name="T12" fmla="*/ 0 w 30"/>
              <a:gd name="T13" fmla="*/ 15 h 30"/>
              <a:gd name="T14" fmla="*/ 4 w 30"/>
              <a:gd name="T15" fmla="*/ 25 h 30"/>
              <a:gd name="T16" fmla="*/ 15 w 30"/>
              <a:gd name="T17" fmla="*/ 30 h 30"/>
              <a:gd name="T18" fmla="*/ 15 w 30"/>
              <a:gd name="T19" fmla="*/ 30 h 30"/>
              <a:gd name="T20" fmla="*/ 15 w 30"/>
              <a:gd name="T2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30"/>
                </a:moveTo>
                <a:cubicBezTo>
                  <a:pt x="19" y="30"/>
                  <a:pt x="22" y="28"/>
                  <a:pt x="25" y="25"/>
                </a:cubicBezTo>
                <a:cubicBezTo>
                  <a:pt x="28" y="22"/>
                  <a:pt x="30" y="19"/>
                  <a:pt x="30" y="15"/>
                </a:cubicBezTo>
                <a:cubicBezTo>
                  <a:pt x="30" y="11"/>
                  <a:pt x="28" y="7"/>
                  <a:pt x="25" y="4"/>
                </a:cubicBezTo>
                <a:cubicBezTo>
                  <a:pt x="22" y="1"/>
                  <a:pt x="19" y="0"/>
                  <a:pt x="15" y="0"/>
                </a:cubicBezTo>
                <a:cubicBezTo>
                  <a:pt x="11" y="0"/>
                  <a:pt x="7" y="1"/>
                  <a:pt x="4" y="4"/>
                </a:cubicBezTo>
                <a:cubicBezTo>
                  <a:pt x="1" y="7"/>
                  <a:pt x="0" y="11"/>
                  <a:pt x="0" y="15"/>
                </a:cubicBezTo>
                <a:cubicBezTo>
                  <a:pt x="0" y="19"/>
                  <a:pt x="1" y="22"/>
                  <a:pt x="4" y="25"/>
                </a:cubicBezTo>
                <a:cubicBezTo>
                  <a:pt x="7" y="28"/>
                  <a:pt x="11" y="30"/>
                  <a:pt x="15" y="30"/>
                </a:cubicBezTo>
                <a:close/>
                <a:moveTo>
                  <a:pt x="15" y="30"/>
                </a:moveTo>
                <a:cubicBezTo>
                  <a:pt x="15" y="30"/>
                  <a:pt x="15" y="30"/>
                  <a:pt x="15"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4" name="Freeform 356"/>
          <p:cNvSpPr>
            <a:spLocks noEditPoints="1"/>
          </p:cNvSpPr>
          <p:nvPr/>
        </p:nvSpPr>
        <p:spPr bwMode="auto">
          <a:xfrm>
            <a:off x="3702053" y="4146551"/>
            <a:ext cx="40217" cy="38100"/>
          </a:xfrm>
          <a:custGeom>
            <a:avLst/>
            <a:gdLst>
              <a:gd name="T0" fmla="*/ 15 w 30"/>
              <a:gd name="T1" fmla="*/ 0 h 30"/>
              <a:gd name="T2" fmla="*/ 5 w 30"/>
              <a:gd name="T3" fmla="*/ 4 h 30"/>
              <a:gd name="T4" fmla="*/ 0 w 30"/>
              <a:gd name="T5" fmla="*/ 15 h 30"/>
              <a:gd name="T6" fmla="*/ 5 w 30"/>
              <a:gd name="T7" fmla="*/ 25 h 30"/>
              <a:gd name="T8" fmla="*/ 15 w 30"/>
              <a:gd name="T9" fmla="*/ 30 h 30"/>
              <a:gd name="T10" fmla="*/ 26 w 30"/>
              <a:gd name="T11" fmla="*/ 25 h 30"/>
              <a:gd name="T12" fmla="*/ 30 w 30"/>
              <a:gd name="T13" fmla="*/ 15 h 30"/>
              <a:gd name="T14" fmla="*/ 26 w 30"/>
              <a:gd name="T15" fmla="*/ 4 h 30"/>
              <a:gd name="T16" fmla="*/ 15 w 30"/>
              <a:gd name="T17" fmla="*/ 0 h 30"/>
              <a:gd name="T18" fmla="*/ 15 w 30"/>
              <a:gd name="T19" fmla="*/ 0 h 30"/>
              <a:gd name="T20" fmla="*/ 15 w 30"/>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0">
                <a:moveTo>
                  <a:pt x="15" y="0"/>
                </a:moveTo>
                <a:cubicBezTo>
                  <a:pt x="11" y="0"/>
                  <a:pt x="8" y="1"/>
                  <a:pt x="5" y="4"/>
                </a:cubicBezTo>
                <a:cubicBezTo>
                  <a:pt x="2" y="7"/>
                  <a:pt x="0" y="11"/>
                  <a:pt x="0" y="15"/>
                </a:cubicBezTo>
                <a:cubicBezTo>
                  <a:pt x="0" y="19"/>
                  <a:pt x="2" y="22"/>
                  <a:pt x="5" y="25"/>
                </a:cubicBezTo>
                <a:cubicBezTo>
                  <a:pt x="8" y="28"/>
                  <a:pt x="11" y="30"/>
                  <a:pt x="15" y="30"/>
                </a:cubicBezTo>
                <a:cubicBezTo>
                  <a:pt x="19" y="30"/>
                  <a:pt x="23" y="28"/>
                  <a:pt x="26" y="25"/>
                </a:cubicBezTo>
                <a:cubicBezTo>
                  <a:pt x="29" y="22"/>
                  <a:pt x="30" y="19"/>
                  <a:pt x="30" y="15"/>
                </a:cubicBezTo>
                <a:cubicBezTo>
                  <a:pt x="30" y="11"/>
                  <a:pt x="29" y="7"/>
                  <a:pt x="26" y="4"/>
                </a:cubicBezTo>
                <a:cubicBezTo>
                  <a:pt x="23" y="1"/>
                  <a:pt x="19" y="0"/>
                  <a:pt x="15" y="0"/>
                </a:cubicBezTo>
                <a:close/>
                <a:moveTo>
                  <a:pt x="15" y="0"/>
                </a:moveTo>
                <a:cubicBezTo>
                  <a:pt x="15"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5" name="Freeform 357"/>
          <p:cNvSpPr>
            <a:spLocks noEditPoints="1"/>
          </p:cNvSpPr>
          <p:nvPr/>
        </p:nvSpPr>
        <p:spPr bwMode="auto">
          <a:xfrm>
            <a:off x="3926420" y="4089403"/>
            <a:ext cx="243417" cy="245533"/>
          </a:xfrm>
          <a:custGeom>
            <a:avLst/>
            <a:gdLst>
              <a:gd name="T0" fmla="*/ 174 w 186"/>
              <a:gd name="T1" fmla="*/ 47 h 187"/>
              <a:gd name="T2" fmla="*/ 140 w 186"/>
              <a:gd name="T3" fmla="*/ 13 h 187"/>
              <a:gd name="T4" fmla="*/ 93 w 186"/>
              <a:gd name="T5" fmla="*/ 0 h 187"/>
              <a:gd name="T6" fmla="*/ 46 w 186"/>
              <a:gd name="T7" fmla="*/ 13 h 187"/>
              <a:gd name="T8" fmla="*/ 12 w 186"/>
              <a:gd name="T9" fmla="*/ 47 h 187"/>
              <a:gd name="T10" fmla="*/ 0 w 186"/>
              <a:gd name="T11" fmla="*/ 94 h 187"/>
              <a:gd name="T12" fmla="*/ 12 w 186"/>
              <a:gd name="T13" fmla="*/ 140 h 187"/>
              <a:gd name="T14" fmla="*/ 46 w 186"/>
              <a:gd name="T15" fmla="*/ 174 h 187"/>
              <a:gd name="T16" fmla="*/ 93 w 186"/>
              <a:gd name="T17" fmla="*/ 187 h 187"/>
              <a:gd name="T18" fmla="*/ 140 w 186"/>
              <a:gd name="T19" fmla="*/ 174 h 187"/>
              <a:gd name="T20" fmla="*/ 174 w 186"/>
              <a:gd name="T21" fmla="*/ 140 h 187"/>
              <a:gd name="T22" fmla="*/ 186 w 186"/>
              <a:gd name="T23" fmla="*/ 94 h 187"/>
              <a:gd name="T24" fmla="*/ 174 w 186"/>
              <a:gd name="T25" fmla="*/ 47 h 187"/>
              <a:gd name="T26" fmla="*/ 164 w 186"/>
              <a:gd name="T27" fmla="*/ 124 h 187"/>
              <a:gd name="T28" fmla="*/ 148 w 186"/>
              <a:gd name="T29" fmla="*/ 149 h 187"/>
              <a:gd name="T30" fmla="*/ 123 w 186"/>
              <a:gd name="T31" fmla="*/ 165 h 187"/>
              <a:gd name="T32" fmla="*/ 93 w 186"/>
              <a:gd name="T33" fmla="*/ 171 h 187"/>
              <a:gd name="T34" fmla="*/ 63 w 186"/>
              <a:gd name="T35" fmla="*/ 165 h 187"/>
              <a:gd name="T36" fmla="*/ 38 w 186"/>
              <a:gd name="T37" fmla="*/ 149 h 187"/>
              <a:gd name="T38" fmla="*/ 21 w 186"/>
              <a:gd name="T39" fmla="*/ 124 h 187"/>
              <a:gd name="T40" fmla="*/ 15 w 186"/>
              <a:gd name="T41" fmla="*/ 94 h 187"/>
              <a:gd name="T42" fmla="*/ 21 w 186"/>
              <a:gd name="T43" fmla="*/ 63 h 187"/>
              <a:gd name="T44" fmla="*/ 38 w 186"/>
              <a:gd name="T45" fmla="*/ 39 h 187"/>
              <a:gd name="T46" fmla="*/ 63 w 186"/>
              <a:gd name="T47" fmla="*/ 22 h 187"/>
              <a:gd name="T48" fmla="*/ 93 w 186"/>
              <a:gd name="T49" fmla="*/ 16 h 187"/>
              <a:gd name="T50" fmla="*/ 123 w 186"/>
              <a:gd name="T51" fmla="*/ 22 h 187"/>
              <a:gd name="T52" fmla="*/ 148 w 186"/>
              <a:gd name="T53" fmla="*/ 39 h 187"/>
              <a:gd name="T54" fmla="*/ 164 w 186"/>
              <a:gd name="T55" fmla="*/ 63 h 187"/>
              <a:gd name="T56" fmla="*/ 171 w 186"/>
              <a:gd name="T57" fmla="*/ 94 h 187"/>
              <a:gd name="T58" fmla="*/ 164 w 186"/>
              <a:gd name="T59" fmla="*/ 124 h 187"/>
              <a:gd name="T60" fmla="*/ 164 w 186"/>
              <a:gd name="T61" fmla="*/ 124 h 187"/>
              <a:gd name="T62" fmla="*/ 164 w 186"/>
              <a:gd name="T63" fmla="*/ 12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 h="187">
                <a:moveTo>
                  <a:pt x="174" y="47"/>
                </a:moveTo>
                <a:cubicBezTo>
                  <a:pt x="165" y="33"/>
                  <a:pt x="154" y="21"/>
                  <a:pt x="140" y="13"/>
                </a:cubicBezTo>
                <a:cubicBezTo>
                  <a:pt x="125" y="5"/>
                  <a:pt x="110" y="0"/>
                  <a:pt x="93" y="0"/>
                </a:cubicBezTo>
                <a:cubicBezTo>
                  <a:pt x="76" y="0"/>
                  <a:pt x="60" y="5"/>
                  <a:pt x="46" y="13"/>
                </a:cubicBezTo>
                <a:cubicBezTo>
                  <a:pt x="32" y="21"/>
                  <a:pt x="21" y="33"/>
                  <a:pt x="12" y="47"/>
                </a:cubicBezTo>
                <a:cubicBezTo>
                  <a:pt x="4" y="61"/>
                  <a:pt x="0" y="77"/>
                  <a:pt x="0" y="94"/>
                </a:cubicBezTo>
                <a:cubicBezTo>
                  <a:pt x="0" y="111"/>
                  <a:pt x="4" y="126"/>
                  <a:pt x="12" y="140"/>
                </a:cubicBezTo>
                <a:cubicBezTo>
                  <a:pt x="21" y="155"/>
                  <a:pt x="32" y="166"/>
                  <a:pt x="46" y="174"/>
                </a:cubicBezTo>
                <a:cubicBezTo>
                  <a:pt x="60" y="183"/>
                  <a:pt x="76" y="187"/>
                  <a:pt x="93" y="187"/>
                </a:cubicBezTo>
                <a:cubicBezTo>
                  <a:pt x="110" y="187"/>
                  <a:pt x="125" y="183"/>
                  <a:pt x="140" y="174"/>
                </a:cubicBezTo>
                <a:cubicBezTo>
                  <a:pt x="154" y="166"/>
                  <a:pt x="165" y="155"/>
                  <a:pt x="174" y="140"/>
                </a:cubicBezTo>
                <a:cubicBezTo>
                  <a:pt x="182" y="126"/>
                  <a:pt x="186" y="111"/>
                  <a:pt x="186" y="94"/>
                </a:cubicBezTo>
                <a:cubicBezTo>
                  <a:pt x="186" y="77"/>
                  <a:pt x="182" y="61"/>
                  <a:pt x="174" y="47"/>
                </a:cubicBezTo>
                <a:close/>
                <a:moveTo>
                  <a:pt x="164" y="124"/>
                </a:moveTo>
                <a:cubicBezTo>
                  <a:pt x="160" y="133"/>
                  <a:pt x="155" y="142"/>
                  <a:pt x="148" y="149"/>
                </a:cubicBezTo>
                <a:cubicBezTo>
                  <a:pt x="141" y="156"/>
                  <a:pt x="133" y="161"/>
                  <a:pt x="123" y="165"/>
                </a:cubicBezTo>
                <a:cubicBezTo>
                  <a:pt x="114" y="169"/>
                  <a:pt x="103" y="171"/>
                  <a:pt x="93" y="171"/>
                </a:cubicBezTo>
                <a:cubicBezTo>
                  <a:pt x="82" y="171"/>
                  <a:pt x="72" y="169"/>
                  <a:pt x="63" y="165"/>
                </a:cubicBezTo>
                <a:cubicBezTo>
                  <a:pt x="53" y="161"/>
                  <a:pt x="45" y="156"/>
                  <a:pt x="38" y="149"/>
                </a:cubicBezTo>
                <a:cubicBezTo>
                  <a:pt x="31" y="142"/>
                  <a:pt x="26" y="133"/>
                  <a:pt x="21" y="124"/>
                </a:cubicBezTo>
                <a:cubicBezTo>
                  <a:pt x="17" y="114"/>
                  <a:pt x="15" y="104"/>
                  <a:pt x="15" y="94"/>
                </a:cubicBezTo>
                <a:cubicBezTo>
                  <a:pt x="15" y="83"/>
                  <a:pt x="17" y="73"/>
                  <a:pt x="21" y="63"/>
                </a:cubicBezTo>
                <a:cubicBezTo>
                  <a:pt x="26" y="54"/>
                  <a:pt x="31" y="46"/>
                  <a:pt x="38" y="39"/>
                </a:cubicBezTo>
                <a:cubicBezTo>
                  <a:pt x="45" y="32"/>
                  <a:pt x="53" y="26"/>
                  <a:pt x="63" y="22"/>
                </a:cubicBezTo>
                <a:cubicBezTo>
                  <a:pt x="72" y="18"/>
                  <a:pt x="82" y="16"/>
                  <a:pt x="93" y="16"/>
                </a:cubicBezTo>
                <a:cubicBezTo>
                  <a:pt x="103" y="16"/>
                  <a:pt x="114" y="18"/>
                  <a:pt x="123" y="22"/>
                </a:cubicBezTo>
                <a:cubicBezTo>
                  <a:pt x="133" y="26"/>
                  <a:pt x="141" y="32"/>
                  <a:pt x="148" y="39"/>
                </a:cubicBezTo>
                <a:cubicBezTo>
                  <a:pt x="155" y="46"/>
                  <a:pt x="160" y="54"/>
                  <a:pt x="164" y="63"/>
                </a:cubicBezTo>
                <a:cubicBezTo>
                  <a:pt x="169" y="73"/>
                  <a:pt x="171" y="83"/>
                  <a:pt x="171" y="94"/>
                </a:cubicBezTo>
                <a:cubicBezTo>
                  <a:pt x="171" y="104"/>
                  <a:pt x="169" y="114"/>
                  <a:pt x="164" y="124"/>
                </a:cubicBezTo>
                <a:close/>
                <a:moveTo>
                  <a:pt x="164" y="124"/>
                </a:moveTo>
                <a:cubicBezTo>
                  <a:pt x="164" y="124"/>
                  <a:pt x="164" y="124"/>
                  <a:pt x="164" y="1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6" name="Freeform 358"/>
          <p:cNvSpPr>
            <a:spLocks noEditPoints="1"/>
          </p:cNvSpPr>
          <p:nvPr/>
        </p:nvSpPr>
        <p:spPr bwMode="auto">
          <a:xfrm>
            <a:off x="3985686" y="4233335"/>
            <a:ext cx="124884" cy="19051"/>
          </a:xfrm>
          <a:custGeom>
            <a:avLst/>
            <a:gdLst>
              <a:gd name="T0" fmla="*/ 86 w 94"/>
              <a:gd name="T1" fmla="*/ 0 h 16"/>
              <a:gd name="T2" fmla="*/ 8 w 94"/>
              <a:gd name="T3" fmla="*/ 0 h 16"/>
              <a:gd name="T4" fmla="*/ 3 w 94"/>
              <a:gd name="T5" fmla="*/ 2 h 16"/>
              <a:gd name="T6" fmla="*/ 0 w 94"/>
              <a:gd name="T7" fmla="*/ 8 h 16"/>
              <a:gd name="T8" fmla="*/ 3 w 94"/>
              <a:gd name="T9" fmla="*/ 13 h 16"/>
              <a:gd name="T10" fmla="*/ 8 w 94"/>
              <a:gd name="T11" fmla="*/ 16 h 16"/>
              <a:gd name="T12" fmla="*/ 86 w 94"/>
              <a:gd name="T13" fmla="*/ 16 h 16"/>
              <a:gd name="T14" fmla="*/ 91 w 94"/>
              <a:gd name="T15" fmla="*/ 13 h 16"/>
              <a:gd name="T16" fmla="*/ 94 w 94"/>
              <a:gd name="T17" fmla="*/ 8 h 16"/>
              <a:gd name="T18" fmla="*/ 91 w 94"/>
              <a:gd name="T19" fmla="*/ 2 h 16"/>
              <a:gd name="T20" fmla="*/ 86 w 94"/>
              <a:gd name="T21" fmla="*/ 0 h 16"/>
              <a:gd name="T22" fmla="*/ 86 w 94"/>
              <a:gd name="T23" fmla="*/ 0 h 16"/>
              <a:gd name="T24" fmla="*/ 86 w 94"/>
              <a:gd name="T2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6">
                <a:moveTo>
                  <a:pt x="86" y="0"/>
                </a:moveTo>
                <a:cubicBezTo>
                  <a:pt x="8" y="0"/>
                  <a:pt x="8" y="0"/>
                  <a:pt x="8" y="0"/>
                </a:cubicBezTo>
                <a:cubicBezTo>
                  <a:pt x="6" y="0"/>
                  <a:pt x="4" y="1"/>
                  <a:pt x="3" y="2"/>
                </a:cubicBezTo>
                <a:cubicBezTo>
                  <a:pt x="1" y="4"/>
                  <a:pt x="0" y="6"/>
                  <a:pt x="0" y="8"/>
                </a:cubicBezTo>
                <a:cubicBezTo>
                  <a:pt x="0" y="10"/>
                  <a:pt x="1" y="12"/>
                  <a:pt x="3" y="13"/>
                </a:cubicBezTo>
                <a:cubicBezTo>
                  <a:pt x="4" y="15"/>
                  <a:pt x="6" y="16"/>
                  <a:pt x="8" y="16"/>
                </a:cubicBezTo>
                <a:cubicBezTo>
                  <a:pt x="86" y="16"/>
                  <a:pt x="86" y="16"/>
                  <a:pt x="86" y="16"/>
                </a:cubicBezTo>
                <a:cubicBezTo>
                  <a:pt x="88" y="16"/>
                  <a:pt x="90" y="15"/>
                  <a:pt x="91" y="13"/>
                </a:cubicBezTo>
                <a:cubicBezTo>
                  <a:pt x="93" y="12"/>
                  <a:pt x="94" y="10"/>
                  <a:pt x="94" y="8"/>
                </a:cubicBezTo>
                <a:cubicBezTo>
                  <a:pt x="94" y="6"/>
                  <a:pt x="93" y="4"/>
                  <a:pt x="91" y="2"/>
                </a:cubicBezTo>
                <a:cubicBezTo>
                  <a:pt x="90" y="1"/>
                  <a:pt x="88" y="0"/>
                  <a:pt x="86" y="0"/>
                </a:cubicBezTo>
                <a:close/>
                <a:moveTo>
                  <a:pt x="86" y="0"/>
                </a:moveTo>
                <a:cubicBezTo>
                  <a:pt x="86" y="0"/>
                  <a:pt x="86" y="0"/>
                  <a:pt x="8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7" name="Freeform 359"/>
          <p:cNvSpPr>
            <a:spLocks noEditPoints="1"/>
          </p:cNvSpPr>
          <p:nvPr/>
        </p:nvSpPr>
        <p:spPr bwMode="auto">
          <a:xfrm>
            <a:off x="3985684" y="4150785"/>
            <a:ext cx="42333" cy="40217"/>
          </a:xfrm>
          <a:custGeom>
            <a:avLst/>
            <a:gdLst>
              <a:gd name="T0" fmla="*/ 16 w 31"/>
              <a:gd name="T1" fmla="*/ 31 h 31"/>
              <a:gd name="T2" fmla="*/ 27 w 31"/>
              <a:gd name="T3" fmla="*/ 27 h 31"/>
              <a:gd name="T4" fmla="*/ 31 w 31"/>
              <a:gd name="T5" fmla="*/ 16 h 31"/>
              <a:gd name="T6" fmla="*/ 27 w 31"/>
              <a:gd name="T7" fmla="*/ 5 h 31"/>
              <a:gd name="T8" fmla="*/ 16 w 31"/>
              <a:gd name="T9" fmla="*/ 0 h 31"/>
              <a:gd name="T10" fmla="*/ 5 w 31"/>
              <a:gd name="T11" fmla="*/ 5 h 31"/>
              <a:gd name="T12" fmla="*/ 0 w 31"/>
              <a:gd name="T13" fmla="*/ 16 h 31"/>
              <a:gd name="T14" fmla="*/ 5 w 31"/>
              <a:gd name="T15" fmla="*/ 27 h 31"/>
              <a:gd name="T16" fmla="*/ 16 w 31"/>
              <a:gd name="T17" fmla="*/ 31 h 31"/>
              <a:gd name="T18" fmla="*/ 16 w 31"/>
              <a:gd name="T19" fmla="*/ 31 h 31"/>
              <a:gd name="T20" fmla="*/ 16 w 31"/>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31">
                <a:moveTo>
                  <a:pt x="16" y="31"/>
                </a:moveTo>
                <a:cubicBezTo>
                  <a:pt x="20" y="31"/>
                  <a:pt x="24" y="30"/>
                  <a:pt x="27" y="27"/>
                </a:cubicBezTo>
                <a:cubicBezTo>
                  <a:pt x="30" y="24"/>
                  <a:pt x="31" y="20"/>
                  <a:pt x="31" y="16"/>
                </a:cubicBezTo>
                <a:cubicBezTo>
                  <a:pt x="31" y="11"/>
                  <a:pt x="30" y="8"/>
                  <a:pt x="27" y="5"/>
                </a:cubicBezTo>
                <a:cubicBezTo>
                  <a:pt x="24" y="2"/>
                  <a:pt x="20" y="0"/>
                  <a:pt x="16" y="0"/>
                </a:cubicBezTo>
                <a:cubicBezTo>
                  <a:pt x="12" y="0"/>
                  <a:pt x="8" y="2"/>
                  <a:pt x="5" y="5"/>
                </a:cubicBezTo>
                <a:cubicBezTo>
                  <a:pt x="2" y="8"/>
                  <a:pt x="0" y="11"/>
                  <a:pt x="0" y="16"/>
                </a:cubicBezTo>
                <a:cubicBezTo>
                  <a:pt x="0" y="20"/>
                  <a:pt x="2" y="24"/>
                  <a:pt x="5" y="27"/>
                </a:cubicBezTo>
                <a:cubicBezTo>
                  <a:pt x="8" y="30"/>
                  <a:pt x="12" y="31"/>
                  <a:pt x="16" y="31"/>
                </a:cubicBezTo>
                <a:close/>
                <a:moveTo>
                  <a:pt x="16" y="31"/>
                </a:moveTo>
                <a:cubicBezTo>
                  <a:pt x="16" y="31"/>
                  <a:pt x="16" y="31"/>
                  <a:pt x="16"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8" name="Freeform 360"/>
          <p:cNvSpPr>
            <a:spLocks noEditPoints="1"/>
          </p:cNvSpPr>
          <p:nvPr/>
        </p:nvSpPr>
        <p:spPr bwMode="auto">
          <a:xfrm>
            <a:off x="4068235" y="4150785"/>
            <a:ext cx="42333" cy="40217"/>
          </a:xfrm>
          <a:custGeom>
            <a:avLst/>
            <a:gdLst>
              <a:gd name="T0" fmla="*/ 16 w 32"/>
              <a:gd name="T1" fmla="*/ 0 h 31"/>
              <a:gd name="T2" fmla="*/ 5 w 32"/>
              <a:gd name="T3" fmla="*/ 5 h 31"/>
              <a:gd name="T4" fmla="*/ 0 w 32"/>
              <a:gd name="T5" fmla="*/ 16 h 31"/>
              <a:gd name="T6" fmla="*/ 5 w 32"/>
              <a:gd name="T7" fmla="*/ 27 h 31"/>
              <a:gd name="T8" fmla="*/ 16 w 32"/>
              <a:gd name="T9" fmla="*/ 31 h 31"/>
              <a:gd name="T10" fmla="*/ 27 w 32"/>
              <a:gd name="T11" fmla="*/ 27 h 31"/>
              <a:gd name="T12" fmla="*/ 32 w 32"/>
              <a:gd name="T13" fmla="*/ 16 h 31"/>
              <a:gd name="T14" fmla="*/ 27 w 32"/>
              <a:gd name="T15" fmla="*/ 5 h 31"/>
              <a:gd name="T16" fmla="*/ 16 w 32"/>
              <a:gd name="T17" fmla="*/ 0 h 31"/>
              <a:gd name="T18" fmla="*/ 16 w 32"/>
              <a:gd name="T19" fmla="*/ 0 h 31"/>
              <a:gd name="T20" fmla="*/ 16 w 32"/>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31">
                <a:moveTo>
                  <a:pt x="16" y="0"/>
                </a:moveTo>
                <a:cubicBezTo>
                  <a:pt x="12" y="0"/>
                  <a:pt x="8" y="2"/>
                  <a:pt x="5" y="5"/>
                </a:cubicBezTo>
                <a:cubicBezTo>
                  <a:pt x="2" y="8"/>
                  <a:pt x="0" y="11"/>
                  <a:pt x="0" y="16"/>
                </a:cubicBezTo>
                <a:cubicBezTo>
                  <a:pt x="0" y="20"/>
                  <a:pt x="2" y="24"/>
                  <a:pt x="5" y="27"/>
                </a:cubicBezTo>
                <a:cubicBezTo>
                  <a:pt x="8" y="30"/>
                  <a:pt x="12" y="31"/>
                  <a:pt x="16" y="31"/>
                </a:cubicBezTo>
                <a:cubicBezTo>
                  <a:pt x="20" y="31"/>
                  <a:pt x="24" y="30"/>
                  <a:pt x="27" y="27"/>
                </a:cubicBezTo>
                <a:cubicBezTo>
                  <a:pt x="30" y="24"/>
                  <a:pt x="32" y="20"/>
                  <a:pt x="32" y="16"/>
                </a:cubicBezTo>
                <a:cubicBezTo>
                  <a:pt x="32" y="11"/>
                  <a:pt x="30" y="8"/>
                  <a:pt x="27" y="5"/>
                </a:cubicBezTo>
                <a:cubicBezTo>
                  <a:pt x="24" y="2"/>
                  <a:pt x="20" y="0"/>
                  <a:pt x="16" y="0"/>
                </a:cubicBezTo>
                <a:close/>
                <a:moveTo>
                  <a:pt x="16" y="0"/>
                </a:moveTo>
                <a:cubicBezTo>
                  <a:pt x="16" y="0"/>
                  <a:pt x="16" y="0"/>
                  <a:pt x="1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9" name="Freeform 361"/>
          <p:cNvSpPr>
            <a:spLocks noEditPoints="1"/>
          </p:cNvSpPr>
          <p:nvPr/>
        </p:nvSpPr>
        <p:spPr bwMode="auto">
          <a:xfrm>
            <a:off x="6225119" y="1818218"/>
            <a:ext cx="188384" cy="205317"/>
          </a:xfrm>
          <a:custGeom>
            <a:avLst/>
            <a:gdLst>
              <a:gd name="T0" fmla="*/ 106 w 143"/>
              <a:gd name="T1" fmla="*/ 69 h 156"/>
              <a:gd name="T2" fmla="*/ 131 w 143"/>
              <a:gd name="T3" fmla="*/ 51 h 156"/>
              <a:gd name="T4" fmla="*/ 132 w 143"/>
              <a:gd name="T5" fmla="*/ 25 h 156"/>
              <a:gd name="T6" fmla="*/ 115 w 143"/>
              <a:gd name="T7" fmla="*/ 7 h 156"/>
              <a:gd name="T8" fmla="*/ 86 w 143"/>
              <a:gd name="T9" fmla="*/ 0 h 156"/>
              <a:gd name="T10" fmla="*/ 75 w 143"/>
              <a:gd name="T11" fmla="*/ 0 h 156"/>
              <a:gd name="T12" fmla="*/ 71 w 143"/>
              <a:gd name="T13" fmla="*/ 0 h 156"/>
              <a:gd name="T14" fmla="*/ 65 w 143"/>
              <a:gd name="T15" fmla="*/ 1 h 156"/>
              <a:gd name="T16" fmla="*/ 0 w 143"/>
              <a:gd name="T17" fmla="*/ 3 h 156"/>
              <a:gd name="T18" fmla="*/ 12 w 143"/>
              <a:gd name="T19" fmla="*/ 12 h 156"/>
              <a:gd name="T20" fmla="*/ 21 w 143"/>
              <a:gd name="T21" fmla="*/ 15 h 156"/>
              <a:gd name="T22" fmla="*/ 23 w 143"/>
              <a:gd name="T23" fmla="*/ 67 h 156"/>
              <a:gd name="T24" fmla="*/ 22 w 143"/>
              <a:gd name="T25" fmla="*/ 137 h 156"/>
              <a:gd name="T26" fmla="*/ 7 w 143"/>
              <a:gd name="T27" fmla="*/ 145 h 156"/>
              <a:gd name="T28" fmla="*/ 0 w 143"/>
              <a:gd name="T29" fmla="*/ 156 h 156"/>
              <a:gd name="T30" fmla="*/ 58 w 143"/>
              <a:gd name="T31" fmla="*/ 154 h 156"/>
              <a:gd name="T32" fmla="*/ 98 w 143"/>
              <a:gd name="T33" fmla="*/ 153 h 156"/>
              <a:gd name="T34" fmla="*/ 133 w 143"/>
              <a:gd name="T35" fmla="*/ 136 h 156"/>
              <a:gd name="T36" fmla="*/ 143 w 143"/>
              <a:gd name="T37" fmla="*/ 108 h 156"/>
              <a:gd name="T38" fmla="*/ 54 w 143"/>
              <a:gd name="T39" fmla="*/ 12 h 156"/>
              <a:gd name="T40" fmla="*/ 93 w 143"/>
              <a:gd name="T41" fmla="*/ 18 h 156"/>
              <a:gd name="T42" fmla="*/ 93 w 143"/>
              <a:gd name="T43" fmla="*/ 60 h 156"/>
              <a:gd name="T44" fmla="*/ 55 w 143"/>
              <a:gd name="T45" fmla="*/ 66 h 156"/>
              <a:gd name="T46" fmla="*/ 55 w 143"/>
              <a:gd name="T47" fmla="*/ 48 h 156"/>
              <a:gd name="T48" fmla="*/ 54 w 143"/>
              <a:gd name="T49" fmla="*/ 12 h 156"/>
              <a:gd name="T50" fmla="*/ 92 w 143"/>
              <a:gd name="T51" fmla="*/ 141 h 156"/>
              <a:gd name="T52" fmla="*/ 56 w 143"/>
              <a:gd name="T53" fmla="*/ 141 h 156"/>
              <a:gd name="T54" fmla="*/ 55 w 143"/>
              <a:gd name="T55" fmla="*/ 110 h 156"/>
              <a:gd name="T56" fmla="*/ 55 w 143"/>
              <a:gd name="T57" fmla="*/ 78 h 156"/>
              <a:gd name="T58" fmla="*/ 90 w 143"/>
              <a:gd name="T59" fmla="*/ 80 h 156"/>
              <a:gd name="T60" fmla="*/ 109 w 143"/>
              <a:gd name="T61" fmla="*/ 111 h 156"/>
              <a:gd name="T62" fmla="*/ 105 w 143"/>
              <a:gd name="T63" fmla="*/ 12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3" h="156">
                <a:moveTo>
                  <a:pt x="133" y="84"/>
                </a:moveTo>
                <a:cubicBezTo>
                  <a:pt x="127" y="77"/>
                  <a:pt x="118" y="72"/>
                  <a:pt x="106" y="69"/>
                </a:cubicBezTo>
                <a:cubicBezTo>
                  <a:pt x="115" y="65"/>
                  <a:pt x="120" y="63"/>
                  <a:pt x="122" y="61"/>
                </a:cubicBezTo>
                <a:cubicBezTo>
                  <a:pt x="126" y="58"/>
                  <a:pt x="129" y="55"/>
                  <a:pt x="131" y="51"/>
                </a:cubicBezTo>
                <a:cubicBezTo>
                  <a:pt x="133" y="47"/>
                  <a:pt x="134" y="42"/>
                  <a:pt x="134" y="38"/>
                </a:cubicBezTo>
                <a:cubicBezTo>
                  <a:pt x="134" y="33"/>
                  <a:pt x="134" y="29"/>
                  <a:pt x="132" y="25"/>
                </a:cubicBezTo>
                <a:cubicBezTo>
                  <a:pt x="131" y="22"/>
                  <a:pt x="129" y="18"/>
                  <a:pt x="126" y="15"/>
                </a:cubicBezTo>
                <a:cubicBezTo>
                  <a:pt x="123" y="12"/>
                  <a:pt x="119" y="9"/>
                  <a:pt x="115" y="7"/>
                </a:cubicBezTo>
                <a:cubicBezTo>
                  <a:pt x="112" y="5"/>
                  <a:pt x="109" y="4"/>
                  <a:pt x="106" y="3"/>
                </a:cubicBezTo>
                <a:cubicBezTo>
                  <a:pt x="99" y="1"/>
                  <a:pt x="92" y="0"/>
                  <a:pt x="86" y="0"/>
                </a:cubicBezTo>
                <a:cubicBezTo>
                  <a:pt x="79" y="0"/>
                  <a:pt x="79" y="0"/>
                  <a:pt x="79" y="0"/>
                </a:cubicBezTo>
                <a:cubicBezTo>
                  <a:pt x="78" y="0"/>
                  <a:pt x="76" y="0"/>
                  <a:pt x="75" y="0"/>
                </a:cubicBezTo>
                <a:cubicBezTo>
                  <a:pt x="73" y="0"/>
                  <a:pt x="73" y="0"/>
                  <a:pt x="73" y="0"/>
                </a:cubicBezTo>
                <a:cubicBezTo>
                  <a:pt x="72" y="0"/>
                  <a:pt x="72" y="0"/>
                  <a:pt x="71" y="0"/>
                </a:cubicBezTo>
                <a:cubicBezTo>
                  <a:pt x="71" y="0"/>
                  <a:pt x="70" y="0"/>
                  <a:pt x="70" y="0"/>
                </a:cubicBezTo>
                <a:cubicBezTo>
                  <a:pt x="65" y="1"/>
                  <a:pt x="65" y="1"/>
                  <a:pt x="65" y="1"/>
                </a:cubicBezTo>
                <a:cubicBezTo>
                  <a:pt x="27" y="2"/>
                  <a:pt x="27" y="2"/>
                  <a:pt x="27" y="2"/>
                </a:cubicBezTo>
                <a:cubicBezTo>
                  <a:pt x="0" y="3"/>
                  <a:pt x="0" y="3"/>
                  <a:pt x="0" y="3"/>
                </a:cubicBezTo>
                <a:cubicBezTo>
                  <a:pt x="1" y="11"/>
                  <a:pt x="1" y="11"/>
                  <a:pt x="1" y="11"/>
                </a:cubicBezTo>
                <a:cubicBezTo>
                  <a:pt x="6" y="12"/>
                  <a:pt x="10" y="12"/>
                  <a:pt x="12" y="12"/>
                </a:cubicBezTo>
                <a:cubicBezTo>
                  <a:pt x="16" y="12"/>
                  <a:pt x="18" y="13"/>
                  <a:pt x="19" y="14"/>
                </a:cubicBezTo>
                <a:cubicBezTo>
                  <a:pt x="20" y="14"/>
                  <a:pt x="20" y="15"/>
                  <a:pt x="21" y="15"/>
                </a:cubicBezTo>
                <a:cubicBezTo>
                  <a:pt x="21" y="16"/>
                  <a:pt x="22" y="20"/>
                  <a:pt x="22" y="26"/>
                </a:cubicBezTo>
                <a:cubicBezTo>
                  <a:pt x="22" y="36"/>
                  <a:pt x="22" y="50"/>
                  <a:pt x="23" y="67"/>
                </a:cubicBezTo>
                <a:cubicBezTo>
                  <a:pt x="23" y="117"/>
                  <a:pt x="23" y="117"/>
                  <a:pt x="23" y="117"/>
                </a:cubicBezTo>
                <a:cubicBezTo>
                  <a:pt x="23" y="126"/>
                  <a:pt x="22" y="132"/>
                  <a:pt x="22" y="137"/>
                </a:cubicBezTo>
                <a:cubicBezTo>
                  <a:pt x="22" y="139"/>
                  <a:pt x="21" y="140"/>
                  <a:pt x="20" y="142"/>
                </a:cubicBezTo>
                <a:cubicBezTo>
                  <a:pt x="17" y="143"/>
                  <a:pt x="12" y="144"/>
                  <a:pt x="7" y="145"/>
                </a:cubicBezTo>
                <a:cubicBezTo>
                  <a:pt x="6" y="145"/>
                  <a:pt x="3" y="146"/>
                  <a:pt x="0" y="146"/>
                </a:cubicBezTo>
                <a:cubicBezTo>
                  <a:pt x="0" y="156"/>
                  <a:pt x="0" y="156"/>
                  <a:pt x="0" y="156"/>
                </a:cubicBezTo>
                <a:cubicBezTo>
                  <a:pt x="16" y="155"/>
                  <a:pt x="26" y="155"/>
                  <a:pt x="28" y="155"/>
                </a:cubicBezTo>
                <a:cubicBezTo>
                  <a:pt x="42" y="154"/>
                  <a:pt x="52" y="154"/>
                  <a:pt x="58" y="154"/>
                </a:cubicBezTo>
                <a:cubicBezTo>
                  <a:pt x="78" y="154"/>
                  <a:pt x="78" y="154"/>
                  <a:pt x="78" y="154"/>
                </a:cubicBezTo>
                <a:cubicBezTo>
                  <a:pt x="86" y="154"/>
                  <a:pt x="92" y="154"/>
                  <a:pt x="98" y="153"/>
                </a:cubicBezTo>
                <a:cubicBezTo>
                  <a:pt x="107" y="151"/>
                  <a:pt x="114" y="149"/>
                  <a:pt x="118" y="147"/>
                </a:cubicBezTo>
                <a:cubicBezTo>
                  <a:pt x="123" y="145"/>
                  <a:pt x="128" y="141"/>
                  <a:pt x="133" y="136"/>
                </a:cubicBezTo>
                <a:cubicBezTo>
                  <a:pt x="136" y="132"/>
                  <a:pt x="138" y="128"/>
                  <a:pt x="140" y="124"/>
                </a:cubicBezTo>
                <a:cubicBezTo>
                  <a:pt x="142" y="118"/>
                  <a:pt x="143" y="113"/>
                  <a:pt x="143" y="108"/>
                </a:cubicBezTo>
                <a:cubicBezTo>
                  <a:pt x="143" y="99"/>
                  <a:pt x="140" y="91"/>
                  <a:pt x="133" y="84"/>
                </a:cubicBezTo>
                <a:close/>
                <a:moveTo>
                  <a:pt x="54" y="12"/>
                </a:moveTo>
                <a:cubicBezTo>
                  <a:pt x="59" y="11"/>
                  <a:pt x="64" y="11"/>
                  <a:pt x="67" y="11"/>
                </a:cubicBezTo>
                <a:cubicBezTo>
                  <a:pt x="79" y="11"/>
                  <a:pt x="87" y="13"/>
                  <a:pt x="93" y="18"/>
                </a:cubicBezTo>
                <a:cubicBezTo>
                  <a:pt x="99" y="23"/>
                  <a:pt x="102" y="30"/>
                  <a:pt x="102" y="37"/>
                </a:cubicBezTo>
                <a:cubicBezTo>
                  <a:pt x="102" y="48"/>
                  <a:pt x="99" y="56"/>
                  <a:pt x="93" y="60"/>
                </a:cubicBezTo>
                <a:cubicBezTo>
                  <a:pt x="87" y="64"/>
                  <a:pt x="78" y="67"/>
                  <a:pt x="66" y="67"/>
                </a:cubicBezTo>
                <a:cubicBezTo>
                  <a:pt x="62" y="67"/>
                  <a:pt x="58" y="66"/>
                  <a:pt x="55" y="66"/>
                </a:cubicBezTo>
                <a:cubicBezTo>
                  <a:pt x="55" y="64"/>
                  <a:pt x="55" y="61"/>
                  <a:pt x="55" y="58"/>
                </a:cubicBezTo>
                <a:cubicBezTo>
                  <a:pt x="55" y="48"/>
                  <a:pt x="55" y="48"/>
                  <a:pt x="55" y="48"/>
                </a:cubicBezTo>
                <a:cubicBezTo>
                  <a:pt x="55" y="38"/>
                  <a:pt x="55" y="28"/>
                  <a:pt x="54" y="20"/>
                </a:cubicBezTo>
                <a:cubicBezTo>
                  <a:pt x="54" y="18"/>
                  <a:pt x="54" y="15"/>
                  <a:pt x="54" y="12"/>
                </a:cubicBezTo>
                <a:close/>
                <a:moveTo>
                  <a:pt x="105" y="129"/>
                </a:moveTo>
                <a:cubicBezTo>
                  <a:pt x="102" y="134"/>
                  <a:pt x="98" y="138"/>
                  <a:pt x="92" y="141"/>
                </a:cubicBezTo>
                <a:cubicBezTo>
                  <a:pt x="87" y="143"/>
                  <a:pt x="79" y="145"/>
                  <a:pt x="71" y="145"/>
                </a:cubicBezTo>
                <a:cubicBezTo>
                  <a:pt x="66" y="145"/>
                  <a:pt x="62" y="144"/>
                  <a:pt x="56" y="141"/>
                </a:cubicBezTo>
                <a:cubicBezTo>
                  <a:pt x="56" y="140"/>
                  <a:pt x="55" y="138"/>
                  <a:pt x="55" y="137"/>
                </a:cubicBezTo>
                <a:cubicBezTo>
                  <a:pt x="55" y="110"/>
                  <a:pt x="55" y="110"/>
                  <a:pt x="55" y="110"/>
                </a:cubicBezTo>
                <a:cubicBezTo>
                  <a:pt x="55" y="92"/>
                  <a:pt x="55" y="92"/>
                  <a:pt x="55" y="92"/>
                </a:cubicBezTo>
                <a:cubicBezTo>
                  <a:pt x="55" y="78"/>
                  <a:pt x="55" y="78"/>
                  <a:pt x="55" y="78"/>
                </a:cubicBezTo>
                <a:cubicBezTo>
                  <a:pt x="57" y="77"/>
                  <a:pt x="60" y="77"/>
                  <a:pt x="65" y="77"/>
                </a:cubicBezTo>
                <a:cubicBezTo>
                  <a:pt x="76" y="77"/>
                  <a:pt x="85" y="78"/>
                  <a:pt x="90" y="80"/>
                </a:cubicBezTo>
                <a:cubicBezTo>
                  <a:pt x="96" y="82"/>
                  <a:pt x="101" y="86"/>
                  <a:pt x="105" y="93"/>
                </a:cubicBezTo>
                <a:cubicBezTo>
                  <a:pt x="107" y="97"/>
                  <a:pt x="109" y="103"/>
                  <a:pt x="109" y="111"/>
                </a:cubicBezTo>
                <a:cubicBezTo>
                  <a:pt x="109" y="118"/>
                  <a:pt x="107" y="124"/>
                  <a:pt x="105" y="129"/>
                </a:cubicBezTo>
                <a:close/>
                <a:moveTo>
                  <a:pt x="105" y="129"/>
                </a:moveTo>
                <a:cubicBezTo>
                  <a:pt x="105" y="129"/>
                  <a:pt x="105" y="129"/>
                  <a:pt x="105"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0" name="Freeform 362"/>
          <p:cNvSpPr>
            <a:spLocks noEditPoints="1"/>
          </p:cNvSpPr>
          <p:nvPr/>
        </p:nvSpPr>
        <p:spPr bwMode="auto">
          <a:xfrm>
            <a:off x="6578603" y="1494370"/>
            <a:ext cx="226484" cy="226484"/>
          </a:xfrm>
          <a:custGeom>
            <a:avLst/>
            <a:gdLst>
              <a:gd name="T0" fmla="*/ 162 w 172"/>
              <a:gd name="T1" fmla="*/ 10 h 172"/>
              <a:gd name="T2" fmla="*/ 139 w 172"/>
              <a:gd name="T3" fmla="*/ 0 h 172"/>
              <a:gd name="T4" fmla="*/ 33 w 172"/>
              <a:gd name="T5" fmla="*/ 0 h 172"/>
              <a:gd name="T6" fmla="*/ 10 w 172"/>
              <a:gd name="T7" fmla="*/ 10 h 172"/>
              <a:gd name="T8" fmla="*/ 0 w 172"/>
              <a:gd name="T9" fmla="*/ 33 h 172"/>
              <a:gd name="T10" fmla="*/ 0 w 172"/>
              <a:gd name="T11" fmla="*/ 139 h 172"/>
              <a:gd name="T12" fmla="*/ 10 w 172"/>
              <a:gd name="T13" fmla="*/ 162 h 172"/>
              <a:gd name="T14" fmla="*/ 33 w 172"/>
              <a:gd name="T15" fmla="*/ 172 h 172"/>
              <a:gd name="T16" fmla="*/ 139 w 172"/>
              <a:gd name="T17" fmla="*/ 172 h 172"/>
              <a:gd name="T18" fmla="*/ 162 w 172"/>
              <a:gd name="T19" fmla="*/ 162 h 172"/>
              <a:gd name="T20" fmla="*/ 172 w 172"/>
              <a:gd name="T21" fmla="*/ 139 h 172"/>
              <a:gd name="T22" fmla="*/ 172 w 172"/>
              <a:gd name="T23" fmla="*/ 33 h 172"/>
              <a:gd name="T24" fmla="*/ 162 w 172"/>
              <a:gd name="T25" fmla="*/ 10 h 172"/>
              <a:gd name="T26" fmla="*/ 153 w 172"/>
              <a:gd name="T27" fmla="*/ 139 h 172"/>
              <a:gd name="T28" fmla="*/ 149 w 172"/>
              <a:gd name="T29" fmla="*/ 149 h 172"/>
              <a:gd name="T30" fmla="*/ 139 w 172"/>
              <a:gd name="T31" fmla="*/ 153 h 172"/>
              <a:gd name="T32" fmla="*/ 33 w 172"/>
              <a:gd name="T33" fmla="*/ 153 h 172"/>
              <a:gd name="T34" fmla="*/ 23 w 172"/>
              <a:gd name="T35" fmla="*/ 149 h 172"/>
              <a:gd name="T36" fmla="*/ 19 w 172"/>
              <a:gd name="T37" fmla="*/ 139 h 172"/>
              <a:gd name="T38" fmla="*/ 19 w 172"/>
              <a:gd name="T39" fmla="*/ 33 h 172"/>
              <a:gd name="T40" fmla="*/ 23 w 172"/>
              <a:gd name="T41" fmla="*/ 23 h 172"/>
              <a:gd name="T42" fmla="*/ 33 w 172"/>
              <a:gd name="T43" fmla="*/ 19 h 172"/>
              <a:gd name="T44" fmla="*/ 139 w 172"/>
              <a:gd name="T45" fmla="*/ 19 h 172"/>
              <a:gd name="T46" fmla="*/ 149 w 172"/>
              <a:gd name="T47" fmla="*/ 23 h 172"/>
              <a:gd name="T48" fmla="*/ 153 w 172"/>
              <a:gd name="T49" fmla="*/ 33 h 172"/>
              <a:gd name="T50" fmla="*/ 153 w 172"/>
              <a:gd name="T51" fmla="*/ 139 h 172"/>
              <a:gd name="T52" fmla="*/ 153 w 172"/>
              <a:gd name="T53" fmla="*/ 139 h 172"/>
              <a:gd name="T54" fmla="*/ 153 w 172"/>
              <a:gd name="T55" fmla="*/ 13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172">
                <a:moveTo>
                  <a:pt x="162" y="10"/>
                </a:moveTo>
                <a:cubicBezTo>
                  <a:pt x="156" y="3"/>
                  <a:pt x="148" y="0"/>
                  <a:pt x="139" y="0"/>
                </a:cubicBezTo>
                <a:cubicBezTo>
                  <a:pt x="33" y="0"/>
                  <a:pt x="33" y="0"/>
                  <a:pt x="33" y="0"/>
                </a:cubicBezTo>
                <a:cubicBezTo>
                  <a:pt x="24" y="0"/>
                  <a:pt x="16" y="3"/>
                  <a:pt x="10" y="10"/>
                </a:cubicBezTo>
                <a:cubicBezTo>
                  <a:pt x="3" y="16"/>
                  <a:pt x="0" y="24"/>
                  <a:pt x="0" y="33"/>
                </a:cubicBezTo>
                <a:cubicBezTo>
                  <a:pt x="0" y="139"/>
                  <a:pt x="0" y="139"/>
                  <a:pt x="0" y="139"/>
                </a:cubicBezTo>
                <a:cubicBezTo>
                  <a:pt x="0" y="148"/>
                  <a:pt x="3" y="156"/>
                  <a:pt x="10" y="162"/>
                </a:cubicBezTo>
                <a:cubicBezTo>
                  <a:pt x="16" y="169"/>
                  <a:pt x="24" y="172"/>
                  <a:pt x="33" y="172"/>
                </a:cubicBezTo>
                <a:cubicBezTo>
                  <a:pt x="139" y="172"/>
                  <a:pt x="139" y="172"/>
                  <a:pt x="139" y="172"/>
                </a:cubicBezTo>
                <a:cubicBezTo>
                  <a:pt x="148" y="172"/>
                  <a:pt x="156" y="169"/>
                  <a:pt x="162" y="162"/>
                </a:cubicBezTo>
                <a:cubicBezTo>
                  <a:pt x="169" y="156"/>
                  <a:pt x="172" y="148"/>
                  <a:pt x="172" y="139"/>
                </a:cubicBezTo>
                <a:cubicBezTo>
                  <a:pt x="172" y="33"/>
                  <a:pt x="172" y="33"/>
                  <a:pt x="172" y="33"/>
                </a:cubicBezTo>
                <a:cubicBezTo>
                  <a:pt x="172" y="24"/>
                  <a:pt x="169" y="16"/>
                  <a:pt x="162" y="10"/>
                </a:cubicBezTo>
                <a:close/>
                <a:moveTo>
                  <a:pt x="153" y="139"/>
                </a:moveTo>
                <a:cubicBezTo>
                  <a:pt x="153" y="143"/>
                  <a:pt x="151" y="146"/>
                  <a:pt x="149" y="149"/>
                </a:cubicBezTo>
                <a:cubicBezTo>
                  <a:pt x="146" y="152"/>
                  <a:pt x="143" y="153"/>
                  <a:pt x="139" y="153"/>
                </a:cubicBezTo>
                <a:cubicBezTo>
                  <a:pt x="33" y="153"/>
                  <a:pt x="33" y="153"/>
                  <a:pt x="33" y="153"/>
                </a:cubicBezTo>
                <a:cubicBezTo>
                  <a:pt x="29" y="153"/>
                  <a:pt x="26" y="152"/>
                  <a:pt x="23" y="149"/>
                </a:cubicBezTo>
                <a:cubicBezTo>
                  <a:pt x="20" y="146"/>
                  <a:pt x="19" y="143"/>
                  <a:pt x="19" y="139"/>
                </a:cubicBezTo>
                <a:cubicBezTo>
                  <a:pt x="19" y="33"/>
                  <a:pt x="19" y="33"/>
                  <a:pt x="19" y="33"/>
                </a:cubicBezTo>
                <a:cubicBezTo>
                  <a:pt x="19" y="29"/>
                  <a:pt x="20" y="26"/>
                  <a:pt x="23" y="23"/>
                </a:cubicBezTo>
                <a:cubicBezTo>
                  <a:pt x="26" y="21"/>
                  <a:pt x="29" y="19"/>
                  <a:pt x="33" y="19"/>
                </a:cubicBezTo>
                <a:cubicBezTo>
                  <a:pt x="139" y="19"/>
                  <a:pt x="139" y="19"/>
                  <a:pt x="139" y="19"/>
                </a:cubicBezTo>
                <a:cubicBezTo>
                  <a:pt x="143" y="19"/>
                  <a:pt x="146" y="21"/>
                  <a:pt x="149" y="23"/>
                </a:cubicBezTo>
                <a:cubicBezTo>
                  <a:pt x="151" y="26"/>
                  <a:pt x="153" y="29"/>
                  <a:pt x="153" y="33"/>
                </a:cubicBezTo>
                <a:lnTo>
                  <a:pt x="153" y="139"/>
                </a:lnTo>
                <a:close/>
                <a:moveTo>
                  <a:pt x="153" y="139"/>
                </a:moveTo>
                <a:cubicBezTo>
                  <a:pt x="153" y="139"/>
                  <a:pt x="153" y="139"/>
                  <a:pt x="153" y="1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1" name="Freeform 363"/>
          <p:cNvSpPr>
            <a:spLocks noEditPoints="1"/>
          </p:cNvSpPr>
          <p:nvPr/>
        </p:nvSpPr>
        <p:spPr bwMode="auto">
          <a:xfrm>
            <a:off x="6629403" y="1545170"/>
            <a:ext cx="124884" cy="124884"/>
          </a:xfrm>
          <a:custGeom>
            <a:avLst/>
            <a:gdLst>
              <a:gd name="T0" fmla="*/ 91 w 96"/>
              <a:gd name="T1" fmla="*/ 38 h 96"/>
              <a:gd name="T2" fmla="*/ 58 w 96"/>
              <a:gd name="T3" fmla="*/ 38 h 96"/>
              <a:gd name="T4" fmla="*/ 58 w 96"/>
              <a:gd name="T5" fmla="*/ 5 h 96"/>
              <a:gd name="T6" fmla="*/ 56 w 96"/>
              <a:gd name="T7" fmla="*/ 2 h 96"/>
              <a:gd name="T8" fmla="*/ 53 w 96"/>
              <a:gd name="T9" fmla="*/ 0 h 96"/>
              <a:gd name="T10" fmla="*/ 43 w 96"/>
              <a:gd name="T11" fmla="*/ 0 h 96"/>
              <a:gd name="T12" fmla="*/ 40 w 96"/>
              <a:gd name="T13" fmla="*/ 2 h 96"/>
              <a:gd name="T14" fmla="*/ 38 w 96"/>
              <a:gd name="T15" fmla="*/ 5 h 96"/>
              <a:gd name="T16" fmla="*/ 38 w 96"/>
              <a:gd name="T17" fmla="*/ 38 h 96"/>
              <a:gd name="T18" fmla="*/ 5 w 96"/>
              <a:gd name="T19" fmla="*/ 38 h 96"/>
              <a:gd name="T20" fmla="*/ 2 w 96"/>
              <a:gd name="T21" fmla="*/ 40 h 96"/>
              <a:gd name="T22" fmla="*/ 0 w 96"/>
              <a:gd name="T23" fmla="*/ 43 h 96"/>
              <a:gd name="T24" fmla="*/ 0 w 96"/>
              <a:gd name="T25" fmla="*/ 53 h 96"/>
              <a:gd name="T26" fmla="*/ 2 w 96"/>
              <a:gd name="T27" fmla="*/ 56 h 96"/>
              <a:gd name="T28" fmla="*/ 5 w 96"/>
              <a:gd name="T29" fmla="*/ 58 h 96"/>
              <a:gd name="T30" fmla="*/ 38 w 96"/>
              <a:gd name="T31" fmla="*/ 58 h 96"/>
              <a:gd name="T32" fmla="*/ 38 w 96"/>
              <a:gd name="T33" fmla="*/ 91 h 96"/>
              <a:gd name="T34" fmla="*/ 40 w 96"/>
              <a:gd name="T35" fmla="*/ 94 h 96"/>
              <a:gd name="T36" fmla="*/ 43 w 96"/>
              <a:gd name="T37" fmla="*/ 96 h 96"/>
              <a:gd name="T38" fmla="*/ 53 w 96"/>
              <a:gd name="T39" fmla="*/ 96 h 96"/>
              <a:gd name="T40" fmla="*/ 56 w 96"/>
              <a:gd name="T41" fmla="*/ 94 h 96"/>
              <a:gd name="T42" fmla="*/ 58 w 96"/>
              <a:gd name="T43" fmla="*/ 91 h 96"/>
              <a:gd name="T44" fmla="*/ 58 w 96"/>
              <a:gd name="T45" fmla="*/ 58 h 96"/>
              <a:gd name="T46" fmla="*/ 91 w 96"/>
              <a:gd name="T47" fmla="*/ 58 h 96"/>
              <a:gd name="T48" fmla="*/ 94 w 96"/>
              <a:gd name="T49" fmla="*/ 56 h 96"/>
              <a:gd name="T50" fmla="*/ 96 w 96"/>
              <a:gd name="T51" fmla="*/ 53 h 96"/>
              <a:gd name="T52" fmla="*/ 96 w 96"/>
              <a:gd name="T53" fmla="*/ 43 h 96"/>
              <a:gd name="T54" fmla="*/ 94 w 96"/>
              <a:gd name="T55" fmla="*/ 40 h 96"/>
              <a:gd name="T56" fmla="*/ 91 w 96"/>
              <a:gd name="T57" fmla="*/ 38 h 96"/>
              <a:gd name="T58" fmla="*/ 91 w 96"/>
              <a:gd name="T59" fmla="*/ 38 h 96"/>
              <a:gd name="T60" fmla="*/ 91 w 96"/>
              <a:gd name="T61" fmla="*/ 3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96">
                <a:moveTo>
                  <a:pt x="91" y="38"/>
                </a:moveTo>
                <a:cubicBezTo>
                  <a:pt x="58" y="38"/>
                  <a:pt x="58" y="38"/>
                  <a:pt x="58" y="38"/>
                </a:cubicBezTo>
                <a:cubicBezTo>
                  <a:pt x="58" y="5"/>
                  <a:pt x="58" y="5"/>
                  <a:pt x="58" y="5"/>
                </a:cubicBezTo>
                <a:cubicBezTo>
                  <a:pt x="58" y="4"/>
                  <a:pt x="57" y="2"/>
                  <a:pt x="56" y="2"/>
                </a:cubicBezTo>
                <a:cubicBezTo>
                  <a:pt x="55" y="1"/>
                  <a:pt x="54" y="0"/>
                  <a:pt x="53" y="0"/>
                </a:cubicBezTo>
                <a:cubicBezTo>
                  <a:pt x="43" y="0"/>
                  <a:pt x="43" y="0"/>
                  <a:pt x="43" y="0"/>
                </a:cubicBezTo>
                <a:cubicBezTo>
                  <a:pt x="42" y="0"/>
                  <a:pt x="41" y="1"/>
                  <a:pt x="40" y="2"/>
                </a:cubicBezTo>
                <a:cubicBezTo>
                  <a:pt x="39" y="2"/>
                  <a:pt x="38" y="4"/>
                  <a:pt x="38" y="5"/>
                </a:cubicBezTo>
                <a:cubicBezTo>
                  <a:pt x="38" y="38"/>
                  <a:pt x="38" y="38"/>
                  <a:pt x="38" y="38"/>
                </a:cubicBezTo>
                <a:cubicBezTo>
                  <a:pt x="5" y="38"/>
                  <a:pt x="5" y="38"/>
                  <a:pt x="5" y="38"/>
                </a:cubicBezTo>
                <a:cubicBezTo>
                  <a:pt x="4" y="38"/>
                  <a:pt x="2" y="39"/>
                  <a:pt x="2" y="40"/>
                </a:cubicBezTo>
                <a:cubicBezTo>
                  <a:pt x="1" y="41"/>
                  <a:pt x="0" y="42"/>
                  <a:pt x="0" y="43"/>
                </a:cubicBezTo>
                <a:cubicBezTo>
                  <a:pt x="0" y="53"/>
                  <a:pt x="0" y="53"/>
                  <a:pt x="0" y="53"/>
                </a:cubicBezTo>
                <a:cubicBezTo>
                  <a:pt x="0" y="54"/>
                  <a:pt x="1" y="55"/>
                  <a:pt x="2" y="56"/>
                </a:cubicBezTo>
                <a:cubicBezTo>
                  <a:pt x="2" y="57"/>
                  <a:pt x="4" y="58"/>
                  <a:pt x="5" y="58"/>
                </a:cubicBezTo>
                <a:cubicBezTo>
                  <a:pt x="38" y="58"/>
                  <a:pt x="38" y="58"/>
                  <a:pt x="38" y="58"/>
                </a:cubicBezTo>
                <a:cubicBezTo>
                  <a:pt x="38" y="91"/>
                  <a:pt x="38" y="91"/>
                  <a:pt x="38" y="91"/>
                </a:cubicBezTo>
                <a:cubicBezTo>
                  <a:pt x="38" y="92"/>
                  <a:pt x="39" y="94"/>
                  <a:pt x="40" y="94"/>
                </a:cubicBezTo>
                <a:cubicBezTo>
                  <a:pt x="41" y="95"/>
                  <a:pt x="42" y="96"/>
                  <a:pt x="43" y="96"/>
                </a:cubicBezTo>
                <a:cubicBezTo>
                  <a:pt x="53" y="96"/>
                  <a:pt x="53" y="96"/>
                  <a:pt x="53" y="96"/>
                </a:cubicBezTo>
                <a:cubicBezTo>
                  <a:pt x="54" y="96"/>
                  <a:pt x="55" y="95"/>
                  <a:pt x="56" y="94"/>
                </a:cubicBezTo>
                <a:cubicBezTo>
                  <a:pt x="57" y="94"/>
                  <a:pt x="58" y="92"/>
                  <a:pt x="58" y="91"/>
                </a:cubicBezTo>
                <a:cubicBezTo>
                  <a:pt x="58" y="58"/>
                  <a:pt x="58" y="58"/>
                  <a:pt x="58" y="58"/>
                </a:cubicBezTo>
                <a:cubicBezTo>
                  <a:pt x="91" y="58"/>
                  <a:pt x="91" y="58"/>
                  <a:pt x="91" y="58"/>
                </a:cubicBezTo>
                <a:cubicBezTo>
                  <a:pt x="92" y="58"/>
                  <a:pt x="94" y="57"/>
                  <a:pt x="94" y="56"/>
                </a:cubicBezTo>
                <a:cubicBezTo>
                  <a:pt x="95" y="55"/>
                  <a:pt x="96" y="54"/>
                  <a:pt x="96" y="53"/>
                </a:cubicBezTo>
                <a:cubicBezTo>
                  <a:pt x="96" y="43"/>
                  <a:pt x="96" y="43"/>
                  <a:pt x="96" y="43"/>
                </a:cubicBezTo>
                <a:cubicBezTo>
                  <a:pt x="96" y="42"/>
                  <a:pt x="95" y="41"/>
                  <a:pt x="94" y="40"/>
                </a:cubicBezTo>
                <a:cubicBezTo>
                  <a:pt x="94" y="39"/>
                  <a:pt x="92" y="38"/>
                  <a:pt x="91" y="38"/>
                </a:cubicBezTo>
                <a:close/>
                <a:moveTo>
                  <a:pt x="91" y="38"/>
                </a:moveTo>
                <a:cubicBezTo>
                  <a:pt x="91" y="38"/>
                  <a:pt x="91" y="38"/>
                  <a:pt x="91" y="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2" name="Freeform 364"/>
          <p:cNvSpPr>
            <a:spLocks noEditPoints="1"/>
          </p:cNvSpPr>
          <p:nvPr/>
        </p:nvSpPr>
        <p:spPr bwMode="auto">
          <a:xfrm>
            <a:off x="4292603" y="3691468"/>
            <a:ext cx="264584" cy="264584"/>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1 h 201"/>
              <a:gd name="T12" fmla="*/ 14 w 201"/>
              <a:gd name="T13" fmla="*/ 151 h 201"/>
              <a:gd name="T14" fmla="*/ 50 w 201"/>
              <a:gd name="T15" fmla="*/ 188 h 201"/>
              <a:gd name="T16" fmla="*/ 101 w 201"/>
              <a:gd name="T17" fmla="*/ 201 h 201"/>
              <a:gd name="T18" fmla="*/ 151 w 201"/>
              <a:gd name="T19" fmla="*/ 188 h 201"/>
              <a:gd name="T20" fmla="*/ 188 w 201"/>
              <a:gd name="T21" fmla="*/ 151 h 201"/>
              <a:gd name="T22" fmla="*/ 201 w 201"/>
              <a:gd name="T23" fmla="*/ 101 h 201"/>
              <a:gd name="T24" fmla="*/ 188 w 201"/>
              <a:gd name="T25" fmla="*/ 50 h 201"/>
              <a:gd name="T26" fmla="*/ 101 w 201"/>
              <a:gd name="T27" fmla="*/ 172 h 201"/>
              <a:gd name="T28" fmla="*/ 65 w 201"/>
              <a:gd name="T29" fmla="*/ 162 h 201"/>
              <a:gd name="T30" fmla="*/ 39 w 201"/>
              <a:gd name="T31" fmla="*/ 136 h 201"/>
              <a:gd name="T32" fmla="*/ 30 w 201"/>
              <a:gd name="T33" fmla="*/ 101 h 201"/>
              <a:gd name="T34" fmla="*/ 39 w 201"/>
              <a:gd name="T35" fmla="*/ 65 h 201"/>
              <a:gd name="T36" fmla="*/ 65 w 201"/>
              <a:gd name="T37" fmla="*/ 39 h 201"/>
              <a:gd name="T38" fmla="*/ 101 w 201"/>
              <a:gd name="T39" fmla="*/ 29 h 201"/>
              <a:gd name="T40" fmla="*/ 101 w 201"/>
              <a:gd name="T41" fmla="*/ 172 h 201"/>
              <a:gd name="T42" fmla="*/ 101 w 201"/>
              <a:gd name="T43" fmla="*/ 172 h 201"/>
              <a:gd name="T44" fmla="*/ 101 w 201"/>
              <a:gd name="T45" fmla="*/ 17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1" h="201">
                <a:moveTo>
                  <a:pt x="188" y="50"/>
                </a:moveTo>
                <a:cubicBezTo>
                  <a:pt x="179" y="35"/>
                  <a:pt x="167" y="22"/>
                  <a:pt x="151" y="13"/>
                </a:cubicBezTo>
                <a:cubicBezTo>
                  <a:pt x="136" y="5"/>
                  <a:pt x="119" y="0"/>
                  <a:pt x="101" y="0"/>
                </a:cubicBezTo>
                <a:cubicBezTo>
                  <a:pt x="83" y="0"/>
                  <a:pt x="66" y="5"/>
                  <a:pt x="50" y="13"/>
                </a:cubicBezTo>
                <a:cubicBezTo>
                  <a:pt x="35" y="22"/>
                  <a:pt x="23" y="35"/>
                  <a:pt x="14" y="50"/>
                </a:cubicBezTo>
                <a:cubicBezTo>
                  <a:pt x="5" y="65"/>
                  <a:pt x="0" y="82"/>
                  <a:pt x="0" y="101"/>
                </a:cubicBezTo>
                <a:cubicBezTo>
                  <a:pt x="0" y="119"/>
                  <a:pt x="5" y="136"/>
                  <a:pt x="14" y="151"/>
                </a:cubicBezTo>
                <a:cubicBezTo>
                  <a:pt x="23" y="166"/>
                  <a:pt x="35" y="179"/>
                  <a:pt x="50" y="188"/>
                </a:cubicBezTo>
                <a:cubicBezTo>
                  <a:pt x="66" y="197"/>
                  <a:pt x="83" y="201"/>
                  <a:pt x="101" y="201"/>
                </a:cubicBezTo>
                <a:cubicBezTo>
                  <a:pt x="119" y="201"/>
                  <a:pt x="136" y="197"/>
                  <a:pt x="151" y="188"/>
                </a:cubicBezTo>
                <a:cubicBezTo>
                  <a:pt x="167" y="179"/>
                  <a:pt x="179" y="166"/>
                  <a:pt x="188" y="151"/>
                </a:cubicBezTo>
                <a:cubicBezTo>
                  <a:pt x="197" y="136"/>
                  <a:pt x="201" y="119"/>
                  <a:pt x="201" y="101"/>
                </a:cubicBezTo>
                <a:cubicBezTo>
                  <a:pt x="201" y="82"/>
                  <a:pt x="197" y="65"/>
                  <a:pt x="188" y="50"/>
                </a:cubicBezTo>
                <a:close/>
                <a:moveTo>
                  <a:pt x="101" y="172"/>
                </a:moveTo>
                <a:cubicBezTo>
                  <a:pt x="88" y="172"/>
                  <a:pt x="76" y="169"/>
                  <a:pt x="65" y="162"/>
                </a:cubicBezTo>
                <a:cubicBezTo>
                  <a:pt x="54" y="156"/>
                  <a:pt x="46" y="147"/>
                  <a:pt x="39" y="136"/>
                </a:cubicBezTo>
                <a:cubicBezTo>
                  <a:pt x="33" y="125"/>
                  <a:pt x="30" y="113"/>
                  <a:pt x="30" y="101"/>
                </a:cubicBezTo>
                <a:cubicBezTo>
                  <a:pt x="30" y="88"/>
                  <a:pt x="33" y="76"/>
                  <a:pt x="39" y="65"/>
                </a:cubicBezTo>
                <a:cubicBezTo>
                  <a:pt x="46" y="54"/>
                  <a:pt x="54" y="45"/>
                  <a:pt x="65" y="39"/>
                </a:cubicBezTo>
                <a:cubicBezTo>
                  <a:pt x="76" y="33"/>
                  <a:pt x="88" y="29"/>
                  <a:pt x="101" y="29"/>
                </a:cubicBezTo>
                <a:lnTo>
                  <a:pt x="101" y="172"/>
                </a:lnTo>
                <a:close/>
                <a:moveTo>
                  <a:pt x="101" y="172"/>
                </a:moveTo>
                <a:cubicBezTo>
                  <a:pt x="101" y="172"/>
                  <a:pt x="101" y="172"/>
                  <a:pt x="101" y="1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3" name="Freeform 365"/>
          <p:cNvSpPr>
            <a:spLocks noEditPoints="1"/>
          </p:cNvSpPr>
          <p:nvPr/>
        </p:nvSpPr>
        <p:spPr bwMode="auto">
          <a:xfrm>
            <a:off x="8068735" y="3767668"/>
            <a:ext cx="247651" cy="205317"/>
          </a:xfrm>
          <a:custGeom>
            <a:avLst/>
            <a:gdLst>
              <a:gd name="T0" fmla="*/ 182 w 189"/>
              <a:gd name="T1" fmla="*/ 0 h 156"/>
              <a:gd name="T2" fmla="*/ 60 w 189"/>
              <a:gd name="T3" fmla="*/ 2 h 156"/>
              <a:gd name="T4" fmla="*/ 58 w 189"/>
              <a:gd name="T5" fmla="*/ 39 h 156"/>
              <a:gd name="T6" fmla="*/ 36 w 189"/>
              <a:gd name="T7" fmla="*/ 40 h 156"/>
              <a:gd name="T8" fmla="*/ 11 w 189"/>
              <a:gd name="T9" fmla="*/ 64 h 156"/>
              <a:gd name="T10" fmla="*/ 6 w 189"/>
              <a:gd name="T11" fmla="*/ 75 h 156"/>
              <a:gd name="T12" fmla="*/ 2 w 189"/>
              <a:gd name="T13" fmla="*/ 119 h 156"/>
              <a:gd name="T14" fmla="*/ 2 w 189"/>
              <a:gd name="T15" fmla="*/ 128 h 156"/>
              <a:gd name="T16" fmla="*/ 19 w 189"/>
              <a:gd name="T17" fmla="*/ 130 h 156"/>
              <a:gd name="T18" fmla="*/ 45 w 189"/>
              <a:gd name="T19" fmla="*/ 156 h 156"/>
              <a:gd name="T20" fmla="*/ 71 w 189"/>
              <a:gd name="T21" fmla="*/ 130 h 156"/>
              <a:gd name="T22" fmla="*/ 118 w 189"/>
              <a:gd name="T23" fmla="*/ 148 h 156"/>
              <a:gd name="T24" fmla="*/ 155 w 189"/>
              <a:gd name="T25" fmla="*/ 148 h 156"/>
              <a:gd name="T26" fmla="*/ 182 w 189"/>
              <a:gd name="T27" fmla="*/ 130 h 156"/>
              <a:gd name="T28" fmla="*/ 189 w 189"/>
              <a:gd name="T29" fmla="*/ 123 h 156"/>
              <a:gd name="T30" fmla="*/ 187 w 189"/>
              <a:gd name="T31" fmla="*/ 2 h 156"/>
              <a:gd name="T32" fmla="*/ 45 w 189"/>
              <a:gd name="T33" fmla="*/ 143 h 156"/>
              <a:gd name="T34" fmla="*/ 32 w 189"/>
              <a:gd name="T35" fmla="*/ 130 h 156"/>
              <a:gd name="T36" fmla="*/ 45 w 189"/>
              <a:gd name="T37" fmla="*/ 117 h 156"/>
              <a:gd name="T38" fmla="*/ 58 w 189"/>
              <a:gd name="T39" fmla="*/ 130 h 156"/>
              <a:gd name="T40" fmla="*/ 58 w 189"/>
              <a:gd name="T41" fmla="*/ 78 h 156"/>
              <a:gd name="T42" fmla="*/ 19 w 189"/>
              <a:gd name="T43" fmla="*/ 75 h 156"/>
              <a:gd name="T44" fmla="*/ 40 w 189"/>
              <a:gd name="T45" fmla="*/ 53 h 156"/>
              <a:gd name="T46" fmla="*/ 58 w 189"/>
              <a:gd name="T47" fmla="*/ 52 h 156"/>
              <a:gd name="T48" fmla="*/ 146 w 189"/>
              <a:gd name="T49" fmla="*/ 139 h 156"/>
              <a:gd name="T50" fmla="*/ 127 w 189"/>
              <a:gd name="T51" fmla="*/ 139 h 156"/>
              <a:gd name="T52" fmla="*/ 127 w 189"/>
              <a:gd name="T53" fmla="*/ 121 h 156"/>
              <a:gd name="T54" fmla="*/ 146 w 189"/>
              <a:gd name="T55" fmla="*/ 121 h 156"/>
              <a:gd name="T56" fmla="*/ 146 w 189"/>
              <a:gd name="T57" fmla="*/ 139 h 156"/>
              <a:gd name="T58" fmla="*/ 162 w 189"/>
              <a:gd name="T59" fmla="*/ 64 h 156"/>
              <a:gd name="T60" fmla="*/ 137 w 189"/>
              <a:gd name="T61" fmla="*/ 65 h 156"/>
              <a:gd name="T62" fmla="*/ 136 w 189"/>
              <a:gd name="T63" fmla="*/ 90 h 156"/>
              <a:gd name="T64" fmla="*/ 114 w 189"/>
              <a:gd name="T65" fmla="*/ 91 h 156"/>
              <a:gd name="T66" fmla="*/ 111 w 189"/>
              <a:gd name="T67" fmla="*/ 88 h 156"/>
              <a:gd name="T68" fmla="*/ 88 w 189"/>
              <a:gd name="T69" fmla="*/ 65 h 156"/>
              <a:gd name="T70" fmla="*/ 84 w 189"/>
              <a:gd name="T71" fmla="*/ 62 h 156"/>
              <a:gd name="T72" fmla="*/ 85 w 189"/>
              <a:gd name="T73" fmla="*/ 40 h 156"/>
              <a:gd name="T74" fmla="*/ 111 w 189"/>
              <a:gd name="T75" fmla="*/ 39 h 156"/>
              <a:gd name="T76" fmla="*/ 111 w 189"/>
              <a:gd name="T77" fmla="*/ 14 h 156"/>
              <a:gd name="T78" fmla="*/ 133 w 189"/>
              <a:gd name="T79" fmla="*/ 13 h 156"/>
              <a:gd name="T80" fmla="*/ 137 w 189"/>
              <a:gd name="T81" fmla="*/ 16 h 156"/>
              <a:gd name="T82" fmla="*/ 159 w 189"/>
              <a:gd name="T83" fmla="*/ 39 h 156"/>
              <a:gd name="T84" fmla="*/ 163 w 189"/>
              <a:gd name="T85" fmla="*/ 42 h 156"/>
              <a:gd name="T86" fmla="*/ 163 w 189"/>
              <a:gd name="T87" fmla="*/ 6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56">
                <a:moveTo>
                  <a:pt x="187" y="2"/>
                </a:moveTo>
                <a:cubicBezTo>
                  <a:pt x="185" y="0"/>
                  <a:pt x="184" y="0"/>
                  <a:pt x="182" y="0"/>
                </a:cubicBezTo>
                <a:cubicBezTo>
                  <a:pt x="65" y="0"/>
                  <a:pt x="65" y="0"/>
                  <a:pt x="65" y="0"/>
                </a:cubicBezTo>
                <a:cubicBezTo>
                  <a:pt x="63" y="0"/>
                  <a:pt x="62" y="0"/>
                  <a:pt x="60" y="2"/>
                </a:cubicBezTo>
                <a:cubicBezTo>
                  <a:pt x="59" y="3"/>
                  <a:pt x="58" y="5"/>
                  <a:pt x="58" y="6"/>
                </a:cubicBezTo>
                <a:cubicBezTo>
                  <a:pt x="58" y="39"/>
                  <a:pt x="58" y="39"/>
                  <a:pt x="58" y="39"/>
                </a:cubicBezTo>
                <a:cubicBezTo>
                  <a:pt x="42" y="39"/>
                  <a:pt x="42" y="39"/>
                  <a:pt x="42" y="39"/>
                </a:cubicBezTo>
                <a:cubicBezTo>
                  <a:pt x="40" y="39"/>
                  <a:pt x="38" y="39"/>
                  <a:pt x="36" y="40"/>
                </a:cubicBezTo>
                <a:cubicBezTo>
                  <a:pt x="34" y="41"/>
                  <a:pt x="32" y="42"/>
                  <a:pt x="31" y="43"/>
                </a:cubicBezTo>
                <a:cubicBezTo>
                  <a:pt x="11" y="64"/>
                  <a:pt x="11" y="64"/>
                  <a:pt x="11" y="64"/>
                </a:cubicBezTo>
                <a:cubicBezTo>
                  <a:pt x="10" y="65"/>
                  <a:pt x="9" y="67"/>
                  <a:pt x="8" y="69"/>
                </a:cubicBezTo>
                <a:cubicBezTo>
                  <a:pt x="7" y="71"/>
                  <a:pt x="6" y="73"/>
                  <a:pt x="6" y="75"/>
                </a:cubicBezTo>
                <a:cubicBezTo>
                  <a:pt x="6" y="117"/>
                  <a:pt x="6" y="117"/>
                  <a:pt x="6" y="117"/>
                </a:cubicBezTo>
                <a:cubicBezTo>
                  <a:pt x="5" y="117"/>
                  <a:pt x="3" y="118"/>
                  <a:pt x="2" y="119"/>
                </a:cubicBezTo>
                <a:cubicBezTo>
                  <a:pt x="1" y="120"/>
                  <a:pt x="0" y="122"/>
                  <a:pt x="0" y="123"/>
                </a:cubicBezTo>
                <a:cubicBezTo>
                  <a:pt x="0" y="125"/>
                  <a:pt x="1" y="127"/>
                  <a:pt x="2" y="128"/>
                </a:cubicBezTo>
                <a:cubicBezTo>
                  <a:pt x="3" y="129"/>
                  <a:pt x="5" y="130"/>
                  <a:pt x="6" y="130"/>
                </a:cubicBezTo>
                <a:cubicBezTo>
                  <a:pt x="19" y="130"/>
                  <a:pt x="19" y="130"/>
                  <a:pt x="19" y="130"/>
                </a:cubicBezTo>
                <a:cubicBezTo>
                  <a:pt x="19" y="137"/>
                  <a:pt x="22" y="143"/>
                  <a:pt x="27" y="148"/>
                </a:cubicBezTo>
                <a:cubicBezTo>
                  <a:pt x="32" y="153"/>
                  <a:pt x="38" y="156"/>
                  <a:pt x="45" y="156"/>
                </a:cubicBezTo>
                <a:cubicBezTo>
                  <a:pt x="53" y="156"/>
                  <a:pt x="59" y="153"/>
                  <a:pt x="64" y="148"/>
                </a:cubicBezTo>
                <a:cubicBezTo>
                  <a:pt x="69" y="143"/>
                  <a:pt x="71" y="137"/>
                  <a:pt x="71" y="130"/>
                </a:cubicBezTo>
                <a:cubicBezTo>
                  <a:pt x="111" y="130"/>
                  <a:pt x="111" y="130"/>
                  <a:pt x="111" y="130"/>
                </a:cubicBezTo>
                <a:cubicBezTo>
                  <a:pt x="111" y="137"/>
                  <a:pt x="113" y="143"/>
                  <a:pt x="118" y="148"/>
                </a:cubicBezTo>
                <a:cubicBezTo>
                  <a:pt x="123" y="153"/>
                  <a:pt x="129" y="156"/>
                  <a:pt x="137" y="156"/>
                </a:cubicBezTo>
                <a:cubicBezTo>
                  <a:pt x="144" y="156"/>
                  <a:pt x="150" y="153"/>
                  <a:pt x="155" y="148"/>
                </a:cubicBezTo>
                <a:cubicBezTo>
                  <a:pt x="160" y="143"/>
                  <a:pt x="163" y="137"/>
                  <a:pt x="163" y="130"/>
                </a:cubicBezTo>
                <a:cubicBezTo>
                  <a:pt x="182" y="130"/>
                  <a:pt x="182" y="130"/>
                  <a:pt x="182" y="130"/>
                </a:cubicBezTo>
                <a:cubicBezTo>
                  <a:pt x="184" y="130"/>
                  <a:pt x="185" y="129"/>
                  <a:pt x="187" y="128"/>
                </a:cubicBezTo>
                <a:cubicBezTo>
                  <a:pt x="188" y="127"/>
                  <a:pt x="189" y="125"/>
                  <a:pt x="189" y="123"/>
                </a:cubicBezTo>
                <a:cubicBezTo>
                  <a:pt x="189" y="6"/>
                  <a:pt x="189" y="6"/>
                  <a:pt x="189" y="6"/>
                </a:cubicBezTo>
                <a:cubicBezTo>
                  <a:pt x="189" y="5"/>
                  <a:pt x="188" y="3"/>
                  <a:pt x="187" y="2"/>
                </a:cubicBezTo>
                <a:close/>
                <a:moveTo>
                  <a:pt x="55" y="139"/>
                </a:moveTo>
                <a:cubicBezTo>
                  <a:pt x="52" y="142"/>
                  <a:pt x="49" y="143"/>
                  <a:pt x="45" y="143"/>
                </a:cubicBezTo>
                <a:cubicBezTo>
                  <a:pt x="42" y="143"/>
                  <a:pt x="39" y="142"/>
                  <a:pt x="36" y="139"/>
                </a:cubicBezTo>
                <a:cubicBezTo>
                  <a:pt x="34" y="137"/>
                  <a:pt x="32" y="134"/>
                  <a:pt x="32" y="130"/>
                </a:cubicBezTo>
                <a:cubicBezTo>
                  <a:pt x="32" y="126"/>
                  <a:pt x="34" y="123"/>
                  <a:pt x="36" y="121"/>
                </a:cubicBezTo>
                <a:cubicBezTo>
                  <a:pt x="39" y="118"/>
                  <a:pt x="42" y="117"/>
                  <a:pt x="45" y="117"/>
                </a:cubicBezTo>
                <a:cubicBezTo>
                  <a:pt x="49" y="117"/>
                  <a:pt x="52" y="118"/>
                  <a:pt x="55" y="121"/>
                </a:cubicBezTo>
                <a:cubicBezTo>
                  <a:pt x="57" y="123"/>
                  <a:pt x="58" y="126"/>
                  <a:pt x="58" y="130"/>
                </a:cubicBezTo>
                <a:cubicBezTo>
                  <a:pt x="58" y="134"/>
                  <a:pt x="57" y="137"/>
                  <a:pt x="55" y="139"/>
                </a:cubicBezTo>
                <a:close/>
                <a:moveTo>
                  <a:pt x="58" y="78"/>
                </a:moveTo>
                <a:cubicBezTo>
                  <a:pt x="19" y="78"/>
                  <a:pt x="19" y="78"/>
                  <a:pt x="19" y="78"/>
                </a:cubicBezTo>
                <a:cubicBezTo>
                  <a:pt x="19" y="75"/>
                  <a:pt x="19" y="75"/>
                  <a:pt x="19" y="75"/>
                </a:cubicBezTo>
                <a:cubicBezTo>
                  <a:pt x="20" y="74"/>
                  <a:pt x="20" y="73"/>
                  <a:pt x="20" y="73"/>
                </a:cubicBezTo>
                <a:cubicBezTo>
                  <a:pt x="40" y="53"/>
                  <a:pt x="40" y="53"/>
                  <a:pt x="40" y="53"/>
                </a:cubicBezTo>
                <a:cubicBezTo>
                  <a:pt x="41" y="52"/>
                  <a:pt x="41" y="52"/>
                  <a:pt x="42" y="52"/>
                </a:cubicBezTo>
                <a:cubicBezTo>
                  <a:pt x="58" y="52"/>
                  <a:pt x="58" y="52"/>
                  <a:pt x="58" y="52"/>
                </a:cubicBezTo>
                <a:lnTo>
                  <a:pt x="58" y="78"/>
                </a:lnTo>
                <a:close/>
                <a:moveTo>
                  <a:pt x="146" y="139"/>
                </a:moveTo>
                <a:cubicBezTo>
                  <a:pt x="143" y="142"/>
                  <a:pt x="140" y="143"/>
                  <a:pt x="137" y="143"/>
                </a:cubicBezTo>
                <a:cubicBezTo>
                  <a:pt x="133" y="143"/>
                  <a:pt x="130" y="142"/>
                  <a:pt x="127" y="139"/>
                </a:cubicBezTo>
                <a:cubicBezTo>
                  <a:pt x="125" y="137"/>
                  <a:pt x="124" y="134"/>
                  <a:pt x="124" y="130"/>
                </a:cubicBezTo>
                <a:cubicBezTo>
                  <a:pt x="124" y="126"/>
                  <a:pt x="125" y="123"/>
                  <a:pt x="127" y="121"/>
                </a:cubicBezTo>
                <a:cubicBezTo>
                  <a:pt x="130" y="118"/>
                  <a:pt x="133" y="117"/>
                  <a:pt x="137" y="117"/>
                </a:cubicBezTo>
                <a:cubicBezTo>
                  <a:pt x="140" y="117"/>
                  <a:pt x="143" y="118"/>
                  <a:pt x="146" y="121"/>
                </a:cubicBezTo>
                <a:cubicBezTo>
                  <a:pt x="148" y="123"/>
                  <a:pt x="150" y="126"/>
                  <a:pt x="150" y="130"/>
                </a:cubicBezTo>
                <a:cubicBezTo>
                  <a:pt x="150" y="134"/>
                  <a:pt x="148" y="137"/>
                  <a:pt x="146" y="139"/>
                </a:cubicBezTo>
                <a:close/>
                <a:moveTo>
                  <a:pt x="163" y="62"/>
                </a:moveTo>
                <a:cubicBezTo>
                  <a:pt x="163" y="63"/>
                  <a:pt x="162" y="63"/>
                  <a:pt x="162" y="64"/>
                </a:cubicBezTo>
                <a:cubicBezTo>
                  <a:pt x="161" y="65"/>
                  <a:pt x="160" y="65"/>
                  <a:pt x="159" y="65"/>
                </a:cubicBezTo>
                <a:cubicBezTo>
                  <a:pt x="137" y="65"/>
                  <a:pt x="137" y="65"/>
                  <a:pt x="137" y="65"/>
                </a:cubicBezTo>
                <a:cubicBezTo>
                  <a:pt x="137" y="88"/>
                  <a:pt x="137" y="88"/>
                  <a:pt x="137" y="88"/>
                </a:cubicBezTo>
                <a:cubicBezTo>
                  <a:pt x="137" y="89"/>
                  <a:pt x="136" y="89"/>
                  <a:pt x="136" y="90"/>
                </a:cubicBezTo>
                <a:cubicBezTo>
                  <a:pt x="135" y="91"/>
                  <a:pt x="134" y="91"/>
                  <a:pt x="133" y="91"/>
                </a:cubicBezTo>
                <a:cubicBezTo>
                  <a:pt x="114" y="91"/>
                  <a:pt x="114" y="91"/>
                  <a:pt x="114" y="91"/>
                </a:cubicBezTo>
                <a:cubicBezTo>
                  <a:pt x="113" y="91"/>
                  <a:pt x="112" y="91"/>
                  <a:pt x="111" y="90"/>
                </a:cubicBezTo>
                <a:cubicBezTo>
                  <a:pt x="111" y="89"/>
                  <a:pt x="111" y="89"/>
                  <a:pt x="111" y="88"/>
                </a:cubicBezTo>
                <a:cubicBezTo>
                  <a:pt x="111" y="65"/>
                  <a:pt x="111" y="65"/>
                  <a:pt x="111" y="65"/>
                </a:cubicBezTo>
                <a:cubicBezTo>
                  <a:pt x="88" y="65"/>
                  <a:pt x="88" y="65"/>
                  <a:pt x="88" y="65"/>
                </a:cubicBezTo>
                <a:cubicBezTo>
                  <a:pt x="87" y="65"/>
                  <a:pt x="86" y="65"/>
                  <a:pt x="85" y="64"/>
                </a:cubicBezTo>
                <a:cubicBezTo>
                  <a:pt x="85" y="63"/>
                  <a:pt x="84" y="63"/>
                  <a:pt x="84" y="62"/>
                </a:cubicBezTo>
                <a:cubicBezTo>
                  <a:pt x="84" y="42"/>
                  <a:pt x="84" y="42"/>
                  <a:pt x="84" y="42"/>
                </a:cubicBezTo>
                <a:cubicBezTo>
                  <a:pt x="84" y="41"/>
                  <a:pt x="85" y="40"/>
                  <a:pt x="85" y="40"/>
                </a:cubicBezTo>
                <a:cubicBezTo>
                  <a:pt x="86" y="39"/>
                  <a:pt x="87" y="39"/>
                  <a:pt x="88" y="39"/>
                </a:cubicBezTo>
                <a:cubicBezTo>
                  <a:pt x="111" y="39"/>
                  <a:pt x="111" y="39"/>
                  <a:pt x="111" y="39"/>
                </a:cubicBezTo>
                <a:cubicBezTo>
                  <a:pt x="111" y="16"/>
                  <a:pt x="111" y="16"/>
                  <a:pt x="111" y="16"/>
                </a:cubicBezTo>
                <a:cubicBezTo>
                  <a:pt x="111" y="15"/>
                  <a:pt x="111" y="14"/>
                  <a:pt x="111" y="14"/>
                </a:cubicBezTo>
                <a:cubicBezTo>
                  <a:pt x="112" y="13"/>
                  <a:pt x="113" y="13"/>
                  <a:pt x="114" y="13"/>
                </a:cubicBezTo>
                <a:cubicBezTo>
                  <a:pt x="133" y="13"/>
                  <a:pt x="133" y="13"/>
                  <a:pt x="133" y="13"/>
                </a:cubicBezTo>
                <a:cubicBezTo>
                  <a:pt x="134" y="13"/>
                  <a:pt x="135" y="13"/>
                  <a:pt x="136" y="14"/>
                </a:cubicBezTo>
                <a:cubicBezTo>
                  <a:pt x="136" y="14"/>
                  <a:pt x="137" y="15"/>
                  <a:pt x="137" y="16"/>
                </a:cubicBezTo>
                <a:cubicBezTo>
                  <a:pt x="137" y="39"/>
                  <a:pt x="137" y="39"/>
                  <a:pt x="137" y="39"/>
                </a:cubicBezTo>
                <a:cubicBezTo>
                  <a:pt x="159" y="39"/>
                  <a:pt x="159" y="39"/>
                  <a:pt x="159" y="39"/>
                </a:cubicBezTo>
                <a:cubicBezTo>
                  <a:pt x="160" y="39"/>
                  <a:pt x="161" y="39"/>
                  <a:pt x="162" y="40"/>
                </a:cubicBezTo>
                <a:cubicBezTo>
                  <a:pt x="162" y="40"/>
                  <a:pt x="163" y="41"/>
                  <a:pt x="163" y="42"/>
                </a:cubicBezTo>
                <a:lnTo>
                  <a:pt x="163" y="62"/>
                </a:lnTo>
                <a:close/>
                <a:moveTo>
                  <a:pt x="163" y="62"/>
                </a:moveTo>
                <a:cubicBezTo>
                  <a:pt x="163" y="62"/>
                  <a:pt x="163" y="62"/>
                  <a:pt x="163" y="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4" name="Freeform 366"/>
          <p:cNvSpPr>
            <a:spLocks noEditPoints="1"/>
          </p:cNvSpPr>
          <p:nvPr/>
        </p:nvSpPr>
        <p:spPr bwMode="auto">
          <a:xfrm>
            <a:off x="6197603" y="4114803"/>
            <a:ext cx="245533" cy="241300"/>
          </a:xfrm>
          <a:custGeom>
            <a:avLst/>
            <a:gdLst>
              <a:gd name="T0" fmla="*/ 183 w 187"/>
              <a:gd name="T1" fmla="*/ 120 h 185"/>
              <a:gd name="T2" fmla="*/ 144 w 187"/>
              <a:gd name="T3" fmla="*/ 122 h 185"/>
              <a:gd name="T4" fmla="*/ 155 w 187"/>
              <a:gd name="T5" fmla="*/ 136 h 185"/>
              <a:gd name="T6" fmla="*/ 107 w 187"/>
              <a:gd name="T7" fmla="*/ 160 h 185"/>
              <a:gd name="T8" fmla="*/ 127 w 187"/>
              <a:gd name="T9" fmla="*/ 93 h 185"/>
              <a:gd name="T10" fmla="*/ 133 w 187"/>
              <a:gd name="T11" fmla="*/ 86 h 185"/>
              <a:gd name="T12" fmla="*/ 131 w 187"/>
              <a:gd name="T13" fmla="*/ 68 h 185"/>
              <a:gd name="T14" fmla="*/ 107 w 187"/>
              <a:gd name="T15" fmla="*/ 66 h 185"/>
              <a:gd name="T16" fmla="*/ 116 w 187"/>
              <a:gd name="T17" fmla="*/ 40 h 185"/>
              <a:gd name="T18" fmla="*/ 112 w 187"/>
              <a:gd name="T19" fmla="*/ 8 h 185"/>
              <a:gd name="T20" fmla="*/ 74 w 187"/>
              <a:gd name="T21" fmla="*/ 8 h 185"/>
              <a:gd name="T22" fmla="*/ 70 w 187"/>
              <a:gd name="T23" fmla="*/ 40 h 185"/>
              <a:gd name="T24" fmla="*/ 80 w 187"/>
              <a:gd name="T25" fmla="*/ 66 h 185"/>
              <a:gd name="T26" fmla="*/ 55 w 187"/>
              <a:gd name="T27" fmla="*/ 68 h 185"/>
              <a:gd name="T28" fmla="*/ 53 w 187"/>
              <a:gd name="T29" fmla="*/ 86 h 185"/>
              <a:gd name="T30" fmla="*/ 60 w 187"/>
              <a:gd name="T31" fmla="*/ 93 h 185"/>
              <a:gd name="T32" fmla="*/ 80 w 187"/>
              <a:gd name="T33" fmla="*/ 160 h 185"/>
              <a:gd name="T34" fmla="*/ 32 w 187"/>
              <a:gd name="T35" fmla="*/ 136 h 185"/>
              <a:gd name="T36" fmla="*/ 43 w 187"/>
              <a:gd name="T37" fmla="*/ 122 h 185"/>
              <a:gd name="T38" fmla="*/ 3 w 187"/>
              <a:gd name="T39" fmla="*/ 120 h 185"/>
              <a:gd name="T40" fmla="*/ 0 w 187"/>
              <a:gd name="T41" fmla="*/ 123 h 185"/>
              <a:gd name="T42" fmla="*/ 2 w 187"/>
              <a:gd name="T43" fmla="*/ 163 h 185"/>
              <a:gd name="T44" fmla="*/ 6 w 187"/>
              <a:gd name="T45" fmla="*/ 162 h 185"/>
              <a:gd name="T46" fmla="*/ 49 w 187"/>
              <a:gd name="T47" fmla="*/ 176 h 185"/>
              <a:gd name="T48" fmla="*/ 138 w 187"/>
              <a:gd name="T49" fmla="*/ 176 h 185"/>
              <a:gd name="T50" fmla="*/ 181 w 187"/>
              <a:gd name="T51" fmla="*/ 162 h 185"/>
              <a:gd name="T52" fmla="*/ 185 w 187"/>
              <a:gd name="T53" fmla="*/ 163 h 185"/>
              <a:gd name="T54" fmla="*/ 187 w 187"/>
              <a:gd name="T55" fmla="*/ 123 h 185"/>
              <a:gd name="T56" fmla="*/ 98 w 187"/>
              <a:gd name="T57" fmla="*/ 31 h 185"/>
              <a:gd name="T58" fmla="*/ 89 w 187"/>
              <a:gd name="T59" fmla="*/ 31 h 185"/>
              <a:gd name="T60" fmla="*/ 89 w 187"/>
              <a:gd name="T61" fmla="*/ 22 h 185"/>
              <a:gd name="T62" fmla="*/ 98 w 187"/>
              <a:gd name="T63" fmla="*/ 22 h 185"/>
              <a:gd name="T64" fmla="*/ 98 w 187"/>
              <a:gd name="T65" fmla="*/ 31 h 185"/>
              <a:gd name="T66" fmla="*/ 98 w 187"/>
              <a:gd name="T67"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7" h="185">
                <a:moveTo>
                  <a:pt x="186" y="121"/>
                </a:moveTo>
                <a:cubicBezTo>
                  <a:pt x="185" y="120"/>
                  <a:pt x="184" y="120"/>
                  <a:pt x="183" y="120"/>
                </a:cubicBezTo>
                <a:cubicBezTo>
                  <a:pt x="147" y="120"/>
                  <a:pt x="147" y="120"/>
                  <a:pt x="147" y="120"/>
                </a:cubicBezTo>
                <a:cubicBezTo>
                  <a:pt x="145" y="120"/>
                  <a:pt x="144" y="120"/>
                  <a:pt x="144" y="122"/>
                </a:cubicBezTo>
                <a:cubicBezTo>
                  <a:pt x="143" y="123"/>
                  <a:pt x="143" y="124"/>
                  <a:pt x="144" y="125"/>
                </a:cubicBezTo>
                <a:cubicBezTo>
                  <a:pt x="155" y="136"/>
                  <a:pt x="155" y="136"/>
                  <a:pt x="155" y="136"/>
                </a:cubicBezTo>
                <a:cubicBezTo>
                  <a:pt x="150" y="142"/>
                  <a:pt x="143" y="147"/>
                  <a:pt x="135" y="152"/>
                </a:cubicBezTo>
                <a:cubicBezTo>
                  <a:pt x="126" y="156"/>
                  <a:pt x="117" y="159"/>
                  <a:pt x="107" y="160"/>
                </a:cubicBezTo>
                <a:cubicBezTo>
                  <a:pt x="107" y="93"/>
                  <a:pt x="107" y="93"/>
                  <a:pt x="107" y="93"/>
                </a:cubicBezTo>
                <a:cubicBezTo>
                  <a:pt x="127" y="93"/>
                  <a:pt x="127" y="93"/>
                  <a:pt x="127" y="93"/>
                </a:cubicBezTo>
                <a:cubicBezTo>
                  <a:pt x="128" y="93"/>
                  <a:pt x="130" y="92"/>
                  <a:pt x="131" y="91"/>
                </a:cubicBezTo>
                <a:cubicBezTo>
                  <a:pt x="133" y="90"/>
                  <a:pt x="133" y="88"/>
                  <a:pt x="133" y="86"/>
                </a:cubicBezTo>
                <a:cubicBezTo>
                  <a:pt x="133" y="73"/>
                  <a:pt x="133" y="73"/>
                  <a:pt x="133" y="73"/>
                </a:cubicBezTo>
                <a:cubicBezTo>
                  <a:pt x="133" y="71"/>
                  <a:pt x="133" y="70"/>
                  <a:pt x="131" y="68"/>
                </a:cubicBezTo>
                <a:cubicBezTo>
                  <a:pt x="130" y="67"/>
                  <a:pt x="128" y="66"/>
                  <a:pt x="127" y="66"/>
                </a:cubicBezTo>
                <a:cubicBezTo>
                  <a:pt x="107" y="66"/>
                  <a:pt x="107" y="66"/>
                  <a:pt x="107" y="66"/>
                </a:cubicBezTo>
                <a:cubicBezTo>
                  <a:pt x="107" y="49"/>
                  <a:pt x="107" y="49"/>
                  <a:pt x="107" y="49"/>
                </a:cubicBezTo>
                <a:cubicBezTo>
                  <a:pt x="111" y="47"/>
                  <a:pt x="114" y="44"/>
                  <a:pt x="116" y="40"/>
                </a:cubicBezTo>
                <a:cubicBezTo>
                  <a:pt x="119" y="36"/>
                  <a:pt x="120" y="31"/>
                  <a:pt x="120" y="26"/>
                </a:cubicBezTo>
                <a:cubicBezTo>
                  <a:pt x="120" y="19"/>
                  <a:pt x="117" y="13"/>
                  <a:pt x="112" y="8"/>
                </a:cubicBezTo>
                <a:cubicBezTo>
                  <a:pt x="107" y="2"/>
                  <a:pt x="101" y="0"/>
                  <a:pt x="93" y="0"/>
                </a:cubicBezTo>
                <a:cubicBezTo>
                  <a:pt x="86" y="0"/>
                  <a:pt x="80" y="2"/>
                  <a:pt x="74" y="8"/>
                </a:cubicBezTo>
                <a:cubicBezTo>
                  <a:pt x="69" y="13"/>
                  <a:pt x="67" y="19"/>
                  <a:pt x="67" y="26"/>
                </a:cubicBezTo>
                <a:cubicBezTo>
                  <a:pt x="67" y="31"/>
                  <a:pt x="68" y="36"/>
                  <a:pt x="70" y="40"/>
                </a:cubicBezTo>
                <a:cubicBezTo>
                  <a:pt x="73" y="44"/>
                  <a:pt x="76" y="47"/>
                  <a:pt x="80" y="49"/>
                </a:cubicBezTo>
                <a:cubicBezTo>
                  <a:pt x="80" y="66"/>
                  <a:pt x="80" y="66"/>
                  <a:pt x="80" y="66"/>
                </a:cubicBezTo>
                <a:cubicBezTo>
                  <a:pt x="60" y="66"/>
                  <a:pt x="60" y="66"/>
                  <a:pt x="60" y="66"/>
                </a:cubicBezTo>
                <a:cubicBezTo>
                  <a:pt x="58" y="66"/>
                  <a:pt x="57" y="67"/>
                  <a:pt x="55" y="68"/>
                </a:cubicBezTo>
                <a:cubicBezTo>
                  <a:pt x="54" y="70"/>
                  <a:pt x="53" y="71"/>
                  <a:pt x="53" y="73"/>
                </a:cubicBezTo>
                <a:cubicBezTo>
                  <a:pt x="53" y="86"/>
                  <a:pt x="53" y="86"/>
                  <a:pt x="53" y="86"/>
                </a:cubicBezTo>
                <a:cubicBezTo>
                  <a:pt x="53" y="88"/>
                  <a:pt x="54" y="90"/>
                  <a:pt x="55" y="91"/>
                </a:cubicBezTo>
                <a:cubicBezTo>
                  <a:pt x="57" y="92"/>
                  <a:pt x="58" y="93"/>
                  <a:pt x="60" y="93"/>
                </a:cubicBezTo>
                <a:cubicBezTo>
                  <a:pt x="80" y="93"/>
                  <a:pt x="80" y="93"/>
                  <a:pt x="80" y="93"/>
                </a:cubicBezTo>
                <a:cubicBezTo>
                  <a:pt x="80" y="160"/>
                  <a:pt x="80" y="160"/>
                  <a:pt x="80" y="160"/>
                </a:cubicBezTo>
                <a:cubicBezTo>
                  <a:pt x="70" y="159"/>
                  <a:pt x="60" y="156"/>
                  <a:pt x="52" y="152"/>
                </a:cubicBezTo>
                <a:cubicBezTo>
                  <a:pt x="43" y="147"/>
                  <a:pt x="37" y="142"/>
                  <a:pt x="32" y="136"/>
                </a:cubicBezTo>
                <a:cubicBezTo>
                  <a:pt x="42" y="125"/>
                  <a:pt x="42" y="125"/>
                  <a:pt x="42" y="125"/>
                </a:cubicBezTo>
                <a:cubicBezTo>
                  <a:pt x="43" y="124"/>
                  <a:pt x="44" y="123"/>
                  <a:pt x="43" y="122"/>
                </a:cubicBezTo>
                <a:cubicBezTo>
                  <a:pt x="43" y="120"/>
                  <a:pt x="42" y="120"/>
                  <a:pt x="40" y="120"/>
                </a:cubicBezTo>
                <a:cubicBezTo>
                  <a:pt x="3" y="120"/>
                  <a:pt x="3" y="120"/>
                  <a:pt x="3" y="120"/>
                </a:cubicBezTo>
                <a:cubicBezTo>
                  <a:pt x="2" y="120"/>
                  <a:pt x="2" y="120"/>
                  <a:pt x="1" y="121"/>
                </a:cubicBezTo>
                <a:cubicBezTo>
                  <a:pt x="0" y="121"/>
                  <a:pt x="0" y="122"/>
                  <a:pt x="0" y="123"/>
                </a:cubicBezTo>
                <a:cubicBezTo>
                  <a:pt x="0" y="160"/>
                  <a:pt x="0" y="160"/>
                  <a:pt x="0" y="160"/>
                </a:cubicBezTo>
                <a:cubicBezTo>
                  <a:pt x="0" y="161"/>
                  <a:pt x="1" y="162"/>
                  <a:pt x="2" y="163"/>
                </a:cubicBezTo>
                <a:cubicBezTo>
                  <a:pt x="3" y="163"/>
                  <a:pt x="3" y="163"/>
                  <a:pt x="3" y="163"/>
                </a:cubicBezTo>
                <a:cubicBezTo>
                  <a:pt x="4" y="163"/>
                  <a:pt x="5" y="163"/>
                  <a:pt x="6" y="162"/>
                </a:cubicBezTo>
                <a:cubicBezTo>
                  <a:pt x="15" y="152"/>
                  <a:pt x="15" y="152"/>
                  <a:pt x="15" y="152"/>
                </a:cubicBezTo>
                <a:cubicBezTo>
                  <a:pt x="24" y="162"/>
                  <a:pt x="35" y="170"/>
                  <a:pt x="49" y="176"/>
                </a:cubicBezTo>
                <a:cubicBezTo>
                  <a:pt x="62" y="182"/>
                  <a:pt x="77" y="185"/>
                  <a:pt x="93" y="185"/>
                </a:cubicBezTo>
                <a:cubicBezTo>
                  <a:pt x="109" y="185"/>
                  <a:pt x="124" y="182"/>
                  <a:pt x="138" y="176"/>
                </a:cubicBezTo>
                <a:cubicBezTo>
                  <a:pt x="152" y="170"/>
                  <a:pt x="163" y="162"/>
                  <a:pt x="171" y="152"/>
                </a:cubicBezTo>
                <a:cubicBezTo>
                  <a:pt x="181" y="162"/>
                  <a:pt x="181" y="162"/>
                  <a:pt x="181" y="162"/>
                </a:cubicBezTo>
                <a:cubicBezTo>
                  <a:pt x="182" y="163"/>
                  <a:pt x="182" y="163"/>
                  <a:pt x="183" y="163"/>
                </a:cubicBezTo>
                <a:cubicBezTo>
                  <a:pt x="184" y="163"/>
                  <a:pt x="184" y="163"/>
                  <a:pt x="185" y="163"/>
                </a:cubicBezTo>
                <a:cubicBezTo>
                  <a:pt x="186" y="162"/>
                  <a:pt x="187" y="161"/>
                  <a:pt x="187" y="160"/>
                </a:cubicBezTo>
                <a:cubicBezTo>
                  <a:pt x="187" y="123"/>
                  <a:pt x="187" y="123"/>
                  <a:pt x="187" y="123"/>
                </a:cubicBezTo>
                <a:cubicBezTo>
                  <a:pt x="187" y="122"/>
                  <a:pt x="186" y="121"/>
                  <a:pt x="186" y="121"/>
                </a:cubicBezTo>
                <a:close/>
                <a:moveTo>
                  <a:pt x="98" y="31"/>
                </a:moveTo>
                <a:cubicBezTo>
                  <a:pt x="97" y="32"/>
                  <a:pt x="95" y="33"/>
                  <a:pt x="93" y="33"/>
                </a:cubicBezTo>
                <a:cubicBezTo>
                  <a:pt x="92" y="33"/>
                  <a:pt x="90" y="32"/>
                  <a:pt x="89" y="31"/>
                </a:cubicBezTo>
                <a:cubicBezTo>
                  <a:pt x="87" y="30"/>
                  <a:pt x="87" y="28"/>
                  <a:pt x="87" y="26"/>
                </a:cubicBezTo>
                <a:cubicBezTo>
                  <a:pt x="87" y="25"/>
                  <a:pt x="87" y="23"/>
                  <a:pt x="89" y="22"/>
                </a:cubicBezTo>
                <a:cubicBezTo>
                  <a:pt x="90" y="20"/>
                  <a:pt x="92" y="20"/>
                  <a:pt x="93" y="20"/>
                </a:cubicBezTo>
                <a:cubicBezTo>
                  <a:pt x="95" y="20"/>
                  <a:pt x="97" y="20"/>
                  <a:pt x="98" y="22"/>
                </a:cubicBezTo>
                <a:cubicBezTo>
                  <a:pt x="99" y="23"/>
                  <a:pt x="100" y="25"/>
                  <a:pt x="100" y="26"/>
                </a:cubicBezTo>
                <a:cubicBezTo>
                  <a:pt x="100" y="28"/>
                  <a:pt x="99" y="30"/>
                  <a:pt x="98" y="31"/>
                </a:cubicBezTo>
                <a:close/>
                <a:moveTo>
                  <a:pt x="98" y="31"/>
                </a:moveTo>
                <a:cubicBezTo>
                  <a:pt x="98" y="31"/>
                  <a:pt x="98" y="31"/>
                  <a:pt x="98"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5" name="Freeform 367"/>
          <p:cNvSpPr>
            <a:spLocks noEditPoints="1"/>
          </p:cNvSpPr>
          <p:nvPr/>
        </p:nvSpPr>
        <p:spPr bwMode="auto">
          <a:xfrm>
            <a:off x="2823636" y="3020484"/>
            <a:ext cx="35984" cy="110067"/>
          </a:xfrm>
          <a:custGeom>
            <a:avLst/>
            <a:gdLst>
              <a:gd name="T0" fmla="*/ 14 w 27"/>
              <a:gd name="T1" fmla="*/ 0 h 83"/>
              <a:gd name="T2" fmla="*/ 4 w 27"/>
              <a:gd name="T3" fmla="*/ 4 h 83"/>
              <a:gd name="T4" fmla="*/ 0 w 27"/>
              <a:gd name="T5" fmla="*/ 13 h 83"/>
              <a:gd name="T6" fmla="*/ 0 w 27"/>
              <a:gd name="T7" fmla="*/ 69 h 83"/>
              <a:gd name="T8" fmla="*/ 4 w 27"/>
              <a:gd name="T9" fmla="*/ 79 h 83"/>
              <a:gd name="T10" fmla="*/ 14 w 27"/>
              <a:gd name="T11" fmla="*/ 83 h 83"/>
              <a:gd name="T12" fmla="*/ 23 w 27"/>
              <a:gd name="T13" fmla="*/ 79 h 83"/>
              <a:gd name="T14" fmla="*/ 27 w 27"/>
              <a:gd name="T15" fmla="*/ 69 h 83"/>
              <a:gd name="T16" fmla="*/ 27 w 27"/>
              <a:gd name="T17" fmla="*/ 13 h 83"/>
              <a:gd name="T18" fmla="*/ 23 w 27"/>
              <a:gd name="T19" fmla="*/ 4 h 83"/>
              <a:gd name="T20" fmla="*/ 14 w 27"/>
              <a:gd name="T21" fmla="*/ 0 h 83"/>
              <a:gd name="T22" fmla="*/ 14 w 27"/>
              <a:gd name="T23" fmla="*/ 0 h 83"/>
              <a:gd name="T24" fmla="*/ 14 w 27"/>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14" y="0"/>
                </a:moveTo>
                <a:cubicBezTo>
                  <a:pt x="10" y="0"/>
                  <a:pt x="7" y="1"/>
                  <a:pt x="4" y="4"/>
                </a:cubicBezTo>
                <a:cubicBezTo>
                  <a:pt x="2" y="6"/>
                  <a:pt x="0" y="9"/>
                  <a:pt x="0" y="13"/>
                </a:cubicBezTo>
                <a:cubicBezTo>
                  <a:pt x="0" y="69"/>
                  <a:pt x="0" y="69"/>
                  <a:pt x="0" y="69"/>
                </a:cubicBezTo>
                <a:cubicBezTo>
                  <a:pt x="0" y="73"/>
                  <a:pt x="2" y="76"/>
                  <a:pt x="4" y="79"/>
                </a:cubicBezTo>
                <a:cubicBezTo>
                  <a:pt x="7" y="81"/>
                  <a:pt x="10" y="83"/>
                  <a:pt x="14" y="83"/>
                </a:cubicBezTo>
                <a:cubicBezTo>
                  <a:pt x="17" y="83"/>
                  <a:pt x="21" y="81"/>
                  <a:pt x="23" y="79"/>
                </a:cubicBezTo>
                <a:cubicBezTo>
                  <a:pt x="26" y="76"/>
                  <a:pt x="27" y="73"/>
                  <a:pt x="27" y="69"/>
                </a:cubicBezTo>
                <a:cubicBezTo>
                  <a:pt x="27" y="13"/>
                  <a:pt x="27" y="13"/>
                  <a:pt x="27" y="13"/>
                </a:cubicBezTo>
                <a:cubicBezTo>
                  <a:pt x="27" y="9"/>
                  <a:pt x="26" y="6"/>
                  <a:pt x="23" y="4"/>
                </a:cubicBezTo>
                <a:cubicBezTo>
                  <a:pt x="21" y="1"/>
                  <a:pt x="17" y="0"/>
                  <a:pt x="14" y="0"/>
                </a:cubicBezTo>
                <a:close/>
                <a:moveTo>
                  <a:pt x="14" y="0"/>
                </a:moveTo>
                <a:cubicBezTo>
                  <a:pt x="14" y="0"/>
                  <a:pt x="14" y="0"/>
                  <a:pt x="1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6" name="Freeform 368"/>
          <p:cNvSpPr>
            <a:spLocks noEditPoints="1"/>
          </p:cNvSpPr>
          <p:nvPr/>
        </p:nvSpPr>
        <p:spPr bwMode="auto">
          <a:xfrm>
            <a:off x="2865969" y="3022603"/>
            <a:ext cx="158751" cy="190500"/>
          </a:xfrm>
          <a:custGeom>
            <a:avLst/>
            <a:gdLst>
              <a:gd name="T0" fmla="*/ 0 w 120"/>
              <a:gd name="T1" fmla="*/ 87 h 145"/>
              <a:gd name="T2" fmla="*/ 5 w 120"/>
              <a:gd name="T3" fmla="*/ 98 h 145"/>
              <a:gd name="T4" fmla="*/ 15 w 120"/>
              <a:gd name="T5" fmla="*/ 102 h 145"/>
              <a:gd name="T6" fmla="*/ 24 w 120"/>
              <a:gd name="T7" fmla="*/ 102 h 145"/>
              <a:gd name="T8" fmla="*/ 25 w 120"/>
              <a:gd name="T9" fmla="*/ 131 h 145"/>
              <a:gd name="T10" fmla="*/ 28 w 120"/>
              <a:gd name="T11" fmla="*/ 141 h 145"/>
              <a:gd name="T12" fmla="*/ 38 w 120"/>
              <a:gd name="T13" fmla="*/ 145 h 145"/>
              <a:gd name="T14" fmla="*/ 47 w 120"/>
              <a:gd name="T15" fmla="*/ 141 h 145"/>
              <a:gd name="T16" fmla="*/ 51 w 120"/>
              <a:gd name="T17" fmla="*/ 131 h 145"/>
              <a:gd name="T18" fmla="*/ 51 w 120"/>
              <a:gd name="T19" fmla="*/ 102 h 145"/>
              <a:gd name="T20" fmla="*/ 69 w 120"/>
              <a:gd name="T21" fmla="*/ 102 h 145"/>
              <a:gd name="T22" fmla="*/ 69 w 120"/>
              <a:gd name="T23" fmla="*/ 131 h 145"/>
              <a:gd name="T24" fmla="*/ 73 w 120"/>
              <a:gd name="T25" fmla="*/ 141 h 145"/>
              <a:gd name="T26" fmla="*/ 83 w 120"/>
              <a:gd name="T27" fmla="*/ 145 h 145"/>
              <a:gd name="T28" fmla="*/ 92 w 120"/>
              <a:gd name="T29" fmla="*/ 141 h 145"/>
              <a:gd name="T30" fmla="*/ 96 w 120"/>
              <a:gd name="T31" fmla="*/ 131 h 145"/>
              <a:gd name="T32" fmla="*/ 96 w 120"/>
              <a:gd name="T33" fmla="*/ 102 h 145"/>
              <a:gd name="T34" fmla="*/ 106 w 120"/>
              <a:gd name="T35" fmla="*/ 102 h 145"/>
              <a:gd name="T36" fmla="*/ 116 w 120"/>
              <a:gd name="T37" fmla="*/ 98 h 145"/>
              <a:gd name="T38" fmla="*/ 120 w 120"/>
              <a:gd name="T39" fmla="*/ 87 h 145"/>
              <a:gd name="T40" fmla="*/ 120 w 120"/>
              <a:gd name="T41" fmla="*/ 0 h 145"/>
              <a:gd name="T42" fmla="*/ 0 w 120"/>
              <a:gd name="T43" fmla="*/ 0 h 145"/>
              <a:gd name="T44" fmla="*/ 0 w 120"/>
              <a:gd name="T45" fmla="*/ 87 h 145"/>
              <a:gd name="T46" fmla="*/ 0 w 120"/>
              <a:gd name="T47" fmla="*/ 87 h 145"/>
              <a:gd name="T48" fmla="*/ 0 w 120"/>
              <a:gd name="T49" fmla="*/ 8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 h="145">
                <a:moveTo>
                  <a:pt x="0" y="87"/>
                </a:moveTo>
                <a:cubicBezTo>
                  <a:pt x="0" y="91"/>
                  <a:pt x="2" y="95"/>
                  <a:pt x="5" y="98"/>
                </a:cubicBezTo>
                <a:cubicBezTo>
                  <a:pt x="7" y="100"/>
                  <a:pt x="11" y="102"/>
                  <a:pt x="15" y="102"/>
                </a:cubicBezTo>
                <a:cubicBezTo>
                  <a:pt x="24" y="102"/>
                  <a:pt x="24" y="102"/>
                  <a:pt x="24" y="102"/>
                </a:cubicBezTo>
                <a:cubicBezTo>
                  <a:pt x="25" y="131"/>
                  <a:pt x="25" y="131"/>
                  <a:pt x="25" y="131"/>
                </a:cubicBezTo>
                <a:cubicBezTo>
                  <a:pt x="25" y="135"/>
                  <a:pt x="26" y="138"/>
                  <a:pt x="28" y="141"/>
                </a:cubicBezTo>
                <a:cubicBezTo>
                  <a:pt x="31" y="144"/>
                  <a:pt x="34" y="145"/>
                  <a:pt x="38" y="145"/>
                </a:cubicBezTo>
                <a:cubicBezTo>
                  <a:pt x="42" y="145"/>
                  <a:pt x="45" y="144"/>
                  <a:pt x="47" y="141"/>
                </a:cubicBezTo>
                <a:cubicBezTo>
                  <a:pt x="50" y="138"/>
                  <a:pt x="51" y="135"/>
                  <a:pt x="51" y="131"/>
                </a:cubicBezTo>
                <a:cubicBezTo>
                  <a:pt x="51" y="102"/>
                  <a:pt x="51" y="102"/>
                  <a:pt x="51" y="102"/>
                </a:cubicBezTo>
                <a:cubicBezTo>
                  <a:pt x="69" y="102"/>
                  <a:pt x="69" y="102"/>
                  <a:pt x="69" y="102"/>
                </a:cubicBezTo>
                <a:cubicBezTo>
                  <a:pt x="69" y="131"/>
                  <a:pt x="69" y="131"/>
                  <a:pt x="69" y="131"/>
                </a:cubicBezTo>
                <a:cubicBezTo>
                  <a:pt x="69" y="135"/>
                  <a:pt x="71" y="138"/>
                  <a:pt x="73" y="141"/>
                </a:cubicBezTo>
                <a:cubicBezTo>
                  <a:pt x="76" y="144"/>
                  <a:pt x="79" y="145"/>
                  <a:pt x="83" y="145"/>
                </a:cubicBezTo>
                <a:cubicBezTo>
                  <a:pt x="87" y="145"/>
                  <a:pt x="90" y="144"/>
                  <a:pt x="92" y="141"/>
                </a:cubicBezTo>
                <a:cubicBezTo>
                  <a:pt x="95" y="138"/>
                  <a:pt x="96" y="135"/>
                  <a:pt x="96" y="131"/>
                </a:cubicBezTo>
                <a:cubicBezTo>
                  <a:pt x="96" y="102"/>
                  <a:pt x="96" y="102"/>
                  <a:pt x="96" y="102"/>
                </a:cubicBezTo>
                <a:cubicBezTo>
                  <a:pt x="106" y="102"/>
                  <a:pt x="106" y="102"/>
                  <a:pt x="106" y="102"/>
                </a:cubicBezTo>
                <a:cubicBezTo>
                  <a:pt x="110" y="102"/>
                  <a:pt x="114" y="100"/>
                  <a:pt x="116" y="98"/>
                </a:cubicBezTo>
                <a:cubicBezTo>
                  <a:pt x="119" y="95"/>
                  <a:pt x="120" y="91"/>
                  <a:pt x="120" y="87"/>
                </a:cubicBezTo>
                <a:cubicBezTo>
                  <a:pt x="120" y="0"/>
                  <a:pt x="120" y="0"/>
                  <a:pt x="120" y="0"/>
                </a:cubicBezTo>
                <a:cubicBezTo>
                  <a:pt x="0" y="0"/>
                  <a:pt x="0" y="0"/>
                  <a:pt x="0" y="0"/>
                </a:cubicBezTo>
                <a:lnTo>
                  <a:pt x="0" y="87"/>
                </a:lnTo>
                <a:close/>
                <a:moveTo>
                  <a:pt x="0" y="87"/>
                </a:moveTo>
                <a:cubicBezTo>
                  <a:pt x="0" y="87"/>
                  <a:pt x="0" y="87"/>
                  <a:pt x="0" y="8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7" name="Freeform 369"/>
          <p:cNvSpPr>
            <a:spLocks noEditPoints="1"/>
          </p:cNvSpPr>
          <p:nvPr/>
        </p:nvSpPr>
        <p:spPr bwMode="auto">
          <a:xfrm>
            <a:off x="2865969" y="2927353"/>
            <a:ext cx="158751" cy="88900"/>
          </a:xfrm>
          <a:custGeom>
            <a:avLst/>
            <a:gdLst>
              <a:gd name="T0" fmla="*/ 90 w 121"/>
              <a:gd name="T1" fmla="*/ 20 h 68"/>
              <a:gd name="T2" fmla="*/ 99 w 121"/>
              <a:gd name="T3" fmla="*/ 3 h 68"/>
              <a:gd name="T4" fmla="*/ 99 w 121"/>
              <a:gd name="T5" fmla="*/ 0 h 68"/>
              <a:gd name="T6" fmla="*/ 96 w 121"/>
              <a:gd name="T7" fmla="*/ 1 h 68"/>
              <a:gd name="T8" fmla="*/ 87 w 121"/>
              <a:gd name="T9" fmla="*/ 18 h 68"/>
              <a:gd name="T10" fmla="*/ 60 w 121"/>
              <a:gd name="T11" fmla="*/ 13 h 68"/>
              <a:gd name="T12" fmla="*/ 34 w 121"/>
              <a:gd name="T13" fmla="*/ 18 h 68"/>
              <a:gd name="T14" fmla="*/ 25 w 121"/>
              <a:gd name="T15" fmla="*/ 1 h 68"/>
              <a:gd name="T16" fmla="*/ 22 w 121"/>
              <a:gd name="T17" fmla="*/ 0 h 68"/>
              <a:gd name="T18" fmla="*/ 21 w 121"/>
              <a:gd name="T19" fmla="*/ 3 h 68"/>
              <a:gd name="T20" fmla="*/ 31 w 121"/>
              <a:gd name="T21" fmla="*/ 20 h 68"/>
              <a:gd name="T22" fmla="*/ 8 w 121"/>
              <a:gd name="T23" fmla="*/ 40 h 68"/>
              <a:gd name="T24" fmla="*/ 0 w 121"/>
              <a:gd name="T25" fmla="*/ 68 h 68"/>
              <a:gd name="T26" fmla="*/ 121 w 121"/>
              <a:gd name="T27" fmla="*/ 68 h 68"/>
              <a:gd name="T28" fmla="*/ 113 w 121"/>
              <a:gd name="T29" fmla="*/ 40 h 68"/>
              <a:gd name="T30" fmla="*/ 90 w 121"/>
              <a:gd name="T31" fmla="*/ 20 h 68"/>
              <a:gd name="T32" fmla="*/ 36 w 121"/>
              <a:gd name="T33" fmla="*/ 45 h 68"/>
              <a:gd name="T34" fmla="*/ 33 w 121"/>
              <a:gd name="T35" fmla="*/ 47 h 68"/>
              <a:gd name="T36" fmla="*/ 29 w 121"/>
              <a:gd name="T37" fmla="*/ 45 h 68"/>
              <a:gd name="T38" fmla="*/ 28 w 121"/>
              <a:gd name="T39" fmla="*/ 41 h 68"/>
              <a:gd name="T40" fmla="*/ 29 w 121"/>
              <a:gd name="T41" fmla="*/ 38 h 68"/>
              <a:gd name="T42" fmla="*/ 33 w 121"/>
              <a:gd name="T43" fmla="*/ 36 h 68"/>
              <a:gd name="T44" fmla="*/ 36 w 121"/>
              <a:gd name="T45" fmla="*/ 38 h 68"/>
              <a:gd name="T46" fmla="*/ 38 w 121"/>
              <a:gd name="T47" fmla="*/ 41 h 68"/>
              <a:gd name="T48" fmla="*/ 36 w 121"/>
              <a:gd name="T49" fmla="*/ 45 h 68"/>
              <a:gd name="T50" fmla="*/ 92 w 121"/>
              <a:gd name="T51" fmla="*/ 45 h 68"/>
              <a:gd name="T52" fmla="*/ 88 w 121"/>
              <a:gd name="T53" fmla="*/ 47 h 68"/>
              <a:gd name="T54" fmla="*/ 84 w 121"/>
              <a:gd name="T55" fmla="*/ 45 h 68"/>
              <a:gd name="T56" fmla="*/ 83 w 121"/>
              <a:gd name="T57" fmla="*/ 41 h 68"/>
              <a:gd name="T58" fmla="*/ 84 w 121"/>
              <a:gd name="T59" fmla="*/ 38 h 68"/>
              <a:gd name="T60" fmla="*/ 88 w 121"/>
              <a:gd name="T61" fmla="*/ 36 h 68"/>
              <a:gd name="T62" fmla="*/ 92 w 121"/>
              <a:gd name="T63" fmla="*/ 38 h 68"/>
              <a:gd name="T64" fmla="*/ 93 w 121"/>
              <a:gd name="T65" fmla="*/ 41 h 68"/>
              <a:gd name="T66" fmla="*/ 92 w 121"/>
              <a:gd name="T67" fmla="*/ 45 h 68"/>
              <a:gd name="T68" fmla="*/ 92 w 121"/>
              <a:gd name="T69" fmla="*/ 45 h 68"/>
              <a:gd name="T70" fmla="*/ 92 w 121"/>
              <a:gd name="T71" fmla="*/ 4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68">
                <a:moveTo>
                  <a:pt x="90" y="20"/>
                </a:moveTo>
                <a:cubicBezTo>
                  <a:pt x="99" y="3"/>
                  <a:pt x="99" y="3"/>
                  <a:pt x="99" y="3"/>
                </a:cubicBezTo>
                <a:cubicBezTo>
                  <a:pt x="100" y="2"/>
                  <a:pt x="100" y="1"/>
                  <a:pt x="99" y="0"/>
                </a:cubicBezTo>
                <a:cubicBezTo>
                  <a:pt x="98" y="0"/>
                  <a:pt x="97" y="0"/>
                  <a:pt x="96" y="1"/>
                </a:cubicBezTo>
                <a:cubicBezTo>
                  <a:pt x="87" y="18"/>
                  <a:pt x="87" y="18"/>
                  <a:pt x="87" y="18"/>
                </a:cubicBezTo>
                <a:cubicBezTo>
                  <a:pt x="78" y="15"/>
                  <a:pt x="70" y="13"/>
                  <a:pt x="60" y="13"/>
                </a:cubicBezTo>
                <a:cubicBezTo>
                  <a:pt x="51" y="13"/>
                  <a:pt x="42" y="15"/>
                  <a:pt x="34" y="18"/>
                </a:cubicBezTo>
                <a:cubicBezTo>
                  <a:pt x="25" y="1"/>
                  <a:pt x="25" y="1"/>
                  <a:pt x="25" y="1"/>
                </a:cubicBezTo>
                <a:cubicBezTo>
                  <a:pt x="24" y="0"/>
                  <a:pt x="23" y="0"/>
                  <a:pt x="22" y="0"/>
                </a:cubicBezTo>
                <a:cubicBezTo>
                  <a:pt x="21" y="1"/>
                  <a:pt x="21" y="2"/>
                  <a:pt x="21" y="3"/>
                </a:cubicBezTo>
                <a:cubicBezTo>
                  <a:pt x="31" y="20"/>
                  <a:pt x="31" y="20"/>
                  <a:pt x="31" y="20"/>
                </a:cubicBezTo>
                <a:cubicBezTo>
                  <a:pt x="21" y="25"/>
                  <a:pt x="14" y="32"/>
                  <a:pt x="8" y="40"/>
                </a:cubicBezTo>
                <a:cubicBezTo>
                  <a:pt x="3" y="49"/>
                  <a:pt x="0" y="58"/>
                  <a:pt x="0" y="68"/>
                </a:cubicBezTo>
                <a:cubicBezTo>
                  <a:pt x="121" y="68"/>
                  <a:pt x="121" y="68"/>
                  <a:pt x="121" y="68"/>
                </a:cubicBezTo>
                <a:cubicBezTo>
                  <a:pt x="121" y="58"/>
                  <a:pt x="118" y="49"/>
                  <a:pt x="113" y="40"/>
                </a:cubicBezTo>
                <a:cubicBezTo>
                  <a:pt x="107" y="32"/>
                  <a:pt x="99" y="25"/>
                  <a:pt x="90" y="20"/>
                </a:cubicBezTo>
                <a:close/>
                <a:moveTo>
                  <a:pt x="36" y="45"/>
                </a:moveTo>
                <a:cubicBezTo>
                  <a:pt x="35" y="46"/>
                  <a:pt x="34" y="47"/>
                  <a:pt x="33" y="47"/>
                </a:cubicBezTo>
                <a:cubicBezTo>
                  <a:pt x="31" y="47"/>
                  <a:pt x="30" y="46"/>
                  <a:pt x="29" y="45"/>
                </a:cubicBezTo>
                <a:cubicBezTo>
                  <a:pt x="28" y="44"/>
                  <a:pt x="28" y="43"/>
                  <a:pt x="28" y="41"/>
                </a:cubicBezTo>
                <a:cubicBezTo>
                  <a:pt x="28" y="40"/>
                  <a:pt x="28" y="39"/>
                  <a:pt x="29" y="38"/>
                </a:cubicBezTo>
                <a:cubicBezTo>
                  <a:pt x="30" y="37"/>
                  <a:pt x="31" y="36"/>
                  <a:pt x="33" y="36"/>
                </a:cubicBezTo>
                <a:cubicBezTo>
                  <a:pt x="34" y="36"/>
                  <a:pt x="35" y="37"/>
                  <a:pt x="36" y="38"/>
                </a:cubicBezTo>
                <a:cubicBezTo>
                  <a:pt x="37" y="39"/>
                  <a:pt x="38" y="40"/>
                  <a:pt x="38" y="41"/>
                </a:cubicBezTo>
                <a:cubicBezTo>
                  <a:pt x="38" y="43"/>
                  <a:pt x="37" y="44"/>
                  <a:pt x="36" y="45"/>
                </a:cubicBezTo>
                <a:close/>
                <a:moveTo>
                  <a:pt x="92" y="45"/>
                </a:moveTo>
                <a:cubicBezTo>
                  <a:pt x="91" y="46"/>
                  <a:pt x="89" y="47"/>
                  <a:pt x="88" y="47"/>
                </a:cubicBezTo>
                <a:cubicBezTo>
                  <a:pt x="87" y="47"/>
                  <a:pt x="85" y="46"/>
                  <a:pt x="84" y="45"/>
                </a:cubicBezTo>
                <a:cubicBezTo>
                  <a:pt x="83" y="44"/>
                  <a:pt x="83" y="43"/>
                  <a:pt x="83" y="41"/>
                </a:cubicBezTo>
                <a:cubicBezTo>
                  <a:pt x="83" y="40"/>
                  <a:pt x="83" y="39"/>
                  <a:pt x="84" y="38"/>
                </a:cubicBezTo>
                <a:cubicBezTo>
                  <a:pt x="85" y="37"/>
                  <a:pt x="87" y="36"/>
                  <a:pt x="88" y="36"/>
                </a:cubicBezTo>
                <a:cubicBezTo>
                  <a:pt x="89" y="36"/>
                  <a:pt x="91" y="37"/>
                  <a:pt x="92" y="38"/>
                </a:cubicBezTo>
                <a:cubicBezTo>
                  <a:pt x="93" y="39"/>
                  <a:pt x="93" y="40"/>
                  <a:pt x="93" y="41"/>
                </a:cubicBezTo>
                <a:cubicBezTo>
                  <a:pt x="93" y="43"/>
                  <a:pt x="93" y="44"/>
                  <a:pt x="92" y="45"/>
                </a:cubicBezTo>
                <a:close/>
                <a:moveTo>
                  <a:pt x="92" y="45"/>
                </a:moveTo>
                <a:cubicBezTo>
                  <a:pt x="92" y="45"/>
                  <a:pt x="92" y="45"/>
                  <a:pt x="92"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8" name="Freeform 370"/>
          <p:cNvSpPr>
            <a:spLocks noEditPoints="1"/>
          </p:cNvSpPr>
          <p:nvPr/>
        </p:nvSpPr>
        <p:spPr bwMode="auto">
          <a:xfrm>
            <a:off x="3031069" y="3020484"/>
            <a:ext cx="35984" cy="110067"/>
          </a:xfrm>
          <a:custGeom>
            <a:avLst/>
            <a:gdLst>
              <a:gd name="T0" fmla="*/ 23 w 27"/>
              <a:gd name="T1" fmla="*/ 4 h 83"/>
              <a:gd name="T2" fmla="*/ 13 w 27"/>
              <a:gd name="T3" fmla="*/ 0 h 83"/>
              <a:gd name="T4" fmla="*/ 4 w 27"/>
              <a:gd name="T5" fmla="*/ 4 h 83"/>
              <a:gd name="T6" fmla="*/ 0 w 27"/>
              <a:gd name="T7" fmla="*/ 13 h 83"/>
              <a:gd name="T8" fmla="*/ 0 w 27"/>
              <a:gd name="T9" fmla="*/ 69 h 83"/>
              <a:gd name="T10" fmla="*/ 4 w 27"/>
              <a:gd name="T11" fmla="*/ 79 h 83"/>
              <a:gd name="T12" fmla="*/ 13 w 27"/>
              <a:gd name="T13" fmla="*/ 83 h 83"/>
              <a:gd name="T14" fmla="*/ 23 w 27"/>
              <a:gd name="T15" fmla="*/ 79 h 83"/>
              <a:gd name="T16" fmla="*/ 27 w 27"/>
              <a:gd name="T17" fmla="*/ 69 h 83"/>
              <a:gd name="T18" fmla="*/ 27 w 27"/>
              <a:gd name="T19" fmla="*/ 13 h 83"/>
              <a:gd name="T20" fmla="*/ 23 w 27"/>
              <a:gd name="T21" fmla="*/ 4 h 83"/>
              <a:gd name="T22" fmla="*/ 23 w 27"/>
              <a:gd name="T23" fmla="*/ 4 h 83"/>
              <a:gd name="T24" fmla="*/ 23 w 27"/>
              <a:gd name="T25" fmla="*/ 4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83">
                <a:moveTo>
                  <a:pt x="23" y="4"/>
                </a:moveTo>
                <a:cubicBezTo>
                  <a:pt x="20" y="1"/>
                  <a:pt x="17" y="0"/>
                  <a:pt x="13" y="0"/>
                </a:cubicBezTo>
                <a:cubicBezTo>
                  <a:pt x="9" y="0"/>
                  <a:pt x="6" y="1"/>
                  <a:pt x="4" y="4"/>
                </a:cubicBezTo>
                <a:cubicBezTo>
                  <a:pt x="1" y="6"/>
                  <a:pt x="0" y="9"/>
                  <a:pt x="0" y="13"/>
                </a:cubicBezTo>
                <a:cubicBezTo>
                  <a:pt x="0" y="69"/>
                  <a:pt x="0" y="69"/>
                  <a:pt x="0" y="69"/>
                </a:cubicBezTo>
                <a:cubicBezTo>
                  <a:pt x="0" y="73"/>
                  <a:pt x="1" y="76"/>
                  <a:pt x="4" y="79"/>
                </a:cubicBezTo>
                <a:cubicBezTo>
                  <a:pt x="6" y="81"/>
                  <a:pt x="9" y="83"/>
                  <a:pt x="13" y="83"/>
                </a:cubicBezTo>
                <a:cubicBezTo>
                  <a:pt x="17" y="83"/>
                  <a:pt x="20" y="81"/>
                  <a:pt x="23" y="79"/>
                </a:cubicBezTo>
                <a:cubicBezTo>
                  <a:pt x="25" y="76"/>
                  <a:pt x="27" y="73"/>
                  <a:pt x="27" y="69"/>
                </a:cubicBezTo>
                <a:cubicBezTo>
                  <a:pt x="27" y="13"/>
                  <a:pt x="27" y="13"/>
                  <a:pt x="27" y="13"/>
                </a:cubicBezTo>
                <a:cubicBezTo>
                  <a:pt x="27" y="9"/>
                  <a:pt x="25" y="6"/>
                  <a:pt x="23" y="4"/>
                </a:cubicBezTo>
                <a:close/>
                <a:moveTo>
                  <a:pt x="23" y="4"/>
                </a:moveTo>
                <a:cubicBezTo>
                  <a:pt x="23" y="4"/>
                  <a:pt x="23" y="4"/>
                  <a:pt x="23"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9" name="Freeform 371"/>
          <p:cNvSpPr>
            <a:spLocks noEditPoints="1"/>
          </p:cNvSpPr>
          <p:nvPr/>
        </p:nvSpPr>
        <p:spPr bwMode="auto">
          <a:xfrm>
            <a:off x="4730753" y="2537884"/>
            <a:ext cx="243417" cy="281517"/>
          </a:xfrm>
          <a:custGeom>
            <a:avLst/>
            <a:gdLst>
              <a:gd name="T0" fmla="*/ 185 w 186"/>
              <a:gd name="T1" fmla="*/ 13 h 216"/>
              <a:gd name="T2" fmla="*/ 182 w 186"/>
              <a:gd name="T3" fmla="*/ 12 h 216"/>
              <a:gd name="T4" fmla="*/ 181 w 186"/>
              <a:gd name="T5" fmla="*/ 12 h 216"/>
              <a:gd name="T6" fmla="*/ 122 w 186"/>
              <a:gd name="T7" fmla="*/ 25 h 216"/>
              <a:gd name="T8" fmla="*/ 120 w 186"/>
              <a:gd name="T9" fmla="*/ 27 h 216"/>
              <a:gd name="T10" fmla="*/ 119 w 186"/>
              <a:gd name="T11" fmla="*/ 29 h 216"/>
              <a:gd name="T12" fmla="*/ 79 w 186"/>
              <a:gd name="T13" fmla="*/ 29 h 216"/>
              <a:gd name="T14" fmla="*/ 80 w 186"/>
              <a:gd name="T15" fmla="*/ 21 h 216"/>
              <a:gd name="T16" fmla="*/ 74 w 186"/>
              <a:gd name="T17" fmla="*/ 6 h 216"/>
              <a:gd name="T18" fmla="*/ 59 w 186"/>
              <a:gd name="T19" fmla="*/ 0 h 216"/>
              <a:gd name="T20" fmla="*/ 44 w 186"/>
              <a:gd name="T21" fmla="*/ 6 h 216"/>
              <a:gd name="T22" fmla="*/ 38 w 186"/>
              <a:gd name="T23" fmla="*/ 21 h 216"/>
              <a:gd name="T24" fmla="*/ 41 w 186"/>
              <a:gd name="T25" fmla="*/ 32 h 216"/>
              <a:gd name="T26" fmla="*/ 27 w 186"/>
              <a:gd name="T27" fmla="*/ 39 h 216"/>
              <a:gd name="T28" fmla="*/ 16 w 186"/>
              <a:gd name="T29" fmla="*/ 48 h 216"/>
              <a:gd name="T30" fmla="*/ 8 w 186"/>
              <a:gd name="T31" fmla="*/ 57 h 216"/>
              <a:gd name="T32" fmla="*/ 3 w 186"/>
              <a:gd name="T33" fmla="*/ 64 h 216"/>
              <a:gd name="T34" fmla="*/ 1 w 186"/>
              <a:gd name="T35" fmla="*/ 68 h 216"/>
              <a:gd name="T36" fmla="*/ 0 w 186"/>
              <a:gd name="T37" fmla="*/ 74 h 216"/>
              <a:gd name="T38" fmla="*/ 5 w 186"/>
              <a:gd name="T39" fmla="*/ 79 h 216"/>
              <a:gd name="T40" fmla="*/ 8 w 186"/>
              <a:gd name="T41" fmla="*/ 80 h 216"/>
              <a:gd name="T42" fmla="*/ 16 w 186"/>
              <a:gd name="T43" fmla="*/ 76 h 216"/>
              <a:gd name="T44" fmla="*/ 18 w 186"/>
              <a:gd name="T45" fmla="*/ 72 h 216"/>
              <a:gd name="T46" fmla="*/ 23 w 186"/>
              <a:gd name="T47" fmla="*/ 65 h 216"/>
              <a:gd name="T48" fmla="*/ 32 w 186"/>
              <a:gd name="T49" fmla="*/ 56 h 216"/>
              <a:gd name="T50" fmla="*/ 44 w 186"/>
              <a:gd name="T51" fmla="*/ 49 h 216"/>
              <a:gd name="T52" fmla="*/ 59 w 186"/>
              <a:gd name="T53" fmla="*/ 46 h 216"/>
              <a:gd name="T54" fmla="*/ 64 w 186"/>
              <a:gd name="T55" fmla="*/ 46 h 216"/>
              <a:gd name="T56" fmla="*/ 64 w 186"/>
              <a:gd name="T57" fmla="*/ 61 h 216"/>
              <a:gd name="T58" fmla="*/ 42 w 186"/>
              <a:gd name="T59" fmla="*/ 76 h 216"/>
              <a:gd name="T60" fmla="*/ 34 w 186"/>
              <a:gd name="T61" fmla="*/ 101 h 216"/>
              <a:gd name="T62" fmla="*/ 34 w 186"/>
              <a:gd name="T63" fmla="*/ 207 h 216"/>
              <a:gd name="T64" fmla="*/ 36 w 186"/>
              <a:gd name="T65" fmla="*/ 213 h 216"/>
              <a:gd name="T66" fmla="*/ 42 w 186"/>
              <a:gd name="T67" fmla="*/ 216 h 216"/>
              <a:gd name="T68" fmla="*/ 110 w 186"/>
              <a:gd name="T69" fmla="*/ 216 h 216"/>
              <a:gd name="T70" fmla="*/ 116 w 186"/>
              <a:gd name="T71" fmla="*/ 213 h 216"/>
              <a:gd name="T72" fmla="*/ 119 w 186"/>
              <a:gd name="T73" fmla="*/ 207 h 216"/>
              <a:gd name="T74" fmla="*/ 119 w 186"/>
              <a:gd name="T75" fmla="*/ 101 h 216"/>
              <a:gd name="T76" fmla="*/ 109 w 186"/>
              <a:gd name="T77" fmla="*/ 74 h 216"/>
              <a:gd name="T78" fmla="*/ 85 w 186"/>
              <a:gd name="T79" fmla="*/ 60 h 216"/>
              <a:gd name="T80" fmla="*/ 85 w 186"/>
              <a:gd name="T81" fmla="*/ 46 h 216"/>
              <a:gd name="T82" fmla="*/ 119 w 186"/>
              <a:gd name="T83" fmla="*/ 46 h 216"/>
              <a:gd name="T84" fmla="*/ 120 w 186"/>
              <a:gd name="T85" fmla="*/ 49 h 216"/>
              <a:gd name="T86" fmla="*/ 122 w 186"/>
              <a:gd name="T87" fmla="*/ 50 h 216"/>
              <a:gd name="T88" fmla="*/ 181 w 186"/>
              <a:gd name="T89" fmla="*/ 63 h 216"/>
              <a:gd name="T90" fmla="*/ 182 w 186"/>
              <a:gd name="T91" fmla="*/ 63 h 216"/>
              <a:gd name="T92" fmla="*/ 185 w 186"/>
              <a:gd name="T93" fmla="*/ 62 h 216"/>
              <a:gd name="T94" fmla="*/ 186 w 186"/>
              <a:gd name="T95" fmla="*/ 59 h 216"/>
              <a:gd name="T96" fmla="*/ 186 w 186"/>
              <a:gd name="T97" fmla="*/ 17 h 216"/>
              <a:gd name="T98" fmla="*/ 185 w 186"/>
              <a:gd name="T99" fmla="*/ 13 h 216"/>
              <a:gd name="T100" fmla="*/ 65 w 186"/>
              <a:gd name="T101" fmla="*/ 27 h 216"/>
              <a:gd name="T102" fmla="*/ 59 w 186"/>
              <a:gd name="T103" fmla="*/ 29 h 216"/>
              <a:gd name="T104" fmla="*/ 53 w 186"/>
              <a:gd name="T105" fmla="*/ 27 h 216"/>
              <a:gd name="T106" fmla="*/ 51 w 186"/>
              <a:gd name="T107" fmla="*/ 21 h 216"/>
              <a:gd name="T108" fmla="*/ 53 w 186"/>
              <a:gd name="T109" fmla="*/ 15 h 216"/>
              <a:gd name="T110" fmla="*/ 59 w 186"/>
              <a:gd name="T111" fmla="*/ 12 h 216"/>
              <a:gd name="T112" fmla="*/ 65 w 186"/>
              <a:gd name="T113" fmla="*/ 15 h 216"/>
              <a:gd name="T114" fmla="*/ 68 w 186"/>
              <a:gd name="T115" fmla="*/ 21 h 216"/>
              <a:gd name="T116" fmla="*/ 65 w 186"/>
              <a:gd name="T117" fmla="*/ 27 h 216"/>
              <a:gd name="T118" fmla="*/ 65 w 186"/>
              <a:gd name="T119" fmla="*/ 27 h 216"/>
              <a:gd name="T120" fmla="*/ 65 w 186"/>
              <a:gd name="T121" fmla="*/ 2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216">
                <a:moveTo>
                  <a:pt x="185" y="13"/>
                </a:moveTo>
                <a:cubicBezTo>
                  <a:pt x="184" y="13"/>
                  <a:pt x="183" y="12"/>
                  <a:pt x="182" y="12"/>
                </a:cubicBezTo>
                <a:cubicBezTo>
                  <a:pt x="182" y="12"/>
                  <a:pt x="182" y="12"/>
                  <a:pt x="181" y="12"/>
                </a:cubicBezTo>
                <a:cubicBezTo>
                  <a:pt x="122" y="25"/>
                  <a:pt x="122" y="25"/>
                  <a:pt x="122" y="25"/>
                </a:cubicBezTo>
                <a:cubicBezTo>
                  <a:pt x="121" y="25"/>
                  <a:pt x="120" y="26"/>
                  <a:pt x="120" y="27"/>
                </a:cubicBezTo>
                <a:cubicBezTo>
                  <a:pt x="119" y="27"/>
                  <a:pt x="119" y="28"/>
                  <a:pt x="119" y="29"/>
                </a:cubicBezTo>
                <a:cubicBezTo>
                  <a:pt x="79" y="29"/>
                  <a:pt x="79" y="29"/>
                  <a:pt x="79" y="29"/>
                </a:cubicBezTo>
                <a:cubicBezTo>
                  <a:pt x="80" y="27"/>
                  <a:pt x="80" y="24"/>
                  <a:pt x="80" y="21"/>
                </a:cubicBezTo>
                <a:cubicBezTo>
                  <a:pt x="80" y="15"/>
                  <a:pt x="78" y="10"/>
                  <a:pt x="74" y="6"/>
                </a:cubicBezTo>
                <a:cubicBezTo>
                  <a:pt x="70" y="2"/>
                  <a:pt x="65" y="0"/>
                  <a:pt x="59" y="0"/>
                </a:cubicBezTo>
                <a:cubicBezTo>
                  <a:pt x="53" y="0"/>
                  <a:pt x="48" y="2"/>
                  <a:pt x="44" y="6"/>
                </a:cubicBezTo>
                <a:cubicBezTo>
                  <a:pt x="40" y="10"/>
                  <a:pt x="38" y="15"/>
                  <a:pt x="38" y="21"/>
                </a:cubicBezTo>
                <a:cubicBezTo>
                  <a:pt x="38" y="25"/>
                  <a:pt x="39" y="28"/>
                  <a:pt x="41" y="32"/>
                </a:cubicBezTo>
                <a:cubicBezTo>
                  <a:pt x="36" y="34"/>
                  <a:pt x="32" y="36"/>
                  <a:pt x="27" y="39"/>
                </a:cubicBezTo>
                <a:cubicBezTo>
                  <a:pt x="22" y="42"/>
                  <a:pt x="19" y="45"/>
                  <a:pt x="16" y="48"/>
                </a:cubicBezTo>
                <a:cubicBezTo>
                  <a:pt x="13" y="51"/>
                  <a:pt x="10" y="54"/>
                  <a:pt x="8" y="57"/>
                </a:cubicBezTo>
                <a:cubicBezTo>
                  <a:pt x="5" y="61"/>
                  <a:pt x="4" y="63"/>
                  <a:pt x="3" y="64"/>
                </a:cubicBezTo>
                <a:cubicBezTo>
                  <a:pt x="2" y="66"/>
                  <a:pt x="1" y="67"/>
                  <a:pt x="1" y="68"/>
                </a:cubicBezTo>
                <a:cubicBezTo>
                  <a:pt x="0" y="70"/>
                  <a:pt x="0" y="72"/>
                  <a:pt x="0" y="74"/>
                </a:cubicBezTo>
                <a:cubicBezTo>
                  <a:pt x="1" y="77"/>
                  <a:pt x="3" y="78"/>
                  <a:pt x="5" y="79"/>
                </a:cubicBezTo>
                <a:cubicBezTo>
                  <a:pt x="6" y="80"/>
                  <a:pt x="7" y="80"/>
                  <a:pt x="8" y="80"/>
                </a:cubicBezTo>
                <a:cubicBezTo>
                  <a:pt x="12" y="80"/>
                  <a:pt x="15" y="79"/>
                  <a:pt x="16" y="76"/>
                </a:cubicBezTo>
                <a:cubicBezTo>
                  <a:pt x="16" y="75"/>
                  <a:pt x="17" y="74"/>
                  <a:pt x="18" y="72"/>
                </a:cubicBezTo>
                <a:cubicBezTo>
                  <a:pt x="19" y="71"/>
                  <a:pt x="21" y="68"/>
                  <a:pt x="23" y="65"/>
                </a:cubicBezTo>
                <a:cubicBezTo>
                  <a:pt x="26" y="62"/>
                  <a:pt x="29" y="59"/>
                  <a:pt x="32" y="56"/>
                </a:cubicBezTo>
                <a:cubicBezTo>
                  <a:pt x="35" y="54"/>
                  <a:pt x="39" y="51"/>
                  <a:pt x="44" y="49"/>
                </a:cubicBezTo>
                <a:cubicBezTo>
                  <a:pt x="49" y="47"/>
                  <a:pt x="54" y="46"/>
                  <a:pt x="59" y="46"/>
                </a:cubicBezTo>
                <a:cubicBezTo>
                  <a:pt x="64" y="46"/>
                  <a:pt x="64" y="46"/>
                  <a:pt x="64" y="46"/>
                </a:cubicBezTo>
                <a:cubicBezTo>
                  <a:pt x="64" y="61"/>
                  <a:pt x="64" y="61"/>
                  <a:pt x="64" y="61"/>
                </a:cubicBezTo>
                <a:cubicBezTo>
                  <a:pt x="55" y="64"/>
                  <a:pt x="48" y="69"/>
                  <a:pt x="42" y="76"/>
                </a:cubicBezTo>
                <a:cubicBezTo>
                  <a:pt x="37" y="84"/>
                  <a:pt x="34" y="92"/>
                  <a:pt x="34" y="101"/>
                </a:cubicBezTo>
                <a:cubicBezTo>
                  <a:pt x="34" y="207"/>
                  <a:pt x="34" y="207"/>
                  <a:pt x="34" y="207"/>
                </a:cubicBezTo>
                <a:cubicBezTo>
                  <a:pt x="34" y="210"/>
                  <a:pt x="35" y="212"/>
                  <a:pt x="36" y="213"/>
                </a:cubicBezTo>
                <a:cubicBezTo>
                  <a:pt x="38" y="215"/>
                  <a:pt x="40" y="216"/>
                  <a:pt x="42" y="216"/>
                </a:cubicBezTo>
                <a:cubicBezTo>
                  <a:pt x="110" y="216"/>
                  <a:pt x="110" y="216"/>
                  <a:pt x="110" y="216"/>
                </a:cubicBezTo>
                <a:cubicBezTo>
                  <a:pt x="112" y="216"/>
                  <a:pt x="114" y="215"/>
                  <a:pt x="116" y="213"/>
                </a:cubicBezTo>
                <a:cubicBezTo>
                  <a:pt x="118" y="212"/>
                  <a:pt x="119" y="210"/>
                  <a:pt x="119" y="207"/>
                </a:cubicBezTo>
                <a:cubicBezTo>
                  <a:pt x="119" y="101"/>
                  <a:pt x="119" y="101"/>
                  <a:pt x="119" y="101"/>
                </a:cubicBezTo>
                <a:cubicBezTo>
                  <a:pt x="119" y="91"/>
                  <a:pt x="115" y="82"/>
                  <a:pt x="109" y="74"/>
                </a:cubicBezTo>
                <a:cubicBezTo>
                  <a:pt x="103" y="67"/>
                  <a:pt x="95" y="62"/>
                  <a:pt x="85" y="60"/>
                </a:cubicBezTo>
                <a:cubicBezTo>
                  <a:pt x="85" y="46"/>
                  <a:pt x="85" y="46"/>
                  <a:pt x="85" y="46"/>
                </a:cubicBezTo>
                <a:cubicBezTo>
                  <a:pt x="119" y="46"/>
                  <a:pt x="119" y="46"/>
                  <a:pt x="119" y="46"/>
                </a:cubicBezTo>
                <a:cubicBezTo>
                  <a:pt x="119" y="47"/>
                  <a:pt x="119" y="48"/>
                  <a:pt x="120" y="49"/>
                </a:cubicBezTo>
                <a:cubicBezTo>
                  <a:pt x="120" y="50"/>
                  <a:pt x="121" y="50"/>
                  <a:pt x="122" y="50"/>
                </a:cubicBezTo>
                <a:cubicBezTo>
                  <a:pt x="181" y="63"/>
                  <a:pt x="181" y="63"/>
                  <a:pt x="181" y="63"/>
                </a:cubicBezTo>
                <a:cubicBezTo>
                  <a:pt x="182" y="63"/>
                  <a:pt x="182" y="63"/>
                  <a:pt x="182" y="63"/>
                </a:cubicBezTo>
                <a:cubicBezTo>
                  <a:pt x="183" y="63"/>
                  <a:pt x="184" y="63"/>
                  <a:pt x="185" y="62"/>
                </a:cubicBezTo>
                <a:cubicBezTo>
                  <a:pt x="186" y="61"/>
                  <a:pt x="186" y="60"/>
                  <a:pt x="186" y="59"/>
                </a:cubicBezTo>
                <a:cubicBezTo>
                  <a:pt x="186" y="17"/>
                  <a:pt x="186" y="17"/>
                  <a:pt x="186" y="17"/>
                </a:cubicBezTo>
                <a:cubicBezTo>
                  <a:pt x="186" y="15"/>
                  <a:pt x="186" y="14"/>
                  <a:pt x="185" y="13"/>
                </a:cubicBezTo>
                <a:close/>
                <a:moveTo>
                  <a:pt x="65" y="27"/>
                </a:moveTo>
                <a:cubicBezTo>
                  <a:pt x="64" y="28"/>
                  <a:pt x="62" y="29"/>
                  <a:pt x="59" y="29"/>
                </a:cubicBezTo>
                <a:cubicBezTo>
                  <a:pt x="57" y="29"/>
                  <a:pt x="55" y="28"/>
                  <a:pt x="53" y="27"/>
                </a:cubicBezTo>
                <a:cubicBezTo>
                  <a:pt x="52" y="25"/>
                  <a:pt x="51" y="23"/>
                  <a:pt x="51" y="21"/>
                </a:cubicBezTo>
                <a:cubicBezTo>
                  <a:pt x="51" y="19"/>
                  <a:pt x="52" y="17"/>
                  <a:pt x="53" y="15"/>
                </a:cubicBezTo>
                <a:cubicBezTo>
                  <a:pt x="55" y="13"/>
                  <a:pt x="57" y="12"/>
                  <a:pt x="59" y="12"/>
                </a:cubicBezTo>
                <a:cubicBezTo>
                  <a:pt x="62" y="12"/>
                  <a:pt x="64" y="13"/>
                  <a:pt x="65" y="15"/>
                </a:cubicBezTo>
                <a:cubicBezTo>
                  <a:pt x="67" y="17"/>
                  <a:pt x="68" y="19"/>
                  <a:pt x="68" y="21"/>
                </a:cubicBezTo>
                <a:cubicBezTo>
                  <a:pt x="68" y="23"/>
                  <a:pt x="67" y="25"/>
                  <a:pt x="65" y="27"/>
                </a:cubicBezTo>
                <a:close/>
                <a:moveTo>
                  <a:pt x="65" y="27"/>
                </a:moveTo>
                <a:cubicBezTo>
                  <a:pt x="65" y="27"/>
                  <a:pt x="65" y="27"/>
                  <a:pt x="65" y="2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0" name="Freeform 372"/>
          <p:cNvSpPr>
            <a:spLocks noEditPoints="1"/>
          </p:cNvSpPr>
          <p:nvPr/>
        </p:nvSpPr>
        <p:spPr bwMode="auto">
          <a:xfrm>
            <a:off x="7740653" y="2967568"/>
            <a:ext cx="249767" cy="177800"/>
          </a:xfrm>
          <a:custGeom>
            <a:avLst/>
            <a:gdLst>
              <a:gd name="T0" fmla="*/ 187 w 191"/>
              <a:gd name="T1" fmla="*/ 4 h 136"/>
              <a:gd name="T2" fmla="*/ 184 w 191"/>
              <a:gd name="T3" fmla="*/ 3 h 136"/>
              <a:gd name="T4" fmla="*/ 179 w 191"/>
              <a:gd name="T5" fmla="*/ 5 h 136"/>
              <a:gd name="T6" fmla="*/ 136 w 191"/>
              <a:gd name="T7" fmla="*/ 48 h 136"/>
              <a:gd name="T8" fmla="*/ 136 w 191"/>
              <a:gd name="T9" fmla="*/ 30 h 136"/>
              <a:gd name="T10" fmla="*/ 127 w 191"/>
              <a:gd name="T11" fmla="*/ 9 h 136"/>
              <a:gd name="T12" fmla="*/ 105 w 191"/>
              <a:gd name="T13" fmla="*/ 0 h 136"/>
              <a:gd name="T14" fmla="*/ 30 w 191"/>
              <a:gd name="T15" fmla="*/ 0 h 136"/>
              <a:gd name="T16" fmla="*/ 9 w 191"/>
              <a:gd name="T17" fmla="*/ 9 h 136"/>
              <a:gd name="T18" fmla="*/ 0 w 191"/>
              <a:gd name="T19" fmla="*/ 30 h 136"/>
              <a:gd name="T20" fmla="*/ 0 w 191"/>
              <a:gd name="T21" fmla="*/ 105 h 136"/>
              <a:gd name="T22" fmla="*/ 9 w 191"/>
              <a:gd name="T23" fmla="*/ 127 h 136"/>
              <a:gd name="T24" fmla="*/ 30 w 191"/>
              <a:gd name="T25" fmla="*/ 136 h 136"/>
              <a:gd name="T26" fmla="*/ 105 w 191"/>
              <a:gd name="T27" fmla="*/ 136 h 136"/>
              <a:gd name="T28" fmla="*/ 127 w 191"/>
              <a:gd name="T29" fmla="*/ 127 h 136"/>
              <a:gd name="T30" fmla="*/ 136 w 191"/>
              <a:gd name="T31" fmla="*/ 105 h 136"/>
              <a:gd name="T32" fmla="*/ 136 w 191"/>
              <a:gd name="T33" fmla="*/ 88 h 136"/>
              <a:gd name="T34" fmla="*/ 179 w 191"/>
              <a:gd name="T35" fmla="*/ 131 h 136"/>
              <a:gd name="T36" fmla="*/ 184 w 191"/>
              <a:gd name="T37" fmla="*/ 133 h 136"/>
              <a:gd name="T38" fmla="*/ 187 w 191"/>
              <a:gd name="T39" fmla="*/ 132 h 136"/>
              <a:gd name="T40" fmla="*/ 191 w 191"/>
              <a:gd name="T41" fmla="*/ 126 h 136"/>
              <a:gd name="T42" fmla="*/ 191 w 191"/>
              <a:gd name="T43" fmla="*/ 10 h 136"/>
              <a:gd name="T44" fmla="*/ 187 w 191"/>
              <a:gd name="T45" fmla="*/ 4 h 136"/>
              <a:gd name="T46" fmla="*/ 187 w 191"/>
              <a:gd name="T47" fmla="*/ 4 h 136"/>
              <a:gd name="T48" fmla="*/ 187 w 191"/>
              <a:gd name="T49" fmla="*/ 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1" h="136">
                <a:moveTo>
                  <a:pt x="187" y="4"/>
                </a:moveTo>
                <a:cubicBezTo>
                  <a:pt x="186" y="3"/>
                  <a:pt x="185" y="3"/>
                  <a:pt x="184" y="3"/>
                </a:cubicBezTo>
                <a:cubicBezTo>
                  <a:pt x="182" y="3"/>
                  <a:pt x="180" y="4"/>
                  <a:pt x="179" y="5"/>
                </a:cubicBezTo>
                <a:cubicBezTo>
                  <a:pt x="136" y="48"/>
                  <a:pt x="136" y="48"/>
                  <a:pt x="136" y="48"/>
                </a:cubicBezTo>
                <a:cubicBezTo>
                  <a:pt x="136" y="30"/>
                  <a:pt x="136" y="30"/>
                  <a:pt x="136" y="30"/>
                </a:cubicBezTo>
                <a:cubicBezTo>
                  <a:pt x="136" y="22"/>
                  <a:pt x="133" y="15"/>
                  <a:pt x="127" y="9"/>
                </a:cubicBezTo>
                <a:cubicBezTo>
                  <a:pt x="121" y="3"/>
                  <a:pt x="114" y="0"/>
                  <a:pt x="105" y="0"/>
                </a:cubicBezTo>
                <a:cubicBezTo>
                  <a:pt x="30" y="0"/>
                  <a:pt x="30" y="0"/>
                  <a:pt x="30" y="0"/>
                </a:cubicBezTo>
                <a:cubicBezTo>
                  <a:pt x="22" y="0"/>
                  <a:pt x="15" y="3"/>
                  <a:pt x="9" y="9"/>
                </a:cubicBezTo>
                <a:cubicBezTo>
                  <a:pt x="3" y="15"/>
                  <a:pt x="0" y="22"/>
                  <a:pt x="0" y="30"/>
                </a:cubicBezTo>
                <a:cubicBezTo>
                  <a:pt x="0" y="105"/>
                  <a:pt x="0" y="105"/>
                  <a:pt x="0" y="105"/>
                </a:cubicBezTo>
                <a:cubicBezTo>
                  <a:pt x="0" y="114"/>
                  <a:pt x="3" y="121"/>
                  <a:pt x="9" y="127"/>
                </a:cubicBezTo>
                <a:cubicBezTo>
                  <a:pt x="15" y="133"/>
                  <a:pt x="22" y="136"/>
                  <a:pt x="30" y="136"/>
                </a:cubicBezTo>
                <a:cubicBezTo>
                  <a:pt x="105" y="136"/>
                  <a:pt x="105" y="136"/>
                  <a:pt x="105" y="136"/>
                </a:cubicBezTo>
                <a:cubicBezTo>
                  <a:pt x="114" y="136"/>
                  <a:pt x="121" y="133"/>
                  <a:pt x="127" y="127"/>
                </a:cubicBezTo>
                <a:cubicBezTo>
                  <a:pt x="133" y="121"/>
                  <a:pt x="136" y="114"/>
                  <a:pt x="136" y="105"/>
                </a:cubicBezTo>
                <a:cubicBezTo>
                  <a:pt x="136" y="88"/>
                  <a:pt x="136" y="88"/>
                  <a:pt x="136" y="88"/>
                </a:cubicBezTo>
                <a:cubicBezTo>
                  <a:pt x="179" y="131"/>
                  <a:pt x="179" y="131"/>
                  <a:pt x="179" y="131"/>
                </a:cubicBezTo>
                <a:cubicBezTo>
                  <a:pt x="180" y="132"/>
                  <a:pt x="182" y="133"/>
                  <a:pt x="184" y="133"/>
                </a:cubicBezTo>
                <a:cubicBezTo>
                  <a:pt x="185" y="133"/>
                  <a:pt x="186" y="132"/>
                  <a:pt x="187" y="132"/>
                </a:cubicBezTo>
                <a:cubicBezTo>
                  <a:pt x="189" y="131"/>
                  <a:pt x="191" y="129"/>
                  <a:pt x="191" y="126"/>
                </a:cubicBezTo>
                <a:cubicBezTo>
                  <a:pt x="191" y="10"/>
                  <a:pt x="191" y="10"/>
                  <a:pt x="191" y="10"/>
                </a:cubicBezTo>
                <a:cubicBezTo>
                  <a:pt x="191" y="7"/>
                  <a:pt x="189" y="5"/>
                  <a:pt x="187" y="4"/>
                </a:cubicBezTo>
                <a:close/>
                <a:moveTo>
                  <a:pt x="187" y="4"/>
                </a:moveTo>
                <a:cubicBezTo>
                  <a:pt x="187" y="4"/>
                  <a:pt x="187" y="4"/>
                  <a:pt x="187"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1" name="Freeform 373"/>
          <p:cNvSpPr>
            <a:spLocks noEditPoints="1"/>
          </p:cNvSpPr>
          <p:nvPr/>
        </p:nvSpPr>
        <p:spPr bwMode="auto">
          <a:xfrm>
            <a:off x="5039784" y="2620435"/>
            <a:ext cx="332317" cy="201084"/>
          </a:xfrm>
          <a:custGeom>
            <a:avLst/>
            <a:gdLst>
              <a:gd name="T0" fmla="*/ 254 w 254"/>
              <a:gd name="T1" fmla="*/ 76 h 153"/>
              <a:gd name="T2" fmla="*/ 216 w 254"/>
              <a:gd name="T3" fmla="*/ 64 h 153"/>
              <a:gd name="T4" fmla="*/ 169 w 254"/>
              <a:gd name="T5" fmla="*/ 60 h 153"/>
              <a:gd name="T6" fmla="*/ 140 w 254"/>
              <a:gd name="T7" fmla="*/ 51 h 153"/>
              <a:gd name="T8" fmla="*/ 131 w 254"/>
              <a:gd name="T9" fmla="*/ 51 h 153"/>
              <a:gd name="T10" fmla="*/ 92 w 254"/>
              <a:gd name="T11" fmla="*/ 5 h 153"/>
              <a:gd name="T12" fmla="*/ 102 w 254"/>
              <a:gd name="T13" fmla="*/ 5 h 153"/>
              <a:gd name="T14" fmla="*/ 108 w 254"/>
              <a:gd name="T15" fmla="*/ 4 h 153"/>
              <a:gd name="T16" fmla="*/ 110 w 254"/>
              <a:gd name="T17" fmla="*/ 3 h 153"/>
              <a:gd name="T18" fmla="*/ 108 w 254"/>
              <a:gd name="T19" fmla="*/ 1 h 153"/>
              <a:gd name="T20" fmla="*/ 102 w 254"/>
              <a:gd name="T21" fmla="*/ 0 h 153"/>
              <a:gd name="T22" fmla="*/ 59 w 254"/>
              <a:gd name="T23" fmla="*/ 0 h 153"/>
              <a:gd name="T24" fmla="*/ 59 w 254"/>
              <a:gd name="T25" fmla="*/ 5 h 153"/>
              <a:gd name="T26" fmla="*/ 68 w 254"/>
              <a:gd name="T27" fmla="*/ 5 h 153"/>
              <a:gd name="T28" fmla="*/ 68 w 254"/>
              <a:gd name="T29" fmla="*/ 60 h 153"/>
              <a:gd name="T30" fmla="*/ 47 w 254"/>
              <a:gd name="T31" fmla="*/ 60 h 153"/>
              <a:gd name="T32" fmla="*/ 21 w 254"/>
              <a:gd name="T33" fmla="*/ 30 h 153"/>
              <a:gd name="T34" fmla="*/ 8 w 254"/>
              <a:gd name="T35" fmla="*/ 30 h 153"/>
              <a:gd name="T36" fmla="*/ 4 w 254"/>
              <a:gd name="T37" fmla="*/ 34 h 153"/>
              <a:gd name="T38" fmla="*/ 4 w 254"/>
              <a:gd name="T39" fmla="*/ 60 h 153"/>
              <a:gd name="T40" fmla="*/ 8 w 254"/>
              <a:gd name="T41" fmla="*/ 60 h 153"/>
              <a:gd name="T42" fmla="*/ 8 w 254"/>
              <a:gd name="T43" fmla="*/ 64 h 153"/>
              <a:gd name="T44" fmla="*/ 25 w 254"/>
              <a:gd name="T45" fmla="*/ 64 h 153"/>
              <a:gd name="T46" fmla="*/ 25 w 254"/>
              <a:gd name="T47" fmla="*/ 65 h 153"/>
              <a:gd name="T48" fmla="*/ 0 w 254"/>
              <a:gd name="T49" fmla="*/ 68 h 153"/>
              <a:gd name="T50" fmla="*/ 0 w 254"/>
              <a:gd name="T51" fmla="*/ 85 h 153"/>
              <a:gd name="T52" fmla="*/ 25 w 254"/>
              <a:gd name="T53" fmla="*/ 88 h 153"/>
              <a:gd name="T54" fmla="*/ 25 w 254"/>
              <a:gd name="T55" fmla="*/ 89 h 153"/>
              <a:gd name="T56" fmla="*/ 8 w 254"/>
              <a:gd name="T57" fmla="*/ 89 h 153"/>
              <a:gd name="T58" fmla="*/ 8 w 254"/>
              <a:gd name="T59" fmla="*/ 94 h 153"/>
              <a:gd name="T60" fmla="*/ 4 w 254"/>
              <a:gd name="T61" fmla="*/ 94 h 153"/>
              <a:gd name="T62" fmla="*/ 4 w 254"/>
              <a:gd name="T63" fmla="*/ 119 h 153"/>
              <a:gd name="T64" fmla="*/ 8 w 254"/>
              <a:gd name="T65" fmla="*/ 123 h 153"/>
              <a:gd name="T66" fmla="*/ 21 w 254"/>
              <a:gd name="T67" fmla="*/ 123 h 153"/>
              <a:gd name="T68" fmla="*/ 47 w 254"/>
              <a:gd name="T69" fmla="*/ 94 h 153"/>
              <a:gd name="T70" fmla="*/ 68 w 254"/>
              <a:gd name="T71" fmla="*/ 94 h 153"/>
              <a:gd name="T72" fmla="*/ 68 w 254"/>
              <a:gd name="T73" fmla="*/ 149 h 153"/>
              <a:gd name="T74" fmla="*/ 59 w 254"/>
              <a:gd name="T75" fmla="*/ 149 h 153"/>
              <a:gd name="T76" fmla="*/ 59 w 254"/>
              <a:gd name="T77" fmla="*/ 153 h 153"/>
              <a:gd name="T78" fmla="*/ 102 w 254"/>
              <a:gd name="T79" fmla="*/ 153 h 153"/>
              <a:gd name="T80" fmla="*/ 108 w 254"/>
              <a:gd name="T81" fmla="*/ 152 h 153"/>
              <a:gd name="T82" fmla="*/ 110 w 254"/>
              <a:gd name="T83" fmla="*/ 151 h 153"/>
              <a:gd name="T84" fmla="*/ 108 w 254"/>
              <a:gd name="T85" fmla="*/ 149 h 153"/>
              <a:gd name="T86" fmla="*/ 102 w 254"/>
              <a:gd name="T87" fmla="*/ 149 h 153"/>
              <a:gd name="T88" fmla="*/ 92 w 254"/>
              <a:gd name="T89" fmla="*/ 149 h 153"/>
              <a:gd name="T90" fmla="*/ 131 w 254"/>
              <a:gd name="T91" fmla="*/ 102 h 153"/>
              <a:gd name="T92" fmla="*/ 140 w 254"/>
              <a:gd name="T93" fmla="*/ 102 h 153"/>
              <a:gd name="T94" fmla="*/ 169 w 254"/>
              <a:gd name="T95" fmla="*/ 94 h 153"/>
              <a:gd name="T96" fmla="*/ 216 w 254"/>
              <a:gd name="T97" fmla="*/ 89 h 153"/>
              <a:gd name="T98" fmla="*/ 254 w 254"/>
              <a:gd name="T99" fmla="*/ 77 h 153"/>
              <a:gd name="T100" fmla="*/ 254 w 254"/>
              <a:gd name="T101" fmla="*/ 76 h 153"/>
              <a:gd name="T102" fmla="*/ 254 w 254"/>
              <a:gd name="T103" fmla="*/ 76 h 153"/>
              <a:gd name="T104" fmla="*/ 254 w 254"/>
              <a:gd name="T105" fmla="*/ 7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4" h="153">
                <a:moveTo>
                  <a:pt x="254" y="76"/>
                </a:moveTo>
                <a:cubicBezTo>
                  <a:pt x="252" y="73"/>
                  <a:pt x="239" y="69"/>
                  <a:pt x="216" y="64"/>
                </a:cubicBezTo>
                <a:cubicBezTo>
                  <a:pt x="169" y="60"/>
                  <a:pt x="169" y="60"/>
                  <a:pt x="169" y="60"/>
                </a:cubicBezTo>
                <a:cubicBezTo>
                  <a:pt x="140" y="51"/>
                  <a:pt x="140" y="51"/>
                  <a:pt x="140" y="51"/>
                </a:cubicBezTo>
                <a:cubicBezTo>
                  <a:pt x="131" y="51"/>
                  <a:pt x="131" y="51"/>
                  <a:pt x="131" y="51"/>
                </a:cubicBezTo>
                <a:cubicBezTo>
                  <a:pt x="92" y="5"/>
                  <a:pt x="92" y="5"/>
                  <a:pt x="92" y="5"/>
                </a:cubicBezTo>
                <a:cubicBezTo>
                  <a:pt x="102" y="5"/>
                  <a:pt x="102" y="5"/>
                  <a:pt x="102" y="5"/>
                </a:cubicBezTo>
                <a:cubicBezTo>
                  <a:pt x="104" y="5"/>
                  <a:pt x="106" y="5"/>
                  <a:pt x="108" y="4"/>
                </a:cubicBezTo>
                <a:cubicBezTo>
                  <a:pt x="109" y="4"/>
                  <a:pt x="110" y="3"/>
                  <a:pt x="110" y="3"/>
                </a:cubicBezTo>
                <a:cubicBezTo>
                  <a:pt x="110" y="2"/>
                  <a:pt x="109" y="1"/>
                  <a:pt x="108" y="1"/>
                </a:cubicBezTo>
                <a:cubicBezTo>
                  <a:pt x="106" y="1"/>
                  <a:pt x="104" y="0"/>
                  <a:pt x="102" y="0"/>
                </a:cubicBezTo>
                <a:cubicBezTo>
                  <a:pt x="59" y="0"/>
                  <a:pt x="59" y="0"/>
                  <a:pt x="59" y="0"/>
                </a:cubicBezTo>
                <a:cubicBezTo>
                  <a:pt x="59" y="5"/>
                  <a:pt x="59" y="5"/>
                  <a:pt x="59" y="5"/>
                </a:cubicBezTo>
                <a:cubicBezTo>
                  <a:pt x="68" y="5"/>
                  <a:pt x="68" y="5"/>
                  <a:pt x="68" y="5"/>
                </a:cubicBezTo>
                <a:cubicBezTo>
                  <a:pt x="68" y="60"/>
                  <a:pt x="68" y="60"/>
                  <a:pt x="68" y="60"/>
                </a:cubicBezTo>
                <a:cubicBezTo>
                  <a:pt x="47" y="60"/>
                  <a:pt x="47" y="60"/>
                  <a:pt x="47" y="60"/>
                </a:cubicBezTo>
                <a:cubicBezTo>
                  <a:pt x="21" y="30"/>
                  <a:pt x="21" y="30"/>
                  <a:pt x="21" y="30"/>
                </a:cubicBezTo>
                <a:cubicBezTo>
                  <a:pt x="8" y="30"/>
                  <a:pt x="8" y="30"/>
                  <a:pt x="8" y="30"/>
                </a:cubicBezTo>
                <a:cubicBezTo>
                  <a:pt x="4" y="34"/>
                  <a:pt x="4" y="34"/>
                  <a:pt x="4" y="34"/>
                </a:cubicBezTo>
                <a:cubicBezTo>
                  <a:pt x="4" y="60"/>
                  <a:pt x="4" y="60"/>
                  <a:pt x="4" y="60"/>
                </a:cubicBezTo>
                <a:cubicBezTo>
                  <a:pt x="8" y="60"/>
                  <a:pt x="8" y="60"/>
                  <a:pt x="8" y="60"/>
                </a:cubicBezTo>
                <a:cubicBezTo>
                  <a:pt x="8" y="64"/>
                  <a:pt x="8" y="64"/>
                  <a:pt x="8" y="64"/>
                </a:cubicBezTo>
                <a:cubicBezTo>
                  <a:pt x="25" y="64"/>
                  <a:pt x="25" y="64"/>
                  <a:pt x="25" y="64"/>
                </a:cubicBezTo>
                <a:cubicBezTo>
                  <a:pt x="25" y="65"/>
                  <a:pt x="25" y="65"/>
                  <a:pt x="25" y="65"/>
                </a:cubicBezTo>
                <a:cubicBezTo>
                  <a:pt x="0" y="68"/>
                  <a:pt x="0" y="68"/>
                  <a:pt x="0" y="68"/>
                </a:cubicBezTo>
                <a:cubicBezTo>
                  <a:pt x="0" y="85"/>
                  <a:pt x="0" y="85"/>
                  <a:pt x="0" y="85"/>
                </a:cubicBezTo>
                <a:cubicBezTo>
                  <a:pt x="25" y="88"/>
                  <a:pt x="25" y="88"/>
                  <a:pt x="25" y="88"/>
                </a:cubicBezTo>
                <a:cubicBezTo>
                  <a:pt x="25" y="89"/>
                  <a:pt x="25" y="89"/>
                  <a:pt x="25" y="89"/>
                </a:cubicBezTo>
                <a:cubicBezTo>
                  <a:pt x="8" y="89"/>
                  <a:pt x="8" y="89"/>
                  <a:pt x="8" y="89"/>
                </a:cubicBezTo>
                <a:cubicBezTo>
                  <a:pt x="8" y="94"/>
                  <a:pt x="8" y="94"/>
                  <a:pt x="8" y="94"/>
                </a:cubicBezTo>
                <a:cubicBezTo>
                  <a:pt x="4" y="94"/>
                  <a:pt x="4" y="94"/>
                  <a:pt x="4" y="94"/>
                </a:cubicBezTo>
                <a:cubicBezTo>
                  <a:pt x="4" y="119"/>
                  <a:pt x="4" y="119"/>
                  <a:pt x="4" y="119"/>
                </a:cubicBezTo>
                <a:cubicBezTo>
                  <a:pt x="8" y="123"/>
                  <a:pt x="8" y="123"/>
                  <a:pt x="8" y="123"/>
                </a:cubicBezTo>
                <a:cubicBezTo>
                  <a:pt x="21" y="123"/>
                  <a:pt x="21" y="123"/>
                  <a:pt x="21" y="123"/>
                </a:cubicBezTo>
                <a:cubicBezTo>
                  <a:pt x="47" y="94"/>
                  <a:pt x="47" y="94"/>
                  <a:pt x="47" y="94"/>
                </a:cubicBezTo>
                <a:cubicBezTo>
                  <a:pt x="68" y="94"/>
                  <a:pt x="68" y="94"/>
                  <a:pt x="68" y="94"/>
                </a:cubicBezTo>
                <a:cubicBezTo>
                  <a:pt x="68" y="149"/>
                  <a:pt x="68" y="149"/>
                  <a:pt x="68" y="149"/>
                </a:cubicBezTo>
                <a:cubicBezTo>
                  <a:pt x="59" y="149"/>
                  <a:pt x="59" y="149"/>
                  <a:pt x="59" y="149"/>
                </a:cubicBezTo>
                <a:cubicBezTo>
                  <a:pt x="59" y="153"/>
                  <a:pt x="59" y="153"/>
                  <a:pt x="59" y="153"/>
                </a:cubicBezTo>
                <a:cubicBezTo>
                  <a:pt x="102" y="153"/>
                  <a:pt x="102" y="153"/>
                  <a:pt x="102" y="153"/>
                </a:cubicBezTo>
                <a:cubicBezTo>
                  <a:pt x="104" y="153"/>
                  <a:pt x="106" y="153"/>
                  <a:pt x="108" y="152"/>
                </a:cubicBezTo>
                <a:cubicBezTo>
                  <a:pt x="109" y="152"/>
                  <a:pt x="110" y="152"/>
                  <a:pt x="110" y="151"/>
                </a:cubicBezTo>
                <a:cubicBezTo>
                  <a:pt x="110" y="150"/>
                  <a:pt x="109" y="150"/>
                  <a:pt x="108" y="149"/>
                </a:cubicBezTo>
                <a:cubicBezTo>
                  <a:pt x="106" y="149"/>
                  <a:pt x="104" y="149"/>
                  <a:pt x="102" y="149"/>
                </a:cubicBezTo>
                <a:cubicBezTo>
                  <a:pt x="92" y="149"/>
                  <a:pt x="92" y="149"/>
                  <a:pt x="92" y="149"/>
                </a:cubicBezTo>
                <a:cubicBezTo>
                  <a:pt x="131" y="102"/>
                  <a:pt x="131" y="102"/>
                  <a:pt x="131" y="102"/>
                </a:cubicBezTo>
                <a:cubicBezTo>
                  <a:pt x="140" y="102"/>
                  <a:pt x="140" y="102"/>
                  <a:pt x="140" y="102"/>
                </a:cubicBezTo>
                <a:cubicBezTo>
                  <a:pt x="169" y="94"/>
                  <a:pt x="169" y="94"/>
                  <a:pt x="169" y="94"/>
                </a:cubicBezTo>
                <a:cubicBezTo>
                  <a:pt x="216" y="89"/>
                  <a:pt x="216" y="89"/>
                  <a:pt x="216" y="89"/>
                </a:cubicBezTo>
                <a:cubicBezTo>
                  <a:pt x="241" y="84"/>
                  <a:pt x="254" y="80"/>
                  <a:pt x="254" y="77"/>
                </a:cubicBezTo>
                <a:lnTo>
                  <a:pt x="254" y="76"/>
                </a:lnTo>
                <a:close/>
                <a:moveTo>
                  <a:pt x="254" y="76"/>
                </a:moveTo>
                <a:cubicBezTo>
                  <a:pt x="254" y="76"/>
                  <a:pt x="254" y="76"/>
                  <a:pt x="254"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2" name="Freeform 374"/>
          <p:cNvSpPr>
            <a:spLocks noEditPoints="1"/>
          </p:cNvSpPr>
          <p:nvPr/>
        </p:nvSpPr>
        <p:spPr bwMode="auto">
          <a:xfrm>
            <a:off x="7844368" y="4455584"/>
            <a:ext cx="84667" cy="84667"/>
          </a:xfrm>
          <a:custGeom>
            <a:avLst/>
            <a:gdLst>
              <a:gd name="T0" fmla="*/ 56 w 65"/>
              <a:gd name="T1" fmla="*/ 48 h 64"/>
              <a:gd name="T2" fmla="*/ 17 w 65"/>
              <a:gd name="T3" fmla="*/ 8 h 64"/>
              <a:gd name="T4" fmla="*/ 0 w 65"/>
              <a:gd name="T5" fmla="*/ 0 h 64"/>
              <a:gd name="T6" fmla="*/ 0 w 65"/>
              <a:gd name="T7" fmla="*/ 64 h 64"/>
              <a:gd name="T8" fmla="*/ 65 w 65"/>
              <a:gd name="T9" fmla="*/ 64 h 64"/>
              <a:gd name="T10" fmla="*/ 56 w 65"/>
              <a:gd name="T11" fmla="*/ 48 h 64"/>
              <a:gd name="T12" fmla="*/ 56 w 65"/>
              <a:gd name="T13" fmla="*/ 48 h 64"/>
              <a:gd name="T14" fmla="*/ 56 w 65"/>
              <a:gd name="T15" fmla="*/ 48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64">
                <a:moveTo>
                  <a:pt x="56" y="48"/>
                </a:moveTo>
                <a:cubicBezTo>
                  <a:pt x="17" y="8"/>
                  <a:pt x="17" y="8"/>
                  <a:pt x="17" y="8"/>
                </a:cubicBezTo>
                <a:cubicBezTo>
                  <a:pt x="13" y="4"/>
                  <a:pt x="7" y="1"/>
                  <a:pt x="0" y="0"/>
                </a:cubicBezTo>
                <a:cubicBezTo>
                  <a:pt x="0" y="64"/>
                  <a:pt x="0" y="64"/>
                  <a:pt x="0" y="64"/>
                </a:cubicBezTo>
                <a:cubicBezTo>
                  <a:pt x="65" y="64"/>
                  <a:pt x="65" y="64"/>
                  <a:pt x="65" y="64"/>
                </a:cubicBezTo>
                <a:cubicBezTo>
                  <a:pt x="63" y="57"/>
                  <a:pt x="60" y="52"/>
                  <a:pt x="56" y="48"/>
                </a:cubicBezTo>
                <a:close/>
                <a:moveTo>
                  <a:pt x="56" y="48"/>
                </a:moveTo>
                <a:cubicBezTo>
                  <a:pt x="56" y="48"/>
                  <a:pt x="56" y="48"/>
                  <a:pt x="56"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3" name="Freeform 375"/>
          <p:cNvSpPr>
            <a:spLocks noEditPoints="1"/>
          </p:cNvSpPr>
          <p:nvPr/>
        </p:nvSpPr>
        <p:spPr bwMode="auto">
          <a:xfrm>
            <a:off x="7715252" y="4455586"/>
            <a:ext cx="213784" cy="256117"/>
          </a:xfrm>
          <a:custGeom>
            <a:avLst/>
            <a:gdLst>
              <a:gd name="T0" fmla="*/ 93 w 162"/>
              <a:gd name="T1" fmla="*/ 81 h 194"/>
              <a:gd name="T2" fmla="*/ 84 w 162"/>
              <a:gd name="T3" fmla="*/ 77 h 194"/>
              <a:gd name="T4" fmla="*/ 81 w 162"/>
              <a:gd name="T5" fmla="*/ 68 h 194"/>
              <a:gd name="T6" fmla="*/ 81 w 162"/>
              <a:gd name="T7" fmla="*/ 0 h 194"/>
              <a:gd name="T8" fmla="*/ 12 w 162"/>
              <a:gd name="T9" fmla="*/ 0 h 194"/>
              <a:gd name="T10" fmla="*/ 3 w 162"/>
              <a:gd name="T11" fmla="*/ 3 h 194"/>
              <a:gd name="T12" fmla="*/ 0 w 162"/>
              <a:gd name="T13" fmla="*/ 12 h 194"/>
              <a:gd name="T14" fmla="*/ 0 w 162"/>
              <a:gd name="T15" fmla="*/ 182 h 194"/>
              <a:gd name="T16" fmla="*/ 3 w 162"/>
              <a:gd name="T17" fmla="*/ 190 h 194"/>
              <a:gd name="T18" fmla="*/ 12 w 162"/>
              <a:gd name="T19" fmla="*/ 194 h 194"/>
              <a:gd name="T20" fmla="*/ 150 w 162"/>
              <a:gd name="T21" fmla="*/ 194 h 194"/>
              <a:gd name="T22" fmla="*/ 158 w 162"/>
              <a:gd name="T23" fmla="*/ 190 h 194"/>
              <a:gd name="T24" fmla="*/ 162 w 162"/>
              <a:gd name="T25" fmla="*/ 182 h 194"/>
              <a:gd name="T26" fmla="*/ 162 w 162"/>
              <a:gd name="T27" fmla="*/ 81 h 194"/>
              <a:gd name="T28" fmla="*/ 93 w 162"/>
              <a:gd name="T29" fmla="*/ 81 h 194"/>
              <a:gd name="T30" fmla="*/ 93 w 162"/>
              <a:gd name="T31" fmla="*/ 81 h 194"/>
              <a:gd name="T32" fmla="*/ 93 w 162"/>
              <a:gd name="T33" fmla="*/ 8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94">
                <a:moveTo>
                  <a:pt x="93" y="81"/>
                </a:moveTo>
                <a:cubicBezTo>
                  <a:pt x="90" y="81"/>
                  <a:pt x="87" y="79"/>
                  <a:pt x="84" y="77"/>
                </a:cubicBezTo>
                <a:cubicBezTo>
                  <a:pt x="82" y="75"/>
                  <a:pt x="81" y="72"/>
                  <a:pt x="81" y="68"/>
                </a:cubicBezTo>
                <a:cubicBezTo>
                  <a:pt x="81" y="0"/>
                  <a:pt x="81" y="0"/>
                  <a:pt x="81" y="0"/>
                </a:cubicBezTo>
                <a:cubicBezTo>
                  <a:pt x="12" y="0"/>
                  <a:pt x="12" y="0"/>
                  <a:pt x="12" y="0"/>
                </a:cubicBezTo>
                <a:cubicBezTo>
                  <a:pt x="9" y="0"/>
                  <a:pt x="6" y="1"/>
                  <a:pt x="3" y="3"/>
                </a:cubicBezTo>
                <a:cubicBezTo>
                  <a:pt x="1" y="5"/>
                  <a:pt x="0" y="8"/>
                  <a:pt x="0" y="12"/>
                </a:cubicBezTo>
                <a:cubicBezTo>
                  <a:pt x="0" y="182"/>
                  <a:pt x="0" y="182"/>
                  <a:pt x="0" y="182"/>
                </a:cubicBezTo>
                <a:cubicBezTo>
                  <a:pt x="0" y="185"/>
                  <a:pt x="1" y="188"/>
                  <a:pt x="3" y="190"/>
                </a:cubicBezTo>
                <a:cubicBezTo>
                  <a:pt x="6" y="193"/>
                  <a:pt x="9" y="194"/>
                  <a:pt x="12" y="194"/>
                </a:cubicBezTo>
                <a:cubicBezTo>
                  <a:pt x="150" y="194"/>
                  <a:pt x="150" y="194"/>
                  <a:pt x="150" y="194"/>
                </a:cubicBezTo>
                <a:cubicBezTo>
                  <a:pt x="153" y="194"/>
                  <a:pt x="156" y="193"/>
                  <a:pt x="158" y="190"/>
                </a:cubicBezTo>
                <a:cubicBezTo>
                  <a:pt x="161" y="188"/>
                  <a:pt x="162" y="185"/>
                  <a:pt x="162" y="182"/>
                </a:cubicBezTo>
                <a:cubicBezTo>
                  <a:pt x="162" y="81"/>
                  <a:pt x="162" y="81"/>
                  <a:pt x="162" y="81"/>
                </a:cubicBezTo>
                <a:lnTo>
                  <a:pt x="93" y="81"/>
                </a:lnTo>
                <a:close/>
                <a:moveTo>
                  <a:pt x="93" y="81"/>
                </a:moveTo>
                <a:cubicBezTo>
                  <a:pt x="93" y="81"/>
                  <a:pt x="93" y="81"/>
                  <a:pt x="93"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4" name="Freeform 376"/>
          <p:cNvSpPr>
            <a:spLocks noEditPoints="1"/>
          </p:cNvSpPr>
          <p:nvPr/>
        </p:nvSpPr>
        <p:spPr bwMode="auto">
          <a:xfrm>
            <a:off x="8104717" y="2961219"/>
            <a:ext cx="262467" cy="226484"/>
          </a:xfrm>
          <a:custGeom>
            <a:avLst/>
            <a:gdLst>
              <a:gd name="T0" fmla="*/ 17 w 200"/>
              <a:gd name="T1" fmla="*/ 0 h 173"/>
              <a:gd name="T2" fmla="*/ 0 w 200"/>
              <a:gd name="T3" fmla="*/ 157 h 173"/>
              <a:gd name="T4" fmla="*/ 184 w 200"/>
              <a:gd name="T5" fmla="*/ 173 h 173"/>
              <a:gd name="T6" fmla="*/ 200 w 200"/>
              <a:gd name="T7" fmla="*/ 16 h 173"/>
              <a:gd name="T8" fmla="*/ 38 w 200"/>
              <a:gd name="T9" fmla="*/ 158 h 173"/>
              <a:gd name="T10" fmla="*/ 15 w 200"/>
              <a:gd name="T11" fmla="*/ 158 h 173"/>
              <a:gd name="T12" fmla="*/ 15 w 200"/>
              <a:gd name="T13" fmla="*/ 135 h 173"/>
              <a:gd name="T14" fmla="*/ 38 w 200"/>
              <a:gd name="T15" fmla="*/ 135 h 173"/>
              <a:gd name="T16" fmla="*/ 40 w 200"/>
              <a:gd name="T17" fmla="*/ 113 h 173"/>
              <a:gd name="T18" fmla="*/ 20 w 200"/>
              <a:gd name="T19" fmla="*/ 120 h 173"/>
              <a:gd name="T20" fmla="*/ 13 w 200"/>
              <a:gd name="T21" fmla="*/ 100 h 173"/>
              <a:gd name="T22" fmla="*/ 33 w 200"/>
              <a:gd name="T23" fmla="*/ 93 h 173"/>
              <a:gd name="T24" fmla="*/ 40 w 200"/>
              <a:gd name="T25" fmla="*/ 113 h 173"/>
              <a:gd name="T26" fmla="*/ 33 w 200"/>
              <a:gd name="T27" fmla="*/ 80 h 173"/>
              <a:gd name="T28" fmla="*/ 13 w 200"/>
              <a:gd name="T29" fmla="*/ 73 h 173"/>
              <a:gd name="T30" fmla="*/ 20 w 200"/>
              <a:gd name="T31" fmla="*/ 53 h 173"/>
              <a:gd name="T32" fmla="*/ 40 w 200"/>
              <a:gd name="T33" fmla="*/ 60 h 173"/>
              <a:gd name="T34" fmla="*/ 38 w 200"/>
              <a:gd name="T35" fmla="*/ 38 h 173"/>
              <a:gd name="T36" fmla="*/ 15 w 200"/>
              <a:gd name="T37" fmla="*/ 38 h 173"/>
              <a:gd name="T38" fmla="*/ 15 w 200"/>
              <a:gd name="T39" fmla="*/ 15 h 173"/>
              <a:gd name="T40" fmla="*/ 38 w 200"/>
              <a:gd name="T41" fmla="*/ 15 h 173"/>
              <a:gd name="T42" fmla="*/ 147 w 200"/>
              <a:gd name="T43" fmla="*/ 153 h 173"/>
              <a:gd name="T44" fmla="*/ 60 w 200"/>
              <a:gd name="T45" fmla="*/ 160 h 173"/>
              <a:gd name="T46" fmla="*/ 53 w 200"/>
              <a:gd name="T47" fmla="*/ 100 h 173"/>
              <a:gd name="T48" fmla="*/ 140 w 200"/>
              <a:gd name="T49" fmla="*/ 93 h 173"/>
              <a:gd name="T50" fmla="*/ 147 w 200"/>
              <a:gd name="T51" fmla="*/ 153 h 173"/>
              <a:gd name="T52" fmla="*/ 140 w 200"/>
              <a:gd name="T53" fmla="*/ 80 h 173"/>
              <a:gd name="T54" fmla="*/ 53 w 200"/>
              <a:gd name="T55" fmla="*/ 73 h 173"/>
              <a:gd name="T56" fmla="*/ 60 w 200"/>
              <a:gd name="T57" fmla="*/ 13 h 173"/>
              <a:gd name="T58" fmla="*/ 147 w 200"/>
              <a:gd name="T59" fmla="*/ 20 h 173"/>
              <a:gd name="T60" fmla="*/ 185 w 200"/>
              <a:gd name="T61" fmla="*/ 158 h 173"/>
              <a:gd name="T62" fmla="*/ 162 w 200"/>
              <a:gd name="T63" fmla="*/ 158 h 173"/>
              <a:gd name="T64" fmla="*/ 162 w 200"/>
              <a:gd name="T65" fmla="*/ 135 h 173"/>
              <a:gd name="T66" fmla="*/ 185 w 200"/>
              <a:gd name="T67" fmla="*/ 135 h 173"/>
              <a:gd name="T68" fmla="*/ 187 w 200"/>
              <a:gd name="T69" fmla="*/ 113 h 173"/>
              <a:gd name="T70" fmla="*/ 167 w 200"/>
              <a:gd name="T71" fmla="*/ 120 h 173"/>
              <a:gd name="T72" fmla="*/ 160 w 200"/>
              <a:gd name="T73" fmla="*/ 100 h 173"/>
              <a:gd name="T74" fmla="*/ 180 w 200"/>
              <a:gd name="T75" fmla="*/ 93 h 173"/>
              <a:gd name="T76" fmla="*/ 187 w 200"/>
              <a:gd name="T77" fmla="*/ 113 h 173"/>
              <a:gd name="T78" fmla="*/ 180 w 200"/>
              <a:gd name="T79" fmla="*/ 80 h 173"/>
              <a:gd name="T80" fmla="*/ 160 w 200"/>
              <a:gd name="T81" fmla="*/ 73 h 173"/>
              <a:gd name="T82" fmla="*/ 167 w 200"/>
              <a:gd name="T83" fmla="*/ 53 h 173"/>
              <a:gd name="T84" fmla="*/ 187 w 200"/>
              <a:gd name="T85" fmla="*/ 60 h 173"/>
              <a:gd name="T86" fmla="*/ 185 w 200"/>
              <a:gd name="T87" fmla="*/ 38 h 173"/>
              <a:gd name="T88" fmla="*/ 162 w 200"/>
              <a:gd name="T89" fmla="*/ 38 h 173"/>
              <a:gd name="T90" fmla="*/ 162 w 200"/>
              <a:gd name="T91" fmla="*/ 15 h 173"/>
              <a:gd name="T92" fmla="*/ 185 w 200"/>
              <a:gd name="T93" fmla="*/ 15 h 173"/>
              <a:gd name="T94" fmla="*/ 187 w 200"/>
              <a:gd name="T95" fmla="*/ 3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0" h="173">
                <a:moveTo>
                  <a:pt x="195" y="5"/>
                </a:moveTo>
                <a:cubicBezTo>
                  <a:pt x="192" y="1"/>
                  <a:pt x="188" y="0"/>
                  <a:pt x="184" y="0"/>
                </a:cubicBezTo>
                <a:cubicBezTo>
                  <a:pt x="17" y="0"/>
                  <a:pt x="17" y="0"/>
                  <a:pt x="17" y="0"/>
                </a:cubicBezTo>
                <a:cubicBezTo>
                  <a:pt x="12" y="0"/>
                  <a:pt x="8" y="1"/>
                  <a:pt x="5" y="5"/>
                </a:cubicBezTo>
                <a:cubicBezTo>
                  <a:pt x="2" y="8"/>
                  <a:pt x="0" y="12"/>
                  <a:pt x="0" y="16"/>
                </a:cubicBezTo>
                <a:cubicBezTo>
                  <a:pt x="0" y="157"/>
                  <a:pt x="0" y="157"/>
                  <a:pt x="0" y="157"/>
                </a:cubicBezTo>
                <a:cubicBezTo>
                  <a:pt x="0" y="161"/>
                  <a:pt x="2" y="165"/>
                  <a:pt x="5" y="168"/>
                </a:cubicBezTo>
                <a:cubicBezTo>
                  <a:pt x="8" y="172"/>
                  <a:pt x="12" y="173"/>
                  <a:pt x="17" y="173"/>
                </a:cubicBezTo>
                <a:cubicBezTo>
                  <a:pt x="184" y="173"/>
                  <a:pt x="184" y="173"/>
                  <a:pt x="184" y="173"/>
                </a:cubicBezTo>
                <a:cubicBezTo>
                  <a:pt x="188" y="173"/>
                  <a:pt x="192" y="172"/>
                  <a:pt x="195" y="168"/>
                </a:cubicBezTo>
                <a:cubicBezTo>
                  <a:pt x="199" y="165"/>
                  <a:pt x="200" y="161"/>
                  <a:pt x="200" y="157"/>
                </a:cubicBezTo>
                <a:cubicBezTo>
                  <a:pt x="200" y="16"/>
                  <a:pt x="200" y="16"/>
                  <a:pt x="200" y="16"/>
                </a:cubicBezTo>
                <a:cubicBezTo>
                  <a:pt x="200" y="12"/>
                  <a:pt x="199" y="8"/>
                  <a:pt x="195" y="5"/>
                </a:cubicBezTo>
                <a:close/>
                <a:moveTo>
                  <a:pt x="40" y="153"/>
                </a:moveTo>
                <a:cubicBezTo>
                  <a:pt x="40" y="155"/>
                  <a:pt x="39" y="157"/>
                  <a:pt x="38" y="158"/>
                </a:cubicBezTo>
                <a:cubicBezTo>
                  <a:pt x="37" y="159"/>
                  <a:pt x="35" y="160"/>
                  <a:pt x="33" y="160"/>
                </a:cubicBezTo>
                <a:cubicBezTo>
                  <a:pt x="20" y="160"/>
                  <a:pt x="20" y="160"/>
                  <a:pt x="20" y="160"/>
                </a:cubicBezTo>
                <a:cubicBezTo>
                  <a:pt x="18" y="160"/>
                  <a:pt x="17" y="159"/>
                  <a:pt x="15" y="158"/>
                </a:cubicBezTo>
                <a:cubicBezTo>
                  <a:pt x="14" y="157"/>
                  <a:pt x="13" y="155"/>
                  <a:pt x="13" y="153"/>
                </a:cubicBezTo>
                <a:cubicBezTo>
                  <a:pt x="13" y="140"/>
                  <a:pt x="13" y="140"/>
                  <a:pt x="13" y="140"/>
                </a:cubicBezTo>
                <a:cubicBezTo>
                  <a:pt x="13" y="138"/>
                  <a:pt x="14" y="137"/>
                  <a:pt x="15" y="135"/>
                </a:cubicBezTo>
                <a:cubicBezTo>
                  <a:pt x="17" y="134"/>
                  <a:pt x="18" y="133"/>
                  <a:pt x="20" y="133"/>
                </a:cubicBezTo>
                <a:cubicBezTo>
                  <a:pt x="33" y="133"/>
                  <a:pt x="33" y="133"/>
                  <a:pt x="33" y="133"/>
                </a:cubicBezTo>
                <a:cubicBezTo>
                  <a:pt x="35" y="133"/>
                  <a:pt x="37" y="134"/>
                  <a:pt x="38" y="135"/>
                </a:cubicBezTo>
                <a:cubicBezTo>
                  <a:pt x="39" y="137"/>
                  <a:pt x="40" y="138"/>
                  <a:pt x="40" y="140"/>
                </a:cubicBezTo>
                <a:lnTo>
                  <a:pt x="40" y="153"/>
                </a:lnTo>
                <a:close/>
                <a:moveTo>
                  <a:pt x="40" y="113"/>
                </a:moveTo>
                <a:cubicBezTo>
                  <a:pt x="40" y="115"/>
                  <a:pt x="39" y="117"/>
                  <a:pt x="38" y="118"/>
                </a:cubicBezTo>
                <a:cubicBezTo>
                  <a:pt x="37" y="119"/>
                  <a:pt x="35" y="120"/>
                  <a:pt x="33" y="120"/>
                </a:cubicBezTo>
                <a:cubicBezTo>
                  <a:pt x="20" y="120"/>
                  <a:pt x="20" y="120"/>
                  <a:pt x="20" y="120"/>
                </a:cubicBezTo>
                <a:cubicBezTo>
                  <a:pt x="18" y="120"/>
                  <a:pt x="17" y="119"/>
                  <a:pt x="15" y="118"/>
                </a:cubicBezTo>
                <a:cubicBezTo>
                  <a:pt x="14" y="117"/>
                  <a:pt x="13" y="115"/>
                  <a:pt x="13" y="113"/>
                </a:cubicBezTo>
                <a:cubicBezTo>
                  <a:pt x="13" y="100"/>
                  <a:pt x="13" y="100"/>
                  <a:pt x="13" y="100"/>
                </a:cubicBezTo>
                <a:cubicBezTo>
                  <a:pt x="13" y="98"/>
                  <a:pt x="14" y="96"/>
                  <a:pt x="15" y="95"/>
                </a:cubicBezTo>
                <a:cubicBezTo>
                  <a:pt x="17" y="94"/>
                  <a:pt x="18" y="93"/>
                  <a:pt x="20" y="93"/>
                </a:cubicBezTo>
                <a:cubicBezTo>
                  <a:pt x="33" y="93"/>
                  <a:pt x="33" y="93"/>
                  <a:pt x="33" y="93"/>
                </a:cubicBezTo>
                <a:cubicBezTo>
                  <a:pt x="35" y="93"/>
                  <a:pt x="37" y="94"/>
                  <a:pt x="38" y="95"/>
                </a:cubicBezTo>
                <a:cubicBezTo>
                  <a:pt x="39" y="96"/>
                  <a:pt x="40" y="98"/>
                  <a:pt x="40" y="100"/>
                </a:cubicBezTo>
                <a:lnTo>
                  <a:pt x="40" y="113"/>
                </a:lnTo>
                <a:close/>
                <a:moveTo>
                  <a:pt x="40" y="73"/>
                </a:moveTo>
                <a:cubicBezTo>
                  <a:pt x="40" y="75"/>
                  <a:pt x="39" y="77"/>
                  <a:pt x="38" y="78"/>
                </a:cubicBezTo>
                <a:cubicBezTo>
                  <a:pt x="37" y="79"/>
                  <a:pt x="35" y="80"/>
                  <a:pt x="33" y="80"/>
                </a:cubicBezTo>
                <a:cubicBezTo>
                  <a:pt x="20" y="80"/>
                  <a:pt x="20" y="80"/>
                  <a:pt x="20" y="80"/>
                </a:cubicBezTo>
                <a:cubicBezTo>
                  <a:pt x="18" y="80"/>
                  <a:pt x="17" y="79"/>
                  <a:pt x="15" y="78"/>
                </a:cubicBezTo>
                <a:cubicBezTo>
                  <a:pt x="14" y="77"/>
                  <a:pt x="13" y="75"/>
                  <a:pt x="13" y="73"/>
                </a:cubicBezTo>
                <a:cubicBezTo>
                  <a:pt x="13" y="60"/>
                  <a:pt x="13" y="60"/>
                  <a:pt x="13" y="60"/>
                </a:cubicBezTo>
                <a:cubicBezTo>
                  <a:pt x="13" y="58"/>
                  <a:pt x="14" y="56"/>
                  <a:pt x="15" y="55"/>
                </a:cubicBezTo>
                <a:cubicBezTo>
                  <a:pt x="17" y="54"/>
                  <a:pt x="18" y="53"/>
                  <a:pt x="20" y="53"/>
                </a:cubicBezTo>
                <a:cubicBezTo>
                  <a:pt x="33" y="53"/>
                  <a:pt x="33" y="53"/>
                  <a:pt x="33" y="53"/>
                </a:cubicBezTo>
                <a:cubicBezTo>
                  <a:pt x="35" y="53"/>
                  <a:pt x="37" y="54"/>
                  <a:pt x="38" y="55"/>
                </a:cubicBezTo>
                <a:cubicBezTo>
                  <a:pt x="39" y="56"/>
                  <a:pt x="40" y="58"/>
                  <a:pt x="40" y="60"/>
                </a:cubicBezTo>
                <a:lnTo>
                  <a:pt x="40" y="73"/>
                </a:lnTo>
                <a:close/>
                <a:moveTo>
                  <a:pt x="40" y="33"/>
                </a:moveTo>
                <a:cubicBezTo>
                  <a:pt x="40" y="35"/>
                  <a:pt x="39" y="36"/>
                  <a:pt x="38" y="38"/>
                </a:cubicBezTo>
                <a:cubicBezTo>
                  <a:pt x="37" y="39"/>
                  <a:pt x="35" y="40"/>
                  <a:pt x="33" y="40"/>
                </a:cubicBezTo>
                <a:cubicBezTo>
                  <a:pt x="20" y="40"/>
                  <a:pt x="20" y="40"/>
                  <a:pt x="20" y="40"/>
                </a:cubicBezTo>
                <a:cubicBezTo>
                  <a:pt x="18" y="40"/>
                  <a:pt x="17" y="39"/>
                  <a:pt x="15" y="38"/>
                </a:cubicBezTo>
                <a:cubicBezTo>
                  <a:pt x="14" y="36"/>
                  <a:pt x="13" y="35"/>
                  <a:pt x="13" y="33"/>
                </a:cubicBezTo>
                <a:cubicBezTo>
                  <a:pt x="13" y="20"/>
                  <a:pt x="13" y="20"/>
                  <a:pt x="13" y="20"/>
                </a:cubicBezTo>
                <a:cubicBezTo>
                  <a:pt x="13" y="18"/>
                  <a:pt x="14" y="16"/>
                  <a:pt x="15" y="15"/>
                </a:cubicBezTo>
                <a:cubicBezTo>
                  <a:pt x="17" y="14"/>
                  <a:pt x="18" y="13"/>
                  <a:pt x="20" y="13"/>
                </a:cubicBezTo>
                <a:cubicBezTo>
                  <a:pt x="33" y="13"/>
                  <a:pt x="33" y="13"/>
                  <a:pt x="33" y="13"/>
                </a:cubicBezTo>
                <a:cubicBezTo>
                  <a:pt x="35" y="13"/>
                  <a:pt x="37" y="14"/>
                  <a:pt x="38" y="15"/>
                </a:cubicBezTo>
                <a:cubicBezTo>
                  <a:pt x="39" y="16"/>
                  <a:pt x="40" y="18"/>
                  <a:pt x="40" y="20"/>
                </a:cubicBezTo>
                <a:lnTo>
                  <a:pt x="40" y="33"/>
                </a:lnTo>
                <a:close/>
                <a:moveTo>
                  <a:pt x="147" y="153"/>
                </a:moveTo>
                <a:cubicBezTo>
                  <a:pt x="147" y="155"/>
                  <a:pt x="146" y="157"/>
                  <a:pt x="145" y="158"/>
                </a:cubicBezTo>
                <a:cubicBezTo>
                  <a:pt x="143" y="159"/>
                  <a:pt x="142" y="160"/>
                  <a:pt x="140" y="160"/>
                </a:cubicBezTo>
                <a:cubicBezTo>
                  <a:pt x="60" y="160"/>
                  <a:pt x="60" y="160"/>
                  <a:pt x="60" y="160"/>
                </a:cubicBezTo>
                <a:cubicBezTo>
                  <a:pt x="58" y="160"/>
                  <a:pt x="57" y="159"/>
                  <a:pt x="55" y="158"/>
                </a:cubicBezTo>
                <a:cubicBezTo>
                  <a:pt x="54" y="157"/>
                  <a:pt x="53" y="155"/>
                  <a:pt x="53" y="153"/>
                </a:cubicBezTo>
                <a:cubicBezTo>
                  <a:pt x="53" y="100"/>
                  <a:pt x="53" y="100"/>
                  <a:pt x="53" y="100"/>
                </a:cubicBezTo>
                <a:cubicBezTo>
                  <a:pt x="53" y="98"/>
                  <a:pt x="54" y="96"/>
                  <a:pt x="55" y="95"/>
                </a:cubicBezTo>
                <a:cubicBezTo>
                  <a:pt x="57" y="94"/>
                  <a:pt x="58" y="93"/>
                  <a:pt x="60" y="93"/>
                </a:cubicBezTo>
                <a:cubicBezTo>
                  <a:pt x="140" y="93"/>
                  <a:pt x="140" y="93"/>
                  <a:pt x="140" y="93"/>
                </a:cubicBezTo>
                <a:cubicBezTo>
                  <a:pt x="142" y="93"/>
                  <a:pt x="143" y="94"/>
                  <a:pt x="145" y="95"/>
                </a:cubicBezTo>
                <a:cubicBezTo>
                  <a:pt x="146" y="96"/>
                  <a:pt x="147" y="98"/>
                  <a:pt x="147" y="100"/>
                </a:cubicBezTo>
                <a:lnTo>
                  <a:pt x="147" y="153"/>
                </a:lnTo>
                <a:close/>
                <a:moveTo>
                  <a:pt x="147" y="73"/>
                </a:moveTo>
                <a:cubicBezTo>
                  <a:pt x="147" y="75"/>
                  <a:pt x="146" y="77"/>
                  <a:pt x="145" y="78"/>
                </a:cubicBezTo>
                <a:cubicBezTo>
                  <a:pt x="143" y="79"/>
                  <a:pt x="142" y="80"/>
                  <a:pt x="140" y="80"/>
                </a:cubicBezTo>
                <a:cubicBezTo>
                  <a:pt x="60" y="80"/>
                  <a:pt x="60" y="80"/>
                  <a:pt x="60" y="80"/>
                </a:cubicBezTo>
                <a:cubicBezTo>
                  <a:pt x="58" y="80"/>
                  <a:pt x="57" y="79"/>
                  <a:pt x="55" y="78"/>
                </a:cubicBezTo>
                <a:cubicBezTo>
                  <a:pt x="54" y="77"/>
                  <a:pt x="53" y="75"/>
                  <a:pt x="53" y="73"/>
                </a:cubicBezTo>
                <a:cubicBezTo>
                  <a:pt x="53" y="20"/>
                  <a:pt x="53" y="20"/>
                  <a:pt x="53" y="20"/>
                </a:cubicBezTo>
                <a:cubicBezTo>
                  <a:pt x="53" y="18"/>
                  <a:pt x="54" y="16"/>
                  <a:pt x="55" y="15"/>
                </a:cubicBezTo>
                <a:cubicBezTo>
                  <a:pt x="57" y="14"/>
                  <a:pt x="58" y="13"/>
                  <a:pt x="60" y="13"/>
                </a:cubicBezTo>
                <a:cubicBezTo>
                  <a:pt x="140" y="13"/>
                  <a:pt x="140" y="13"/>
                  <a:pt x="140" y="13"/>
                </a:cubicBezTo>
                <a:cubicBezTo>
                  <a:pt x="142" y="13"/>
                  <a:pt x="143" y="14"/>
                  <a:pt x="145" y="15"/>
                </a:cubicBezTo>
                <a:cubicBezTo>
                  <a:pt x="146" y="16"/>
                  <a:pt x="147" y="18"/>
                  <a:pt x="147" y="20"/>
                </a:cubicBezTo>
                <a:lnTo>
                  <a:pt x="147" y="73"/>
                </a:lnTo>
                <a:close/>
                <a:moveTo>
                  <a:pt x="187" y="153"/>
                </a:moveTo>
                <a:cubicBezTo>
                  <a:pt x="187" y="155"/>
                  <a:pt x="186" y="157"/>
                  <a:pt x="185" y="158"/>
                </a:cubicBezTo>
                <a:cubicBezTo>
                  <a:pt x="184" y="159"/>
                  <a:pt x="182" y="160"/>
                  <a:pt x="180" y="160"/>
                </a:cubicBezTo>
                <a:cubicBezTo>
                  <a:pt x="167" y="160"/>
                  <a:pt x="167" y="160"/>
                  <a:pt x="167" y="160"/>
                </a:cubicBezTo>
                <a:cubicBezTo>
                  <a:pt x="165" y="160"/>
                  <a:pt x="163" y="159"/>
                  <a:pt x="162" y="158"/>
                </a:cubicBezTo>
                <a:cubicBezTo>
                  <a:pt x="161" y="157"/>
                  <a:pt x="160" y="155"/>
                  <a:pt x="160" y="153"/>
                </a:cubicBezTo>
                <a:cubicBezTo>
                  <a:pt x="160" y="140"/>
                  <a:pt x="160" y="140"/>
                  <a:pt x="160" y="140"/>
                </a:cubicBezTo>
                <a:cubicBezTo>
                  <a:pt x="160" y="138"/>
                  <a:pt x="161" y="137"/>
                  <a:pt x="162" y="135"/>
                </a:cubicBezTo>
                <a:cubicBezTo>
                  <a:pt x="163" y="134"/>
                  <a:pt x="165" y="133"/>
                  <a:pt x="167" y="133"/>
                </a:cubicBezTo>
                <a:cubicBezTo>
                  <a:pt x="180" y="133"/>
                  <a:pt x="180" y="133"/>
                  <a:pt x="180" y="133"/>
                </a:cubicBezTo>
                <a:cubicBezTo>
                  <a:pt x="182" y="133"/>
                  <a:pt x="184" y="134"/>
                  <a:pt x="185" y="135"/>
                </a:cubicBezTo>
                <a:cubicBezTo>
                  <a:pt x="186" y="137"/>
                  <a:pt x="187" y="138"/>
                  <a:pt x="187" y="140"/>
                </a:cubicBezTo>
                <a:lnTo>
                  <a:pt x="187" y="153"/>
                </a:lnTo>
                <a:close/>
                <a:moveTo>
                  <a:pt x="187" y="113"/>
                </a:moveTo>
                <a:cubicBezTo>
                  <a:pt x="187" y="115"/>
                  <a:pt x="186" y="117"/>
                  <a:pt x="185" y="118"/>
                </a:cubicBezTo>
                <a:cubicBezTo>
                  <a:pt x="184" y="119"/>
                  <a:pt x="182" y="120"/>
                  <a:pt x="180" y="120"/>
                </a:cubicBezTo>
                <a:cubicBezTo>
                  <a:pt x="167" y="120"/>
                  <a:pt x="167" y="120"/>
                  <a:pt x="167" y="120"/>
                </a:cubicBezTo>
                <a:cubicBezTo>
                  <a:pt x="165" y="120"/>
                  <a:pt x="163" y="119"/>
                  <a:pt x="162" y="118"/>
                </a:cubicBezTo>
                <a:cubicBezTo>
                  <a:pt x="161" y="117"/>
                  <a:pt x="160" y="115"/>
                  <a:pt x="160" y="113"/>
                </a:cubicBezTo>
                <a:cubicBezTo>
                  <a:pt x="160" y="100"/>
                  <a:pt x="160" y="100"/>
                  <a:pt x="160" y="100"/>
                </a:cubicBezTo>
                <a:cubicBezTo>
                  <a:pt x="160" y="98"/>
                  <a:pt x="161" y="96"/>
                  <a:pt x="162" y="95"/>
                </a:cubicBezTo>
                <a:cubicBezTo>
                  <a:pt x="163" y="94"/>
                  <a:pt x="165" y="93"/>
                  <a:pt x="167" y="93"/>
                </a:cubicBezTo>
                <a:cubicBezTo>
                  <a:pt x="180" y="93"/>
                  <a:pt x="180" y="93"/>
                  <a:pt x="180" y="93"/>
                </a:cubicBezTo>
                <a:cubicBezTo>
                  <a:pt x="182" y="93"/>
                  <a:pt x="184" y="94"/>
                  <a:pt x="185" y="95"/>
                </a:cubicBezTo>
                <a:cubicBezTo>
                  <a:pt x="186" y="96"/>
                  <a:pt x="187" y="98"/>
                  <a:pt x="187" y="100"/>
                </a:cubicBezTo>
                <a:lnTo>
                  <a:pt x="187" y="113"/>
                </a:lnTo>
                <a:close/>
                <a:moveTo>
                  <a:pt x="187" y="73"/>
                </a:moveTo>
                <a:cubicBezTo>
                  <a:pt x="187" y="75"/>
                  <a:pt x="186" y="77"/>
                  <a:pt x="185" y="78"/>
                </a:cubicBezTo>
                <a:cubicBezTo>
                  <a:pt x="184" y="79"/>
                  <a:pt x="182" y="80"/>
                  <a:pt x="180" y="80"/>
                </a:cubicBezTo>
                <a:cubicBezTo>
                  <a:pt x="167" y="80"/>
                  <a:pt x="167" y="80"/>
                  <a:pt x="167" y="80"/>
                </a:cubicBezTo>
                <a:cubicBezTo>
                  <a:pt x="165" y="80"/>
                  <a:pt x="163" y="79"/>
                  <a:pt x="162" y="78"/>
                </a:cubicBezTo>
                <a:cubicBezTo>
                  <a:pt x="161" y="77"/>
                  <a:pt x="160" y="75"/>
                  <a:pt x="160" y="73"/>
                </a:cubicBezTo>
                <a:cubicBezTo>
                  <a:pt x="160" y="60"/>
                  <a:pt x="160" y="60"/>
                  <a:pt x="160" y="60"/>
                </a:cubicBezTo>
                <a:cubicBezTo>
                  <a:pt x="160" y="58"/>
                  <a:pt x="161" y="56"/>
                  <a:pt x="162" y="55"/>
                </a:cubicBezTo>
                <a:cubicBezTo>
                  <a:pt x="163" y="54"/>
                  <a:pt x="165" y="53"/>
                  <a:pt x="167" y="53"/>
                </a:cubicBezTo>
                <a:cubicBezTo>
                  <a:pt x="180" y="53"/>
                  <a:pt x="180" y="53"/>
                  <a:pt x="180" y="53"/>
                </a:cubicBezTo>
                <a:cubicBezTo>
                  <a:pt x="182" y="53"/>
                  <a:pt x="184" y="54"/>
                  <a:pt x="185" y="55"/>
                </a:cubicBezTo>
                <a:cubicBezTo>
                  <a:pt x="186" y="56"/>
                  <a:pt x="187" y="58"/>
                  <a:pt x="187" y="60"/>
                </a:cubicBezTo>
                <a:lnTo>
                  <a:pt x="187" y="73"/>
                </a:lnTo>
                <a:close/>
                <a:moveTo>
                  <a:pt x="187" y="33"/>
                </a:moveTo>
                <a:cubicBezTo>
                  <a:pt x="187" y="35"/>
                  <a:pt x="186" y="36"/>
                  <a:pt x="185" y="38"/>
                </a:cubicBezTo>
                <a:cubicBezTo>
                  <a:pt x="184" y="39"/>
                  <a:pt x="182" y="40"/>
                  <a:pt x="180" y="40"/>
                </a:cubicBezTo>
                <a:cubicBezTo>
                  <a:pt x="167" y="40"/>
                  <a:pt x="167" y="40"/>
                  <a:pt x="167" y="40"/>
                </a:cubicBezTo>
                <a:cubicBezTo>
                  <a:pt x="165" y="40"/>
                  <a:pt x="163" y="39"/>
                  <a:pt x="162" y="38"/>
                </a:cubicBezTo>
                <a:cubicBezTo>
                  <a:pt x="161" y="36"/>
                  <a:pt x="160" y="35"/>
                  <a:pt x="160" y="33"/>
                </a:cubicBezTo>
                <a:cubicBezTo>
                  <a:pt x="160" y="20"/>
                  <a:pt x="160" y="20"/>
                  <a:pt x="160" y="20"/>
                </a:cubicBezTo>
                <a:cubicBezTo>
                  <a:pt x="160" y="18"/>
                  <a:pt x="161" y="16"/>
                  <a:pt x="162" y="15"/>
                </a:cubicBezTo>
                <a:cubicBezTo>
                  <a:pt x="163" y="14"/>
                  <a:pt x="165" y="13"/>
                  <a:pt x="167" y="13"/>
                </a:cubicBezTo>
                <a:cubicBezTo>
                  <a:pt x="180" y="13"/>
                  <a:pt x="180" y="13"/>
                  <a:pt x="180" y="13"/>
                </a:cubicBezTo>
                <a:cubicBezTo>
                  <a:pt x="182" y="13"/>
                  <a:pt x="184" y="14"/>
                  <a:pt x="185" y="15"/>
                </a:cubicBezTo>
                <a:cubicBezTo>
                  <a:pt x="186" y="16"/>
                  <a:pt x="187" y="18"/>
                  <a:pt x="187" y="20"/>
                </a:cubicBezTo>
                <a:lnTo>
                  <a:pt x="187" y="33"/>
                </a:lnTo>
                <a:close/>
                <a:moveTo>
                  <a:pt x="187" y="33"/>
                </a:moveTo>
                <a:cubicBezTo>
                  <a:pt x="187" y="33"/>
                  <a:pt x="187" y="33"/>
                  <a:pt x="187" y="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5" name="Freeform 377"/>
          <p:cNvSpPr>
            <a:spLocks noEditPoints="1"/>
          </p:cNvSpPr>
          <p:nvPr/>
        </p:nvSpPr>
        <p:spPr bwMode="auto">
          <a:xfrm>
            <a:off x="9984319" y="4466170"/>
            <a:ext cx="245533" cy="245533"/>
          </a:xfrm>
          <a:custGeom>
            <a:avLst/>
            <a:gdLst>
              <a:gd name="T0" fmla="*/ 187 w 188"/>
              <a:gd name="T1" fmla="*/ 5 h 186"/>
              <a:gd name="T2" fmla="*/ 179 w 188"/>
              <a:gd name="T3" fmla="*/ 0 h 186"/>
              <a:gd name="T4" fmla="*/ 9 w 188"/>
              <a:gd name="T5" fmla="*/ 0 h 186"/>
              <a:gd name="T6" fmla="*/ 2 w 188"/>
              <a:gd name="T7" fmla="*/ 5 h 186"/>
              <a:gd name="T8" fmla="*/ 4 w 188"/>
              <a:gd name="T9" fmla="*/ 14 h 186"/>
              <a:gd name="T10" fmla="*/ 69 w 188"/>
              <a:gd name="T11" fmla="*/ 80 h 186"/>
              <a:gd name="T12" fmla="*/ 69 w 188"/>
              <a:gd name="T13" fmla="*/ 144 h 186"/>
              <a:gd name="T14" fmla="*/ 71 w 188"/>
              <a:gd name="T15" fmla="*/ 150 h 186"/>
              <a:gd name="T16" fmla="*/ 105 w 188"/>
              <a:gd name="T17" fmla="*/ 184 h 186"/>
              <a:gd name="T18" fmla="*/ 111 w 188"/>
              <a:gd name="T19" fmla="*/ 186 h 186"/>
              <a:gd name="T20" fmla="*/ 114 w 188"/>
              <a:gd name="T21" fmla="*/ 186 h 186"/>
              <a:gd name="T22" fmla="*/ 120 w 188"/>
              <a:gd name="T23" fmla="*/ 178 h 186"/>
              <a:gd name="T24" fmla="*/ 120 w 188"/>
              <a:gd name="T25" fmla="*/ 80 h 186"/>
              <a:gd name="T26" fmla="*/ 185 w 188"/>
              <a:gd name="T27" fmla="*/ 14 h 186"/>
              <a:gd name="T28" fmla="*/ 187 w 188"/>
              <a:gd name="T29" fmla="*/ 5 h 186"/>
              <a:gd name="T30" fmla="*/ 187 w 188"/>
              <a:gd name="T31" fmla="*/ 5 h 186"/>
              <a:gd name="T32" fmla="*/ 187 w 188"/>
              <a:gd name="T33" fmla="*/ 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86">
                <a:moveTo>
                  <a:pt x="187" y="5"/>
                </a:moveTo>
                <a:cubicBezTo>
                  <a:pt x="185" y="2"/>
                  <a:pt x="183" y="0"/>
                  <a:pt x="179" y="0"/>
                </a:cubicBezTo>
                <a:cubicBezTo>
                  <a:pt x="9" y="0"/>
                  <a:pt x="9" y="0"/>
                  <a:pt x="9" y="0"/>
                </a:cubicBezTo>
                <a:cubicBezTo>
                  <a:pt x="6" y="0"/>
                  <a:pt x="3" y="2"/>
                  <a:pt x="2" y="5"/>
                </a:cubicBezTo>
                <a:cubicBezTo>
                  <a:pt x="0" y="9"/>
                  <a:pt x="1" y="12"/>
                  <a:pt x="4" y="14"/>
                </a:cubicBezTo>
                <a:cubicBezTo>
                  <a:pt x="69" y="80"/>
                  <a:pt x="69" y="80"/>
                  <a:pt x="69" y="80"/>
                </a:cubicBezTo>
                <a:cubicBezTo>
                  <a:pt x="69" y="144"/>
                  <a:pt x="69" y="144"/>
                  <a:pt x="69" y="144"/>
                </a:cubicBezTo>
                <a:cubicBezTo>
                  <a:pt x="69" y="146"/>
                  <a:pt x="70" y="148"/>
                  <a:pt x="71" y="150"/>
                </a:cubicBezTo>
                <a:cubicBezTo>
                  <a:pt x="105" y="184"/>
                  <a:pt x="105" y="184"/>
                  <a:pt x="105" y="184"/>
                </a:cubicBezTo>
                <a:cubicBezTo>
                  <a:pt x="107" y="186"/>
                  <a:pt x="109" y="186"/>
                  <a:pt x="111" y="186"/>
                </a:cubicBezTo>
                <a:cubicBezTo>
                  <a:pt x="112" y="186"/>
                  <a:pt x="113" y="186"/>
                  <a:pt x="114" y="186"/>
                </a:cubicBezTo>
                <a:cubicBezTo>
                  <a:pt x="118" y="184"/>
                  <a:pt x="120" y="182"/>
                  <a:pt x="120" y="178"/>
                </a:cubicBezTo>
                <a:cubicBezTo>
                  <a:pt x="120" y="80"/>
                  <a:pt x="120" y="80"/>
                  <a:pt x="120" y="80"/>
                </a:cubicBezTo>
                <a:cubicBezTo>
                  <a:pt x="185" y="14"/>
                  <a:pt x="185" y="14"/>
                  <a:pt x="185" y="14"/>
                </a:cubicBezTo>
                <a:cubicBezTo>
                  <a:pt x="188" y="12"/>
                  <a:pt x="188" y="9"/>
                  <a:pt x="187" y="5"/>
                </a:cubicBezTo>
                <a:close/>
                <a:moveTo>
                  <a:pt x="187" y="5"/>
                </a:moveTo>
                <a:cubicBezTo>
                  <a:pt x="187" y="5"/>
                  <a:pt x="187" y="5"/>
                  <a:pt x="187"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6" name="Freeform 378"/>
          <p:cNvSpPr>
            <a:spLocks noEditPoints="1"/>
          </p:cNvSpPr>
          <p:nvPr/>
        </p:nvSpPr>
        <p:spPr bwMode="auto">
          <a:xfrm>
            <a:off x="8096253" y="4466170"/>
            <a:ext cx="243417" cy="207433"/>
          </a:xfrm>
          <a:custGeom>
            <a:avLst/>
            <a:gdLst>
              <a:gd name="T0" fmla="*/ 178 w 185"/>
              <a:gd name="T1" fmla="*/ 36 h 157"/>
              <a:gd name="T2" fmla="*/ 160 w 185"/>
              <a:gd name="T3" fmla="*/ 29 h 157"/>
              <a:gd name="T4" fmla="*/ 85 w 185"/>
              <a:gd name="T5" fmla="*/ 29 h 157"/>
              <a:gd name="T6" fmla="*/ 85 w 185"/>
              <a:gd name="T7" fmla="*/ 25 h 157"/>
              <a:gd name="T8" fmla="*/ 78 w 185"/>
              <a:gd name="T9" fmla="*/ 8 h 157"/>
              <a:gd name="T10" fmla="*/ 60 w 185"/>
              <a:gd name="T11" fmla="*/ 0 h 157"/>
              <a:gd name="T12" fmla="*/ 25 w 185"/>
              <a:gd name="T13" fmla="*/ 0 h 157"/>
              <a:gd name="T14" fmla="*/ 7 w 185"/>
              <a:gd name="T15" fmla="*/ 8 h 157"/>
              <a:gd name="T16" fmla="*/ 0 w 185"/>
              <a:gd name="T17" fmla="*/ 25 h 157"/>
              <a:gd name="T18" fmla="*/ 0 w 185"/>
              <a:gd name="T19" fmla="*/ 132 h 157"/>
              <a:gd name="T20" fmla="*/ 7 w 185"/>
              <a:gd name="T21" fmla="*/ 150 h 157"/>
              <a:gd name="T22" fmla="*/ 25 w 185"/>
              <a:gd name="T23" fmla="*/ 157 h 157"/>
              <a:gd name="T24" fmla="*/ 160 w 185"/>
              <a:gd name="T25" fmla="*/ 157 h 157"/>
              <a:gd name="T26" fmla="*/ 178 w 185"/>
              <a:gd name="T27" fmla="*/ 150 h 157"/>
              <a:gd name="T28" fmla="*/ 185 w 185"/>
              <a:gd name="T29" fmla="*/ 132 h 157"/>
              <a:gd name="T30" fmla="*/ 185 w 185"/>
              <a:gd name="T31" fmla="*/ 54 h 157"/>
              <a:gd name="T32" fmla="*/ 178 w 185"/>
              <a:gd name="T33" fmla="*/ 36 h 157"/>
              <a:gd name="T34" fmla="*/ 178 w 185"/>
              <a:gd name="T35" fmla="*/ 36 h 157"/>
              <a:gd name="T36" fmla="*/ 178 w 185"/>
              <a:gd name="T37" fmla="*/ 3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57">
                <a:moveTo>
                  <a:pt x="178" y="36"/>
                </a:moveTo>
                <a:cubicBezTo>
                  <a:pt x="173" y="31"/>
                  <a:pt x="167" y="29"/>
                  <a:pt x="160" y="29"/>
                </a:cubicBezTo>
                <a:cubicBezTo>
                  <a:pt x="85" y="29"/>
                  <a:pt x="85" y="29"/>
                  <a:pt x="85" y="29"/>
                </a:cubicBezTo>
                <a:cubicBezTo>
                  <a:pt x="85" y="25"/>
                  <a:pt x="85" y="25"/>
                  <a:pt x="85" y="25"/>
                </a:cubicBezTo>
                <a:cubicBezTo>
                  <a:pt x="85" y="19"/>
                  <a:pt x="83" y="13"/>
                  <a:pt x="78" y="8"/>
                </a:cubicBezTo>
                <a:cubicBezTo>
                  <a:pt x="73" y="3"/>
                  <a:pt x="67" y="0"/>
                  <a:pt x="60" y="0"/>
                </a:cubicBezTo>
                <a:cubicBezTo>
                  <a:pt x="25" y="0"/>
                  <a:pt x="25" y="0"/>
                  <a:pt x="25" y="0"/>
                </a:cubicBezTo>
                <a:cubicBezTo>
                  <a:pt x="18" y="0"/>
                  <a:pt x="12" y="3"/>
                  <a:pt x="7" y="8"/>
                </a:cubicBezTo>
                <a:cubicBezTo>
                  <a:pt x="2" y="13"/>
                  <a:pt x="0" y="19"/>
                  <a:pt x="0" y="25"/>
                </a:cubicBezTo>
                <a:cubicBezTo>
                  <a:pt x="0" y="132"/>
                  <a:pt x="0" y="132"/>
                  <a:pt x="0" y="132"/>
                </a:cubicBezTo>
                <a:cubicBezTo>
                  <a:pt x="0" y="139"/>
                  <a:pt x="2" y="145"/>
                  <a:pt x="7" y="150"/>
                </a:cubicBezTo>
                <a:cubicBezTo>
                  <a:pt x="12" y="155"/>
                  <a:pt x="18" y="157"/>
                  <a:pt x="25" y="157"/>
                </a:cubicBezTo>
                <a:cubicBezTo>
                  <a:pt x="160" y="157"/>
                  <a:pt x="160" y="157"/>
                  <a:pt x="160" y="157"/>
                </a:cubicBezTo>
                <a:cubicBezTo>
                  <a:pt x="167" y="157"/>
                  <a:pt x="173" y="155"/>
                  <a:pt x="178" y="150"/>
                </a:cubicBezTo>
                <a:cubicBezTo>
                  <a:pt x="183" y="145"/>
                  <a:pt x="185" y="139"/>
                  <a:pt x="185" y="132"/>
                </a:cubicBezTo>
                <a:cubicBezTo>
                  <a:pt x="185" y="54"/>
                  <a:pt x="185" y="54"/>
                  <a:pt x="185" y="54"/>
                </a:cubicBezTo>
                <a:cubicBezTo>
                  <a:pt x="185" y="47"/>
                  <a:pt x="183" y="41"/>
                  <a:pt x="178" y="36"/>
                </a:cubicBezTo>
                <a:close/>
                <a:moveTo>
                  <a:pt x="178" y="36"/>
                </a:moveTo>
                <a:cubicBezTo>
                  <a:pt x="178" y="36"/>
                  <a:pt x="178" y="36"/>
                  <a:pt x="178"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7" name="Freeform 379"/>
          <p:cNvSpPr>
            <a:spLocks noEditPoints="1"/>
          </p:cNvSpPr>
          <p:nvPr/>
        </p:nvSpPr>
        <p:spPr bwMode="auto">
          <a:xfrm>
            <a:off x="8492070" y="4495804"/>
            <a:ext cx="226484" cy="192617"/>
          </a:xfrm>
          <a:custGeom>
            <a:avLst/>
            <a:gdLst>
              <a:gd name="T0" fmla="*/ 166 w 173"/>
              <a:gd name="T1" fmla="*/ 34 h 147"/>
              <a:gd name="T2" fmla="*/ 150 w 173"/>
              <a:gd name="T3" fmla="*/ 27 h 147"/>
              <a:gd name="T4" fmla="*/ 80 w 173"/>
              <a:gd name="T5" fmla="*/ 27 h 147"/>
              <a:gd name="T6" fmla="*/ 80 w 173"/>
              <a:gd name="T7" fmla="*/ 24 h 147"/>
              <a:gd name="T8" fmla="*/ 73 w 173"/>
              <a:gd name="T9" fmla="*/ 7 h 147"/>
              <a:gd name="T10" fmla="*/ 57 w 173"/>
              <a:gd name="T11" fmla="*/ 0 h 147"/>
              <a:gd name="T12" fmla="*/ 23 w 173"/>
              <a:gd name="T13" fmla="*/ 0 h 147"/>
              <a:gd name="T14" fmla="*/ 7 w 173"/>
              <a:gd name="T15" fmla="*/ 7 h 147"/>
              <a:gd name="T16" fmla="*/ 0 w 173"/>
              <a:gd name="T17" fmla="*/ 24 h 147"/>
              <a:gd name="T18" fmla="*/ 0 w 173"/>
              <a:gd name="T19" fmla="*/ 124 h 147"/>
              <a:gd name="T20" fmla="*/ 7 w 173"/>
              <a:gd name="T21" fmla="*/ 140 h 147"/>
              <a:gd name="T22" fmla="*/ 23 w 173"/>
              <a:gd name="T23" fmla="*/ 147 h 147"/>
              <a:gd name="T24" fmla="*/ 150 w 173"/>
              <a:gd name="T25" fmla="*/ 147 h 147"/>
              <a:gd name="T26" fmla="*/ 166 w 173"/>
              <a:gd name="T27" fmla="*/ 140 h 147"/>
              <a:gd name="T28" fmla="*/ 173 w 173"/>
              <a:gd name="T29" fmla="*/ 124 h 147"/>
              <a:gd name="T30" fmla="*/ 173 w 173"/>
              <a:gd name="T31" fmla="*/ 50 h 147"/>
              <a:gd name="T32" fmla="*/ 166 w 173"/>
              <a:gd name="T33" fmla="*/ 34 h 147"/>
              <a:gd name="T34" fmla="*/ 160 w 173"/>
              <a:gd name="T35" fmla="*/ 124 h 147"/>
              <a:gd name="T36" fmla="*/ 157 w 173"/>
              <a:gd name="T37" fmla="*/ 131 h 147"/>
              <a:gd name="T38" fmla="*/ 150 w 173"/>
              <a:gd name="T39" fmla="*/ 134 h 147"/>
              <a:gd name="T40" fmla="*/ 23 w 173"/>
              <a:gd name="T41" fmla="*/ 134 h 147"/>
              <a:gd name="T42" fmla="*/ 16 w 173"/>
              <a:gd name="T43" fmla="*/ 131 h 147"/>
              <a:gd name="T44" fmla="*/ 13 w 173"/>
              <a:gd name="T45" fmla="*/ 124 h 147"/>
              <a:gd name="T46" fmla="*/ 13 w 173"/>
              <a:gd name="T47" fmla="*/ 24 h 147"/>
              <a:gd name="T48" fmla="*/ 16 w 173"/>
              <a:gd name="T49" fmla="*/ 17 h 147"/>
              <a:gd name="T50" fmla="*/ 23 w 173"/>
              <a:gd name="T51" fmla="*/ 14 h 147"/>
              <a:gd name="T52" fmla="*/ 57 w 173"/>
              <a:gd name="T53" fmla="*/ 14 h 147"/>
              <a:gd name="T54" fmla="*/ 64 w 173"/>
              <a:gd name="T55" fmla="*/ 17 h 147"/>
              <a:gd name="T56" fmla="*/ 67 w 173"/>
              <a:gd name="T57" fmla="*/ 24 h 147"/>
              <a:gd name="T58" fmla="*/ 67 w 173"/>
              <a:gd name="T59" fmla="*/ 30 h 147"/>
              <a:gd name="T60" fmla="*/ 70 w 173"/>
              <a:gd name="T61" fmla="*/ 38 h 147"/>
              <a:gd name="T62" fmla="*/ 77 w 173"/>
              <a:gd name="T63" fmla="*/ 40 h 147"/>
              <a:gd name="T64" fmla="*/ 150 w 173"/>
              <a:gd name="T65" fmla="*/ 40 h 147"/>
              <a:gd name="T66" fmla="*/ 157 w 173"/>
              <a:gd name="T67" fmla="*/ 43 h 147"/>
              <a:gd name="T68" fmla="*/ 160 w 173"/>
              <a:gd name="T69" fmla="*/ 50 h 147"/>
              <a:gd name="T70" fmla="*/ 160 w 173"/>
              <a:gd name="T71" fmla="*/ 124 h 147"/>
              <a:gd name="T72" fmla="*/ 160 w 173"/>
              <a:gd name="T73" fmla="*/ 124 h 147"/>
              <a:gd name="T74" fmla="*/ 160 w 173"/>
              <a:gd name="T75" fmla="*/ 12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147">
                <a:moveTo>
                  <a:pt x="166" y="34"/>
                </a:moveTo>
                <a:cubicBezTo>
                  <a:pt x="162" y="29"/>
                  <a:pt x="156" y="27"/>
                  <a:pt x="150" y="27"/>
                </a:cubicBezTo>
                <a:cubicBezTo>
                  <a:pt x="80" y="27"/>
                  <a:pt x="80" y="27"/>
                  <a:pt x="80" y="27"/>
                </a:cubicBezTo>
                <a:cubicBezTo>
                  <a:pt x="80" y="24"/>
                  <a:pt x="80" y="24"/>
                  <a:pt x="80" y="24"/>
                </a:cubicBezTo>
                <a:cubicBezTo>
                  <a:pt x="80" y="17"/>
                  <a:pt x="78" y="12"/>
                  <a:pt x="73" y="7"/>
                </a:cubicBezTo>
                <a:cubicBezTo>
                  <a:pt x="69" y="3"/>
                  <a:pt x="63" y="0"/>
                  <a:pt x="57" y="0"/>
                </a:cubicBezTo>
                <a:cubicBezTo>
                  <a:pt x="23" y="0"/>
                  <a:pt x="23" y="0"/>
                  <a:pt x="23" y="0"/>
                </a:cubicBezTo>
                <a:cubicBezTo>
                  <a:pt x="17" y="0"/>
                  <a:pt x="12" y="3"/>
                  <a:pt x="7" y="7"/>
                </a:cubicBezTo>
                <a:cubicBezTo>
                  <a:pt x="2" y="12"/>
                  <a:pt x="0" y="17"/>
                  <a:pt x="0" y="24"/>
                </a:cubicBezTo>
                <a:cubicBezTo>
                  <a:pt x="0" y="124"/>
                  <a:pt x="0" y="124"/>
                  <a:pt x="0" y="124"/>
                </a:cubicBezTo>
                <a:cubicBezTo>
                  <a:pt x="0" y="130"/>
                  <a:pt x="2" y="136"/>
                  <a:pt x="7" y="140"/>
                </a:cubicBezTo>
                <a:cubicBezTo>
                  <a:pt x="12" y="145"/>
                  <a:pt x="17" y="147"/>
                  <a:pt x="23" y="147"/>
                </a:cubicBezTo>
                <a:cubicBezTo>
                  <a:pt x="150" y="147"/>
                  <a:pt x="150" y="147"/>
                  <a:pt x="150" y="147"/>
                </a:cubicBezTo>
                <a:cubicBezTo>
                  <a:pt x="156" y="147"/>
                  <a:pt x="162" y="145"/>
                  <a:pt x="166" y="140"/>
                </a:cubicBezTo>
                <a:cubicBezTo>
                  <a:pt x="171" y="136"/>
                  <a:pt x="173" y="130"/>
                  <a:pt x="173" y="124"/>
                </a:cubicBezTo>
                <a:cubicBezTo>
                  <a:pt x="173" y="50"/>
                  <a:pt x="173" y="50"/>
                  <a:pt x="173" y="50"/>
                </a:cubicBezTo>
                <a:cubicBezTo>
                  <a:pt x="173" y="44"/>
                  <a:pt x="171" y="39"/>
                  <a:pt x="166" y="34"/>
                </a:cubicBezTo>
                <a:close/>
                <a:moveTo>
                  <a:pt x="160" y="124"/>
                </a:moveTo>
                <a:cubicBezTo>
                  <a:pt x="160" y="127"/>
                  <a:pt x="159" y="129"/>
                  <a:pt x="157" y="131"/>
                </a:cubicBezTo>
                <a:cubicBezTo>
                  <a:pt x="155" y="133"/>
                  <a:pt x="153" y="134"/>
                  <a:pt x="150" y="134"/>
                </a:cubicBezTo>
                <a:cubicBezTo>
                  <a:pt x="23" y="134"/>
                  <a:pt x="23" y="134"/>
                  <a:pt x="23" y="134"/>
                </a:cubicBezTo>
                <a:cubicBezTo>
                  <a:pt x="21" y="134"/>
                  <a:pt x="18" y="133"/>
                  <a:pt x="16" y="131"/>
                </a:cubicBezTo>
                <a:cubicBezTo>
                  <a:pt x="14" y="129"/>
                  <a:pt x="13" y="127"/>
                  <a:pt x="13" y="124"/>
                </a:cubicBezTo>
                <a:cubicBezTo>
                  <a:pt x="13" y="24"/>
                  <a:pt x="13" y="24"/>
                  <a:pt x="13" y="24"/>
                </a:cubicBezTo>
                <a:cubicBezTo>
                  <a:pt x="13" y="21"/>
                  <a:pt x="14" y="19"/>
                  <a:pt x="16" y="17"/>
                </a:cubicBezTo>
                <a:cubicBezTo>
                  <a:pt x="18" y="15"/>
                  <a:pt x="21" y="14"/>
                  <a:pt x="23" y="14"/>
                </a:cubicBezTo>
                <a:cubicBezTo>
                  <a:pt x="57" y="14"/>
                  <a:pt x="57" y="14"/>
                  <a:pt x="57" y="14"/>
                </a:cubicBezTo>
                <a:cubicBezTo>
                  <a:pt x="60" y="14"/>
                  <a:pt x="62" y="15"/>
                  <a:pt x="64" y="17"/>
                </a:cubicBezTo>
                <a:cubicBezTo>
                  <a:pt x="66" y="19"/>
                  <a:pt x="67" y="21"/>
                  <a:pt x="67" y="24"/>
                </a:cubicBezTo>
                <a:cubicBezTo>
                  <a:pt x="67" y="30"/>
                  <a:pt x="67" y="30"/>
                  <a:pt x="67" y="30"/>
                </a:cubicBezTo>
                <a:cubicBezTo>
                  <a:pt x="67" y="33"/>
                  <a:pt x="68" y="36"/>
                  <a:pt x="70" y="38"/>
                </a:cubicBezTo>
                <a:cubicBezTo>
                  <a:pt x="72" y="40"/>
                  <a:pt x="74" y="40"/>
                  <a:pt x="77" y="40"/>
                </a:cubicBezTo>
                <a:cubicBezTo>
                  <a:pt x="150" y="40"/>
                  <a:pt x="150" y="40"/>
                  <a:pt x="150" y="40"/>
                </a:cubicBezTo>
                <a:cubicBezTo>
                  <a:pt x="153" y="40"/>
                  <a:pt x="155" y="41"/>
                  <a:pt x="157" y="43"/>
                </a:cubicBezTo>
                <a:cubicBezTo>
                  <a:pt x="159" y="45"/>
                  <a:pt x="160" y="48"/>
                  <a:pt x="160" y="50"/>
                </a:cubicBezTo>
                <a:lnTo>
                  <a:pt x="160" y="124"/>
                </a:lnTo>
                <a:close/>
                <a:moveTo>
                  <a:pt x="160" y="124"/>
                </a:moveTo>
                <a:cubicBezTo>
                  <a:pt x="160" y="124"/>
                  <a:pt x="160" y="124"/>
                  <a:pt x="160" y="1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8" name="Freeform 380"/>
          <p:cNvSpPr>
            <a:spLocks noEditPoints="1"/>
          </p:cNvSpPr>
          <p:nvPr/>
        </p:nvSpPr>
        <p:spPr bwMode="auto">
          <a:xfrm>
            <a:off x="10409769" y="4389969"/>
            <a:ext cx="156633" cy="266700"/>
          </a:xfrm>
          <a:custGeom>
            <a:avLst/>
            <a:gdLst>
              <a:gd name="T0" fmla="*/ 13 w 119"/>
              <a:gd name="T1" fmla="*/ 163 h 203"/>
              <a:gd name="T2" fmla="*/ 28 w 119"/>
              <a:gd name="T3" fmla="*/ 179 h 203"/>
              <a:gd name="T4" fmla="*/ 47 w 119"/>
              <a:gd name="T5" fmla="*/ 192 h 203"/>
              <a:gd name="T6" fmla="*/ 68 w 119"/>
              <a:gd name="T7" fmla="*/ 203 h 203"/>
              <a:gd name="T8" fmla="*/ 68 w 119"/>
              <a:gd name="T9" fmla="*/ 203 h 203"/>
              <a:gd name="T10" fmla="*/ 68 w 119"/>
              <a:gd name="T11" fmla="*/ 203 h 203"/>
              <a:gd name="T12" fmla="*/ 60 w 119"/>
              <a:gd name="T13" fmla="*/ 173 h 203"/>
              <a:gd name="T14" fmla="*/ 63 w 119"/>
              <a:gd name="T15" fmla="*/ 161 h 203"/>
              <a:gd name="T16" fmla="*/ 71 w 119"/>
              <a:gd name="T17" fmla="*/ 150 h 203"/>
              <a:gd name="T18" fmla="*/ 83 w 119"/>
              <a:gd name="T19" fmla="*/ 140 h 203"/>
              <a:gd name="T20" fmla="*/ 96 w 119"/>
              <a:gd name="T21" fmla="*/ 130 h 203"/>
              <a:gd name="T22" fmla="*/ 107 w 119"/>
              <a:gd name="T23" fmla="*/ 118 h 203"/>
              <a:gd name="T24" fmla="*/ 116 w 119"/>
              <a:gd name="T25" fmla="*/ 103 h 203"/>
              <a:gd name="T26" fmla="*/ 119 w 119"/>
              <a:gd name="T27" fmla="*/ 84 h 203"/>
              <a:gd name="T28" fmla="*/ 115 w 119"/>
              <a:gd name="T29" fmla="*/ 60 h 203"/>
              <a:gd name="T30" fmla="*/ 106 w 119"/>
              <a:gd name="T31" fmla="*/ 40 h 203"/>
              <a:gd name="T32" fmla="*/ 91 w 119"/>
              <a:gd name="T33" fmla="*/ 24 h 203"/>
              <a:gd name="T34" fmla="*/ 72 w 119"/>
              <a:gd name="T35" fmla="*/ 11 h 203"/>
              <a:gd name="T36" fmla="*/ 51 w 119"/>
              <a:gd name="T37" fmla="*/ 0 h 203"/>
              <a:gd name="T38" fmla="*/ 51 w 119"/>
              <a:gd name="T39" fmla="*/ 0 h 203"/>
              <a:gd name="T40" fmla="*/ 51 w 119"/>
              <a:gd name="T41" fmla="*/ 0 h 203"/>
              <a:gd name="T42" fmla="*/ 60 w 119"/>
              <a:gd name="T43" fmla="*/ 29 h 203"/>
              <a:gd name="T44" fmla="*/ 56 w 119"/>
              <a:gd name="T45" fmla="*/ 42 h 203"/>
              <a:gd name="T46" fmla="*/ 48 w 119"/>
              <a:gd name="T47" fmla="*/ 53 h 203"/>
              <a:gd name="T48" fmla="*/ 36 w 119"/>
              <a:gd name="T49" fmla="*/ 62 h 203"/>
              <a:gd name="T50" fmla="*/ 23 w 119"/>
              <a:gd name="T51" fmla="*/ 73 h 203"/>
              <a:gd name="T52" fmla="*/ 12 w 119"/>
              <a:gd name="T53" fmla="*/ 84 h 203"/>
              <a:gd name="T54" fmla="*/ 3 w 119"/>
              <a:gd name="T55" fmla="*/ 99 h 203"/>
              <a:gd name="T56" fmla="*/ 0 w 119"/>
              <a:gd name="T57" fmla="*/ 118 h 203"/>
              <a:gd name="T58" fmla="*/ 4 w 119"/>
              <a:gd name="T59" fmla="*/ 143 h 203"/>
              <a:gd name="T60" fmla="*/ 13 w 119"/>
              <a:gd name="T61" fmla="*/ 163 h 203"/>
              <a:gd name="T62" fmla="*/ 13 w 119"/>
              <a:gd name="T63" fmla="*/ 163 h 203"/>
              <a:gd name="T64" fmla="*/ 13 w 119"/>
              <a:gd name="T65"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9" h="203">
                <a:moveTo>
                  <a:pt x="13" y="163"/>
                </a:moveTo>
                <a:cubicBezTo>
                  <a:pt x="17" y="168"/>
                  <a:pt x="22" y="174"/>
                  <a:pt x="28" y="179"/>
                </a:cubicBezTo>
                <a:cubicBezTo>
                  <a:pt x="34" y="184"/>
                  <a:pt x="41" y="188"/>
                  <a:pt x="47" y="192"/>
                </a:cubicBezTo>
                <a:cubicBezTo>
                  <a:pt x="53" y="196"/>
                  <a:pt x="60" y="199"/>
                  <a:pt x="68" y="203"/>
                </a:cubicBezTo>
                <a:cubicBezTo>
                  <a:pt x="68" y="203"/>
                  <a:pt x="68" y="203"/>
                  <a:pt x="68" y="203"/>
                </a:cubicBezTo>
                <a:cubicBezTo>
                  <a:pt x="68" y="203"/>
                  <a:pt x="68" y="203"/>
                  <a:pt x="68" y="203"/>
                </a:cubicBezTo>
                <a:cubicBezTo>
                  <a:pt x="62" y="192"/>
                  <a:pt x="60" y="182"/>
                  <a:pt x="60" y="173"/>
                </a:cubicBezTo>
                <a:cubicBezTo>
                  <a:pt x="60" y="169"/>
                  <a:pt x="61" y="165"/>
                  <a:pt x="63" y="161"/>
                </a:cubicBezTo>
                <a:cubicBezTo>
                  <a:pt x="65" y="157"/>
                  <a:pt x="68" y="153"/>
                  <a:pt x="71" y="150"/>
                </a:cubicBezTo>
                <a:cubicBezTo>
                  <a:pt x="75" y="147"/>
                  <a:pt x="79" y="143"/>
                  <a:pt x="83" y="140"/>
                </a:cubicBezTo>
                <a:cubicBezTo>
                  <a:pt x="87" y="137"/>
                  <a:pt x="91" y="134"/>
                  <a:pt x="96" y="130"/>
                </a:cubicBezTo>
                <a:cubicBezTo>
                  <a:pt x="100" y="126"/>
                  <a:pt x="104" y="122"/>
                  <a:pt x="107" y="118"/>
                </a:cubicBezTo>
                <a:cubicBezTo>
                  <a:pt x="111" y="114"/>
                  <a:pt x="113" y="109"/>
                  <a:pt x="116" y="103"/>
                </a:cubicBezTo>
                <a:cubicBezTo>
                  <a:pt x="118" y="98"/>
                  <a:pt x="119" y="91"/>
                  <a:pt x="119" y="84"/>
                </a:cubicBezTo>
                <a:cubicBezTo>
                  <a:pt x="119" y="76"/>
                  <a:pt x="118" y="68"/>
                  <a:pt x="115" y="60"/>
                </a:cubicBezTo>
                <a:cubicBezTo>
                  <a:pt x="113" y="52"/>
                  <a:pt x="110" y="46"/>
                  <a:pt x="106" y="40"/>
                </a:cubicBezTo>
                <a:cubicBezTo>
                  <a:pt x="102" y="34"/>
                  <a:pt x="97" y="29"/>
                  <a:pt x="91" y="24"/>
                </a:cubicBezTo>
                <a:cubicBezTo>
                  <a:pt x="85" y="19"/>
                  <a:pt x="78" y="14"/>
                  <a:pt x="72" y="11"/>
                </a:cubicBezTo>
                <a:cubicBezTo>
                  <a:pt x="66" y="7"/>
                  <a:pt x="59" y="3"/>
                  <a:pt x="51" y="0"/>
                </a:cubicBezTo>
                <a:cubicBezTo>
                  <a:pt x="51" y="0"/>
                  <a:pt x="51" y="0"/>
                  <a:pt x="51" y="0"/>
                </a:cubicBezTo>
                <a:cubicBezTo>
                  <a:pt x="51" y="0"/>
                  <a:pt x="51" y="0"/>
                  <a:pt x="51" y="0"/>
                </a:cubicBezTo>
                <a:cubicBezTo>
                  <a:pt x="57" y="11"/>
                  <a:pt x="60" y="21"/>
                  <a:pt x="60" y="29"/>
                </a:cubicBezTo>
                <a:cubicBezTo>
                  <a:pt x="60" y="34"/>
                  <a:pt x="58" y="38"/>
                  <a:pt x="56" y="42"/>
                </a:cubicBezTo>
                <a:cubicBezTo>
                  <a:pt x="54" y="46"/>
                  <a:pt x="51" y="50"/>
                  <a:pt x="48" y="53"/>
                </a:cubicBezTo>
                <a:cubicBezTo>
                  <a:pt x="44" y="56"/>
                  <a:pt x="40" y="59"/>
                  <a:pt x="36" y="62"/>
                </a:cubicBezTo>
                <a:cubicBezTo>
                  <a:pt x="32" y="66"/>
                  <a:pt x="28" y="69"/>
                  <a:pt x="23" y="73"/>
                </a:cubicBezTo>
                <a:cubicBezTo>
                  <a:pt x="19" y="76"/>
                  <a:pt x="15" y="80"/>
                  <a:pt x="12" y="84"/>
                </a:cubicBezTo>
                <a:cubicBezTo>
                  <a:pt x="8" y="88"/>
                  <a:pt x="6" y="93"/>
                  <a:pt x="3" y="99"/>
                </a:cubicBezTo>
                <a:cubicBezTo>
                  <a:pt x="1" y="105"/>
                  <a:pt x="0" y="111"/>
                  <a:pt x="0" y="118"/>
                </a:cubicBezTo>
                <a:cubicBezTo>
                  <a:pt x="0" y="127"/>
                  <a:pt x="1" y="135"/>
                  <a:pt x="4" y="143"/>
                </a:cubicBezTo>
                <a:cubicBezTo>
                  <a:pt x="6" y="150"/>
                  <a:pt x="9" y="157"/>
                  <a:pt x="13" y="163"/>
                </a:cubicBezTo>
                <a:close/>
                <a:moveTo>
                  <a:pt x="13" y="163"/>
                </a:moveTo>
                <a:cubicBezTo>
                  <a:pt x="13" y="163"/>
                  <a:pt x="13" y="163"/>
                  <a:pt x="13" y="1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9" name="Freeform 381"/>
          <p:cNvSpPr>
            <a:spLocks noEditPoints="1"/>
          </p:cNvSpPr>
          <p:nvPr/>
        </p:nvSpPr>
        <p:spPr bwMode="auto">
          <a:xfrm>
            <a:off x="10365319" y="4679953"/>
            <a:ext cx="245533" cy="21167"/>
          </a:xfrm>
          <a:custGeom>
            <a:avLst/>
            <a:gdLst>
              <a:gd name="T0" fmla="*/ 185 w 187"/>
              <a:gd name="T1" fmla="*/ 1 h 17"/>
              <a:gd name="T2" fmla="*/ 183 w 187"/>
              <a:gd name="T3" fmla="*/ 0 h 17"/>
              <a:gd name="T4" fmla="*/ 5 w 187"/>
              <a:gd name="T5" fmla="*/ 0 h 17"/>
              <a:gd name="T6" fmla="*/ 2 w 187"/>
              <a:gd name="T7" fmla="*/ 1 h 17"/>
              <a:gd name="T8" fmla="*/ 0 w 187"/>
              <a:gd name="T9" fmla="*/ 4 h 17"/>
              <a:gd name="T10" fmla="*/ 0 w 187"/>
              <a:gd name="T11" fmla="*/ 13 h 17"/>
              <a:gd name="T12" fmla="*/ 2 w 187"/>
              <a:gd name="T13" fmla="*/ 16 h 17"/>
              <a:gd name="T14" fmla="*/ 5 w 187"/>
              <a:gd name="T15" fmla="*/ 17 h 17"/>
              <a:gd name="T16" fmla="*/ 183 w 187"/>
              <a:gd name="T17" fmla="*/ 17 h 17"/>
              <a:gd name="T18" fmla="*/ 185 w 187"/>
              <a:gd name="T19" fmla="*/ 16 h 17"/>
              <a:gd name="T20" fmla="*/ 187 w 187"/>
              <a:gd name="T21" fmla="*/ 13 h 17"/>
              <a:gd name="T22" fmla="*/ 187 w 187"/>
              <a:gd name="T23" fmla="*/ 4 h 17"/>
              <a:gd name="T24" fmla="*/ 185 w 187"/>
              <a:gd name="T25" fmla="*/ 1 h 17"/>
              <a:gd name="T26" fmla="*/ 185 w 187"/>
              <a:gd name="T27" fmla="*/ 1 h 17"/>
              <a:gd name="T28" fmla="*/ 185 w 187"/>
              <a:gd name="T2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7" h="17">
                <a:moveTo>
                  <a:pt x="185" y="1"/>
                </a:moveTo>
                <a:cubicBezTo>
                  <a:pt x="185" y="0"/>
                  <a:pt x="184" y="0"/>
                  <a:pt x="183" y="0"/>
                </a:cubicBezTo>
                <a:cubicBezTo>
                  <a:pt x="5" y="0"/>
                  <a:pt x="5" y="0"/>
                  <a:pt x="5" y="0"/>
                </a:cubicBezTo>
                <a:cubicBezTo>
                  <a:pt x="3" y="0"/>
                  <a:pt x="2" y="0"/>
                  <a:pt x="2" y="1"/>
                </a:cubicBezTo>
                <a:cubicBezTo>
                  <a:pt x="1" y="2"/>
                  <a:pt x="0" y="3"/>
                  <a:pt x="0" y="4"/>
                </a:cubicBezTo>
                <a:cubicBezTo>
                  <a:pt x="0" y="13"/>
                  <a:pt x="0" y="13"/>
                  <a:pt x="0" y="13"/>
                </a:cubicBezTo>
                <a:cubicBezTo>
                  <a:pt x="0" y="14"/>
                  <a:pt x="1" y="15"/>
                  <a:pt x="2" y="16"/>
                </a:cubicBezTo>
                <a:cubicBezTo>
                  <a:pt x="2" y="17"/>
                  <a:pt x="3" y="17"/>
                  <a:pt x="5" y="17"/>
                </a:cubicBezTo>
                <a:cubicBezTo>
                  <a:pt x="183" y="17"/>
                  <a:pt x="183" y="17"/>
                  <a:pt x="183" y="17"/>
                </a:cubicBezTo>
                <a:cubicBezTo>
                  <a:pt x="184" y="17"/>
                  <a:pt x="185" y="17"/>
                  <a:pt x="185" y="16"/>
                </a:cubicBezTo>
                <a:cubicBezTo>
                  <a:pt x="186" y="15"/>
                  <a:pt x="187" y="14"/>
                  <a:pt x="187" y="13"/>
                </a:cubicBezTo>
                <a:cubicBezTo>
                  <a:pt x="187" y="4"/>
                  <a:pt x="187" y="4"/>
                  <a:pt x="187" y="4"/>
                </a:cubicBezTo>
                <a:cubicBezTo>
                  <a:pt x="187" y="3"/>
                  <a:pt x="186" y="2"/>
                  <a:pt x="185" y="1"/>
                </a:cubicBezTo>
                <a:close/>
                <a:moveTo>
                  <a:pt x="185" y="1"/>
                </a:moveTo>
                <a:cubicBezTo>
                  <a:pt x="185" y="1"/>
                  <a:pt x="185" y="1"/>
                  <a:pt x="18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0" name="Freeform 382"/>
          <p:cNvSpPr>
            <a:spLocks noEditPoints="1"/>
          </p:cNvSpPr>
          <p:nvPr/>
        </p:nvSpPr>
        <p:spPr bwMode="auto">
          <a:xfrm>
            <a:off x="7363886" y="2967568"/>
            <a:ext cx="268817" cy="230717"/>
          </a:xfrm>
          <a:custGeom>
            <a:avLst/>
            <a:gdLst>
              <a:gd name="T0" fmla="*/ 200 w 205"/>
              <a:gd name="T1" fmla="*/ 5 h 176"/>
              <a:gd name="T2" fmla="*/ 190 w 205"/>
              <a:gd name="T3" fmla="*/ 0 h 176"/>
              <a:gd name="T4" fmla="*/ 15 w 205"/>
              <a:gd name="T5" fmla="*/ 0 h 176"/>
              <a:gd name="T6" fmla="*/ 4 w 205"/>
              <a:gd name="T7" fmla="*/ 5 h 176"/>
              <a:gd name="T8" fmla="*/ 0 w 205"/>
              <a:gd name="T9" fmla="*/ 15 h 176"/>
              <a:gd name="T10" fmla="*/ 0 w 205"/>
              <a:gd name="T11" fmla="*/ 161 h 176"/>
              <a:gd name="T12" fmla="*/ 4 w 205"/>
              <a:gd name="T13" fmla="*/ 171 h 176"/>
              <a:gd name="T14" fmla="*/ 15 w 205"/>
              <a:gd name="T15" fmla="*/ 176 h 176"/>
              <a:gd name="T16" fmla="*/ 190 w 205"/>
              <a:gd name="T17" fmla="*/ 176 h 176"/>
              <a:gd name="T18" fmla="*/ 200 w 205"/>
              <a:gd name="T19" fmla="*/ 171 h 176"/>
              <a:gd name="T20" fmla="*/ 205 w 205"/>
              <a:gd name="T21" fmla="*/ 161 h 176"/>
              <a:gd name="T22" fmla="*/ 205 w 205"/>
              <a:gd name="T23" fmla="*/ 15 h 176"/>
              <a:gd name="T24" fmla="*/ 200 w 205"/>
              <a:gd name="T25" fmla="*/ 5 h 176"/>
              <a:gd name="T26" fmla="*/ 29 w 205"/>
              <a:gd name="T27" fmla="*/ 8 h 176"/>
              <a:gd name="T28" fmla="*/ 73 w 205"/>
              <a:gd name="T29" fmla="*/ 8 h 176"/>
              <a:gd name="T30" fmla="*/ 73 w 205"/>
              <a:gd name="T31" fmla="*/ 22 h 176"/>
              <a:gd name="T32" fmla="*/ 29 w 205"/>
              <a:gd name="T33" fmla="*/ 22 h 176"/>
              <a:gd name="T34" fmla="*/ 29 w 205"/>
              <a:gd name="T35" fmla="*/ 8 h 176"/>
              <a:gd name="T36" fmla="*/ 190 w 205"/>
              <a:gd name="T37" fmla="*/ 161 h 176"/>
              <a:gd name="T38" fmla="*/ 15 w 205"/>
              <a:gd name="T39" fmla="*/ 161 h 176"/>
              <a:gd name="T40" fmla="*/ 15 w 205"/>
              <a:gd name="T41" fmla="*/ 146 h 176"/>
              <a:gd name="T42" fmla="*/ 190 w 205"/>
              <a:gd name="T43" fmla="*/ 146 h 176"/>
              <a:gd name="T44" fmla="*/ 190 w 205"/>
              <a:gd name="T45" fmla="*/ 161 h 176"/>
              <a:gd name="T46" fmla="*/ 59 w 205"/>
              <a:gd name="T47" fmla="*/ 95 h 176"/>
              <a:gd name="T48" fmla="*/ 71 w 205"/>
              <a:gd name="T49" fmla="*/ 64 h 176"/>
              <a:gd name="T50" fmla="*/ 102 w 205"/>
              <a:gd name="T51" fmla="*/ 52 h 176"/>
              <a:gd name="T52" fmla="*/ 133 w 205"/>
              <a:gd name="T53" fmla="*/ 64 h 176"/>
              <a:gd name="T54" fmla="*/ 146 w 205"/>
              <a:gd name="T55" fmla="*/ 95 h 176"/>
              <a:gd name="T56" fmla="*/ 133 w 205"/>
              <a:gd name="T57" fmla="*/ 126 h 176"/>
              <a:gd name="T58" fmla="*/ 102 w 205"/>
              <a:gd name="T59" fmla="*/ 139 h 176"/>
              <a:gd name="T60" fmla="*/ 71 w 205"/>
              <a:gd name="T61" fmla="*/ 126 h 176"/>
              <a:gd name="T62" fmla="*/ 59 w 205"/>
              <a:gd name="T63" fmla="*/ 95 h 176"/>
              <a:gd name="T64" fmla="*/ 190 w 205"/>
              <a:gd name="T65" fmla="*/ 31 h 176"/>
              <a:gd name="T66" fmla="*/ 190 w 205"/>
              <a:gd name="T67" fmla="*/ 44 h 176"/>
              <a:gd name="T68" fmla="*/ 15 w 205"/>
              <a:gd name="T69" fmla="*/ 44 h 176"/>
              <a:gd name="T70" fmla="*/ 15 w 205"/>
              <a:gd name="T71" fmla="*/ 29 h 176"/>
              <a:gd name="T72" fmla="*/ 88 w 205"/>
              <a:gd name="T73" fmla="*/ 29 h 176"/>
              <a:gd name="T74" fmla="*/ 96 w 205"/>
              <a:gd name="T75" fmla="*/ 15 h 176"/>
              <a:gd name="T76" fmla="*/ 190 w 205"/>
              <a:gd name="T77" fmla="*/ 15 h 176"/>
              <a:gd name="T78" fmla="*/ 190 w 205"/>
              <a:gd name="T79" fmla="*/ 31 h 176"/>
              <a:gd name="T80" fmla="*/ 190 w 205"/>
              <a:gd name="T81" fmla="*/ 31 h 176"/>
              <a:gd name="T82" fmla="*/ 190 w 205"/>
              <a:gd name="T83" fmla="*/ 31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5" h="176">
                <a:moveTo>
                  <a:pt x="200" y="5"/>
                </a:moveTo>
                <a:cubicBezTo>
                  <a:pt x="198" y="2"/>
                  <a:pt x="194" y="0"/>
                  <a:pt x="190" y="0"/>
                </a:cubicBezTo>
                <a:cubicBezTo>
                  <a:pt x="15" y="0"/>
                  <a:pt x="15" y="0"/>
                  <a:pt x="15" y="0"/>
                </a:cubicBezTo>
                <a:cubicBezTo>
                  <a:pt x="11" y="0"/>
                  <a:pt x="7" y="2"/>
                  <a:pt x="4" y="5"/>
                </a:cubicBezTo>
                <a:cubicBezTo>
                  <a:pt x="2" y="7"/>
                  <a:pt x="0" y="11"/>
                  <a:pt x="0" y="15"/>
                </a:cubicBezTo>
                <a:cubicBezTo>
                  <a:pt x="0" y="161"/>
                  <a:pt x="0" y="161"/>
                  <a:pt x="0" y="161"/>
                </a:cubicBezTo>
                <a:cubicBezTo>
                  <a:pt x="0" y="165"/>
                  <a:pt x="2" y="168"/>
                  <a:pt x="4" y="171"/>
                </a:cubicBezTo>
                <a:cubicBezTo>
                  <a:pt x="7" y="174"/>
                  <a:pt x="11" y="176"/>
                  <a:pt x="15" y="176"/>
                </a:cubicBezTo>
                <a:cubicBezTo>
                  <a:pt x="190" y="176"/>
                  <a:pt x="190" y="176"/>
                  <a:pt x="190" y="176"/>
                </a:cubicBezTo>
                <a:cubicBezTo>
                  <a:pt x="194" y="176"/>
                  <a:pt x="198" y="174"/>
                  <a:pt x="200" y="171"/>
                </a:cubicBezTo>
                <a:cubicBezTo>
                  <a:pt x="203" y="168"/>
                  <a:pt x="205" y="165"/>
                  <a:pt x="205" y="161"/>
                </a:cubicBezTo>
                <a:cubicBezTo>
                  <a:pt x="205" y="15"/>
                  <a:pt x="205" y="15"/>
                  <a:pt x="205" y="15"/>
                </a:cubicBezTo>
                <a:cubicBezTo>
                  <a:pt x="205" y="11"/>
                  <a:pt x="203" y="7"/>
                  <a:pt x="200" y="5"/>
                </a:cubicBezTo>
                <a:close/>
                <a:moveTo>
                  <a:pt x="29" y="8"/>
                </a:moveTo>
                <a:cubicBezTo>
                  <a:pt x="73" y="8"/>
                  <a:pt x="73" y="8"/>
                  <a:pt x="73" y="8"/>
                </a:cubicBezTo>
                <a:cubicBezTo>
                  <a:pt x="73" y="22"/>
                  <a:pt x="73" y="22"/>
                  <a:pt x="73" y="22"/>
                </a:cubicBezTo>
                <a:cubicBezTo>
                  <a:pt x="29" y="22"/>
                  <a:pt x="29" y="22"/>
                  <a:pt x="29" y="22"/>
                </a:cubicBezTo>
                <a:lnTo>
                  <a:pt x="29" y="8"/>
                </a:lnTo>
                <a:close/>
                <a:moveTo>
                  <a:pt x="190" y="161"/>
                </a:moveTo>
                <a:cubicBezTo>
                  <a:pt x="15" y="161"/>
                  <a:pt x="15" y="161"/>
                  <a:pt x="15" y="161"/>
                </a:cubicBezTo>
                <a:cubicBezTo>
                  <a:pt x="15" y="146"/>
                  <a:pt x="15" y="146"/>
                  <a:pt x="15" y="146"/>
                </a:cubicBezTo>
                <a:cubicBezTo>
                  <a:pt x="190" y="146"/>
                  <a:pt x="190" y="146"/>
                  <a:pt x="190" y="146"/>
                </a:cubicBezTo>
                <a:lnTo>
                  <a:pt x="190" y="161"/>
                </a:lnTo>
                <a:close/>
                <a:moveTo>
                  <a:pt x="59" y="95"/>
                </a:moveTo>
                <a:cubicBezTo>
                  <a:pt x="59" y="83"/>
                  <a:pt x="63" y="73"/>
                  <a:pt x="71" y="64"/>
                </a:cubicBezTo>
                <a:cubicBezTo>
                  <a:pt x="80" y="56"/>
                  <a:pt x="90" y="52"/>
                  <a:pt x="102" y="52"/>
                </a:cubicBezTo>
                <a:cubicBezTo>
                  <a:pt x="114" y="52"/>
                  <a:pt x="125" y="56"/>
                  <a:pt x="133" y="64"/>
                </a:cubicBezTo>
                <a:cubicBezTo>
                  <a:pt x="142" y="73"/>
                  <a:pt x="146" y="83"/>
                  <a:pt x="146" y="95"/>
                </a:cubicBezTo>
                <a:cubicBezTo>
                  <a:pt x="146" y="108"/>
                  <a:pt x="142" y="118"/>
                  <a:pt x="133" y="126"/>
                </a:cubicBezTo>
                <a:cubicBezTo>
                  <a:pt x="125" y="135"/>
                  <a:pt x="114" y="139"/>
                  <a:pt x="102" y="139"/>
                </a:cubicBezTo>
                <a:cubicBezTo>
                  <a:pt x="90" y="139"/>
                  <a:pt x="80" y="135"/>
                  <a:pt x="71" y="126"/>
                </a:cubicBezTo>
                <a:cubicBezTo>
                  <a:pt x="63" y="118"/>
                  <a:pt x="59" y="108"/>
                  <a:pt x="59" y="95"/>
                </a:cubicBezTo>
                <a:close/>
                <a:moveTo>
                  <a:pt x="190" y="31"/>
                </a:moveTo>
                <a:cubicBezTo>
                  <a:pt x="190" y="44"/>
                  <a:pt x="190" y="44"/>
                  <a:pt x="190" y="44"/>
                </a:cubicBezTo>
                <a:cubicBezTo>
                  <a:pt x="15" y="44"/>
                  <a:pt x="15" y="44"/>
                  <a:pt x="15" y="44"/>
                </a:cubicBezTo>
                <a:cubicBezTo>
                  <a:pt x="15" y="29"/>
                  <a:pt x="15" y="29"/>
                  <a:pt x="15" y="29"/>
                </a:cubicBezTo>
                <a:cubicBezTo>
                  <a:pt x="88" y="29"/>
                  <a:pt x="88" y="29"/>
                  <a:pt x="88" y="29"/>
                </a:cubicBezTo>
                <a:cubicBezTo>
                  <a:pt x="96" y="15"/>
                  <a:pt x="96" y="15"/>
                  <a:pt x="96" y="15"/>
                </a:cubicBezTo>
                <a:cubicBezTo>
                  <a:pt x="190" y="15"/>
                  <a:pt x="190" y="15"/>
                  <a:pt x="190" y="15"/>
                </a:cubicBezTo>
                <a:lnTo>
                  <a:pt x="190" y="31"/>
                </a:lnTo>
                <a:close/>
                <a:moveTo>
                  <a:pt x="190" y="31"/>
                </a:moveTo>
                <a:cubicBezTo>
                  <a:pt x="190" y="31"/>
                  <a:pt x="190" y="31"/>
                  <a:pt x="190"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1" name="Freeform 383"/>
          <p:cNvSpPr>
            <a:spLocks noEditPoints="1"/>
          </p:cNvSpPr>
          <p:nvPr/>
        </p:nvSpPr>
        <p:spPr bwMode="auto">
          <a:xfrm>
            <a:off x="7459135" y="3054351"/>
            <a:ext cx="78317" cy="78317"/>
          </a:xfrm>
          <a:custGeom>
            <a:avLst/>
            <a:gdLst>
              <a:gd name="T0" fmla="*/ 50 w 59"/>
              <a:gd name="T1" fmla="*/ 50 h 59"/>
              <a:gd name="T2" fmla="*/ 59 w 59"/>
              <a:gd name="T3" fmla="*/ 29 h 59"/>
              <a:gd name="T4" fmla="*/ 50 w 59"/>
              <a:gd name="T5" fmla="*/ 9 h 59"/>
              <a:gd name="T6" fmla="*/ 29 w 59"/>
              <a:gd name="T7" fmla="*/ 0 h 59"/>
              <a:gd name="T8" fmla="*/ 9 w 59"/>
              <a:gd name="T9" fmla="*/ 9 h 59"/>
              <a:gd name="T10" fmla="*/ 0 w 59"/>
              <a:gd name="T11" fmla="*/ 29 h 59"/>
              <a:gd name="T12" fmla="*/ 9 w 59"/>
              <a:gd name="T13" fmla="*/ 50 h 59"/>
              <a:gd name="T14" fmla="*/ 29 w 59"/>
              <a:gd name="T15" fmla="*/ 59 h 59"/>
              <a:gd name="T16" fmla="*/ 50 w 59"/>
              <a:gd name="T17" fmla="*/ 50 h 59"/>
              <a:gd name="T18" fmla="*/ 22 w 59"/>
              <a:gd name="T19" fmla="*/ 21 h 59"/>
              <a:gd name="T20" fmla="*/ 18 w 59"/>
              <a:gd name="T21" fmla="*/ 29 h 59"/>
              <a:gd name="T22" fmla="*/ 17 w 59"/>
              <a:gd name="T23" fmla="*/ 32 h 59"/>
              <a:gd name="T24" fmla="*/ 15 w 59"/>
              <a:gd name="T25" fmla="*/ 33 h 59"/>
              <a:gd name="T26" fmla="*/ 12 w 59"/>
              <a:gd name="T27" fmla="*/ 32 h 59"/>
              <a:gd name="T28" fmla="*/ 11 w 59"/>
              <a:gd name="T29" fmla="*/ 29 h 59"/>
              <a:gd name="T30" fmla="*/ 16 w 59"/>
              <a:gd name="T31" fmla="*/ 16 h 59"/>
              <a:gd name="T32" fmla="*/ 29 w 59"/>
              <a:gd name="T33" fmla="*/ 11 h 59"/>
              <a:gd name="T34" fmla="*/ 32 w 59"/>
              <a:gd name="T35" fmla="*/ 12 h 59"/>
              <a:gd name="T36" fmla="*/ 33 w 59"/>
              <a:gd name="T37" fmla="*/ 15 h 59"/>
              <a:gd name="T38" fmla="*/ 32 w 59"/>
              <a:gd name="T39" fmla="*/ 17 h 59"/>
              <a:gd name="T40" fmla="*/ 29 w 59"/>
              <a:gd name="T41" fmla="*/ 18 h 59"/>
              <a:gd name="T42" fmla="*/ 22 w 59"/>
              <a:gd name="T43" fmla="*/ 21 h 59"/>
              <a:gd name="T44" fmla="*/ 22 w 59"/>
              <a:gd name="T45" fmla="*/ 21 h 59"/>
              <a:gd name="T46" fmla="*/ 22 w 59"/>
              <a:gd name="T47"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59">
                <a:moveTo>
                  <a:pt x="50" y="50"/>
                </a:moveTo>
                <a:cubicBezTo>
                  <a:pt x="56" y="44"/>
                  <a:pt x="59" y="38"/>
                  <a:pt x="59" y="29"/>
                </a:cubicBezTo>
                <a:cubicBezTo>
                  <a:pt x="59" y="21"/>
                  <a:pt x="56" y="15"/>
                  <a:pt x="50" y="9"/>
                </a:cubicBezTo>
                <a:cubicBezTo>
                  <a:pt x="44" y="3"/>
                  <a:pt x="37" y="0"/>
                  <a:pt x="29" y="0"/>
                </a:cubicBezTo>
                <a:cubicBezTo>
                  <a:pt x="21" y="0"/>
                  <a:pt x="14" y="3"/>
                  <a:pt x="9" y="9"/>
                </a:cubicBezTo>
                <a:cubicBezTo>
                  <a:pt x="3" y="15"/>
                  <a:pt x="0" y="21"/>
                  <a:pt x="0" y="29"/>
                </a:cubicBezTo>
                <a:cubicBezTo>
                  <a:pt x="0" y="38"/>
                  <a:pt x="3" y="44"/>
                  <a:pt x="9" y="50"/>
                </a:cubicBezTo>
                <a:cubicBezTo>
                  <a:pt x="14" y="56"/>
                  <a:pt x="21" y="59"/>
                  <a:pt x="29" y="59"/>
                </a:cubicBezTo>
                <a:cubicBezTo>
                  <a:pt x="37" y="59"/>
                  <a:pt x="44" y="56"/>
                  <a:pt x="50" y="50"/>
                </a:cubicBezTo>
                <a:close/>
                <a:moveTo>
                  <a:pt x="22" y="21"/>
                </a:moveTo>
                <a:cubicBezTo>
                  <a:pt x="19" y="24"/>
                  <a:pt x="18" y="26"/>
                  <a:pt x="18" y="29"/>
                </a:cubicBezTo>
                <a:cubicBezTo>
                  <a:pt x="18" y="30"/>
                  <a:pt x="18" y="31"/>
                  <a:pt x="17" y="32"/>
                </a:cubicBezTo>
                <a:cubicBezTo>
                  <a:pt x="17" y="33"/>
                  <a:pt x="16" y="33"/>
                  <a:pt x="15" y="33"/>
                </a:cubicBezTo>
                <a:cubicBezTo>
                  <a:pt x="14" y="33"/>
                  <a:pt x="13" y="33"/>
                  <a:pt x="12" y="32"/>
                </a:cubicBezTo>
                <a:cubicBezTo>
                  <a:pt x="11" y="31"/>
                  <a:pt x="11" y="30"/>
                  <a:pt x="11" y="29"/>
                </a:cubicBezTo>
                <a:cubicBezTo>
                  <a:pt x="11" y="24"/>
                  <a:pt x="13" y="20"/>
                  <a:pt x="16" y="16"/>
                </a:cubicBezTo>
                <a:cubicBezTo>
                  <a:pt x="20" y="13"/>
                  <a:pt x="24" y="11"/>
                  <a:pt x="29" y="11"/>
                </a:cubicBezTo>
                <a:cubicBezTo>
                  <a:pt x="30" y="11"/>
                  <a:pt x="31" y="11"/>
                  <a:pt x="32" y="12"/>
                </a:cubicBezTo>
                <a:cubicBezTo>
                  <a:pt x="33" y="13"/>
                  <a:pt x="33" y="14"/>
                  <a:pt x="33" y="15"/>
                </a:cubicBezTo>
                <a:cubicBezTo>
                  <a:pt x="33" y="16"/>
                  <a:pt x="33" y="17"/>
                  <a:pt x="32" y="17"/>
                </a:cubicBezTo>
                <a:cubicBezTo>
                  <a:pt x="31" y="18"/>
                  <a:pt x="30" y="18"/>
                  <a:pt x="29" y="18"/>
                </a:cubicBezTo>
                <a:cubicBezTo>
                  <a:pt x="26" y="18"/>
                  <a:pt x="24" y="19"/>
                  <a:pt x="22" y="21"/>
                </a:cubicBezTo>
                <a:close/>
                <a:moveTo>
                  <a:pt x="22" y="21"/>
                </a:moveTo>
                <a:cubicBezTo>
                  <a:pt x="22" y="21"/>
                  <a:pt x="22" y="21"/>
                  <a:pt x="22"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2" name="Freeform 384"/>
          <p:cNvSpPr>
            <a:spLocks noEditPoints="1"/>
          </p:cNvSpPr>
          <p:nvPr/>
        </p:nvSpPr>
        <p:spPr bwMode="auto">
          <a:xfrm>
            <a:off x="5448302" y="2967568"/>
            <a:ext cx="275167" cy="220133"/>
          </a:xfrm>
          <a:custGeom>
            <a:avLst/>
            <a:gdLst>
              <a:gd name="T0" fmla="*/ 205 w 210"/>
              <a:gd name="T1" fmla="*/ 5 h 168"/>
              <a:gd name="T2" fmla="*/ 192 w 210"/>
              <a:gd name="T3" fmla="*/ 0 h 168"/>
              <a:gd name="T4" fmla="*/ 18 w 210"/>
              <a:gd name="T5" fmla="*/ 0 h 168"/>
              <a:gd name="T6" fmla="*/ 6 w 210"/>
              <a:gd name="T7" fmla="*/ 5 h 168"/>
              <a:gd name="T8" fmla="*/ 0 w 210"/>
              <a:gd name="T9" fmla="*/ 18 h 168"/>
              <a:gd name="T10" fmla="*/ 0 w 210"/>
              <a:gd name="T11" fmla="*/ 150 h 168"/>
              <a:gd name="T12" fmla="*/ 6 w 210"/>
              <a:gd name="T13" fmla="*/ 163 h 168"/>
              <a:gd name="T14" fmla="*/ 18 w 210"/>
              <a:gd name="T15" fmla="*/ 168 h 168"/>
              <a:gd name="T16" fmla="*/ 192 w 210"/>
              <a:gd name="T17" fmla="*/ 168 h 168"/>
              <a:gd name="T18" fmla="*/ 205 w 210"/>
              <a:gd name="T19" fmla="*/ 163 h 168"/>
              <a:gd name="T20" fmla="*/ 210 w 210"/>
              <a:gd name="T21" fmla="*/ 150 h 168"/>
              <a:gd name="T22" fmla="*/ 210 w 210"/>
              <a:gd name="T23" fmla="*/ 18 h 168"/>
              <a:gd name="T24" fmla="*/ 205 w 210"/>
              <a:gd name="T25" fmla="*/ 5 h 168"/>
              <a:gd name="T26" fmla="*/ 196 w 210"/>
              <a:gd name="T27" fmla="*/ 150 h 168"/>
              <a:gd name="T28" fmla="*/ 195 w 210"/>
              <a:gd name="T29" fmla="*/ 153 h 168"/>
              <a:gd name="T30" fmla="*/ 192 w 210"/>
              <a:gd name="T31" fmla="*/ 154 h 168"/>
              <a:gd name="T32" fmla="*/ 18 w 210"/>
              <a:gd name="T33" fmla="*/ 154 h 168"/>
              <a:gd name="T34" fmla="*/ 15 w 210"/>
              <a:gd name="T35" fmla="*/ 153 h 168"/>
              <a:gd name="T36" fmla="*/ 14 w 210"/>
              <a:gd name="T37" fmla="*/ 150 h 168"/>
              <a:gd name="T38" fmla="*/ 14 w 210"/>
              <a:gd name="T39" fmla="*/ 84 h 168"/>
              <a:gd name="T40" fmla="*/ 196 w 210"/>
              <a:gd name="T41" fmla="*/ 84 h 168"/>
              <a:gd name="T42" fmla="*/ 196 w 210"/>
              <a:gd name="T43" fmla="*/ 150 h 168"/>
              <a:gd name="T44" fmla="*/ 196 w 210"/>
              <a:gd name="T45" fmla="*/ 42 h 168"/>
              <a:gd name="T46" fmla="*/ 14 w 210"/>
              <a:gd name="T47" fmla="*/ 42 h 168"/>
              <a:gd name="T48" fmla="*/ 14 w 210"/>
              <a:gd name="T49" fmla="*/ 18 h 168"/>
              <a:gd name="T50" fmla="*/ 15 w 210"/>
              <a:gd name="T51" fmla="*/ 15 h 168"/>
              <a:gd name="T52" fmla="*/ 18 w 210"/>
              <a:gd name="T53" fmla="*/ 14 h 168"/>
              <a:gd name="T54" fmla="*/ 192 w 210"/>
              <a:gd name="T55" fmla="*/ 14 h 168"/>
              <a:gd name="T56" fmla="*/ 195 w 210"/>
              <a:gd name="T57" fmla="*/ 15 h 168"/>
              <a:gd name="T58" fmla="*/ 196 w 210"/>
              <a:gd name="T59" fmla="*/ 18 h 168"/>
              <a:gd name="T60" fmla="*/ 196 w 210"/>
              <a:gd name="T61" fmla="*/ 42 h 168"/>
              <a:gd name="T62" fmla="*/ 196 w 210"/>
              <a:gd name="T63" fmla="*/ 42 h 168"/>
              <a:gd name="T64" fmla="*/ 196 w 210"/>
              <a:gd name="T65" fmla="*/ 42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0" h="168">
                <a:moveTo>
                  <a:pt x="205" y="5"/>
                </a:moveTo>
                <a:cubicBezTo>
                  <a:pt x="201" y="2"/>
                  <a:pt x="197" y="0"/>
                  <a:pt x="192" y="0"/>
                </a:cubicBezTo>
                <a:cubicBezTo>
                  <a:pt x="18" y="0"/>
                  <a:pt x="18" y="0"/>
                  <a:pt x="18" y="0"/>
                </a:cubicBezTo>
                <a:cubicBezTo>
                  <a:pt x="13" y="0"/>
                  <a:pt x="9" y="2"/>
                  <a:pt x="6" y="5"/>
                </a:cubicBezTo>
                <a:cubicBezTo>
                  <a:pt x="2" y="9"/>
                  <a:pt x="0" y="13"/>
                  <a:pt x="0" y="18"/>
                </a:cubicBezTo>
                <a:cubicBezTo>
                  <a:pt x="0" y="150"/>
                  <a:pt x="0" y="150"/>
                  <a:pt x="0" y="150"/>
                </a:cubicBezTo>
                <a:cubicBezTo>
                  <a:pt x="0" y="155"/>
                  <a:pt x="2" y="159"/>
                  <a:pt x="6" y="163"/>
                </a:cubicBezTo>
                <a:cubicBezTo>
                  <a:pt x="9" y="166"/>
                  <a:pt x="13" y="168"/>
                  <a:pt x="18" y="168"/>
                </a:cubicBezTo>
                <a:cubicBezTo>
                  <a:pt x="192" y="168"/>
                  <a:pt x="192" y="168"/>
                  <a:pt x="192" y="168"/>
                </a:cubicBezTo>
                <a:cubicBezTo>
                  <a:pt x="197" y="168"/>
                  <a:pt x="201" y="166"/>
                  <a:pt x="205" y="163"/>
                </a:cubicBezTo>
                <a:cubicBezTo>
                  <a:pt x="208" y="159"/>
                  <a:pt x="210" y="155"/>
                  <a:pt x="210" y="150"/>
                </a:cubicBezTo>
                <a:cubicBezTo>
                  <a:pt x="210" y="18"/>
                  <a:pt x="210" y="18"/>
                  <a:pt x="210" y="18"/>
                </a:cubicBezTo>
                <a:cubicBezTo>
                  <a:pt x="210" y="13"/>
                  <a:pt x="208" y="9"/>
                  <a:pt x="205" y="5"/>
                </a:cubicBezTo>
                <a:close/>
                <a:moveTo>
                  <a:pt x="196" y="150"/>
                </a:moveTo>
                <a:cubicBezTo>
                  <a:pt x="196" y="151"/>
                  <a:pt x="196" y="152"/>
                  <a:pt x="195" y="153"/>
                </a:cubicBezTo>
                <a:cubicBezTo>
                  <a:pt x="194" y="154"/>
                  <a:pt x="193" y="154"/>
                  <a:pt x="192" y="154"/>
                </a:cubicBezTo>
                <a:cubicBezTo>
                  <a:pt x="18" y="154"/>
                  <a:pt x="18" y="154"/>
                  <a:pt x="18" y="154"/>
                </a:cubicBezTo>
                <a:cubicBezTo>
                  <a:pt x="17" y="154"/>
                  <a:pt x="16" y="154"/>
                  <a:pt x="15" y="153"/>
                </a:cubicBezTo>
                <a:cubicBezTo>
                  <a:pt x="15" y="152"/>
                  <a:pt x="14" y="151"/>
                  <a:pt x="14" y="150"/>
                </a:cubicBezTo>
                <a:cubicBezTo>
                  <a:pt x="14" y="84"/>
                  <a:pt x="14" y="84"/>
                  <a:pt x="14" y="84"/>
                </a:cubicBezTo>
                <a:cubicBezTo>
                  <a:pt x="196" y="84"/>
                  <a:pt x="196" y="84"/>
                  <a:pt x="196" y="84"/>
                </a:cubicBezTo>
                <a:lnTo>
                  <a:pt x="196" y="150"/>
                </a:lnTo>
                <a:close/>
                <a:moveTo>
                  <a:pt x="196" y="42"/>
                </a:moveTo>
                <a:cubicBezTo>
                  <a:pt x="14" y="42"/>
                  <a:pt x="14" y="42"/>
                  <a:pt x="14" y="42"/>
                </a:cubicBezTo>
                <a:cubicBezTo>
                  <a:pt x="14" y="18"/>
                  <a:pt x="14" y="18"/>
                  <a:pt x="14" y="18"/>
                </a:cubicBezTo>
                <a:cubicBezTo>
                  <a:pt x="14" y="17"/>
                  <a:pt x="15" y="16"/>
                  <a:pt x="15" y="15"/>
                </a:cubicBezTo>
                <a:cubicBezTo>
                  <a:pt x="16" y="15"/>
                  <a:pt x="17" y="14"/>
                  <a:pt x="18" y="14"/>
                </a:cubicBezTo>
                <a:cubicBezTo>
                  <a:pt x="192" y="14"/>
                  <a:pt x="192" y="14"/>
                  <a:pt x="192" y="14"/>
                </a:cubicBezTo>
                <a:cubicBezTo>
                  <a:pt x="193" y="14"/>
                  <a:pt x="194" y="15"/>
                  <a:pt x="195" y="15"/>
                </a:cubicBezTo>
                <a:cubicBezTo>
                  <a:pt x="196" y="16"/>
                  <a:pt x="196" y="17"/>
                  <a:pt x="196" y="18"/>
                </a:cubicBezTo>
                <a:lnTo>
                  <a:pt x="196" y="42"/>
                </a:lnTo>
                <a:close/>
                <a:moveTo>
                  <a:pt x="196" y="42"/>
                </a:moveTo>
                <a:cubicBezTo>
                  <a:pt x="196" y="42"/>
                  <a:pt x="196" y="42"/>
                  <a:pt x="196"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3" name="Rectangle 385"/>
          <p:cNvSpPr>
            <a:spLocks noChangeArrowheads="1"/>
          </p:cNvSpPr>
          <p:nvPr/>
        </p:nvSpPr>
        <p:spPr bwMode="auto">
          <a:xfrm>
            <a:off x="5486403" y="3132668"/>
            <a:ext cx="35984" cy="190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4" name="Rectangle 386"/>
          <p:cNvSpPr>
            <a:spLocks noChangeArrowheads="1"/>
          </p:cNvSpPr>
          <p:nvPr/>
        </p:nvSpPr>
        <p:spPr bwMode="auto">
          <a:xfrm>
            <a:off x="5541437" y="3132668"/>
            <a:ext cx="55033" cy="190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5" name="Freeform 387"/>
          <p:cNvSpPr>
            <a:spLocks noEditPoints="1"/>
          </p:cNvSpPr>
          <p:nvPr/>
        </p:nvSpPr>
        <p:spPr bwMode="auto">
          <a:xfrm>
            <a:off x="6210301" y="2950637"/>
            <a:ext cx="279400" cy="241300"/>
          </a:xfrm>
          <a:custGeom>
            <a:avLst/>
            <a:gdLst>
              <a:gd name="T0" fmla="*/ 207 w 213"/>
              <a:gd name="T1" fmla="*/ 5 h 184"/>
              <a:gd name="T2" fmla="*/ 195 w 213"/>
              <a:gd name="T3" fmla="*/ 0 h 184"/>
              <a:gd name="T4" fmla="*/ 18 w 213"/>
              <a:gd name="T5" fmla="*/ 0 h 184"/>
              <a:gd name="T6" fmla="*/ 5 w 213"/>
              <a:gd name="T7" fmla="*/ 5 h 184"/>
              <a:gd name="T8" fmla="*/ 0 w 213"/>
              <a:gd name="T9" fmla="*/ 18 h 184"/>
              <a:gd name="T10" fmla="*/ 0 w 213"/>
              <a:gd name="T11" fmla="*/ 138 h 184"/>
              <a:gd name="T12" fmla="*/ 5 w 213"/>
              <a:gd name="T13" fmla="*/ 151 h 184"/>
              <a:gd name="T14" fmla="*/ 18 w 213"/>
              <a:gd name="T15" fmla="*/ 156 h 184"/>
              <a:gd name="T16" fmla="*/ 78 w 213"/>
              <a:gd name="T17" fmla="*/ 156 h 184"/>
              <a:gd name="T18" fmla="*/ 76 w 213"/>
              <a:gd name="T19" fmla="*/ 165 h 184"/>
              <a:gd name="T20" fmla="*/ 73 w 213"/>
              <a:gd name="T21" fmla="*/ 172 h 184"/>
              <a:gd name="T22" fmla="*/ 71 w 213"/>
              <a:gd name="T23" fmla="*/ 177 h 184"/>
              <a:gd name="T24" fmla="*/ 73 w 213"/>
              <a:gd name="T25" fmla="*/ 182 h 184"/>
              <a:gd name="T26" fmla="*/ 78 w 213"/>
              <a:gd name="T27" fmla="*/ 184 h 184"/>
              <a:gd name="T28" fmla="*/ 135 w 213"/>
              <a:gd name="T29" fmla="*/ 184 h 184"/>
              <a:gd name="T30" fmla="*/ 140 w 213"/>
              <a:gd name="T31" fmla="*/ 182 h 184"/>
              <a:gd name="T32" fmla="*/ 142 w 213"/>
              <a:gd name="T33" fmla="*/ 177 h 184"/>
              <a:gd name="T34" fmla="*/ 140 w 213"/>
              <a:gd name="T35" fmla="*/ 172 h 184"/>
              <a:gd name="T36" fmla="*/ 136 w 213"/>
              <a:gd name="T37" fmla="*/ 165 h 184"/>
              <a:gd name="T38" fmla="*/ 135 w 213"/>
              <a:gd name="T39" fmla="*/ 156 h 184"/>
              <a:gd name="T40" fmla="*/ 195 w 213"/>
              <a:gd name="T41" fmla="*/ 156 h 184"/>
              <a:gd name="T42" fmla="*/ 207 w 213"/>
              <a:gd name="T43" fmla="*/ 151 h 184"/>
              <a:gd name="T44" fmla="*/ 213 w 213"/>
              <a:gd name="T45" fmla="*/ 138 h 184"/>
              <a:gd name="T46" fmla="*/ 213 w 213"/>
              <a:gd name="T47" fmla="*/ 18 h 184"/>
              <a:gd name="T48" fmla="*/ 207 w 213"/>
              <a:gd name="T49" fmla="*/ 5 h 184"/>
              <a:gd name="T50" fmla="*/ 198 w 213"/>
              <a:gd name="T51" fmla="*/ 110 h 184"/>
              <a:gd name="T52" fmla="*/ 197 w 213"/>
              <a:gd name="T53" fmla="*/ 112 h 184"/>
              <a:gd name="T54" fmla="*/ 195 w 213"/>
              <a:gd name="T55" fmla="*/ 114 h 184"/>
              <a:gd name="T56" fmla="*/ 18 w 213"/>
              <a:gd name="T57" fmla="*/ 114 h 184"/>
              <a:gd name="T58" fmla="*/ 15 w 213"/>
              <a:gd name="T59" fmla="*/ 112 h 184"/>
              <a:gd name="T60" fmla="*/ 14 w 213"/>
              <a:gd name="T61" fmla="*/ 110 h 184"/>
              <a:gd name="T62" fmla="*/ 14 w 213"/>
              <a:gd name="T63" fmla="*/ 18 h 184"/>
              <a:gd name="T64" fmla="*/ 15 w 213"/>
              <a:gd name="T65" fmla="*/ 15 h 184"/>
              <a:gd name="T66" fmla="*/ 18 w 213"/>
              <a:gd name="T67" fmla="*/ 14 h 184"/>
              <a:gd name="T68" fmla="*/ 195 w 213"/>
              <a:gd name="T69" fmla="*/ 14 h 184"/>
              <a:gd name="T70" fmla="*/ 197 w 213"/>
              <a:gd name="T71" fmla="*/ 15 h 184"/>
              <a:gd name="T72" fmla="*/ 198 w 213"/>
              <a:gd name="T73" fmla="*/ 18 h 184"/>
              <a:gd name="T74" fmla="*/ 198 w 213"/>
              <a:gd name="T75" fmla="*/ 110 h 184"/>
              <a:gd name="T76" fmla="*/ 198 w 213"/>
              <a:gd name="T77" fmla="*/ 110 h 184"/>
              <a:gd name="T78" fmla="*/ 198 w 213"/>
              <a:gd name="T79" fmla="*/ 11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 h="184">
                <a:moveTo>
                  <a:pt x="207" y="5"/>
                </a:moveTo>
                <a:cubicBezTo>
                  <a:pt x="204" y="2"/>
                  <a:pt x="200" y="0"/>
                  <a:pt x="195" y="0"/>
                </a:cubicBezTo>
                <a:cubicBezTo>
                  <a:pt x="18" y="0"/>
                  <a:pt x="18" y="0"/>
                  <a:pt x="18" y="0"/>
                </a:cubicBezTo>
                <a:cubicBezTo>
                  <a:pt x="13" y="0"/>
                  <a:pt x="9" y="2"/>
                  <a:pt x="5" y="5"/>
                </a:cubicBezTo>
                <a:cubicBezTo>
                  <a:pt x="2" y="9"/>
                  <a:pt x="0" y="13"/>
                  <a:pt x="0" y="18"/>
                </a:cubicBezTo>
                <a:cubicBezTo>
                  <a:pt x="0" y="138"/>
                  <a:pt x="0" y="138"/>
                  <a:pt x="0" y="138"/>
                </a:cubicBezTo>
                <a:cubicBezTo>
                  <a:pt x="0" y="143"/>
                  <a:pt x="2" y="147"/>
                  <a:pt x="5" y="151"/>
                </a:cubicBezTo>
                <a:cubicBezTo>
                  <a:pt x="9" y="154"/>
                  <a:pt x="13" y="156"/>
                  <a:pt x="18" y="156"/>
                </a:cubicBezTo>
                <a:cubicBezTo>
                  <a:pt x="78" y="156"/>
                  <a:pt x="78" y="156"/>
                  <a:pt x="78" y="156"/>
                </a:cubicBezTo>
                <a:cubicBezTo>
                  <a:pt x="78" y="159"/>
                  <a:pt x="77" y="162"/>
                  <a:pt x="76" y="165"/>
                </a:cubicBezTo>
                <a:cubicBezTo>
                  <a:pt x="75" y="168"/>
                  <a:pt x="74" y="170"/>
                  <a:pt x="73" y="172"/>
                </a:cubicBezTo>
                <a:cubicBezTo>
                  <a:pt x="71" y="175"/>
                  <a:pt x="71" y="176"/>
                  <a:pt x="71" y="177"/>
                </a:cubicBezTo>
                <a:cubicBezTo>
                  <a:pt x="71" y="179"/>
                  <a:pt x="72" y="181"/>
                  <a:pt x="73" y="182"/>
                </a:cubicBezTo>
                <a:cubicBezTo>
                  <a:pt x="74" y="184"/>
                  <a:pt x="76" y="184"/>
                  <a:pt x="78" y="184"/>
                </a:cubicBezTo>
                <a:cubicBezTo>
                  <a:pt x="135" y="184"/>
                  <a:pt x="135" y="184"/>
                  <a:pt x="135" y="184"/>
                </a:cubicBezTo>
                <a:cubicBezTo>
                  <a:pt x="137" y="184"/>
                  <a:pt x="138" y="184"/>
                  <a:pt x="140" y="182"/>
                </a:cubicBezTo>
                <a:cubicBezTo>
                  <a:pt x="141" y="181"/>
                  <a:pt x="142" y="179"/>
                  <a:pt x="142" y="177"/>
                </a:cubicBezTo>
                <a:cubicBezTo>
                  <a:pt x="142" y="176"/>
                  <a:pt x="141" y="175"/>
                  <a:pt x="140" y="172"/>
                </a:cubicBezTo>
                <a:cubicBezTo>
                  <a:pt x="139" y="170"/>
                  <a:pt x="138" y="168"/>
                  <a:pt x="136" y="165"/>
                </a:cubicBezTo>
                <a:cubicBezTo>
                  <a:pt x="135" y="162"/>
                  <a:pt x="135" y="159"/>
                  <a:pt x="135" y="156"/>
                </a:cubicBezTo>
                <a:cubicBezTo>
                  <a:pt x="195" y="156"/>
                  <a:pt x="195" y="156"/>
                  <a:pt x="195" y="156"/>
                </a:cubicBezTo>
                <a:cubicBezTo>
                  <a:pt x="200" y="156"/>
                  <a:pt x="204" y="154"/>
                  <a:pt x="207" y="151"/>
                </a:cubicBezTo>
                <a:cubicBezTo>
                  <a:pt x="211" y="147"/>
                  <a:pt x="213" y="143"/>
                  <a:pt x="213" y="138"/>
                </a:cubicBezTo>
                <a:cubicBezTo>
                  <a:pt x="213" y="18"/>
                  <a:pt x="213" y="18"/>
                  <a:pt x="213" y="18"/>
                </a:cubicBezTo>
                <a:cubicBezTo>
                  <a:pt x="213" y="13"/>
                  <a:pt x="211" y="9"/>
                  <a:pt x="207" y="5"/>
                </a:cubicBezTo>
                <a:close/>
                <a:moveTo>
                  <a:pt x="198" y="110"/>
                </a:moveTo>
                <a:cubicBezTo>
                  <a:pt x="198" y="111"/>
                  <a:pt x="198" y="112"/>
                  <a:pt x="197" y="112"/>
                </a:cubicBezTo>
                <a:cubicBezTo>
                  <a:pt x="197" y="113"/>
                  <a:pt x="196" y="114"/>
                  <a:pt x="195" y="114"/>
                </a:cubicBezTo>
                <a:cubicBezTo>
                  <a:pt x="18" y="114"/>
                  <a:pt x="18" y="114"/>
                  <a:pt x="18" y="114"/>
                </a:cubicBezTo>
                <a:cubicBezTo>
                  <a:pt x="17" y="114"/>
                  <a:pt x="16" y="113"/>
                  <a:pt x="15" y="112"/>
                </a:cubicBezTo>
                <a:cubicBezTo>
                  <a:pt x="15" y="112"/>
                  <a:pt x="14" y="111"/>
                  <a:pt x="14" y="110"/>
                </a:cubicBezTo>
                <a:cubicBezTo>
                  <a:pt x="14" y="18"/>
                  <a:pt x="14" y="18"/>
                  <a:pt x="14" y="18"/>
                </a:cubicBezTo>
                <a:cubicBezTo>
                  <a:pt x="14" y="17"/>
                  <a:pt x="15" y="16"/>
                  <a:pt x="15" y="15"/>
                </a:cubicBezTo>
                <a:cubicBezTo>
                  <a:pt x="16" y="15"/>
                  <a:pt x="17" y="14"/>
                  <a:pt x="18" y="14"/>
                </a:cubicBezTo>
                <a:cubicBezTo>
                  <a:pt x="195" y="14"/>
                  <a:pt x="195" y="14"/>
                  <a:pt x="195" y="14"/>
                </a:cubicBezTo>
                <a:cubicBezTo>
                  <a:pt x="196" y="14"/>
                  <a:pt x="197" y="15"/>
                  <a:pt x="197" y="15"/>
                </a:cubicBezTo>
                <a:cubicBezTo>
                  <a:pt x="198" y="16"/>
                  <a:pt x="198" y="17"/>
                  <a:pt x="198" y="18"/>
                </a:cubicBezTo>
                <a:lnTo>
                  <a:pt x="198" y="110"/>
                </a:lnTo>
                <a:close/>
                <a:moveTo>
                  <a:pt x="198" y="110"/>
                </a:moveTo>
                <a:cubicBezTo>
                  <a:pt x="198" y="110"/>
                  <a:pt x="198" y="110"/>
                  <a:pt x="198" y="1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6" name="Freeform 388"/>
          <p:cNvSpPr>
            <a:spLocks noEditPoints="1"/>
          </p:cNvSpPr>
          <p:nvPr/>
        </p:nvSpPr>
        <p:spPr bwMode="auto">
          <a:xfrm>
            <a:off x="5861051" y="2976037"/>
            <a:ext cx="228600" cy="165100"/>
          </a:xfrm>
          <a:custGeom>
            <a:avLst/>
            <a:gdLst>
              <a:gd name="T0" fmla="*/ 20 w 174"/>
              <a:gd name="T1" fmla="*/ 127 h 127"/>
              <a:gd name="T2" fmla="*/ 154 w 174"/>
              <a:gd name="T3" fmla="*/ 127 h 127"/>
              <a:gd name="T4" fmla="*/ 168 w 174"/>
              <a:gd name="T5" fmla="*/ 121 h 127"/>
              <a:gd name="T6" fmla="*/ 174 w 174"/>
              <a:gd name="T7" fmla="*/ 107 h 127"/>
              <a:gd name="T8" fmla="*/ 174 w 174"/>
              <a:gd name="T9" fmla="*/ 20 h 127"/>
              <a:gd name="T10" fmla="*/ 168 w 174"/>
              <a:gd name="T11" fmla="*/ 6 h 127"/>
              <a:gd name="T12" fmla="*/ 154 w 174"/>
              <a:gd name="T13" fmla="*/ 0 h 127"/>
              <a:gd name="T14" fmla="*/ 20 w 174"/>
              <a:gd name="T15" fmla="*/ 0 h 127"/>
              <a:gd name="T16" fmla="*/ 6 w 174"/>
              <a:gd name="T17" fmla="*/ 6 h 127"/>
              <a:gd name="T18" fmla="*/ 0 w 174"/>
              <a:gd name="T19" fmla="*/ 20 h 127"/>
              <a:gd name="T20" fmla="*/ 0 w 174"/>
              <a:gd name="T21" fmla="*/ 107 h 127"/>
              <a:gd name="T22" fmla="*/ 6 w 174"/>
              <a:gd name="T23" fmla="*/ 121 h 127"/>
              <a:gd name="T24" fmla="*/ 20 w 174"/>
              <a:gd name="T25" fmla="*/ 127 h 127"/>
              <a:gd name="T26" fmla="*/ 16 w 174"/>
              <a:gd name="T27" fmla="*/ 20 h 127"/>
              <a:gd name="T28" fmla="*/ 17 w 174"/>
              <a:gd name="T29" fmla="*/ 17 h 127"/>
              <a:gd name="T30" fmla="*/ 20 w 174"/>
              <a:gd name="T31" fmla="*/ 16 h 127"/>
              <a:gd name="T32" fmla="*/ 154 w 174"/>
              <a:gd name="T33" fmla="*/ 16 h 127"/>
              <a:gd name="T34" fmla="*/ 157 w 174"/>
              <a:gd name="T35" fmla="*/ 17 h 127"/>
              <a:gd name="T36" fmla="*/ 158 w 174"/>
              <a:gd name="T37" fmla="*/ 20 h 127"/>
              <a:gd name="T38" fmla="*/ 158 w 174"/>
              <a:gd name="T39" fmla="*/ 107 h 127"/>
              <a:gd name="T40" fmla="*/ 157 w 174"/>
              <a:gd name="T41" fmla="*/ 110 h 127"/>
              <a:gd name="T42" fmla="*/ 154 w 174"/>
              <a:gd name="T43" fmla="*/ 111 h 127"/>
              <a:gd name="T44" fmla="*/ 20 w 174"/>
              <a:gd name="T45" fmla="*/ 111 h 127"/>
              <a:gd name="T46" fmla="*/ 17 w 174"/>
              <a:gd name="T47" fmla="*/ 110 h 127"/>
              <a:gd name="T48" fmla="*/ 16 w 174"/>
              <a:gd name="T49" fmla="*/ 107 h 127"/>
              <a:gd name="T50" fmla="*/ 16 w 174"/>
              <a:gd name="T51" fmla="*/ 20 h 127"/>
              <a:gd name="T52" fmla="*/ 16 w 174"/>
              <a:gd name="T53" fmla="*/ 20 h 127"/>
              <a:gd name="T54" fmla="*/ 16 w 174"/>
              <a:gd name="T55" fmla="*/ 2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27">
                <a:moveTo>
                  <a:pt x="20" y="127"/>
                </a:moveTo>
                <a:cubicBezTo>
                  <a:pt x="154" y="127"/>
                  <a:pt x="154" y="127"/>
                  <a:pt x="154" y="127"/>
                </a:cubicBezTo>
                <a:cubicBezTo>
                  <a:pt x="160" y="127"/>
                  <a:pt x="164" y="125"/>
                  <a:pt x="168" y="121"/>
                </a:cubicBezTo>
                <a:cubicBezTo>
                  <a:pt x="172" y="117"/>
                  <a:pt x="174" y="112"/>
                  <a:pt x="174" y="107"/>
                </a:cubicBezTo>
                <a:cubicBezTo>
                  <a:pt x="174" y="20"/>
                  <a:pt x="174" y="20"/>
                  <a:pt x="174" y="20"/>
                </a:cubicBezTo>
                <a:cubicBezTo>
                  <a:pt x="174" y="15"/>
                  <a:pt x="172" y="10"/>
                  <a:pt x="168" y="6"/>
                </a:cubicBezTo>
                <a:cubicBezTo>
                  <a:pt x="164" y="2"/>
                  <a:pt x="160" y="0"/>
                  <a:pt x="154" y="0"/>
                </a:cubicBezTo>
                <a:cubicBezTo>
                  <a:pt x="20" y="0"/>
                  <a:pt x="20" y="0"/>
                  <a:pt x="20" y="0"/>
                </a:cubicBezTo>
                <a:cubicBezTo>
                  <a:pt x="15" y="0"/>
                  <a:pt x="10" y="2"/>
                  <a:pt x="6" y="6"/>
                </a:cubicBezTo>
                <a:cubicBezTo>
                  <a:pt x="2" y="10"/>
                  <a:pt x="0" y="15"/>
                  <a:pt x="0" y="20"/>
                </a:cubicBezTo>
                <a:cubicBezTo>
                  <a:pt x="0" y="107"/>
                  <a:pt x="0" y="107"/>
                  <a:pt x="0" y="107"/>
                </a:cubicBezTo>
                <a:cubicBezTo>
                  <a:pt x="0" y="112"/>
                  <a:pt x="2" y="117"/>
                  <a:pt x="6" y="121"/>
                </a:cubicBezTo>
                <a:cubicBezTo>
                  <a:pt x="10" y="125"/>
                  <a:pt x="15" y="127"/>
                  <a:pt x="20" y="127"/>
                </a:cubicBezTo>
                <a:close/>
                <a:moveTo>
                  <a:pt x="16" y="20"/>
                </a:moveTo>
                <a:cubicBezTo>
                  <a:pt x="16" y="19"/>
                  <a:pt x="17" y="18"/>
                  <a:pt x="17" y="17"/>
                </a:cubicBezTo>
                <a:cubicBezTo>
                  <a:pt x="18" y="17"/>
                  <a:pt x="19" y="16"/>
                  <a:pt x="20" y="16"/>
                </a:cubicBezTo>
                <a:cubicBezTo>
                  <a:pt x="154" y="16"/>
                  <a:pt x="154" y="16"/>
                  <a:pt x="154" y="16"/>
                </a:cubicBezTo>
                <a:cubicBezTo>
                  <a:pt x="155" y="16"/>
                  <a:pt x="156" y="17"/>
                  <a:pt x="157" y="17"/>
                </a:cubicBezTo>
                <a:cubicBezTo>
                  <a:pt x="158" y="18"/>
                  <a:pt x="158" y="19"/>
                  <a:pt x="158" y="20"/>
                </a:cubicBezTo>
                <a:cubicBezTo>
                  <a:pt x="158" y="107"/>
                  <a:pt x="158" y="107"/>
                  <a:pt x="158" y="107"/>
                </a:cubicBezTo>
                <a:cubicBezTo>
                  <a:pt x="158" y="108"/>
                  <a:pt x="158" y="109"/>
                  <a:pt x="157" y="110"/>
                </a:cubicBezTo>
                <a:cubicBezTo>
                  <a:pt x="156" y="110"/>
                  <a:pt x="155" y="111"/>
                  <a:pt x="154" y="111"/>
                </a:cubicBezTo>
                <a:cubicBezTo>
                  <a:pt x="20" y="111"/>
                  <a:pt x="20" y="111"/>
                  <a:pt x="20" y="111"/>
                </a:cubicBezTo>
                <a:cubicBezTo>
                  <a:pt x="19" y="111"/>
                  <a:pt x="18" y="110"/>
                  <a:pt x="17" y="110"/>
                </a:cubicBezTo>
                <a:cubicBezTo>
                  <a:pt x="17" y="109"/>
                  <a:pt x="16" y="108"/>
                  <a:pt x="16" y="107"/>
                </a:cubicBezTo>
                <a:lnTo>
                  <a:pt x="16" y="20"/>
                </a:lnTo>
                <a:close/>
                <a:moveTo>
                  <a:pt x="16" y="20"/>
                </a:moveTo>
                <a:cubicBezTo>
                  <a:pt x="16" y="20"/>
                  <a:pt x="16" y="20"/>
                  <a:pt x="16" y="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7" name="Freeform 389"/>
          <p:cNvSpPr>
            <a:spLocks noEditPoints="1"/>
          </p:cNvSpPr>
          <p:nvPr/>
        </p:nvSpPr>
        <p:spPr bwMode="auto">
          <a:xfrm>
            <a:off x="5820837" y="3151720"/>
            <a:ext cx="309033" cy="29633"/>
          </a:xfrm>
          <a:custGeom>
            <a:avLst/>
            <a:gdLst>
              <a:gd name="T0" fmla="*/ 217 w 237"/>
              <a:gd name="T1" fmla="*/ 0 h 24"/>
              <a:gd name="T2" fmla="*/ 0 w 237"/>
              <a:gd name="T3" fmla="*/ 0 h 24"/>
              <a:gd name="T4" fmla="*/ 0 w 237"/>
              <a:gd name="T5" fmla="*/ 12 h 24"/>
              <a:gd name="T6" fmla="*/ 6 w 237"/>
              <a:gd name="T7" fmla="*/ 21 h 24"/>
              <a:gd name="T8" fmla="*/ 20 w 237"/>
              <a:gd name="T9" fmla="*/ 24 h 24"/>
              <a:gd name="T10" fmla="*/ 217 w 237"/>
              <a:gd name="T11" fmla="*/ 24 h 24"/>
              <a:gd name="T12" fmla="*/ 231 w 237"/>
              <a:gd name="T13" fmla="*/ 21 h 24"/>
              <a:gd name="T14" fmla="*/ 237 w 237"/>
              <a:gd name="T15" fmla="*/ 12 h 24"/>
              <a:gd name="T16" fmla="*/ 237 w 237"/>
              <a:gd name="T17" fmla="*/ 0 h 24"/>
              <a:gd name="T18" fmla="*/ 217 w 237"/>
              <a:gd name="T19" fmla="*/ 0 h 24"/>
              <a:gd name="T20" fmla="*/ 128 w 237"/>
              <a:gd name="T21" fmla="*/ 12 h 24"/>
              <a:gd name="T22" fmla="*/ 108 w 237"/>
              <a:gd name="T23" fmla="*/ 12 h 24"/>
              <a:gd name="T24" fmla="*/ 106 w 237"/>
              <a:gd name="T25" fmla="*/ 10 h 24"/>
              <a:gd name="T26" fmla="*/ 108 w 237"/>
              <a:gd name="T27" fmla="*/ 8 h 24"/>
              <a:gd name="T28" fmla="*/ 128 w 237"/>
              <a:gd name="T29" fmla="*/ 8 h 24"/>
              <a:gd name="T30" fmla="*/ 130 w 237"/>
              <a:gd name="T31" fmla="*/ 10 h 24"/>
              <a:gd name="T32" fmla="*/ 128 w 237"/>
              <a:gd name="T33" fmla="*/ 12 h 24"/>
              <a:gd name="T34" fmla="*/ 128 w 237"/>
              <a:gd name="T35" fmla="*/ 12 h 24"/>
              <a:gd name="T36" fmla="*/ 128 w 237"/>
              <a:gd name="T37"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7" h="24">
                <a:moveTo>
                  <a:pt x="217" y="0"/>
                </a:moveTo>
                <a:cubicBezTo>
                  <a:pt x="0" y="0"/>
                  <a:pt x="0" y="0"/>
                  <a:pt x="0" y="0"/>
                </a:cubicBezTo>
                <a:cubicBezTo>
                  <a:pt x="0" y="12"/>
                  <a:pt x="0" y="12"/>
                  <a:pt x="0" y="12"/>
                </a:cubicBezTo>
                <a:cubicBezTo>
                  <a:pt x="0" y="16"/>
                  <a:pt x="2" y="18"/>
                  <a:pt x="6" y="21"/>
                </a:cubicBezTo>
                <a:cubicBezTo>
                  <a:pt x="10" y="23"/>
                  <a:pt x="14" y="24"/>
                  <a:pt x="20" y="24"/>
                </a:cubicBezTo>
                <a:cubicBezTo>
                  <a:pt x="217" y="24"/>
                  <a:pt x="217" y="24"/>
                  <a:pt x="217" y="24"/>
                </a:cubicBezTo>
                <a:cubicBezTo>
                  <a:pt x="222" y="24"/>
                  <a:pt x="227" y="23"/>
                  <a:pt x="231" y="21"/>
                </a:cubicBezTo>
                <a:cubicBezTo>
                  <a:pt x="235" y="18"/>
                  <a:pt x="237" y="16"/>
                  <a:pt x="237" y="12"/>
                </a:cubicBezTo>
                <a:cubicBezTo>
                  <a:pt x="237" y="0"/>
                  <a:pt x="237" y="0"/>
                  <a:pt x="237" y="0"/>
                </a:cubicBezTo>
                <a:lnTo>
                  <a:pt x="217" y="0"/>
                </a:lnTo>
                <a:close/>
                <a:moveTo>
                  <a:pt x="128" y="12"/>
                </a:moveTo>
                <a:cubicBezTo>
                  <a:pt x="108" y="12"/>
                  <a:pt x="108" y="12"/>
                  <a:pt x="108" y="12"/>
                </a:cubicBezTo>
                <a:cubicBezTo>
                  <a:pt x="107" y="12"/>
                  <a:pt x="106" y="12"/>
                  <a:pt x="106" y="10"/>
                </a:cubicBezTo>
                <a:cubicBezTo>
                  <a:pt x="106" y="9"/>
                  <a:pt x="107" y="8"/>
                  <a:pt x="108" y="8"/>
                </a:cubicBezTo>
                <a:cubicBezTo>
                  <a:pt x="128" y="8"/>
                  <a:pt x="128" y="8"/>
                  <a:pt x="128" y="8"/>
                </a:cubicBezTo>
                <a:cubicBezTo>
                  <a:pt x="129" y="8"/>
                  <a:pt x="130" y="9"/>
                  <a:pt x="130" y="10"/>
                </a:cubicBezTo>
                <a:cubicBezTo>
                  <a:pt x="130" y="12"/>
                  <a:pt x="129" y="12"/>
                  <a:pt x="128" y="12"/>
                </a:cubicBezTo>
                <a:close/>
                <a:moveTo>
                  <a:pt x="128" y="12"/>
                </a:moveTo>
                <a:cubicBezTo>
                  <a:pt x="128" y="12"/>
                  <a:pt x="128" y="12"/>
                  <a:pt x="128"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8" name="Freeform 390"/>
          <p:cNvSpPr>
            <a:spLocks noEditPoints="1"/>
          </p:cNvSpPr>
          <p:nvPr/>
        </p:nvSpPr>
        <p:spPr bwMode="auto">
          <a:xfrm>
            <a:off x="6970184" y="2940051"/>
            <a:ext cx="281517" cy="245533"/>
          </a:xfrm>
          <a:custGeom>
            <a:avLst/>
            <a:gdLst>
              <a:gd name="T0" fmla="*/ 207 w 215"/>
              <a:gd name="T1" fmla="*/ 37 h 187"/>
              <a:gd name="T2" fmla="*/ 186 w 215"/>
              <a:gd name="T3" fmla="*/ 29 h 187"/>
              <a:gd name="T4" fmla="*/ 161 w 215"/>
              <a:gd name="T5" fmla="*/ 29 h 187"/>
              <a:gd name="T6" fmla="*/ 155 w 215"/>
              <a:gd name="T7" fmla="*/ 14 h 187"/>
              <a:gd name="T8" fmla="*/ 148 w 215"/>
              <a:gd name="T9" fmla="*/ 4 h 187"/>
              <a:gd name="T10" fmla="*/ 136 w 215"/>
              <a:gd name="T11" fmla="*/ 0 h 187"/>
              <a:gd name="T12" fmla="*/ 79 w 215"/>
              <a:gd name="T13" fmla="*/ 0 h 187"/>
              <a:gd name="T14" fmla="*/ 67 w 215"/>
              <a:gd name="T15" fmla="*/ 4 h 187"/>
              <a:gd name="T16" fmla="*/ 59 w 215"/>
              <a:gd name="T17" fmla="*/ 14 h 187"/>
              <a:gd name="T18" fmla="*/ 54 w 215"/>
              <a:gd name="T19" fmla="*/ 29 h 187"/>
              <a:gd name="T20" fmla="*/ 29 w 215"/>
              <a:gd name="T21" fmla="*/ 29 h 187"/>
              <a:gd name="T22" fmla="*/ 8 w 215"/>
              <a:gd name="T23" fmla="*/ 37 h 187"/>
              <a:gd name="T24" fmla="*/ 0 w 215"/>
              <a:gd name="T25" fmla="*/ 58 h 187"/>
              <a:gd name="T26" fmla="*/ 0 w 215"/>
              <a:gd name="T27" fmla="*/ 158 h 187"/>
              <a:gd name="T28" fmla="*/ 8 w 215"/>
              <a:gd name="T29" fmla="*/ 178 h 187"/>
              <a:gd name="T30" fmla="*/ 29 w 215"/>
              <a:gd name="T31" fmla="*/ 187 h 187"/>
              <a:gd name="T32" fmla="*/ 186 w 215"/>
              <a:gd name="T33" fmla="*/ 187 h 187"/>
              <a:gd name="T34" fmla="*/ 207 w 215"/>
              <a:gd name="T35" fmla="*/ 178 h 187"/>
              <a:gd name="T36" fmla="*/ 215 w 215"/>
              <a:gd name="T37" fmla="*/ 158 h 187"/>
              <a:gd name="T38" fmla="*/ 215 w 215"/>
              <a:gd name="T39" fmla="*/ 58 h 187"/>
              <a:gd name="T40" fmla="*/ 207 w 215"/>
              <a:gd name="T41" fmla="*/ 37 h 187"/>
              <a:gd name="T42" fmla="*/ 143 w 215"/>
              <a:gd name="T43" fmla="*/ 143 h 187"/>
              <a:gd name="T44" fmla="*/ 107 w 215"/>
              <a:gd name="T45" fmla="*/ 158 h 187"/>
              <a:gd name="T46" fmla="*/ 72 w 215"/>
              <a:gd name="T47" fmla="*/ 143 h 187"/>
              <a:gd name="T48" fmla="*/ 57 w 215"/>
              <a:gd name="T49" fmla="*/ 108 h 187"/>
              <a:gd name="T50" fmla="*/ 72 w 215"/>
              <a:gd name="T51" fmla="*/ 72 h 187"/>
              <a:gd name="T52" fmla="*/ 107 w 215"/>
              <a:gd name="T53" fmla="*/ 58 h 187"/>
              <a:gd name="T54" fmla="*/ 143 w 215"/>
              <a:gd name="T55" fmla="*/ 72 h 187"/>
              <a:gd name="T56" fmla="*/ 158 w 215"/>
              <a:gd name="T57" fmla="*/ 108 h 187"/>
              <a:gd name="T58" fmla="*/ 143 w 215"/>
              <a:gd name="T59" fmla="*/ 143 h 187"/>
              <a:gd name="T60" fmla="*/ 143 w 215"/>
              <a:gd name="T61" fmla="*/ 143 h 187"/>
              <a:gd name="T62" fmla="*/ 143 w 215"/>
              <a:gd name="T63" fmla="*/ 14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87">
                <a:moveTo>
                  <a:pt x="207" y="37"/>
                </a:moveTo>
                <a:cubicBezTo>
                  <a:pt x="201" y="32"/>
                  <a:pt x="194" y="29"/>
                  <a:pt x="186" y="29"/>
                </a:cubicBezTo>
                <a:cubicBezTo>
                  <a:pt x="161" y="29"/>
                  <a:pt x="161" y="29"/>
                  <a:pt x="161" y="29"/>
                </a:cubicBezTo>
                <a:cubicBezTo>
                  <a:pt x="155" y="14"/>
                  <a:pt x="155" y="14"/>
                  <a:pt x="155" y="14"/>
                </a:cubicBezTo>
                <a:cubicBezTo>
                  <a:pt x="154" y="10"/>
                  <a:pt x="151" y="7"/>
                  <a:pt x="148" y="4"/>
                </a:cubicBezTo>
                <a:cubicBezTo>
                  <a:pt x="144" y="2"/>
                  <a:pt x="140" y="0"/>
                  <a:pt x="136" y="0"/>
                </a:cubicBezTo>
                <a:cubicBezTo>
                  <a:pt x="79" y="0"/>
                  <a:pt x="79" y="0"/>
                  <a:pt x="79" y="0"/>
                </a:cubicBezTo>
                <a:cubicBezTo>
                  <a:pt x="75" y="0"/>
                  <a:pt x="71" y="2"/>
                  <a:pt x="67" y="4"/>
                </a:cubicBezTo>
                <a:cubicBezTo>
                  <a:pt x="63" y="7"/>
                  <a:pt x="61" y="10"/>
                  <a:pt x="59" y="14"/>
                </a:cubicBezTo>
                <a:cubicBezTo>
                  <a:pt x="54" y="29"/>
                  <a:pt x="54" y="29"/>
                  <a:pt x="54" y="29"/>
                </a:cubicBezTo>
                <a:cubicBezTo>
                  <a:pt x="29" y="29"/>
                  <a:pt x="29" y="29"/>
                  <a:pt x="29" y="29"/>
                </a:cubicBezTo>
                <a:cubicBezTo>
                  <a:pt x="21" y="29"/>
                  <a:pt x="14" y="32"/>
                  <a:pt x="8" y="37"/>
                </a:cubicBezTo>
                <a:cubicBezTo>
                  <a:pt x="3" y="43"/>
                  <a:pt x="0" y="50"/>
                  <a:pt x="0" y="58"/>
                </a:cubicBezTo>
                <a:cubicBezTo>
                  <a:pt x="0" y="158"/>
                  <a:pt x="0" y="158"/>
                  <a:pt x="0" y="158"/>
                </a:cubicBezTo>
                <a:cubicBezTo>
                  <a:pt x="0" y="166"/>
                  <a:pt x="3" y="173"/>
                  <a:pt x="8" y="178"/>
                </a:cubicBezTo>
                <a:cubicBezTo>
                  <a:pt x="14" y="184"/>
                  <a:pt x="21" y="187"/>
                  <a:pt x="29" y="187"/>
                </a:cubicBezTo>
                <a:cubicBezTo>
                  <a:pt x="186" y="187"/>
                  <a:pt x="186" y="187"/>
                  <a:pt x="186" y="187"/>
                </a:cubicBezTo>
                <a:cubicBezTo>
                  <a:pt x="194" y="187"/>
                  <a:pt x="201" y="184"/>
                  <a:pt x="207" y="178"/>
                </a:cubicBezTo>
                <a:cubicBezTo>
                  <a:pt x="212" y="173"/>
                  <a:pt x="215" y="166"/>
                  <a:pt x="215" y="158"/>
                </a:cubicBezTo>
                <a:cubicBezTo>
                  <a:pt x="215" y="58"/>
                  <a:pt x="215" y="58"/>
                  <a:pt x="215" y="58"/>
                </a:cubicBezTo>
                <a:cubicBezTo>
                  <a:pt x="215" y="50"/>
                  <a:pt x="212" y="43"/>
                  <a:pt x="207" y="37"/>
                </a:cubicBezTo>
                <a:close/>
                <a:moveTo>
                  <a:pt x="143" y="143"/>
                </a:moveTo>
                <a:cubicBezTo>
                  <a:pt x="133" y="153"/>
                  <a:pt x="121" y="158"/>
                  <a:pt x="107" y="158"/>
                </a:cubicBezTo>
                <a:cubicBezTo>
                  <a:pt x="94" y="158"/>
                  <a:pt x="82" y="153"/>
                  <a:pt x="72" y="143"/>
                </a:cubicBezTo>
                <a:cubicBezTo>
                  <a:pt x="62" y="133"/>
                  <a:pt x="57" y="122"/>
                  <a:pt x="57" y="108"/>
                </a:cubicBezTo>
                <a:cubicBezTo>
                  <a:pt x="57" y="94"/>
                  <a:pt x="62" y="82"/>
                  <a:pt x="72" y="72"/>
                </a:cubicBezTo>
                <a:cubicBezTo>
                  <a:pt x="82" y="62"/>
                  <a:pt x="94" y="58"/>
                  <a:pt x="107" y="58"/>
                </a:cubicBezTo>
                <a:cubicBezTo>
                  <a:pt x="121" y="58"/>
                  <a:pt x="133" y="62"/>
                  <a:pt x="143" y="72"/>
                </a:cubicBezTo>
                <a:cubicBezTo>
                  <a:pt x="153" y="82"/>
                  <a:pt x="158" y="94"/>
                  <a:pt x="158" y="108"/>
                </a:cubicBezTo>
                <a:cubicBezTo>
                  <a:pt x="158" y="122"/>
                  <a:pt x="153" y="133"/>
                  <a:pt x="143" y="143"/>
                </a:cubicBezTo>
                <a:close/>
                <a:moveTo>
                  <a:pt x="143" y="143"/>
                </a:moveTo>
                <a:cubicBezTo>
                  <a:pt x="143" y="143"/>
                  <a:pt x="143" y="143"/>
                  <a:pt x="143" y="1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9" name="Freeform 391"/>
          <p:cNvSpPr>
            <a:spLocks noEditPoints="1"/>
          </p:cNvSpPr>
          <p:nvPr/>
        </p:nvSpPr>
        <p:spPr bwMode="auto">
          <a:xfrm>
            <a:off x="7067551" y="3037417"/>
            <a:ext cx="86784" cy="86784"/>
          </a:xfrm>
          <a:custGeom>
            <a:avLst/>
            <a:gdLst>
              <a:gd name="T0" fmla="*/ 32 w 65"/>
              <a:gd name="T1" fmla="*/ 0 h 65"/>
              <a:gd name="T2" fmla="*/ 10 w 65"/>
              <a:gd name="T3" fmla="*/ 10 h 65"/>
              <a:gd name="T4" fmla="*/ 0 w 65"/>
              <a:gd name="T5" fmla="*/ 33 h 65"/>
              <a:gd name="T6" fmla="*/ 10 w 65"/>
              <a:gd name="T7" fmla="*/ 56 h 65"/>
              <a:gd name="T8" fmla="*/ 32 w 65"/>
              <a:gd name="T9" fmla="*/ 65 h 65"/>
              <a:gd name="T10" fmla="*/ 55 w 65"/>
              <a:gd name="T11" fmla="*/ 56 h 65"/>
              <a:gd name="T12" fmla="*/ 65 w 65"/>
              <a:gd name="T13" fmla="*/ 33 h 65"/>
              <a:gd name="T14" fmla="*/ 55 w 65"/>
              <a:gd name="T15" fmla="*/ 10 h 65"/>
              <a:gd name="T16" fmla="*/ 32 w 65"/>
              <a:gd name="T17" fmla="*/ 0 h 65"/>
              <a:gd name="T18" fmla="*/ 32 w 65"/>
              <a:gd name="T19" fmla="*/ 0 h 65"/>
              <a:gd name="T20" fmla="*/ 32 w 65"/>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65">
                <a:moveTo>
                  <a:pt x="32" y="0"/>
                </a:moveTo>
                <a:cubicBezTo>
                  <a:pt x="23" y="0"/>
                  <a:pt x="16" y="4"/>
                  <a:pt x="10" y="10"/>
                </a:cubicBezTo>
                <a:cubicBezTo>
                  <a:pt x="3" y="16"/>
                  <a:pt x="0" y="24"/>
                  <a:pt x="0" y="33"/>
                </a:cubicBezTo>
                <a:cubicBezTo>
                  <a:pt x="0" y="42"/>
                  <a:pt x="3" y="49"/>
                  <a:pt x="10" y="56"/>
                </a:cubicBezTo>
                <a:cubicBezTo>
                  <a:pt x="16" y="62"/>
                  <a:pt x="23" y="65"/>
                  <a:pt x="32" y="65"/>
                </a:cubicBezTo>
                <a:cubicBezTo>
                  <a:pt x="41" y="65"/>
                  <a:pt x="49" y="62"/>
                  <a:pt x="55" y="56"/>
                </a:cubicBezTo>
                <a:cubicBezTo>
                  <a:pt x="61" y="49"/>
                  <a:pt x="65" y="42"/>
                  <a:pt x="65" y="33"/>
                </a:cubicBezTo>
                <a:cubicBezTo>
                  <a:pt x="65" y="24"/>
                  <a:pt x="61" y="16"/>
                  <a:pt x="55" y="10"/>
                </a:cubicBezTo>
                <a:cubicBezTo>
                  <a:pt x="49" y="4"/>
                  <a:pt x="41" y="0"/>
                  <a:pt x="32" y="0"/>
                </a:cubicBezTo>
                <a:close/>
                <a:moveTo>
                  <a:pt x="32" y="0"/>
                </a:moveTo>
                <a:cubicBezTo>
                  <a:pt x="32" y="0"/>
                  <a:pt x="32" y="0"/>
                  <a:pt x="3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0" name="Freeform 392"/>
          <p:cNvSpPr>
            <a:spLocks noEditPoints="1"/>
          </p:cNvSpPr>
          <p:nvPr/>
        </p:nvSpPr>
        <p:spPr bwMode="auto">
          <a:xfrm>
            <a:off x="6563786" y="2954868"/>
            <a:ext cx="268817" cy="247651"/>
          </a:xfrm>
          <a:custGeom>
            <a:avLst/>
            <a:gdLst>
              <a:gd name="T0" fmla="*/ 198 w 205"/>
              <a:gd name="T1" fmla="*/ 86 h 190"/>
              <a:gd name="T2" fmla="*/ 181 w 205"/>
              <a:gd name="T3" fmla="*/ 79 h 190"/>
              <a:gd name="T4" fmla="*/ 173 w 205"/>
              <a:gd name="T5" fmla="*/ 79 h 190"/>
              <a:gd name="T6" fmla="*/ 173 w 205"/>
              <a:gd name="T7" fmla="*/ 48 h 190"/>
              <a:gd name="T8" fmla="*/ 171 w 205"/>
              <a:gd name="T9" fmla="*/ 37 h 190"/>
              <a:gd name="T10" fmla="*/ 165 w 205"/>
              <a:gd name="T11" fmla="*/ 27 h 190"/>
              <a:gd name="T12" fmla="*/ 146 w 205"/>
              <a:gd name="T13" fmla="*/ 9 h 190"/>
              <a:gd name="T14" fmla="*/ 137 w 205"/>
              <a:gd name="T15" fmla="*/ 3 h 190"/>
              <a:gd name="T16" fmla="*/ 126 w 205"/>
              <a:gd name="T17" fmla="*/ 0 h 190"/>
              <a:gd name="T18" fmla="*/ 43 w 205"/>
              <a:gd name="T19" fmla="*/ 0 h 190"/>
              <a:gd name="T20" fmla="*/ 35 w 205"/>
              <a:gd name="T21" fmla="*/ 4 h 190"/>
              <a:gd name="T22" fmla="*/ 31 w 205"/>
              <a:gd name="T23" fmla="*/ 12 h 190"/>
              <a:gd name="T24" fmla="*/ 31 w 205"/>
              <a:gd name="T25" fmla="*/ 79 h 190"/>
              <a:gd name="T26" fmla="*/ 23 w 205"/>
              <a:gd name="T27" fmla="*/ 79 h 190"/>
              <a:gd name="T28" fmla="*/ 7 w 205"/>
              <a:gd name="T29" fmla="*/ 86 h 190"/>
              <a:gd name="T30" fmla="*/ 0 w 205"/>
              <a:gd name="T31" fmla="*/ 103 h 190"/>
              <a:gd name="T32" fmla="*/ 0 w 205"/>
              <a:gd name="T33" fmla="*/ 154 h 190"/>
              <a:gd name="T34" fmla="*/ 1 w 205"/>
              <a:gd name="T35" fmla="*/ 157 h 190"/>
              <a:gd name="T36" fmla="*/ 3 w 205"/>
              <a:gd name="T37" fmla="*/ 158 h 190"/>
              <a:gd name="T38" fmla="*/ 31 w 205"/>
              <a:gd name="T39" fmla="*/ 158 h 190"/>
              <a:gd name="T40" fmla="*/ 31 w 205"/>
              <a:gd name="T41" fmla="*/ 178 h 190"/>
              <a:gd name="T42" fmla="*/ 35 w 205"/>
              <a:gd name="T43" fmla="*/ 186 h 190"/>
              <a:gd name="T44" fmla="*/ 43 w 205"/>
              <a:gd name="T45" fmla="*/ 190 h 190"/>
              <a:gd name="T46" fmla="*/ 161 w 205"/>
              <a:gd name="T47" fmla="*/ 190 h 190"/>
              <a:gd name="T48" fmla="*/ 170 w 205"/>
              <a:gd name="T49" fmla="*/ 186 h 190"/>
              <a:gd name="T50" fmla="*/ 173 w 205"/>
              <a:gd name="T51" fmla="*/ 178 h 190"/>
              <a:gd name="T52" fmla="*/ 173 w 205"/>
              <a:gd name="T53" fmla="*/ 158 h 190"/>
              <a:gd name="T54" fmla="*/ 201 w 205"/>
              <a:gd name="T55" fmla="*/ 158 h 190"/>
              <a:gd name="T56" fmla="*/ 203 w 205"/>
              <a:gd name="T57" fmla="*/ 157 h 190"/>
              <a:gd name="T58" fmla="*/ 205 w 205"/>
              <a:gd name="T59" fmla="*/ 154 h 190"/>
              <a:gd name="T60" fmla="*/ 205 w 205"/>
              <a:gd name="T61" fmla="*/ 103 h 190"/>
              <a:gd name="T62" fmla="*/ 198 w 205"/>
              <a:gd name="T63" fmla="*/ 86 h 190"/>
              <a:gd name="T64" fmla="*/ 157 w 205"/>
              <a:gd name="T65" fmla="*/ 174 h 190"/>
              <a:gd name="T66" fmla="*/ 47 w 205"/>
              <a:gd name="T67" fmla="*/ 174 h 190"/>
              <a:gd name="T68" fmla="*/ 47 w 205"/>
              <a:gd name="T69" fmla="*/ 142 h 190"/>
              <a:gd name="T70" fmla="*/ 157 w 205"/>
              <a:gd name="T71" fmla="*/ 142 h 190"/>
              <a:gd name="T72" fmla="*/ 157 w 205"/>
              <a:gd name="T73" fmla="*/ 174 h 190"/>
              <a:gd name="T74" fmla="*/ 157 w 205"/>
              <a:gd name="T75" fmla="*/ 95 h 190"/>
              <a:gd name="T76" fmla="*/ 47 w 205"/>
              <a:gd name="T77" fmla="*/ 95 h 190"/>
              <a:gd name="T78" fmla="*/ 47 w 205"/>
              <a:gd name="T79" fmla="*/ 16 h 190"/>
              <a:gd name="T80" fmla="*/ 126 w 205"/>
              <a:gd name="T81" fmla="*/ 16 h 190"/>
              <a:gd name="T82" fmla="*/ 126 w 205"/>
              <a:gd name="T83" fmla="*/ 36 h 190"/>
              <a:gd name="T84" fmla="*/ 129 w 205"/>
              <a:gd name="T85" fmla="*/ 44 h 190"/>
              <a:gd name="T86" fmla="*/ 138 w 205"/>
              <a:gd name="T87" fmla="*/ 48 h 190"/>
              <a:gd name="T88" fmla="*/ 157 w 205"/>
              <a:gd name="T89" fmla="*/ 48 h 190"/>
              <a:gd name="T90" fmla="*/ 157 w 205"/>
              <a:gd name="T91" fmla="*/ 95 h 190"/>
              <a:gd name="T92" fmla="*/ 187 w 205"/>
              <a:gd name="T93" fmla="*/ 108 h 190"/>
              <a:gd name="T94" fmla="*/ 181 w 205"/>
              <a:gd name="T95" fmla="*/ 111 h 190"/>
              <a:gd name="T96" fmla="*/ 175 w 205"/>
              <a:gd name="T97" fmla="*/ 108 h 190"/>
              <a:gd name="T98" fmla="*/ 173 w 205"/>
              <a:gd name="T99" fmla="*/ 103 h 190"/>
              <a:gd name="T100" fmla="*/ 175 w 205"/>
              <a:gd name="T101" fmla="*/ 97 h 190"/>
              <a:gd name="T102" fmla="*/ 181 w 205"/>
              <a:gd name="T103" fmla="*/ 95 h 190"/>
              <a:gd name="T104" fmla="*/ 187 w 205"/>
              <a:gd name="T105" fmla="*/ 97 h 190"/>
              <a:gd name="T106" fmla="*/ 189 w 205"/>
              <a:gd name="T107" fmla="*/ 103 h 190"/>
              <a:gd name="T108" fmla="*/ 187 w 205"/>
              <a:gd name="T109" fmla="*/ 108 h 190"/>
              <a:gd name="T110" fmla="*/ 187 w 205"/>
              <a:gd name="T111" fmla="*/ 108 h 190"/>
              <a:gd name="T112" fmla="*/ 187 w 205"/>
              <a:gd name="T113" fmla="*/ 10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5" h="190">
                <a:moveTo>
                  <a:pt x="198" y="86"/>
                </a:moveTo>
                <a:cubicBezTo>
                  <a:pt x="193" y="82"/>
                  <a:pt x="187" y="79"/>
                  <a:pt x="181" y="79"/>
                </a:cubicBezTo>
                <a:cubicBezTo>
                  <a:pt x="173" y="79"/>
                  <a:pt x="173" y="79"/>
                  <a:pt x="173" y="79"/>
                </a:cubicBezTo>
                <a:cubicBezTo>
                  <a:pt x="173" y="48"/>
                  <a:pt x="173" y="48"/>
                  <a:pt x="173" y="48"/>
                </a:cubicBezTo>
                <a:cubicBezTo>
                  <a:pt x="173" y="44"/>
                  <a:pt x="172" y="41"/>
                  <a:pt x="171" y="37"/>
                </a:cubicBezTo>
                <a:cubicBezTo>
                  <a:pt x="169" y="33"/>
                  <a:pt x="167" y="30"/>
                  <a:pt x="165" y="27"/>
                </a:cubicBezTo>
                <a:cubicBezTo>
                  <a:pt x="146" y="9"/>
                  <a:pt x="146" y="9"/>
                  <a:pt x="146" y="9"/>
                </a:cubicBezTo>
                <a:cubicBezTo>
                  <a:pt x="144" y="6"/>
                  <a:pt x="141" y="4"/>
                  <a:pt x="137" y="3"/>
                </a:cubicBezTo>
                <a:cubicBezTo>
                  <a:pt x="133" y="1"/>
                  <a:pt x="129" y="0"/>
                  <a:pt x="126" y="0"/>
                </a:cubicBezTo>
                <a:cubicBezTo>
                  <a:pt x="43" y="0"/>
                  <a:pt x="43" y="0"/>
                  <a:pt x="43" y="0"/>
                </a:cubicBezTo>
                <a:cubicBezTo>
                  <a:pt x="40" y="0"/>
                  <a:pt x="37" y="2"/>
                  <a:pt x="35" y="4"/>
                </a:cubicBezTo>
                <a:cubicBezTo>
                  <a:pt x="32" y="6"/>
                  <a:pt x="31" y="9"/>
                  <a:pt x="31" y="12"/>
                </a:cubicBezTo>
                <a:cubicBezTo>
                  <a:pt x="31" y="79"/>
                  <a:pt x="31" y="79"/>
                  <a:pt x="31" y="79"/>
                </a:cubicBezTo>
                <a:cubicBezTo>
                  <a:pt x="23" y="79"/>
                  <a:pt x="23" y="79"/>
                  <a:pt x="23" y="79"/>
                </a:cubicBezTo>
                <a:cubicBezTo>
                  <a:pt x="17" y="79"/>
                  <a:pt x="11" y="82"/>
                  <a:pt x="7" y="86"/>
                </a:cubicBezTo>
                <a:cubicBezTo>
                  <a:pt x="2" y="91"/>
                  <a:pt x="0" y="96"/>
                  <a:pt x="0" y="103"/>
                </a:cubicBezTo>
                <a:cubicBezTo>
                  <a:pt x="0" y="154"/>
                  <a:pt x="0" y="154"/>
                  <a:pt x="0" y="154"/>
                </a:cubicBezTo>
                <a:cubicBezTo>
                  <a:pt x="0" y="155"/>
                  <a:pt x="0" y="156"/>
                  <a:pt x="1" y="157"/>
                </a:cubicBezTo>
                <a:cubicBezTo>
                  <a:pt x="1" y="158"/>
                  <a:pt x="2" y="158"/>
                  <a:pt x="3" y="158"/>
                </a:cubicBezTo>
                <a:cubicBezTo>
                  <a:pt x="31" y="158"/>
                  <a:pt x="31" y="158"/>
                  <a:pt x="31" y="158"/>
                </a:cubicBezTo>
                <a:cubicBezTo>
                  <a:pt x="31" y="178"/>
                  <a:pt x="31" y="178"/>
                  <a:pt x="31" y="178"/>
                </a:cubicBezTo>
                <a:cubicBezTo>
                  <a:pt x="31" y="181"/>
                  <a:pt x="32" y="184"/>
                  <a:pt x="35" y="186"/>
                </a:cubicBezTo>
                <a:cubicBezTo>
                  <a:pt x="37" y="189"/>
                  <a:pt x="40" y="190"/>
                  <a:pt x="43" y="190"/>
                </a:cubicBezTo>
                <a:cubicBezTo>
                  <a:pt x="161" y="190"/>
                  <a:pt x="161" y="190"/>
                  <a:pt x="161" y="190"/>
                </a:cubicBezTo>
                <a:cubicBezTo>
                  <a:pt x="165" y="190"/>
                  <a:pt x="167" y="189"/>
                  <a:pt x="170" y="186"/>
                </a:cubicBezTo>
                <a:cubicBezTo>
                  <a:pt x="172" y="184"/>
                  <a:pt x="173" y="181"/>
                  <a:pt x="173" y="178"/>
                </a:cubicBezTo>
                <a:cubicBezTo>
                  <a:pt x="173" y="158"/>
                  <a:pt x="173" y="158"/>
                  <a:pt x="173" y="158"/>
                </a:cubicBezTo>
                <a:cubicBezTo>
                  <a:pt x="201" y="158"/>
                  <a:pt x="201" y="158"/>
                  <a:pt x="201" y="158"/>
                </a:cubicBezTo>
                <a:cubicBezTo>
                  <a:pt x="202" y="158"/>
                  <a:pt x="203" y="158"/>
                  <a:pt x="203" y="157"/>
                </a:cubicBezTo>
                <a:cubicBezTo>
                  <a:pt x="204" y="156"/>
                  <a:pt x="205" y="155"/>
                  <a:pt x="205" y="154"/>
                </a:cubicBezTo>
                <a:cubicBezTo>
                  <a:pt x="205" y="103"/>
                  <a:pt x="205" y="103"/>
                  <a:pt x="205" y="103"/>
                </a:cubicBezTo>
                <a:cubicBezTo>
                  <a:pt x="205" y="96"/>
                  <a:pt x="202" y="91"/>
                  <a:pt x="198" y="86"/>
                </a:cubicBezTo>
                <a:close/>
                <a:moveTo>
                  <a:pt x="157" y="174"/>
                </a:moveTo>
                <a:cubicBezTo>
                  <a:pt x="47" y="174"/>
                  <a:pt x="47" y="174"/>
                  <a:pt x="47" y="174"/>
                </a:cubicBezTo>
                <a:cubicBezTo>
                  <a:pt x="47" y="142"/>
                  <a:pt x="47" y="142"/>
                  <a:pt x="47" y="142"/>
                </a:cubicBezTo>
                <a:cubicBezTo>
                  <a:pt x="157" y="142"/>
                  <a:pt x="157" y="142"/>
                  <a:pt x="157" y="142"/>
                </a:cubicBezTo>
                <a:lnTo>
                  <a:pt x="157" y="174"/>
                </a:lnTo>
                <a:close/>
                <a:moveTo>
                  <a:pt x="157" y="95"/>
                </a:moveTo>
                <a:cubicBezTo>
                  <a:pt x="47" y="95"/>
                  <a:pt x="47" y="95"/>
                  <a:pt x="47" y="95"/>
                </a:cubicBezTo>
                <a:cubicBezTo>
                  <a:pt x="47" y="16"/>
                  <a:pt x="47" y="16"/>
                  <a:pt x="47" y="16"/>
                </a:cubicBezTo>
                <a:cubicBezTo>
                  <a:pt x="126" y="16"/>
                  <a:pt x="126" y="16"/>
                  <a:pt x="126" y="16"/>
                </a:cubicBezTo>
                <a:cubicBezTo>
                  <a:pt x="126" y="36"/>
                  <a:pt x="126" y="36"/>
                  <a:pt x="126" y="36"/>
                </a:cubicBezTo>
                <a:cubicBezTo>
                  <a:pt x="126" y="39"/>
                  <a:pt x="127" y="42"/>
                  <a:pt x="129" y="44"/>
                </a:cubicBezTo>
                <a:cubicBezTo>
                  <a:pt x="132" y="47"/>
                  <a:pt x="134" y="48"/>
                  <a:pt x="138" y="48"/>
                </a:cubicBezTo>
                <a:cubicBezTo>
                  <a:pt x="157" y="48"/>
                  <a:pt x="157" y="48"/>
                  <a:pt x="157" y="48"/>
                </a:cubicBezTo>
                <a:lnTo>
                  <a:pt x="157" y="95"/>
                </a:lnTo>
                <a:close/>
                <a:moveTo>
                  <a:pt x="187" y="108"/>
                </a:moveTo>
                <a:cubicBezTo>
                  <a:pt x="185" y="110"/>
                  <a:pt x="183" y="111"/>
                  <a:pt x="181" y="111"/>
                </a:cubicBezTo>
                <a:cubicBezTo>
                  <a:pt x="179" y="111"/>
                  <a:pt x="177" y="110"/>
                  <a:pt x="175" y="108"/>
                </a:cubicBezTo>
                <a:cubicBezTo>
                  <a:pt x="174" y="107"/>
                  <a:pt x="173" y="105"/>
                  <a:pt x="173" y="103"/>
                </a:cubicBezTo>
                <a:cubicBezTo>
                  <a:pt x="173" y="101"/>
                  <a:pt x="174" y="99"/>
                  <a:pt x="175" y="97"/>
                </a:cubicBezTo>
                <a:cubicBezTo>
                  <a:pt x="177" y="96"/>
                  <a:pt x="179" y="95"/>
                  <a:pt x="181" y="95"/>
                </a:cubicBezTo>
                <a:cubicBezTo>
                  <a:pt x="183" y="95"/>
                  <a:pt x="185" y="96"/>
                  <a:pt x="187" y="97"/>
                </a:cubicBezTo>
                <a:cubicBezTo>
                  <a:pt x="188" y="99"/>
                  <a:pt x="189" y="101"/>
                  <a:pt x="189" y="103"/>
                </a:cubicBezTo>
                <a:cubicBezTo>
                  <a:pt x="189" y="105"/>
                  <a:pt x="188" y="107"/>
                  <a:pt x="187" y="108"/>
                </a:cubicBezTo>
                <a:close/>
                <a:moveTo>
                  <a:pt x="187" y="108"/>
                </a:moveTo>
                <a:cubicBezTo>
                  <a:pt x="187" y="108"/>
                  <a:pt x="187" y="108"/>
                  <a:pt x="187" y="10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1" name="Freeform 393"/>
          <p:cNvSpPr>
            <a:spLocks noEditPoints="1"/>
          </p:cNvSpPr>
          <p:nvPr/>
        </p:nvSpPr>
        <p:spPr bwMode="auto">
          <a:xfrm>
            <a:off x="3185586" y="2950635"/>
            <a:ext cx="275167" cy="273051"/>
          </a:xfrm>
          <a:custGeom>
            <a:avLst/>
            <a:gdLst>
              <a:gd name="T0" fmla="*/ 197 w 209"/>
              <a:gd name="T1" fmla="*/ 11 h 208"/>
              <a:gd name="T2" fmla="*/ 169 w 209"/>
              <a:gd name="T3" fmla="*/ 0 h 208"/>
              <a:gd name="T4" fmla="*/ 39 w 209"/>
              <a:gd name="T5" fmla="*/ 0 h 208"/>
              <a:gd name="T6" fmla="*/ 12 w 209"/>
              <a:gd name="T7" fmla="*/ 11 h 208"/>
              <a:gd name="T8" fmla="*/ 0 w 209"/>
              <a:gd name="T9" fmla="*/ 39 h 208"/>
              <a:gd name="T10" fmla="*/ 0 w 209"/>
              <a:gd name="T11" fmla="*/ 169 h 208"/>
              <a:gd name="T12" fmla="*/ 12 w 209"/>
              <a:gd name="T13" fmla="*/ 197 h 208"/>
              <a:gd name="T14" fmla="*/ 39 w 209"/>
              <a:gd name="T15" fmla="*/ 208 h 208"/>
              <a:gd name="T16" fmla="*/ 169 w 209"/>
              <a:gd name="T17" fmla="*/ 208 h 208"/>
              <a:gd name="T18" fmla="*/ 197 w 209"/>
              <a:gd name="T19" fmla="*/ 197 h 208"/>
              <a:gd name="T20" fmla="*/ 209 w 209"/>
              <a:gd name="T21" fmla="*/ 169 h 208"/>
              <a:gd name="T22" fmla="*/ 209 w 209"/>
              <a:gd name="T23" fmla="*/ 39 h 208"/>
              <a:gd name="T24" fmla="*/ 197 w 209"/>
              <a:gd name="T25" fmla="*/ 11 h 208"/>
              <a:gd name="T26" fmla="*/ 65 w 209"/>
              <a:gd name="T27" fmla="*/ 169 h 208"/>
              <a:gd name="T28" fmla="*/ 52 w 209"/>
              <a:gd name="T29" fmla="*/ 174 h 208"/>
              <a:gd name="T30" fmla="*/ 40 w 209"/>
              <a:gd name="T31" fmla="*/ 169 h 208"/>
              <a:gd name="T32" fmla="*/ 35 w 209"/>
              <a:gd name="T33" fmla="*/ 156 h 208"/>
              <a:gd name="T34" fmla="*/ 40 w 209"/>
              <a:gd name="T35" fmla="*/ 144 h 208"/>
              <a:gd name="T36" fmla="*/ 52 w 209"/>
              <a:gd name="T37" fmla="*/ 139 h 208"/>
              <a:gd name="T38" fmla="*/ 65 w 209"/>
              <a:gd name="T39" fmla="*/ 144 h 208"/>
              <a:gd name="T40" fmla="*/ 70 w 209"/>
              <a:gd name="T41" fmla="*/ 156 h 208"/>
              <a:gd name="T42" fmla="*/ 65 w 209"/>
              <a:gd name="T43" fmla="*/ 169 h 208"/>
              <a:gd name="T44" fmla="*/ 116 w 209"/>
              <a:gd name="T45" fmla="*/ 172 h 208"/>
              <a:gd name="T46" fmla="*/ 113 w 209"/>
              <a:gd name="T47" fmla="*/ 174 h 208"/>
              <a:gd name="T48" fmla="*/ 96 w 209"/>
              <a:gd name="T49" fmla="*/ 174 h 208"/>
              <a:gd name="T50" fmla="*/ 93 w 209"/>
              <a:gd name="T51" fmla="*/ 172 h 208"/>
              <a:gd name="T52" fmla="*/ 91 w 209"/>
              <a:gd name="T53" fmla="*/ 170 h 208"/>
              <a:gd name="T54" fmla="*/ 75 w 209"/>
              <a:gd name="T55" fmla="*/ 134 h 208"/>
              <a:gd name="T56" fmla="*/ 39 w 209"/>
              <a:gd name="T57" fmla="*/ 117 h 208"/>
              <a:gd name="T58" fmla="*/ 36 w 209"/>
              <a:gd name="T59" fmla="*/ 116 h 208"/>
              <a:gd name="T60" fmla="*/ 35 w 209"/>
              <a:gd name="T61" fmla="*/ 113 h 208"/>
              <a:gd name="T62" fmla="*/ 35 w 209"/>
              <a:gd name="T63" fmla="*/ 96 h 208"/>
              <a:gd name="T64" fmla="*/ 36 w 209"/>
              <a:gd name="T65" fmla="*/ 92 h 208"/>
              <a:gd name="T66" fmla="*/ 40 w 209"/>
              <a:gd name="T67" fmla="*/ 91 h 208"/>
              <a:gd name="T68" fmla="*/ 93 w 209"/>
              <a:gd name="T69" fmla="*/ 115 h 208"/>
              <a:gd name="T70" fmla="*/ 117 w 209"/>
              <a:gd name="T71" fmla="*/ 169 h 208"/>
              <a:gd name="T72" fmla="*/ 116 w 209"/>
              <a:gd name="T73" fmla="*/ 172 h 208"/>
              <a:gd name="T74" fmla="*/ 168 w 209"/>
              <a:gd name="T75" fmla="*/ 172 h 208"/>
              <a:gd name="T76" fmla="*/ 165 w 209"/>
              <a:gd name="T77" fmla="*/ 174 h 208"/>
              <a:gd name="T78" fmla="*/ 148 w 209"/>
              <a:gd name="T79" fmla="*/ 174 h 208"/>
              <a:gd name="T80" fmla="*/ 145 w 209"/>
              <a:gd name="T81" fmla="*/ 172 h 208"/>
              <a:gd name="T82" fmla="*/ 143 w 209"/>
              <a:gd name="T83" fmla="*/ 169 h 208"/>
              <a:gd name="T84" fmla="*/ 128 w 209"/>
              <a:gd name="T85" fmla="*/ 118 h 208"/>
              <a:gd name="T86" fmla="*/ 90 w 209"/>
              <a:gd name="T87" fmla="*/ 80 h 208"/>
              <a:gd name="T88" fmla="*/ 39 w 209"/>
              <a:gd name="T89" fmla="*/ 65 h 208"/>
              <a:gd name="T90" fmla="*/ 36 w 209"/>
              <a:gd name="T91" fmla="*/ 64 h 208"/>
              <a:gd name="T92" fmla="*/ 35 w 209"/>
              <a:gd name="T93" fmla="*/ 61 h 208"/>
              <a:gd name="T94" fmla="*/ 35 w 209"/>
              <a:gd name="T95" fmla="*/ 44 h 208"/>
              <a:gd name="T96" fmla="*/ 36 w 209"/>
              <a:gd name="T97" fmla="*/ 40 h 208"/>
              <a:gd name="T98" fmla="*/ 39 w 209"/>
              <a:gd name="T99" fmla="*/ 39 h 208"/>
              <a:gd name="T100" fmla="*/ 80 w 209"/>
              <a:gd name="T101" fmla="*/ 47 h 208"/>
              <a:gd name="T102" fmla="*/ 115 w 209"/>
              <a:gd name="T103" fmla="*/ 66 h 208"/>
              <a:gd name="T104" fmla="*/ 143 w 209"/>
              <a:gd name="T105" fmla="*/ 93 h 208"/>
              <a:gd name="T106" fmla="*/ 162 w 209"/>
              <a:gd name="T107" fmla="*/ 129 h 208"/>
              <a:gd name="T108" fmla="*/ 169 w 209"/>
              <a:gd name="T109" fmla="*/ 169 h 208"/>
              <a:gd name="T110" fmla="*/ 168 w 209"/>
              <a:gd name="T111" fmla="*/ 172 h 208"/>
              <a:gd name="T112" fmla="*/ 168 w 209"/>
              <a:gd name="T113" fmla="*/ 172 h 208"/>
              <a:gd name="T114" fmla="*/ 168 w 209"/>
              <a:gd name="T115" fmla="*/ 17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9" h="208">
                <a:moveTo>
                  <a:pt x="197" y="11"/>
                </a:moveTo>
                <a:cubicBezTo>
                  <a:pt x="189" y="4"/>
                  <a:pt x="180" y="0"/>
                  <a:pt x="169" y="0"/>
                </a:cubicBezTo>
                <a:cubicBezTo>
                  <a:pt x="39" y="0"/>
                  <a:pt x="39" y="0"/>
                  <a:pt x="39" y="0"/>
                </a:cubicBezTo>
                <a:cubicBezTo>
                  <a:pt x="29" y="0"/>
                  <a:pt x="19" y="4"/>
                  <a:pt x="12" y="11"/>
                </a:cubicBezTo>
                <a:cubicBezTo>
                  <a:pt x="4" y="19"/>
                  <a:pt x="0" y="28"/>
                  <a:pt x="0" y="39"/>
                </a:cubicBezTo>
                <a:cubicBezTo>
                  <a:pt x="0" y="169"/>
                  <a:pt x="0" y="169"/>
                  <a:pt x="0" y="169"/>
                </a:cubicBezTo>
                <a:cubicBezTo>
                  <a:pt x="0" y="180"/>
                  <a:pt x="4" y="189"/>
                  <a:pt x="12" y="197"/>
                </a:cubicBezTo>
                <a:cubicBezTo>
                  <a:pt x="19" y="205"/>
                  <a:pt x="29" y="208"/>
                  <a:pt x="39" y="208"/>
                </a:cubicBezTo>
                <a:cubicBezTo>
                  <a:pt x="169" y="208"/>
                  <a:pt x="169" y="208"/>
                  <a:pt x="169" y="208"/>
                </a:cubicBezTo>
                <a:cubicBezTo>
                  <a:pt x="180" y="208"/>
                  <a:pt x="189" y="205"/>
                  <a:pt x="197" y="197"/>
                </a:cubicBezTo>
                <a:cubicBezTo>
                  <a:pt x="205" y="189"/>
                  <a:pt x="209" y="180"/>
                  <a:pt x="209" y="169"/>
                </a:cubicBezTo>
                <a:cubicBezTo>
                  <a:pt x="209" y="39"/>
                  <a:pt x="209" y="39"/>
                  <a:pt x="209" y="39"/>
                </a:cubicBezTo>
                <a:cubicBezTo>
                  <a:pt x="209" y="28"/>
                  <a:pt x="205" y="19"/>
                  <a:pt x="197" y="11"/>
                </a:cubicBezTo>
                <a:close/>
                <a:moveTo>
                  <a:pt x="65" y="169"/>
                </a:moveTo>
                <a:cubicBezTo>
                  <a:pt x="61" y="172"/>
                  <a:pt x="57" y="174"/>
                  <a:pt x="52" y="174"/>
                </a:cubicBezTo>
                <a:cubicBezTo>
                  <a:pt x="47" y="174"/>
                  <a:pt x="43" y="172"/>
                  <a:pt x="40" y="169"/>
                </a:cubicBezTo>
                <a:cubicBezTo>
                  <a:pt x="37" y="165"/>
                  <a:pt x="35" y="161"/>
                  <a:pt x="35" y="156"/>
                </a:cubicBezTo>
                <a:cubicBezTo>
                  <a:pt x="35" y="151"/>
                  <a:pt x="37" y="147"/>
                  <a:pt x="40" y="144"/>
                </a:cubicBezTo>
                <a:cubicBezTo>
                  <a:pt x="43" y="141"/>
                  <a:pt x="47" y="139"/>
                  <a:pt x="52" y="139"/>
                </a:cubicBezTo>
                <a:cubicBezTo>
                  <a:pt x="57" y="139"/>
                  <a:pt x="61" y="141"/>
                  <a:pt x="65" y="144"/>
                </a:cubicBezTo>
                <a:cubicBezTo>
                  <a:pt x="68" y="147"/>
                  <a:pt x="70" y="151"/>
                  <a:pt x="70" y="156"/>
                </a:cubicBezTo>
                <a:cubicBezTo>
                  <a:pt x="70" y="161"/>
                  <a:pt x="68" y="165"/>
                  <a:pt x="65" y="169"/>
                </a:cubicBezTo>
                <a:close/>
                <a:moveTo>
                  <a:pt x="116" y="172"/>
                </a:moveTo>
                <a:cubicBezTo>
                  <a:pt x="115" y="173"/>
                  <a:pt x="114" y="174"/>
                  <a:pt x="113" y="174"/>
                </a:cubicBezTo>
                <a:cubicBezTo>
                  <a:pt x="96" y="174"/>
                  <a:pt x="96" y="174"/>
                  <a:pt x="96" y="174"/>
                </a:cubicBezTo>
                <a:cubicBezTo>
                  <a:pt x="94" y="174"/>
                  <a:pt x="93" y="173"/>
                  <a:pt x="93" y="172"/>
                </a:cubicBezTo>
                <a:cubicBezTo>
                  <a:pt x="92" y="172"/>
                  <a:pt x="91" y="171"/>
                  <a:pt x="91" y="170"/>
                </a:cubicBezTo>
                <a:cubicBezTo>
                  <a:pt x="90" y="156"/>
                  <a:pt x="85" y="144"/>
                  <a:pt x="75" y="134"/>
                </a:cubicBezTo>
                <a:cubicBezTo>
                  <a:pt x="65" y="124"/>
                  <a:pt x="53" y="118"/>
                  <a:pt x="39" y="117"/>
                </a:cubicBezTo>
                <a:cubicBezTo>
                  <a:pt x="38" y="117"/>
                  <a:pt x="37" y="117"/>
                  <a:pt x="36" y="116"/>
                </a:cubicBezTo>
                <a:cubicBezTo>
                  <a:pt x="35" y="115"/>
                  <a:pt x="35" y="114"/>
                  <a:pt x="35" y="113"/>
                </a:cubicBezTo>
                <a:cubicBezTo>
                  <a:pt x="35" y="96"/>
                  <a:pt x="35" y="96"/>
                  <a:pt x="35" y="96"/>
                </a:cubicBezTo>
                <a:cubicBezTo>
                  <a:pt x="35" y="94"/>
                  <a:pt x="35" y="93"/>
                  <a:pt x="36" y="92"/>
                </a:cubicBezTo>
                <a:cubicBezTo>
                  <a:pt x="37" y="92"/>
                  <a:pt x="38" y="91"/>
                  <a:pt x="40" y="91"/>
                </a:cubicBezTo>
                <a:cubicBezTo>
                  <a:pt x="61" y="92"/>
                  <a:pt x="78" y="100"/>
                  <a:pt x="93" y="115"/>
                </a:cubicBezTo>
                <a:cubicBezTo>
                  <a:pt x="108" y="130"/>
                  <a:pt x="116" y="148"/>
                  <a:pt x="117" y="169"/>
                </a:cubicBezTo>
                <a:cubicBezTo>
                  <a:pt x="117" y="170"/>
                  <a:pt x="117" y="171"/>
                  <a:pt x="116" y="172"/>
                </a:cubicBezTo>
                <a:close/>
                <a:moveTo>
                  <a:pt x="168" y="172"/>
                </a:moveTo>
                <a:cubicBezTo>
                  <a:pt x="167" y="173"/>
                  <a:pt x="166" y="174"/>
                  <a:pt x="165" y="174"/>
                </a:cubicBezTo>
                <a:cubicBezTo>
                  <a:pt x="148" y="174"/>
                  <a:pt x="148" y="174"/>
                  <a:pt x="148" y="174"/>
                </a:cubicBezTo>
                <a:cubicBezTo>
                  <a:pt x="146" y="174"/>
                  <a:pt x="145" y="173"/>
                  <a:pt x="145" y="172"/>
                </a:cubicBezTo>
                <a:cubicBezTo>
                  <a:pt x="144" y="172"/>
                  <a:pt x="143" y="171"/>
                  <a:pt x="143" y="169"/>
                </a:cubicBezTo>
                <a:cubicBezTo>
                  <a:pt x="143" y="151"/>
                  <a:pt x="138" y="134"/>
                  <a:pt x="128" y="118"/>
                </a:cubicBezTo>
                <a:cubicBezTo>
                  <a:pt x="119" y="102"/>
                  <a:pt x="106" y="90"/>
                  <a:pt x="90" y="80"/>
                </a:cubicBezTo>
                <a:cubicBezTo>
                  <a:pt x="75" y="71"/>
                  <a:pt x="58" y="66"/>
                  <a:pt x="39" y="65"/>
                </a:cubicBezTo>
                <a:cubicBezTo>
                  <a:pt x="38" y="65"/>
                  <a:pt x="37" y="65"/>
                  <a:pt x="36" y="64"/>
                </a:cubicBezTo>
                <a:cubicBezTo>
                  <a:pt x="35" y="63"/>
                  <a:pt x="35" y="62"/>
                  <a:pt x="35" y="61"/>
                </a:cubicBezTo>
                <a:cubicBezTo>
                  <a:pt x="35" y="44"/>
                  <a:pt x="35" y="44"/>
                  <a:pt x="35" y="44"/>
                </a:cubicBezTo>
                <a:cubicBezTo>
                  <a:pt x="35" y="42"/>
                  <a:pt x="35" y="41"/>
                  <a:pt x="36" y="40"/>
                </a:cubicBezTo>
                <a:cubicBezTo>
                  <a:pt x="37" y="39"/>
                  <a:pt x="38" y="39"/>
                  <a:pt x="39" y="39"/>
                </a:cubicBezTo>
                <a:cubicBezTo>
                  <a:pt x="53" y="40"/>
                  <a:pt x="67" y="42"/>
                  <a:pt x="80" y="47"/>
                </a:cubicBezTo>
                <a:cubicBezTo>
                  <a:pt x="93" y="51"/>
                  <a:pt x="104" y="58"/>
                  <a:pt x="115" y="66"/>
                </a:cubicBezTo>
                <a:cubicBezTo>
                  <a:pt x="126" y="74"/>
                  <a:pt x="135" y="83"/>
                  <a:pt x="143" y="93"/>
                </a:cubicBezTo>
                <a:cubicBezTo>
                  <a:pt x="151" y="104"/>
                  <a:pt x="157" y="116"/>
                  <a:pt x="162" y="129"/>
                </a:cubicBezTo>
                <a:cubicBezTo>
                  <a:pt x="166" y="142"/>
                  <a:pt x="169" y="155"/>
                  <a:pt x="169" y="169"/>
                </a:cubicBezTo>
                <a:cubicBezTo>
                  <a:pt x="170" y="170"/>
                  <a:pt x="169" y="171"/>
                  <a:pt x="168" y="172"/>
                </a:cubicBezTo>
                <a:close/>
                <a:moveTo>
                  <a:pt x="168" y="172"/>
                </a:moveTo>
                <a:cubicBezTo>
                  <a:pt x="168" y="172"/>
                  <a:pt x="168" y="172"/>
                  <a:pt x="168" y="17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2" name="Freeform 394"/>
          <p:cNvSpPr>
            <a:spLocks noEditPoints="1"/>
          </p:cNvSpPr>
          <p:nvPr/>
        </p:nvSpPr>
        <p:spPr bwMode="auto">
          <a:xfrm>
            <a:off x="3623735" y="3141135"/>
            <a:ext cx="67733" cy="67733"/>
          </a:xfrm>
          <a:custGeom>
            <a:avLst/>
            <a:gdLst>
              <a:gd name="T0" fmla="*/ 26 w 52"/>
              <a:gd name="T1" fmla="*/ 0 h 52"/>
              <a:gd name="T2" fmla="*/ 8 w 52"/>
              <a:gd name="T3" fmla="*/ 8 h 52"/>
              <a:gd name="T4" fmla="*/ 0 w 52"/>
              <a:gd name="T5" fmla="*/ 26 h 52"/>
              <a:gd name="T6" fmla="*/ 8 w 52"/>
              <a:gd name="T7" fmla="*/ 45 h 52"/>
              <a:gd name="T8" fmla="*/ 26 w 52"/>
              <a:gd name="T9" fmla="*/ 52 h 52"/>
              <a:gd name="T10" fmla="*/ 45 w 52"/>
              <a:gd name="T11" fmla="*/ 45 h 52"/>
              <a:gd name="T12" fmla="*/ 52 w 52"/>
              <a:gd name="T13" fmla="*/ 26 h 52"/>
              <a:gd name="T14" fmla="*/ 45 w 52"/>
              <a:gd name="T15" fmla="*/ 8 h 52"/>
              <a:gd name="T16" fmla="*/ 26 w 52"/>
              <a:gd name="T17" fmla="*/ 0 h 52"/>
              <a:gd name="T18" fmla="*/ 26 w 52"/>
              <a:gd name="T19" fmla="*/ 0 h 52"/>
              <a:gd name="T20" fmla="*/ 26 w 52"/>
              <a:gd name="T2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52">
                <a:moveTo>
                  <a:pt x="26" y="0"/>
                </a:moveTo>
                <a:cubicBezTo>
                  <a:pt x="19" y="0"/>
                  <a:pt x="13" y="3"/>
                  <a:pt x="8" y="8"/>
                </a:cubicBezTo>
                <a:cubicBezTo>
                  <a:pt x="3" y="13"/>
                  <a:pt x="0" y="19"/>
                  <a:pt x="0" y="26"/>
                </a:cubicBezTo>
                <a:cubicBezTo>
                  <a:pt x="0" y="34"/>
                  <a:pt x="3" y="40"/>
                  <a:pt x="8" y="45"/>
                </a:cubicBezTo>
                <a:cubicBezTo>
                  <a:pt x="13" y="50"/>
                  <a:pt x="19" y="52"/>
                  <a:pt x="26" y="52"/>
                </a:cubicBezTo>
                <a:cubicBezTo>
                  <a:pt x="33" y="52"/>
                  <a:pt x="39" y="50"/>
                  <a:pt x="45" y="45"/>
                </a:cubicBezTo>
                <a:cubicBezTo>
                  <a:pt x="50" y="40"/>
                  <a:pt x="52" y="34"/>
                  <a:pt x="52" y="26"/>
                </a:cubicBezTo>
                <a:cubicBezTo>
                  <a:pt x="52" y="19"/>
                  <a:pt x="50" y="13"/>
                  <a:pt x="45" y="8"/>
                </a:cubicBezTo>
                <a:cubicBezTo>
                  <a:pt x="39" y="3"/>
                  <a:pt x="33" y="0"/>
                  <a:pt x="26" y="0"/>
                </a:cubicBezTo>
                <a:close/>
                <a:moveTo>
                  <a:pt x="26" y="0"/>
                </a:moveTo>
                <a:cubicBezTo>
                  <a:pt x="26" y="0"/>
                  <a:pt x="26" y="0"/>
                  <a:pt x="2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3" name="Freeform 395"/>
          <p:cNvSpPr>
            <a:spLocks noEditPoints="1"/>
          </p:cNvSpPr>
          <p:nvPr/>
        </p:nvSpPr>
        <p:spPr bwMode="auto">
          <a:xfrm>
            <a:off x="3623737" y="3050118"/>
            <a:ext cx="158751" cy="158751"/>
          </a:xfrm>
          <a:custGeom>
            <a:avLst/>
            <a:gdLst>
              <a:gd name="T0" fmla="*/ 86 w 122"/>
              <a:gd name="T1" fmla="*/ 35 h 121"/>
              <a:gd name="T2" fmla="*/ 51 w 122"/>
              <a:gd name="T3" fmla="*/ 11 h 121"/>
              <a:gd name="T4" fmla="*/ 9 w 122"/>
              <a:gd name="T5" fmla="*/ 0 h 121"/>
              <a:gd name="T6" fmla="*/ 9 w 122"/>
              <a:gd name="T7" fmla="*/ 0 h 121"/>
              <a:gd name="T8" fmla="*/ 3 w 122"/>
              <a:gd name="T9" fmla="*/ 2 h 121"/>
              <a:gd name="T10" fmla="*/ 0 w 122"/>
              <a:gd name="T11" fmla="*/ 8 h 121"/>
              <a:gd name="T12" fmla="*/ 0 w 122"/>
              <a:gd name="T13" fmla="*/ 27 h 121"/>
              <a:gd name="T14" fmla="*/ 2 w 122"/>
              <a:gd name="T15" fmla="*/ 33 h 121"/>
              <a:gd name="T16" fmla="*/ 8 w 122"/>
              <a:gd name="T17" fmla="*/ 35 h 121"/>
              <a:gd name="T18" fmla="*/ 61 w 122"/>
              <a:gd name="T19" fmla="*/ 60 h 121"/>
              <a:gd name="T20" fmla="*/ 86 w 122"/>
              <a:gd name="T21" fmla="*/ 113 h 121"/>
              <a:gd name="T22" fmla="*/ 89 w 122"/>
              <a:gd name="T23" fmla="*/ 119 h 121"/>
              <a:gd name="T24" fmla="*/ 95 w 122"/>
              <a:gd name="T25" fmla="*/ 121 h 121"/>
              <a:gd name="T26" fmla="*/ 113 w 122"/>
              <a:gd name="T27" fmla="*/ 121 h 121"/>
              <a:gd name="T28" fmla="*/ 119 w 122"/>
              <a:gd name="T29" fmla="*/ 118 h 121"/>
              <a:gd name="T30" fmla="*/ 122 w 122"/>
              <a:gd name="T31" fmla="*/ 112 h 121"/>
              <a:gd name="T32" fmla="*/ 111 w 122"/>
              <a:gd name="T33" fmla="*/ 70 h 121"/>
              <a:gd name="T34" fmla="*/ 86 w 122"/>
              <a:gd name="T35" fmla="*/ 35 h 121"/>
              <a:gd name="T36" fmla="*/ 86 w 122"/>
              <a:gd name="T37" fmla="*/ 35 h 121"/>
              <a:gd name="T38" fmla="*/ 86 w 122"/>
              <a:gd name="T39" fmla="*/ 3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2" h="121">
                <a:moveTo>
                  <a:pt x="86" y="35"/>
                </a:moveTo>
                <a:cubicBezTo>
                  <a:pt x="76" y="25"/>
                  <a:pt x="64" y="17"/>
                  <a:pt x="51" y="11"/>
                </a:cubicBezTo>
                <a:cubicBezTo>
                  <a:pt x="38" y="5"/>
                  <a:pt x="24" y="1"/>
                  <a:pt x="9" y="0"/>
                </a:cubicBezTo>
                <a:cubicBezTo>
                  <a:pt x="9" y="0"/>
                  <a:pt x="9" y="0"/>
                  <a:pt x="9" y="0"/>
                </a:cubicBezTo>
                <a:cubicBezTo>
                  <a:pt x="6" y="0"/>
                  <a:pt x="4" y="1"/>
                  <a:pt x="3" y="2"/>
                </a:cubicBezTo>
                <a:cubicBezTo>
                  <a:pt x="1" y="4"/>
                  <a:pt x="0" y="6"/>
                  <a:pt x="0" y="8"/>
                </a:cubicBezTo>
                <a:cubicBezTo>
                  <a:pt x="0" y="27"/>
                  <a:pt x="0" y="27"/>
                  <a:pt x="0" y="27"/>
                </a:cubicBezTo>
                <a:cubicBezTo>
                  <a:pt x="0" y="29"/>
                  <a:pt x="1" y="31"/>
                  <a:pt x="2" y="33"/>
                </a:cubicBezTo>
                <a:cubicBezTo>
                  <a:pt x="4" y="34"/>
                  <a:pt x="6" y="35"/>
                  <a:pt x="8" y="35"/>
                </a:cubicBezTo>
                <a:cubicBezTo>
                  <a:pt x="29" y="37"/>
                  <a:pt x="46" y="46"/>
                  <a:pt x="61" y="60"/>
                </a:cubicBezTo>
                <a:cubicBezTo>
                  <a:pt x="76" y="75"/>
                  <a:pt x="84" y="93"/>
                  <a:pt x="86" y="113"/>
                </a:cubicBezTo>
                <a:cubicBezTo>
                  <a:pt x="86" y="116"/>
                  <a:pt x="87" y="118"/>
                  <a:pt x="89" y="119"/>
                </a:cubicBezTo>
                <a:cubicBezTo>
                  <a:pt x="90" y="121"/>
                  <a:pt x="92" y="121"/>
                  <a:pt x="95" y="121"/>
                </a:cubicBezTo>
                <a:cubicBezTo>
                  <a:pt x="113" y="121"/>
                  <a:pt x="113" y="121"/>
                  <a:pt x="113" y="121"/>
                </a:cubicBezTo>
                <a:cubicBezTo>
                  <a:pt x="115" y="121"/>
                  <a:pt x="118" y="120"/>
                  <a:pt x="119" y="118"/>
                </a:cubicBezTo>
                <a:cubicBezTo>
                  <a:pt x="121" y="117"/>
                  <a:pt x="122" y="114"/>
                  <a:pt x="122" y="112"/>
                </a:cubicBezTo>
                <a:cubicBezTo>
                  <a:pt x="120" y="97"/>
                  <a:pt x="117" y="84"/>
                  <a:pt x="111" y="70"/>
                </a:cubicBezTo>
                <a:cubicBezTo>
                  <a:pt x="105" y="57"/>
                  <a:pt x="96" y="46"/>
                  <a:pt x="86" y="35"/>
                </a:cubicBezTo>
                <a:close/>
                <a:moveTo>
                  <a:pt x="86" y="35"/>
                </a:moveTo>
                <a:cubicBezTo>
                  <a:pt x="86" y="35"/>
                  <a:pt x="86" y="35"/>
                  <a:pt x="86" y="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4" name="Freeform 396"/>
          <p:cNvSpPr>
            <a:spLocks noEditPoints="1"/>
          </p:cNvSpPr>
          <p:nvPr/>
        </p:nvSpPr>
        <p:spPr bwMode="auto">
          <a:xfrm>
            <a:off x="3623737" y="2956986"/>
            <a:ext cx="249767" cy="251884"/>
          </a:xfrm>
          <a:custGeom>
            <a:avLst/>
            <a:gdLst>
              <a:gd name="T0" fmla="*/ 175 w 191"/>
              <a:gd name="T1" fmla="*/ 114 h 191"/>
              <a:gd name="T2" fmla="*/ 135 w 191"/>
              <a:gd name="T3" fmla="*/ 56 h 191"/>
              <a:gd name="T4" fmla="*/ 77 w 191"/>
              <a:gd name="T5" fmla="*/ 17 h 191"/>
              <a:gd name="T6" fmla="*/ 9 w 191"/>
              <a:gd name="T7" fmla="*/ 0 h 191"/>
              <a:gd name="T8" fmla="*/ 9 w 191"/>
              <a:gd name="T9" fmla="*/ 0 h 191"/>
              <a:gd name="T10" fmla="*/ 3 w 191"/>
              <a:gd name="T11" fmla="*/ 3 h 191"/>
              <a:gd name="T12" fmla="*/ 0 w 191"/>
              <a:gd name="T13" fmla="*/ 9 h 191"/>
              <a:gd name="T14" fmla="*/ 0 w 191"/>
              <a:gd name="T15" fmla="*/ 28 h 191"/>
              <a:gd name="T16" fmla="*/ 2 w 191"/>
              <a:gd name="T17" fmla="*/ 34 h 191"/>
              <a:gd name="T18" fmla="*/ 8 w 191"/>
              <a:gd name="T19" fmla="*/ 37 h 191"/>
              <a:gd name="T20" fmla="*/ 64 w 191"/>
              <a:gd name="T21" fmla="*/ 51 h 191"/>
              <a:gd name="T22" fmla="*/ 109 w 191"/>
              <a:gd name="T23" fmla="*/ 82 h 191"/>
              <a:gd name="T24" fmla="*/ 141 w 191"/>
              <a:gd name="T25" fmla="*/ 128 h 191"/>
              <a:gd name="T26" fmla="*/ 154 w 191"/>
              <a:gd name="T27" fmla="*/ 183 h 191"/>
              <a:gd name="T28" fmla="*/ 157 w 191"/>
              <a:gd name="T29" fmla="*/ 189 h 191"/>
              <a:gd name="T30" fmla="*/ 163 w 191"/>
              <a:gd name="T31" fmla="*/ 191 h 191"/>
              <a:gd name="T32" fmla="*/ 182 w 191"/>
              <a:gd name="T33" fmla="*/ 191 h 191"/>
              <a:gd name="T34" fmla="*/ 189 w 191"/>
              <a:gd name="T35" fmla="*/ 189 h 191"/>
              <a:gd name="T36" fmla="*/ 191 w 191"/>
              <a:gd name="T37" fmla="*/ 182 h 191"/>
              <a:gd name="T38" fmla="*/ 175 w 191"/>
              <a:gd name="T39" fmla="*/ 114 h 191"/>
              <a:gd name="T40" fmla="*/ 175 w 191"/>
              <a:gd name="T41" fmla="*/ 114 h 191"/>
              <a:gd name="T42" fmla="*/ 175 w 191"/>
              <a:gd name="T43"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1" h="191">
                <a:moveTo>
                  <a:pt x="175" y="114"/>
                </a:moveTo>
                <a:cubicBezTo>
                  <a:pt x="165" y="93"/>
                  <a:pt x="152" y="73"/>
                  <a:pt x="135" y="56"/>
                </a:cubicBezTo>
                <a:cubicBezTo>
                  <a:pt x="118" y="40"/>
                  <a:pt x="99" y="26"/>
                  <a:pt x="77" y="17"/>
                </a:cubicBezTo>
                <a:cubicBezTo>
                  <a:pt x="55" y="7"/>
                  <a:pt x="33" y="1"/>
                  <a:pt x="9" y="0"/>
                </a:cubicBezTo>
                <a:cubicBezTo>
                  <a:pt x="9" y="0"/>
                  <a:pt x="9" y="0"/>
                  <a:pt x="9" y="0"/>
                </a:cubicBezTo>
                <a:cubicBezTo>
                  <a:pt x="6" y="0"/>
                  <a:pt x="4" y="1"/>
                  <a:pt x="3" y="3"/>
                </a:cubicBezTo>
                <a:cubicBezTo>
                  <a:pt x="1" y="4"/>
                  <a:pt x="0" y="6"/>
                  <a:pt x="0" y="9"/>
                </a:cubicBezTo>
                <a:cubicBezTo>
                  <a:pt x="0" y="28"/>
                  <a:pt x="0" y="28"/>
                  <a:pt x="0" y="28"/>
                </a:cubicBezTo>
                <a:cubicBezTo>
                  <a:pt x="0" y="31"/>
                  <a:pt x="1" y="33"/>
                  <a:pt x="2" y="34"/>
                </a:cubicBezTo>
                <a:cubicBezTo>
                  <a:pt x="4" y="36"/>
                  <a:pt x="6" y="37"/>
                  <a:pt x="8" y="37"/>
                </a:cubicBezTo>
                <a:cubicBezTo>
                  <a:pt x="28" y="38"/>
                  <a:pt x="46" y="43"/>
                  <a:pt x="64" y="51"/>
                </a:cubicBezTo>
                <a:cubicBezTo>
                  <a:pt x="81" y="59"/>
                  <a:pt x="96" y="69"/>
                  <a:pt x="109" y="82"/>
                </a:cubicBezTo>
                <a:cubicBezTo>
                  <a:pt x="122" y="95"/>
                  <a:pt x="132" y="110"/>
                  <a:pt x="141" y="128"/>
                </a:cubicBezTo>
                <a:cubicBezTo>
                  <a:pt x="149" y="145"/>
                  <a:pt x="153" y="164"/>
                  <a:pt x="154" y="183"/>
                </a:cubicBezTo>
                <a:cubicBezTo>
                  <a:pt x="154" y="185"/>
                  <a:pt x="155" y="187"/>
                  <a:pt x="157" y="189"/>
                </a:cubicBezTo>
                <a:cubicBezTo>
                  <a:pt x="159" y="191"/>
                  <a:pt x="161" y="191"/>
                  <a:pt x="163" y="191"/>
                </a:cubicBezTo>
                <a:cubicBezTo>
                  <a:pt x="182" y="191"/>
                  <a:pt x="182" y="191"/>
                  <a:pt x="182" y="191"/>
                </a:cubicBezTo>
                <a:cubicBezTo>
                  <a:pt x="185" y="191"/>
                  <a:pt x="187" y="190"/>
                  <a:pt x="189" y="189"/>
                </a:cubicBezTo>
                <a:cubicBezTo>
                  <a:pt x="190" y="187"/>
                  <a:pt x="191" y="185"/>
                  <a:pt x="191" y="182"/>
                </a:cubicBezTo>
                <a:cubicBezTo>
                  <a:pt x="190" y="159"/>
                  <a:pt x="184" y="136"/>
                  <a:pt x="175" y="114"/>
                </a:cubicBezTo>
                <a:close/>
                <a:moveTo>
                  <a:pt x="175" y="114"/>
                </a:moveTo>
                <a:cubicBezTo>
                  <a:pt x="175" y="114"/>
                  <a:pt x="175" y="114"/>
                  <a:pt x="175" y="1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5" name="Freeform 397"/>
          <p:cNvSpPr>
            <a:spLocks noEditPoints="1"/>
          </p:cNvSpPr>
          <p:nvPr/>
        </p:nvSpPr>
        <p:spPr bwMode="auto">
          <a:xfrm>
            <a:off x="3951817" y="2937935"/>
            <a:ext cx="273051" cy="273051"/>
          </a:xfrm>
          <a:custGeom>
            <a:avLst/>
            <a:gdLst>
              <a:gd name="T0" fmla="*/ 206 w 208"/>
              <a:gd name="T1" fmla="*/ 58 h 208"/>
              <a:gd name="T2" fmla="*/ 199 w 208"/>
              <a:gd name="T3" fmla="*/ 47 h 208"/>
              <a:gd name="T4" fmla="*/ 161 w 208"/>
              <a:gd name="T5" fmla="*/ 9 h 208"/>
              <a:gd name="T6" fmla="*/ 151 w 208"/>
              <a:gd name="T7" fmla="*/ 3 h 208"/>
              <a:gd name="T8" fmla="*/ 139 w 208"/>
              <a:gd name="T9" fmla="*/ 0 h 208"/>
              <a:gd name="T10" fmla="*/ 13 w 208"/>
              <a:gd name="T11" fmla="*/ 0 h 208"/>
              <a:gd name="T12" fmla="*/ 4 w 208"/>
              <a:gd name="T13" fmla="*/ 4 h 208"/>
              <a:gd name="T14" fmla="*/ 0 w 208"/>
              <a:gd name="T15" fmla="*/ 13 h 208"/>
              <a:gd name="T16" fmla="*/ 0 w 208"/>
              <a:gd name="T17" fmla="*/ 195 h 208"/>
              <a:gd name="T18" fmla="*/ 4 w 208"/>
              <a:gd name="T19" fmla="*/ 205 h 208"/>
              <a:gd name="T20" fmla="*/ 13 w 208"/>
              <a:gd name="T21" fmla="*/ 208 h 208"/>
              <a:gd name="T22" fmla="*/ 195 w 208"/>
              <a:gd name="T23" fmla="*/ 208 h 208"/>
              <a:gd name="T24" fmla="*/ 204 w 208"/>
              <a:gd name="T25" fmla="*/ 205 h 208"/>
              <a:gd name="T26" fmla="*/ 208 w 208"/>
              <a:gd name="T27" fmla="*/ 195 h 208"/>
              <a:gd name="T28" fmla="*/ 208 w 208"/>
              <a:gd name="T29" fmla="*/ 70 h 208"/>
              <a:gd name="T30" fmla="*/ 206 w 208"/>
              <a:gd name="T31" fmla="*/ 58 h 208"/>
              <a:gd name="T32" fmla="*/ 87 w 208"/>
              <a:gd name="T33" fmla="*/ 22 h 208"/>
              <a:gd name="T34" fmla="*/ 88 w 208"/>
              <a:gd name="T35" fmla="*/ 19 h 208"/>
              <a:gd name="T36" fmla="*/ 91 w 208"/>
              <a:gd name="T37" fmla="*/ 17 h 208"/>
              <a:gd name="T38" fmla="*/ 117 w 208"/>
              <a:gd name="T39" fmla="*/ 17 h 208"/>
              <a:gd name="T40" fmla="*/ 120 w 208"/>
              <a:gd name="T41" fmla="*/ 19 h 208"/>
              <a:gd name="T42" fmla="*/ 121 w 208"/>
              <a:gd name="T43" fmla="*/ 22 h 208"/>
              <a:gd name="T44" fmla="*/ 121 w 208"/>
              <a:gd name="T45" fmla="*/ 65 h 208"/>
              <a:gd name="T46" fmla="*/ 120 w 208"/>
              <a:gd name="T47" fmla="*/ 68 h 208"/>
              <a:gd name="T48" fmla="*/ 117 w 208"/>
              <a:gd name="T49" fmla="*/ 70 h 208"/>
              <a:gd name="T50" fmla="*/ 91 w 208"/>
              <a:gd name="T51" fmla="*/ 70 h 208"/>
              <a:gd name="T52" fmla="*/ 88 w 208"/>
              <a:gd name="T53" fmla="*/ 68 h 208"/>
              <a:gd name="T54" fmla="*/ 87 w 208"/>
              <a:gd name="T55" fmla="*/ 65 h 208"/>
              <a:gd name="T56" fmla="*/ 87 w 208"/>
              <a:gd name="T57" fmla="*/ 22 h 208"/>
              <a:gd name="T58" fmla="*/ 156 w 208"/>
              <a:gd name="T59" fmla="*/ 191 h 208"/>
              <a:gd name="T60" fmla="*/ 52 w 208"/>
              <a:gd name="T61" fmla="*/ 191 h 208"/>
              <a:gd name="T62" fmla="*/ 52 w 208"/>
              <a:gd name="T63" fmla="*/ 139 h 208"/>
              <a:gd name="T64" fmla="*/ 156 w 208"/>
              <a:gd name="T65" fmla="*/ 139 h 208"/>
              <a:gd name="T66" fmla="*/ 156 w 208"/>
              <a:gd name="T67" fmla="*/ 191 h 208"/>
              <a:gd name="T68" fmla="*/ 191 w 208"/>
              <a:gd name="T69" fmla="*/ 191 h 208"/>
              <a:gd name="T70" fmla="*/ 174 w 208"/>
              <a:gd name="T71" fmla="*/ 191 h 208"/>
              <a:gd name="T72" fmla="*/ 174 w 208"/>
              <a:gd name="T73" fmla="*/ 135 h 208"/>
              <a:gd name="T74" fmla="*/ 170 w 208"/>
              <a:gd name="T75" fmla="*/ 125 h 208"/>
              <a:gd name="T76" fmla="*/ 160 w 208"/>
              <a:gd name="T77" fmla="*/ 122 h 208"/>
              <a:gd name="T78" fmla="*/ 48 w 208"/>
              <a:gd name="T79" fmla="*/ 122 h 208"/>
              <a:gd name="T80" fmla="*/ 38 w 208"/>
              <a:gd name="T81" fmla="*/ 125 h 208"/>
              <a:gd name="T82" fmla="*/ 35 w 208"/>
              <a:gd name="T83" fmla="*/ 135 h 208"/>
              <a:gd name="T84" fmla="*/ 35 w 208"/>
              <a:gd name="T85" fmla="*/ 191 h 208"/>
              <a:gd name="T86" fmla="*/ 17 w 208"/>
              <a:gd name="T87" fmla="*/ 191 h 208"/>
              <a:gd name="T88" fmla="*/ 17 w 208"/>
              <a:gd name="T89" fmla="*/ 17 h 208"/>
              <a:gd name="T90" fmla="*/ 35 w 208"/>
              <a:gd name="T91" fmla="*/ 17 h 208"/>
              <a:gd name="T92" fmla="*/ 35 w 208"/>
              <a:gd name="T93" fmla="*/ 74 h 208"/>
              <a:gd name="T94" fmla="*/ 38 w 208"/>
              <a:gd name="T95" fmla="*/ 83 h 208"/>
              <a:gd name="T96" fmla="*/ 48 w 208"/>
              <a:gd name="T97" fmla="*/ 87 h 208"/>
              <a:gd name="T98" fmla="*/ 126 w 208"/>
              <a:gd name="T99" fmla="*/ 87 h 208"/>
              <a:gd name="T100" fmla="*/ 135 w 208"/>
              <a:gd name="T101" fmla="*/ 83 h 208"/>
              <a:gd name="T102" fmla="*/ 139 w 208"/>
              <a:gd name="T103" fmla="*/ 74 h 208"/>
              <a:gd name="T104" fmla="*/ 139 w 208"/>
              <a:gd name="T105" fmla="*/ 17 h 208"/>
              <a:gd name="T106" fmla="*/ 144 w 208"/>
              <a:gd name="T107" fmla="*/ 19 h 208"/>
              <a:gd name="T108" fmla="*/ 149 w 208"/>
              <a:gd name="T109" fmla="*/ 22 h 208"/>
              <a:gd name="T110" fmla="*/ 187 w 208"/>
              <a:gd name="T111" fmla="*/ 60 h 208"/>
              <a:gd name="T112" fmla="*/ 190 w 208"/>
              <a:gd name="T113" fmla="*/ 64 h 208"/>
              <a:gd name="T114" fmla="*/ 191 w 208"/>
              <a:gd name="T115" fmla="*/ 70 h 208"/>
              <a:gd name="T116" fmla="*/ 191 w 208"/>
              <a:gd name="T117" fmla="*/ 191 h 208"/>
              <a:gd name="T118" fmla="*/ 191 w 208"/>
              <a:gd name="T119" fmla="*/ 191 h 208"/>
              <a:gd name="T120" fmla="*/ 191 w 208"/>
              <a:gd name="T121" fmla="*/ 19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08">
                <a:moveTo>
                  <a:pt x="206" y="58"/>
                </a:moveTo>
                <a:cubicBezTo>
                  <a:pt x="204" y="53"/>
                  <a:pt x="202" y="50"/>
                  <a:pt x="199" y="47"/>
                </a:cubicBezTo>
                <a:cubicBezTo>
                  <a:pt x="161" y="9"/>
                  <a:pt x="161" y="9"/>
                  <a:pt x="161" y="9"/>
                </a:cubicBezTo>
                <a:cubicBezTo>
                  <a:pt x="158" y="7"/>
                  <a:pt x="155" y="5"/>
                  <a:pt x="151" y="3"/>
                </a:cubicBezTo>
                <a:cubicBezTo>
                  <a:pt x="146" y="1"/>
                  <a:pt x="142" y="0"/>
                  <a:pt x="139" y="0"/>
                </a:cubicBezTo>
                <a:cubicBezTo>
                  <a:pt x="13" y="0"/>
                  <a:pt x="13" y="0"/>
                  <a:pt x="13" y="0"/>
                </a:cubicBezTo>
                <a:cubicBezTo>
                  <a:pt x="9" y="0"/>
                  <a:pt x="6" y="1"/>
                  <a:pt x="4" y="4"/>
                </a:cubicBezTo>
                <a:cubicBezTo>
                  <a:pt x="1" y="6"/>
                  <a:pt x="0" y="10"/>
                  <a:pt x="0" y="13"/>
                </a:cubicBezTo>
                <a:cubicBezTo>
                  <a:pt x="0" y="195"/>
                  <a:pt x="0" y="195"/>
                  <a:pt x="0" y="195"/>
                </a:cubicBezTo>
                <a:cubicBezTo>
                  <a:pt x="0" y="199"/>
                  <a:pt x="1" y="202"/>
                  <a:pt x="4" y="205"/>
                </a:cubicBezTo>
                <a:cubicBezTo>
                  <a:pt x="6" y="207"/>
                  <a:pt x="9" y="208"/>
                  <a:pt x="13" y="208"/>
                </a:cubicBezTo>
                <a:cubicBezTo>
                  <a:pt x="195" y="208"/>
                  <a:pt x="195" y="208"/>
                  <a:pt x="195" y="208"/>
                </a:cubicBezTo>
                <a:cubicBezTo>
                  <a:pt x="199" y="208"/>
                  <a:pt x="202" y="207"/>
                  <a:pt x="204" y="205"/>
                </a:cubicBezTo>
                <a:cubicBezTo>
                  <a:pt x="207" y="202"/>
                  <a:pt x="208" y="199"/>
                  <a:pt x="208" y="195"/>
                </a:cubicBezTo>
                <a:cubicBezTo>
                  <a:pt x="208" y="70"/>
                  <a:pt x="208" y="70"/>
                  <a:pt x="208" y="70"/>
                </a:cubicBezTo>
                <a:cubicBezTo>
                  <a:pt x="208" y="66"/>
                  <a:pt x="207" y="62"/>
                  <a:pt x="206" y="58"/>
                </a:cubicBezTo>
                <a:close/>
                <a:moveTo>
                  <a:pt x="87" y="22"/>
                </a:moveTo>
                <a:cubicBezTo>
                  <a:pt x="87" y="21"/>
                  <a:pt x="87" y="20"/>
                  <a:pt x="88" y="19"/>
                </a:cubicBezTo>
                <a:cubicBezTo>
                  <a:pt x="89" y="18"/>
                  <a:pt x="90" y="17"/>
                  <a:pt x="91" y="17"/>
                </a:cubicBezTo>
                <a:cubicBezTo>
                  <a:pt x="117" y="17"/>
                  <a:pt x="117" y="17"/>
                  <a:pt x="117" y="17"/>
                </a:cubicBezTo>
                <a:cubicBezTo>
                  <a:pt x="118" y="17"/>
                  <a:pt x="119" y="18"/>
                  <a:pt x="120" y="19"/>
                </a:cubicBezTo>
                <a:cubicBezTo>
                  <a:pt x="121" y="20"/>
                  <a:pt x="121" y="21"/>
                  <a:pt x="121" y="22"/>
                </a:cubicBezTo>
                <a:cubicBezTo>
                  <a:pt x="121" y="65"/>
                  <a:pt x="121" y="65"/>
                  <a:pt x="121" y="65"/>
                </a:cubicBezTo>
                <a:cubicBezTo>
                  <a:pt x="121" y="66"/>
                  <a:pt x="121" y="67"/>
                  <a:pt x="120" y="68"/>
                </a:cubicBezTo>
                <a:cubicBezTo>
                  <a:pt x="119" y="69"/>
                  <a:pt x="118" y="70"/>
                  <a:pt x="117" y="70"/>
                </a:cubicBezTo>
                <a:cubicBezTo>
                  <a:pt x="91" y="70"/>
                  <a:pt x="91" y="70"/>
                  <a:pt x="91" y="70"/>
                </a:cubicBezTo>
                <a:cubicBezTo>
                  <a:pt x="90" y="70"/>
                  <a:pt x="89" y="69"/>
                  <a:pt x="88" y="68"/>
                </a:cubicBezTo>
                <a:cubicBezTo>
                  <a:pt x="87" y="67"/>
                  <a:pt x="87" y="66"/>
                  <a:pt x="87" y="65"/>
                </a:cubicBezTo>
                <a:lnTo>
                  <a:pt x="87" y="22"/>
                </a:lnTo>
                <a:close/>
                <a:moveTo>
                  <a:pt x="156" y="191"/>
                </a:moveTo>
                <a:cubicBezTo>
                  <a:pt x="52" y="191"/>
                  <a:pt x="52" y="191"/>
                  <a:pt x="52" y="191"/>
                </a:cubicBezTo>
                <a:cubicBezTo>
                  <a:pt x="52" y="139"/>
                  <a:pt x="52" y="139"/>
                  <a:pt x="52" y="139"/>
                </a:cubicBezTo>
                <a:cubicBezTo>
                  <a:pt x="156" y="139"/>
                  <a:pt x="156" y="139"/>
                  <a:pt x="156" y="139"/>
                </a:cubicBezTo>
                <a:lnTo>
                  <a:pt x="156" y="191"/>
                </a:lnTo>
                <a:close/>
                <a:moveTo>
                  <a:pt x="191" y="191"/>
                </a:moveTo>
                <a:cubicBezTo>
                  <a:pt x="174" y="191"/>
                  <a:pt x="174" y="191"/>
                  <a:pt x="174" y="191"/>
                </a:cubicBezTo>
                <a:cubicBezTo>
                  <a:pt x="174" y="135"/>
                  <a:pt x="174" y="135"/>
                  <a:pt x="174" y="135"/>
                </a:cubicBezTo>
                <a:cubicBezTo>
                  <a:pt x="174" y="131"/>
                  <a:pt x="172" y="128"/>
                  <a:pt x="170" y="125"/>
                </a:cubicBezTo>
                <a:cubicBezTo>
                  <a:pt x="167" y="123"/>
                  <a:pt x="164" y="122"/>
                  <a:pt x="160" y="122"/>
                </a:cubicBezTo>
                <a:cubicBezTo>
                  <a:pt x="48" y="122"/>
                  <a:pt x="48" y="122"/>
                  <a:pt x="48" y="122"/>
                </a:cubicBezTo>
                <a:cubicBezTo>
                  <a:pt x="44" y="122"/>
                  <a:pt x="41" y="123"/>
                  <a:pt x="38" y="125"/>
                </a:cubicBezTo>
                <a:cubicBezTo>
                  <a:pt x="36" y="128"/>
                  <a:pt x="35" y="131"/>
                  <a:pt x="35" y="135"/>
                </a:cubicBezTo>
                <a:cubicBezTo>
                  <a:pt x="35" y="191"/>
                  <a:pt x="35" y="191"/>
                  <a:pt x="35" y="191"/>
                </a:cubicBezTo>
                <a:cubicBezTo>
                  <a:pt x="17" y="191"/>
                  <a:pt x="17" y="191"/>
                  <a:pt x="17" y="191"/>
                </a:cubicBezTo>
                <a:cubicBezTo>
                  <a:pt x="17" y="17"/>
                  <a:pt x="17" y="17"/>
                  <a:pt x="17" y="17"/>
                </a:cubicBezTo>
                <a:cubicBezTo>
                  <a:pt x="35" y="17"/>
                  <a:pt x="35" y="17"/>
                  <a:pt x="35" y="17"/>
                </a:cubicBezTo>
                <a:cubicBezTo>
                  <a:pt x="35" y="74"/>
                  <a:pt x="35" y="74"/>
                  <a:pt x="35" y="74"/>
                </a:cubicBezTo>
                <a:cubicBezTo>
                  <a:pt x="35" y="78"/>
                  <a:pt x="36" y="81"/>
                  <a:pt x="38" y="83"/>
                </a:cubicBezTo>
                <a:cubicBezTo>
                  <a:pt x="41" y="86"/>
                  <a:pt x="44" y="87"/>
                  <a:pt x="48" y="87"/>
                </a:cubicBezTo>
                <a:cubicBezTo>
                  <a:pt x="126" y="87"/>
                  <a:pt x="126" y="87"/>
                  <a:pt x="126" y="87"/>
                </a:cubicBezTo>
                <a:cubicBezTo>
                  <a:pt x="129" y="87"/>
                  <a:pt x="132" y="86"/>
                  <a:pt x="135" y="83"/>
                </a:cubicBezTo>
                <a:cubicBezTo>
                  <a:pt x="138" y="81"/>
                  <a:pt x="139" y="78"/>
                  <a:pt x="139" y="74"/>
                </a:cubicBezTo>
                <a:cubicBezTo>
                  <a:pt x="139" y="17"/>
                  <a:pt x="139" y="17"/>
                  <a:pt x="139" y="17"/>
                </a:cubicBezTo>
                <a:cubicBezTo>
                  <a:pt x="140" y="17"/>
                  <a:pt x="142" y="18"/>
                  <a:pt x="144" y="19"/>
                </a:cubicBezTo>
                <a:cubicBezTo>
                  <a:pt x="146" y="20"/>
                  <a:pt x="148" y="21"/>
                  <a:pt x="149" y="22"/>
                </a:cubicBezTo>
                <a:cubicBezTo>
                  <a:pt x="187" y="60"/>
                  <a:pt x="187" y="60"/>
                  <a:pt x="187" y="60"/>
                </a:cubicBezTo>
                <a:cubicBezTo>
                  <a:pt x="188" y="61"/>
                  <a:pt x="189" y="62"/>
                  <a:pt x="190" y="64"/>
                </a:cubicBezTo>
                <a:cubicBezTo>
                  <a:pt x="190" y="67"/>
                  <a:pt x="191" y="68"/>
                  <a:pt x="191" y="70"/>
                </a:cubicBezTo>
                <a:lnTo>
                  <a:pt x="191" y="191"/>
                </a:lnTo>
                <a:close/>
                <a:moveTo>
                  <a:pt x="191" y="191"/>
                </a:moveTo>
                <a:cubicBezTo>
                  <a:pt x="191" y="191"/>
                  <a:pt x="191" y="191"/>
                  <a:pt x="191" y="19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6" name="Freeform 398"/>
          <p:cNvSpPr>
            <a:spLocks noEditPoints="1"/>
          </p:cNvSpPr>
          <p:nvPr/>
        </p:nvSpPr>
        <p:spPr bwMode="auto">
          <a:xfrm>
            <a:off x="4290484" y="2662768"/>
            <a:ext cx="262467" cy="188384"/>
          </a:xfrm>
          <a:custGeom>
            <a:avLst/>
            <a:gdLst>
              <a:gd name="T0" fmla="*/ 192 w 201"/>
              <a:gd name="T1" fmla="*/ 0 h 143"/>
              <a:gd name="T2" fmla="*/ 8 w 201"/>
              <a:gd name="T3" fmla="*/ 0 h 143"/>
              <a:gd name="T4" fmla="*/ 2 w 201"/>
              <a:gd name="T5" fmla="*/ 3 h 143"/>
              <a:gd name="T6" fmla="*/ 0 w 201"/>
              <a:gd name="T7" fmla="*/ 9 h 143"/>
              <a:gd name="T8" fmla="*/ 0 w 201"/>
              <a:gd name="T9" fmla="*/ 134 h 143"/>
              <a:gd name="T10" fmla="*/ 2 w 201"/>
              <a:gd name="T11" fmla="*/ 140 h 143"/>
              <a:gd name="T12" fmla="*/ 8 w 201"/>
              <a:gd name="T13" fmla="*/ 143 h 143"/>
              <a:gd name="T14" fmla="*/ 192 w 201"/>
              <a:gd name="T15" fmla="*/ 143 h 143"/>
              <a:gd name="T16" fmla="*/ 198 w 201"/>
              <a:gd name="T17" fmla="*/ 140 h 143"/>
              <a:gd name="T18" fmla="*/ 201 w 201"/>
              <a:gd name="T19" fmla="*/ 134 h 143"/>
              <a:gd name="T20" fmla="*/ 201 w 201"/>
              <a:gd name="T21" fmla="*/ 9 h 143"/>
              <a:gd name="T22" fmla="*/ 198 w 201"/>
              <a:gd name="T23" fmla="*/ 3 h 143"/>
              <a:gd name="T24" fmla="*/ 192 w 201"/>
              <a:gd name="T25" fmla="*/ 0 h 143"/>
              <a:gd name="T26" fmla="*/ 123 w 201"/>
              <a:gd name="T27" fmla="*/ 40 h 143"/>
              <a:gd name="T28" fmla="*/ 117 w 201"/>
              <a:gd name="T29" fmla="*/ 42 h 143"/>
              <a:gd name="T30" fmla="*/ 83 w 201"/>
              <a:gd name="T31" fmla="*/ 42 h 143"/>
              <a:gd name="T32" fmla="*/ 78 w 201"/>
              <a:gd name="T33" fmla="*/ 40 h 143"/>
              <a:gd name="T34" fmla="*/ 75 w 201"/>
              <a:gd name="T35" fmla="*/ 34 h 143"/>
              <a:gd name="T36" fmla="*/ 78 w 201"/>
              <a:gd name="T37" fmla="*/ 28 h 143"/>
              <a:gd name="T38" fmla="*/ 83 w 201"/>
              <a:gd name="T39" fmla="*/ 25 h 143"/>
              <a:gd name="T40" fmla="*/ 117 w 201"/>
              <a:gd name="T41" fmla="*/ 25 h 143"/>
              <a:gd name="T42" fmla="*/ 123 w 201"/>
              <a:gd name="T43" fmla="*/ 28 h 143"/>
              <a:gd name="T44" fmla="*/ 125 w 201"/>
              <a:gd name="T45" fmla="*/ 34 h 143"/>
              <a:gd name="T46" fmla="*/ 123 w 201"/>
              <a:gd name="T47" fmla="*/ 40 h 143"/>
              <a:gd name="T48" fmla="*/ 123 w 201"/>
              <a:gd name="T49" fmla="*/ 40 h 143"/>
              <a:gd name="T50" fmla="*/ 123 w 201"/>
              <a:gd name="T51" fmla="*/ 4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1" h="143">
                <a:moveTo>
                  <a:pt x="192" y="0"/>
                </a:moveTo>
                <a:cubicBezTo>
                  <a:pt x="8" y="0"/>
                  <a:pt x="8" y="0"/>
                  <a:pt x="8" y="0"/>
                </a:cubicBezTo>
                <a:cubicBezTo>
                  <a:pt x="6" y="0"/>
                  <a:pt x="4" y="1"/>
                  <a:pt x="2" y="3"/>
                </a:cubicBezTo>
                <a:cubicBezTo>
                  <a:pt x="1" y="5"/>
                  <a:pt x="0" y="6"/>
                  <a:pt x="0" y="9"/>
                </a:cubicBezTo>
                <a:cubicBezTo>
                  <a:pt x="0" y="134"/>
                  <a:pt x="0" y="134"/>
                  <a:pt x="0" y="134"/>
                </a:cubicBezTo>
                <a:cubicBezTo>
                  <a:pt x="0" y="137"/>
                  <a:pt x="1" y="139"/>
                  <a:pt x="2" y="140"/>
                </a:cubicBezTo>
                <a:cubicBezTo>
                  <a:pt x="4" y="142"/>
                  <a:pt x="6" y="143"/>
                  <a:pt x="8" y="143"/>
                </a:cubicBezTo>
                <a:cubicBezTo>
                  <a:pt x="192" y="143"/>
                  <a:pt x="192" y="143"/>
                  <a:pt x="192" y="143"/>
                </a:cubicBezTo>
                <a:cubicBezTo>
                  <a:pt x="195" y="143"/>
                  <a:pt x="197" y="142"/>
                  <a:pt x="198" y="140"/>
                </a:cubicBezTo>
                <a:cubicBezTo>
                  <a:pt x="200" y="139"/>
                  <a:pt x="201" y="137"/>
                  <a:pt x="201" y="134"/>
                </a:cubicBezTo>
                <a:cubicBezTo>
                  <a:pt x="201" y="9"/>
                  <a:pt x="201" y="9"/>
                  <a:pt x="201" y="9"/>
                </a:cubicBezTo>
                <a:cubicBezTo>
                  <a:pt x="201" y="6"/>
                  <a:pt x="200" y="5"/>
                  <a:pt x="198" y="3"/>
                </a:cubicBezTo>
                <a:cubicBezTo>
                  <a:pt x="197" y="1"/>
                  <a:pt x="195" y="0"/>
                  <a:pt x="192" y="0"/>
                </a:cubicBezTo>
                <a:close/>
                <a:moveTo>
                  <a:pt x="123" y="40"/>
                </a:moveTo>
                <a:cubicBezTo>
                  <a:pt x="121" y="41"/>
                  <a:pt x="119" y="42"/>
                  <a:pt x="117" y="42"/>
                </a:cubicBezTo>
                <a:cubicBezTo>
                  <a:pt x="83" y="42"/>
                  <a:pt x="83" y="42"/>
                  <a:pt x="83" y="42"/>
                </a:cubicBezTo>
                <a:cubicBezTo>
                  <a:pt x="81" y="42"/>
                  <a:pt x="79" y="41"/>
                  <a:pt x="78" y="40"/>
                </a:cubicBezTo>
                <a:cubicBezTo>
                  <a:pt x="76" y="38"/>
                  <a:pt x="75" y="36"/>
                  <a:pt x="75" y="34"/>
                </a:cubicBezTo>
                <a:cubicBezTo>
                  <a:pt x="75" y="32"/>
                  <a:pt x="76" y="30"/>
                  <a:pt x="78" y="28"/>
                </a:cubicBezTo>
                <a:cubicBezTo>
                  <a:pt x="79" y="26"/>
                  <a:pt x="81" y="25"/>
                  <a:pt x="83" y="25"/>
                </a:cubicBezTo>
                <a:cubicBezTo>
                  <a:pt x="117" y="25"/>
                  <a:pt x="117" y="25"/>
                  <a:pt x="117" y="25"/>
                </a:cubicBezTo>
                <a:cubicBezTo>
                  <a:pt x="119" y="25"/>
                  <a:pt x="121" y="26"/>
                  <a:pt x="123" y="28"/>
                </a:cubicBezTo>
                <a:cubicBezTo>
                  <a:pt x="125" y="30"/>
                  <a:pt x="125" y="32"/>
                  <a:pt x="125" y="34"/>
                </a:cubicBezTo>
                <a:cubicBezTo>
                  <a:pt x="125" y="36"/>
                  <a:pt x="125" y="38"/>
                  <a:pt x="123" y="40"/>
                </a:cubicBezTo>
                <a:close/>
                <a:moveTo>
                  <a:pt x="123" y="40"/>
                </a:moveTo>
                <a:cubicBezTo>
                  <a:pt x="123" y="40"/>
                  <a:pt x="123" y="40"/>
                  <a:pt x="123" y="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7" name="Freeform 399"/>
          <p:cNvSpPr>
            <a:spLocks noEditPoints="1"/>
          </p:cNvSpPr>
          <p:nvPr/>
        </p:nvSpPr>
        <p:spPr bwMode="auto">
          <a:xfrm>
            <a:off x="4277785" y="2586570"/>
            <a:ext cx="285751" cy="65617"/>
          </a:xfrm>
          <a:custGeom>
            <a:avLst/>
            <a:gdLst>
              <a:gd name="T0" fmla="*/ 216 w 218"/>
              <a:gd name="T1" fmla="*/ 2 h 50"/>
              <a:gd name="T2" fmla="*/ 210 w 218"/>
              <a:gd name="T3" fmla="*/ 0 h 50"/>
              <a:gd name="T4" fmla="*/ 9 w 218"/>
              <a:gd name="T5" fmla="*/ 0 h 50"/>
              <a:gd name="T6" fmla="*/ 3 w 218"/>
              <a:gd name="T7" fmla="*/ 2 h 50"/>
              <a:gd name="T8" fmla="*/ 0 w 218"/>
              <a:gd name="T9" fmla="*/ 8 h 50"/>
              <a:gd name="T10" fmla="*/ 0 w 218"/>
              <a:gd name="T11" fmla="*/ 42 h 50"/>
              <a:gd name="T12" fmla="*/ 3 w 218"/>
              <a:gd name="T13" fmla="*/ 47 h 50"/>
              <a:gd name="T14" fmla="*/ 9 w 218"/>
              <a:gd name="T15" fmla="*/ 50 h 50"/>
              <a:gd name="T16" fmla="*/ 210 w 218"/>
              <a:gd name="T17" fmla="*/ 50 h 50"/>
              <a:gd name="T18" fmla="*/ 216 w 218"/>
              <a:gd name="T19" fmla="*/ 47 h 50"/>
              <a:gd name="T20" fmla="*/ 218 w 218"/>
              <a:gd name="T21" fmla="*/ 42 h 50"/>
              <a:gd name="T22" fmla="*/ 218 w 218"/>
              <a:gd name="T23" fmla="*/ 8 h 50"/>
              <a:gd name="T24" fmla="*/ 216 w 218"/>
              <a:gd name="T25" fmla="*/ 2 h 50"/>
              <a:gd name="T26" fmla="*/ 216 w 218"/>
              <a:gd name="T27" fmla="*/ 2 h 50"/>
              <a:gd name="T28" fmla="*/ 216 w 218"/>
              <a:gd name="T29" fmla="*/ 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8" h="50">
                <a:moveTo>
                  <a:pt x="216" y="2"/>
                </a:moveTo>
                <a:cubicBezTo>
                  <a:pt x="214" y="1"/>
                  <a:pt x="212" y="0"/>
                  <a:pt x="210" y="0"/>
                </a:cubicBezTo>
                <a:cubicBezTo>
                  <a:pt x="9" y="0"/>
                  <a:pt x="9" y="0"/>
                  <a:pt x="9" y="0"/>
                </a:cubicBezTo>
                <a:cubicBezTo>
                  <a:pt x="6" y="0"/>
                  <a:pt x="4" y="1"/>
                  <a:pt x="3" y="2"/>
                </a:cubicBezTo>
                <a:cubicBezTo>
                  <a:pt x="1" y="4"/>
                  <a:pt x="0" y="6"/>
                  <a:pt x="0" y="8"/>
                </a:cubicBezTo>
                <a:cubicBezTo>
                  <a:pt x="0" y="42"/>
                  <a:pt x="0" y="42"/>
                  <a:pt x="0" y="42"/>
                </a:cubicBezTo>
                <a:cubicBezTo>
                  <a:pt x="0" y="44"/>
                  <a:pt x="1" y="46"/>
                  <a:pt x="3" y="47"/>
                </a:cubicBezTo>
                <a:cubicBezTo>
                  <a:pt x="4" y="49"/>
                  <a:pt x="6" y="50"/>
                  <a:pt x="9" y="50"/>
                </a:cubicBezTo>
                <a:cubicBezTo>
                  <a:pt x="210" y="50"/>
                  <a:pt x="210" y="50"/>
                  <a:pt x="210" y="50"/>
                </a:cubicBezTo>
                <a:cubicBezTo>
                  <a:pt x="212" y="50"/>
                  <a:pt x="214" y="49"/>
                  <a:pt x="216" y="47"/>
                </a:cubicBezTo>
                <a:cubicBezTo>
                  <a:pt x="217" y="46"/>
                  <a:pt x="218" y="44"/>
                  <a:pt x="218" y="42"/>
                </a:cubicBezTo>
                <a:cubicBezTo>
                  <a:pt x="218" y="8"/>
                  <a:pt x="218" y="8"/>
                  <a:pt x="218" y="8"/>
                </a:cubicBezTo>
                <a:cubicBezTo>
                  <a:pt x="218" y="6"/>
                  <a:pt x="217" y="4"/>
                  <a:pt x="216" y="2"/>
                </a:cubicBezTo>
                <a:close/>
                <a:moveTo>
                  <a:pt x="216" y="2"/>
                </a:moveTo>
                <a:cubicBezTo>
                  <a:pt x="216" y="2"/>
                  <a:pt x="216" y="2"/>
                  <a:pt x="216"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8" name="Freeform 400"/>
          <p:cNvSpPr>
            <a:spLocks noEditPoints="1"/>
          </p:cNvSpPr>
          <p:nvPr/>
        </p:nvSpPr>
        <p:spPr bwMode="auto">
          <a:xfrm>
            <a:off x="931337" y="2575986"/>
            <a:ext cx="215900" cy="232833"/>
          </a:xfrm>
          <a:custGeom>
            <a:avLst/>
            <a:gdLst>
              <a:gd name="T0" fmla="*/ 136 w 164"/>
              <a:gd name="T1" fmla="*/ 100 h 177"/>
              <a:gd name="T2" fmla="*/ 126 w 164"/>
              <a:gd name="T3" fmla="*/ 51 h 177"/>
              <a:gd name="T4" fmla="*/ 117 w 164"/>
              <a:gd name="T5" fmla="*/ 25 h 177"/>
              <a:gd name="T6" fmla="*/ 91 w 164"/>
              <a:gd name="T7" fmla="*/ 13 h 177"/>
              <a:gd name="T8" fmla="*/ 92 w 164"/>
              <a:gd name="T9" fmla="*/ 10 h 177"/>
              <a:gd name="T10" fmla="*/ 89 w 164"/>
              <a:gd name="T11" fmla="*/ 3 h 177"/>
              <a:gd name="T12" fmla="*/ 82 w 164"/>
              <a:gd name="T13" fmla="*/ 0 h 177"/>
              <a:gd name="T14" fmla="*/ 75 w 164"/>
              <a:gd name="T15" fmla="*/ 3 h 177"/>
              <a:gd name="T16" fmla="*/ 73 w 164"/>
              <a:gd name="T17" fmla="*/ 10 h 177"/>
              <a:gd name="T18" fmla="*/ 73 w 164"/>
              <a:gd name="T19" fmla="*/ 13 h 177"/>
              <a:gd name="T20" fmla="*/ 47 w 164"/>
              <a:gd name="T21" fmla="*/ 25 h 177"/>
              <a:gd name="T22" fmla="*/ 38 w 164"/>
              <a:gd name="T23" fmla="*/ 51 h 177"/>
              <a:gd name="T24" fmla="*/ 28 w 164"/>
              <a:gd name="T25" fmla="*/ 100 h 177"/>
              <a:gd name="T26" fmla="*/ 0 w 164"/>
              <a:gd name="T27" fmla="*/ 139 h 177"/>
              <a:gd name="T28" fmla="*/ 4 w 164"/>
              <a:gd name="T29" fmla="*/ 148 h 177"/>
              <a:gd name="T30" fmla="*/ 13 w 164"/>
              <a:gd name="T31" fmla="*/ 151 h 177"/>
              <a:gd name="T32" fmla="*/ 57 w 164"/>
              <a:gd name="T33" fmla="*/ 151 h 177"/>
              <a:gd name="T34" fmla="*/ 64 w 164"/>
              <a:gd name="T35" fmla="*/ 169 h 177"/>
              <a:gd name="T36" fmla="*/ 82 w 164"/>
              <a:gd name="T37" fmla="*/ 177 h 177"/>
              <a:gd name="T38" fmla="*/ 100 w 164"/>
              <a:gd name="T39" fmla="*/ 169 h 177"/>
              <a:gd name="T40" fmla="*/ 107 w 164"/>
              <a:gd name="T41" fmla="*/ 151 h 177"/>
              <a:gd name="T42" fmla="*/ 151 w 164"/>
              <a:gd name="T43" fmla="*/ 151 h 177"/>
              <a:gd name="T44" fmla="*/ 160 w 164"/>
              <a:gd name="T45" fmla="*/ 148 h 177"/>
              <a:gd name="T46" fmla="*/ 164 w 164"/>
              <a:gd name="T47" fmla="*/ 139 h 177"/>
              <a:gd name="T48" fmla="*/ 136 w 164"/>
              <a:gd name="T49" fmla="*/ 100 h 177"/>
              <a:gd name="T50" fmla="*/ 82 w 164"/>
              <a:gd name="T51" fmla="*/ 169 h 177"/>
              <a:gd name="T52" fmla="*/ 70 w 164"/>
              <a:gd name="T53" fmla="*/ 164 h 177"/>
              <a:gd name="T54" fmla="*/ 65 w 164"/>
              <a:gd name="T55" fmla="*/ 151 h 177"/>
              <a:gd name="T56" fmla="*/ 66 w 164"/>
              <a:gd name="T57" fmla="*/ 150 h 177"/>
              <a:gd name="T58" fmla="*/ 68 w 164"/>
              <a:gd name="T59" fmla="*/ 151 h 177"/>
              <a:gd name="T60" fmla="*/ 72 w 164"/>
              <a:gd name="T61" fmla="*/ 161 h 177"/>
              <a:gd name="T62" fmla="*/ 82 w 164"/>
              <a:gd name="T63" fmla="*/ 166 h 177"/>
              <a:gd name="T64" fmla="*/ 84 w 164"/>
              <a:gd name="T65" fmla="*/ 167 h 177"/>
              <a:gd name="T66" fmla="*/ 82 w 164"/>
              <a:gd name="T67" fmla="*/ 169 h 177"/>
              <a:gd name="T68" fmla="*/ 82 w 164"/>
              <a:gd name="T69" fmla="*/ 169 h 177"/>
              <a:gd name="T70" fmla="*/ 82 w 164"/>
              <a:gd name="T71" fmla="*/ 16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 h="177">
                <a:moveTo>
                  <a:pt x="136" y="100"/>
                </a:moveTo>
                <a:cubicBezTo>
                  <a:pt x="129" y="84"/>
                  <a:pt x="126" y="68"/>
                  <a:pt x="126" y="51"/>
                </a:cubicBezTo>
                <a:cubicBezTo>
                  <a:pt x="126" y="40"/>
                  <a:pt x="123" y="31"/>
                  <a:pt x="117" y="25"/>
                </a:cubicBezTo>
                <a:cubicBezTo>
                  <a:pt x="110" y="18"/>
                  <a:pt x="102" y="15"/>
                  <a:pt x="91" y="13"/>
                </a:cubicBezTo>
                <a:cubicBezTo>
                  <a:pt x="91" y="12"/>
                  <a:pt x="92" y="11"/>
                  <a:pt x="92" y="10"/>
                </a:cubicBezTo>
                <a:cubicBezTo>
                  <a:pt x="92" y="7"/>
                  <a:pt x="91" y="5"/>
                  <a:pt x="89" y="3"/>
                </a:cubicBezTo>
                <a:cubicBezTo>
                  <a:pt x="87" y="1"/>
                  <a:pt x="85" y="0"/>
                  <a:pt x="82" y="0"/>
                </a:cubicBezTo>
                <a:cubicBezTo>
                  <a:pt x="79" y="0"/>
                  <a:pt x="77" y="1"/>
                  <a:pt x="75" y="3"/>
                </a:cubicBezTo>
                <a:cubicBezTo>
                  <a:pt x="74" y="5"/>
                  <a:pt x="73" y="7"/>
                  <a:pt x="73" y="10"/>
                </a:cubicBezTo>
                <a:cubicBezTo>
                  <a:pt x="73" y="11"/>
                  <a:pt x="73" y="12"/>
                  <a:pt x="73" y="13"/>
                </a:cubicBezTo>
                <a:cubicBezTo>
                  <a:pt x="62" y="15"/>
                  <a:pt x="54" y="18"/>
                  <a:pt x="47" y="25"/>
                </a:cubicBezTo>
                <a:cubicBezTo>
                  <a:pt x="41" y="31"/>
                  <a:pt x="38" y="40"/>
                  <a:pt x="38" y="51"/>
                </a:cubicBezTo>
                <a:cubicBezTo>
                  <a:pt x="38" y="68"/>
                  <a:pt x="35" y="84"/>
                  <a:pt x="28" y="100"/>
                </a:cubicBezTo>
                <a:cubicBezTo>
                  <a:pt x="22" y="115"/>
                  <a:pt x="13" y="128"/>
                  <a:pt x="0" y="139"/>
                </a:cubicBezTo>
                <a:cubicBezTo>
                  <a:pt x="0" y="142"/>
                  <a:pt x="1" y="145"/>
                  <a:pt x="4" y="148"/>
                </a:cubicBezTo>
                <a:cubicBezTo>
                  <a:pt x="6" y="150"/>
                  <a:pt x="9" y="151"/>
                  <a:pt x="13" y="151"/>
                </a:cubicBezTo>
                <a:cubicBezTo>
                  <a:pt x="57" y="151"/>
                  <a:pt x="57" y="151"/>
                  <a:pt x="57" y="151"/>
                </a:cubicBezTo>
                <a:cubicBezTo>
                  <a:pt x="57" y="158"/>
                  <a:pt x="59" y="164"/>
                  <a:pt x="64" y="169"/>
                </a:cubicBezTo>
                <a:cubicBezTo>
                  <a:pt x="69" y="174"/>
                  <a:pt x="75" y="177"/>
                  <a:pt x="82" y="177"/>
                </a:cubicBezTo>
                <a:cubicBezTo>
                  <a:pt x="89" y="177"/>
                  <a:pt x="95" y="174"/>
                  <a:pt x="100" y="169"/>
                </a:cubicBezTo>
                <a:cubicBezTo>
                  <a:pt x="105" y="164"/>
                  <a:pt x="107" y="158"/>
                  <a:pt x="107" y="151"/>
                </a:cubicBezTo>
                <a:cubicBezTo>
                  <a:pt x="151" y="151"/>
                  <a:pt x="151" y="151"/>
                  <a:pt x="151" y="151"/>
                </a:cubicBezTo>
                <a:cubicBezTo>
                  <a:pt x="155" y="151"/>
                  <a:pt x="158" y="150"/>
                  <a:pt x="160" y="148"/>
                </a:cubicBezTo>
                <a:cubicBezTo>
                  <a:pt x="163" y="145"/>
                  <a:pt x="164" y="142"/>
                  <a:pt x="164" y="139"/>
                </a:cubicBezTo>
                <a:cubicBezTo>
                  <a:pt x="152" y="128"/>
                  <a:pt x="142" y="115"/>
                  <a:pt x="136" y="100"/>
                </a:cubicBezTo>
                <a:close/>
                <a:moveTo>
                  <a:pt x="82" y="169"/>
                </a:moveTo>
                <a:cubicBezTo>
                  <a:pt x="77" y="169"/>
                  <a:pt x="73" y="167"/>
                  <a:pt x="70" y="164"/>
                </a:cubicBezTo>
                <a:cubicBezTo>
                  <a:pt x="66" y="160"/>
                  <a:pt x="65" y="156"/>
                  <a:pt x="65" y="151"/>
                </a:cubicBezTo>
                <a:cubicBezTo>
                  <a:pt x="65" y="150"/>
                  <a:pt x="65" y="150"/>
                  <a:pt x="66" y="150"/>
                </a:cubicBezTo>
                <a:cubicBezTo>
                  <a:pt x="67" y="150"/>
                  <a:pt x="68" y="150"/>
                  <a:pt x="68" y="151"/>
                </a:cubicBezTo>
                <a:cubicBezTo>
                  <a:pt x="68" y="155"/>
                  <a:pt x="69" y="159"/>
                  <a:pt x="72" y="161"/>
                </a:cubicBezTo>
                <a:cubicBezTo>
                  <a:pt x="75" y="164"/>
                  <a:pt x="78" y="166"/>
                  <a:pt x="82" y="166"/>
                </a:cubicBezTo>
                <a:cubicBezTo>
                  <a:pt x="83" y="166"/>
                  <a:pt x="84" y="166"/>
                  <a:pt x="84" y="167"/>
                </a:cubicBezTo>
                <a:cubicBezTo>
                  <a:pt x="84" y="168"/>
                  <a:pt x="83" y="169"/>
                  <a:pt x="82" y="169"/>
                </a:cubicBezTo>
                <a:close/>
                <a:moveTo>
                  <a:pt x="82" y="169"/>
                </a:moveTo>
                <a:cubicBezTo>
                  <a:pt x="82" y="169"/>
                  <a:pt x="82" y="169"/>
                  <a:pt x="82" y="1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9" name="Freeform 401"/>
          <p:cNvSpPr>
            <a:spLocks noEditPoints="1"/>
          </p:cNvSpPr>
          <p:nvPr/>
        </p:nvSpPr>
        <p:spPr bwMode="auto">
          <a:xfrm>
            <a:off x="1680635" y="2586568"/>
            <a:ext cx="247651" cy="264584"/>
          </a:xfrm>
          <a:custGeom>
            <a:avLst/>
            <a:gdLst>
              <a:gd name="T0" fmla="*/ 187 w 188"/>
              <a:gd name="T1" fmla="*/ 131 h 201"/>
              <a:gd name="T2" fmla="*/ 179 w 188"/>
              <a:gd name="T3" fmla="*/ 121 h 201"/>
              <a:gd name="T4" fmla="*/ 144 w 188"/>
              <a:gd name="T5" fmla="*/ 100 h 201"/>
              <a:gd name="T6" fmla="*/ 179 w 188"/>
              <a:gd name="T7" fmla="*/ 80 h 201"/>
              <a:gd name="T8" fmla="*/ 187 w 188"/>
              <a:gd name="T9" fmla="*/ 70 h 201"/>
              <a:gd name="T10" fmla="*/ 185 w 188"/>
              <a:gd name="T11" fmla="*/ 57 h 201"/>
              <a:gd name="T12" fmla="*/ 177 w 188"/>
              <a:gd name="T13" fmla="*/ 43 h 201"/>
              <a:gd name="T14" fmla="*/ 167 w 188"/>
              <a:gd name="T15" fmla="*/ 35 h 201"/>
              <a:gd name="T16" fmla="*/ 154 w 188"/>
              <a:gd name="T17" fmla="*/ 37 h 201"/>
              <a:gd name="T18" fmla="*/ 119 w 188"/>
              <a:gd name="T19" fmla="*/ 57 h 201"/>
              <a:gd name="T20" fmla="*/ 119 w 188"/>
              <a:gd name="T21" fmla="*/ 17 h 201"/>
              <a:gd name="T22" fmla="*/ 114 w 188"/>
              <a:gd name="T23" fmla="*/ 5 h 201"/>
              <a:gd name="T24" fmla="*/ 102 w 188"/>
              <a:gd name="T25" fmla="*/ 0 h 201"/>
              <a:gd name="T26" fmla="*/ 86 w 188"/>
              <a:gd name="T27" fmla="*/ 0 h 201"/>
              <a:gd name="T28" fmla="*/ 74 w 188"/>
              <a:gd name="T29" fmla="*/ 5 h 201"/>
              <a:gd name="T30" fmla="*/ 69 w 188"/>
              <a:gd name="T31" fmla="*/ 17 h 201"/>
              <a:gd name="T32" fmla="*/ 69 w 188"/>
              <a:gd name="T33" fmla="*/ 57 h 201"/>
              <a:gd name="T34" fmla="*/ 34 w 188"/>
              <a:gd name="T35" fmla="*/ 37 h 201"/>
              <a:gd name="T36" fmla="*/ 21 w 188"/>
              <a:gd name="T37" fmla="*/ 35 h 201"/>
              <a:gd name="T38" fmla="*/ 11 w 188"/>
              <a:gd name="T39" fmla="*/ 43 h 201"/>
              <a:gd name="T40" fmla="*/ 3 w 188"/>
              <a:gd name="T41" fmla="*/ 57 h 201"/>
              <a:gd name="T42" fmla="*/ 1 w 188"/>
              <a:gd name="T43" fmla="*/ 70 h 201"/>
              <a:gd name="T44" fmla="*/ 9 w 188"/>
              <a:gd name="T45" fmla="*/ 80 h 201"/>
              <a:gd name="T46" fmla="*/ 44 w 188"/>
              <a:gd name="T47" fmla="*/ 100 h 201"/>
              <a:gd name="T48" fmla="*/ 9 w 188"/>
              <a:gd name="T49" fmla="*/ 121 h 201"/>
              <a:gd name="T50" fmla="*/ 1 w 188"/>
              <a:gd name="T51" fmla="*/ 131 h 201"/>
              <a:gd name="T52" fmla="*/ 3 w 188"/>
              <a:gd name="T53" fmla="*/ 144 h 201"/>
              <a:gd name="T54" fmla="*/ 11 w 188"/>
              <a:gd name="T55" fmla="*/ 158 h 201"/>
              <a:gd name="T56" fmla="*/ 21 w 188"/>
              <a:gd name="T57" fmla="*/ 166 h 201"/>
              <a:gd name="T58" fmla="*/ 34 w 188"/>
              <a:gd name="T59" fmla="*/ 164 h 201"/>
              <a:gd name="T60" fmla="*/ 69 w 188"/>
              <a:gd name="T61" fmla="*/ 144 h 201"/>
              <a:gd name="T62" fmla="*/ 69 w 188"/>
              <a:gd name="T63" fmla="*/ 184 h 201"/>
              <a:gd name="T64" fmla="*/ 74 w 188"/>
              <a:gd name="T65" fmla="*/ 196 h 201"/>
              <a:gd name="T66" fmla="*/ 86 w 188"/>
              <a:gd name="T67" fmla="*/ 201 h 201"/>
              <a:gd name="T68" fmla="*/ 102 w 188"/>
              <a:gd name="T69" fmla="*/ 201 h 201"/>
              <a:gd name="T70" fmla="*/ 114 w 188"/>
              <a:gd name="T71" fmla="*/ 196 h 201"/>
              <a:gd name="T72" fmla="*/ 119 w 188"/>
              <a:gd name="T73" fmla="*/ 184 h 201"/>
              <a:gd name="T74" fmla="*/ 119 w 188"/>
              <a:gd name="T75" fmla="*/ 144 h 201"/>
              <a:gd name="T76" fmla="*/ 154 w 188"/>
              <a:gd name="T77" fmla="*/ 164 h 201"/>
              <a:gd name="T78" fmla="*/ 167 w 188"/>
              <a:gd name="T79" fmla="*/ 166 h 201"/>
              <a:gd name="T80" fmla="*/ 177 w 188"/>
              <a:gd name="T81" fmla="*/ 158 h 201"/>
              <a:gd name="T82" fmla="*/ 185 w 188"/>
              <a:gd name="T83" fmla="*/ 144 h 201"/>
              <a:gd name="T84" fmla="*/ 187 w 188"/>
              <a:gd name="T85" fmla="*/ 131 h 201"/>
              <a:gd name="T86" fmla="*/ 187 w 188"/>
              <a:gd name="T87" fmla="*/ 131 h 201"/>
              <a:gd name="T88" fmla="*/ 187 w 188"/>
              <a:gd name="T89" fmla="*/ 13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8" h="201">
                <a:moveTo>
                  <a:pt x="187" y="131"/>
                </a:moveTo>
                <a:cubicBezTo>
                  <a:pt x="186" y="126"/>
                  <a:pt x="183" y="123"/>
                  <a:pt x="179" y="121"/>
                </a:cubicBezTo>
                <a:cubicBezTo>
                  <a:pt x="144" y="100"/>
                  <a:pt x="144" y="100"/>
                  <a:pt x="144" y="100"/>
                </a:cubicBezTo>
                <a:cubicBezTo>
                  <a:pt x="179" y="80"/>
                  <a:pt x="179" y="80"/>
                  <a:pt x="179" y="80"/>
                </a:cubicBezTo>
                <a:cubicBezTo>
                  <a:pt x="183" y="78"/>
                  <a:pt x="186" y="75"/>
                  <a:pt x="187" y="70"/>
                </a:cubicBezTo>
                <a:cubicBezTo>
                  <a:pt x="188" y="66"/>
                  <a:pt x="188" y="61"/>
                  <a:pt x="185" y="57"/>
                </a:cubicBezTo>
                <a:cubicBezTo>
                  <a:pt x="177" y="43"/>
                  <a:pt x="177" y="43"/>
                  <a:pt x="177" y="43"/>
                </a:cubicBezTo>
                <a:cubicBezTo>
                  <a:pt x="175" y="39"/>
                  <a:pt x="171" y="36"/>
                  <a:pt x="167" y="35"/>
                </a:cubicBezTo>
                <a:cubicBezTo>
                  <a:pt x="162" y="34"/>
                  <a:pt x="158" y="35"/>
                  <a:pt x="154" y="37"/>
                </a:cubicBezTo>
                <a:cubicBezTo>
                  <a:pt x="119" y="57"/>
                  <a:pt x="119" y="57"/>
                  <a:pt x="119" y="57"/>
                </a:cubicBezTo>
                <a:cubicBezTo>
                  <a:pt x="119" y="17"/>
                  <a:pt x="119" y="17"/>
                  <a:pt x="119" y="17"/>
                </a:cubicBezTo>
                <a:cubicBezTo>
                  <a:pt x="119" y="12"/>
                  <a:pt x="118" y="8"/>
                  <a:pt x="114" y="5"/>
                </a:cubicBezTo>
                <a:cubicBezTo>
                  <a:pt x="111" y="2"/>
                  <a:pt x="107" y="0"/>
                  <a:pt x="102" y="0"/>
                </a:cubicBezTo>
                <a:cubicBezTo>
                  <a:pt x="86" y="0"/>
                  <a:pt x="86" y="0"/>
                  <a:pt x="86" y="0"/>
                </a:cubicBezTo>
                <a:cubicBezTo>
                  <a:pt x="81" y="0"/>
                  <a:pt x="77" y="2"/>
                  <a:pt x="74" y="5"/>
                </a:cubicBezTo>
                <a:cubicBezTo>
                  <a:pt x="71" y="8"/>
                  <a:pt x="69" y="12"/>
                  <a:pt x="69" y="17"/>
                </a:cubicBezTo>
                <a:cubicBezTo>
                  <a:pt x="69" y="57"/>
                  <a:pt x="69" y="57"/>
                  <a:pt x="69" y="57"/>
                </a:cubicBezTo>
                <a:cubicBezTo>
                  <a:pt x="34" y="37"/>
                  <a:pt x="34" y="37"/>
                  <a:pt x="34" y="37"/>
                </a:cubicBezTo>
                <a:cubicBezTo>
                  <a:pt x="30" y="35"/>
                  <a:pt x="26" y="34"/>
                  <a:pt x="21" y="35"/>
                </a:cubicBezTo>
                <a:cubicBezTo>
                  <a:pt x="17" y="36"/>
                  <a:pt x="13" y="39"/>
                  <a:pt x="11" y="43"/>
                </a:cubicBezTo>
                <a:cubicBezTo>
                  <a:pt x="3" y="57"/>
                  <a:pt x="3" y="57"/>
                  <a:pt x="3" y="57"/>
                </a:cubicBezTo>
                <a:cubicBezTo>
                  <a:pt x="1" y="61"/>
                  <a:pt x="0" y="66"/>
                  <a:pt x="1" y="70"/>
                </a:cubicBezTo>
                <a:cubicBezTo>
                  <a:pt x="2" y="75"/>
                  <a:pt x="5" y="78"/>
                  <a:pt x="9" y="80"/>
                </a:cubicBezTo>
                <a:cubicBezTo>
                  <a:pt x="44" y="100"/>
                  <a:pt x="44" y="100"/>
                  <a:pt x="44" y="100"/>
                </a:cubicBezTo>
                <a:cubicBezTo>
                  <a:pt x="9" y="121"/>
                  <a:pt x="9" y="121"/>
                  <a:pt x="9" y="121"/>
                </a:cubicBezTo>
                <a:cubicBezTo>
                  <a:pt x="5" y="123"/>
                  <a:pt x="2" y="126"/>
                  <a:pt x="1" y="131"/>
                </a:cubicBezTo>
                <a:cubicBezTo>
                  <a:pt x="0" y="135"/>
                  <a:pt x="1" y="140"/>
                  <a:pt x="3" y="144"/>
                </a:cubicBezTo>
                <a:cubicBezTo>
                  <a:pt x="11" y="158"/>
                  <a:pt x="11" y="158"/>
                  <a:pt x="11" y="158"/>
                </a:cubicBezTo>
                <a:cubicBezTo>
                  <a:pt x="13" y="162"/>
                  <a:pt x="17" y="165"/>
                  <a:pt x="21" y="166"/>
                </a:cubicBezTo>
                <a:cubicBezTo>
                  <a:pt x="26" y="167"/>
                  <a:pt x="30" y="166"/>
                  <a:pt x="34" y="164"/>
                </a:cubicBezTo>
                <a:cubicBezTo>
                  <a:pt x="69" y="144"/>
                  <a:pt x="69" y="144"/>
                  <a:pt x="69" y="144"/>
                </a:cubicBezTo>
                <a:cubicBezTo>
                  <a:pt x="69" y="184"/>
                  <a:pt x="69" y="184"/>
                  <a:pt x="69" y="184"/>
                </a:cubicBezTo>
                <a:cubicBezTo>
                  <a:pt x="69" y="189"/>
                  <a:pt x="71" y="193"/>
                  <a:pt x="74" y="196"/>
                </a:cubicBezTo>
                <a:cubicBezTo>
                  <a:pt x="77" y="199"/>
                  <a:pt x="81" y="201"/>
                  <a:pt x="86" y="201"/>
                </a:cubicBezTo>
                <a:cubicBezTo>
                  <a:pt x="102" y="201"/>
                  <a:pt x="102" y="201"/>
                  <a:pt x="102" y="201"/>
                </a:cubicBezTo>
                <a:cubicBezTo>
                  <a:pt x="107" y="201"/>
                  <a:pt x="111" y="199"/>
                  <a:pt x="114" y="196"/>
                </a:cubicBezTo>
                <a:cubicBezTo>
                  <a:pt x="118" y="193"/>
                  <a:pt x="119" y="189"/>
                  <a:pt x="119" y="184"/>
                </a:cubicBezTo>
                <a:cubicBezTo>
                  <a:pt x="119" y="144"/>
                  <a:pt x="119" y="144"/>
                  <a:pt x="119" y="144"/>
                </a:cubicBezTo>
                <a:cubicBezTo>
                  <a:pt x="154" y="164"/>
                  <a:pt x="154" y="164"/>
                  <a:pt x="154" y="164"/>
                </a:cubicBezTo>
                <a:cubicBezTo>
                  <a:pt x="158" y="166"/>
                  <a:pt x="162" y="167"/>
                  <a:pt x="167" y="166"/>
                </a:cubicBezTo>
                <a:cubicBezTo>
                  <a:pt x="171" y="165"/>
                  <a:pt x="175" y="162"/>
                  <a:pt x="177" y="158"/>
                </a:cubicBezTo>
                <a:cubicBezTo>
                  <a:pt x="185" y="144"/>
                  <a:pt x="185" y="144"/>
                  <a:pt x="185" y="144"/>
                </a:cubicBezTo>
                <a:cubicBezTo>
                  <a:pt x="188" y="140"/>
                  <a:pt x="188" y="135"/>
                  <a:pt x="187" y="131"/>
                </a:cubicBezTo>
                <a:close/>
                <a:moveTo>
                  <a:pt x="187" y="131"/>
                </a:moveTo>
                <a:cubicBezTo>
                  <a:pt x="187" y="131"/>
                  <a:pt x="187" y="131"/>
                  <a:pt x="187" y="1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0" name="Freeform 402"/>
          <p:cNvSpPr>
            <a:spLocks noEditPoints="1"/>
          </p:cNvSpPr>
          <p:nvPr/>
        </p:nvSpPr>
        <p:spPr bwMode="auto">
          <a:xfrm>
            <a:off x="2038351" y="2571751"/>
            <a:ext cx="262467" cy="264584"/>
          </a:xfrm>
          <a:custGeom>
            <a:avLst/>
            <a:gdLst>
              <a:gd name="T0" fmla="*/ 193 w 201"/>
              <a:gd name="T1" fmla="*/ 62 h 202"/>
              <a:gd name="T2" fmla="*/ 171 w 201"/>
              <a:gd name="T3" fmla="*/ 30 h 202"/>
              <a:gd name="T4" fmla="*/ 139 w 201"/>
              <a:gd name="T5" fmla="*/ 8 h 202"/>
              <a:gd name="T6" fmla="*/ 100 w 201"/>
              <a:gd name="T7" fmla="*/ 0 h 202"/>
              <a:gd name="T8" fmla="*/ 61 w 201"/>
              <a:gd name="T9" fmla="*/ 8 h 202"/>
              <a:gd name="T10" fmla="*/ 29 w 201"/>
              <a:gd name="T11" fmla="*/ 30 h 202"/>
              <a:gd name="T12" fmla="*/ 8 w 201"/>
              <a:gd name="T13" fmla="*/ 62 h 202"/>
              <a:gd name="T14" fmla="*/ 0 w 201"/>
              <a:gd name="T15" fmla="*/ 101 h 202"/>
              <a:gd name="T16" fmla="*/ 8 w 201"/>
              <a:gd name="T17" fmla="*/ 140 h 202"/>
              <a:gd name="T18" fmla="*/ 29 w 201"/>
              <a:gd name="T19" fmla="*/ 172 h 202"/>
              <a:gd name="T20" fmla="*/ 61 w 201"/>
              <a:gd name="T21" fmla="*/ 194 h 202"/>
              <a:gd name="T22" fmla="*/ 100 w 201"/>
              <a:gd name="T23" fmla="*/ 202 h 202"/>
              <a:gd name="T24" fmla="*/ 139 w 201"/>
              <a:gd name="T25" fmla="*/ 194 h 202"/>
              <a:gd name="T26" fmla="*/ 171 w 201"/>
              <a:gd name="T27" fmla="*/ 172 h 202"/>
              <a:gd name="T28" fmla="*/ 193 w 201"/>
              <a:gd name="T29" fmla="*/ 140 h 202"/>
              <a:gd name="T30" fmla="*/ 201 w 201"/>
              <a:gd name="T31" fmla="*/ 101 h 202"/>
              <a:gd name="T32" fmla="*/ 193 w 201"/>
              <a:gd name="T33" fmla="*/ 62 h 202"/>
              <a:gd name="T34" fmla="*/ 41 w 201"/>
              <a:gd name="T35" fmla="*/ 140 h 202"/>
              <a:gd name="T36" fmla="*/ 29 w 201"/>
              <a:gd name="T37" fmla="*/ 101 h 202"/>
              <a:gd name="T38" fmla="*/ 38 w 201"/>
              <a:gd name="T39" fmla="*/ 65 h 202"/>
              <a:gd name="T40" fmla="*/ 64 w 201"/>
              <a:gd name="T41" fmla="*/ 39 h 202"/>
              <a:gd name="T42" fmla="*/ 100 w 201"/>
              <a:gd name="T43" fmla="*/ 29 h 202"/>
              <a:gd name="T44" fmla="*/ 139 w 201"/>
              <a:gd name="T45" fmla="*/ 41 h 202"/>
              <a:gd name="T46" fmla="*/ 41 w 201"/>
              <a:gd name="T47" fmla="*/ 140 h 202"/>
              <a:gd name="T48" fmla="*/ 166 w 201"/>
              <a:gd name="T49" fmla="*/ 129 h 202"/>
              <a:gd name="T50" fmla="*/ 150 w 201"/>
              <a:gd name="T51" fmla="*/ 152 h 202"/>
              <a:gd name="T52" fmla="*/ 128 w 201"/>
              <a:gd name="T53" fmla="*/ 167 h 202"/>
              <a:gd name="T54" fmla="*/ 100 w 201"/>
              <a:gd name="T55" fmla="*/ 172 h 202"/>
              <a:gd name="T56" fmla="*/ 61 w 201"/>
              <a:gd name="T57" fmla="*/ 161 h 202"/>
              <a:gd name="T58" fmla="*/ 160 w 201"/>
              <a:gd name="T59" fmla="*/ 62 h 202"/>
              <a:gd name="T60" fmla="*/ 171 w 201"/>
              <a:gd name="T61" fmla="*/ 101 h 202"/>
              <a:gd name="T62" fmla="*/ 166 w 201"/>
              <a:gd name="T63" fmla="*/ 129 h 202"/>
              <a:gd name="T64" fmla="*/ 166 w 201"/>
              <a:gd name="T65" fmla="*/ 129 h 202"/>
              <a:gd name="T66" fmla="*/ 166 w 201"/>
              <a:gd name="T67" fmla="*/ 12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1" h="202">
                <a:moveTo>
                  <a:pt x="193" y="62"/>
                </a:moveTo>
                <a:cubicBezTo>
                  <a:pt x="187" y="49"/>
                  <a:pt x="180" y="39"/>
                  <a:pt x="171" y="30"/>
                </a:cubicBezTo>
                <a:cubicBezTo>
                  <a:pt x="162" y="21"/>
                  <a:pt x="152" y="13"/>
                  <a:pt x="139" y="8"/>
                </a:cubicBezTo>
                <a:cubicBezTo>
                  <a:pt x="127" y="3"/>
                  <a:pt x="114" y="0"/>
                  <a:pt x="100" y="0"/>
                </a:cubicBezTo>
                <a:cubicBezTo>
                  <a:pt x="86" y="0"/>
                  <a:pt x="73" y="3"/>
                  <a:pt x="61" y="8"/>
                </a:cubicBezTo>
                <a:cubicBezTo>
                  <a:pt x="49" y="13"/>
                  <a:pt x="38" y="21"/>
                  <a:pt x="29" y="30"/>
                </a:cubicBezTo>
                <a:cubicBezTo>
                  <a:pt x="20" y="39"/>
                  <a:pt x="13" y="49"/>
                  <a:pt x="8" y="62"/>
                </a:cubicBezTo>
                <a:cubicBezTo>
                  <a:pt x="2" y="74"/>
                  <a:pt x="0" y="87"/>
                  <a:pt x="0" y="101"/>
                </a:cubicBezTo>
                <a:cubicBezTo>
                  <a:pt x="0" y="115"/>
                  <a:pt x="2" y="128"/>
                  <a:pt x="8" y="140"/>
                </a:cubicBezTo>
                <a:cubicBezTo>
                  <a:pt x="13" y="153"/>
                  <a:pt x="20" y="163"/>
                  <a:pt x="29" y="172"/>
                </a:cubicBezTo>
                <a:cubicBezTo>
                  <a:pt x="38" y="181"/>
                  <a:pt x="49" y="188"/>
                  <a:pt x="61" y="194"/>
                </a:cubicBezTo>
                <a:cubicBezTo>
                  <a:pt x="73" y="199"/>
                  <a:pt x="86" y="202"/>
                  <a:pt x="100" y="202"/>
                </a:cubicBezTo>
                <a:cubicBezTo>
                  <a:pt x="114" y="202"/>
                  <a:pt x="127" y="199"/>
                  <a:pt x="139" y="194"/>
                </a:cubicBezTo>
                <a:cubicBezTo>
                  <a:pt x="152" y="188"/>
                  <a:pt x="162" y="181"/>
                  <a:pt x="171" y="172"/>
                </a:cubicBezTo>
                <a:cubicBezTo>
                  <a:pt x="180" y="163"/>
                  <a:pt x="187" y="153"/>
                  <a:pt x="193" y="140"/>
                </a:cubicBezTo>
                <a:cubicBezTo>
                  <a:pt x="198" y="128"/>
                  <a:pt x="201" y="115"/>
                  <a:pt x="201" y="101"/>
                </a:cubicBezTo>
                <a:cubicBezTo>
                  <a:pt x="201" y="87"/>
                  <a:pt x="198" y="74"/>
                  <a:pt x="193" y="62"/>
                </a:cubicBezTo>
                <a:close/>
                <a:moveTo>
                  <a:pt x="41" y="140"/>
                </a:moveTo>
                <a:cubicBezTo>
                  <a:pt x="33" y="128"/>
                  <a:pt x="29" y="115"/>
                  <a:pt x="29" y="101"/>
                </a:cubicBezTo>
                <a:cubicBezTo>
                  <a:pt x="29" y="88"/>
                  <a:pt x="32" y="76"/>
                  <a:pt x="38" y="65"/>
                </a:cubicBezTo>
                <a:cubicBezTo>
                  <a:pt x="45" y="54"/>
                  <a:pt x="53" y="45"/>
                  <a:pt x="64" y="39"/>
                </a:cubicBezTo>
                <a:cubicBezTo>
                  <a:pt x="75" y="33"/>
                  <a:pt x="87" y="29"/>
                  <a:pt x="100" y="29"/>
                </a:cubicBezTo>
                <a:cubicBezTo>
                  <a:pt x="115" y="29"/>
                  <a:pt x="128" y="33"/>
                  <a:pt x="139" y="41"/>
                </a:cubicBezTo>
                <a:lnTo>
                  <a:pt x="41" y="140"/>
                </a:lnTo>
                <a:close/>
                <a:moveTo>
                  <a:pt x="166" y="129"/>
                </a:moveTo>
                <a:cubicBezTo>
                  <a:pt x="162" y="138"/>
                  <a:pt x="157" y="145"/>
                  <a:pt x="150" y="152"/>
                </a:cubicBezTo>
                <a:cubicBezTo>
                  <a:pt x="144" y="158"/>
                  <a:pt x="137" y="163"/>
                  <a:pt x="128" y="167"/>
                </a:cubicBezTo>
                <a:cubicBezTo>
                  <a:pt x="119" y="171"/>
                  <a:pt x="110" y="172"/>
                  <a:pt x="100" y="172"/>
                </a:cubicBezTo>
                <a:cubicBezTo>
                  <a:pt x="86" y="172"/>
                  <a:pt x="73" y="169"/>
                  <a:pt x="61" y="161"/>
                </a:cubicBezTo>
                <a:cubicBezTo>
                  <a:pt x="160" y="62"/>
                  <a:pt x="160" y="62"/>
                  <a:pt x="160" y="62"/>
                </a:cubicBezTo>
                <a:cubicBezTo>
                  <a:pt x="168" y="74"/>
                  <a:pt x="171" y="87"/>
                  <a:pt x="171" y="101"/>
                </a:cubicBezTo>
                <a:cubicBezTo>
                  <a:pt x="171" y="111"/>
                  <a:pt x="169" y="120"/>
                  <a:pt x="166" y="129"/>
                </a:cubicBezTo>
                <a:close/>
                <a:moveTo>
                  <a:pt x="166" y="129"/>
                </a:moveTo>
                <a:cubicBezTo>
                  <a:pt x="166" y="129"/>
                  <a:pt x="166" y="129"/>
                  <a:pt x="166"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1" name="Rectangle 403"/>
          <p:cNvSpPr>
            <a:spLocks noChangeArrowheads="1"/>
          </p:cNvSpPr>
          <p:nvPr/>
        </p:nvSpPr>
        <p:spPr bwMode="auto">
          <a:xfrm>
            <a:off x="2512484"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2" name="Rectangle 404"/>
          <p:cNvSpPr>
            <a:spLocks noChangeArrowheads="1"/>
          </p:cNvSpPr>
          <p:nvPr/>
        </p:nvSpPr>
        <p:spPr bwMode="auto">
          <a:xfrm>
            <a:off x="2495553" y="2605619"/>
            <a:ext cx="4233"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3" name="Rectangle 405"/>
          <p:cNvSpPr>
            <a:spLocks noChangeArrowheads="1"/>
          </p:cNvSpPr>
          <p:nvPr/>
        </p:nvSpPr>
        <p:spPr bwMode="auto">
          <a:xfrm>
            <a:off x="2540002" y="2605619"/>
            <a:ext cx="4233"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4" name="Rectangle 406"/>
          <p:cNvSpPr>
            <a:spLocks noChangeArrowheads="1"/>
          </p:cNvSpPr>
          <p:nvPr/>
        </p:nvSpPr>
        <p:spPr bwMode="auto">
          <a:xfrm>
            <a:off x="2531537" y="2605619"/>
            <a:ext cx="4233"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5" name="Rectangle 408"/>
          <p:cNvSpPr>
            <a:spLocks noChangeArrowheads="1"/>
          </p:cNvSpPr>
          <p:nvPr/>
        </p:nvSpPr>
        <p:spPr bwMode="auto">
          <a:xfrm>
            <a:off x="2461686" y="2605619"/>
            <a:ext cx="4233"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6" name="Rectangle 409"/>
          <p:cNvSpPr>
            <a:spLocks noChangeArrowheads="1"/>
          </p:cNvSpPr>
          <p:nvPr/>
        </p:nvSpPr>
        <p:spPr bwMode="auto">
          <a:xfrm>
            <a:off x="2474385" y="2605619"/>
            <a:ext cx="6351"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7" name="Rectangle 410"/>
          <p:cNvSpPr>
            <a:spLocks noChangeArrowheads="1"/>
          </p:cNvSpPr>
          <p:nvPr/>
        </p:nvSpPr>
        <p:spPr bwMode="auto">
          <a:xfrm>
            <a:off x="2451100"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8" name="Rectangle 411"/>
          <p:cNvSpPr>
            <a:spLocks noChangeArrowheads="1"/>
          </p:cNvSpPr>
          <p:nvPr/>
        </p:nvSpPr>
        <p:spPr bwMode="auto">
          <a:xfrm>
            <a:off x="2548469" y="2605619"/>
            <a:ext cx="4233"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9" name="Rectangle 412"/>
          <p:cNvSpPr>
            <a:spLocks noChangeArrowheads="1"/>
          </p:cNvSpPr>
          <p:nvPr/>
        </p:nvSpPr>
        <p:spPr bwMode="auto">
          <a:xfrm>
            <a:off x="2631017"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0" name="Rectangle 413"/>
          <p:cNvSpPr>
            <a:spLocks noChangeArrowheads="1"/>
          </p:cNvSpPr>
          <p:nvPr/>
        </p:nvSpPr>
        <p:spPr bwMode="auto">
          <a:xfrm>
            <a:off x="2650069" y="2605619"/>
            <a:ext cx="12700"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1" name="Rectangle 414"/>
          <p:cNvSpPr>
            <a:spLocks noChangeArrowheads="1"/>
          </p:cNvSpPr>
          <p:nvPr/>
        </p:nvSpPr>
        <p:spPr bwMode="auto">
          <a:xfrm>
            <a:off x="2667001" y="2605619"/>
            <a:ext cx="4233"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2" name="Rectangle 415"/>
          <p:cNvSpPr>
            <a:spLocks noChangeArrowheads="1"/>
          </p:cNvSpPr>
          <p:nvPr/>
        </p:nvSpPr>
        <p:spPr bwMode="auto">
          <a:xfrm>
            <a:off x="2675467"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3" name="Rectangle 416"/>
          <p:cNvSpPr>
            <a:spLocks noChangeArrowheads="1"/>
          </p:cNvSpPr>
          <p:nvPr/>
        </p:nvSpPr>
        <p:spPr bwMode="auto">
          <a:xfrm>
            <a:off x="2601384"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4" name="Rectangle 417"/>
          <p:cNvSpPr>
            <a:spLocks noChangeArrowheads="1"/>
          </p:cNvSpPr>
          <p:nvPr/>
        </p:nvSpPr>
        <p:spPr bwMode="auto">
          <a:xfrm>
            <a:off x="2618317"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5" name="Rectangle 418"/>
          <p:cNvSpPr>
            <a:spLocks noChangeArrowheads="1"/>
          </p:cNvSpPr>
          <p:nvPr/>
        </p:nvSpPr>
        <p:spPr bwMode="auto">
          <a:xfrm>
            <a:off x="2586569" y="2605619"/>
            <a:ext cx="6351"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6" name="Rectangle 419"/>
          <p:cNvSpPr>
            <a:spLocks noChangeArrowheads="1"/>
          </p:cNvSpPr>
          <p:nvPr/>
        </p:nvSpPr>
        <p:spPr bwMode="auto">
          <a:xfrm>
            <a:off x="2565400" y="2605619"/>
            <a:ext cx="8467" cy="1841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7" name="Freeform 420"/>
          <p:cNvSpPr>
            <a:spLocks noEditPoints="1"/>
          </p:cNvSpPr>
          <p:nvPr/>
        </p:nvSpPr>
        <p:spPr bwMode="auto">
          <a:xfrm>
            <a:off x="2804586" y="2595035"/>
            <a:ext cx="251884" cy="201084"/>
          </a:xfrm>
          <a:custGeom>
            <a:avLst/>
            <a:gdLst>
              <a:gd name="T0" fmla="*/ 187 w 192"/>
              <a:gd name="T1" fmla="*/ 4 h 153"/>
              <a:gd name="T2" fmla="*/ 176 w 192"/>
              <a:gd name="T3" fmla="*/ 0 h 153"/>
              <a:gd name="T4" fmla="*/ 16 w 192"/>
              <a:gd name="T5" fmla="*/ 0 h 153"/>
              <a:gd name="T6" fmla="*/ 5 w 192"/>
              <a:gd name="T7" fmla="*/ 4 h 153"/>
              <a:gd name="T8" fmla="*/ 0 w 192"/>
              <a:gd name="T9" fmla="*/ 16 h 153"/>
              <a:gd name="T10" fmla="*/ 0 w 192"/>
              <a:gd name="T11" fmla="*/ 137 h 153"/>
              <a:gd name="T12" fmla="*/ 5 w 192"/>
              <a:gd name="T13" fmla="*/ 149 h 153"/>
              <a:gd name="T14" fmla="*/ 16 w 192"/>
              <a:gd name="T15" fmla="*/ 153 h 153"/>
              <a:gd name="T16" fmla="*/ 176 w 192"/>
              <a:gd name="T17" fmla="*/ 153 h 153"/>
              <a:gd name="T18" fmla="*/ 187 w 192"/>
              <a:gd name="T19" fmla="*/ 149 h 153"/>
              <a:gd name="T20" fmla="*/ 192 w 192"/>
              <a:gd name="T21" fmla="*/ 137 h 153"/>
              <a:gd name="T22" fmla="*/ 192 w 192"/>
              <a:gd name="T23" fmla="*/ 16 h 153"/>
              <a:gd name="T24" fmla="*/ 187 w 192"/>
              <a:gd name="T25" fmla="*/ 4 h 153"/>
              <a:gd name="T26" fmla="*/ 179 w 192"/>
              <a:gd name="T27" fmla="*/ 137 h 153"/>
              <a:gd name="T28" fmla="*/ 178 w 192"/>
              <a:gd name="T29" fmla="*/ 140 h 153"/>
              <a:gd name="T30" fmla="*/ 176 w 192"/>
              <a:gd name="T31" fmla="*/ 140 h 153"/>
              <a:gd name="T32" fmla="*/ 16 w 192"/>
              <a:gd name="T33" fmla="*/ 140 h 153"/>
              <a:gd name="T34" fmla="*/ 14 w 192"/>
              <a:gd name="T35" fmla="*/ 140 h 153"/>
              <a:gd name="T36" fmla="*/ 13 w 192"/>
              <a:gd name="T37" fmla="*/ 137 h 153"/>
              <a:gd name="T38" fmla="*/ 13 w 192"/>
              <a:gd name="T39" fmla="*/ 16 h 153"/>
              <a:gd name="T40" fmla="*/ 14 w 192"/>
              <a:gd name="T41" fmla="*/ 13 h 153"/>
              <a:gd name="T42" fmla="*/ 16 w 192"/>
              <a:gd name="T43" fmla="*/ 13 h 153"/>
              <a:gd name="T44" fmla="*/ 176 w 192"/>
              <a:gd name="T45" fmla="*/ 13 h 153"/>
              <a:gd name="T46" fmla="*/ 178 w 192"/>
              <a:gd name="T47" fmla="*/ 13 h 153"/>
              <a:gd name="T48" fmla="*/ 179 w 192"/>
              <a:gd name="T49" fmla="*/ 16 h 153"/>
              <a:gd name="T50" fmla="*/ 179 w 192"/>
              <a:gd name="T51" fmla="*/ 137 h 153"/>
              <a:gd name="T52" fmla="*/ 179 w 192"/>
              <a:gd name="T53" fmla="*/ 137 h 153"/>
              <a:gd name="T54" fmla="*/ 179 w 192"/>
              <a:gd name="T55" fmla="*/ 13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53">
                <a:moveTo>
                  <a:pt x="187" y="4"/>
                </a:moveTo>
                <a:cubicBezTo>
                  <a:pt x="184" y="1"/>
                  <a:pt x="180" y="0"/>
                  <a:pt x="176" y="0"/>
                </a:cubicBezTo>
                <a:cubicBezTo>
                  <a:pt x="16" y="0"/>
                  <a:pt x="16" y="0"/>
                  <a:pt x="16" y="0"/>
                </a:cubicBezTo>
                <a:cubicBezTo>
                  <a:pt x="12" y="0"/>
                  <a:pt x="8" y="1"/>
                  <a:pt x="5" y="4"/>
                </a:cubicBezTo>
                <a:cubicBezTo>
                  <a:pt x="2" y="8"/>
                  <a:pt x="0" y="11"/>
                  <a:pt x="0" y="16"/>
                </a:cubicBezTo>
                <a:cubicBezTo>
                  <a:pt x="0" y="137"/>
                  <a:pt x="0" y="137"/>
                  <a:pt x="0" y="137"/>
                </a:cubicBezTo>
                <a:cubicBezTo>
                  <a:pt x="0" y="142"/>
                  <a:pt x="2" y="145"/>
                  <a:pt x="5" y="149"/>
                </a:cubicBezTo>
                <a:cubicBezTo>
                  <a:pt x="8" y="152"/>
                  <a:pt x="12" y="153"/>
                  <a:pt x="16" y="153"/>
                </a:cubicBezTo>
                <a:cubicBezTo>
                  <a:pt x="176" y="153"/>
                  <a:pt x="176" y="153"/>
                  <a:pt x="176" y="153"/>
                </a:cubicBezTo>
                <a:cubicBezTo>
                  <a:pt x="180" y="153"/>
                  <a:pt x="184" y="152"/>
                  <a:pt x="187" y="149"/>
                </a:cubicBezTo>
                <a:cubicBezTo>
                  <a:pt x="190" y="145"/>
                  <a:pt x="192" y="142"/>
                  <a:pt x="192" y="137"/>
                </a:cubicBezTo>
                <a:cubicBezTo>
                  <a:pt x="192" y="16"/>
                  <a:pt x="192" y="16"/>
                  <a:pt x="192" y="16"/>
                </a:cubicBezTo>
                <a:cubicBezTo>
                  <a:pt x="192" y="11"/>
                  <a:pt x="190" y="8"/>
                  <a:pt x="187" y="4"/>
                </a:cubicBezTo>
                <a:close/>
                <a:moveTo>
                  <a:pt x="179" y="137"/>
                </a:moveTo>
                <a:cubicBezTo>
                  <a:pt x="179" y="138"/>
                  <a:pt x="179" y="139"/>
                  <a:pt x="178" y="140"/>
                </a:cubicBezTo>
                <a:cubicBezTo>
                  <a:pt x="178" y="140"/>
                  <a:pt x="177" y="140"/>
                  <a:pt x="176" y="140"/>
                </a:cubicBezTo>
                <a:cubicBezTo>
                  <a:pt x="16" y="140"/>
                  <a:pt x="16" y="140"/>
                  <a:pt x="16" y="140"/>
                </a:cubicBezTo>
                <a:cubicBezTo>
                  <a:pt x="15" y="140"/>
                  <a:pt x="14" y="140"/>
                  <a:pt x="14" y="140"/>
                </a:cubicBezTo>
                <a:cubicBezTo>
                  <a:pt x="13" y="139"/>
                  <a:pt x="13" y="138"/>
                  <a:pt x="13" y="137"/>
                </a:cubicBezTo>
                <a:cubicBezTo>
                  <a:pt x="13" y="16"/>
                  <a:pt x="13" y="16"/>
                  <a:pt x="13" y="16"/>
                </a:cubicBezTo>
                <a:cubicBezTo>
                  <a:pt x="13" y="15"/>
                  <a:pt x="13" y="14"/>
                  <a:pt x="14" y="13"/>
                </a:cubicBezTo>
                <a:cubicBezTo>
                  <a:pt x="14" y="13"/>
                  <a:pt x="15" y="13"/>
                  <a:pt x="16" y="13"/>
                </a:cubicBezTo>
                <a:cubicBezTo>
                  <a:pt x="176" y="13"/>
                  <a:pt x="176" y="13"/>
                  <a:pt x="176" y="13"/>
                </a:cubicBezTo>
                <a:cubicBezTo>
                  <a:pt x="177" y="13"/>
                  <a:pt x="178" y="13"/>
                  <a:pt x="178" y="13"/>
                </a:cubicBezTo>
                <a:cubicBezTo>
                  <a:pt x="179" y="14"/>
                  <a:pt x="179" y="15"/>
                  <a:pt x="179" y="16"/>
                </a:cubicBezTo>
                <a:lnTo>
                  <a:pt x="179" y="137"/>
                </a:lnTo>
                <a:close/>
                <a:moveTo>
                  <a:pt x="179" y="137"/>
                </a:moveTo>
                <a:cubicBezTo>
                  <a:pt x="179" y="137"/>
                  <a:pt x="179" y="137"/>
                  <a:pt x="179" y="1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8" name="Rectangle 421"/>
          <p:cNvSpPr>
            <a:spLocks noChangeArrowheads="1"/>
          </p:cNvSpPr>
          <p:nvPr/>
        </p:nvSpPr>
        <p:spPr bwMode="auto">
          <a:xfrm>
            <a:off x="2838453" y="2711451"/>
            <a:ext cx="31751" cy="508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9" name="Rectangle 422"/>
          <p:cNvSpPr>
            <a:spLocks noChangeArrowheads="1"/>
          </p:cNvSpPr>
          <p:nvPr/>
        </p:nvSpPr>
        <p:spPr bwMode="auto">
          <a:xfrm>
            <a:off x="2887133" y="2643718"/>
            <a:ext cx="33867" cy="1185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0" name="Rectangle 423"/>
          <p:cNvSpPr>
            <a:spLocks noChangeArrowheads="1"/>
          </p:cNvSpPr>
          <p:nvPr/>
        </p:nvSpPr>
        <p:spPr bwMode="auto">
          <a:xfrm>
            <a:off x="2937933" y="2679702"/>
            <a:ext cx="33867" cy="825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1" name="Rectangle 424"/>
          <p:cNvSpPr>
            <a:spLocks noChangeArrowheads="1"/>
          </p:cNvSpPr>
          <p:nvPr/>
        </p:nvSpPr>
        <p:spPr bwMode="auto">
          <a:xfrm>
            <a:off x="2988735" y="2626785"/>
            <a:ext cx="31751" cy="13546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2" name="Freeform 425"/>
          <p:cNvSpPr>
            <a:spLocks noEditPoints="1"/>
          </p:cNvSpPr>
          <p:nvPr/>
        </p:nvSpPr>
        <p:spPr bwMode="auto">
          <a:xfrm>
            <a:off x="3545417" y="2592917"/>
            <a:ext cx="254000" cy="262467"/>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665" name="Group 5664"/>
          <p:cNvGrpSpPr/>
          <p:nvPr/>
        </p:nvGrpSpPr>
        <p:grpSpPr>
          <a:xfrm>
            <a:off x="7711018" y="2590803"/>
            <a:ext cx="300567" cy="266700"/>
            <a:chOff x="5783263" y="1943101"/>
            <a:chExt cx="225425" cy="200025"/>
          </a:xfrm>
        </p:grpSpPr>
        <p:sp>
          <p:nvSpPr>
            <p:cNvPr id="5283"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285" name="Freeform 428"/>
          <p:cNvSpPr>
            <a:spLocks noEditPoints="1"/>
          </p:cNvSpPr>
          <p:nvPr/>
        </p:nvSpPr>
        <p:spPr bwMode="auto">
          <a:xfrm>
            <a:off x="6534152" y="2588686"/>
            <a:ext cx="334433" cy="245533"/>
          </a:xfrm>
          <a:custGeom>
            <a:avLst/>
            <a:gdLst>
              <a:gd name="T0" fmla="*/ 243 w 254"/>
              <a:gd name="T1" fmla="*/ 104 h 187"/>
              <a:gd name="T2" fmla="*/ 215 w 254"/>
              <a:gd name="T3" fmla="*/ 86 h 187"/>
              <a:gd name="T4" fmla="*/ 220 w 254"/>
              <a:gd name="T5" fmla="*/ 68 h 187"/>
              <a:gd name="T6" fmla="*/ 210 w 254"/>
              <a:gd name="T7" fmla="*/ 44 h 187"/>
              <a:gd name="T8" fmla="*/ 186 w 254"/>
              <a:gd name="T9" fmla="*/ 34 h 187"/>
              <a:gd name="T10" fmla="*/ 164 w 254"/>
              <a:gd name="T11" fmla="*/ 42 h 187"/>
              <a:gd name="T12" fmla="*/ 139 w 254"/>
              <a:gd name="T13" fmla="*/ 12 h 187"/>
              <a:gd name="T14" fmla="*/ 101 w 254"/>
              <a:gd name="T15" fmla="*/ 0 h 187"/>
              <a:gd name="T16" fmla="*/ 53 w 254"/>
              <a:gd name="T17" fmla="*/ 20 h 187"/>
              <a:gd name="T18" fmla="*/ 34 w 254"/>
              <a:gd name="T19" fmla="*/ 68 h 187"/>
              <a:gd name="T20" fmla="*/ 34 w 254"/>
              <a:gd name="T21" fmla="*/ 74 h 187"/>
              <a:gd name="T22" fmla="*/ 9 w 254"/>
              <a:gd name="T23" fmla="*/ 95 h 187"/>
              <a:gd name="T24" fmla="*/ 0 w 254"/>
              <a:gd name="T25" fmla="*/ 127 h 187"/>
              <a:gd name="T26" fmla="*/ 17 w 254"/>
              <a:gd name="T27" fmla="*/ 169 h 187"/>
              <a:gd name="T28" fmla="*/ 59 w 254"/>
              <a:gd name="T29" fmla="*/ 187 h 187"/>
              <a:gd name="T30" fmla="*/ 203 w 254"/>
              <a:gd name="T31" fmla="*/ 187 h 187"/>
              <a:gd name="T32" fmla="*/ 239 w 254"/>
              <a:gd name="T33" fmla="*/ 172 h 187"/>
              <a:gd name="T34" fmla="*/ 254 w 254"/>
              <a:gd name="T35" fmla="*/ 136 h 187"/>
              <a:gd name="T36" fmla="*/ 243 w 254"/>
              <a:gd name="T37" fmla="*/ 104 h 187"/>
              <a:gd name="T38" fmla="*/ 243 w 254"/>
              <a:gd name="T39" fmla="*/ 104 h 187"/>
              <a:gd name="T40" fmla="*/ 243 w 254"/>
              <a:gd name="T41" fmla="*/ 10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187">
                <a:moveTo>
                  <a:pt x="243" y="104"/>
                </a:moveTo>
                <a:cubicBezTo>
                  <a:pt x="235" y="95"/>
                  <a:pt x="226" y="89"/>
                  <a:pt x="215" y="86"/>
                </a:cubicBezTo>
                <a:cubicBezTo>
                  <a:pt x="218" y="81"/>
                  <a:pt x="220" y="75"/>
                  <a:pt x="220" y="68"/>
                </a:cubicBezTo>
                <a:cubicBezTo>
                  <a:pt x="220" y="59"/>
                  <a:pt x="217" y="51"/>
                  <a:pt x="210" y="44"/>
                </a:cubicBezTo>
                <a:cubicBezTo>
                  <a:pt x="203" y="38"/>
                  <a:pt x="195" y="34"/>
                  <a:pt x="186" y="34"/>
                </a:cubicBezTo>
                <a:cubicBezTo>
                  <a:pt x="178" y="34"/>
                  <a:pt x="170" y="37"/>
                  <a:pt x="164" y="42"/>
                </a:cubicBezTo>
                <a:cubicBezTo>
                  <a:pt x="159" y="30"/>
                  <a:pt x="151" y="20"/>
                  <a:pt x="139" y="12"/>
                </a:cubicBezTo>
                <a:cubicBezTo>
                  <a:pt x="128" y="4"/>
                  <a:pt x="115" y="0"/>
                  <a:pt x="101" y="0"/>
                </a:cubicBezTo>
                <a:cubicBezTo>
                  <a:pt x="83" y="0"/>
                  <a:pt x="67" y="7"/>
                  <a:pt x="53" y="20"/>
                </a:cubicBezTo>
                <a:cubicBezTo>
                  <a:pt x="40" y="33"/>
                  <a:pt x="34" y="49"/>
                  <a:pt x="34" y="68"/>
                </a:cubicBezTo>
                <a:cubicBezTo>
                  <a:pt x="34" y="69"/>
                  <a:pt x="34" y="71"/>
                  <a:pt x="34" y="74"/>
                </a:cubicBezTo>
                <a:cubicBezTo>
                  <a:pt x="24" y="79"/>
                  <a:pt x="15" y="86"/>
                  <a:pt x="9" y="95"/>
                </a:cubicBezTo>
                <a:cubicBezTo>
                  <a:pt x="3" y="105"/>
                  <a:pt x="0" y="116"/>
                  <a:pt x="0" y="127"/>
                </a:cubicBezTo>
                <a:cubicBezTo>
                  <a:pt x="0" y="144"/>
                  <a:pt x="5" y="158"/>
                  <a:pt x="17" y="169"/>
                </a:cubicBezTo>
                <a:cubicBezTo>
                  <a:pt x="29" y="181"/>
                  <a:pt x="43" y="187"/>
                  <a:pt x="59" y="187"/>
                </a:cubicBezTo>
                <a:cubicBezTo>
                  <a:pt x="203" y="187"/>
                  <a:pt x="203" y="187"/>
                  <a:pt x="203" y="187"/>
                </a:cubicBezTo>
                <a:cubicBezTo>
                  <a:pt x="217" y="187"/>
                  <a:pt x="229" y="182"/>
                  <a:pt x="239" y="172"/>
                </a:cubicBezTo>
                <a:cubicBezTo>
                  <a:pt x="249" y="162"/>
                  <a:pt x="254" y="150"/>
                  <a:pt x="254" y="136"/>
                </a:cubicBezTo>
                <a:cubicBezTo>
                  <a:pt x="254" y="124"/>
                  <a:pt x="250" y="113"/>
                  <a:pt x="243" y="104"/>
                </a:cubicBezTo>
                <a:close/>
                <a:moveTo>
                  <a:pt x="243" y="104"/>
                </a:moveTo>
                <a:cubicBezTo>
                  <a:pt x="243" y="104"/>
                  <a:pt x="243" y="104"/>
                  <a:pt x="243"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3" name="Group 5872"/>
          <p:cNvGrpSpPr/>
          <p:nvPr/>
        </p:nvGrpSpPr>
        <p:grpSpPr>
          <a:xfrm>
            <a:off x="7344833" y="3723220"/>
            <a:ext cx="309035" cy="243417"/>
            <a:chOff x="5508625" y="2792413"/>
            <a:chExt cx="231776" cy="182563"/>
          </a:xfrm>
        </p:grpSpPr>
        <p:sp>
          <p:nvSpPr>
            <p:cNvPr id="5286"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7"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8"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289" name="Freeform 432"/>
          <p:cNvSpPr>
            <a:spLocks noEditPoints="1"/>
          </p:cNvSpPr>
          <p:nvPr/>
        </p:nvSpPr>
        <p:spPr bwMode="auto">
          <a:xfrm>
            <a:off x="8483602" y="2592917"/>
            <a:ext cx="93133" cy="264584"/>
          </a:xfrm>
          <a:custGeom>
            <a:avLst/>
            <a:gdLst>
              <a:gd name="T0" fmla="*/ 65 w 72"/>
              <a:gd name="T1" fmla="*/ 0 h 203"/>
              <a:gd name="T2" fmla="*/ 60 w 72"/>
              <a:gd name="T3" fmla="*/ 2 h 203"/>
              <a:gd name="T4" fmla="*/ 58 w 72"/>
              <a:gd name="T5" fmla="*/ 7 h 203"/>
              <a:gd name="T6" fmla="*/ 58 w 72"/>
              <a:gd name="T7" fmla="*/ 54 h 203"/>
              <a:gd name="T8" fmla="*/ 56 w 72"/>
              <a:gd name="T9" fmla="*/ 59 h 203"/>
              <a:gd name="T10" fmla="*/ 51 w 72"/>
              <a:gd name="T11" fmla="*/ 61 h 203"/>
              <a:gd name="T12" fmla="*/ 46 w 72"/>
              <a:gd name="T13" fmla="*/ 59 h 203"/>
              <a:gd name="T14" fmla="*/ 43 w 72"/>
              <a:gd name="T15" fmla="*/ 54 h 203"/>
              <a:gd name="T16" fmla="*/ 43 w 72"/>
              <a:gd name="T17" fmla="*/ 7 h 203"/>
              <a:gd name="T18" fmla="*/ 41 w 72"/>
              <a:gd name="T19" fmla="*/ 2 h 203"/>
              <a:gd name="T20" fmla="*/ 36 w 72"/>
              <a:gd name="T21" fmla="*/ 0 h 203"/>
              <a:gd name="T22" fmla="*/ 31 w 72"/>
              <a:gd name="T23" fmla="*/ 2 h 203"/>
              <a:gd name="T24" fmla="*/ 29 w 72"/>
              <a:gd name="T25" fmla="*/ 7 h 203"/>
              <a:gd name="T26" fmla="*/ 29 w 72"/>
              <a:gd name="T27" fmla="*/ 54 h 203"/>
              <a:gd name="T28" fmla="*/ 27 w 72"/>
              <a:gd name="T29" fmla="*/ 59 h 203"/>
              <a:gd name="T30" fmla="*/ 22 w 72"/>
              <a:gd name="T31" fmla="*/ 61 h 203"/>
              <a:gd name="T32" fmla="*/ 16 w 72"/>
              <a:gd name="T33" fmla="*/ 59 h 203"/>
              <a:gd name="T34" fmla="*/ 14 w 72"/>
              <a:gd name="T35" fmla="*/ 54 h 203"/>
              <a:gd name="T36" fmla="*/ 14 w 72"/>
              <a:gd name="T37" fmla="*/ 7 h 203"/>
              <a:gd name="T38" fmla="*/ 12 w 72"/>
              <a:gd name="T39" fmla="*/ 2 h 203"/>
              <a:gd name="T40" fmla="*/ 7 w 72"/>
              <a:gd name="T41" fmla="*/ 0 h 203"/>
              <a:gd name="T42" fmla="*/ 2 w 72"/>
              <a:gd name="T43" fmla="*/ 2 h 203"/>
              <a:gd name="T44" fmla="*/ 0 w 72"/>
              <a:gd name="T45" fmla="*/ 7 h 203"/>
              <a:gd name="T46" fmla="*/ 0 w 72"/>
              <a:gd name="T47" fmla="*/ 79 h 203"/>
              <a:gd name="T48" fmla="*/ 4 w 72"/>
              <a:gd name="T49" fmla="*/ 92 h 203"/>
              <a:gd name="T50" fmla="*/ 14 w 72"/>
              <a:gd name="T51" fmla="*/ 100 h 203"/>
              <a:gd name="T52" fmla="*/ 14 w 72"/>
              <a:gd name="T53" fmla="*/ 188 h 203"/>
              <a:gd name="T54" fmla="*/ 19 w 72"/>
              <a:gd name="T55" fmla="*/ 198 h 203"/>
              <a:gd name="T56" fmla="*/ 29 w 72"/>
              <a:gd name="T57" fmla="*/ 203 h 203"/>
              <a:gd name="T58" fmla="*/ 43 w 72"/>
              <a:gd name="T59" fmla="*/ 203 h 203"/>
              <a:gd name="T60" fmla="*/ 54 w 72"/>
              <a:gd name="T61" fmla="*/ 198 h 203"/>
              <a:gd name="T62" fmla="*/ 58 w 72"/>
              <a:gd name="T63" fmla="*/ 188 h 203"/>
              <a:gd name="T64" fmla="*/ 58 w 72"/>
              <a:gd name="T65" fmla="*/ 100 h 203"/>
              <a:gd name="T66" fmla="*/ 68 w 72"/>
              <a:gd name="T67" fmla="*/ 92 h 203"/>
              <a:gd name="T68" fmla="*/ 72 w 72"/>
              <a:gd name="T69" fmla="*/ 79 h 203"/>
              <a:gd name="T70" fmla="*/ 72 w 72"/>
              <a:gd name="T71" fmla="*/ 7 h 203"/>
              <a:gd name="T72" fmla="*/ 70 w 72"/>
              <a:gd name="T73" fmla="*/ 2 h 203"/>
              <a:gd name="T74" fmla="*/ 65 w 72"/>
              <a:gd name="T75" fmla="*/ 0 h 203"/>
              <a:gd name="T76" fmla="*/ 65 w 72"/>
              <a:gd name="T77" fmla="*/ 0 h 203"/>
              <a:gd name="T78" fmla="*/ 65 w 72"/>
              <a:gd name="T7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2" h="203">
                <a:moveTo>
                  <a:pt x="65" y="0"/>
                </a:moveTo>
                <a:cubicBezTo>
                  <a:pt x="63" y="0"/>
                  <a:pt x="61" y="0"/>
                  <a:pt x="60" y="2"/>
                </a:cubicBezTo>
                <a:cubicBezTo>
                  <a:pt x="59" y="3"/>
                  <a:pt x="58" y="5"/>
                  <a:pt x="58" y="7"/>
                </a:cubicBezTo>
                <a:cubicBezTo>
                  <a:pt x="58" y="54"/>
                  <a:pt x="58" y="54"/>
                  <a:pt x="58" y="54"/>
                </a:cubicBezTo>
                <a:cubicBezTo>
                  <a:pt x="58" y="56"/>
                  <a:pt x="57" y="58"/>
                  <a:pt x="56" y="59"/>
                </a:cubicBezTo>
                <a:cubicBezTo>
                  <a:pt x="54" y="61"/>
                  <a:pt x="53" y="61"/>
                  <a:pt x="51" y="61"/>
                </a:cubicBezTo>
                <a:cubicBezTo>
                  <a:pt x="49" y="61"/>
                  <a:pt x="47" y="61"/>
                  <a:pt x="46" y="59"/>
                </a:cubicBezTo>
                <a:cubicBezTo>
                  <a:pt x="44" y="58"/>
                  <a:pt x="43" y="56"/>
                  <a:pt x="43" y="54"/>
                </a:cubicBezTo>
                <a:cubicBezTo>
                  <a:pt x="43" y="7"/>
                  <a:pt x="43" y="7"/>
                  <a:pt x="43" y="7"/>
                </a:cubicBezTo>
                <a:cubicBezTo>
                  <a:pt x="43" y="5"/>
                  <a:pt x="43" y="3"/>
                  <a:pt x="41" y="2"/>
                </a:cubicBezTo>
                <a:cubicBezTo>
                  <a:pt x="40" y="0"/>
                  <a:pt x="38" y="0"/>
                  <a:pt x="36" y="0"/>
                </a:cubicBezTo>
                <a:cubicBezTo>
                  <a:pt x="34" y="0"/>
                  <a:pt x="32" y="0"/>
                  <a:pt x="31" y="2"/>
                </a:cubicBezTo>
                <a:cubicBezTo>
                  <a:pt x="30" y="3"/>
                  <a:pt x="29" y="5"/>
                  <a:pt x="29" y="7"/>
                </a:cubicBezTo>
                <a:cubicBezTo>
                  <a:pt x="29" y="54"/>
                  <a:pt x="29" y="54"/>
                  <a:pt x="29" y="54"/>
                </a:cubicBezTo>
                <a:cubicBezTo>
                  <a:pt x="29" y="56"/>
                  <a:pt x="28" y="58"/>
                  <a:pt x="27" y="59"/>
                </a:cubicBezTo>
                <a:cubicBezTo>
                  <a:pt x="25" y="61"/>
                  <a:pt x="24" y="61"/>
                  <a:pt x="22" y="61"/>
                </a:cubicBezTo>
                <a:cubicBezTo>
                  <a:pt x="20" y="61"/>
                  <a:pt x="18" y="61"/>
                  <a:pt x="16" y="59"/>
                </a:cubicBezTo>
                <a:cubicBezTo>
                  <a:pt x="15" y="58"/>
                  <a:pt x="14" y="56"/>
                  <a:pt x="14" y="54"/>
                </a:cubicBezTo>
                <a:cubicBezTo>
                  <a:pt x="14" y="7"/>
                  <a:pt x="14" y="7"/>
                  <a:pt x="14" y="7"/>
                </a:cubicBezTo>
                <a:cubicBezTo>
                  <a:pt x="14" y="5"/>
                  <a:pt x="14" y="3"/>
                  <a:pt x="12" y="2"/>
                </a:cubicBezTo>
                <a:cubicBezTo>
                  <a:pt x="11" y="0"/>
                  <a:pt x="9" y="0"/>
                  <a:pt x="7" y="0"/>
                </a:cubicBezTo>
                <a:cubicBezTo>
                  <a:pt x="5" y="0"/>
                  <a:pt x="3" y="0"/>
                  <a:pt x="2" y="2"/>
                </a:cubicBezTo>
                <a:cubicBezTo>
                  <a:pt x="1" y="3"/>
                  <a:pt x="0" y="5"/>
                  <a:pt x="0" y="7"/>
                </a:cubicBezTo>
                <a:cubicBezTo>
                  <a:pt x="0" y="79"/>
                  <a:pt x="0" y="79"/>
                  <a:pt x="0" y="79"/>
                </a:cubicBezTo>
                <a:cubicBezTo>
                  <a:pt x="0" y="84"/>
                  <a:pt x="1" y="88"/>
                  <a:pt x="4" y="92"/>
                </a:cubicBezTo>
                <a:cubicBezTo>
                  <a:pt x="7" y="96"/>
                  <a:pt x="10" y="98"/>
                  <a:pt x="14" y="100"/>
                </a:cubicBezTo>
                <a:cubicBezTo>
                  <a:pt x="14" y="188"/>
                  <a:pt x="14" y="188"/>
                  <a:pt x="14" y="188"/>
                </a:cubicBezTo>
                <a:cubicBezTo>
                  <a:pt x="14" y="192"/>
                  <a:pt x="16" y="196"/>
                  <a:pt x="19" y="198"/>
                </a:cubicBezTo>
                <a:cubicBezTo>
                  <a:pt x="22" y="201"/>
                  <a:pt x="25" y="203"/>
                  <a:pt x="29" y="203"/>
                </a:cubicBezTo>
                <a:cubicBezTo>
                  <a:pt x="43" y="203"/>
                  <a:pt x="43" y="203"/>
                  <a:pt x="43" y="203"/>
                </a:cubicBezTo>
                <a:cubicBezTo>
                  <a:pt x="47" y="203"/>
                  <a:pt x="51" y="201"/>
                  <a:pt x="54" y="198"/>
                </a:cubicBezTo>
                <a:cubicBezTo>
                  <a:pt x="56" y="196"/>
                  <a:pt x="58" y="192"/>
                  <a:pt x="58" y="188"/>
                </a:cubicBezTo>
                <a:cubicBezTo>
                  <a:pt x="58" y="100"/>
                  <a:pt x="58" y="100"/>
                  <a:pt x="58" y="100"/>
                </a:cubicBezTo>
                <a:cubicBezTo>
                  <a:pt x="62" y="98"/>
                  <a:pt x="66" y="96"/>
                  <a:pt x="68" y="92"/>
                </a:cubicBezTo>
                <a:cubicBezTo>
                  <a:pt x="71" y="88"/>
                  <a:pt x="72" y="84"/>
                  <a:pt x="72" y="79"/>
                </a:cubicBezTo>
                <a:cubicBezTo>
                  <a:pt x="72" y="7"/>
                  <a:pt x="72" y="7"/>
                  <a:pt x="72" y="7"/>
                </a:cubicBezTo>
                <a:cubicBezTo>
                  <a:pt x="72" y="5"/>
                  <a:pt x="72" y="3"/>
                  <a:pt x="70" y="2"/>
                </a:cubicBezTo>
                <a:cubicBezTo>
                  <a:pt x="69" y="0"/>
                  <a:pt x="67" y="0"/>
                  <a:pt x="65" y="0"/>
                </a:cubicBezTo>
                <a:close/>
                <a:moveTo>
                  <a:pt x="65" y="0"/>
                </a:moveTo>
                <a:cubicBezTo>
                  <a:pt x="65" y="0"/>
                  <a:pt x="65" y="0"/>
                  <a:pt x="6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0" name="Freeform 433"/>
          <p:cNvSpPr>
            <a:spLocks noEditPoints="1"/>
          </p:cNvSpPr>
          <p:nvPr/>
        </p:nvSpPr>
        <p:spPr bwMode="auto">
          <a:xfrm>
            <a:off x="8597900" y="2592917"/>
            <a:ext cx="95251" cy="264584"/>
          </a:xfrm>
          <a:custGeom>
            <a:avLst/>
            <a:gdLst>
              <a:gd name="T0" fmla="*/ 70 w 73"/>
              <a:gd name="T1" fmla="*/ 2 h 203"/>
              <a:gd name="T2" fmla="*/ 65 w 73"/>
              <a:gd name="T3" fmla="*/ 0 h 203"/>
              <a:gd name="T4" fmla="*/ 36 w 73"/>
              <a:gd name="T5" fmla="*/ 0 h 203"/>
              <a:gd name="T6" fmla="*/ 11 w 73"/>
              <a:gd name="T7" fmla="*/ 10 h 203"/>
              <a:gd name="T8" fmla="*/ 0 w 73"/>
              <a:gd name="T9" fmla="*/ 36 h 203"/>
              <a:gd name="T10" fmla="*/ 0 w 73"/>
              <a:gd name="T11" fmla="*/ 127 h 203"/>
              <a:gd name="T12" fmla="*/ 1 w 73"/>
              <a:gd name="T13" fmla="*/ 129 h 203"/>
              <a:gd name="T14" fmla="*/ 4 w 73"/>
              <a:gd name="T15" fmla="*/ 130 h 203"/>
              <a:gd name="T16" fmla="*/ 29 w 73"/>
              <a:gd name="T17" fmla="*/ 130 h 203"/>
              <a:gd name="T18" fmla="*/ 29 w 73"/>
              <a:gd name="T19" fmla="*/ 188 h 203"/>
              <a:gd name="T20" fmla="*/ 33 w 73"/>
              <a:gd name="T21" fmla="*/ 198 h 203"/>
              <a:gd name="T22" fmla="*/ 43 w 73"/>
              <a:gd name="T23" fmla="*/ 203 h 203"/>
              <a:gd name="T24" fmla="*/ 58 w 73"/>
              <a:gd name="T25" fmla="*/ 203 h 203"/>
              <a:gd name="T26" fmla="*/ 68 w 73"/>
              <a:gd name="T27" fmla="*/ 198 h 203"/>
              <a:gd name="T28" fmla="*/ 73 w 73"/>
              <a:gd name="T29" fmla="*/ 188 h 203"/>
              <a:gd name="T30" fmla="*/ 73 w 73"/>
              <a:gd name="T31" fmla="*/ 7 h 203"/>
              <a:gd name="T32" fmla="*/ 70 w 73"/>
              <a:gd name="T33" fmla="*/ 2 h 203"/>
              <a:gd name="T34" fmla="*/ 70 w 73"/>
              <a:gd name="T35" fmla="*/ 2 h 203"/>
              <a:gd name="T36" fmla="*/ 70 w 73"/>
              <a:gd name="T37" fmla="*/ 2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3" h="203">
                <a:moveTo>
                  <a:pt x="70" y="2"/>
                </a:moveTo>
                <a:cubicBezTo>
                  <a:pt x="69" y="0"/>
                  <a:pt x="67" y="0"/>
                  <a:pt x="65" y="0"/>
                </a:cubicBezTo>
                <a:cubicBezTo>
                  <a:pt x="36" y="0"/>
                  <a:pt x="36" y="0"/>
                  <a:pt x="36" y="0"/>
                </a:cubicBezTo>
                <a:cubicBezTo>
                  <a:pt x="26" y="0"/>
                  <a:pt x="18" y="3"/>
                  <a:pt x="11" y="10"/>
                </a:cubicBezTo>
                <a:cubicBezTo>
                  <a:pt x="3" y="17"/>
                  <a:pt x="0" y="26"/>
                  <a:pt x="0" y="36"/>
                </a:cubicBezTo>
                <a:cubicBezTo>
                  <a:pt x="0" y="127"/>
                  <a:pt x="0" y="127"/>
                  <a:pt x="0" y="127"/>
                </a:cubicBezTo>
                <a:cubicBezTo>
                  <a:pt x="0" y="128"/>
                  <a:pt x="0" y="128"/>
                  <a:pt x="1" y="129"/>
                </a:cubicBezTo>
                <a:cubicBezTo>
                  <a:pt x="2" y="130"/>
                  <a:pt x="3" y="130"/>
                  <a:pt x="4" y="130"/>
                </a:cubicBezTo>
                <a:cubicBezTo>
                  <a:pt x="29" y="130"/>
                  <a:pt x="29" y="130"/>
                  <a:pt x="29" y="130"/>
                </a:cubicBezTo>
                <a:cubicBezTo>
                  <a:pt x="29" y="188"/>
                  <a:pt x="29" y="188"/>
                  <a:pt x="29" y="188"/>
                </a:cubicBezTo>
                <a:cubicBezTo>
                  <a:pt x="29" y="192"/>
                  <a:pt x="30" y="196"/>
                  <a:pt x="33" y="198"/>
                </a:cubicBezTo>
                <a:cubicBezTo>
                  <a:pt x="36" y="201"/>
                  <a:pt x="40" y="203"/>
                  <a:pt x="43" y="203"/>
                </a:cubicBezTo>
                <a:cubicBezTo>
                  <a:pt x="58" y="203"/>
                  <a:pt x="58" y="203"/>
                  <a:pt x="58" y="203"/>
                </a:cubicBezTo>
                <a:cubicBezTo>
                  <a:pt x="62" y="203"/>
                  <a:pt x="65" y="201"/>
                  <a:pt x="68" y="198"/>
                </a:cubicBezTo>
                <a:cubicBezTo>
                  <a:pt x="71" y="196"/>
                  <a:pt x="73" y="192"/>
                  <a:pt x="73" y="188"/>
                </a:cubicBezTo>
                <a:cubicBezTo>
                  <a:pt x="73" y="7"/>
                  <a:pt x="73" y="7"/>
                  <a:pt x="73" y="7"/>
                </a:cubicBezTo>
                <a:cubicBezTo>
                  <a:pt x="73" y="5"/>
                  <a:pt x="72" y="3"/>
                  <a:pt x="70" y="2"/>
                </a:cubicBezTo>
                <a:close/>
                <a:moveTo>
                  <a:pt x="70" y="2"/>
                </a:moveTo>
                <a:cubicBezTo>
                  <a:pt x="70" y="2"/>
                  <a:pt x="70" y="2"/>
                  <a:pt x="7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1" name="Freeform 434"/>
          <p:cNvSpPr>
            <a:spLocks noEditPoints="1"/>
          </p:cNvSpPr>
          <p:nvPr/>
        </p:nvSpPr>
        <p:spPr bwMode="auto">
          <a:xfrm>
            <a:off x="9620252" y="3710519"/>
            <a:ext cx="211667" cy="213784"/>
          </a:xfrm>
          <a:custGeom>
            <a:avLst/>
            <a:gdLst>
              <a:gd name="T0" fmla="*/ 151 w 162"/>
              <a:gd name="T1" fmla="*/ 59 h 163"/>
              <a:gd name="T2" fmla="*/ 156 w 162"/>
              <a:gd name="T3" fmla="*/ 61 h 163"/>
              <a:gd name="T4" fmla="*/ 158 w 162"/>
              <a:gd name="T5" fmla="*/ 61 h 163"/>
              <a:gd name="T6" fmla="*/ 162 w 162"/>
              <a:gd name="T7" fmla="*/ 54 h 163"/>
              <a:gd name="T8" fmla="*/ 162 w 162"/>
              <a:gd name="T9" fmla="*/ 7 h 163"/>
              <a:gd name="T10" fmla="*/ 160 w 162"/>
              <a:gd name="T11" fmla="*/ 2 h 163"/>
              <a:gd name="T12" fmla="*/ 156 w 162"/>
              <a:gd name="T13" fmla="*/ 0 h 163"/>
              <a:gd name="T14" fmla="*/ 108 w 162"/>
              <a:gd name="T15" fmla="*/ 0 h 163"/>
              <a:gd name="T16" fmla="*/ 102 w 162"/>
              <a:gd name="T17" fmla="*/ 5 h 163"/>
              <a:gd name="T18" fmla="*/ 104 w 162"/>
              <a:gd name="T19" fmla="*/ 12 h 163"/>
              <a:gd name="T20" fmla="*/ 119 w 162"/>
              <a:gd name="T21" fmla="*/ 27 h 163"/>
              <a:gd name="T22" fmla="*/ 81 w 162"/>
              <a:gd name="T23" fmla="*/ 65 h 163"/>
              <a:gd name="T24" fmla="*/ 44 w 162"/>
              <a:gd name="T25" fmla="*/ 27 h 163"/>
              <a:gd name="T26" fmla="*/ 59 w 162"/>
              <a:gd name="T27" fmla="*/ 12 h 163"/>
              <a:gd name="T28" fmla="*/ 60 w 162"/>
              <a:gd name="T29" fmla="*/ 5 h 163"/>
              <a:gd name="T30" fmla="*/ 54 w 162"/>
              <a:gd name="T31" fmla="*/ 0 h 163"/>
              <a:gd name="T32" fmla="*/ 7 w 162"/>
              <a:gd name="T33" fmla="*/ 0 h 163"/>
              <a:gd name="T34" fmla="*/ 2 w 162"/>
              <a:gd name="T35" fmla="*/ 2 h 163"/>
              <a:gd name="T36" fmla="*/ 0 w 162"/>
              <a:gd name="T37" fmla="*/ 7 h 163"/>
              <a:gd name="T38" fmla="*/ 0 w 162"/>
              <a:gd name="T39" fmla="*/ 54 h 163"/>
              <a:gd name="T40" fmla="*/ 4 w 162"/>
              <a:gd name="T41" fmla="*/ 61 h 163"/>
              <a:gd name="T42" fmla="*/ 7 w 162"/>
              <a:gd name="T43" fmla="*/ 61 h 163"/>
              <a:gd name="T44" fmla="*/ 12 w 162"/>
              <a:gd name="T45" fmla="*/ 59 h 163"/>
              <a:gd name="T46" fmla="*/ 27 w 162"/>
              <a:gd name="T47" fmla="*/ 44 h 163"/>
              <a:gd name="T48" fmla="*/ 64 w 162"/>
              <a:gd name="T49" fmla="*/ 81 h 163"/>
              <a:gd name="T50" fmla="*/ 27 w 162"/>
              <a:gd name="T51" fmla="*/ 119 h 163"/>
              <a:gd name="T52" fmla="*/ 12 w 162"/>
              <a:gd name="T53" fmla="*/ 104 h 163"/>
              <a:gd name="T54" fmla="*/ 4 w 162"/>
              <a:gd name="T55" fmla="*/ 102 h 163"/>
              <a:gd name="T56" fmla="*/ 0 w 162"/>
              <a:gd name="T57" fmla="*/ 109 h 163"/>
              <a:gd name="T58" fmla="*/ 0 w 162"/>
              <a:gd name="T59" fmla="*/ 156 h 163"/>
              <a:gd name="T60" fmla="*/ 2 w 162"/>
              <a:gd name="T61" fmla="*/ 161 h 163"/>
              <a:gd name="T62" fmla="*/ 7 w 162"/>
              <a:gd name="T63" fmla="*/ 163 h 163"/>
              <a:gd name="T64" fmla="*/ 54 w 162"/>
              <a:gd name="T65" fmla="*/ 163 h 163"/>
              <a:gd name="T66" fmla="*/ 60 w 162"/>
              <a:gd name="T67" fmla="*/ 158 h 163"/>
              <a:gd name="T68" fmla="*/ 59 w 162"/>
              <a:gd name="T69" fmla="*/ 151 h 163"/>
              <a:gd name="T70" fmla="*/ 44 w 162"/>
              <a:gd name="T71" fmla="*/ 136 h 163"/>
              <a:gd name="T72" fmla="*/ 81 w 162"/>
              <a:gd name="T73" fmla="*/ 98 h 163"/>
              <a:gd name="T74" fmla="*/ 119 w 162"/>
              <a:gd name="T75" fmla="*/ 136 h 163"/>
              <a:gd name="T76" fmla="*/ 104 w 162"/>
              <a:gd name="T77" fmla="*/ 151 h 163"/>
              <a:gd name="T78" fmla="*/ 102 w 162"/>
              <a:gd name="T79" fmla="*/ 158 h 163"/>
              <a:gd name="T80" fmla="*/ 108 w 162"/>
              <a:gd name="T81" fmla="*/ 163 h 163"/>
              <a:gd name="T82" fmla="*/ 156 w 162"/>
              <a:gd name="T83" fmla="*/ 163 h 163"/>
              <a:gd name="T84" fmla="*/ 160 w 162"/>
              <a:gd name="T85" fmla="*/ 161 h 163"/>
              <a:gd name="T86" fmla="*/ 162 w 162"/>
              <a:gd name="T87" fmla="*/ 156 h 163"/>
              <a:gd name="T88" fmla="*/ 162 w 162"/>
              <a:gd name="T89" fmla="*/ 109 h 163"/>
              <a:gd name="T90" fmla="*/ 158 w 162"/>
              <a:gd name="T91" fmla="*/ 102 h 163"/>
              <a:gd name="T92" fmla="*/ 151 w 162"/>
              <a:gd name="T93" fmla="*/ 104 h 163"/>
              <a:gd name="T94" fmla="*/ 136 w 162"/>
              <a:gd name="T95" fmla="*/ 119 h 163"/>
              <a:gd name="T96" fmla="*/ 98 w 162"/>
              <a:gd name="T97" fmla="*/ 81 h 163"/>
              <a:gd name="T98" fmla="*/ 136 w 162"/>
              <a:gd name="T99" fmla="*/ 44 h 163"/>
              <a:gd name="T100" fmla="*/ 151 w 162"/>
              <a:gd name="T101" fmla="*/ 59 h 163"/>
              <a:gd name="T102" fmla="*/ 151 w 162"/>
              <a:gd name="T103" fmla="*/ 59 h 163"/>
              <a:gd name="T104" fmla="*/ 151 w 162"/>
              <a:gd name="T105" fmla="*/ 59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2" h="163">
                <a:moveTo>
                  <a:pt x="151" y="59"/>
                </a:moveTo>
                <a:cubicBezTo>
                  <a:pt x="152" y="61"/>
                  <a:pt x="154" y="61"/>
                  <a:pt x="156" y="61"/>
                </a:cubicBezTo>
                <a:cubicBezTo>
                  <a:pt x="157" y="61"/>
                  <a:pt x="157" y="61"/>
                  <a:pt x="158" y="61"/>
                </a:cubicBezTo>
                <a:cubicBezTo>
                  <a:pt x="161" y="59"/>
                  <a:pt x="162" y="57"/>
                  <a:pt x="162" y="54"/>
                </a:cubicBezTo>
                <a:cubicBezTo>
                  <a:pt x="162" y="7"/>
                  <a:pt x="162" y="7"/>
                  <a:pt x="162" y="7"/>
                </a:cubicBezTo>
                <a:cubicBezTo>
                  <a:pt x="162" y="5"/>
                  <a:pt x="162" y="4"/>
                  <a:pt x="160" y="2"/>
                </a:cubicBezTo>
                <a:cubicBezTo>
                  <a:pt x="159" y="1"/>
                  <a:pt x="158" y="0"/>
                  <a:pt x="156" y="0"/>
                </a:cubicBezTo>
                <a:cubicBezTo>
                  <a:pt x="108" y="0"/>
                  <a:pt x="108" y="0"/>
                  <a:pt x="108" y="0"/>
                </a:cubicBezTo>
                <a:cubicBezTo>
                  <a:pt x="105" y="0"/>
                  <a:pt x="103" y="2"/>
                  <a:pt x="102" y="5"/>
                </a:cubicBezTo>
                <a:cubicBezTo>
                  <a:pt x="101" y="7"/>
                  <a:pt x="101" y="10"/>
                  <a:pt x="104" y="12"/>
                </a:cubicBezTo>
                <a:cubicBezTo>
                  <a:pt x="119" y="27"/>
                  <a:pt x="119" y="27"/>
                  <a:pt x="119" y="27"/>
                </a:cubicBezTo>
                <a:cubicBezTo>
                  <a:pt x="81" y="65"/>
                  <a:pt x="81" y="65"/>
                  <a:pt x="81" y="65"/>
                </a:cubicBezTo>
                <a:cubicBezTo>
                  <a:pt x="44" y="27"/>
                  <a:pt x="44" y="27"/>
                  <a:pt x="44" y="27"/>
                </a:cubicBezTo>
                <a:cubicBezTo>
                  <a:pt x="59" y="12"/>
                  <a:pt x="59" y="12"/>
                  <a:pt x="59" y="12"/>
                </a:cubicBezTo>
                <a:cubicBezTo>
                  <a:pt x="61" y="10"/>
                  <a:pt x="62" y="7"/>
                  <a:pt x="60" y="5"/>
                </a:cubicBezTo>
                <a:cubicBezTo>
                  <a:pt x="59" y="2"/>
                  <a:pt x="57" y="0"/>
                  <a:pt x="54" y="0"/>
                </a:cubicBezTo>
                <a:cubicBezTo>
                  <a:pt x="7" y="0"/>
                  <a:pt x="7" y="0"/>
                  <a:pt x="7" y="0"/>
                </a:cubicBezTo>
                <a:cubicBezTo>
                  <a:pt x="5" y="0"/>
                  <a:pt x="3" y="1"/>
                  <a:pt x="2" y="2"/>
                </a:cubicBezTo>
                <a:cubicBezTo>
                  <a:pt x="1" y="4"/>
                  <a:pt x="0" y="5"/>
                  <a:pt x="0" y="7"/>
                </a:cubicBezTo>
                <a:cubicBezTo>
                  <a:pt x="0" y="54"/>
                  <a:pt x="0" y="54"/>
                  <a:pt x="0" y="54"/>
                </a:cubicBezTo>
                <a:cubicBezTo>
                  <a:pt x="0" y="57"/>
                  <a:pt x="2" y="59"/>
                  <a:pt x="4" y="61"/>
                </a:cubicBezTo>
                <a:cubicBezTo>
                  <a:pt x="5" y="61"/>
                  <a:pt x="6" y="61"/>
                  <a:pt x="7" y="61"/>
                </a:cubicBezTo>
                <a:cubicBezTo>
                  <a:pt x="9" y="61"/>
                  <a:pt x="10" y="61"/>
                  <a:pt x="12" y="59"/>
                </a:cubicBezTo>
                <a:cubicBezTo>
                  <a:pt x="27" y="44"/>
                  <a:pt x="27" y="44"/>
                  <a:pt x="27" y="44"/>
                </a:cubicBezTo>
                <a:cubicBezTo>
                  <a:pt x="64" y="81"/>
                  <a:pt x="64" y="81"/>
                  <a:pt x="64" y="81"/>
                </a:cubicBezTo>
                <a:cubicBezTo>
                  <a:pt x="27" y="119"/>
                  <a:pt x="27" y="119"/>
                  <a:pt x="27" y="119"/>
                </a:cubicBezTo>
                <a:cubicBezTo>
                  <a:pt x="12" y="104"/>
                  <a:pt x="12" y="104"/>
                  <a:pt x="12" y="104"/>
                </a:cubicBezTo>
                <a:cubicBezTo>
                  <a:pt x="10" y="102"/>
                  <a:pt x="7" y="101"/>
                  <a:pt x="4" y="102"/>
                </a:cubicBezTo>
                <a:cubicBezTo>
                  <a:pt x="2" y="103"/>
                  <a:pt x="0" y="106"/>
                  <a:pt x="0" y="109"/>
                </a:cubicBezTo>
                <a:cubicBezTo>
                  <a:pt x="0" y="156"/>
                  <a:pt x="0" y="156"/>
                  <a:pt x="0" y="156"/>
                </a:cubicBezTo>
                <a:cubicBezTo>
                  <a:pt x="0" y="158"/>
                  <a:pt x="1" y="159"/>
                  <a:pt x="2" y="161"/>
                </a:cubicBezTo>
                <a:cubicBezTo>
                  <a:pt x="3" y="162"/>
                  <a:pt x="5" y="163"/>
                  <a:pt x="7" y="163"/>
                </a:cubicBezTo>
                <a:cubicBezTo>
                  <a:pt x="54" y="163"/>
                  <a:pt x="54" y="163"/>
                  <a:pt x="54" y="163"/>
                </a:cubicBezTo>
                <a:cubicBezTo>
                  <a:pt x="57" y="163"/>
                  <a:pt x="59" y="161"/>
                  <a:pt x="60" y="158"/>
                </a:cubicBezTo>
                <a:cubicBezTo>
                  <a:pt x="62" y="156"/>
                  <a:pt x="61" y="153"/>
                  <a:pt x="59" y="151"/>
                </a:cubicBezTo>
                <a:cubicBezTo>
                  <a:pt x="44" y="136"/>
                  <a:pt x="44" y="136"/>
                  <a:pt x="44" y="136"/>
                </a:cubicBezTo>
                <a:cubicBezTo>
                  <a:pt x="81" y="98"/>
                  <a:pt x="81" y="98"/>
                  <a:pt x="81" y="98"/>
                </a:cubicBezTo>
                <a:cubicBezTo>
                  <a:pt x="119" y="136"/>
                  <a:pt x="119" y="136"/>
                  <a:pt x="119" y="136"/>
                </a:cubicBezTo>
                <a:cubicBezTo>
                  <a:pt x="104" y="151"/>
                  <a:pt x="104" y="151"/>
                  <a:pt x="104" y="151"/>
                </a:cubicBezTo>
                <a:cubicBezTo>
                  <a:pt x="101" y="153"/>
                  <a:pt x="101" y="156"/>
                  <a:pt x="102" y="158"/>
                </a:cubicBezTo>
                <a:cubicBezTo>
                  <a:pt x="103" y="161"/>
                  <a:pt x="105" y="163"/>
                  <a:pt x="108" y="163"/>
                </a:cubicBezTo>
                <a:cubicBezTo>
                  <a:pt x="156" y="163"/>
                  <a:pt x="156" y="163"/>
                  <a:pt x="156" y="163"/>
                </a:cubicBezTo>
                <a:cubicBezTo>
                  <a:pt x="158" y="163"/>
                  <a:pt x="159" y="162"/>
                  <a:pt x="160" y="161"/>
                </a:cubicBezTo>
                <a:cubicBezTo>
                  <a:pt x="162" y="159"/>
                  <a:pt x="162" y="158"/>
                  <a:pt x="162" y="156"/>
                </a:cubicBezTo>
                <a:cubicBezTo>
                  <a:pt x="162" y="109"/>
                  <a:pt x="162" y="109"/>
                  <a:pt x="162" y="109"/>
                </a:cubicBezTo>
                <a:cubicBezTo>
                  <a:pt x="162" y="106"/>
                  <a:pt x="161" y="103"/>
                  <a:pt x="158" y="102"/>
                </a:cubicBezTo>
                <a:cubicBezTo>
                  <a:pt x="155" y="101"/>
                  <a:pt x="153" y="102"/>
                  <a:pt x="151" y="104"/>
                </a:cubicBezTo>
                <a:cubicBezTo>
                  <a:pt x="136" y="119"/>
                  <a:pt x="136" y="119"/>
                  <a:pt x="136" y="119"/>
                </a:cubicBezTo>
                <a:cubicBezTo>
                  <a:pt x="98" y="81"/>
                  <a:pt x="98" y="81"/>
                  <a:pt x="98" y="81"/>
                </a:cubicBezTo>
                <a:cubicBezTo>
                  <a:pt x="136" y="44"/>
                  <a:pt x="136" y="44"/>
                  <a:pt x="136" y="44"/>
                </a:cubicBezTo>
                <a:lnTo>
                  <a:pt x="151" y="59"/>
                </a:lnTo>
                <a:close/>
                <a:moveTo>
                  <a:pt x="151" y="59"/>
                </a:moveTo>
                <a:cubicBezTo>
                  <a:pt x="151" y="59"/>
                  <a:pt x="151" y="59"/>
                  <a:pt x="151" y="5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2" name="Freeform 435"/>
          <p:cNvSpPr>
            <a:spLocks noEditPoints="1"/>
          </p:cNvSpPr>
          <p:nvPr/>
        </p:nvSpPr>
        <p:spPr bwMode="auto">
          <a:xfrm>
            <a:off x="4298952" y="2992970"/>
            <a:ext cx="332317" cy="175684"/>
          </a:xfrm>
          <a:custGeom>
            <a:avLst/>
            <a:gdLst>
              <a:gd name="T0" fmla="*/ 234 w 254"/>
              <a:gd name="T1" fmla="*/ 20 h 135"/>
              <a:gd name="T2" fmla="*/ 186 w 254"/>
              <a:gd name="T3" fmla="*/ 0 h 135"/>
              <a:gd name="T4" fmla="*/ 68 w 254"/>
              <a:gd name="T5" fmla="*/ 0 h 135"/>
              <a:gd name="T6" fmla="*/ 20 w 254"/>
              <a:gd name="T7" fmla="*/ 20 h 135"/>
              <a:gd name="T8" fmla="*/ 0 w 254"/>
              <a:gd name="T9" fmla="*/ 67 h 135"/>
              <a:gd name="T10" fmla="*/ 20 w 254"/>
              <a:gd name="T11" fmla="*/ 115 h 135"/>
              <a:gd name="T12" fmla="*/ 68 w 254"/>
              <a:gd name="T13" fmla="*/ 135 h 135"/>
              <a:gd name="T14" fmla="*/ 113 w 254"/>
              <a:gd name="T15" fmla="*/ 118 h 135"/>
              <a:gd name="T16" fmla="*/ 142 w 254"/>
              <a:gd name="T17" fmla="*/ 118 h 135"/>
              <a:gd name="T18" fmla="*/ 186 w 254"/>
              <a:gd name="T19" fmla="*/ 135 h 135"/>
              <a:gd name="T20" fmla="*/ 234 w 254"/>
              <a:gd name="T21" fmla="*/ 115 h 135"/>
              <a:gd name="T22" fmla="*/ 254 w 254"/>
              <a:gd name="T23" fmla="*/ 67 h 135"/>
              <a:gd name="T24" fmla="*/ 234 w 254"/>
              <a:gd name="T25" fmla="*/ 20 h 135"/>
              <a:gd name="T26" fmla="*/ 110 w 254"/>
              <a:gd name="T27" fmla="*/ 76 h 135"/>
              <a:gd name="T28" fmla="*/ 109 w 254"/>
              <a:gd name="T29" fmla="*/ 79 h 135"/>
              <a:gd name="T30" fmla="*/ 106 w 254"/>
              <a:gd name="T31" fmla="*/ 80 h 135"/>
              <a:gd name="T32" fmla="*/ 81 w 254"/>
              <a:gd name="T33" fmla="*/ 80 h 135"/>
              <a:gd name="T34" fmla="*/ 81 w 254"/>
              <a:gd name="T35" fmla="*/ 106 h 135"/>
              <a:gd name="T36" fmla="*/ 79 w 254"/>
              <a:gd name="T37" fmla="*/ 109 h 135"/>
              <a:gd name="T38" fmla="*/ 76 w 254"/>
              <a:gd name="T39" fmla="*/ 110 h 135"/>
              <a:gd name="T40" fmla="*/ 59 w 254"/>
              <a:gd name="T41" fmla="*/ 110 h 135"/>
              <a:gd name="T42" fmla="*/ 56 w 254"/>
              <a:gd name="T43" fmla="*/ 109 h 135"/>
              <a:gd name="T44" fmla="*/ 55 w 254"/>
              <a:gd name="T45" fmla="*/ 106 h 135"/>
              <a:gd name="T46" fmla="*/ 55 w 254"/>
              <a:gd name="T47" fmla="*/ 80 h 135"/>
              <a:gd name="T48" fmla="*/ 30 w 254"/>
              <a:gd name="T49" fmla="*/ 80 h 135"/>
              <a:gd name="T50" fmla="*/ 27 w 254"/>
              <a:gd name="T51" fmla="*/ 79 h 135"/>
              <a:gd name="T52" fmla="*/ 25 w 254"/>
              <a:gd name="T53" fmla="*/ 76 h 135"/>
              <a:gd name="T54" fmla="*/ 25 w 254"/>
              <a:gd name="T55" fmla="*/ 59 h 135"/>
              <a:gd name="T56" fmla="*/ 27 w 254"/>
              <a:gd name="T57" fmla="*/ 56 h 135"/>
              <a:gd name="T58" fmla="*/ 30 w 254"/>
              <a:gd name="T59" fmla="*/ 55 h 135"/>
              <a:gd name="T60" fmla="*/ 55 w 254"/>
              <a:gd name="T61" fmla="*/ 55 h 135"/>
              <a:gd name="T62" fmla="*/ 55 w 254"/>
              <a:gd name="T63" fmla="*/ 29 h 135"/>
              <a:gd name="T64" fmla="*/ 56 w 254"/>
              <a:gd name="T65" fmla="*/ 26 h 135"/>
              <a:gd name="T66" fmla="*/ 59 w 254"/>
              <a:gd name="T67" fmla="*/ 25 h 135"/>
              <a:gd name="T68" fmla="*/ 76 w 254"/>
              <a:gd name="T69" fmla="*/ 25 h 135"/>
              <a:gd name="T70" fmla="*/ 79 w 254"/>
              <a:gd name="T71" fmla="*/ 26 h 135"/>
              <a:gd name="T72" fmla="*/ 81 w 254"/>
              <a:gd name="T73" fmla="*/ 29 h 135"/>
              <a:gd name="T74" fmla="*/ 81 w 254"/>
              <a:gd name="T75" fmla="*/ 55 h 135"/>
              <a:gd name="T76" fmla="*/ 106 w 254"/>
              <a:gd name="T77" fmla="*/ 55 h 135"/>
              <a:gd name="T78" fmla="*/ 109 w 254"/>
              <a:gd name="T79" fmla="*/ 56 h 135"/>
              <a:gd name="T80" fmla="*/ 110 w 254"/>
              <a:gd name="T81" fmla="*/ 59 h 135"/>
              <a:gd name="T82" fmla="*/ 110 w 254"/>
              <a:gd name="T83" fmla="*/ 76 h 135"/>
              <a:gd name="T84" fmla="*/ 181 w 254"/>
              <a:gd name="T85" fmla="*/ 96 h 135"/>
              <a:gd name="T86" fmla="*/ 169 w 254"/>
              <a:gd name="T87" fmla="*/ 101 h 135"/>
              <a:gd name="T88" fmla="*/ 158 w 254"/>
              <a:gd name="T89" fmla="*/ 96 h 135"/>
              <a:gd name="T90" fmla="*/ 153 w 254"/>
              <a:gd name="T91" fmla="*/ 84 h 135"/>
              <a:gd name="T92" fmla="*/ 158 w 254"/>
              <a:gd name="T93" fmla="*/ 72 h 135"/>
              <a:gd name="T94" fmla="*/ 169 w 254"/>
              <a:gd name="T95" fmla="*/ 67 h 135"/>
              <a:gd name="T96" fmla="*/ 181 w 254"/>
              <a:gd name="T97" fmla="*/ 72 h 135"/>
              <a:gd name="T98" fmla="*/ 186 w 254"/>
              <a:gd name="T99" fmla="*/ 84 h 135"/>
              <a:gd name="T100" fmla="*/ 181 w 254"/>
              <a:gd name="T101" fmla="*/ 96 h 135"/>
              <a:gd name="T102" fmla="*/ 215 w 254"/>
              <a:gd name="T103" fmla="*/ 62 h 135"/>
              <a:gd name="T104" fmla="*/ 203 w 254"/>
              <a:gd name="T105" fmla="*/ 67 h 135"/>
              <a:gd name="T106" fmla="*/ 191 w 254"/>
              <a:gd name="T107" fmla="*/ 62 h 135"/>
              <a:gd name="T108" fmla="*/ 186 w 254"/>
              <a:gd name="T109" fmla="*/ 51 h 135"/>
              <a:gd name="T110" fmla="*/ 191 w 254"/>
              <a:gd name="T111" fmla="*/ 39 h 135"/>
              <a:gd name="T112" fmla="*/ 203 w 254"/>
              <a:gd name="T113" fmla="*/ 34 h 135"/>
              <a:gd name="T114" fmla="*/ 215 w 254"/>
              <a:gd name="T115" fmla="*/ 39 h 135"/>
              <a:gd name="T116" fmla="*/ 220 w 254"/>
              <a:gd name="T117" fmla="*/ 51 h 135"/>
              <a:gd name="T118" fmla="*/ 215 w 254"/>
              <a:gd name="T119" fmla="*/ 62 h 135"/>
              <a:gd name="T120" fmla="*/ 215 w 254"/>
              <a:gd name="T121" fmla="*/ 62 h 135"/>
              <a:gd name="T122" fmla="*/ 215 w 254"/>
              <a:gd name="T123" fmla="*/ 6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 h="135">
                <a:moveTo>
                  <a:pt x="234" y="20"/>
                </a:moveTo>
                <a:cubicBezTo>
                  <a:pt x="221" y="6"/>
                  <a:pt x="205" y="0"/>
                  <a:pt x="186" y="0"/>
                </a:cubicBezTo>
                <a:cubicBezTo>
                  <a:pt x="68" y="0"/>
                  <a:pt x="68" y="0"/>
                  <a:pt x="68" y="0"/>
                </a:cubicBezTo>
                <a:cubicBezTo>
                  <a:pt x="49" y="0"/>
                  <a:pt x="33" y="6"/>
                  <a:pt x="20" y="20"/>
                </a:cubicBezTo>
                <a:cubicBezTo>
                  <a:pt x="7" y="33"/>
                  <a:pt x="0" y="49"/>
                  <a:pt x="0" y="67"/>
                </a:cubicBezTo>
                <a:cubicBezTo>
                  <a:pt x="0" y="86"/>
                  <a:pt x="7" y="102"/>
                  <a:pt x="20" y="115"/>
                </a:cubicBezTo>
                <a:cubicBezTo>
                  <a:pt x="33" y="129"/>
                  <a:pt x="49" y="135"/>
                  <a:pt x="68" y="135"/>
                </a:cubicBezTo>
                <a:cubicBezTo>
                  <a:pt x="85" y="135"/>
                  <a:pt x="100" y="130"/>
                  <a:pt x="113" y="118"/>
                </a:cubicBezTo>
                <a:cubicBezTo>
                  <a:pt x="142" y="118"/>
                  <a:pt x="142" y="118"/>
                  <a:pt x="142" y="118"/>
                </a:cubicBezTo>
                <a:cubicBezTo>
                  <a:pt x="155" y="130"/>
                  <a:pt x="169" y="135"/>
                  <a:pt x="186" y="135"/>
                </a:cubicBezTo>
                <a:cubicBezTo>
                  <a:pt x="205" y="135"/>
                  <a:pt x="221" y="129"/>
                  <a:pt x="234" y="115"/>
                </a:cubicBezTo>
                <a:cubicBezTo>
                  <a:pt x="248" y="102"/>
                  <a:pt x="254" y="86"/>
                  <a:pt x="254" y="67"/>
                </a:cubicBezTo>
                <a:cubicBezTo>
                  <a:pt x="254" y="49"/>
                  <a:pt x="248" y="33"/>
                  <a:pt x="234" y="20"/>
                </a:cubicBezTo>
                <a:close/>
                <a:moveTo>
                  <a:pt x="110" y="76"/>
                </a:moveTo>
                <a:cubicBezTo>
                  <a:pt x="110" y="77"/>
                  <a:pt x="110" y="78"/>
                  <a:pt x="109" y="79"/>
                </a:cubicBezTo>
                <a:cubicBezTo>
                  <a:pt x="108" y="80"/>
                  <a:pt x="107" y="80"/>
                  <a:pt x="106" y="80"/>
                </a:cubicBezTo>
                <a:cubicBezTo>
                  <a:pt x="81" y="80"/>
                  <a:pt x="81" y="80"/>
                  <a:pt x="81" y="80"/>
                </a:cubicBezTo>
                <a:cubicBezTo>
                  <a:pt x="81" y="106"/>
                  <a:pt x="81" y="106"/>
                  <a:pt x="81" y="106"/>
                </a:cubicBezTo>
                <a:cubicBezTo>
                  <a:pt x="81" y="107"/>
                  <a:pt x="80" y="108"/>
                  <a:pt x="79" y="109"/>
                </a:cubicBezTo>
                <a:cubicBezTo>
                  <a:pt x="79" y="109"/>
                  <a:pt x="78" y="110"/>
                  <a:pt x="76" y="110"/>
                </a:cubicBezTo>
                <a:cubicBezTo>
                  <a:pt x="59" y="110"/>
                  <a:pt x="59" y="110"/>
                  <a:pt x="59" y="110"/>
                </a:cubicBezTo>
                <a:cubicBezTo>
                  <a:pt x="58" y="110"/>
                  <a:pt x="57" y="109"/>
                  <a:pt x="56" y="109"/>
                </a:cubicBezTo>
                <a:cubicBezTo>
                  <a:pt x="55" y="108"/>
                  <a:pt x="55" y="107"/>
                  <a:pt x="55" y="106"/>
                </a:cubicBezTo>
                <a:cubicBezTo>
                  <a:pt x="55" y="80"/>
                  <a:pt x="55" y="80"/>
                  <a:pt x="55" y="80"/>
                </a:cubicBezTo>
                <a:cubicBezTo>
                  <a:pt x="30" y="80"/>
                  <a:pt x="30" y="80"/>
                  <a:pt x="30" y="80"/>
                </a:cubicBezTo>
                <a:cubicBezTo>
                  <a:pt x="28" y="80"/>
                  <a:pt x="27" y="80"/>
                  <a:pt x="27" y="79"/>
                </a:cubicBezTo>
                <a:cubicBezTo>
                  <a:pt x="26" y="78"/>
                  <a:pt x="25" y="77"/>
                  <a:pt x="25" y="76"/>
                </a:cubicBezTo>
                <a:cubicBezTo>
                  <a:pt x="25" y="59"/>
                  <a:pt x="25" y="59"/>
                  <a:pt x="25" y="59"/>
                </a:cubicBezTo>
                <a:cubicBezTo>
                  <a:pt x="25" y="58"/>
                  <a:pt x="26" y="57"/>
                  <a:pt x="27" y="56"/>
                </a:cubicBezTo>
                <a:cubicBezTo>
                  <a:pt x="27" y="55"/>
                  <a:pt x="28" y="55"/>
                  <a:pt x="30" y="55"/>
                </a:cubicBezTo>
                <a:cubicBezTo>
                  <a:pt x="55" y="55"/>
                  <a:pt x="55" y="55"/>
                  <a:pt x="55" y="55"/>
                </a:cubicBezTo>
                <a:cubicBezTo>
                  <a:pt x="55" y="29"/>
                  <a:pt x="55" y="29"/>
                  <a:pt x="55" y="29"/>
                </a:cubicBezTo>
                <a:cubicBezTo>
                  <a:pt x="55" y="28"/>
                  <a:pt x="55" y="27"/>
                  <a:pt x="56" y="26"/>
                </a:cubicBezTo>
                <a:cubicBezTo>
                  <a:pt x="57" y="25"/>
                  <a:pt x="58" y="25"/>
                  <a:pt x="59" y="25"/>
                </a:cubicBezTo>
                <a:cubicBezTo>
                  <a:pt x="76" y="25"/>
                  <a:pt x="76" y="25"/>
                  <a:pt x="76" y="25"/>
                </a:cubicBezTo>
                <a:cubicBezTo>
                  <a:pt x="78" y="25"/>
                  <a:pt x="79" y="25"/>
                  <a:pt x="79" y="26"/>
                </a:cubicBezTo>
                <a:cubicBezTo>
                  <a:pt x="80" y="27"/>
                  <a:pt x="81" y="28"/>
                  <a:pt x="81" y="29"/>
                </a:cubicBezTo>
                <a:cubicBezTo>
                  <a:pt x="81" y="55"/>
                  <a:pt x="81" y="55"/>
                  <a:pt x="81" y="55"/>
                </a:cubicBezTo>
                <a:cubicBezTo>
                  <a:pt x="106" y="55"/>
                  <a:pt x="106" y="55"/>
                  <a:pt x="106" y="55"/>
                </a:cubicBezTo>
                <a:cubicBezTo>
                  <a:pt x="107" y="55"/>
                  <a:pt x="108" y="55"/>
                  <a:pt x="109" y="56"/>
                </a:cubicBezTo>
                <a:cubicBezTo>
                  <a:pt x="110" y="57"/>
                  <a:pt x="110" y="58"/>
                  <a:pt x="110" y="59"/>
                </a:cubicBezTo>
                <a:lnTo>
                  <a:pt x="110" y="76"/>
                </a:lnTo>
                <a:close/>
                <a:moveTo>
                  <a:pt x="181" y="96"/>
                </a:moveTo>
                <a:cubicBezTo>
                  <a:pt x="178" y="100"/>
                  <a:pt x="174" y="101"/>
                  <a:pt x="169" y="101"/>
                </a:cubicBezTo>
                <a:cubicBezTo>
                  <a:pt x="165" y="101"/>
                  <a:pt x="161" y="100"/>
                  <a:pt x="158" y="96"/>
                </a:cubicBezTo>
                <a:cubicBezTo>
                  <a:pt x="154" y="93"/>
                  <a:pt x="153" y="89"/>
                  <a:pt x="153" y="84"/>
                </a:cubicBezTo>
                <a:cubicBezTo>
                  <a:pt x="153" y="80"/>
                  <a:pt x="154" y="76"/>
                  <a:pt x="158" y="72"/>
                </a:cubicBezTo>
                <a:cubicBezTo>
                  <a:pt x="161" y="69"/>
                  <a:pt x="165" y="67"/>
                  <a:pt x="169" y="67"/>
                </a:cubicBezTo>
                <a:cubicBezTo>
                  <a:pt x="174" y="67"/>
                  <a:pt x="178" y="69"/>
                  <a:pt x="181" y="72"/>
                </a:cubicBezTo>
                <a:cubicBezTo>
                  <a:pt x="185" y="76"/>
                  <a:pt x="186" y="80"/>
                  <a:pt x="186" y="84"/>
                </a:cubicBezTo>
                <a:cubicBezTo>
                  <a:pt x="186" y="89"/>
                  <a:pt x="185" y="93"/>
                  <a:pt x="181" y="96"/>
                </a:cubicBezTo>
                <a:close/>
                <a:moveTo>
                  <a:pt x="215" y="62"/>
                </a:moveTo>
                <a:cubicBezTo>
                  <a:pt x="212" y="66"/>
                  <a:pt x="208" y="67"/>
                  <a:pt x="203" y="67"/>
                </a:cubicBezTo>
                <a:cubicBezTo>
                  <a:pt x="199" y="67"/>
                  <a:pt x="195" y="66"/>
                  <a:pt x="191" y="62"/>
                </a:cubicBezTo>
                <a:cubicBezTo>
                  <a:pt x="188" y="59"/>
                  <a:pt x="186" y="55"/>
                  <a:pt x="186" y="51"/>
                </a:cubicBezTo>
                <a:cubicBezTo>
                  <a:pt x="186" y="46"/>
                  <a:pt x="188" y="42"/>
                  <a:pt x="191" y="39"/>
                </a:cubicBezTo>
                <a:cubicBezTo>
                  <a:pt x="195" y="35"/>
                  <a:pt x="199" y="34"/>
                  <a:pt x="203" y="34"/>
                </a:cubicBezTo>
                <a:cubicBezTo>
                  <a:pt x="208" y="34"/>
                  <a:pt x="212" y="35"/>
                  <a:pt x="215" y="39"/>
                </a:cubicBezTo>
                <a:cubicBezTo>
                  <a:pt x="219" y="42"/>
                  <a:pt x="220" y="46"/>
                  <a:pt x="220" y="51"/>
                </a:cubicBezTo>
                <a:cubicBezTo>
                  <a:pt x="220" y="55"/>
                  <a:pt x="219" y="59"/>
                  <a:pt x="215" y="62"/>
                </a:cubicBezTo>
                <a:close/>
                <a:moveTo>
                  <a:pt x="215" y="62"/>
                </a:moveTo>
                <a:cubicBezTo>
                  <a:pt x="215" y="62"/>
                  <a:pt x="215" y="62"/>
                  <a:pt x="215" y="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3" name="Freeform 436"/>
          <p:cNvSpPr>
            <a:spLocks noEditPoints="1"/>
          </p:cNvSpPr>
          <p:nvPr/>
        </p:nvSpPr>
        <p:spPr bwMode="auto">
          <a:xfrm>
            <a:off x="6568017" y="4474637"/>
            <a:ext cx="273051" cy="275167"/>
          </a:xfrm>
          <a:custGeom>
            <a:avLst/>
            <a:gdLst>
              <a:gd name="T0" fmla="*/ 197 w 208"/>
              <a:gd name="T1" fmla="*/ 12 h 209"/>
              <a:gd name="T2" fmla="*/ 169 w 208"/>
              <a:gd name="T3" fmla="*/ 0 h 209"/>
              <a:gd name="T4" fmla="*/ 39 w 208"/>
              <a:gd name="T5" fmla="*/ 0 h 209"/>
              <a:gd name="T6" fmla="*/ 11 w 208"/>
              <a:gd name="T7" fmla="*/ 12 h 209"/>
              <a:gd name="T8" fmla="*/ 0 w 208"/>
              <a:gd name="T9" fmla="*/ 40 h 209"/>
              <a:gd name="T10" fmla="*/ 0 w 208"/>
              <a:gd name="T11" fmla="*/ 170 h 209"/>
              <a:gd name="T12" fmla="*/ 11 w 208"/>
              <a:gd name="T13" fmla="*/ 197 h 209"/>
              <a:gd name="T14" fmla="*/ 39 w 208"/>
              <a:gd name="T15" fmla="*/ 209 h 209"/>
              <a:gd name="T16" fmla="*/ 169 w 208"/>
              <a:gd name="T17" fmla="*/ 209 h 209"/>
              <a:gd name="T18" fmla="*/ 197 w 208"/>
              <a:gd name="T19" fmla="*/ 197 h 209"/>
              <a:gd name="T20" fmla="*/ 208 w 208"/>
              <a:gd name="T21" fmla="*/ 170 h 209"/>
              <a:gd name="T22" fmla="*/ 208 w 208"/>
              <a:gd name="T23" fmla="*/ 40 h 209"/>
              <a:gd name="T24" fmla="*/ 197 w 208"/>
              <a:gd name="T25" fmla="*/ 12 h 209"/>
              <a:gd name="T26" fmla="*/ 197 w 208"/>
              <a:gd name="T27" fmla="*/ 12 h 209"/>
              <a:gd name="T28" fmla="*/ 197 w 208"/>
              <a:gd name="T29" fmla="*/ 1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8" h="209">
                <a:moveTo>
                  <a:pt x="197" y="12"/>
                </a:moveTo>
                <a:cubicBezTo>
                  <a:pt x="189" y="4"/>
                  <a:pt x="180" y="0"/>
                  <a:pt x="169" y="0"/>
                </a:cubicBezTo>
                <a:cubicBezTo>
                  <a:pt x="39" y="0"/>
                  <a:pt x="39" y="0"/>
                  <a:pt x="39" y="0"/>
                </a:cubicBezTo>
                <a:cubicBezTo>
                  <a:pt x="28" y="0"/>
                  <a:pt x="19" y="4"/>
                  <a:pt x="11" y="12"/>
                </a:cubicBezTo>
                <a:cubicBezTo>
                  <a:pt x="4" y="20"/>
                  <a:pt x="0" y="29"/>
                  <a:pt x="0" y="40"/>
                </a:cubicBezTo>
                <a:cubicBezTo>
                  <a:pt x="0" y="170"/>
                  <a:pt x="0" y="170"/>
                  <a:pt x="0" y="170"/>
                </a:cubicBezTo>
                <a:cubicBezTo>
                  <a:pt x="0" y="181"/>
                  <a:pt x="4" y="190"/>
                  <a:pt x="11" y="197"/>
                </a:cubicBezTo>
                <a:cubicBezTo>
                  <a:pt x="19" y="205"/>
                  <a:pt x="28" y="209"/>
                  <a:pt x="39" y="209"/>
                </a:cubicBezTo>
                <a:cubicBezTo>
                  <a:pt x="169" y="209"/>
                  <a:pt x="169" y="209"/>
                  <a:pt x="169" y="209"/>
                </a:cubicBezTo>
                <a:cubicBezTo>
                  <a:pt x="180" y="209"/>
                  <a:pt x="189" y="205"/>
                  <a:pt x="197" y="197"/>
                </a:cubicBezTo>
                <a:cubicBezTo>
                  <a:pt x="204" y="190"/>
                  <a:pt x="208" y="181"/>
                  <a:pt x="208" y="170"/>
                </a:cubicBezTo>
                <a:cubicBezTo>
                  <a:pt x="208" y="40"/>
                  <a:pt x="208" y="40"/>
                  <a:pt x="208" y="40"/>
                </a:cubicBezTo>
                <a:cubicBezTo>
                  <a:pt x="208" y="29"/>
                  <a:pt x="204" y="20"/>
                  <a:pt x="197" y="12"/>
                </a:cubicBezTo>
                <a:close/>
                <a:moveTo>
                  <a:pt x="197" y="12"/>
                </a:moveTo>
                <a:cubicBezTo>
                  <a:pt x="197" y="12"/>
                  <a:pt x="197" y="12"/>
                  <a:pt x="197"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4" name="Freeform 437"/>
          <p:cNvSpPr>
            <a:spLocks noEditPoints="1"/>
          </p:cNvSpPr>
          <p:nvPr/>
        </p:nvSpPr>
        <p:spPr bwMode="auto">
          <a:xfrm>
            <a:off x="4751918" y="4521203"/>
            <a:ext cx="220133" cy="203200"/>
          </a:xfrm>
          <a:custGeom>
            <a:avLst/>
            <a:gdLst>
              <a:gd name="T0" fmla="*/ 164 w 169"/>
              <a:gd name="T1" fmla="*/ 5 h 156"/>
              <a:gd name="T2" fmla="*/ 152 w 169"/>
              <a:gd name="T3" fmla="*/ 0 h 156"/>
              <a:gd name="T4" fmla="*/ 17 w 169"/>
              <a:gd name="T5" fmla="*/ 0 h 156"/>
              <a:gd name="T6" fmla="*/ 5 w 169"/>
              <a:gd name="T7" fmla="*/ 5 h 156"/>
              <a:gd name="T8" fmla="*/ 0 w 169"/>
              <a:gd name="T9" fmla="*/ 16 h 156"/>
              <a:gd name="T10" fmla="*/ 0 w 169"/>
              <a:gd name="T11" fmla="*/ 139 h 156"/>
              <a:gd name="T12" fmla="*/ 5 w 169"/>
              <a:gd name="T13" fmla="*/ 151 h 156"/>
              <a:gd name="T14" fmla="*/ 17 w 169"/>
              <a:gd name="T15" fmla="*/ 156 h 156"/>
              <a:gd name="T16" fmla="*/ 152 w 169"/>
              <a:gd name="T17" fmla="*/ 156 h 156"/>
              <a:gd name="T18" fmla="*/ 164 w 169"/>
              <a:gd name="T19" fmla="*/ 151 h 156"/>
              <a:gd name="T20" fmla="*/ 169 w 169"/>
              <a:gd name="T21" fmla="*/ 139 h 156"/>
              <a:gd name="T22" fmla="*/ 169 w 169"/>
              <a:gd name="T23" fmla="*/ 16 h 156"/>
              <a:gd name="T24" fmla="*/ 164 w 169"/>
              <a:gd name="T25" fmla="*/ 5 h 156"/>
              <a:gd name="T26" fmla="*/ 78 w 169"/>
              <a:gd name="T27" fmla="*/ 143 h 156"/>
              <a:gd name="T28" fmla="*/ 17 w 169"/>
              <a:gd name="T29" fmla="*/ 143 h 156"/>
              <a:gd name="T30" fmla="*/ 14 w 169"/>
              <a:gd name="T31" fmla="*/ 142 h 156"/>
              <a:gd name="T32" fmla="*/ 13 w 169"/>
              <a:gd name="T33" fmla="*/ 139 h 156"/>
              <a:gd name="T34" fmla="*/ 13 w 169"/>
              <a:gd name="T35" fmla="*/ 26 h 156"/>
              <a:gd name="T36" fmla="*/ 78 w 169"/>
              <a:gd name="T37" fmla="*/ 26 h 156"/>
              <a:gd name="T38" fmla="*/ 78 w 169"/>
              <a:gd name="T39" fmla="*/ 143 h 156"/>
              <a:gd name="T40" fmla="*/ 156 w 169"/>
              <a:gd name="T41" fmla="*/ 139 h 156"/>
              <a:gd name="T42" fmla="*/ 155 w 169"/>
              <a:gd name="T43" fmla="*/ 142 h 156"/>
              <a:gd name="T44" fmla="*/ 152 w 169"/>
              <a:gd name="T45" fmla="*/ 143 h 156"/>
              <a:gd name="T46" fmla="*/ 91 w 169"/>
              <a:gd name="T47" fmla="*/ 143 h 156"/>
              <a:gd name="T48" fmla="*/ 91 w 169"/>
              <a:gd name="T49" fmla="*/ 26 h 156"/>
              <a:gd name="T50" fmla="*/ 156 w 169"/>
              <a:gd name="T51" fmla="*/ 26 h 156"/>
              <a:gd name="T52" fmla="*/ 156 w 169"/>
              <a:gd name="T53" fmla="*/ 139 h 156"/>
              <a:gd name="T54" fmla="*/ 156 w 169"/>
              <a:gd name="T55" fmla="*/ 139 h 156"/>
              <a:gd name="T56" fmla="*/ 156 w 169"/>
              <a:gd name="T57" fmla="*/ 13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9" h="156">
                <a:moveTo>
                  <a:pt x="164" y="5"/>
                </a:moveTo>
                <a:cubicBezTo>
                  <a:pt x="161" y="2"/>
                  <a:pt x="157" y="0"/>
                  <a:pt x="152" y="0"/>
                </a:cubicBezTo>
                <a:cubicBezTo>
                  <a:pt x="17" y="0"/>
                  <a:pt x="17" y="0"/>
                  <a:pt x="17" y="0"/>
                </a:cubicBezTo>
                <a:cubicBezTo>
                  <a:pt x="12" y="0"/>
                  <a:pt x="8" y="2"/>
                  <a:pt x="5" y="5"/>
                </a:cubicBezTo>
                <a:cubicBezTo>
                  <a:pt x="2" y="8"/>
                  <a:pt x="0" y="12"/>
                  <a:pt x="0" y="16"/>
                </a:cubicBezTo>
                <a:cubicBezTo>
                  <a:pt x="0" y="139"/>
                  <a:pt x="0" y="139"/>
                  <a:pt x="0" y="139"/>
                </a:cubicBezTo>
                <a:cubicBezTo>
                  <a:pt x="0" y="144"/>
                  <a:pt x="2" y="148"/>
                  <a:pt x="5" y="151"/>
                </a:cubicBezTo>
                <a:cubicBezTo>
                  <a:pt x="8" y="154"/>
                  <a:pt x="12" y="156"/>
                  <a:pt x="17" y="156"/>
                </a:cubicBezTo>
                <a:cubicBezTo>
                  <a:pt x="152" y="156"/>
                  <a:pt x="152" y="156"/>
                  <a:pt x="152" y="156"/>
                </a:cubicBezTo>
                <a:cubicBezTo>
                  <a:pt x="157" y="156"/>
                  <a:pt x="161" y="154"/>
                  <a:pt x="164" y="151"/>
                </a:cubicBezTo>
                <a:cubicBezTo>
                  <a:pt x="167" y="148"/>
                  <a:pt x="169" y="144"/>
                  <a:pt x="169" y="139"/>
                </a:cubicBezTo>
                <a:cubicBezTo>
                  <a:pt x="169" y="16"/>
                  <a:pt x="169" y="16"/>
                  <a:pt x="169" y="16"/>
                </a:cubicBezTo>
                <a:cubicBezTo>
                  <a:pt x="169" y="12"/>
                  <a:pt x="167" y="8"/>
                  <a:pt x="164" y="5"/>
                </a:cubicBezTo>
                <a:close/>
                <a:moveTo>
                  <a:pt x="78" y="143"/>
                </a:moveTo>
                <a:cubicBezTo>
                  <a:pt x="17" y="143"/>
                  <a:pt x="17" y="143"/>
                  <a:pt x="17" y="143"/>
                </a:cubicBezTo>
                <a:cubicBezTo>
                  <a:pt x="16" y="143"/>
                  <a:pt x="15" y="142"/>
                  <a:pt x="14" y="142"/>
                </a:cubicBezTo>
                <a:cubicBezTo>
                  <a:pt x="14" y="141"/>
                  <a:pt x="13" y="140"/>
                  <a:pt x="13" y="139"/>
                </a:cubicBezTo>
                <a:cubicBezTo>
                  <a:pt x="13" y="26"/>
                  <a:pt x="13" y="26"/>
                  <a:pt x="13" y="26"/>
                </a:cubicBezTo>
                <a:cubicBezTo>
                  <a:pt x="78" y="26"/>
                  <a:pt x="78" y="26"/>
                  <a:pt x="78" y="26"/>
                </a:cubicBezTo>
                <a:lnTo>
                  <a:pt x="78" y="143"/>
                </a:lnTo>
                <a:close/>
                <a:moveTo>
                  <a:pt x="156" y="139"/>
                </a:moveTo>
                <a:cubicBezTo>
                  <a:pt x="156" y="140"/>
                  <a:pt x="155" y="141"/>
                  <a:pt x="155" y="142"/>
                </a:cubicBezTo>
                <a:cubicBezTo>
                  <a:pt x="154" y="142"/>
                  <a:pt x="153" y="143"/>
                  <a:pt x="152" y="143"/>
                </a:cubicBezTo>
                <a:cubicBezTo>
                  <a:pt x="91" y="143"/>
                  <a:pt x="91" y="143"/>
                  <a:pt x="91" y="143"/>
                </a:cubicBezTo>
                <a:cubicBezTo>
                  <a:pt x="91" y="26"/>
                  <a:pt x="91" y="26"/>
                  <a:pt x="91" y="26"/>
                </a:cubicBezTo>
                <a:cubicBezTo>
                  <a:pt x="156" y="26"/>
                  <a:pt x="156" y="26"/>
                  <a:pt x="156" y="26"/>
                </a:cubicBezTo>
                <a:lnTo>
                  <a:pt x="156" y="139"/>
                </a:lnTo>
                <a:close/>
                <a:moveTo>
                  <a:pt x="156" y="139"/>
                </a:moveTo>
                <a:cubicBezTo>
                  <a:pt x="156" y="139"/>
                  <a:pt x="156" y="139"/>
                  <a:pt x="156" y="1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5" name="Freeform 438"/>
          <p:cNvSpPr>
            <a:spLocks noEditPoints="1"/>
          </p:cNvSpPr>
          <p:nvPr/>
        </p:nvSpPr>
        <p:spPr bwMode="auto">
          <a:xfrm>
            <a:off x="5109634" y="4527551"/>
            <a:ext cx="220133" cy="186267"/>
          </a:xfrm>
          <a:custGeom>
            <a:avLst/>
            <a:gdLst>
              <a:gd name="T0" fmla="*/ 16 w 168"/>
              <a:gd name="T1" fmla="*/ 0 h 142"/>
              <a:gd name="T2" fmla="*/ 0 w 168"/>
              <a:gd name="T3" fmla="*/ 126 h 142"/>
              <a:gd name="T4" fmla="*/ 152 w 168"/>
              <a:gd name="T5" fmla="*/ 142 h 142"/>
              <a:gd name="T6" fmla="*/ 168 w 168"/>
              <a:gd name="T7" fmla="*/ 16 h 142"/>
              <a:gd name="T8" fmla="*/ 51 w 168"/>
              <a:gd name="T9" fmla="*/ 128 h 142"/>
              <a:gd name="T10" fmla="*/ 14 w 168"/>
              <a:gd name="T11" fmla="*/ 128 h 142"/>
              <a:gd name="T12" fmla="*/ 14 w 168"/>
              <a:gd name="T13" fmla="*/ 104 h 142"/>
              <a:gd name="T14" fmla="*/ 51 w 168"/>
              <a:gd name="T15" fmla="*/ 104 h 142"/>
              <a:gd name="T16" fmla="*/ 52 w 168"/>
              <a:gd name="T17" fmla="*/ 87 h 142"/>
              <a:gd name="T18" fmla="*/ 16 w 168"/>
              <a:gd name="T19" fmla="*/ 91 h 142"/>
              <a:gd name="T20" fmla="*/ 13 w 168"/>
              <a:gd name="T21" fmla="*/ 68 h 142"/>
              <a:gd name="T22" fmla="*/ 49 w 168"/>
              <a:gd name="T23" fmla="*/ 65 h 142"/>
              <a:gd name="T24" fmla="*/ 52 w 168"/>
              <a:gd name="T25" fmla="*/ 87 h 142"/>
              <a:gd name="T26" fmla="*/ 49 w 168"/>
              <a:gd name="T27" fmla="*/ 52 h 142"/>
              <a:gd name="T28" fmla="*/ 13 w 168"/>
              <a:gd name="T29" fmla="*/ 48 h 142"/>
              <a:gd name="T30" fmla="*/ 16 w 168"/>
              <a:gd name="T31" fmla="*/ 26 h 142"/>
              <a:gd name="T32" fmla="*/ 52 w 168"/>
              <a:gd name="T33" fmla="*/ 29 h 142"/>
              <a:gd name="T34" fmla="*/ 103 w 168"/>
              <a:gd name="T35" fmla="*/ 128 h 142"/>
              <a:gd name="T36" fmla="*/ 66 w 168"/>
              <a:gd name="T37" fmla="*/ 128 h 142"/>
              <a:gd name="T38" fmla="*/ 66 w 168"/>
              <a:gd name="T39" fmla="*/ 104 h 142"/>
              <a:gd name="T40" fmla="*/ 103 w 168"/>
              <a:gd name="T41" fmla="*/ 104 h 142"/>
              <a:gd name="T42" fmla="*/ 104 w 168"/>
              <a:gd name="T43" fmla="*/ 87 h 142"/>
              <a:gd name="T44" fmla="*/ 68 w 168"/>
              <a:gd name="T45" fmla="*/ 91 h 142"/>
              <a:gd name="T46" fmla="*/ 65 w 168"/>
              <a:gd name="T47" fmla="*/ 68 h 142"/>
              <a:gd name="T48" fmla="*/ 100 w 168"/>
              <a:gd name="T49" fmla="*/ 65 h 142"/>
              <a:gd name="T50" fmla="*/ 104 w 168"/>
              <a:gd name="T51" fmla="*/ 87 h 142"/>
              <a:gd name="T52" fmla="*/ 100 w 168"/>
              <a:gd name="T53" fmla="*/ 52 h 142"/>
              <a:gd name="T54" fmla="*/ 65 w 168"/>
              <a:gd name="T55" fmla="*/ 48 h 142"/>
              <a:gd name="T56" fmla="*/ 68 w 168"/>
              <a:gd name="T57" fmla="*/ 26 h 142"/>
              <a:gd name="T58" fmla="*/ 104 w 168"/>
              <a:gd name="T59" fmla="*/ 29 h 142"/>
              <a:gd name="T60" fmla="*/ 154 w 168"/>
              <a:gd name="T61" fmla="*/ 128 h 142"/>
              <a:gd name="T62" fmla="*/ 117 w 168"/>
              <a:gd name="T63" fmla="*/ 128 h 142"/>
              <a:gd name="T64" fmla="*/ 117 w 168"/>
              <a:gd name="T65" fmla="*/ 104 h 142"/>
              <a:gd name="T66" fmla="*/ 154 w 168"/>
              <a:gd name="T67" fmla="*/ 104 h 142"/>
              <a:gd name="T68" fmla="*/ 155 w 168"/>
              <a:gd name="T69" fmla="*/ 87 h 142"/>
              <a:gd name="T70" fmla="*/ 120 w 168"/>
              <a:gd name="T71" fmla="*/ 91 h 142"/>
              <a:gd name="T72" fmla="*/ 117 w 168"/>
              <a:gd name="T73" fmla="*/ 68 h 142"/>
              <a:gd name="T74" fmla="*/ 152 w 168"/>
              <a:gd name="T75" fmla="*/ 65 h 142"/>
              <a:gd name="T76" fmla="*/ 155 w 168"/>
              <a:gd name="T77" fmla="*/ 87 h 142"/>
              <a:gd name="T78" fmla="*/ 152 w 168"/>
              <a:gd name="T79" fmla="*/ 52 h 142"/>
              <a:gd name="T80" fmla="*/ 117 w 168"/>
              <a:gd name="T81" fmla="*/ 48 h 142"/>
              <a:gd name="T82" fmla="*/ 120 w 168"/>
              <a:gd name="T83" fmla="*/ 26 h 142"/>
              <a:gd name="T84" fmla="*/ 155 w 168"/>
              <a:gd name="T85" fmla="*/ 29 h 142"/>
              <a:gd name="T86" fmla="*/ 155 w 168"/>
              <a:gd name="T87" fmla="*/ 4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8" h="142">
                <a:moveTo>
                  <a:pt x="164" y="5"/>
                </a:moveTo>
                <a:cubicBezTo>
                  <a:pt x="160" y="1"/>
                  <a:pt x="157" y="0"/>
                  <a:pt x="152" y="0"/>
                </a:cubicBezTo>
                <a:cubicBezTo>
                  <a:pt x="16" y="0"/>
                  <a:pt x="16" y="0"/>
                  <a:pt x="16" y="0"/>
                </a:cubicBezTo>
                <a:cubicBezTo>
                  <a:pt x="12" y="0"/>
                  <a:pt x="8" y="1"/>
                  <a:pt x="5" y="5"/>
                </a:cubicBezTo>
                <a:cubicBezTo>
                  <a:pt x="2" y="8"/>
                  <a:pt x="0" y="12"/>
                  <a:pt x="0" y="16"/>
                </a:cubicBezTo>
                <a:cubicBezTo>
                  <a:pt x="0" y="126"/>
                  <a:pt x="0" y="126"/>
                  <a:pt x="0" y="126"/>
                </a:cubicBezTo>
                <a:cubicBezTo>
                  <a:pt x="0" y="131"/>
                  <a:pt x="2" y="134"/>
                  <a:pt x="5" y="138"/>
                </a:cubicBezTo>
                <a:cubicBezTo>
                  <a:pt x="8" y="141"/>
                  <a:pt x="12" y="142"/>
                  <a:pt x="16" y="142"/>
                </a:cubicBezTo>
                <a:cubicBezTo>
                  <a:pt x="152" y="142"/>
                  <a:pt x="152" y="142"/>
                  <a:pt x="152" y="142"/>
                </a:cubicBezTo>
                <a:cubicBezTo>
                  <a:pt x="157" y="142"/>
                  <a:pt x="160" y="141"/>
                  <a:pt x="164" y="138"/>
                </a:cubicBezTo>
                <a:cubicBezTo>
                  <a:pt x="167" y="134"/>
                  <a:pt x="168" y="131"/>
                  <a:pt x="168" y="126"/>
                </a:cubicBezTo>
                <a:cubicBezTo>
                  <a:pt x="168" y="16"/>
                  <a:pt x="168" y="16"/>
                  <a:pt x="168" y="16"/>
                </a:cubicBezTo>
                <a:cubicBezTo>
                  <a:pt x="168" y="12"/>
                  <a:pt x="167" y="8"/>
                  <a:pt x="164" y="5"/>
                </a:cubicBezTo>
                <a:close/>
                <a:moveTo>
                  <a:pt x="52" y="126"/>
                </a:moveTo>
                <a:cubicBezTo>
                  <a:pt x="52" y="127"/>
                  <a:pt x="52" y="128"/>
                  <a:pt x="51" y="128"/>
                </a:cubicBezTo>
                <a:cubicBezTo>
                  <a:pt x="50" y="129"/>
                  <a:pt x="50" y="129"/>
                  <a:pt x="49" y="129"/>
                </a:cubicBezTo>
                <a:cubicBezTo>
                  <a:pt x="16" y="129"/>
                  <a:pt x="16" y="129"/>
                  <a:pt x="16" y="129"/>
                </a:cubicBezTo>
                <a:cubicBezTo>
                  <a:pt x="15" y="129"/>
                  <a:pt x="14" y="129"/>
                  <a:pt x="14" y="128"/>
                </a:cubicBezTo>
                <a:cubicBezTo>
                  <a:pt x="13" y="128"/>
                  <a:pt x="13" y="127"/>
                  <a:pt x="13" y="126"/>
                </a:cubicBezTo>
                <a:cubicBezTo>
                  <a:pt x="13" y="107"/>
                  <a:pt x="13" y="107"/>
                  <a:pt x="13" y="107"/>
                </a:cubicBezTo>
                <a:cubicBezTo>
                  <a:pt x="13" y="106"/>
                  <a:pt x="13" y="105"/>
                  <a:pt x="14" y="104"/>
                </a:cubicBezTo>
                <a:cubicBezTo>
                  <a:pt x="14" y="104"/>
                  <a:pt x="15" y="104"/>
                  <a:pt x="16" y="104"/>
                </a:cubicBezTo>
                <a:cubicBezTo>
                  <a:pt x="49" y="104"/>
                  <a:pt x="49" y="104"/>
                  <a:pt x="49" y="104"/>
                </a:cubicBezTo>
                <a:cubicBezTo>
                  <a:pt x="50" y="104"/>
                  <a:pt x="50" y="104"/>
                  <a:pt x="51" y="104"/>
                </a:cubicBezTo>
                <a:cubicBezTo>
                  <a:pt x="52" y="105"/>
                  <a:pt x="52" y="106"/>
                  <a:pt x="52" y="107"/>
                </a:cubicBezTo>
                <a:lnTo>
                  <a:pt x="52" y="126"/>
                </a:lnTo>
                <a:close/>
                <a:moveTo>
                  <a:pt x="52" y="87"/>
                </a:moveTo>
                <a:cubicBezTo>
                  <a:pt x="52" y="88"/>
                  <a:pt x="52" y="89"/>
                  <a:pt x="51" y="90"/>
                </a:cubicBezTo>
                <a:cubicBezTo>
                  <a:pt x="50" y="90"/>
                  <a:pt x="50" y="91"/>
                  <a:pt x="49" y="91"/>
                </a:cubicBezTo>
                <a:cubicBezTo>
                  <a:pt x="16" y="91"/>
                  <a:pt x="16" y="91"/>
                  <a:pt x="16" y="91"/>
                </a:cubicBezTo>
                <a:cubicBezTo>
                  <a:pt x="15" y="91"/>
                  <a:pt x="14" y="90"/>
                  <a:pt x="14" y="90"/>
                </a:cubicBezTo>
                <a:cubicBezTo>
                  <a:pt x="13" y="89"/>
                  <a:pt x="13" y="88"/>
                  <a:pt x="13" y="87"/>
                </a:cubicBezTo>
                <a:cubicBezTo>
                  <a:pt x="13" y="68"/>
                  <a:pt x="13" y="68"/>
                  <a:pt x="13" y="68"/>
                </a:cubicBezTo>
                <a:cubicBezTo>
                  <a:pt x="13" y="67"/>
                  <a:pt x="13" y="66"/>
                  <a:pt x="14" y="66"/>
                </a:cubicBezTo>
                <a:cubicBezTo>
                  <a:pt x="14" y="65"/>
                  <a:pt x="15" y="65"/>
                  <a:pt x="16" y="65"/>
                </a:cubicBezTo>
                <a:cubicBezTo>
                  <a:pt x="49" y="65"/>
                  <a:pt x="49" y="65"/>
                  <a:pt x="49" y="65"/>
                </a:cubicBezTo>
                <a:cubicBezTo>
                  <a:pt x="50" y="65"/>
                  <a:pt x="50" y="65"/>
                  <a:pt x="51" y="66"/>
                </a:cubicBezTo>
                <a:cubicBezTo>
                  <a:pt x="52" y="66"/>
                  <a:pt x="52" y="67"/>
                  <a:pt x="52" y="68"/>
                </a:cubicBezTo>
                <a:lnTo>
                  <a:pt x="52" y="87"/>
                </a:lnTo>
                <a:close/>
                <a:moveTo>
                  <a:pt x="52" y="48"/>
                </a:moveTo>
                <a:cubicBezTo>
                  <a:pt x="52" y="49"/>
                  <a:pt x="52" y="50"/>
                  <a:pt x="51" y="51"/>
                </a:cubicBezTo>
                <a:cubicBezTo>
                  <a:pt x="50" y="51"/>
                  <a:pt x="50" y="52"/>
                  <a:pt x="49" y="52"/>
                </a:cubicBezTo>
                <a:cubicBezTo>
                  <a:pt x="16" y="52"/>
                  <a:pt x="16" y="52"/>
                  <a:pt x="16" y="52"/>
                </a:cubicBezTo>
                <a:cubicBezTo>
                  <a:pt x="15" y="52"/>
                  <a:pt x="14" y="51"/>
                  <a:pt x="14" y="51"/>
                </a:cubicBezTo>
                <a:cubicBezTo>
                  <a:pt x="13" y="50"/>
                  <a:pt x="13" y="49"/>
                  <a:pt x="13" y="48"/>
                </a:cubicBezTo>
                <a:cubicBezTo>
                  <a:pt x="13" y="29"/>
                  <a:pt x="13" y="29"/>
                  <a:pt x="13" y="29"/>
                </a:cubicBezTo>
                <a:cubicBezTo>
                  <a:pt x="13" y="28"/>
                  <a:pt x="13" y="27"/>
                  <a:pt x="14" y="27"/>
                </a:cubicBezTo>
                <a:cubicBezTo>
                  <a:pt x="14" y="26"/>
                  <a:pt x="15" y="26"/>
                  <a:pt x="16" y="26"/>
                </a:cubicBezTo>
                <a:cubicBezTo>
                  <a:pt x="49" y="26"/>
                  <a:pt x="49" y="26"/>
                  <a:pt x="49" y="26"/>
                </a:cubicBezTo>
                <a:cubicBezTo>
                  <a:pt x="50" y="26"/>
                  <a:pt x="50" y="26"/>
                  <a:pt x="51" y="27"/>
                </a:cubicBezTo>
                <a:cubicBezTo>
                  <a:pt x="52" y="27"/>
                  <a:pt x="52" y="28"/>
                  <a:pt x="52" y="29"/>
                </a:cubicBezTo>
                <a:lnTo>
                  <a:pt x="52" y="48"/>
                </a:lnTo>
                <a:close/>
                <a:moveTo>
                  <a:pt x="104" y="126"/>
                </a:moveTo>
                <a:cubicBezTo>
                  <a:pt x="104" y="127"/>
                  <a:pt x="103" y="128"/>
                  <a:pt x="103" y="128"/>
                </a:cubicBezTo>
                <a:cubicBezTo>
                  <a:pt x="102" y="129"/>
                  <a:pt x="101" y="129"/>
                  <a:pt x="100" y="129"/>
                </a:cubicBezTo>
                <a:cubicBezTo>
                  <a:pt x="68" y="129"/>
                  <a:pt x="68" y="129"/>
                  <a:pt x="68" y="129"/>
                </a:cubicBezTo>
                <a:cubicBezTo>
                  <a:pt x="67" y="129"/>
                  <a:pt x="66" y="129"/>
                  <a:pt x="66" y="128"/>
                </a:cubicBezTo>
                <a:cubicBezTo>
                  <a:pt x="65" y="128"/>
                  <a:pt x="65" y="127"/>
                  <a:pt x="65" y="126"/>
                </a:cubicBezTo>
                <a:cubicBezTo>
                  <a:pt x="65" y="107"/>
                  <a:pt x="65" y="107"/>
                  <a:pt x="65" y="107"/>
                </a:cubicBezTo>
                <a:cubicBezTo>
                  <a:pt x="65" y="106"/>
                  <a:pt x="65" y="105"/>
                  <a:pt x="66" y="104"/>
                </a:cubicBezTo>
                <a:cubicBezTo>
                  <a:pt x="66" y="104"/>
                  <a:pt x="67" y="104"/>
                  <a:pt x="68" y="104"/>
                </a:cubicBezTo>
                <a:cubicBezTo>
                  <a:pt x="100" y="104"/>
                  <a:pt x="100" y="104"/>
                  <a:pt x="100" y="104"/>
                </a:cubicBezTo>
                <a:cubicBezTo>
                  <a:pt x="101" y="104"/>
                  <a:pt x="102" y="104"/>
                  <a:pt x="103" y="104"/>
                </a:cubicBezTo>
                <a:cubicBezTo>
                  <a:pt x="103" y="105"/>
                  <a:pt x="104" y="106"/>
                  <a:pt x="104" y="107"/>
                </a:cubicBezTo>
                <a:lnTo>
                  <a:pt x="104" y="126"/>
                </a:lnTo>
                <a:close/>
                <a:moveTo>
                  <a:pt x="104" y="87"/>
                </a:moveTo>
                <a:cubicBezTo>
                  <a:pt x="104" y="88"/>
                  <a:pt x="103" y="89"/>
                  <a:pt x="103" y="90"/>
                </a:cubicBezTo>
                <a:cubicBezTo>
                  <a:pt x="102" y="90"/>
                  <a:pt x="101" y="91"/>
                  <a:pt x="100" y="91"/>
                </a:cubicBezTo>
                <a:cubicBezTo>
                  <a:pt x="68" y="91"/>
                  <a:pt x="68" y="91"/>
                  <a:pt x="68" y="91"/>
                </a:cubicBezTo>
                <a:cubicBezTo>
                  <a:pt x="67" y="91"/>
                  <a:pt x="66" y="90"/>
                  <a:pt x="66" y="90"/>
                </a:cubicBezTo>
                <a:cubicBezTo>
                  <a:pt x="65" y="89"/>
                  <a:pt x="65" y="88"/>
                  <a:pt x="65" y="87"/>
                </a:cubicBezTo>
                <a:cubicBezTo>
                  <a:pt x="65" y="68"/>
                  <a:pt x="65" y="68"/>
                  <a:pt x="65" y="68"/>
                </a:cubicBezTo>
                <a:cubicBezTo>
                  <a:pt x="65" y="67"/>
                  <a:pt x="65" y="66"/>
                  <a:pt x="66" y="66"/>
                </a:cubicBezTo>
                <a:cubicBezTo>
                  <a:pt x="66" y="65"/>
                  <a:pt x="67" y="65"/>
                  <a:pt x="68" y="65"/>
                </a:cubicBezTo>
                <a:cubicBezTo>
                  <a:pt x="100" y="65"/>
                  <a:pt x="100" y="65"/>
                  <a:pt x="100" y="65"/>
                </a:cubicBezTo>
                <a:cubicBezTo>
                  <a:pt x="101" y="65"/>
                  <a:pt x="102" y="65"/>
                  <a:pt x="103" y="66"/>
                </a:cubicBezTo>
                <a:cubicBezTo>
                  <a:pt x="103" y="66"/>
                  <a:pt x="104" y="67"/>
                  <a:pt x="104" y="68"/>
                </a:cubicBezTo>
                <a:lnTo>
                  <a:pt x="104" y="87"/>
                </a:lnTo>
                <a:close/>
                <a:moveTo>
                  <a:pt x="104" y="48"/>
                </a:moveTo>
                <a:cubicBezTo>
                  <a:pt x="104" y="49"/>
                  <a:pt x="103" y="50"/>
                  <a:pt x="103" y="51"/>
                </a:cubicBezTo>
                <a:cubicBezTo>
                  <a:pt x="102" y="51"/>
                  <a:pt x="101" y="52"/>
                  <a:pt x="100" y="52"/>
                </a:cubicBezTo>
                <a:cubicBezTo>
                  <a:pt x="68" y="52"/>
                  <a:pt x="68" y="52"/>
                  <a:pt x="68" y="52"/>
                </a:cubicBezTo>
                <a:cubicBezTo>
                  <a:pt x="67" y="52"/>
                  <a:pt x="66" y="51"/>
                  <a:pt x="66" y="51"/>
                </a:cubicBezTo>
                <a:cubicBezTo>
                  <a:pt x="65" y="50"/>
                  <a:pt x="65" y="49"/>
                  <a:pt x="65" y="48"/>
                </a:cubicBezTo>
                <a:cubicBezTo>
                  <a:pt x="65" y="29"/>
                  <a:pt x="65" y="29"/>
                  <a:pt x="65" y="29"/>
                </a:cubicBezTo>
                <a:cubicBezTo>
                  <a:pt x="65" y="28"/>
                  <a:pt x="65" y="27"/>
                  <a:pt x="66" y="27"/>
                </a:cubicBezTo>
                <a:cubicBezTo>
                  <a:pt x="66" y="26"/>
                  <a:pt x="67" y="26"/>
                  <a:pt x="68" y="26"/>
                </a:cubicBezTo>
                <a:cubicBezTo>
                  <a:pt x="100" y="26"/>
                  <a:pt x="100" y="26"/>
                  <a:pt x="100" y="26"/>
                </a:cubicBezTo>
                <a:cubicBezTo>
                  <a:pt x="101" y="26"/>
                  <a:pt x="102" y="26"/>
                  <a:pt x="103" y="27"/>
                </a:cubicBezTo>
                <a:cubicBezTo>
                  <a:pt x="103" y="27"/>
                  <a:pt x="104" y="28"/>
                  <a:pt x="104" y="29"/>
                </a:cubicBezTo>
                <a:lnTo>
                  <a:pt x="104" y="48"/>
                </a:lnTo>
                <a:close/>
                <a:moveTo>
                  <a:pt x="155" y="126"/>
                </a:moveTo>
                <a:cubicBezTo>
                  <a:pt x="155" y="127"/>
                  <a:pt x="155" y="128"/>
                  <a:pt x="154" y="128"/>
                </a:cubicBezTo>
                <a:cubicBezTo>
                  <a:pt x="154" y="129"/>
                  <a:pt x="153" y="129"/>
                  <a:pt x="152" y="129"/>
                </a:cubicBezTo>
                <a:cubicBezTo>
                  <a:pt x="120" y="129"/>
                  <a:pt x="120" y="129"/>
                  <a:pt x="120" y="129"/>
                </a:cubicBezTo>
                <a:cubicBezTo>
                  <a:pt x="119" y="129"/>
                  <a:pt x="118" y="129"/>
                  <a:pt x="117" y="128"/>
                </a:cubicBezTo>
                <a:cubicBezTo>
                  <a:pt x="117" y="128"/>
                  <a:pt x="117" y="127"/>
                  <a:pt x="117" y="126"/>
                </a:cubicBezTo>
                <a:cubicBezTo>
                  <a:pt x="117" y="107"/>
                  <a:pt x="117" y="107"/>
                  <a:pt x="117" y="107"/>
                </a:cubicBezTo>
                <a:cubicBezTo>
                  <a:pt x="117" y="106"/>
                  <a:pt x="117" y="105"/>
                  <a:pt x="117" y="104"/>
                </a:cubicBezTo>
                <a:cubicBezTo>
                  <a:pt x="118" y="104"/>
                  <a:pt x="119" y="104"/>
                  <a:pt x="120" y="104"/>
                </a:cubicBezTo>
                <a:cubicBezTo>
                  <a:pt x="152" y="104"/>
                  <a:pt x="152" y="104"/>
                  <a:pt x="152" y="104"/>
                </a:cubicBezTo>
                <a:cubicBezTo>
                  <a:pt x="153" y="104"/>
                  <a:pt x="154" y="104"/>
                  <a:pt x="154" y="104"/>
                </a:cubicBezTo>
                <a:cubicBezTo>
                  <a:pt x="155" y="105"/>
                  <a:pt x="155" y="106"/>
                  <a:pt x="155" y="107"/>
                </a:cubicBezTo>
                <a:lnTo>
                  <a:pt x="155" y="126"/>
                </a:lnTo>
                <a:close/>
                <a:moveTo>
                  <a:pt x="155" y="87"/>
                </a:moveTo>
                <a:cubicBezTo>
                  <a:pt x="155" y="88"/>
                  <a:pt x="155" y="89"/>
                  <a:pt x="154" y="90"/>
                </a:cubicBezTo>
                <a:cubicBezTo>
                  <a:pt x="154" y="90"/>
                  <a:pt x="153" y="91"/>
                  <a:pt x="152" y="91"/>
                </a:cubicBezTo>
                <a:cubicBezTo>
                  <a:pt x="120" y="91"/>
                  <a:pt x="120" y="91"/>
                  <a:pt x="120" y="91"/>
                </a:cubicBezTo>
                <a:cubicBezTo>
                  <a:pt x="119" y="91"/>
                  <a:pt x="118" y="90"/>
                  <a:pt x="117" y="90"/>
                </a:cubicBezTo>
                <a:cubicBezTo>
                  <a:pt x="117" y="89"/>
                  <a:pt x="117" y="88"/>
                  <a:pt x="117" y="87"/>
                </a:cubicBezTo>
                <a:cubicBezTo>
                  <a:pt x="117" y="68"/>
                  <a:pt x="117" y="68"/>
                  <a:pt x="117" y="68"/>
                </a:cubicBezTo>
                <a:cubicBezTo>
                  <a:pt x="117" y="67"/>
                  <a:pt x="117" y="66"/>
                  <a:pt x="117" y="66"/>
                </a:cubicBezTo>
                <a:cubicBezTo>
                  <a:pt x="118" y="65"/>
                  <a:pt x="119" y="65"/>
                  <a:pt x="120" y="65"/>
                </a:cubicBezTo>
                <a:cubicBezTo>
                  <a:pt x="152" y="65"/>
                  <a:pt x="152" y="65"/>
                  <a:pt x="152" y="65"/>
                </a:cubicBezTo>
                <a:cubicBezTo>
                  <a:pt x="153" y="65"/>
                  <a:pt x="154" y="65"/>
                  <a:pt x="154" y="66"/>
                </a:cubicBezTo>
                <a:cubicBezTo>
                  <a:pt x="155" y="66"/>
                  <a:pt x="155" y="67"/>
                  <a:pt x="155" y="68"/>
                </a:cubicBezTo>
                <a:lnTo>
                  <a:pt x="155" y="87"/>
                </a:lnTo>
                <a:close/>
                <a:moveTo>
                  <a:pt x="155" y="48"/>
                </a:moveTo>
                <a:cubicBezTo>
                  <a:pt x="155" y="49"/>
                  <a:pt x="155" y="50"/>
                  <a:pt x="154" y="51"/>
                </a:cubicBezTo>
                <a:cubicBezTo>
                  <a:pt x="154" y="51"/>
                  <a:pt x="153" y="52"/>
                  <a:pt x="152" y="52"/>
                </a:cubicBezTo>
                <a:cubicBezTo>
                  <a:pt x="120" y="52"/>
                  <a:pt x="120" y="52"/>
                  <a:pt x="120" y="52"/>
                </a:cubicBezTo>
                <a:cubicBezTo>
                  <a:pt x="119" y="52"/>
                  <a:pt x="118" y="51"/>
                  <a:pt x="117" y="51"/>
                </a:cubicBezTo>
                <a:cubicBezTo>
                  <a:pt x="117" y="50"/>
                  <a:pt x="117" y="49"/>
                  <a:pt x="117" y="48"/>
                </a:cubicBezTo>
                <a:cubicBezTo>
                  <a:pt x="117" y="29"/>
                  <a:pt x="117" y="29"/>
                  <a:pt x="117" y="29"/>
                </a:cubicBezTo>
                <a:cubicBezTo>
                  <a:pt x="117" y="28"/>
                  <a:pt x="117" y="27"/>
                  <a:pt x="117" y="27"/>
                </a:cubicBezTo>
                <a:cubicBezTo>
                  <a:pt x="118" y="26"/>
                  <a:pt x="119" y="26"/>
                  <a:pt x="120" y="26"/>
                </a:cubicBezTo>
                <a:cubicBezTo>
                  <a:pt x="152" y="26"/>
                  <a:pt x="152" y="26"/>
                  <a:pt x="152" y="26"/>
                </a:cubicBezTo>
                <a:cubicBezTo>
                  <a:pt x="153" y="26"/>
                  <a:pt x="154" y="26"/>
                  <a:pt x="154" y="27"/>
                </a:cubicBezTo>
                <a:cubicBezTo>
                  <a:pt x="155" y="27"/>
                  <a:pt x="155" y="28"/>
                  <a:pt x="155" y="29"/>
                </a:cubicBezTo>
                <a:lnTo>
                  <a:pt x="155" y="48"/>
                </a:lnTo>
                <a:close/>
                <a:moveTo>
                  <a:pt x="155" y="48"/>
                </a:moveTo>
                <a:cubicBezTo>
                  <a:pt x="155" y="48"/>
                  <a:pt x="155" y="48"/>
                  <a:pt x="155"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6" name="Freeform 439"/>
          <p:cNvSpPr>
            <a:spLocks noEditPoints="1"/>
          </p:cNvSpPr>
          <p:nvPr/>
        </p:nvSpPr>
        <p:spPr bwMode="auto">
          <a:xfrm>
            <a:off x="5505451" y="4493685"/>
            <a:ext cx="224367" cy="224367"/>
          </a:xfrm>
          <a:custGeom>
            <a:avLst/>
            <a:gdLst>
              <a:gd name="T0" fmla="*/ 167 w 171"/>
              <a:gd name="T1" fmla="*/ 91 h 171"/>
              <a:gd name="T2" fmla="*/ 86 w 171"/>
              <a:gd name="T3" fmla="*/ 10 h 171"/>
              <a:gd name="T4" fmla="*/ 74 w 171"/>
              <a:gd name="T5" fmla="*/ 3 h 171"/>
              <a:gd name="T6" fmla="*/ 61 w 171"/>
              <a:gd name="T7" fmla="*/ 0 h 171"/>
              <a:gd name="T8" fmla="*/ 14 w 171"/>
              <a:gd name="T9" fmla="*/ 0 h 171"/>
              <a:gd name="T10" fmla="*/ 4 w 171"/>
              <a:gd name="T11" fmla="*/ 4 h 171"/>
              <a:gd name="T12" fmla="*/ 0 w 171"/>
              <a:gd name="T13" fmla="*/ 15 h 171"/>
              <a:gd name="T14" fmla="*/ 0 w 171"/>
              <a:gd name="T15" fmla="*/ 62 h 171"/>
              <a:gd name="T16" fmla="*/ 3 w 171"/>
              <a:gd name="T17" fmla="*/ 75 h 171"/>
              <a:gd name="T18" fmla="*/ 10 w 171"/>
              <a:gd name="T19" fmla="*/ 86 h 171"/>
              <a:gd name="T20" fmla="*/ 91 w 171"/>
              <a:gd name="T21" fmla="*/ 167 h 171"/>
              <a:gd name="T22" fmla="*/ 101 w 171"/>
              <a:gd name="T23" fmla="*/ 171 h 171"/>
              <a:gd name="T24" fmla="*/ 111 w 171"/>
              <a:gd name="T25" fmla="*/ 167 h 171"/>
              <a:gd name="T26" fmla="*/ 167 w 171"/>
              <a:gd name="T27" fmla="*/ 112 h 171"/>
              <a:gd name="T28" fmla="*/ 171 w 171"/>
              <a:gd name="T29" fmla="*/ 101 h 171"/>
              <a:gd name="T30" fmla="*/ 167 w 171"/>
              <a:gd name="T31" fmla="*/ 91 h 171"/>
              <a:gd name="T32" fmla="*/ 46 w 171"/>
              <a:gd name="T33" fmla="*/ 47 h 171"/>
              <a:gd name="T34" fmla="*/ 36 w 171"/>
              <a:gd name="T35" fmla="*/ 51 h 171"/>
              <a:gd name="T36" fmla="*/ 26 w 171"/>
              <a:gd name="T37" fmla="*/ 47 h 171"/>
              <a:gd name="T38" fmla="*/ 21 w 171"/>
              <a:gd name="T39" fmla="*/ 36 h 171"/>
              <a:gd name="T40" fmla="*/ 26 w 171"/>
              <a:gd name="T41" fmla="*/ 26 h 171"/>
              <a:gd name="T42" fmla="*/ 36 w 171"/>
              <a:gd name="T43" fmla="*/ 22 h 171"/>
              <a:gd name="T44" fmla="*/ 46 w 171"/>
              <a:gd name="T45" fmla="*/ 26 h 171"/>
              <a:gd name="T46" fmla="*/ 50 w 171"/>
              <a:gd name="T47" fmla="*/ 36 h 171"/>
              <a:gd name="T48" fmla="*/ 46 w 171"/>
              <a:gd name="T49" fmla="*/ 47 h 171"/>
              <a:gd name="T50" fmla="*/ 46 w 171"/>
              <a:gd name="T51" fmla="*/ 47 h 171"/>
              <a:gd name="T52" fmla="*/ 46 w 171"/>
              <a:gd name="T53" fmla="*/ 4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1" h="171">
                <a:moveTo>
                  <a:pt x="167" y="91"/>
                </a:moveTo>
                <a:cubicBezTo>
                  <a:pt x="86" y="10"/>
                  <a:pt x="86" y="10"/>
                  <a:pt x="86" y="10"/>
                </a:cubicBezTo>
                <a:cubicBezTo>
                  <a:pt x="83" y="8"/>
                  <a:pt x="79" y="5"/>
                  <a:pt x="74" y="3"/>
                </a:cubicBezTo>
                <a:cubicBezTo>
                  <a:pt x="70" y="1"/>
                  <a:pt x="65" y="0"/>
                  <a:pt x="61" y="0"/>
                </a:cubicBezTo>
                <a:cubicBezTo>
                  <a:pt x="14" y="0"/>
                  <a:pt x="14" y="0"/>
                  <a:pt x="14" y="0"/>
                </a:cubicBezTo>
                <a:cubicBezTo>
                  <a:pt x="10" y="0"/>
                  <a:pt x="7" y="2"/>
                  <a:pt x="4" y="4"/>
                </a:cubicBezTo>
                <a:cubicBezTo>
                  <a:pt x="1" y="7"/>
                  <a:pt x="0" y="11"/>
                  <a:pt x="0" y="15"/>
                </a:cubicBezTo>
                <a:cubicBezTo>
                  <a:pt x="0" y="62"/>
                  <a:pt x="0" y="62"/>
                  <a:pt x="0" y="62"/>
                </a:cubicBezTo>
                <a:cubicBezTo>
                  <a:pt x="0" y="66"/>
                  <a:pt x="1" y="70"/>
                  <a:pt x="3" y="75"/>
                </a:cubicBezTo>
                <a:cubicBezTo>
                  <a:pt x="5" y="80"/>
                  <a:pt x="7" y="83"/>
                  <a:pt x="10" y="86"/>
                </a:cubicBezTo>
                <a:cubicBezTo>
                  <a:pt x="91" y="167"/>
                  <a:pt x="91" y="167"/>
                  <a:pt x="91" y="167"/>
                </a:cubicBezTo>
                <a:cubicBezTo>
                  <a:pt x="94" y="170"/>
                  <a:pt x="97" y="171"/>
                  <a:pt x="101" y="171"/>
                </a:cubicBezTo>
                <a:cubicBezTo>
                  <a:pt x="105" y="171"/>
                  <a:pt x="108" y="170"/>
                  <a:pt x="111" y="167"/>
                </a:cubicBezTo>
                <a:cubicBezTo>
                  <a:pt x="167" y="112"/>
                  <a:pt x="167" y="112"/>
                  <a:pt x="167" y="112"/>
                </a:cubicBezTo>
                <a:cubicBezTo>
                  <a:pt x="170" y="109"/>
                  <a:pt x="171" y="105"/>
                  <a:pt x="171" y="101"/>
                </a:cubicBezTo>
                <a:cubicBezTo>
                  <a:pt x="171" y="98"/>
                  <a:pt x="170" y="94"/>
                  <a:pt x="167" y="91"/>
                </a:cubicBezTo>
                <a:close/>
                <a:moveTo>
                  <a:pt x="46" y="47"/>
                </a:moveTo>
                <a:cubicBezTo>
                  <a:pt x="43" y="49"/>
                  <a:pt x="40" y="51"/>
                  <a:pt x="36" y="51"/>
                </a:cubicBezTo>
                <a:cubicBezTo>
                  <a:pt x="32" y="51"/>
                  <a:pt x="28" y="49"/>
                  <a:pt x="26" y="47"/>
                </a:cubicBezTo>
                <a:cubicBezTo>
                  <a:pt x="23" y="44"/>
                  <a:pt x="21" y="40"/>
                  <a:pt x="21" y="36"/>
                </a:cubicBezTo>
                <a:cubicBezTo>
                  <a:pt x="21" y="32"/>
                  <a:pt x="23" y="29"/>
                  <a:pt x="26" y="26"/>
                </a:cubicBezTo>
                <a:cubicBezTo>
                  <a:pt x="28" y="23"/>
                  <a:pt x="32" y="22"/>
                  <a:pt x="36" y="22"/>
                </a:cubicBezTo>
                <a:cubicBezTo>
                  <a:pt x="40" y="22"/>
                  <a:pt x="43" y="23"/>
                  <a:pt x="46" y="26"/>
                </a:cubicBezTo>
                <a:cubicBezTo>
                  <a:pt x="49" y="29"/>
                  <a:pt x="50" y="32"/>
                  <a:pt x="50" y="36"/>
                </a:cubicBezTo>
                <a:cubicBezTo>
                  <a:pt x="50" y="40"/>
                  <a:pt x="49" y="44"/>
                  <a:pt x="46" y="47"/>
                </a:cubicBezTo>
                <a:close/>
                <a:moveTo>
                  <a:pt x="46" y="47"/>
                </a:moveTo>
                <a:cubicBezTo>
                  <a:pt x="46" y="47"/>
                  <a:pt x="46" y="47"/>
                  <a:pt x="46"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7" name="Freeform 440"/>
          <p:cNvSpPr>
            <a:spLocks noEditPoints="1"/>
          </p:cNvSpPr>
          <p:nvPr/>
        </p:nvSpPr>
        <p:spPr bwMode="auto">
          <a:xfrm>
            <a:off x="5858935" y="4519086"/>
            <a:ext cx="198967" cy="198967"/>
          </a:xfrm>
          <a:custGeom>
            <a:avLst/>
            <a:gdLst>
              <a:gd name="T0" fmla="*/ 153 w 153"/>
              <a:gd name="T1" fmla="*/ 91 h 153"/>
              <a:gd name="T2" fmla="*/ 149 w 153"/>
              <a:gd name="T3" fmla="*/ 82 h 153"/>
              <a:gd name="T4" fmla="*/ 77 w 153"/>
              <a:gd name="T5" fmla="*/ 9 h 153"/>
              <a:gd name="T6" fmla="*/ 67 w 153"/>
              <a:gd name="T7" fmla="*/ 3 h 153"/>
              <a:gd name="T8" fmla="*/ 55 w 153"/>
              <a:gd name="T9" fmla="*/ 0 h 153"/>
              <a:gd name="T10" fmla="*/ 13 w 153"/>
              <a:gd name="T11" fmla="*/ 0 h 153"/>
              <a:gd name="T12" fmla="*/ 4 w 153"/>
              <a:gd name="T13" fmla="*/ 4 h 153"/>
              <a:gd name="T14" fmla="*/ 0 w 153"/>
              <a:gd name="T15" fmla="*/ 13 h 153"/>
              <a:gd name="T16" fmla="*/ 0 w 153"/>
              <a:gd name="T17" fmla="*/ 55 h 153"/>
              <a:gd name="T18" fmla="*/ 3 w 153"/>
              <a:gd name="T19" fmla="*/ 67 h 153"/>
              <a:gd name="T20" fmla="*/ 9 w 153"/>
              <a:gd name="T21" fmla="*/ 77 h 153"/>
              <a:gd name="T22" fmla="*/ 81 w 153"/>
              <a:gd name="T23" fmla="*/ 150 h 153"/>
              <a:gd name="T24" fmla="*/ 91 w 153"/>
              <a:gd name="T25" fmla="*/ 153 h 153"/>
              <a:gd name="T26" fmla="*/ 100 w 153"/>
              <a:gd name="T27" fmla="*/ 150 h 153"/>
              <a:gd name="T28" fmla="*/ 149 w 153"/>
              <a:gd name="T29" fmla="*/ 100 h 153"/>
              <a:gd name="T30" fmla="*/ 153 w 153"/>
              <a:gd name="T31" fmla="*/ 91 h 153"/>
              <a:gd name="T32" fmla="*/ 41 w 153"/>
              <a:gd name="T33" fmla="*/ 42 h 153"/>
              <a:gd name="T34" fmla="*/ 32 w 153"/>
              <a:gd name="T35" fmla="*/ 45 h 153"/>
              <a:gd name="T36" fmla="*/ 23 w 153"/>
              <a:gd name="T37" fmla="*/ 42 h 153"/>
              <a:gd name="T38" fmla="*/ 19 w 153"/>
              <a:gd name="T39" fmla="*/ 33 h 153"/>
              <a:gd name="T40" fmla="*/ 23 w 153"/>
              <a:gd name="T41" fmla="*/ 23 h 153"/>
              <a:gd name="T42" fmla="*/ 32 w 153"/>
              <a:gd name="T43" fmla="*/ 20 h 153"/>
              <a:gd name="T44" fmla="*/ 41 w 153"/>
              <a:gd name="T45" fmla="*/ 23 h 153"/>
              <a:gd name="T46" fmla="*/ 45 w 153"/>
              <a:gd name="T47" fmla="*/ 33 h 153"/>
              <a:gd name="T48" fmla="*/ 41 w 153"/>
              <a:gd name="T49" fmla="*/ 42 h 153"/>
              <a:gd name="T50" fmla="*/ 41 w 153"/>
              <a:gd name="T51" fmla="*/ 42 h 153"/>
              <a:gd name="T52" fmla="*/ 41 w 153"/>
              <a:gd name="T53" fmla="*/ 4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3" h="153">
                <a:moveTo>
                  <a:pt x="153" y="91"/>
                </a:moveTo>
                <a:cubicBezTo>
                  <a:pt x="153" y="87"/>
                  <a:pt x="152" y="84"/>
                  <a:pt x="149" y="82"/>
                </a:cubicBezTo>
                <a:cubicBezTo>
                  <a:pt x="77" y="9"/>
                  <a:pt x="77" y="9"/>
                  <a:pt x="77" y="9"/>
                </a:cubicBezTo>
                <a:cubicBezTo>
                  <a:pt x="75" y="7"/>
                  <a:pt x="71" y="5"/>
                  <a:pt x="67" y="3"/>
                </a:cubicBezTo>
                <a:cubicBezTo>
                  <a:pt x="62" y="1"/>
                  <a:pt x="59" y="0"/>
                  <a:pt x="55" y="0"/>
                </a:cubicBezTo>
                <a:cubicBezTo>
                  <a:pt x="13" y="0"/>
                  <a:pt x="13" y="0"/>
                  <a:pt x="13" y="0"/>
                </a:cubicBezTo>
                <a:cubicBezTo>
                  <a:pt x="9" y="0"/>
                  <a:pt x="6" y="1"/>
                  <a:pt x="4" y="4"/>
                </a:cubicBezTo>
                <a:cubicBezTo>
                  <a:pt x="1" y="7"/>
                  <a:pt x="0" y="10"/>
                  <a:pt x="0" y="13"/>
                </a:cubicBezTo>
                <a:cubicBezTo>
                  <a:pt x="0" y="55"/>
                  <a:pt x="0" y="55"/>
                  <a:pt x="0" y="55"/>
                </a:cubicBezTo>
                <a:cubicBezTo>
                  <a:pt x="0" y="59"/>
                  <a:pt x="1" y="63"/>
                  <a:pt x="3" y="67"/>
                </a:cubicBezTo>
                <a:cubicBezTo>
                  <a:pt x="4" y="71"/>
                  <a:pt x="7" y="75"/>
                  <a:pt x="9" y="77"/>
                </a:cubicBezTo>
                <a:cubicBezTo>
                  <a:pt x="81" y="150"/>
                  <a:pt x="81" y="150"/>
                  <a:pt x="81" y="150"/>
                </a:cubicBezTo>
                <a:cubicBezTo>
                  <a:pt x="84" y="152"/>
                  <a:pt x="87" y="153"/>
                  <a:pt x="91" y="153"/>
                </a:cubicBezTo>
                <a:cubicBezTo>
                  <a:pt x="94" y="153"/>
                  <a:pt x="97" y="152"/>
                  <a:pt x="100" y="150"/>
                </a:cubicBezTo>
                <a:cubicBezTo>
                  <a:pt x="149" y="100"/>
                  <a:pt x="149" y="100"/>
                  <a:pt x="149" y="100"/>
                </a:cubicBezTo>
                <a:cubicBezTo>
                  <a:pt x="152" y="97"/>
                  <a:pt x="153" y="94"/>
                  <a:pt x="153" y="91"/>
                </a:cubicBezTo>
                <a:close/>
                <a:moveTo>
                  <a:pt x="41" y="42"/>
                </a:moveTo>
                <a:cubicBezTo>
                  <a:pt x="39" y="44"/>
                  <a:pt x="36" y="45"/>
                  <a:pt x="32" y="45"/>
                </a:cubicBezTo>
                <a:cubicBezTo>
                  <a:pt x="29" y="45"/>
                  <a:pt x="26" y="44"/>
                  <a:pt x="23" y="42"/>
                </a:cubicBezTo>
                <a:cubicBezTo>
                  <a:pt x="21" y="39"/>
                  <a:pt x="19" y="36"/>
                  <a:pt x="19" y="33"/>
                </a:cubicBezTo>
                <a:cubicBezTo>
                  <a:pt x="19" y="29"/>
                  <a:pt x="21" y="26"/>
                  <a:pt x="23" y="23"/>
                </a:cubicBezTo>
                <a:cubicBezTo>
                  <a:pt x="26" y="21"/>
                  <a:pt x="29" y="20"/>
                  <a:pt x="32" y="20"/>
                </a:cubicBezTo>
                <a:cubicBezTo>
                  <a:pt x="36" y="20"/>
                  <a:pt x="39" y="21"/>
                  <a:pt x="41" y="23"/>
                </a:cubicBezTo>
                <a:cubicBezTo>
                  <a:pt x="44" y="26"/>
                  <a:pt x="45" y="29"/>
                  <a:pt x="45" y="33"/>
                </a:cubicBezTo>
                <a:cubicBezTo>
                  <a:pt x="45" y="36"/>
                  <a:pt x="44" y="39"/>
                  <a:pt x="41" y="42"/>
                </a:cubicBezTo>
                <a:close/>
                <a:moveTo>
                  <a:pt x="41" y="42"/>
                </a:moveTo>
                <a:cubicBezTo>
                  <a:pt x="41" y="42"/>
                  <a:pt x="41" y="42"/>
                  <a:pt x="41"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8" name="Freeform 441"/>
          <p:cNvSpPr>
            <a:spLocks noEditPoints="1"/>
          </p:cNvSpPr>
          <p:nvPr/>
        </p:nvSpPr>
        <p:spPr bwMode="auto">
          <a:xfrm>
            <a:off x="5949953" y="4519086"/>
            <a:ext cx="158751" cy="198967"/>
          </a:xfrm>
          <a:custGeom>
            <a:avLst/>
            <a:gdLst>
              <a:gd name="T0" fmla="*/ 117 w 121"/>
              <a:gd name="T1" fmla="*/ 82 h 153"/>
              <a:gd name="T2" fmla="*/ 45 w 121"/>
              <a:gd name="T3" fmla="*/ 9 h 153"/>
              <a:gd name="T4" fmla="*/ 35 w 121"/>
              <a:gd name="T5" fmla="*/ 3 h 153"/>
              <a:gd name="T6" fmla="*/ 23 w 121"/>
              <a:gd name="T7" fmla="*/ 0 h 153"/>
              <a:gd name="T8" fmla="*/ 0 w 121"/>
              <a:gd name="T9" fmla="*/ 0 h 153"/>
              <a:gd name="T10" fmla="*/ 12 w 121"/>
              <a:gd name="T11" fmla="*/ 3 h 153"/>
              <a:gd name="T12" fmla="*/ 22 w 121"/>
              <a:gd name="T13" fmla="*/ 9 h 153"/>
              <a:gd name="T14" fmla="*/ 95 w 121"/>
              <a:gd name="T15" fmla="*/ 82 h 153"/>
              <a:gd name="T16" fmla="*/ 98 w 121"/>
              <a:gd name="T17" fmla="*/ 91 h 153"/>
              <a:gd name="T18" fmla="*/ 95 w 121"/>
              <a:gd name="T19" fmla="*/ 100 h 153"/>
              <a:gd name="T20" fmla="*/ 47 w 121"/>
              <a:gd name="T21" fmla="*/ 147 h 153"/>
              <a:gd name="T22" fmla="*/ 52 w 121"/>
              <a:gd name="T23" fmla="*/ 152 h 153"/>
              <a:gd name="T24" fmla="*/ 58 w 121"/>
              <a:gd name="T25" fmla="*/ 153 h 153"/>
              <a:gd name="T26" fmla="*/ 68 w 121"/>
              <a:gd name="T27" fmla="*/ 150 h 153"/>
              <a:gd name="T28" fmla="*/ 117 w 121"/>
              <a:gd name="T29" fmla="*/ 100 h 153"/>
              <a:gd name="T30" fmla="*/ 121 w 121"/>
              <a:gd name="T31" fmla="*/ 91 h 153"/>
              <a:gd name="T32" fmla="*/ 117 w 121"/>
              <a:gd name="T33" fmla="*/ 82 h 153"/>
              <a:gd name="T34" fmla="*/ 117 w 121"/>
              <a:gd name="T35" fmla="*/ 82 h 153"/>
              <a:gd name="T36" fmla="*/ 117 w 121"/>
              <a:gd name="T37" fmla="*/ 8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153">
                <a:moveTo>
                  <a:pt x="117" y="82"/>
                </a:moveTo>
                <a:cubicBezTo>
                  <a:pt x="45" y="9"/>
                  <a:pt x="45" y="9"/>
                  <a:pt x="45" y="9"/>
                </a:cubicBezTo>
                <a:cubicBezTo>
                  <a:pt x="42" y="7"/>
                  <a:pt x="39" y="5"/>
                  <a:pt x="35" y="3"/>
                </a:cubicBezTo>
                <a:cubicBezTo>
                  <a:pt x="30" y="1"/>
                  <a:pt x="26" y="0"/>
                  <a:pt x="23" y="0"/>
                </a:cubicBezTo>
                <a:cubicBezTo>
                  <a:pt x="0" y="0"/>
                  <a:pt x="0" y="0"/>
                  <a:pt x="0" y="0"/>
                </a:cubicBezTo>
                <a:cubicBezTo>
                  <a:pt x="4" y="0"/>
                  <a:pt x="8" y="1"/>
                  <a:pt x="12" y="3"/>
                </a:cubicBezTo>
                <a:cubicBezTo>
                  <a:pt x="16" y="5"/>
                  <a:pt x="20" y="7"/>
                  <a:pt x="22" y="9"/>
                </a:cubicBezTo>
                <a:cubicBezTo>
                  <a:pt x="95" y="82"/>
                  <a:pt x="95" y="82"/>
                  <a:pt x="95" y="82"/>
                </a:cubicBezTo>
                <a:cubicBezTo>
                  <a:pt x="97" y="84"/>
                  <a:pt x="98" y="87"/>
                  <a:pt x="98" y="91"/>
                </a:cubicBezTo>
                <a:cubicBezTo>
                  <a:pt x="98" y="94"/>
                  <a:pt x="97" y="97"/>
                  <a:pt x="95" y="100"/>
                </a:cubicBezTo>
                <a:cubicBezTo>
                  <a:pt x="47" y="147"/>
                  <a:pt x="47" y="147"/>
                  <a:pt x="47" y="147"/>
                </a:cubicBezTo>
                <a:cubicBezTo>
                  <a:pt x="49" y="150"/>
                  <a:pt x="51" y="151"/>
                  <a:pt x="52" y="152"/>
                </a:cubicBezTo>
                <a:cubicBezTo>
                  <a:pt x="54" y="153"/>
                  <a:pt x="56" y="153"/>
                  <a:pt x="58" y="153"/>
                </a:cubicBezTo>
                <a:cubicBezTo>
                  <a:pt x="62" y="153"/>
                  <a:pt x="65" y="152"/>
                  <a:pt x="68" y="150"/>
                </a:cubicBezTo>
                <a:cubicBezTo>
                  <a:pt x="117" y="100"/>
                  <a:pt x="117" y="100"/>
                  <a:pt x="117" y="100"/>
                </a:cubicBezTo>
                <a:cubicBezTo>
                  <a:pt x="120" y="97"/>
                  <a:pt x="121" y="94"/>
                  <a:pt x="121" y="91"/>
                </a:cubicBezTo>
                <a:cubicBezTo>
                  <a:pt x="121" y="87"/>
                  <a:pt x="120" y="84"/>
                  <a:pt x="117" y="82"/>
                </a:cubicBezTo>
                <a:close/>
                <a:moveTo>
                  <a:pt x="117" y="82"/>
                </a:moveTo>
                <a:cubicBezTo>
                  <a:pt x="117" y="82"/>
                  <a:pt x="117" y="82"/>
                  <a:pt x="117" y="8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9" name="Freeform 442"/>
          <p:cNvSpPr>
            <a:spLocks noEditPoints="1"/>
          </p:cNvSpPr>
          <p:nvPr/>
        </p:nvSpPr>
        <p:spPr bwMode="auto">
          <a:xfrm>
            <a:off x="7018868" y="4510619"/>
            <a:ext cx="169333" cy="203200"/>
          </a:xfrm>
          <a:custGeom>
            <a:avLst/>
            <a:gdLst>
              <a:gd name="T0" fmla="*/ 127 w 129"/>
              <a:gd name="T1" fmla="*/ 46 h 155"/>
              <a:gd name="T2" fmla="*/ 122 w 129"/>
              <a:gd name="T3" fmla="*/ 38 h 155"/>
              <a:gd name="T4" fmla="*/ 91 w 129"/>
              <a:gd name="T5" fmla="*/ 6 h 155"/>
              <a:gd name="T6" fmla="*/ 83 w 129"/>
              <a:gd name="T7" fmla="*/ 2 h 155"/>
              <a:gd name="T8" fmla="*/ 74 w 129"/>
              <a:gd name="T9" fmla="*/ 0 h 155"/>
              <a:gd name="T10" fmla="*/ 10 w 129"/>
              <a:gd name="T11" fmla="*/ 0 h 155"/>
              <a:gd name="T12" fmla="*/ 3 w 129"/>
              <a:gd name="T13" fmla="*/ 2 h 155"/>
              <a:gd name="T14" fmla="*/ 0 w 129"/>
              <a:gd name="T15" fmla="*/ 9 h 155"/>
              <a:gd name="T16" fmla="*/ 0 w 129"/>
              <a:gd name="T17" fmla="*/ 145 h 155"/>
              <a:gd name="T18" fmla="*/ 3 w 129"/>
              <a:gd name="T19" fmla="*/ 152 h 155"/>
              <a:gd name="T20" fmla="*/ 10 w 129"/>
              <a:gd name="T21" fmla="*/ 155 h 155"/>
              <a:gd name="T22" fmla="*/ 120 w 129"/>
              <a:gd name="T23" fmla="*/ 155 h 155"/>
              <a:gd name="T24" fmla="*/ 126 w 129"/>
              <a:gd name="T25" fmla="*/ 152 h 155"/>
              <a:gd name="T26" fmla="*/ 129 w 129"/>
              <a:gd name="T27" fmla="*/ 145 h 155"/>
              <a:gd name="T28" fmla="*/ 129 w 129"/>
              <a:gd name="T29" fmla="*/ 55 h 155"/>
              <a:gd name="T30" fmla="*/ 127 w 129"/>
              <a:gd name="T31" fmla="*/ 46 h 155"/>
              <a:gd name="T32" fmla="*/ 77 w 129"/>
              <a:gd name="T33" fmla="*/ 13 h 155"/>
              <a:gd name="T34" fmla="*/ 82 w 129"/>
              <a:gd name="T35" fmla="*/ 16 h 155"/>
              <a:gd name="T36" fmla="*/ 113 w 129"/>
              <a:gd name="T37" fmla="*/ 47 h 155"/>
              <a:gd name="T38" fmla="*/ 116 w 129"/>
              <a:gd name="T39" fmla="*/ 51 h 155"/>
              <a:gd name="T40" fmla="*/ 77 w 129"/>
              <a:gd name="T41" fmla="*/ 51 h 155"/>
              <a:gd name="T42" fmla="*/ 77 w 129"/>
              <a:gd name="T43" fmla="*/ 13 h 155"/>
              <a:gd name="T44" fmla="*/ 116 w 129"/>
              <a:gd name="T45" fmla="*/ 142 h 155"/>
              <a:gd name="T46" fmla="*/ 13 w 129"/>
              <a:gd name="T47" fmla="*/ 142 h 155"/>
              <a:gd name="T48" fmla="*/ 13 w 129"/>
              <a:gd name="T49" fmla="*/ 13 h 155"/>
              <a:gd name="T50" fmla="*/ 65 w 129"/>
              <a:gd name="T51" fmla="*/ 13 h 155"/>
              <a:gd name="T52" fmla="*/ 65 w 129"/>
              <a:gd name="T53" fmla="*/ 55 h 155"/>
              <a:gd name="T54" fmla="*/ 67 w 129"/>
              <a:gd name="T55" fmla="*/ 61 h 155"/>
              <a:gd name="T56" fmla="*/ 74 w 129"/>
              <a:gd name="T57" fmla="*/ 64 h 155"/>
              <a:gd name="T58" fmla="*/ 116 w 129"/>
              <a:gd name="T59" fmla="*/ 64 h 155"/>
              <a:gd name="T60" fmla="*/ 116 w 129"/>
              <a:gd name="T61" fmla="*/ 142 h 155"/>
              <a:gd name="T62" fmla="*/ 116 w 129"/>
              <a:gd name="T63" fmla="*/ 142 h 155"/>
              <a:gd name="T64" fmla="*/ 116 w 129"/>
              <a:gd name="T65" fmla="*/ 14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9" h="155">
                <a:moveTo>
                  <a:pt x="127" y="46"/>
                </a:moveTo>
                <a:cubicBezTo>
                  <a:pt x="126" y="42"/>
                  <a:pt x="124" y="40"/>
                  <a:pt x="122" y="38"/>
                </a:cubicBezTo>
                <a:cubicBezTo>
                  <a:pt x="91" y="6"/>
                  <a:pt x="91" y="6"/>
                  <a:pt x="91" y="6"/>
                </a:cubicBezTo>
                <a:cubicBezTo>
                  <a:pt x="89" y="5"/>
                  <a:pt x="86" y="3"/>
                  <a:pt x="83" y="2"/>
                </a:cubicBezTo>
                <a:cubicBezTo>
                  <a:pt x="80" y="0"/>
                  <a:pt x="77" y="0"/>
                  <a:pt x="74"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6" y="152"/>
                </a:cubicBezTo>
                <a:cubicBezTo>
                  <a:pt x="128" y="150"/>
                  <a:pt x="129" y="148"/>
                  <a:pt x="129" y="145"/>
                </a:cubicBezTo>
                <a:cubicBezTo>
                  <a:pt x="129" y="55"/>
                  <a:pt x="129" y="55"/>
                  <a:pt x="129" y="55"/>
                </a:cubicBezTo>
                <a:cubicBezTo>
                  <a:pt x="129" y="52"/>
                  <a:pt x="129" y="49"/>
                  <a:pt x="127" y="46"/>
                </a:cubicBezTo>
                <a:close/>
                <a:moveTo>
                  <a:pt x="77" y="13"/>
                </a:moveTo>
                <a:cubicBezTo>
                  <a:pt x="79" y="14"/>
                  <a:pt x="81" y="15"/>
                  <a:pt x="82" y="16"/>
                </a:cubicBezTo>
                <a:cubicBezTo>
                  <a:pt x="113" y="47"/>
                  <a:pt x="113" y="47"/>
                  <a:pt x="113" y="47"/>
                </a:cubicBezTo>
                <a:cubicBezTo>
                  <a:pt x="114" y="48"/>
                  <a:pt x="115" y="49"/>
                  <a:pt x="116" y="51"/>
                </a:cubicBezTo>
                <a:cubicBezTo>
                  <a:pt x="77" y="51"/>
                  <a:pt x="77" y="51"/>
                  <a:pt x="77" y="51"/>
                </a:cubicBezTo>
                <a:lnTo>
                  <a:pt x="77" y="13"/>
                </a:lnTo>
                <a:close/>
                <a:moveTo>
                  <a:pt x="116" y="142"/>
                </a:moveTo>
                <a:cubicBezTo>
                  <a:pt x="13" y="142"/>
                  <a:pt x="13" y="142"/>
                  <a:pt x="13" y="142"/>
                </a:cubicBezTo>
                <a:cubicBezTo>
                  <a:pt x="13" y="13"/>
                  <a:pt x="13" y="13"/>
                  <a:pt x="13" y="13"/>
                </a:cubicBezTo>
                <a:cubicBezTo>
                  <a:pt x="65" y="13"/>
                  <a:pt x="65" y="13"/>
                  <a:pt x="65" y="13"/>
                </a:cubicBezTo>
                <a:cubicBezTo>
                  <a:pt x="65" y="55"/>
                  <a:pt x="65" y="55"/>
                  <a:pt x="65" y="55"/>
                </a:cubicBezTo>
                <a:cubicBezTo>
                  <a:pt x="65" y="57"/>
                  <a:pt x="65" y="60"/>
                  <a:pt x="67" y="61"/>
                </a:cubicBezTo>
                <a:cubicBezTo>
                  <a:pt x="69" y="63"/>
                  <a:pt x="72" y="64"/>
                  <a:pt x="74" y="64"/>
                </a:cubicBezTo>
                <a:cubicBezTo>
                  <a:pt x="116" y="64"/>
                  <a:pt x="116" y="64"/>
                  <a:pt x="116" y="64"/>
                </a:cubicBezTo>
                <a:lnTo>
                  <a:pt x="116" y="142"/>
                </a:lnTo>
                <a:close/>
                <a:moveTo>
                  <a:pt x="116" y="142"/>
                </a:moveTo>
                <a:cubicBezTo>
                  <a:pt x="116" y="142"/>
                  <a:pt x="116" y="142"/>
                  <a:pt x="116" y="1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0" name="Freeform 443"/>
          <p:cNvSpPr>
            <a:spLocks noEditPoints="1"/>
          </p:cNvSpPr>
          <p:nvPr/>
        </p:nvSpPr>
        <p:spPr bwMode="auto">
          <a:xfrm>
            <a:off x="7052735" y="4646086"/>
            <a:ext cx="101600" cy="16933"/>
          </a:xfrm>
          <a:custGeom>
            <a:avLst/>
            <a:gdLst>
              <a:gd name="T0" fmla="*/ 74 w 77"/>
              <a:gd name="T1" fmla="*/ 0 h 13"/>
              <a:gd name="T2" fmla="*/ 3 w 77"/>
              <a:gd name="T3" fmla="*/ 0 h 13"/>
              <a:gd name="T4" fmla="*/ 1 w 77"/>
              <a:gd name="T5" fmla="*/ 1 h 13"/>
              <a:gd name="T6" fmla="*/ 0 w 77"/>
              <a:gd name="T7" fmla="*/ 3 h 13"/>
              <a:gd name="T8" fmla="*/ 0 w 77"/>
              <a:gd name="T9" fmla="*/ 10 h 13"/>
              <a:gd name="T10" fmla="*/ 1 w 77"/>
              <a:gd name="T11" fmla="*/ 12 h 13"/>
              <a:gd name="T12" fmla="*/ 3 w 77"/>
              <a:gd name="T13" fmla="*/ 13 h 13"/>
              <a:gd name="T14" fmla="*/ 74 w 77"/>
              <a:gd name="T15" fmla="*/ 13 h 13"/>
              <a:gd name="T16" fmla="*/ 76 w 77"/>
              <a:gd name="T17" fmla="*/ 12 h 13"/>
              <a:gd name="T18" fmla="*/ 77 w 77"/>
              <a:gd name="T19" fmla="*/ 10 h 13"/>
              <a:gd name="T20" fmla="*/ 77 w 77"/>
              <a:gd name="T21" fmla="*/ 3 h 13"/>
              <a:gd name="T22" fmla="*/ 76 w 77"/>
              <a:gd name="T23" fmla="*/ 1 h 13"/>
              <a:gd name="T24" fmla="*/ 74 w 77"/>
              <a:gd name="T25" fmla="*/ 0 h 13"/>
              <a:gd name="T26" fmla="*/ 74 w 77"/>
              <a:gd name="T27" fmla="*/ 0 h 13"/>
              <a:gd name="T28" fmla="*/ 74 w 77"/>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74" y="0"/>
                </a:moveTo>
                <a:cubicBezTo>
                  <a:pt x="3" y="0"/>
                  <a:pt x="3" y="0"/>
                  <a:pt x="3" y="0"/>
                </a:cubicBezTo>
                <a:cubicBezTo>
                  <a:pt x="2" y="0"/>
                  <a:pt x="1" y="0"/>
                  <a:pt x="1" y="1"/>
                </a:cubicBezTo>
                <a:cubicBezTo>
                  <a:pt x="0" y="2"/>
                  <a:pt x="0" y="2"/>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2"/>
                  <a:pt x="77" y="2"/>
                  <a:pt x="76" y="1"/>
                </a:cubicBezTo>
                <a:cubicBezTo>
                  <a:pt x="76" y="0"/>
                  <a:pt x="75" y="0"/>
                  <a:pt x="74" y="0"/>
                </a:cubicBezTo>
                <a:close/>
                <a:moveTo>
                  <a:pt x="74" y="0"/>
                </a:moveTo>
                <a:cubicBezTo>
                  <a:pt x="74" y="0"/>
                  <a:pt x="74" y="0"/>
                  <a:pt x="7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1" name="Freeform 444"/>
          <p:cNvSpPr>
            <a:spLocks noEditPoints="1"/>
          </p:cNvSpPr>
          <p:nvPr/>
        </p:nvSpPr>
        <p:spPr bwMode="auto">
          <a:xfrm>
            <a:off x="7052735" y="4612219"/>
            <a:ext cx="101600" cy="16933"/>
          </a:xfrm>
          <a:custGeom>
            <a:avLst/>
            <a:gdLst>
              <a:gd name="T0" fmla="*/ 1 w 77"/>
              <a:gd name="T1" fmla="*/ 1 h 13"/>
              <a:gd name="T2" fmla="*/ 0 w 77"/>
              <a:gd name="T3" fmla="*/ 3 h 13"/>
              <a:gd name="T4" fmla="*/ 0 w 77"/>
              <a:gd name="T5" fmla="*/ 10 h 13"/>
              <a:gd name="T6" fmla="*/ 1 w 77"/>
              <a:gd name="T7" fmla="*/ 12 h 13"/>
              <a:gd name="T8" fmla="*/ 3 w 77"/>
              <a:gd name="T9" fmla="*/ 13 h 13"/>
              <a:gd name="T10" fmla="*/ 74 w 77"/>
              <a:gd name="T11" fmla="*/ 13 h 13"/>
              <a:gd name="T12" fmla="*/ 76 w 77"/>
              <a:gd name="T13" fmla="*/ 12 h 13"/>
              <a:gd name="T14" fmla="*/ 77 w 77"/>
              <a:gd name="T15" fmla="*/ 10 h 13"/>
              <a:gd name="T16" fmla="*/ 77 w 77"/>
              <a:gd name="T17" fmla="*/ 3 h 13"/>
              <a:gd name="T18" fmla="*/ 76 w 77"/>
              <a:gd name="T19" fmla="*/ 1 h 13"/>
              <a:gd name="T20" fmla="*/ 74 w 77"/>
              <a:gd name="T21" fmla="*/ 0 h 13"/>
              <a:gd name="T22" fmla="*/ 3 w 77"/>
              <a:gd name="T23" fmla="*/ 0 h 13"/>
              <a:gd name="T24" fmla="*/ 1 w 77"/>
              <a:gd name="T25" fmla="*/ 1 h 13"/>
              <a:gd name="T26" fmla="*/ 1 w 77"/>
              <a:gd name="T27" fmla="*/ 1 h 13"/>
              <a:gd name="T28" fmla="*/ 1 w 77"/>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3">
                <a:moveTo>
                  <a:pt x="1" y="1"/>
                </a:moveTo>
                <a:cubicBezTo>
                  <a:pt x="0" y="2"/>
                  <a:pt x="0" y="3"/>
                  <a:pt x="0" y="3"/>
                </a:cubicBezTo>
                <a:cubicBezTo>
                  <a:pt x="0" y="10"/>
                  <a:pt x="0" y="10"/>
                  <a:pt x="0" y="10"/>
                </a:cubicBezTo>
                <a:cubicBezTo>
                  <a:pt x="0" y="11"/>
                  <a:pt x="0" y="12"/>
                  <a:pt x="1" y="12"/>
                </a:cubicBezTo>
                <a:cubicBezTo>
                  <a:pt x="1" y="13"/>
                  <a:pt x="2" y="13"/>
                  <a:pt x="3" y="13"/>
                </a:cubicBezTo>
                <a:cubicBezTo>
                  <a:pt x="74" y="13"/>
                  <a:pt x="74" y="13"/>
                  <a:pt x="74" y="13"/>
                </a:cubicBezTo>
                <a:cubicBezTo>
                  <a:pt x="75" y="13"/>
                  <a:pt x="76" y="13"/>
                  <a:pt x="76" y="12"/>
                </a:cubicBezTo>
                <a:cubicBezTo>
                  <a:pt x="77" y="12"/>
                  <a:pt x="77" y="11"/>
                  <a:pt x="77" y="10"/>
                </a:cubicBezTo>
                <a:cubicBezTo>
                  <a:pt x="77" y="3"/>
                  <a:pt x="77" y="3"/>
                  <a:pt x="77" y="3"/>
                </a:cubicBezTo>
                <a:cubicBezTo>
                  <a:pt x="77" y="3"/>
                  <a:pt x="77" y="2"/>
                  <a:pt x="76" y="1"/>
                </a:cubicBezTo>
                <a:cubicBezTo>
                  <a:pt x="76" y="1"/>
                  <a:pt x="75" y="0"/>
                  <a:pt x="74" y="0"/>
                </a:cubicBezTo>
                <a:cubicBezTo>
                  <a:pt x="3" y="0"/>
                  <a:pt x="3" y="0"/>
                  <a:pt x="3" y="0"/>
                </a:cubicBezTo>
                <a:cubicBezTo>
                  <a:pt x="2" y="0"/>
                  <a:pt x="1" y="1"/>
                  <a:pt x="1" y="1"/>
                </a:cubicBezTo>
                <a:close/>
                <a:moveTo>
                  <a:pt x="1" y="1"/>
                </a:moveTo>
                <a:cubicBezTo>
                  <a:pt x="1" y="1"/>
                  <a:pt x="1" y="1"/>
                  <a:pt x="1"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2" name="Freeform 445"/>
          <p:cNvSpPr>
            <a:spLocks noEditPoints="1"/>
          </p:cNvSpPr>
          <p:nvPr/>
        </p:nvSpPr>
        <p:spPr bwMode="auto">
          <a:xfrm>
            <a:off x="7357535" y="4527551"/>
            <a:ext cx="169333" cy="203200"/>
          </a:xfrm>
          <a:custGeom>
            <a:avLst/>
            <a:gdLst>
              <a:gd name="T0" fmla="*/ 74 w 129"/>
              <a:gd name="T1" fmla="*/ 64 h 155"/>
              <a:gd name="T2" fmla="*/ 67 w 129"/>
              <a:gd name="T3" fmla="*/ 61 h 155"/>
              <a:gd name="T4" fmla="*/ 65 w 129"/>
              <a:gd name="T5" fmla="*/ 55 h 155"/>
              <a:gd name="T6" fmla="*/ 65 w 129"/>
              <a:gd name="T7" fmla="*/ 0 h 155"/>
              <a:gd name="T8" fmla="*/ 10 w 129"/>
              <a:gd name="T9" fmla="*/ 0 h 155"/>
              <a:gd name="T10" fmla="*/ 3 w 129"/>
              <a:gd name="T11" fmla="*/ 2 h 155"/>
              <a:gd name="T12" fmla="*/ 0 w 129"/>
              <a:gd name="T13" fmla="*/ 9 h 155"/>
              <a:gd name="T14" fmla="*/ 0 w 129"/>
              <a:gd name="T15" fmla="*/ 145 h 155"/>
              <a:gd name="T16" fmla="*/ 3 w 129"/>
              <a:gd name="T17" fmla="*/ 152 h 155"/>
              <a:gd name="T18" fmla="*/ 10 w 129"/>
              <a:gd name="T19" fmla="*/ 155 h 155"/>
              <a:gd name="T20" fmla="*/ 120 w 129"/>
              <a:gd name="T21" fmla="*/ 155 h 155"/>
              <a:gd name="T22" fmla="*/ 127 w 129"/>
              <a:gd name="T23" fmla="*/ 152 h 155"/>
              <a:gd name="T24" fmla="*/ 129 w 129"/>
              <a:gd name="T25" fmla="*/ 145 h 155"/>
              <a:gd name="T26" fmla="*/ 129 w 129"/>
              <a:gd name="T27" fmla="*/ 64 h 155"/>
              <a:gd name="T28" fmla="*/ 74 w 129"/>
              <a:gd name="T29" fmla="*/ 64 h 155"/>
              <a:gd name="T30" fmla="*/ 103 w 129"/>
              <a:gd name="T31" fmla="*/ 126 h 155"/>
              <a:gd name="T32" fmla="*/ 103 w 129"/>
              <a:gd name="T33" fmla="*/ 128 h 155"/>
              <a:gd name="T34" fmla="*/ 100 w 129"/>
              <a:gd name="T35" fmla="*/ 129 h 155"/>
              <a:gd name="T36" fmla="*/ 29 w 129"/>
              <a:gd name="T37" fmla="*/ 129 h 155"/>
              <a:gd name="T38" fmla="*/ 27 w 129"/>
              <a:gd name="T39" fmla="*/ 128 h 155"/>
              <a:gd name="T40" fmla="*/ 26 w 129"/>
              <a:gd name="T41" fmla="*/ 126 h 155"/>
              <a:gd name="T42" fmla="*/ 26 w 129"/>
              <a:gd name="T43" fmla="*/ 119 h 155"/>
              <a:gd name="T44" fmla="*/ 27 w 129"/>
              <a:gd name="T45" fmla="*/ 117 h 155"/>
              <a:gd name="T46" fmla="*/ 29 w 129"/>
              <a:gd name="T47" fmla="*/ 116 h 155"/>
              <a:gd name="T48" fmla="*/ 100 w 129"/>
              <a:gd name="T49" fmla="*/ 116 h 155"/>
              <a:gd name="T50" fmla="*/ 103 w 129"/>
              <a:gd name="T51" fmla="*/ 117 h 155"/>
              <a:gd name="T52" fmla="*/ 103 w 129"/>
              <a:gd name="T53" fmla="*/ 119 h 155"/>
              <a:gd name="T54" fmla="*/ 103 w 129"/>
              <a:gd name="T55" fmla="*/ 126 h 155"/>
              <a:gd name="T56" fmla="*/ 103 w 129"/>
              <a:gd name="T57" fmla="*/ 100 h 155"/>
              <a:gd name="T58" fmla="*/ 103 w 129"/>
              <a:gd name="T59" fmla="*/ 102 h 155"/>
              <a:gd name="T60" fmla="*/ 100 w 129"/>
              <a:gd name="T61" fmla="*/ 103 h 155"/>
              <a:gd name="T62" fmla="*/ 29 w 129"/>
              <a:gd name="T63" fmla="*/ 103 h 155"/>
              <a:gd name="T64" fmla="*/ 27 w 129"/>
              <a:gd name="T65" fmla="*/ 102 h 155"/>
              <a:gd name="T66" fmla="*/ 26 w 129"/>
              <a:gd name="T67" fmla="*/ 100 h 155"/>
              <a:gd name="T68" fmla="*/ 26 w 129"/>
              <a:gd name="T69" fmla="*/ 93 h 155"/>
              <a:gd name="T70" fmla="*/ 27 w 129"/>
              <a:gd name="T71" fmla="*/ 91 h 155"/>
              <a:gd name="T72" fmla="*/ 29 w 129"/>
              <a:gd name="T73" fmla="*/ 90 h 155"/>
              <a:gd name="T74" fmla="*/ 100 w 129"/>
              <a:gd name="T75" fmla="*/ 90 h 155"/>
              <a:gd name="T76" fmla="*/ 103 w 129"/>
              <a:gd name="T77" fmla="*/ 91 h 155"/>
              <a:gd name="T78" fmla="*/ 103 w 129"/>
              <a:gd name="T79" fmla="*/ 93 h 155"/>
              <a:gd name="T80" fmla="*/ 103 w 129"/>
              <a:gd name="T81" fmla="*/ 100 h 155"/>
              <a:gd name="T82" fmla="*/ 103 w 129"/>
              <a:gd name="T83" fmla="*/ 100 h 155"/>
              <a:gd name="T84" fmla="*/ 103 w 129"/>
              <a:gd name="T8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9" h="155">
                <a:moveTo>
                  <a:pt x="74" y="64"/>
                </a:moveTo>
                <a:cubicBezTo>
                  <a:pt x="72" y="64"/>
                  <a:pt x="69" y="63"/>
                  <a:pt x="67" y="61"/>
                </a:cubicBezTo>
                <a:cubicBezTo>
                  <a:pt x="66" y="60"/>
                  <a:pt x="65" y="57"/>
                  <a:pt x="65" y="55"/>
                </a:cubicBezTo>
                <a:cubicBezTo>
                  <a:pt x="65" y="0"/>
                  <a:pt x="65" y="0"/>
                  <a:pt x="65" y="0"/>
                </a:cubicBezTo>
                <a:cubicBezTo>
                  <a:pt x="10" y="0"/>
                  <a:pt x="10" y="0"/>
                  <a:pt x="10" y="0"/>
                </a:cubicBezTo>
                <a:cubicBezTo>
                  <a:pt x="7" y="0"/>
                  <a:pt x="5" y="1"/>
                  <a:pt x="3" y="2"/>
                </a:cubicBezTo>
                <a:cubicBezTo>
                  <a:pt x="1" y="4"/>
                  <a:pt x="0" y="7"/>
                  <a:pt x="0" y="9"/>
                </a:cubicBezTo>
                <a:cubicBezTo>
                  <a:pt x="0" y="145"/>
                  <a:pt x="0" y="145"/>
                  <a:pt x="0" y="145"/>
                </a:cubicBezTo>
                <a:cubicBezTo>
                  <a:pt x="0" y="148"/>
                  <a:pt x="1" y="150"/>
                  <a:pt x="3" y="152"/>
                </a:cubicBezTo>
                <a:cubicBezTo>
                  <a:pt x="5" y="154"/>
                  <a:pt x="7" y="155"/>
                  <a:pt x="10" y="155"/>
                </a:cubicBezTo>
                <a:cubicBezTo>
                  <a:pt x="120" y="155"/>
                  <a:pt x="120" y="155"/>
                  <a:pt x="120" y="155"/>
                </a:cubicBezTo>
                <a:cubicBezTo>
                  <a:pt x="122" y="155"/>
                  <a:pt x="125" y="154"/>
                  <a:pt x="127" y="152"/>
                </a:cubicBezTo>
                <a:cubicBezTo>
                  <a:pt x="128" y="150"/>
                  <a:pt x="129" y="148"/>
                  <a:pt x="129" y="145"/>
                </a:cubicBezTo>
                <a:cubicBezTo>
                  <a:pt x="129" y="64"/>
                  <a:pt x="129" y="64"/>
                  <a:pt x="129" y="64"/>
                </a:cubicBezTo>
                <a:lnTo>
                  <a:pt x="74" y="64"/>
                </a:lnTo>
                <a:close/>
                <a:moveTo>
                  <a:pt x="103" y="126"/>
                </a:moveTo>
                <a:cubicBezTo>
                  <a:pt x="103" y="127"/>
                  <a:pt x="103" y="128"/>
                  <a:pt x="103" y="128"/>
                </a:cubicBezTo>
                <a:cubicBezTo>
                  <a:pt x="102" y="129"/>
                  <a:pt x="101" y="129"/>
                  <a:pt x="100" y="129"/>
                </a:cubicBezTo>
                <a:cubicBezTo>
                  <a:pt x="29" y="129"/>
                  <a:pt x="29" y="129"/>
                  <a:pt x="29" y="129"/>
                </a:cubicBezTo>
                <a:cubicBezTo>
                  <a:pt x="28" y="129"/>
                  <a:pt x="27" y="129"/>
                  <a:pt x="27" y="128"/>
                </a:cubicBezTo>
                <a:cubicBezTo>
                  <a:pt x="26" y="128"/>
                  <a:pt x="26" y="127"/>
                  <a:pt x="26" y="126"/>
                </a:cubicBezTo>
                <a:cubicBezTo>
                  <a:pt x="26" y="119"/>
                  <a:pt x="26" y="119"/>
                  <a:pt x="26" y="119"/>
                </a:cubicBezTo>
                <a:cubicBezTo>
                  <a:pt x="26" y="118"/>
                  <a:pt x="26" y="118"/>
                  <a:pt x="27" y="117"/>
                </a:cubicBezTo>
                <a:cubicBezTo>
                  <a:pt x="27" y="116"/>
                  <a:pt x="28" y="116"/>
                  <a:pt x="29" y="116"/>
                </a:cubicBezTo>
                <a:cubicBezTo>
                  <a:pt x="100" y="116"/>
                  <a:pt x="100" y="116"/>
                  <a:pt x="100" y="116"/>
                </a:cubicBezTo>
                <a:cubicBezTo>
                  <a:pt x="101" y="116"/>
                  <a:pt x="102" y="116"/>
                  <a:pt x="103" y="117"/>
                </a:cubicBezTo>
                <a:cubicBezTo>
                  <a:pt x="103" y="118"/>
                  <a:pt x="103" y="118"/>
                  <a:pt x="103" y="119"/>
                </a:cubicBezTo>
                <a:lnTo>
                  <a:pt x="103" y="126"/>
                </a:lnTo>
                <a:close/>
                <a:moveTo>
                  <a:pt x="103" y="100"/>
                </a:moveTo>
                <a:cubicBezTo>
                  <a:pt x="103" y="101"/>
                  <a:pt x="103" y="102"/>
                  <a:pt x="103" y="102"/>
                </a:cubicBezTo>
                <a:cubicBezTo>
                  <a:pt x="102" y="103"/>
                  <a:pt x="101" y="103"/>
                  <a:pt x="100" y="103"/>
                </a:cubicBezTo>
                <a:cubicBezTo>
                  <a:pt x="29" y="103"/>
                  <a:pt x="29" y="103"/>
                  <a:pt x="29" y="103"/>
                </a:cubicBezTo>
                <a:cubicBezTo>
                  <a:pt x="28" y="103"/>
                  <a:pt x="27" y="103"/>
                  <a:pt x="27" y="102"/>
                </a:cubicBezTo>
                <a:cubicBezTo>
                  <a:pt x="26" y="102"/>
                  <a:pt x="26" y="101"/>
                  <a:pt x="26" y="100"/>
                </a:cubicBezTo>
                <a:cubicBezTo>
                  <a:pt x="26" y="93"/>
                  <a:pt x="26" y="93"/>
                  <a:pt x="26" y="93"/>
                </a:cubicBezTo>
                <a:cubicBezTo>
                  <a:pt x="26" y="92"/>
                  <a:pt x="26" y="92"/>
                  <a:pt x="27" y="91"/>
                </a:cubicBezTo>
                <a:cubicBezTo>
                  <a:pt x="27" y="91"/>
                  <a:pt x="28" y="90"/>
                  <a:pt x="29" y="90"/>
                </a:cubicBezTo>
                <a:cubicBezTo>
                  <a:pt x="100" y="90"/>
                  <a:pt x="100" y="90"/>
                  <a:pt x="100" y="90"/>
                </a:cubicBezTo>
                <a:cubicBezTo>
                  <a:pt x="101" y="90"/>
                  <a:pt x="102" y="91"/>
                  <a:pt x="103" y="91"/>
                </a:cubicBezTo>
                <a:cubicBezTo>
                  <a:pt x="103" y="92"/>
                  <a:pt x="103" y="92"/>
                  <a:pt x="103" y="93"/>
                </a:cubicBezTo>
                <a:lnTo>
                  <a:pt x="103" y="100"/>
                </a:lnTo>
                <a:close/>
                <a:moveTo>
                  <a:pt x="103" y="100"/>
                </a:moveTo>
                <a:cubicBezTo>
                  <a:pt x="103" y="100"/>
                  <a:pt x="103" y="100"/>
                  <a:pt x="103" y="10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3" name="Freeform 446"/>
          <p:cNvSpPr>
            <a:spLocks noEditPoints="1"/>
          </p:cNvSpPr>
          <p:nvPr/>
        </p:nvSpPr>
        <p:spPr bwMode="auto">
          <a:xfrm>
            <a:off x="7459134" y="4527553"/>
            <a:ext cx="67733" cy="65617"/>
          </a:xfrm>
          <a:custGeom>
            <a:avLst/>
            <a:gdLst>
              <a:gd name="T0" fmla="*/ 44 w 51"/>
              <a:gd name="T1" fmla="*/ 38 h 51"/>
              <a:gd name="T2" fmla="*/ 13 w 51"/>
              <a:gd name="T3" fmla="*/ 6 h 51"/>
              <a:gd name="T4" fmla="*/ 0 w 51"/>
              <a:gd name="T5" fmla="*/ 0 h 51"/>
              <a:gd name="T6" fmla="*/ 0 w 51"/>
              <a:gd name="T7" fmla="*/ 51 h 51"/>
              <a:gd name="T8" fmla="*/ 51 w 51"/>
              <a:gd name="T9" fmla="*/ 51 h 51"/>
              <a:gd name="T10" fmla="*/ 44 w 51"/>
              <a:gd name="T11" fmla="*/ 38 h 51"/>
              <a:gd name="T12" fmla="*/ 44 w 51"/>
              <a:gd name="T13" fmla="*/ 38 h 51"/>
              <a:gd name="T14" fmla="*/ 44 w 51"/>
              <a:gd name="T15" fmla="*/ 3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1">
                <a:moveTo>
                  <a:pt x="44" y="38"/>
                </a:moveTo>
                <a:cubicBezTo>
                  <a:pt x="13" y="6"/>
                  <a:pt x="13" y="6"/>
                  <a:pt x="13" y="6"/>
                </a:cubicBezTo>
                <a:cubicBezTo>
                  <a:pt x="10" y="3"/>
                  <a:pt x="5" y="1"/>
                  <a:pt x="0" y="0"/>
                </a:cubicBezTo>
                <a:cubicBezTo>
                  <a:pt x="0" y="51"/>
                  <a:pt x="0" y="51"/>
                  <a:pt x="0" y="51"/>
                </a:cubicBezTo>
                <a:cubicBezTo>
                  <a:pt x="51" y="51"/>
                  <a:pt x="51" y="51"/>
                  <a:pt x="51" y="51"/>
                </a:cubicBezTo>
                <a:cubicBezTo>
                  <a:pt x="50" y="46"/>
                  <a:pt x="48" y="41"/>
                  <a:pt x="44" y="38"/>
                </a:cubicBezTo>
                <a:close/>
                <a:moveTo>
                  <a:pt x="44" y="38"/>
                </a:moveTo>
                <a:cubicBezTo>
                  <a:pt x="44" y="38"/>
                  <a:pt x="44" y="38"/>
                  <a:pt x="44" y="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4" name="Freeform 447"/>
          <p:cNvSpPr>
            <a:spLocks noEditPoints="1"/>
          </p:cNvSpPr>
          <p:nvPr/>
        </p:nvSpPr>
        <p:spPr bwMode="auto">
          <a:xfrm>
            <a:off x="4358220" y="4497919"/>
            <a:ext cx="268817" cy="198967"/>
          </a:xfrm>
          <a:custGeom>
            <a:avLst/>
            <a:gdLst>
              <a:gd name="T0" fmla="*/ 205 w 206"/>
              <a:gd name="T1" fmla="*/ 79 h 152"/>
              <a:gd name="T2" fmla="*/ 198 w 206"/>
              <a:gd name="T3" fmla="*/ 72 h 152"/>
              <a:gd name="T4" fmla="*/ 187 w 206"/>
              <a:gd name="T5" fmla="*/ 69 h 152"/>
              <a:gd name="T6" fmla="*/ 166 w 206"/>
              <a:gd name="T7" fmla="*/ 69 h 152"/>
              <a:gd name="T8" fmla="*/ 166 w 206"/>
              <a:gd name="T9" fmla="*/ 52 h 152"/>
              <a:gd name="T10" fmla="*/ 159 w 206"/>
              <a:gd name="T11" fmla="*/ 35 h 152"/>
              <a:gd name="T12" fmla="*/ 142 w 206"/>
              <a:gd name="T13" fmla="*/ 28 h 152"/>
              <a:gd name="T14" fmla="*/ 83 w 206"/>
              <a:gd name="T15" fmla="*/ 28 h 152"/>
              <a:gd name="T16" fmla="*/ 83 w 206"/>
              <a:gd name="T17" fmla="*/ 24 h 152"/>
              <a:gd name="T18" fmla="*/ 76 w 206"/>
              <a:gd name="T19" fmla="*/ 7 h 152"/>
              <a:gd name="T20" fmla="*/ 59 w 206"/>
              <a:gd name="T21" fmla="*/ 0 h 152"/>
              <a:gd name="T22" fmla="*/ 25 w 206"/>
              <a:gd name="T23" fmla="*/ 0 h 152"/>
              <a:gd name="T24" fmla="*/ 8 w 206"/>
              <a:gd name="T25" fmla="*/ 7 h 152"/>
              <a:gd name="T26" fmla="*/ 0 w 206"/>
              <a:gd name="T27" fmla="*/ 24 h 152"/>
              <a:gd name="T28" fmla="*/ 0 w 206"/>
              <a:gd name="T29" fmla="*/ 128 h 152"/>
              <a:gd name="T30" fmla="*/ 8 w 206"/>
              <a:gd name="T31" fmla="*/ 145 h 152"/>
              <a:gd name="T32" fmla="*/ 25 w 206"/>
              <a:gd name="T33" fmla="*/ 152 h 152"/>
              <a:gd name="T34" fmla="*/ 142 w 206"/>
              <a:gd name="T35" fmla="*/ 152 h 152"/>
              <a:gd name="T36" fmla="*/ 157 w 206"/>
              <a:gd name="T37" fmla="*/ 148 h 152"/>
              <a:gd name="T38" fmla="*/ 170 w 206"/>
              <a:gd name="T39" fmla="*/ 139 h 152"/>
              <a:gd name="T40" fmla="*/ 201 w 206"/>
              <a:gd name="T41" fmla="*/ 100 h 152"/>
              <a:gd name="T42" fmla="*/ 206 w 206"/>
              <a:gd name="T43" fmla="*/ 87 h 152"/>
              <a:gd name="T44" fmla="*/ 205 w 206"/>
              <a:gd name="T45" fmla="*/ 79 h 152"/>
              <a:gd name="T46" fmla="*/ 14 w 206"/>
              <a:gd name="T47" fmla="*/ 24 h 152"/>
              <a:gd name="T48" fmla="*/ 17 w 206"/>
              <a:gd name="T49" fmla="*/ 17 h 152"/>
              <a:gd name="T50" fmla="*/ 25 w 206"/>
              <a:gd name="T51" fmla="*/ 14 h 152"/>
              <a:gd name="T52" fmla="*/ 59 w 206"/>
              <a:gd name="T53" fmla="*/ 14 h 152"/>
              <a:gd name="T54" fmla="*/ 66 w 206"/>
              <a:gd name="T55" fmla="*/ 17 h 152"/>
              <a:gd name="T56" fmla="*/ 69 w 206"/>
              <a:gd name="T57" fmla="*/ 24 h 152"/>
              <a:gd name="T58" fmla="*/ 69 w 206"/>
              <a:gd name="T59" fmla="*/ 31 h 152"/>
              <a:gd name="T60" fmla="*/ 73 w 206"/>
              <a:gd name="T61" fmla="*/ 38 h 152"/>
              <a:gd name="T62" fmla="*/ 80 w 206"/>
              <a:gd name="T63" fmla="*/ 42 h 152"/>
              <a:gd name="T64" fmla="*/ 142 w 206"/>
              <a:gd name="T65" fmla="*/ 42 h 152"/>
              <a:gd name="T66" fmla="*/ 149 w 206"/>
              <a:gd name="T67" fmla="*/ 45 h 152"/>
              <a:gd name="T68" fmla="*/ 152 w 206"/>
              <a:gd name="T69" fmla="*/ 52 h 152"/>
              <a:gd name="T70" fmla="*/ 152 w 206"/>
              <a:gd name="T71" fmla="*/ 69 h 152"/>
              <a:gd name="T72" fmla="*/ 69 w 206"/>
              <a:gd name="T73" fmla="*/ 69 h 152"/>
              <a:gd name="T74" fmla="*/ 54 w 206"/>
              <a:gd name="T75" fmla="*/ 73 h 152"/>
              <a:gd name="T76" fmla="*/ 42 w 206"/>
              <a:gd name="T77" fmla="*/ 82 h 152"/>
              <a:gd name="T78" fmla="*/ 14 w 206"/>
              <a:gd name="T79" fmla="*/ 116 h 152"/>
              <a:gd name="T80" fmla="*/ 14 w 206"/>
              <a:gd name="T81" fmla="*/ 24 h 152"/>
              <a:gd name="T82" fmla="*/ 191 w 206"/>
              <a:gd name="T83" fmla="*/ 91 h 152"/>
              <a:gd name="T84" fmla="*/ 159 w 206"/>
              <a:gd name="T85" fmla="*/ 130 h 152"/>
              <a:gd name="T86" fmla="*/ 151 w 206"/>
              <a:gd name="T87" fmla="*/ 136 h 152"/>
              <a:gd name="T88" fmla="*/ 142 w 206"/>
              <a:gd name="T89" fmla="*/ 138 h 152"/>
              <a:gd name="T90" fmla="*/ 25 w 206"/>
              <a:gd name="T91" fmla="*/ 138 h 152"/>
              <a:gd name="T92" fmla="*/ 19 w 206"/>
              <a:gd name="T93" fmla="*/ 134 h 152"/>
              <a:gd name="T94" fmla="*/ 21 w 206"/>
              <a:gd name="T95" fmla="*/ 130 h 152"/>
              <a:gd name="T96" fmla="*/ 53 w 206"/>
              <a:gd name="T97" fmla="*/ 91 h 152"/>
              <a:gd name="T98" fmla="*/ 60 w 206"/>
              <a:gd name="T99" fmla="*/ 85 h 152"/>
              <a:gd name="T100" fmla="*/ 69 w 206"/>
              <a:gd name="T101" fmla="*/ 83 h 152"/>
              <a:gd name="T102" fmla="*/ 187 w 206"/>
              <a:gd name="T103" fmla="*/ 83 h 152"/>
              <a:gd name="T104" fmla="*/ 193 w 206"/>
              <a:gd name="T105" fmla="*/ 87 h 152"/>
              <a:gd name="T106" fmla="*/ 191 w 206"/>
              <a:gd name="T107" fmla="*/ 91 h 152"/>
              <a:gd name="T108" fmla="*/ 191 w 206"/>
              <a:gd name="T109" fmla="*/ 91 h 152"/>
              <a:gd name="T110" fmla="*/ 191 w 206"/>
              <a:gd name="T111" fmla="*/ 9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6" h="152">
                <a:moveTo>
                  <a:pt x="205" y="79"/>
                </a:moveTo>
                <a:cubicBezTo>
                  <a:pt x="203" y="76"/>
                  <a:pt x="201" y="74"/>
                  <a:pt x="198" y="72"/>
                </a:cubicBezTo>
                <a:cubicBezTo>
                  <a:pt x="194" y="70"/>
                  <a:pt x="191" y="69"/>
                  <a:pt x="187" y="69"/>
                </a:cubicBezTo>
                <a:cubicBezTo>
                  <a:pt x="166" y="69"/>
                  <a:pt x="166" y="69"/>
                  <a:pt x="166" y="69"/>
                </a:cubicBezTo>
                <a:cubicBezTo>
                  <a:pt x="166" y="52"/>
                  <a:pt x="166" y="52"/>
                  <a:pt x="166" y="52"/>
                </a:cubicBezTo>
                <a:cubicBezTo>
                  <a:pt x="166" y="45"/>
                  <a:pt x="164" y="40"/>
                  <a:pt x="159" y="35"/>
                </a:cubicBezTo>
                <a:cubicBezTo>
                  <a:pt x="154" y="30"/>
                  <a:pt x="149" y="28"/>
                  <a:pt x="142" y="28"/>
                </a:cubicBezTo>
                <a:cubicBezTo>
                  <a:pt x="83" y="28"/>
                  <a:pt x="83" y="28"/>
                  <a:pt x="83" y="28"/>
                </a:cubicBezTo>
                <a:cubicBezTo>
                  <a:pt x="83" y="24"/>
                  <a:pt x="83" y="24"/>
                  <a:pt x="83" y="24"/>
                </a:cubicBezTo>
                <a:cubicBezTo>
                  <a:pt x="83" y="18"/>
                  <a:pt x="81" y="12"/>
                  <a:pt x="76" y="7"/>
                </a:cubicBezTo>
                <a:cubicBezTo>
                  <a:pt x="71" y="2"/>
                  <a:pt x="66" y="0"/>
                  <a:pt x="59" y="0"/>
                </a:cubicBezTo>
                <a:cubicBezTo>
                  <a:pt x="25" y="0"/>
                  <a:pt x="25" y="0"/>
                  <a:pt x="25" y="0"/>
                </a:cubicBezTo>
                <a:cubicBezTo>
                  <a:pt x="18" y="0"/>
                  <a:pt x="12" y="2"/>
                  <a:pt x="8" y="7"/>
                </a:cubicBezTo>
                <a:cubicBezTo>
                  <a:pt x="3" y="12"/>
                  <a:pt x="0" y="18"/>
                  <a:pt x="0" y="24"/>
                </a:cubicBezTo>
                <a:cubicBezTo>
                  <a:pt x="0" y="128"/>
                  <a:pt x="0" y="128"/>
                  <a:pt x="0" y="128"/>
                </a:cubicBezTo>
                <a:cubicBezTo>
                  <a:pt x="0" y="134"/>
                  <a:pt x="3" y="140"/>
                  <a:pt x="8" y="145"/>
                </a:cubicBezTo>
                <a:cubicBezTo>
                  <a:pt x="12" y="150"/>
                  <a:pt x="18" y="152"/>
                  <a:pt x="25" y="152"/>
                </a:cubicBezTo>
                <a:cubicBezTo>
                  <a:pt x="142" y="152"/>
                  <a:pt x="142" y="152"/>
                  <a:pt x="142" y="152"/>
                </a:cubicBezTo>
                <a:cubicBezTo>
                  <a:pt x="147" y="152"/>
                  <a:pt x="152" y="151"/>
                  <a:pt x="157" y="148"/>
                </a:cubicBezTo>
                <a:cubicBezTo>
                  <a:pt x="162" y="146"/>
                  <a:pt x="167" y="143"/>
                  <a:pt x="170" y="139"/>
                </a:cubicBezTo>
                <a:cubicBezTo>
                  <a:pt x="201" y="100"/>
                  <a:pt x="201" y="100"/>
                  <a:pt x="201" y="100"/>
                </a:cubicBezTo>
                <a:cubicBezTo>
                  <a:pt x="205" y="96"/>
                  <a:pt x="206" y="91"/>
                  <a:pt x="206" y="87"/>
                </a:cubicBezTo>
                <a:cubicBezTo>
                  <a:pt x="206" y="84"/>
                  <a:pt x="206" y="82"/>
                  <a:pt x="205" y="79"/>
                </a:cubicBezTo>
                <a:close/>
                <a:moveTo>
                  <a:pt x="14" y="24"/>
                </a:moveTo>
                <a:cubicBezTo>
                  <a:pt x="14" y="21"/>
                  <a:pt x="15" y="19"/>
                  <a:pt x="17" y="17"/>
                </a:cubicBezTo>
                <a:cubicBezTo>
                  <a:pt x="19" y="15"/>
                  <a:pt x="22" y="14"/>
                  <a:pt x="25" y="14"/>
                </a:cubicBezTo>
                <a:cubicBezTo>
                  <a:pt x="59" y="14"/>
                  <a:pt x="59" y="14"/>
                  <a:pt x="59" y="14"/>
                </a:cubicBezTo>
                <a:cubicBezTo>
                  <a:pt x="62" y="14"/>
                  <a:pt x="64" y="15"/>
                  <a:pt x="66" y="17"/>
                </a:cubicBezTo>
                <a:cubicBezTo>
                  <a:pt x="68" y="19"/>
                  <a:pt x="69" y="21"/>
                  <a:pt x="69" y="24"/>
                </a:cubicBezTo>
                <a:cubicBezTo>
                  <a:pt x="69" y="31"/>
                  <a:pt x="69" y="31"/>
                  <a:pt x="69" y="31"/>
                </a:cubicBezTo>
                <a:cubicBezTo>
                  <a:pt x="69" y="34"/>
                  <a:pt x="70" y="36"/>
                  <a:pt x="73" y="38"/>
                </a:cubicBezTo>
                <a:cubicBezTo>
                  <a:pt x="75" y="41"/>
                  <a:pt x="77" y="42"/>
                  <a:pt x="80" y="42"/>
                </a:cubicBezTo>
                <a:cubicBezTo>
                  <a:pt x="142" y="42"/>
                  <a:pt x="142" y="42"/>
                  <a:pt x="142" y="42"/>
                </a:cubicBezTo>
                <a:cubicBezTo>
                  <a:pt x="145" y="42"/>
                  <a:pt x="147" y="43"/>
                  <a:pt x="149" y="45"/>
                </a:cubicBezTo>
                <a:cubicBezTo>
                  <a:pt x="151" y="47"/>
                  <a:pt x="152" y="49"/>
                  <a:pt x="152" y="52"/>
                </a:cubicBezTo>
                <a:cubicBezTo>
                  <a:pt x="152" y="69"/>
                  <a:pt x="152" y="69"/>
                  <a:pt x="152" y="69"/>
                </a:cubicBezTo>
                <a:cubicBezTo>
                  <a:pt x="69" y="69"/>
                  <a:pt x="69" y="69"/>
                  <a:pt x="69" y="69"/>
                </a:cubicBezTo>
                <a:cubicBezTo>
                  <a:pt x="65" y="69"/>
                  <a:pt x="60" y="70"/>
                  <a:pt x="54" y="73"/>
                </a:cubicBezTo>
                <a:cubicBezTo>
                  <a:pt x="49" y="75"/>
                  <a:pt x="45" y="78"/>
                  <a:pt x="42" y="82"/>
                </a:cubicBezTo>
                <a:cubicBezTo>
                  <a:pt x="14" y="116"/>
                  <a:pt x="14" y="116"/>
                  <a:pt x="14" y="116"/>
                </a:cubicBezTo>
                <a:lnTo>
                  <a:pt x="14" y="24"/>
                </a:lnTo>
                <a:close/>
                <a:moveTo>
                  <a:pt x="191" y="91"/>
                </a:moveTo>
                <a:cubicBezTo>
                  <a:pt x="159" y="130"/>
                  <a:pt x="159" y="130"/>
                  <a:pt x="159" y="130"/>
                </a:cubicBezTo>
                <a:cubicBezTo>
                  <a:pt x="157" y="132"/>
                  <a:pt x="155" y="134"/>
                  <a:pt x="151" y="136"/>
                </a:cubicBezTo>
                <a:cubicBezTo>
                  <a:pt x="148" y="137"/>
                  <a:pt x="145" y="138"/>
                  <a:pt x="142" y="138"/>
                </a:cubicBezTo>
                <a:cubicBezTo>
                  <a:pt x="25" y="138"/>
                  <a:pt x="25" y="138"/>
                  <a:pt x="25" y="138"/>
                </a:cubicBezTo>
                <a:cubicBezTo>
                  <a:pt x="21" y="138"/>
                  <a:pt x="19" y="137"/>
                  <a:pt x="19" y="134"/>
                </a:cubicBezTo>
                <a:cubicBezTo>
                  <a:pt x="19" y="133"/>
                  <a:pt x="20" y="132"/>
                  <a:pt x="21" y="130"/>
                </a:cubicBezTo>
                <a:cubicBezTo>
                  <a:pt x="53" y="91"/>
                  <a:pt x="53" y="91"/>
                  <a:pt x="53" y="91"/>
                </a:cubicBezTo>
                <a:cubicBezTo>
                  <a:pt x="54" y="89"/>
                  <a:pt x="57" y="87"/>
                  <a:pt x="60" y="85"/>
                </a:cubicBezTo>
                <a:cubicBezTo>
                  <a:pt x="64" y="84"/>
                  <a:pt x="67" y="83"/>
                  <a:pt x="69" y="83"/>
                </a:cubicBezTo>
                <a:cubicBezTo>
                  <a:pt x="187" y="83"/>
                  <a:pt x="187" y="83"/>
                  <a:pt x="187" y="83"/>
                </a:cubicBezTo>
                <a:cubicBezTo>
                  <a:pt x="191" y="83"/>
                  <a:pt x="193" y="84"/>
                  <a:pt x="193" y="87"/>
                </a:cubicBezTo>
                <a:cubicBezTo>
                  <a:pt x="193" y="88"/>
                  <a:pt x="192" y="89"/>
                  <a:pt x="191" y="91"/>
                </a:cubicBezTo>
                <a:close/>
                <a:moveTo>
                  <a:pt x="191" y="91"/>
                </a:moveTo>
                <a:cubicBezTo>
                  <a:pt x="191" y="91"/>
                  <a:pt x="191" y="91"/>
                  <a:pt x="191" y="9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5" name="Freeform 448"/>
          <p:cNvSpPr>
            <a:spLocks noEditPoints="1"/>
          </p:cNvSpPr>
          <p:nvPr/>
        </p:nvSpPr>
        <p:spPr bwMode="auto">
          <a:xfrm>
            <a:off x="3968753" y="4514851"/>
            <a:ext cx="209551" cy="162984"/>
          </a:xfrm>
          <a:custGeom>
            <a:avLst/>
            <a:gdLst>
              <a:gd name="T0" fmla="*/ 53 w 160"/>
              <a:gd name="T1" fmla="*/ 71 h 125"/>
              <a:gd name="T2" fmla="*/ 73 w 160"/>
              <a:gd name="T3" fmla="*/ 66 h 125"/>
              <a:gd name="T4" fmla="*/ 160 w 160"/>
              <a:gd name="T5" fmla="*/ 66 h 125"/>
              <a:gd name="T6" fmla="*/ 160 w 160"/>
              <a:gd name="T7" fmla="*/ 49 h 125"/>
              <a:gd name="T8" fmla="*/ 153 w 160"/>
              <a:gd name="T9" fmla="*/ 33 h 125"/>
              <a:gd name="T10" fmla="*/ 137 w 160"/>
              <a:gd name="T11" fmla="*/ 26 h 125"/>
              <a:gd name="T12" fmla="*/ 80 w 160"/>
              <a:gd name="T13" fmla="*/ 26 h 125"/>
              <a:gd name="T14" fmla="*/ 80 w 160"/>
              <a:gd name="T15" fmla="*/ 23 h 125"/>
              <a:gd name="T16" fmla="*/ 73 w 160"/>
              <a:gd name="T17" fmla="*/ 6 h 125"/>
              <a:gd name="T18" fmla="*/ 57 w 160"/>
              <a:gd name="T19" fmla="*/ 0 h 125"/>
              <a:gd name="T20" fmla="*/ 24 w 160"/>
              <a:gd name="T21" fmla="*/ 0 h 125"/>
              <a:gd name="T22" fmla="*/ 7 w 160"/>
              <a:gd name="T23" fmla="*/ 6 h 125"/>
              <a:gd name="T24" fmla="*/ 0 w 160"/>
              <a:gd name="T25" fmla="*/ 23 h 125"/>
              <a:gd name="T26" fmla="*/ 0 w 160"/>
              <a:gd name="T27" fmla="*/ 123 h 125"/>
              <a:gd name="T28" fmla="*/ 0 w 160"/>
              <a:gd name="T29" fmla="*/ 124 h 125"/>
              <a:gd name="T30" fmla="*/ 0 w 160"/>
              <a:gd name="T31" fmla="*/ 125 h 125"/>
              <a:gd name="T32" fmla="*/ 1 w 160"/>
              <a:gd name="T33" fmla="*/ 125 h 125"/>
              <a:gd name="T34" fmla="*/ 36 w 160"/>
              <a:gd name="T35" fmla="*/ 83 h 125"/>
              <a:gd name="T36" fmla="*/ 53 w 160"/>
              <a:gd name="T37" fmla="*/ 71 h 125"/>
              <a:gd name="T38" fmla="*/ 53 w 160"/>
              <a:gd name="T39" fmla="*/ 71 h 125"/>
              <a:gd name="T40" fmla="*/ 53 w 160"/>
              <a:gd name="T41"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0" h="125">
                <a:moveTo>
                  <a:pt x="53" y="71"/>
                </a:moveTo>
                <a:cubicBezTo>
                  <a:pt x="60" y="68"/>
                  <a:pt x="67" y="66"/>
                  <a:pt x="73" y="66"/>
                </a:cubicBezTo>
                <a:cubicBezTo>
                  <a:pt x="160" y="66"/>
                  <a:pt x="160" y="66"/>
                  <a:pt x="160" y="66"/>
                </a:cubicBezTo>
                <a:cubicBezTo>
                  <a:pt x="160" y="49"/>
                  <a:pt x="160" y="49"/>
                  <a:pt x="160" y="49"/>
                </a:cubicBezTo>
                <a:cubicBezTo>
                  <a:pt x="160" y="43"/>
                  <a:pt x="158" y="38"/>
                  <a:pt x="153" y="33"/>
                </a:cubicBezTo>
                <a:cubicBezTo>
                  <a:pt x="149" y="28"/>
                  <a:pt x="143" y="26"/>
                  <a:pt x="137" y="26"/>
                </a:cubicBezTo>
                <a:cubicBezTo>
                  <a:pt x="80" y="26"/>
                  <a:pt x="80" y="26"/>
                  <a:pt x="80" y="26"/>
                </a:cubicBezTo>
                <a:cubicBezTo>
                  <a:pt x="80" y="23"/>
                  <a:pt x="80" y="23"/>
                  <a:pt x="80" y="23"/>
                </a:cubicBezTo>
                <a:cubicBezTo>
                  <a:pt x="80" y="16"/>
                  <a:pt x="78" y="11"/>
                  <a:pt x="73" y="6"/>
                </a:cubicBezTo>
                <a:cubicBezTo>
                  <a:pt x="69" y="2"/>
                  <a:pt x="63" y="0"/>
                  <a:pt x="57" y="0"/>
                </a:cubicBezTo>
                <a:cubicBezTo>
                  <a:pt x="24" y="0"/>
                  <a:pt x="24" y="0"/>
                  <a:pt x="24" y="0"/>
                </a:cubicBezTo>
                <a:cubicBezTo>
                  <a:pt x="17" y="0"/>
                  <a:pt x="12" y="2"/>
                  <a:pt x="7" y="6"/>
                </a:cubicBezTo>
                <a:cubicBezTo>
                  <a:pt x="3" y="11"/>
                  <a:pt x="0" y="16"/>
                  <a:pt x="0" y="23"/>
                </a:cubicBezTo>
                <a:cubicBezTo>
                  <a:pt x="0" y="123"/>
                  <a:pt x="0" y="123"/>
                  <a:pt x="0" y="123"/>
                </a:cubicBezTo>
                <a:cubicBezTo>
                  <a:pt x="0" y="123"/>
                  <a:pt x="0" y="123"/>
                  <a:pt x="0" y="124"/>
                </a:cubicBezTo>
                <a:cubicBezTo>
                  <a:pt x="0" y="124"/>
                  <a:pt x="0" y="125"/>
                  <a:pt x="0" y="125"/>
                </a:cubicBezTo>
                <a:cubicBezTo>
                  <a:pt x="1" y="125"/>
                  <a:pt x="1" y="125"/>
                  <a:pt x="1" y="125"/>
                </a:cubicBezTo>
                <a:cubicBezTo>
                  <a:pt x="36" y="83"/>
                  <a:pt x="36" y="83"/>
                  <a:pt x="36" y="83"/>
                </a:cubicBezTo>
                <a:cubicBezTo>
                  <a:pt x="40" y="78"/>
                  <a:pt x="46" y="74"/>
                  <a:pt x="53" y="71"/>
                </a:cubicBezTo>
                <a:close/>
                <a:moveTo>
                  <a:pt x="53" y="71"/>
                </a:moveTo>
                <a:cubicBezTo>
                  <a:pt x="53" y="71"/>
                  <a:pt x="53" y="71"/>
                  <a:pt x="53"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6" name="Freeform 449"/>
          <p:cNvSpPr>
            <a:spLocks noEditPoints="1"/>
          </p:cNvSpPr>
          <p:nvPr/>
        </p:nvSpPr>
        <p:spPr bwMode="auto">
          <a:xfrm>
            <a:off x="3979334" y="4618568"/>
            <a:ext cx="245533" cy="86784"/>
          </a:xfrm>
          <a:custGeom>
            <a:avLst/>
            <a:gdLst>
              <a:gd name="T0" fmla="*/ 185 w 188"/>
              <a:gd name="T1" fmla="*/ 2 h 67"/>
              <a:gd name="T2" fmla="*/ 179 w 188"/>
              <a:gd name="T3" fmla="*/ 0 h 67"/>
              <a:gd name="T4" fmla="*/ 65 w 188"/>
              <a:gd name="T5" fmla="*/ 0 h 67"/>
              <a:gd name="T6" fmla="*/ 51 w 188"/>
              <a:gd name="T7" fmla="*/ 4 h 67"/>
              <a:gd name="T8" fmla="*/ 38 w 188"/>
              <a:gd name="T9" fmla="*/ 13 h 67"/>
              <a:gd name="T10" fmla="*/ 3 w 188"/>
              <a:gd name="T11" fmla="*/ 54 h 67"/>
              <a:gd name="T12" fmla="*/ 0 w 188"/>
              <a:gd name="T13" fmla="*/ 61 h 67"/>
              <a:gd name="T14" fmla="*/ 3 w 188"/>
              <a:gd name="T15" fmla="*/ 65 h 67"/>
              <a:gd name="T16" fmla="*/ 9 w 188"/>
              <a:gd name="T17" fmla="*/ 67 h 67"/>
              <a:gd name="T18" fmla="*/ 122 w 188"/>
              <a:gd name="T19" fmla="*/ 67 h 67"/>
              <a:gd name="T20" fmla="*/ 137 w 188"/>
              <a:gd name="T21" fmla="*/ 63 h 67"/>
              <a:gd name="T22" fmla="*/ 149 w 188"/>
              <a:gd name="T23" fmla="*/ 54 h 67"/>
              <a:gd name="T24" fmla="*/ 184 w 188"/>
              <a:gd name="T25" fmla="*/ 13 h 67"/>
              <a:gd name="T26" fmla="*/ 188 w 188"/>
              <a:gd name="T27" fmla="*/ 6 h 67"/>
              <a:gd name="T28" fmla="*/ 185 w 188"/>
              <a:gd name="T29" fmla="*/ 2 h 67"/>
              <a:gd name="T30" fmla="*/ 185 w 188"/>
              <a:gd name="T31" fmla="*/ 2 h 67"/>
              <a:gd name="T32" fmla="*/ 185 w 188"/>
              <a:gd name="T33" fmla="*/ 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67">
                <a:moveTo>
                  <a:pt x="185" y="2"/>
                </a:moveTo>
                <a:cubicBezTo>
                  <a:pt x="183" y="1"/>
                  <a:pt x="181" y="0"/>
                  <a:pt x="179" y="0"/>
                </a:cubicBezTo>
                <a:cubicBezTo>
                  <a:pt x="65" y="0"/>
                  <a:pt x="65" y="0"/>
                  <a:pt x="65" y="0"/>
                </a:cubicBezTo>
                <a:cubicBezTo>
                  <a:pt x="61" y="0"/>
                  <a:pt x="56" y="2"/>
                  <a:pt x="51" y="4"/>
                </a:cubicBezTo>
                <a:cubicBezTo>
                  <a:pt x="45" y="6"/>
                  <a:pt x="41" y="9"/>
                  <a:pt x="38" y="13"/>
                </a:cubicBezTo>
                <a:cubicBezTo>
                  <a:pt x="3" y="54"/>
                  <a:pt x="3" y="54"/>
                  <a:pt x="3" y="54"/>
                </a:cubicBezTo>
                <a:cubicBezTo>
                  <a:pt x="1" y="57"/>
                  <a:pt x="0" y="59"/>
                  <a:pt x="0" y="61"/>
                </a:cubicBezTo>
                <a:cubicBezTo>
                  <a:pt x="0" y="63"/>
                  <a:pt x="1" y="65"/>
                  <a:pt x="3" y="65"/>
                </a:cubicBezTo>
                <a:cubicBezTo>
                  <a:pt x="5" y="66"/>
                  <a:pt x="7" y="67"/>
                  <a:pt x="9" y="67"/>
                </a:cubicBezTo>
                <a:cubicBezTo>
                  <a:pt x="122" y="67"/>
                  <a:pt x="122" y="67"/>
                  <a:pt x="122" y="67"/>
                </a:cubicBezTo>
                <a:cubicBezTo>
                  <a:pt x="127" y="67"/>
                  <a:pt x="132" y="66"/>
                  <a:pt x="137" y="63"/>
                </a:cubicBezTo>
                <a:cubicBezTo>
                  <a:pt x="142" y="61"/>
                  <a:pt x="146" y="58"/>
                  <a:pt x="149" y="54"/>
                </a:cubicBezTo>
                <a:cubicBezTo>
                  <a:pt x="184" y="13"/>
                  <a:pt x="184" y="13"/>
                  <a:pt x="184" y="13"/>
                </a:cubicBezTo>
                <a:cubicBezTo>
                  <a:pt x="187" y="11"/>
                  <a:pt x="188" y="8"/>
                  <a:pt x="188" y="6"/>
                </a:cubicBezTo>
                <a:cubicBezTo>
                  <a:pt x="188" y="4"/>
                  <a:pt x="187" y="3"/>
                  <a:pt x="185" y="2"/>
                </a:cubicBezTo>
                <a:close/>
                <a:moveTo>
                  <a:pt x="185" y="2"/>
                </a:moveTo>
                <a:cubicBezTo>
                  <a:pt x="185" y="2"/>
                  <a:pt x="185" y="2"/>
                  <a:pt x="185"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7" name="Freeform 450"/>
          <p:cNvSpPr>
            <a:spLocks noEditPoints="1"/>
          </p:cNvSpPr>
          <p:nvPr/>
        </p:nvSpPr>
        <p:spPr bwMode="auto">
          <a:xfrm>
            <a:off x="1295400" y="2567519"/>
            <a:ext cx="237067" cy="251884"/>
          </a:xfrm>
          <a:custGeom>
            <a:avLst/>
            <a:gdLst>
              <a:gd name="T0" fmla="*/ 149 w 180"/>
              <a:gd name="T1" fmla="*/ 109 h 193"/>
              <a:gd name="T2" fmla="*/ 138 w 180"/>
              <a:gd name="T3" fmla="*/ 55 h 193"/>
              <a:gd name="T4" fmla="*/ 128 w 180"/>
              <a:gd name="T5" fmla="*/ 27 h 193"/>
              <a:gd name="T6" fmla="*/ 100 w 180"/>
              <a:gd name="T7" fmla="*/ 14 h 193"/>
              <a:gd name="T8" fmla="*/ 100 w 180"/>
              <a:gd name="T9" fmla="*/ 11 h 193"/>
              <a:gd name="T10" fmla="*/ 97 w 180"/>
              <a:gd name="T11" fmla="*/ 3 h 193"/>
              <a:gd name="T12" fmla="*/ 90 w 180"/>
              <a:gd name="T13" fmla="*/ 0 h 193"/>
              <a:gd name="T14" fmla="*/ 83 w 180"/>
              <a:gd name="T15" fmla="*/ 3 h 193"/>
              <a:gd name="T16" fmla="*/ 80 w 180"/>
              <a:gd name="T17" fmla="*/ 11 h 193"/>
              <a:gd name="T18" fmla="*/ 81 w 180"/>
              <a:gd name="T19" fmla="*/ 14 h 193"/>
              <a:gd name="T20" fmla="*/ 52 w 180"/>
              <a:gd name="T21" fmla="*/ 27 h 193"/>
              <a:gd name="T22" fmla="*/ 42 w 180"/>
              <a:gd name="T23" fmla="*/ 55 h 193"/>
              <a:gd name="T24" fmla="*/ 31 w 180"/>
              <a:gd name="T25" fmla="*/ 109 h 193"/>
              <a:gd name="T26" fmla="*/ 0 w 180"/>
              <a:gd name="T27" fmla="*/ 152 h 193"/>
              <a:gd name="T28" fmla="*/ 4 w 180"/>
              <a:gd name="T29" fmla="*/ 162 h 193"/>
              <a:gd name="T30" fmla="*/ 14 w 180"/>
              <a:gd name="T31" fmla="*/ 166 h 193"/>
              <a:gd name="T32" fmla="*/ 62 w 180"/>
              <a:gd name="T33" fmla="*/ 166 h 193"/>
              <a:gd name="T34" fmla="*/ 71 w 180"/>
              <a:gd name="T35" fmla="*/ 185 h 193"/>
              <a:gd name="T36" fmla="*/ 90 w 180"/>
              <a:gd name="T37" fmla="*/ 193 h 193"/>
              <a:gd name="T38" fmla="*/ 110 w 180"/>
              <a:gd name="T39" fmla="*/ 185 h 193"/>
              <a:gd name="T40" fmla="*/ 118 w 180"/>
              <a:gd name="T41" fmla="*/ 166 h 193"/>
              <a:gd name="T42" fmla="*/ 166 w 180"/>
              <a:gd name="T43" fmla="*/ 166 h 193"/>
              <a:gd name="T44" fmla="*/ 176 w 180"/>
              <a:gd name="T45" fmla="*/ 162 h 193"/>
              <a:gd name="T46" fmla="*/ 180 w 180"/>
              <a:gd name="T47" fmla="*/ 152 h 193"/>
              <a:gd name="T48" fmla="*/ 149 w 180"/>
              <a:gd name="T49" fmla="*/ 109 h 193"/>
              <a:gd name="T50" fmla="*/ 90 w 180"/>
              <a:gd name="T51" fmla="*/ 185 h 193"/>
              <a:gd name="T52" fmla="*/ 77 w 180"/>
              <a:gd name="T53" fmla="*/ 179 h 193"/>
              <a:gd name="T54" fmla="*/ 71 w 180"/>
              <a:gd name="T55" fmla="*/ 166 h 193"/>
              <a:gd name="T56" fmla="*/ 73 w 180"/>
              <a:gd name="T57" fmla="*/ 164 h 193"/>
              <a:gd name="T58" fmla="*/ 74 w 180"/>
              <a:gd name="T59" fmla="*/ 166 h 193"/>
              <a:gd name="T60" fmla="*/ 79 w 180"/>
              <a:gd name="T61" fmla="*/ 177 h 193"/>
              <a:gd name="T62" fmla="*/ 90 w 180"/>
              <a:gd name="T63" fmla="*/ 181 h 193"/>
              <a:gd name="T64" fmla="*/ 92 w 180"/>
              <a:gd name="T65" fmla="*/ 183 h 193"/>
              <a:gd name="T66" fmla="*/ 90 w 180"/>
              <a:gd name="T67" fmla="*/ 185 h 193"/>
              <a:gd name="T68" fmla="*/ 20 w 180"/>
              <a:gd name="T69" fmla="*/ 152 h 193"/>
              <a:gd name="T70" fmla="*/ 47 w 180"/>
              <a:gd name="T71" fmla="*/ 108 h 193"/>
              <a:gd name="T72" fmla="*/ 56 w 180"/>
              <a:gd name="T73" fmla="*/ 55 h 193"/>
              <a:gd name="T74" fmla="*/ 90 w 180"/>
              <a:gd name="T75" fmla="*/ 28 h 193"/>
              <a:gd name="T76" fmla="*/ 125 w 180"/>
              <a:gd name="T77" fmla="*/ 55 h 193"/>
              <a:gd name="T78" fmla="*/ 133 w 180"/>
              <a:gd name="T79" fmla="*/ 108 h 193"/>
              <a:gd name="T80" fmla="*/ 160 w 180"/>
              <a:gd name="T81" fmla="*/ 152 h 193"/>
              <a:gd name="T82" fmla="*/ 20 w 180"/>
              <a:gd name="T83" fmla="*/ 152 h 193"/>
              <a:gd name="T84" fmla="*/ 20 w 180"/>
              <a:gd name="T85" fmla="*/ 152 h 193"/>
              <a:gd name="T86" fmla="*/ 20 w 180"/>
              <a:gd name="T87" fmla="*/ 15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0" h="193">
                <a:moveTo>
                  <a:pt x="149" y="109"/>
                </a:moveTo>
                <a:cubicBezTo>
                  <a:pt x="142" y="92"/>
                  <a:pt x="138" y="74"/>
                  <a:pt x="138" y="55"/>
                </a:cubicBezTo>
                <a:cubicBezTo>
                  <a:pt x="138" y="44"/>
                  <a:pt x="135" y="34"/>
                  <a:pt x="128" y="27"/>
                </a:cubicBezTo>
                <a:cubicBezTo>
                  <a:pt x="121" y="20"/>
                  <a:pt x="112" y="16"/>
                  <a:pt x="100" y="14"/>
                </a:cubicBezTo>
                <a:cubicBezTo>
                  <a:pt x="100" y="13"/>
                  <a:pt x="100" y="12"/>
                  <a:pt x="100" y="11"/>
                </a:cubicBezTo>
                <a:cubicBezTo>
                  <a:pt x="100" y="8"/>
                  <a:pt x="99" y="5"/>
                  <a:pt x="97" y="3"/>
                </a:cubicBezTo>
                <a:cubicBezTo>
                  <a:pt x="95" y="1"/>
                  <a:pt x="93" y="0"/>
                  <a:pt x="90" y="0"/>
                </a:cubicBezTo>
                <a:cubicBezTo>
                  <a:pt x="87" y="0"/>
                  <a:pt x="85" y="1"/>
                  <a:pt x="83" y="3"/>
                </a:cubicBezTo>
                <a:cubicBezTo>
                  <a:pt x="81" y="5"/>
                  <a:pt x="80" y="8"/>
                  <a:pt x="80" y="11"/>
                </a:cubicBezTo>
                <a:cubicBezTo>
                  <a:pt x="80" y="12"/>
                  <a:pt x="80" y="13"/>
                  <a:pt x="81" y="14"/>
                </a:cubicBezTo>
                <a:cubicBezTo>
                  <a:pt x="68" y="16"/>
                  <a:pt x="59" y="20"/>
                  <a:pt x="52" y="27"/>
                </a:cubicBezTo>
                <a:cubicBezTo>
                  <a:pt x="45" y="34"/>
                  <a:pt x="42" y="44"/>
                  <a:pt x="42" y="55"/>
                </a:cubicBezTo>
                <a:cubicBezTo>
                  <a:pt x="42" y="74"/>
                  <a:pt x="38" y="92"/>
                  <a:pt x="31" y="109"/>
                </a:cubicBezTo>
                <a:cubicBezTo>
                  <a:pt x="24" y="126"/>
                  <a:pt x="14" y="140"/>
                  <a:pt x="0" y="152"/>
                </a:cubicBezTo>
                <a:cubicBezTo>
                  <a:pt x="0" y="156"/>
                  <a:pt x="2" y="159"/>
                  <a:pt x="4" y="162"/>
                </a:cubicBezTo>
                <a:cubicBezTo>
                  <a:pt x="7" y="165"/>
                  <a:pt x="10" y="166"/>
                  <a:pt x="14" y="166"/>
                </a:cubicBezTo>
                <a:cubicBezTo>
                  <a:pt x="62" y="166"/>
                  <a:pt x="62" y="166"/>
                  <a:pt x="62" y="166"/>
                </a:cubicBezTo>
                <a:cubicBezTo>
                  <a:pt x="62" y="173"/>
                  <a:pt x="65" y="180"/>
                  <a:pt x="71" y="185"/>
                </a:cubicBezTo>
                <a:cubicBezTo>
                  <a:pt x="76" y="191"/>
                  <a:pt x="82" y="193"/>
                  <a:pt x="90" y="193"/>
                </a:cubicBezTo>
                <a:cubicBezTo>
                  <a:pt x="98" y="193"/>
                  <a:pt x="104" y="191"/>
                  <a:pt x="110" y="185"/>
                </a:cubicBezTo>
                <a:cubicBezTo>
                  <a:pt x="115" y="180"/>
                  <a:pt x="118" y="173"/>
                  <a:pt x="118" y="166"/>
                </a:cubicBezTo>
                <a:cubicBezTo>
                  <a:pt x="166" y="166"/>
                  <a:pt x="166" y="166"/>
                  <a:pt x="166" y="166"/>
                </a:cubicBezTo>
                <a:cubicBezTo>
                  <a:pt x="170" y="166"/>
                  <a:pt x="173" y="165"/>
                  <a:pt x="176" y="162"/>
                </a:cubicBezTo>
                <a:cubicBezTo>
                  <a:pt x="178" y="159"/>
                  <a:pt x="180" y="156"/>
                  <a:pt x="180" y="152"/>
                </a:cubicBezTo>
                <a:cubicBezTo>
                  <a:pt x="166" y="140"/>
                  <a:pt x="156" y="126"/>
                  <a:pt x="149" y="109"/>
                </a:cubicBezTo>
                <a:close/>
                <a:moveTo>
                  <a:pt x="90" y="185"/>
                </a:moveTo>
                <a:cubicBezTo>
                  <a:pt x="85" y="185"/>
                  <a:pt x="80" y="183"/>
                  <a:pt x="77" y="179"/>
                </a:cubicBezTo>
                <a:cubicBezTo>
                  <a:pt x="73" y="176"/>
                  <a:pt x="71" y="171"/>
                  <a:pt x="71" y="166"/>
                </a:cubicBezTo>
                <a:cubicBezTo>
                  <a:pt x="71" y="165"/>
                  <a:pt x="72" y="164"/>
                  <a:pt x="73" y="164"/>
                </a:cubicBezTo>
                <a:cubicBezTo>
                  <a:pt x="74" y="164"/>
                  <a:pt x="74" y="165"/>
                  <a:pt x="74" y="166"/>
                </a:cubicBezTo>
                <a:cubicBezTo>
                  <a:pt x="74" y="170"/>
                  <a:pt x="76" y="174"/>
                  <a:pt x="79" y="177"/>
                </a:cubicBezTo>
                <a:cubicBezTo>
                  <a:pt x="82" y="180"/>
                  <a:pt x="86" y="181"/>
                  <a:pt x="90" y="181"/>
                </a:cubicBezTo>
                <a:cubicBezTo>
                  <a:pt x="91" y="181"/>
                  <a:pt x="92" y="182"/>
                  <a:pt x="92" y="183"/>
                </a:cubicBezTo>
                <a:cubicBezTo>
                  <a:pt x="92" y="184"/>
                  <a:pt x="91" y="185"/>
                  <a:pt x="90" y="185"/>
                </a:cubicBezTo>
                <a:close/>
                <a:moveTo>
                  <a:pt x="20" y="152"/>
                </a:moveTo>
                <a:cubicBezTo>
                  <a:pt x="32" y="139"/>
                  <a:pt x="41" y="124"/>
                  <a:pt x="47" y="108"/>
                </a:cubicBezTo>
                <a:cubicBezTo>
                  <a:pt x="53" y="91"/>
                  <a:pt x="56" y="74"/>
                  <a:pt x="56" y="55"/>
                </a:cubicBezTo>
                <a:cubicBezTo>
                  <a:pt x="56" y="37"/>
                  <a:pt x="67" y="28"/>
                  <a:pt x="90" y="28"/>
                </a:cubicBezTo>
                <a:cubicBezTo>
                  <a:pt x="113" y="28"/>
                  <a:pt x="125" y="37"/>
                  <a:pt x="125" y="55"/>
                </a:cubicBezTo>
                <a:cubicBezTo>
                  <a:pt x="125" y="74"/>
                  <a:pt x="128" y="91"/>
                  <a:pt x="133" y="108"/>
                </a:cubicBezTo>
                <a:cubicBezTo>
                  <a:pt x="139" y="124"/>
                  <a:pt x="148" y="139"/>
                  <a:pt x="160" y="152"/>
                </a:cubicBezTo>
                <a:lnTo>
                  <a:pt x="20" y="152"/>
                </a:lnTo>
                <a:close/>
                <a:moveTo>
                  <a:pt x="20" y="152"/>
                </a:moveTo>
                <a:cubicBezTo>
                  <a:pt x="20" y="152"/>
                  <a:pt x="20" y="152"/>
                  <a:pt x="20" y="1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8" name="Freeform 451"/>
          <p:cNvSpPr>
            <a:spLocks noEditPoints="1"/>
          </p:cNvSpPr>
          <p:nvPr/>
        </p:nvSpPr>
        <p:spPr bwMode="auto">
          <a:xfrm>
            <a:off x="9226553" y="4480984"/>
            <a:ext cx="192617" cy="230717"/>
          </a:xfrm>
          <a:custGeom>
            <a:avLst/>
            <a:gdLst>
              <a:gd name="T0" fmla="*/ 146 w 148"/>
              <a:gd name="T1" fmla="*/ 52 h 176"/>
              <a:gd name="T2" fmla="*/ 140 w 148"/>
              <a:gd name="T3" fmla="*/ 43 h 176"/>
              <a:gd name="T4" fmla="*/ 104 w 148"/>
              <a:gd name="T5" fmla="*/ 7 h 176"/>
              <a:gd name="T6" fmla="*/ 95 w 148"/>
              <a:gd name="T7" fmla="*/ 2 h 176"/>
              <a:gd name="T8" fmla="*/ 85 w 148"/>
              <a:gd name="T9" fmla="*/ 0 h 176"/>
              <a:gd name="T10" fmla="*/ 11 w 148"/>
              <a:gd name="T11" fmla="*/ 0 h 176"/>
              <a:gd name="T12" fmla="*/ 4 w 148"/>
              <a:gd name="T13" fmla="*/ 3 h 176"/>
              <a:gd name="T14" fmla="*/ 0 w 148"/>
              <a:gd name="T15" fmla="*/ 11 h 176"/>
              <a:gd name="T16" fmla="*/ 0 w 148"/>
              <a:gd name="T17" fmla="*/ 165 h 176"/>
              <a:gd name="T18" fmla="*/ 4 w 148"/>
              <a:gd name="T19" fmla="*/ 173 h 176"/>
              <a:gd name="T20" fmla="*/ 11 w 148"/>
              <a:gd name="T21" fmla="*/ 176 h 176"/>
              <a:gd name="T22" fmla="*/ 137 w 148"/>
              <a:gd name="T23" fmla="*/ 176 h 176"/>
              <a:gd name="T24" fmla="*/ 145 w 148"/>
              <a:gd name="T25" fmla="*/ 173 h 176"/>
              <a:gd name="T26" fmla="*/ 148 w 148"/>
              <a:gd name="T27" fmla="*/ 165 h 176"/>
              <a:gd name="T28" fmla="*/ 148 w 148"/>
              <a:gd name="T29" fmla="*/ 62 h 176"/>
              <a:gd name="T30" fmla="*/ 146 w 148"/>
              <a:gd name="T31" fmla="*/ 52 h 176"/>
              <a:gd name="T32" fmla="*/ 89 w 148"/>
              <a:gd name="T33" fmla="*/ 15 h 176"/>
              <a:gd name="T34" fmla="*/ 94 w 148"/>
              <a:gd name="T35" fmla="*/ 18 h 176"/>
              <a:gd name="T36" fmla="*/ 130 w 148"/>
              <a:gd name="T37" fmla="*/ 54 h 176"/>
              <a:gd name="T38" fmla="*/ 132 w 148"/>
              <a:gd name="T39" fmla="*/ 58 h 176"/>
              <a:gd name="T40" fmla="*/ 89 w 148"/>
              <a:gd name="T41" fmla="*/ 58 h 176"/>
              <a:gd name="T42" fmla="*/ 89 w 148"/>
              <a:gd name="T43" fmla="*/ 15 h 176"/>
              <a:gd name="T44" fmla="*/ 133 w 148"/>
              <a:gd name="T45" fmla="*/ 162 h 176"/>
              <a:gd name="T46" fmla="*/ 15 w 148"/>
              <a:gd name="T47" fmla="*/ 162 h 176"/>
              <a:gd name="T48" fmla="*/ 15 w 148"/>
              <a:gd name="T49" fmla="*/ 14 h 176"/>
              <a:gd name="T50" fmla="*/ 74 w 148"/>
              <a:gd name="T51" fmla="*/ 14 h 176"/>
              <a:gd name="T52" fmla="*/ 74 w 148"/>
              <a:gd name="T53" fmla="*/ 62 h 176"/>
              <a:gd name="T54" fmla="*/ 77 w 148"/>
              <a:gd name="T55" fmla="*/ 70 h 176"/>
              <a:gd name="T56" fmla="*/ 85 w 148"/>
              <a:gd name="T57" fmla="*/ 73 h 176"/>
              <a:gd name="T58" fmla="*/ 133 w 148"/>
              <a:gd name="T59" fmla="*/ 73 h 176"/>
              <a:gd name="T60" fmla="*/ 133 w 148"/>
              <a:gd name="T61" fmla="*/ 162 h 176"/>
              <a:gd name="T62" fmla="*/ 133 w 148"/>
              <a:gd name="T63" fmla="*/ 162 h 176"/>
              <a:gd name="T64" fmla="*/ 133 w 148"/>
              <a:gd name="T65" fmla="*/ 16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176">
                <a:moveTo>
                  <a:pt x="146" y="52"/>
                </a:moveTo>
                <a:cubicBezTo>
                  <a:pt x="144" y="48"/>
                  <a:pt x="142" y="45"/>
                  <a:pt x="140" y="43"/>
                </a:cubicBezTo>
                <a:cubicBezTo>
                  <a:pt x="104" y="7"/>
                  <a:pt x="104" y="7"/>
                  <a:pt x="104" y="7"/>
                </a:cubicBezTo>
                <a:cubicBezTo>
                  <a:pt x="102" y="5"/>
                  <a:pt x="99" y="3"/>
                  <a:pt x="95" y="2"/>
                </a:cubicBezTo>
                <a:cubicBezTo>
                  <a:pt x="92" y="0"/>
                  <a:pt x="88" y="0"/>
                  <a:pt x="85" y="0"/>
                </a:cubicBezTo>
                <a:cubicBezTo>
                  <a:pt x="11" y="0"/>
                  <a:pt x="11" y="0"/>
                  <a:pt x="11" y="0"/>
                </a:cubicBezTo>
                <a:cubicBezTo>
                  <a:pt x="8" y="0"/>
                  <a:pt x="6" y="1"/>
                  <a:pt x="4" y="3"/>
                </a:cubicBezTo>
                <a:cubicBezTo>
                  <a:pt x="1" y="5"/>
                  <a:pt x="0" y="7"/>
                  <a:pt x="0" y="11"/>
                </a:cubicBezTo>
                <a:cubicBezTo>
                  <a:pt x="0" y="165"/>
                  <a:pt x="0" y="165"/>
                  <a:pt x="0" y="165"/>
                </a:cubicBezTo>
                <a:cubicBezTo>
                  <a:pt x="0" y="168"/>
                  <a:pt x="1" y="171"/>
                  <a:pt x="4" y="173"/>
                </a:cubicBezTo>
                <a:cubicBezTo>
                  <a:pt x="6" y="175"/>
                  <a:pt x="8" y="176"/>
                  <a:pt x="11" y="176"/>
                </a:cubicBezTo>
                <a:cubicBezTo>
                  <a:pt x="137" y="176"/>
                  <a:pt x="137" y="176"/>
                  <a:pt x="137" y="176"/>
                </a:cubicBezTo>
                <a:cubicBezTo>
                  <a:pt x="140" y="176"/>
                  <a:pt x="142" y="175"/>
                  <a:pt x="145" y="173"/>
                </a:cubicBezTo>
                <a:cubicBezTo>
                  <a:pt x="147" y="171"/>
                  <a:pt x="148" y="168"/>
                  <a:pt x="148" y="165"/>
                </a:cubicBezTo>
                <a:cubicBezTo>
                  <a:pt x="148" y="62"/>
                  <a:pt x="148" y="62"/>
                  <a:pt x="148" y="62"/>
                </a:cubicBezTo>
                <a:cubicBezTo>
                  <a:pt x="148" y="59"/>
                  <a:pt x="147" y="56"/>
                  <a:pt x="146" y="52"/>
                </a:cubicBezTo>
                <a:close/>
                <a:moveTo>
                  <a:pt x="89" y="15"/>
                </a:moveTo>
                <a:cubicBezTo>
                  <a:pt x="91" y="16"/>
                  <a:pt x="93" y="17"/>
                  <a:pt x="94" y="18"/>
                </a:cubicBezTo>
                <a:cubicBezTo>
                  <a:pt x="130" y="54"/>
                  <a:pt x="130" y="54"/>
                  <a:pt x="130" y="54"/>
                </a:cubicBezTo>
                <a:cubicBezTo>
                  <a:pt x="131" y="55"/>
                  <a:pt x="131" y="56"/>
                  <a:pt x="132" y="58"/>
                </a:cubicBezTo>
                <a:cubicBezTo>
                  <a:pt x="89" y="58"/>
                  <a:pt x="89" y="58"/>
                  <a:pt x="89" y="58"/>
                </a:cubicBezTo>
                <a:lnTo>
                  <a:pt x="89" y="15"/>
                </a:lnTo>
                <a:close/>
                <a:moveTo>
                  <a:pt x="133" y="162"/>
                </a:moveTo>
                <a:cubicBezTo>
                  <a:pt x="15" y="162"/>
                  <a:pt x="15" y="162"/>
                  <a:pt x="15" y="162"/>
                </a:cubicBezTo>
                <a:cubicBezTo>
                  <a:pt x="15" y="14"/>
                  <a:pt x="15" y="14"/>
                  <a:pt x="15" y="14"/>
                </a:cubicBezTo>
                <a:cubicBezTo>
                  <a:pt x="74" y="14"/>
                  <a:pt x="74" y="14"/>
                  <a:pt x="74" y="14"/>
                </a:cubicBezTo>
                <a:cubicBezTo>
                  <a:pt x="74" y="62"/>
                  <a:pt x="74" y="62"/>
                  <a:pt x="74" y="62"/>
                </a:cubicBezTo>
                <a:cubicBezTo>
                  <a:pt x="74" y="65"/>
                  <a:pt x="75" y="68"/>
                  <a:pt x="77" y="70"/>
                </a:cubicBezTo>
                <a:cubicBezTo>
                  <a:pt x="79" y="72"/>
                  <a:pt x="82" y="73"/>
                  <a:pt x="85" y="73"/>
                </a:cubicBezTo>
                <a:cubicBezTo>
                  <a:pt x="133" y="73"/>
                  <a:pt x="133" y="73"/>
                  <a:pt x="133" y="73"/>
                </a:cubicBezTo>
                <a:lnTo>
                  <a:pt x="133" y="162"/>
                </a:lnTo>
                <a:close/>
                <a:moveTo>
                  <a:pt x="133" y="162"/>
                </a:moveTo>
                <a:cubicBezTo>
                  <a:pt x="133" y="162"/>
                  <a:pt x="133" y="162"/>
                  <a:pt x="133" y="16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9" name="Freeform 452"/>
          <p:cNvSpPr>
            <a:spLocks noEditPoints="1"/>
          </p:cNvSpPr>
          <p:nvPr/>
        </p:nvSpPr>
        <p:spPr bwMode="auto">
          <a:xfrm>
            <a:off x="3585635" y="4464051"/>
            <a:ext cx="287867" cy="262467"/>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0" name="Freeform 453"/>
          <p:cNvSpPr>
            <a:spLocks noEditPoints="1"/>
          </p:cNvSpPr>
          <p:nvPr/>
        </p:nvSpPr>
        <p:spPr bwMode="auto">
          <a:xfrm>
            <a:off x="8828620" y="4470402"/>
            <a:ext cx="258233" cy="258233"/>
          </a:xfrm>
          <a:custGeom>
            <a:avLst/>
            <a:gdLst>
              <a:gd name="T0" fmla="*/ 194 w 197"/>
              <a:gd name="T1" fmla="*/ 45 h 196"/>
              <a:gd name="T2" fmla="*/ 186 w 197"/>
              <a:gd name="T3" fmla="*/ 42 h 196"/>
              <a:gd name="T4" fmla="*/ 141 w 197"/>
              <a:gd name="T5" fmla="*/ 42 h 196"/>
              <a:gd name="T6" fmla="*/ 127 w 197"/>
              <a:gd name="T7" fmla="*/ 46 h 196"/>
              <a:gd name="T8" fmla="*/ 127 w 197"/>
              <a:gd name="T9" fmla="*/ 10 h 196"/>
              <a:gd name="T10" fmla="*/ 124 w 197"/>
              <a:gd name="T11" fmla="*/ 3 h 196"/>
              <a:gd name="T12" fmla="*/ 116 w 197"/>
              <a:gd name="T13" fmla="*/ 0 h 196"/>
              <a:gd name="T14" fmla="*/ 71 w 197"/>
              <a:gd name="T15" fmla="*/ 0 h 196"/>
              <a:gd name="T16" fmla="*/ 61 w 197"/>
              <a:gd name="T17" fmla="*/ 2 h 196"/>
              <a:gd name="T18" fmla="*/ 53 w 197"/>
              <a:gd name="T19" fmla="*/ 7 h 196"/>
              <a:gd name="T20" fmla="*/ 8 w 197"/>
              <a:gd name="T21" fmla="*/ 52 h 196"/>
              <a:gd name="T22" fmla="*/ 3 w 197"/>
              <a:gd name="T23" fmla="*/ 60 h 196"/>
              <a:gd name="T24" fmla="*/ 0 w 197"/>
              <a:gd name="T25" fmla="*/ 70 h 196"/>
              <a:gd name="T26" fmla="*/ 0 w 197"/>
              <a:gd name="T27" fmla="*/ 144 h 196"/>
              <a:gd name="T28" fmla="*/ 3 w 197"/>
              <a:gd name="T29" fmla="*/ 151 h 196"/>
              <a:gd name="T30" fmla="*/ 11 w 197"/>
              <a:gd name="T31" fmla="*/ 154 h 196"/>
              <a:gd name="T32" fmla="*/ 71 w 197"/>
              <a:gd name="T33" fmla="*/ 154 h 196"/>
              <a:gd name="T34" fmla="*/ 71 w 197"/>
              <a:gd name="T35" fmla="*/ 186 h 196"/>
              <a:gd name="T36" fmla="*/ 74 w 197"/>
              <a:gd name="T37" fmla="*/ 193 h 196"/>
              <a:gd name="T38" fmla="*/ 81 w 197"/>
              <a:gd name="T39" fmla="*/ 196 h 196"/>
              <a:gd name="T40" fmla="*/ 186 w 197"/>
              <a:gd name="T41" fmla="*/ 196 h 196"/>
              <a:gd name="T42" fmla="*/ 194 w 197"/>
              <a:gd name="T43" fmla="*/ 193 h 196"/>
              <a:gd name="T44" fmla="*/ 197 w 197"/>
              <a:gd name="T45" fmla="*/ 186 h 196"/>
              <a:gd name="T46" fmla="*/ 197 w 197"/>
              <a:gd name="T47" fmla="*/ 52 h 196"/>
              <a:gd name="T48" fmla="*/ 194 w 197"/>
              <a:gd name="T49" fmla="*/ 45 h 196"/>
              <a:gd name="T50" fmla="*/ 127 w 197"/>
              <a:gd name="T51" fmla="*/ 65 h 196"/>
              <a:gd name="T52" fmla="*/ 127 w 197"/>
              <a:gd name="T53" fmla="*/ 98 h 196"/>
              <a:gd name="T54" fmla="*/ 94 w 197"/>
              <a:gd name="T55" fmla="*/ 98 h 196"/>
              <a:gd name="T56" fmla="*/ 127 w 197"/>
              <a:gd name="T57" fmla="*/ 65 h 196"/>
              <a:gd name="T58" fmla="*/ 57 w 197"/>
              <a:gd name="T59" fmla="*/ 23 h 196"/>
              <a:gd name="T60" fmla="*/ 57 w 197"/>
              <a:gd name="T61" fmla="*/ 56 h 196"/>
              <a:gd name="T62" fmla="*/ 24 w 197"/>
              <a:gd name="T63" fmla="*/ 56 h 196"/>
              <a:gd name="T64" fmla="*/ 57 w 197"/>
              <a:gd name="T65" fmla="*/ 23 h 196"/>
              <a:gd name="T66" fmla="*/ 78 w 197"/>
              <a:gd name="T67" fmla="*/ 94 h 196"/>
              <a:gd name="T68" fmla="*/ 73 w 197"/>
              <a:gd name="T69" fmla="*/ 102 h 196"/>
              <a:gd name="T70" fmla="*/ 71 w 197"/>
              <a:gd name="T71" fmla="*/ 112 h 196"/>
              <a:gd name="T72" fmla="*/ 71 w 197"/>
              <a:gd name="T73" fmla="*/ 140 h 196"/>
              <a:gd name="T74" fmla="*/ 14 w 197"/>
              <a:gd name="T75" fmla="*/ 140 h 196"/>
              <a:gd name="T76" fmla="*/ 14 w 197"/>
              <a:gd name="T77" fmla="*/ 70 h 196"/>
              <a:gd name="T78" fmla="*/ 60 w 197"/>
              <a:gd name="T79" fmla="*/ 70 h 196"/>
              <a:gd name="T80" fmla="*/ 68 w 197"/>
              <a:gd name="T81" fmla="*/ 67 h 196"/>
              <a:gd name="T82" fmla="*/ 71 w 197"/>
              <a:gd name="T83" fmla="*/ 59 h 196"/>
              <a:gd name="T84" fmla="*/ 71 w 197"/>
              <a:gd name="T85" fmla="*/ 14 h 196"/>
              <a:gd name="T86" fmla="*/ 113 w 197"/>
              <a:gd name="T87" fmla="*/ 14 h 196"/>
              <a:gd name="T88" fmla="*/ 113 w 197"/>
              <a:gd name="T89" fmla="*/ 59 h 196"/>
              <a:gd name="T90" fmla="*/ 78 w 197"/>
              <a:gd name="T91" fmla="*/ 94 h 196"/>
              <a:gd name="T92" fmla="*/ 183 w 197"/>
              <a:gd name="T93" fmla="*/ 182 h 196"/>
              <a:gd name="T94" fmla="*/ 85 w 197"/>
              <a:gd name="T95" fmla="*/ 182 h 196"/>
              <a:gd name="T96" fmla="*/ 85 w 197"/>
              <a:gd name="T97" fmla="*/ 112 h 196"/>
              <a:gd name="T98" fmla="*/ 130 w 197"/>
              <a:gd name="T99" fmla="*/ 112 h 196"/>
              <a:gd name="T100" fmla="*/ 138 w 197"/>
              <a:gd name="T101" fmla="*/ 109 h 196"/>
              <a:gd name="T102" fmla="*/ 141 w 197"/>
              <a:gd name="T103" fmla="*/ 101 h 196"/>
              <a:gd name="T104" fmla="*/ 141 w 197"/>
              <a:gd name="T105" fmla="*/ 56 h 196"/>
              <a:gd name="T106" fmla="*/ 183 w 197"/>
              <a:gd name="T107" fmla="*/ 56 h 196"/>
              <a:gd name="T108" fmla="*/ 183 w 197"/>
              <a:gd name="T109" fmla="*/ 182 h 196"/>
              <a:gd name="T110" fmla="*/ 183 w 197"/>
              <a:gd name="T111" fmla="*/ 182 h 196"/>
              <a:gd name="T112" fmla="*/ 183 w 197"/>
              <a:gd name="T113" fmla="*/ 18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97" h="196">
                <a:moveTo>
                  <a:pt x="194" y="45"/>
                </a:moveTo>
                <a:cubicBezTo>
                  <a:pt x="192" y="43"/>
                  <a:pt x="189" y="42"/>
                  <a:pt x="186" y="42"/>
                </a:cubicBezTo>
                <a:cubicBezTo>
                  <a:pt x="141" y="42"/>
                  <a:pt x="141" y="42"/>
                  <a:pt x="141" y="42"/>
                </a:cubicBezTo>
                <a:cubicBezTo>
                  <a:pt x="136" y="42"/>
                  <a:pt x="132" y="43"/>
                  <a:pt x="127" y="46"/>
                </a:cubicBezTo>
                <a:cubicBezTo>
                  <a:pt x="127" y="10"/>
                  <a:pt x="127" y="10"/>
                  <a:pt x="127" y="10"/>
                </a:cubicBezTo>
                <a:cubicBezTo>
                  <a:pt x="127" y="7"/>
                  <a:pt x="126" y="5"/>
                  <a:pt x="124" y="3"/>
                </a:cubicBezTo>
                <a:cubicBezTo>
                  <a:pt x="122" y="1"/>
                  <a:pt x="119" y="0"/>
                  <a:pt x="116" y="0"/>
                </a:cubicBezTo>
                <a:cubicBezTo>
                  <a:pt x="71" y="0"/>
                  <a:pt x="71" y="0"/>
                  <a:pt x="71" y="0"/>
                </a:cubicBezTo>
                <a:cubicBezTo>
                  <a:pt x="68" y="0"/>
                  <a:pt x="64" y="0"/>
                  <a:pt x="61" y="2"/>
                </a:cubicBezTo>
                <a:cubicBezTo>
                  <a:pt x="57" y="3"/>
                  <a:pt x="55" y="5"/>
                  <a:pt x="53" y="7"/>
                </a:cubicBezTo>
                <a:cubicBezTo>
                  <a:pt x="8" y="52"/>
                  <a:pt x="8" y="52"/>
                  <a:pt x="8" y="52"/>
                </a:cubicBezTo>
                <a:cubicBezTo>
                  <a:pt x="6" y="54"/>
                  <a:pt x="4" y="57"/>
                  <a:pt x="3" y="60"/>
                </a:cubicBezTo>
                <a:cubicBezTo>
                  <a:pt x="1" y="64"/>
                  <a:pt x="0" y="67"/>
                  <a:pt x="0" y="70"/>
                </a:cubicBezTo>
                <a:cubicBezTo>
                  <a:pt x="0" y="144"/>
                  <a:pt x="0" y="144"/>
                  <a:pt x="0" y="144"/>
                </a:cubicBezTo>
                <a:cubicBezTo>
                  <a:pt x="0" y="147"/>
                  <a:pt x="1" y="149"/>
                  <a:pt x="3" y="151"/>
                </a:cubicBezTo>
                <a:cubicBezTo>
                  <a:pt x="6" y="153"/>
                  <a:pt x="8" y="154"/>
                  <a:pt x="11" y="154"/>
                </a:cubicBezTo>
                <a:cubicBezTo>
                  <a:pt x="71" y="154"/>
                  <a:pt x="71" y="154"/>
                  <a:pt x="71" y="154"/>
                </a:cubicBezTo>
                <a:cubicBezTo>
                  <a:pt x="71" y="186"/>
                  <a:pt x="71" y="186"/>
                  <a:pt x="71" y="186"/>
                </a:cubicBezTo>
                <a:cubicBezTo>
                  <a:pt x="71" y="189"/>
                  <a:pt x="72" y="191"/>
                  <a:pt x="74" y="193"/>
                </a:cubicBezTo>
                <a:cubicBezTo>
                  <a:pt x="76" y="195"/>
                  <a:pt x="78" y="196"/>
                  <a:pt x="81" y="196"/>
                </a:cubicBezTo>
                <a:cubicBezTo>
                  <a:pt x="186" y="196"/>
                  <a:pt x="186" y="196"/>
                  <a:pt x="186" y="196"/>
                </a:cubicBezTo>
                <a:cubicBezTo>
                  <a:pt x="189" y="196"/>
                  <a:pt x="192" y="195"/>
                  <a:pt x="194" y="193"/>
                </a:cubicBezTo>
                <a:cubicBezTo>
                  <a:pt x="196" y="191"/>
                  <a:pt x="197" y="189"/>
                  <a:pt x="197" y="186"/>
                </a:cubicBezTo>
                <a:cubicBezTo>
                  <a:pt x="197" y="52"/>
                  <a:pt x="197" y="52"/>
                  <a:pt x="197" y="52"/>
                </a:cubicBezTo>
                <a:cubicBezTo>
                  <a:pt x="197" y="49"/>
                  <a:pt x="196" y="47"/>
                  <a:pt x="194" y="45"/>
                </a:cubicBezTo>
                <a:close/>
                <a:moveTo>
                  <a:pt x="127" y="65"/>
                </a:moveTo>
                <a:cubicBezTo>
                  <a:pt x="127" y="98"/>
                  <a:pt x="127" y="98"/>
                  <a:pt x="127" y="98"/>
                </a:cubicBezTo>
                <a:cubicBezTo>
                  <a:pt x="94" y="98"/>
                  <a:pt x="94" y="98"/>
                  <a:pt x="94" y="98"/>
                </a:cubicBezTo>
                <a:lnTo>
                  <a:pt x="127" y="65"/>
                </a:lnTo>
                <a:close/>
                <a:moveTo>
                  <a:pt x="57" y="23"/>
                </a:moveTo>
                <a:cubicBezTo>
                  <a:pt x="57" y="56"/>
                  <a:pt x="57" y="56"/>
                  <a:pt x="57" y="56"/>
                </a:cubicBezTo>
                <a:cubicBezTo>
                  <a:pt x="24" y="56"/>
                  <a:pt x="24" y="56"/>
                  <a:pt x="24" y="56"/>
                </a:cubicBezTo>
                <a:lnTo>
                  <a:pt x="57" y="23"/>
                </a:lnTo>
                <a:close/>
                <a:moveTo>
                  <a:pt x="78" y="94"/>
                </a:moveTo>
                <a:cubicBezTo>
                  <a:pt x="76" y="96"/>
                  <a:pt x="74" y="99"/>
                  <a:pt x="73" y="102"/>
                </a:cubicBezTo>
                <a:cubicBezTo>
                  <a:pt x="71" y="106"/>
                  <a:pt x="71" y="109"/>
                  <a:pt x="71" y="112"/>
                </a:cubicBezTo>
                <a:cubicBezTo>
                  <a:pt x="71" y="140"/>
                  <a:pt x="71" y="140"/>
                  <a:pt x="71" y="140"/>
                </a:cubicBezTo>
                <a:cubicBezTo>
                  <a:pt x="14" y="140"/>
                  <a:pt x="14" y="140"/>
                  <a:pt x="14" y="140"/>
                </a:cubicBezTo>
                <a:cubicBezTo>
                  <a:pt x="14" y="70"/>
                  <a:pt x="14" y="70"/>
                  <a:pt x="14" y="70"/>
                </a:cubicBezTo>
                <a:cubicBezTo>
                  <a:pt x="60" y="70"/>
                  <a:pt x="60" y="70"/>
                  <a:pt x="60" y="70"/>
                </a:cubicBezTo>
                <a:cubicBezTo>
                  <a:pt x="63" y="70"/>
                  <a:pt x="65" y="69"/>
                  <a:pt x="68" y="67"/>
                </a:cubicBezTo>
                <a:cubicBezTo>
                  <a:pt x="70" y="65"/>
                  <a:pt x="71" y="62"/>
                  <a:pt x="71" y="59"/>
                </a:cubicBezTo>
                <a:cubicBezTo>
                  <a:pt x="71" y="14"/>
                  <a:pt x="71" y="14"/>
                  <a:pt x="71" y="14"/>
                </a:cubicBezTo>
                <a:cubicBezTo>
                  <a:pt x="113" y="14"/>
                  <a:pt x="113" y="14"/>
                  <a:pt x="113" y="14"/>
                </a:cubicBezTo>
                <a:cubicBezTo>
                  <a:pt x="113" y="59"/>
                  <a:pt x="113" y="59"/>
                  <a:pt x="113" y="59"/>
                </a:cubicBezTo>
                <a:lnTo>
                  <a:pt x="78" y="94"/>
                </a:lnTo>
                <a:close/>
                <a:moveTo>
                  <a:pt x="183" y="182"/>
                </a:moveTo>
                <a:cubicBezTo>
                  <a:pt x="85" y="182"/>
                  <a:pt x="85" y="182"/>
                  <a:pt x="85" y="182"/>
                </a:cubicBezTo>
                <a:cubicBezTo>
                  <a:pt x="85" y="112"/>
                  <a:pt x="85" y="112"/>
                  <a:pt x="85" y="112"/>
                </a:cubicBezTo>
                <a:cubicBezTo>
                  <a:pt x="130" y="112"/>
                  <a:pt x="130" y="112"/>
                  <a:pt x="130" y="112"/>
                </a:cubicBezTo>
                <a:cubicBezTo>
                  <a:pt x="133" y="112"/>
                  <a:pt x="136" y="111"/>
                  <a:pt x="138" y="109"/>
                </a:cubicBezTo>
                <a:cubicBezTo>
                  <a:pt x="140" y="107"/>
                  <a:pt x="141" y="104"/>
                  <a:pt x="141" y="101"/>
                </a:cubicBezTo>
                <a:cubicBezTo>
                  <a:pt x="141" y="56"/>
                  <a:pt x="141" y="56"/>
                  <a:pt x="141" y="56"/>
                </a:cubicBezTo>
                <a:cubicBezTo>
                  <a:pt x="183" y="56"/>
                  <a:pt x="183" y="56"/>
                  <a:pt x="183" y="56"/>
                </a:cubicBezTo>
                <a:lnTo>
                  <a:pt x="183" y="182"/>
                </a:lnTo>
                <a:close/>
                <a:moveTo>
                  <a:pt x="183" y="182"/>
                </a:moveTo>
                <a:cubicBezTo>
                  <a:pt x="183" y="182"/>
                  <a:pt x="183" y="182"/>
                  <a:pt x="183" y="18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1" name="Freeform 454"/>
          <p:cNvSpPr>
            <a:spLocks noEditPoints="1"/>
          </p:cNvSpPr>
          <p:nvPr/>
        </p:nvSpPr>
        <p:spPr bwMode="auto">
          <a:xfrm>
            <a:off x="9594851" y="4483101"/>
            <a:ext cx="247651" cy="247651"/>
          </a:xfrm>
          <a:custGeom>
            <a:avLst/>
            <a:gdLst>
              <a:gd name="T0" fmla="*/ 187 w 189"/>
              <a:gd name="T1" fmla="*/ 99 h 189"/>
              <a:gd name="T2" fmla="*/ 182 w 189"/>
              <a:gd name="T3" fmla="*/ 91 h 189"/>
              <a:gd name="T4" fmla="*/ 139 w 189"/>
              <a:gd name="T5" fmla="*/ 48 h 189"/>
              <a:gd name="T6" fmla="*/ 135 w 189"/>
              <a:gd name="T7" fmla="*/ 45 h 189"/>
              <a:gd name="T8" fmla="*/ 135 w 189"/>
              <a:gd name="T9" fmla="*/ 11 h 189"/>
              <a:gd name="T10" fmla="*/ 132 w 189"/>
              <a:gd name="T11" fmla="*/ 3 h 189"/>
              <a:gd name="T12" fmla="*/ 125 w 189"/>
              <a:gd name="T13" fmla="*/ 0 h 189"/>
              <a:gd name="T14" fmla="*/ 10 w 189"/>
              <a:gd name="T15" fmla="*/ 0 h 189"/>
              <a:gd name="T16" fmla="*/ 3 w 189"/>
              <a:gd name="T17" fmla="*/ 3 h 189"/>
              <a:gd name="T18" fmla="*/ 0 w 189"/>
              <a:gd name="T19" fmla="*/ 11 h 189"/>
              <a:gd name="T20" fmla="*/ 0 w 189"/>
              <a:gd name="T21" fmla="*/ 152 h 189"/>
              <a:gd name="T22" fmla="*/ 3 w 189"/>
              <a:gd name="T23" fmla="*/ 159 h 189"/>
              <a:gd name="T24" fmla="*/ 10 w 189"/>
              <a:gd name="T25" fmla="*/ 162 h 189"/>
              <a:gd name="T26" fmla="*/ 67 w 189"/>
              <a:gd name="T27" fmla="*/ 162 h 189"/>
              <a:gd name="T28" fmla="*/ 67 w 189"/>
              <a:gd name="T29" fmla="*/ 179 h 189"/>
              <a:gd name="T30" fmla="*/ 70 w 189"/>
              <a:gd name="T31" fmla="*/ 186 h 189"/>
              <a:gd name="T32" fmla="*/ 78 w 189"/>
              <a:gd name="T33" fmla="*/ 189 h 189"/>
              <a:gd name="T34" fmla="*/ 179 w 189"/>
              <a:gd name="T35" fmla="*/ 189 h 189"/>
              <a:gd name="T36" fmla="*/ 186 w 189"/>
              <a:gd name="T37" fmla="*/ 186 h 189"/>
              <a:gd name="T38" fmla="*/ 189 w 189"/>
              <a:gd name="T39" fmla="*/ 179 h 189"/>
              <a:gd name="T40" fmla="*/ 189 w 189"/>
              <a:gd name="T41" fmla="*/ 108 h 189"/>
              <a:gd name="T42" fmla="*/ 187 w 189"/>
              <a:gd name="T43" fmla="*/ 99 h 189"/>
              <a:gd name="T44" fmla="*/ 135 w 189"/>
              <a:gd name="T45" fmla="*/ 63 h 189"/>
              <a:gd name="T46" fmla="*/ 166 w 189"/>
              <a:gd name="T47" fmla="*/ 95 h 189"/>
              <a:gd name="T48" fmla="*/ 135 w 189"/>
              <a:gd name="T49" fmla="*/ 95 h 189"/>
              <a:gd name="T50" fmla="*/ 135 w 189"/>
              <a:gd name="T51" fmla="*/ 63 h 189"/>
              <a:gd name="T52" fmla="*/ 30 w 189"/>
              <a:gd name="T53" fmla="*/ 27 h 189"/>
              <a:gd name="T54" fmla="*/ 28 w 189"/>
              <a:gd name="T55" fmla="*/ 26 h 189"/>
              <a:gd name="T56" fmla="*/ 27 w 189"/>
              <a:gd name="T57" fmla="*/ 24 h 189"/>
              <a:gd name="T58" fmla="*/ 27 w 189"/>
              <a:gd name="T59" fmla="*/ 17 h 189"/>
              <a:gd name="T60" fmla="*/ 28 w 189"/>
              <a:gd name="T61" fmla="*/ 15 h 189"/>
              <a:gd name="T62" fmla="*/ 30 w 189"/>
              <a:gd name="T63" fmla="*/ 14 h 189"/>
              <a:gd name="T64" fmla="*/ 104 w 189"/>
              <a:gd name="T65" fmla="*/ 14 h 189"/>
              <a:gd name="T66" fmla="*/ 107 w 189"/>
              <a:gd name="T67" fmla="*/ 15 h 189"/>
              <a:gd name="T68" fmla="*/ 108 w 189"/>
              <a:gd name="T69" fmla="*/ 17 h 189"/>
              <a:gd name="T70" fmla="*/ 108 w 189"/>
              <a:gd name="T71" fmla="*/ 24 h 189"/>
              <a:gd name="T72" fmla="*/ 107 w 189"/>
              <a:gd name="T73" fmla="*/ 26 h 189"/>
              <a:gd name="T74" fmla="*/ 104 w 189"/>
              <a:gd name="T75" fmla="*/ 27 h 189"/>
              <a:gd name="T76" fmla="*/ 30 w 189"/>
              <a:gd name="T77" fmla="*/ 27 h 189"/>
              <a:gd name="T78" fmla="*/ 175 w 189"/>
              <a:gd name="T79" fmla="*/ 176 h 189"/>
              <a:gd name="T80" fmla="*/ 81 w 189"/>
              <a:gd name="T81" fmla="*/ 176 h 189"/>
              <a:gd name="T82" fmla="*/ 81 w 189"/>
              <a:gd name="T83" fmla="*/ 54 h 189"/>
              <a:gd name="T84" fmla="*/ 121 w 189"/>
              <a:gd name="T85" fmla="*/ 54 h 189"/>
              <a:gd name="T86" fmla="*/ 121 w 189"/>
              <a:gd name="T87" fmla="*/ 98 h 189"/>
              <a:gd name="T88" fmla="*/ 124 w 189"/>
              <a:gd name="T89" fmla="*/ 105 h 189"/>
              <a:gd name="T90" fmla="*/ 131 w 189"/>
              <a:gd name="T91" fmla="*/ 108 h 189"/>
              <a:gd name="T92" fmla="*/ 175 w 189"/>
              <a:gd name="T93" fmla="*/ 108 h 189"/>
              <a:gd name="T94" fmla="*/ 175 w 189"/>
              <a:gd name="T95" fmla="*/ 176 h 189"/>
              <a:gd name="T96" fmla="*/ 175 w 189"/>
              <a:gd name="T97" fmla="*/ 176 h 189"/>
              <a:gd name="T98" fmla="*/ 175 w 189"/>
              <a:gd name="T99" fmla="*/ 17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 h="189">
                <a:moveTo>
                  <a:pt x="187" y="99"/>
                </a:moveTo>
                <a:cubicBezTo>
                  <a:pt x="185" y="96"/>
                  <a:pt x="184" y="93"/>
                  <a:pt x="182" y="91"/>
                </a:cubicBezTo>
                <a:cubicBezTo>
                  <a:pt x="139" y="48"/>
                  <a:pt x="139" y="48"/>
                  <a:pt x="139" y="48"/>
                </a:cubicBezTo>
                <a:cubicBezTo>
                  <a:pt x="138" y="47"/>
                  <a:pt x="136" y="46"/>
                  <a:pt x="135" y="45"/>
                </a:cubicBezTo>
                <a:cubicBezTo>
                  <a:pt x="135" y="11"/>
                  <a:pt x="135" y="11"/>
                  <a:pt x="135" y="11"/>
                </a:cubicBezTo>
                <a:cubicBezTo>
                  <a:pt x="135" y="8"/>
                  <a:pt x="134" y="5"/>
                  <a:pt x="132" y="3"/>
                </a:cubicBezTo>
                <a:cubicBezTo>
                  <a:pt x="130" y="1"/>
                  <a:pt x="127" y="0"/>
                  <a:pt x="125" y="0"/>
                </a:cubicBezTo>
                <a:cubicBezTo>
                  <a:pt x="10" y="0"/>
                  <a:pt x="10" y="0"/>
                  <a:pt x="10" y="0"/>
                </a:cubicBezTo>
                <a:cubicBezTo>
                  <a:pt x="7" y="0"/>
                  <a:pt x="5" y="1"/>
                  <a:pt x="3" y="3"/>
                </a:cubicBezTo>
                <a:cubicBezTo>
                  <a:pt x="1" y="5"/>
                  <a:pt x="0" y="8"/>
                  <a:pt x="0" y="11"/>
                </a:cubicBezTo>
                <a:cubicBezTo>
                  <a:pt x="0" y="152"/>
                  <a:pt x="0" y="152"/>
                  <a:pt x="0" y="152"/>
                </a:cubicBezTo>
                <a:cubicBezTo>
                  <a:pt x="0" y="155"/>
                  <a:pt x="1" y="157"/>
                  <a:pt x="3" y="159"/>
                </a:cubicBezTo>
                <a:cubicBezTo>
                  <a:pt x="5" y="161"/>
                  <a:pt x="7" y="162"/>
                  <a:pt x="10" y="162"/>
                </a:cubicBezTo>
                <a:cubicBezTo>
                  <a:pt x="67" y="162"/>
                  <a:pt x="67" y="162"/>
                  <a:pt x="67" y="162"/>
                </a:cubicBezTo>
                <a:cubicBezTo>
                  <a:pt x="67" y="179"/>
                  <a:pt x="67" y="179"/>
                  <a:pt x="67" y="179"/>
                </a:cubicBezTo>
                <a:cubicBezTo>
                  <a:pt x="67" y="182"/>
                  <a:pt x="68" y="184"/>
                  <a:pt x="70" y="186"/>
                </a:cubicBezTo>
                <a:cubicBezTo>
                  <a:pt x="72" y="188"/>
                  <a:pt x="75" y="189"/>
                  <a:pt x="78" y="189"/>
                </a:cubicBezTo>
                <a:cubicBezTo>
                  <a:pt x="179" y="189"/>
                  <a:pt x="179" y="189"/>
                  <a:pt x="179" y="189"/>
                </a:cubicBezTo>
                <a:cubicBezTo>
                  <a:pt x="181" y="189"/>
                  <a:pt x="184" y="188"/>
                  <a:pt x="186" y="186"/>
                </a:cubicBezTo>
                <a:cubicBezTo>
                  <a:pt x="188" y="184"/>
                  <a:pt x="189" y="182"/>
                  <a:pt x="189" y="179"/>
                </a:cubicBezTo>
                <a:cubicBezTo>
                  <a:pt x="189" y="108"/>
                  <a:pt x="189" y="108"/>
                  <a:pt x="189" y="108"/>
                </a:cubicBezTo>
                <a:cubicBezTo>
                  <a:pt x="189" y="105"/>
                  <a:pt x="188" y="102"/>
                  <a:pt x="187" y="99"/>
                </a:cubicBezTo>
                <a:close/>
                <a:moveTo>
                  <a:pt x="135" y="63"/>
                </a:moveTo>
                <a:cubicBezTo>
                  <a:pt x="166" y="95"/>
                  <a:pt x="166" y="95"/>
                  <a:pt x="166" y="95"/>
                </a:cubicBezTo>
                <a:cubicBezTo>
                  <a:pt x="135" y="95"/>
                  <a:pt x="135" y="95"/>
                  <a:pt x="135" y="95"/>
                </a:cubicBezTo>
                <a:lnTo>
                  <a:pt x="135" y="63"/>
                </a:lnTo>
                <a:close/>
                <a:moveTo>
                  <a:pt x="30" y="27"/>
                </a:moveTo>
                <a:cubicBezTo>
                  <a:pt x="29" y="27"/>
                  <a:pt x="29" y="27"/>
                  <a:pt x="28" y="26"/>
                </a:cubicBezTo>
                <a:cubicBezTo>
                  <a:pt x="27" y="26"/>
                  <a:pt x="27" y="25"/>
                  <a:pt x="27" y="24"/>
                </a:cubicBezTo>
                <a:cubicBezTo>
                  <a:pt x="27" y="17"/>
                  <a:pt x="27" y="17"/>
                  <a:pt x="27" y="17"/>
                </a:cubicBezTo>
                <a:cubicBezTo>
                  <a:pt x="27" y="16"/>
                  <a:pt x="27" y="16"/>
                  <a:pt x="28" y="15"/>
                </a:cubicBezTo>
                <a:cubicBezTo>
                  <a:pt x="29" y="14"/>
                  <a:pt x="29" y="14"/>
                  <a:pt x="30" y="14"/>
                </a:cubicBezTo>
                <a:cubicBezTo>
                  <a:pt x="104" y="14"/>
                  <a:pt x="104" y="14"/>
                  <a:pt x="104" y="14"/>
                </a:cubicBezTo>
                <a:cubicBezTo>
                  <a:pt x="105" y="14"/>
                  <a:pt x="106" y="14"/>
                  <a:pt x="107" y="15"/>
                </a:cubicBezTo>
                <a:cubicBezTo>
                  <a:pt x="108" y="16"/>
                  <a:pt x="108" y="16"/>
                  <a:pt x="108" y="17"/>
                </a:cubicBezTo>
                <a:cubicBezTo>
                  <a:pt x="108" y="24"/>
                  <a:pt x="108" y="24"/>
                  <a:pt x="108" y="24"/>
                </a:cubicBezTo>
                <a:cubicBezTo>
                  <a:pt x="108" y="25"/>
                  <a:pt x="108" y="26"/>
                  <a:pt x="107" y="26"/>
                </a:cubicBezTo>
                <a:cubicBezTo>
                  <a:pt x="106" y="27"/>
                  <a:pt x="105" y="27"/>
                  <a:pt x="104" y="27"/>
                </a:cubicBezTo>
                <a:lnTo>
                  <a:pt x="30" y="27"/>
                </a:lnTo>
                <a:close/>
                <a:moveTo>
                  <a:pt x="175" y="176"/>
                </a:moveTo>
                <a:cubicBezTo>
                  <a:pt x="81" y="176"/>
                  <a:pt x="81" y="176"/>
                  <a:pt x="81" y="176"/>
                </a:cubicBezTo>
                <a:cubicBezTo>
                  <a:pt x="81" y="54"/>
                  <a:pt x="81" y="54"/>
                  <a:pt x="81" y="54"/>
                </a:cubicBezTo>
                <a:cubicBezTo>
                  <a:pt x="121" y="54"/>
                  <a:pt x="121" y="54"/>
                  <a:pt x="121" y="54"/>
                </a:cubicBezTo>
                <a:cubicBezTo>
                  <a:pt x="121" y="98"/>
                  <a:pt x="121" y="98"/>
                  <a:pt x="121" y="98"/>
                </a:cubicBezTo>
                <a:cubicBezTo>
                  <a:pt x="121" y="101"/>
                  <a:pt x="122" y="103"/>
                  <a:pt x="124" y="105"/>
                </a:cubicBezTo>
                <a:cubicBezTo>
                  <a:pt x="126" y="107"/>
                  <a:pt x="129" y="108"/>
                  <a:pt x="131" y="108"/>
                </a:cubicBezTo>
                <a:cubicBezTo>
                  <a:pt x="175" y="108"/>
                  <a:pt x="175" y="108"/>
                  <a:pt x="175" y="108"/>
                </a:cubicBezTo>
                <a:lnTo>
                  <a:pt x="175" y="176"/>
                </a:lnTo>
                <a:close/>
                <a:moveTo>
                  <a:pt x="175" y="176"/>
                </a:moveTo>
                <a:cubicBezTo>
                  <a:pt x="175" y="176"/>
                  <a:pt x="175" y="176"/>
                  <a:pt x="175" y="1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2" name="Freeform 455"/>
          <p:cNvSpPr>
            <a:spLocks noEditPoints="1"/>
          </p:cNvSpPr>
          <p:nvPr/>
        </p:nvSpPr>
        <p:spPr bwMode="auto">
          <a:xfrm>
            <a:off x="5810253" y="2582335"/>
            <a:ext cx="226484" cy="228600"/>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3" name="Freeform 456"/>
          <p:cNvSpPr>
            <a:spLocks noEditPoints="1"/>
          </p:cNvSpPr>
          <p:nvPr/>
        </p:nvSpPr>
        <p:spPr bwMode="auto">
          <a:xfrm>
            <a:off x="5437719" y="2580219"/>
            <a:ext cx="251884" cy="251884"/>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5" name="Group 5874"/>
          <p:cNvGrpSpPr/>
          <p:nvPr/>
        </p:nvGrpSpPr>
        <p:grpSpPr>
          <a:xfrm>
            <a:off x="6178553" y="2588685"/>
            <a:ext cx="285751" cy="277284"/>
            <a:chOff x="4633913" y="1941513"/>
            <a:chExt cx="214313" cy="207963"/>
          </a:xfrm>
        </p:grpSpPr>
        <p:sp>
          <p:nvSpPr>
            <p:cNvPr id="53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317" name="Freeform 460"/>
          <p:cNvSpPr>
            <a:spLocks noEditPoints="1"/>
          </p:cNvSpPr>
          <p:nvPr/>
        </p:nvSpPr>
        <p:spPr bwMode="auto">
          <a:xfrm>
            <a:off x="4754035" y="2956986"/>
            <a:ext cx="198967" cy="241300"/>
          </a:xfrm>
          <a:custGeom>
            <a:avLst/>
            <a:gdLst>
              <a:gd name="T0" fmla="*/ 145 w 151"/>
              <a:gd name="T1" fmla="*/ 6 h 184"/>
              <a:gd name="T2" fmla="*/ 130 w 151"/>
              <a:gd name="T3" fmla="*/ 0 h 184"/>
              <a:gd name="T4" fmla="*/ 21 w 151"/>
              <a:gd name="T5" fmla="*/ 0 h 184"/>
              <a:gd name="T6" fmla="*/ 7 w 151"/>
              <a:gd name="T7" fmla="*/ 6 h 184"/>
              <a:gd name="T8" fmla="*/ 0 w 151"/>
              <a:gd name="T9" fmla="*/ 21 h 184"/>
              <a:gd name="T10" fmla="*/ 0 w 151"/>
              <a:gd name="T11" fmla="*/ 163 h 184"/>
              <a:gd name="T12" fmla="*/ 7 w 151"/>
              <a:gd name="T13" fmla="*/ 178 h 184"/>
              <a:gd name="T14" fmla="*/ 21 w 151"/>
              <a:gd name="T15" fmla="*/ 184 h 184"/>
              <a:gd name="T16" fmla="*/ 130 w 151"/>
              <a:gd name="T17" fmla="*/ 184 h 184"/>
              <a:gd name="T18" fmla="*/ 145 w 151"/>
              <a:gd name="T19" fmla="*/ 178 h 184"/>
              <a:gd name="T20" fmla="*/ 151 w 151"/>
              <a:gd name="T21" fmla="*/ 163 h 184"/>
              <a:gd name="T22" fmla="*/ 151 w 151"/>
              <a:gd name="T23" fmla="*/ 21 h 184"/>
              <a:gd name="T24" fmla="*/ 145 w 151"/>
              <a:gd name="T25" fmla="*/ 6 h 184"/>
              <a:gd name="T26" fmla="*/ 82 w 151"/>
              <a:gd name="T27" fmla="*/ 173 h 184"/>
              <a:gd name="T28" fmla="*/ 76 w 151"/>
              <a:gd name="T29" fmla="*/ 176 h 184"/>
              <a:gd name="T30" fmla="*/ 70 w 151"/>
              <a:gd name="T31" fmla="*/ 173 h 184"/>
              <a:gd name="T32" fmla="*/ 67 w 151"/>
              <a:gd name="T33" fmla="*/ 167 h 184"/>
              <a:gd name="T34" fmla="*/ 70 w 151"/>
              <a:gd name="T35" fmla="*/ 161 h 184"/>
              <a:gd name="T36" fmla="*/ 76 w 151"/>
              <a:gd name="T37" fmla="*/ 159 h 184"/>
              <a:gd name="T38" fmla="*/ 82 w 151"/>
              <a:gd name="T39" fmla="*/ 161 h 184"/>
              <a:gd name="T40" fmla="*/ 84 w 151"/>
              <a:gd name="T41" fmla="*/ 167 h 184"/>
              <a:gd name="T42" fmla="*/ 82 w 151"/>
              <a:gd name="T43" fmla="*/ 173 h 184"/>
              <a:gd name="T44" fmla="*/ 134 w 151"/>
              <a:gd name="T45" fmla="*/ 146 h 184"/>
              <a:gd name="T46" fmla="*/ 133 w 151"/>
              <a:gd name="T47" fmla="*/ 149 h 184"/>
              <a:gd name="T48" fmla="*/ 130 w 151"/>
              <a:gd name="T49" fmla="*/ 151 h 184"/>
              <a:gd name="T50" fmla="*/ 21 w 151"/>
              <a:gd name="T51" fmla="*/ 151 h 184"/>
              <a:gd name="T52" fmla="*/ 18 w 151"/>
              <a:gd name="T53" fmla="*/ 149 h 184"/>
              <a:gd name="T54" fmla="*/ 17 w 151"/>
              <a:gd name="T55" fmla="*/ 146 h 184"/>
              <a:gd name="T56" fmla="*/ 17 w 151"/>
              <a:gd name="T57" fmla="*/ 21 h 184"/>
              <a:gd name="T58" fmla="*/ 18 w 151"/>
              <a:gd name="T59" fmla="*/ 18 h 184"/>
              <a:gd name="T60" fmla="*/ 21 w 151"/>
              <a:gd name="T61" fmla="*/ 17 h 184"/>
              <a:gd name="T62" fmla="*/ 130 w 151"/>
              <a:gd name="T63" fmla="*/ 17 h 184"/>
              <a:gd name="T64" fmla="*/ 133 w 151"/>
              <a:gd name="T65" fmla="*/ 18 h 184"/>
              <a:gd name="T66" fmla="*/ 134 w 151"/>
              <a:gd name="T67" fmla="*/ 21 h 184"/>
              <a:gd name="T68" fmla="*/ 134 w 151"/>
              <a:gd name="T69" fmla="*/ 146 h 184"/>
              <a:gd name="T70" fmla="*/ 134 w 151"/>
              <a:gd name="T71" fmla="*/ 146 h 184"/>
              <a:gd name="T72" fmla="*/ 134 w 151"/>
              <a:gd name="T73" fmla="*/ 14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84">
                <a:moveTo>
                  <a:pt x="145" y="6"/>
                </a:moveTo>
                <a:cubicBezTo>
                  <a:pt x="141" y="2"/>
                  <a:pt x="136" y="0"/>
                  <a:pt x="130" y="0"/>
                </a:cubicBezTo>
                <a:cubicBezTo>
                  <a:pt x="21" y="0"/>
                  <a:pt x="21" y="0"/>
                  <a:pt x="21" y="0"/>
                </a:cubicBezTo>
                <a:cubicBezTo>
                  <a:pt x="16" y="0"/>
                  <a:pt x="11" y="2"/>
                  <a:pt x="7" y="6"/>
                </a:cubicBezTo>
                <a:cubicBezTo>
                  <a:pt x="2" y="10"/>
                  <a:pt x="0" y="15"/>
                  <a:pt x="0" y="21"/>
                </a:cubicBezTo>
                <a:cubicBezTo>
                  <a:pt x="0" y="163"/>
                  <a:pt x="0" y="163"/>
                  <a:pt x="0" y="163"/>
                </a:cubicBezTo>
                <a:cubicBezTo>
                  <a:pt x="0" y="169"/>
                  <a:pt x="2" y="174"/>
                  <a:pt x="7" y="178"/>
                </a:cubicBezTo>
                <a:cubicBezTo>
                  <a:pt x="11" y="182"/>
                  <a:pt x="16" y="184"/>
                  <a:pt x="21" y="184"/>
                </a:cubicBezTo>
                <a:cubicBezTo>
                  <a:pt x="130" y="184"/>
                  <a:pt x="130" y="184"/>
                  <a:pt x="130" y="184"/>
                </a:cubicBezTo>
                <a:cubicBezTo>
                  <a:pt x="136" y="184"/>
                  <a:pt x="141" y="182"/>
                  <a:pt x="145" y="178"/>
                </a:cubicBezTo>
                <a:cubicBezTo>
                  <a:pt x="149" y="174"/>
                  <a:pt x="151" y="169"/>
                  <a:pt x="151" y="163"/>
                </a:cubicBezTo>
                <a:cubicBezTo>
                  <a:pt x="151" y="21"/>
                  <a:pt x="151" y="21"/>
                  <a:pt x="151" y="21"/>
                </a:cubicBezTo>
                <a:cubicBezTo>
                  <a:pt x="151" y="15"/>
                  <a:pt x="149" y="10"/>
                  <a:pt x="145" y="6"/>
                </a:cubicBezTo>
                <a:close/>
                <a:moveTo>
                  <a:pt x="82" y="173"/>
                </a:moveTo>
                <a:cubicBezTo>
                  <a:pt x="80" y="175"/>
                  <a:pt x="78" y="176"/>
                  <a:pt x="76" y="176"/>
                </a:cubicBezTo>
                <a:cubicBezTo>
                  <a:pt x="74" y="176"/>
                  <a:pt x="72" y="175"/>
                  <a:pt x="70" y="173"/>
                </a:cubicBezTo>
                <a:cubicBezTo>
                  <a:pt x="68" y="172"/>
                  <a:pt x="67" y="170"/>
                  <a:pt x="67" y="167"/>
                </a:cubicBezTo>
                <a:cubicBezTo>
                  <a:pt x="67" y="165"/>
                  <a:pt x="68" y="163"/>
                  <a:pt x="70" y="161"/>
                </a:cubicBezTo>
                <a:cubicBezTo>
                  <a:pt x="72" y="160"/>
                  <a:pt x="74" y="159"/>
                  <a:pt x="76" y="159"/>
                </a:cubicBezTo>
                <a:cubicBezTo>
                  <a:pt x="78" y="159"/>
                  <a:pt x="80" y="160"/>
                  <a:pt x="82" y="161"/>
                </a:cubicBezTo>
                <a:cubicBezTo>
                  <a:pt x="83" y="163"/>
                  <a:pt x="84" y="165"/>
                  <a:pt x="84" y="167"/>
                </a:cubicBezTo>
                <a:cubicBezTo>
                  <a:pt x="84" y="170"/>
                  <a:pt x="83" y="172"/>
                  <a:pt x="82" y="173"/>
                </a:cubicBezTo>
                <a:close/>
                <a:moveTo>
                  <a:pt x="134" y="146"/>
                </a:moveTo>
                <a:cubicBezTo>
                  <a:pt x="134" y="148"/>
                  <a:pt x="134" y="148"/>
                  <a:pt x="133" y="149"/>
                </a:cubicBezTo>
                <a:cubicBezTo>
                  <a:pt x="132" y="150"/>
                  <a:pt x="131" y="151"/>
                  <a:pt x="130" y="151"/>
                </a:cubicBezTo>
                <a:cubicBezTo>
                  <a:pt x="21" y="151"/>
                  <a:pt x="21" y="151"/>
                  <a:pt x="21" y="151"/>
                </a:cubicBezTo>
                <a:cubicBezTo>
                  <a:pt x="20" y="151"/>
                  <a:pt x="19" y="150"/>
                  <a:pt x="18" y="149"/>
                </a:cubicBezTo>
                <a:cubicBezTo>
                  <a:pt x="18" y="148"/>
                  <a:pt x="17" y="148"/>
                  <a:pt x="17" y="146"/>
                </a:cubicBezTo>
                <a:cubicBezTo>
                  <a:pt x="17" y="21"/>
                  <a:pt x="17" y="21"/>
                  <a:pt x="17" y="21"/>
                </a:cubicBezTo>
                <a:cubicBezTo>
                  <a:pt x="17" y="20"/>
                  <a:pt x="18" y="19"/>
                  <a:pt x="18" y="18"/>
                </a:cubicBezTo>
                <a:cubicBezTo>
                  <a:pt x="19" y="17"/>
                  <a:pt x="20" y="17"/>
                  <a:pt x="21" y="17"/>
                </a:cubicBezTo>
                <a:cubicBezTo>
                  <a:pt x="130" y="17"/>
                  <a:pt x="130" y="17"/>
                  <a:pt x="130" y="17"/>
                </a:cubicBezTo>
                <a:cubicBezTo>
                  <a:pt x="131" y="17"/>
                  <a:pt x="132" y="17"/>
                  <a:pt x="133" y="18"/>
                </a:cubicBezTo>
                <a:cubicBezTo>
                  <a:pt x="134" y="19"/>
                  <a:pt x="134" y="20"/>
                  <a:pt x="134" y="21"/>
                </a:cubicBezTo>
                <a:lnTo>
                  <a:pt x="134" y="146"/>
                </a:lnTo>
                <a:close/>
                <a:moveTo>
                  <a:pt x="134" y="146"/>
                </a:moveTo>
                <a:cubicBezTo>
                  <a:pt x="134" y="146"/>
                  <a:pt x="134" y="146"/>
                  <a:pt x="134" y="1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8" name="Freeform 461"/>
          <p:cNvSpPr>
            <a:spLocks noEditPoints="1"/>
          </p:cNvSpPr>
          <p:nvPr/>
        </p:nvSpPr>
        <p:spPr bwMode="auto">
          <a:xfrm>
            <a:off x="5154084" y="2963337"/>
            <a:ext cx="129117" cy="215900"/>
          </a:xfrm>
          <a:custGeom>
            <a:avLst/>
            <a:gdLst>
              <a:gd name="T0" fmla="*/ 94 w 99"/>
              <a:gd name="T1" fmla="*/ 5 h 165"/>
              <a:gd name="T2" fmla="*/ 83 w 99"/>
              <a:gd name="T3" fmla="*/ 0 h 165"/>
              <a:gd name="T4" fmla="*/ 16 w 99"/>
              <a:gd name="T5" fmla="*/ 0 h 165"/>
              <a:gd name="T6" fmla="*/ 5 w 99"/>
              <a:gd name="T7" fmla="*/ 5 h 165"/>
              <a:gd name="T8" fmla="*/ 0 w 99"/>
              <a:gd name="T9" fmla="*/ 16 h 165"/>
              <a:gd name="T10" fmla="*/ 0 w 99"/>
              <a:gd name="T11" fmla="*/ 149 h 165"/>
              <a:gd name="T12" fmla="*/ 5 w 99"/>
              <a:gd name="T13" fmla="*/ 160 h 165"/>
              <a:gd name="T14" fmla="*/ 16 w 99"/>
              <a:gd name="T15" fmla="*/ 165 h 165"/>
              <a:gd name="T16" fmla="*/ 83 w 99"/>
              <a:gd name="T17" fmla="*/ 165 h 165"/>
              <a:gd name="T18" fmla="*/ 94 w 99"/>
              <a:gd name="T19" fmla="*/ 160 h 165"/>
              <a:gd name="T20" fmla="*/ 99 w 99"/>
              <a:gd name="T21" fmla="*/ 149 h 165"/>
              <a:gd name="T22" fmla="*/ 99 w 99"/>
              <a:gd name="T23" fmla="*/ 16 h 165"/>
              <a:gd name="T24" fmla="*/ 94 w 99"/>
              <a:gd name="T25" fmla="*/ 5 h 165"/>
              <a:gd name="T26" fmla="*/ 39 w 99"/>
              <a:gd name="T27" fmla="*/ 16 h 165"/>
              <a:gd name="T28" fmla="*/ 60 w 99"/>
              <a:gd name="T29" fmla="*/ 16 h 165"/>
              <a:gd name="T30" fmla="*/ 62 w 99"/>
              <a:gd name="T31" fmla="*/ 18 h 165"/>
              <a:gd name="T32" fmla="*/ 60 w 99"/>
              <a:gd name="T33" fmla="*/ 20 h 165"/>
              <a:gd name="T34" fmla="*/ 39 w 99"/>
              <a:gd name="T35" fmla="*/ 20 h 165"/>
              <a:gd name="T36" fmla="*/ 37 w 99"/>
              <a:gd name="T37" fmla="*/ 18 h 165"/>
              <a:gd name="T38" fmla="*/ 39 w 99"/>
              <a:gd name="T39" fmla="*/ 16 h 165"/>
              <a:gd name="T40" fmla="*/ 57 w 99"/>
              <a:gd name="T41" fmla="*/ 156 h 165"/>
              <a:gd name="T42" fmla="*/ 50 w 99"/>
              <a:gd name="T43" fmla="*/ 159 h 165"/>
              <a:gd name="T44" fmla="*/ 42 w 99"/>
              <a:gd name="T45" fmla="*/ 156 h 165"/>
              <a:gd name="T46" fmla="*/ 39 w 99"/>
              <a:gd name="T47" fmla="*/ 149 h 165"/>
              <a:gd name="T48" fmla="*/ 42 w 99"/>
              <a:gd name="T49" fmla="*/ 141 h 165"/>
              <a:gd name="T50" fmla="*/ 50 w 99"/>
              <a:gd name="T51" fmla="*/ 138 h 165"/>
              <a:gd name="T52" fmla="*/ 57 w 99"/>
              <a:gd name="T53" fmla="*/ 141 h 165"/>
              <a:gd name="T54" fmla="*/ 60 w 99"/>
              <a:gd name="T55" fmla="*/ 149 h 165"/>
              <a:gd name="T56" fmla="*/ 57 w 99"/>
              <a:gd name="T57" fmla="*/ 156 h 165"/>
              <a:gd name="T58" fmla="*/ 87 w 99"/>
              <a:gd name="T59" fmla="*/ 128 h 165"/>
              <a:gd name="T60" fmla="*/ 86 w 99"/>
              <a:gd name="T61" fmla="*/ 131 h 165"/>
              <a:gd name="T62" fmla="*/ 83 w 99"/>
              <a:gd name="T63" fmla="*/ 132 h 165"/>
              <a:gd name="T64" fmla="*/ 16 w 99"/>
              <a:gd name="T65" fmla="*/ 132 h 165"/>
              <a:gd name="T66" fmla="*/ 14 w 99"/>
              <a:gd name="T67" fmla="*/ 131 h 165"/>
              <a:gd name="T68" fmla="*/ 12 w 99"/>
              <a:gd name="T69" fmla="*/ 128 h 165"/>
              <a:gd name="T70" fmla="*/ 12 w 99"/>
              <a:gd name="T71" fmla="*/ 37 h 165"/>
              <a:gd name="T72" fmla="*/ 14 w 99"/>
              <a:gd name="T73" fmla="*/ 34 h 165"/>
              <a:gd name="T74" fmla="*/ 16 w 99"/>
              <a:gd name="T75" fmla="*/ 33 h 165"/>
              <a:gd name="T76" fmla="*/ 83 w 99"/>
              <a:gd name="T77" fmla="*/ 33 h 165"/>
              <a:gd name="T78" fmla="*/ 86 w 99"/>
              <a:gd name="T79" fmla="*/ 34 h 165"/>
              <a:gd name="T80" fmla="*/ 87 w 99"/>
              <a:gd name="T81" fmla="*/ 37 h 165"/>
              <a:gd name="T82" fmla="*/ 87 w 99"/>
              <a:gd name="T83" fmla="*/ 128 h 165"/>
              <a:gd name="T84" fmla="*/ 87 w 99"/>
              <a:gd name="T85" fmla="*/ 128 h 165"/>
              <a:gd name="T86" fmla="*/ 87 w 99"/>
              <a:gd name="T87" fmla="*/ 12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9" h="165">
                <a:moveTo>
                  <a:pt x="94" y="5"/>
                </a:moveTo>
                <a:cubicBezTo>
                  <a:pt x="91" y="1"/>
                  <a:pt x="87" y="0"/>
                  <a:pt x="83" y="0"/>
                </a:cubicBezTo>
                <a:cubicBezTo>
                  <a:pt x="16" y="0"/>
                  <a:pt x="16" y="0"/>
                  <a:pt x="16" y="0"/>
                </a:cubicBezTo>
                <a:cubicBezTo>
                  <a:pt x="12" y="0"/>
                  <a:pt x="8" y="1"/>
                  <a:pt x="5" y="5"/>
                </a:cubicBezTo>
                <a:cubicBezTo>
                  <a:pt x="2" y="8"/>
                  <a:pt x="0" y="12"/>
                  <a:pt x="0" y="16"/>
                </a:cubicBezTo>
                <a:cubicBezTo>
                  <a:pt x="0" y="149"/>
                  <a:pt x="0" y="149"/>
                  <a:pt x="0" y="149"/>
                </a:cubicBezTo>
                <a:cubicBezTo>
                  <a:pt x="0" y="153"/>
                  <a:pt x="2" y="157"/>
                  <a:pt x="5" y="160"/>
                </a:cubicBezTo>
                <a:cubicBezTo>
                  <a:pt x="8" y="164"/>
                  <a:pt x="12" y="165"/>
                  <a:pt x="16" y="165"/>
                </a:cubicBezTo>
                <a:cubicBezTo>
                  <a:pt x="83" y="165"/>
                  <a:pt x="83" y="165"/>
                  <a:pt x="83" y="165"/>
                </a:cubicBezTo>
                <a:cubicBezTo>
                  <a:pt x="87" y="165"/>
                  <a:pt x="91" y="164"/>
                  <a:pt x="94" y="160"/>
                </a:cubicBezTo>
                <a:cubicBezTo>
                  <a:pt x="98" y="157"/>
                  <a:pt x="99" y="153"/>
                  <a:pt x="99" y="149"/>
                </a:cubicBezTo>
                <a:cubicBezTo>
                  <a:pt x="99" y="16"/>
                  <a:pt x="99" y="16"/>
                  <a:pt x="99" y="16"/>
                </a:cubicBezTo>
                <a:cubicBezTo>
                  <a:pt x="99" y="12"/>
                  <a:pt x="98" y="8"/>
                  <a:pt x="94" y="5"/>
                </a:cubicBezTo>
                <a:close/>
                <a:moveTo>
                  <a:pt x="39" y="16"/>
                </a:moveTo>
                <a:cubicBezTo>
                  <a:pt x="60" y="16"/>
                  <a:pt x="60" y="16"/>
                  <a:pt x="60" y="16"/>
                </a:cubicBezTo>
                <a:cubicBezTo>
                  <a:pt x="61" y="16"/>
                  <a:pt x="62" y="17"/>
                  <a:pt x="62" y="18"/>
                </a:cubicBezTo>
                <a:cubicBezTo>
                  <a:pt x="62" y="20"/>
                  <a:pt x="61" y="20"/>
                  <a:pt x="60" y="20"/>
                </a:cubicBezTo>
                <a:cubicBezTo>
                  <a:pt x="39" y="20"/>
                  <a:pt x="39" y="20"/>
                  <a:pt x="39" y="20"/>
                </a:cubicBezTo>
                <a:cubicBezTo>
                  <a:pt x="38" y="20"/>
                  <a:pt x="37" y="20"/>
                  <a:pt x="37" y="18"/>
                </a:cubicBezTo>
                <a:cubicBezTo>
                  <a:pt x="37" y="17"/>
                  <a:pt x="38" y="16"/>
                  <a:pt x="39" y="16"/>
                </a:cubicBezTo>
                <a:close/>
                <a:moveTo>
                  <a:pt x="57" y="156"/>
                </a:moveTo>
                <a:cubicBezTo>
                  <a:pt x="55" y="158"/>
                  <a:pt x="52" y="159"/>
                  <a:pt x="50" y="159"/>
                </a:cubicBezTo>
                <a:cubicBezTo>
                  <a:pt x="47" y="159"/>
                  <a:pt x="44" y="158"/>
                  <a:pt x="42" y="156"/>
                </a:cubicBezTo>
                <a:cubicBezTo>
                  <a:pt x="40" y="154"/>
                  <a:pt x="39" y="152"/>
                  <a:pt x="39" y="149"/>
                </a:cubicBezTo>
                <a:cubicBezTo>
                  <a:pt x="39" y="146"/>
                  <a:pt x="40" y="144"/>
                  <a:pt x="42" y="141"/>
                </a:cubicBezTo>
                <a:cubicBezTo>
                  <a:pt x="44" y="139"/>
                  <a:pt x="47" y="138"/>
                  <a:pt x="50" y="138"/>
                </a:cubicBezTo>
                <a:cubicBezTo>
                  <a:pt x="52" y="138"/>
                  <a:pt x="55" y="139"/>
                  <a:pt x="57" y="141"/>
                </a:cubicBezTo>
                <a:cubicBezTo>
                  <a:pt x="59" y="144"/>
                  <a:pt x="60" y="146"/>
                  <a:pt x="60" y="149"/>
                </a:cubicBezTo>
                <a:cubicBezTo>
                  <a:pt x="60" y="152"/>
                  <a:pt x="59" y="154"/>
                  <a:pt x="57" y="156"/>
                </a:cubicBezTo>
                <a:close/>
                <a:moveTo>
                  <a:pt x="87" y="128"/>
                </a:moveTo>
                <a:cubicBezTo>
                  <a:pt x="87" y="129"/>
                  <a:pt x="86" y="130"/>
                  <a:pt x="86" y="131"/>
                </a:cubicBezTo>
                <a:cubicBezTo>
                  <a:pt x="85" y="132"/>
                  <a:pt x="84" y="132"/>
                  <a:pt x="83" y="132"/>
                </a:cubicBezTo>
                <a:cubicBezTo>
                  <a:pt x="16" y="132"/>
                  <a:pt x="16" y="132"/>
                  <a:pt x="16" y="132"/>
                </a:cubicBezTo>
                <a:cubicBezTo>
                  <a:pt x="15" y="132"/>
                  <a:pt x="14" y="132"/>
                  <a:pt x="14" y="131"/>
                </a:cubicBezTo>
                <a:cubicBezTo>
                  <a:pt x="13" y="130"/>
                  <a:pt x="12" y="129"/>
                  <a:pt x="12" y="128"/>
                </a:cubicBezTo>
                <a:cubicBezTo>
                  <a:pt x="12" y="37"/>
                  <a:pt x="12" y="37"/>
                  <a:pt x="12" y="37"/>
                </a:cubicBezTo>
                <a:cubicBezTo>
                  <a:pt x="12" y="36"/>
                  <a:pt x="13" y="35"/>
                  <a:pt x="14" y="34"/>
                </a:cubicBezTo>
                <a:cubicBezTo>
                  <a:pt x="14" y="33"/>
                  <a:pt x="15" y="33"/>
                  <a:pt x="16" y="33"/>
                </a:cubicBezTo>
                <a:cubicBezTo>
                  <a:pt x="83" y="33"/>
                  <a:pt x="83" y="33"/>
                  <a:pt x="83" y="33"/>
                </a:cubicBezTo>
                <a:cubicBezTo>
                  <a:pt x="84" y="33"/>
                  <a:pt x="85" y="33"/>
                  <a:pt x="86" y="34"/>
                </a:cubicBezTo>
                <a:cubicBezTo>
                  <a:pt x="86" y="35"/>
                  <a:pt x="87" y="36"/>
                  <a:pt x="87" y="37"/>
                </a:cubicBezTo>
                <a:lnTo>
                  <a:pt x="87" y="128"/>
                </a:lnTo>
                <a:close/>
                <a:moveTo>
                  <a:pt x="87" y="128"/>
                </a:moveTo>
                <a:cubicBezTo>
                  <a:pt x="87" y="128"/>
                  <a:pt x="87" y="128"/>
                  <a:pt x="87"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9" name="Freeform 462"/>
          <p:cNvSpPr>
            <a:spLocks noEditPoints="1"/>
          </p:cNvSpPr>
          <p:nvPr/>
        </p:nvSpPr>
        <p:spPr bwMode="auto">
          <a:xfrm>
            <a:off x="2404534" y="3164419"/>
            <a:ext cx="38100" cy="38100"/>
          </a:xfrm>
          <a:custGeom>
            <a:avLst/>
            <a:gdLst>
              <a:gd name="T0" fmla="*/ 25 w 29"/>
              <a:gd name="T1" fmla="*/ 0 h 29"/>
              <a:gd name="T2" fmla="*/ 4 w 29"/>
              <a:gd name="T3" fmla="*/ 0 h 29"/>
              <a:gd name="T4" fmla="*/ 1 w 29"/>
              <a:gd name="T5" fmla="*/ 1 h 29"/>
              <a:gd name="T6" fmla="*/ 0 w 29"/>
              <a:gd name="T7" fmla="*/ 4 h 29"/>
              <a:gd name="T8" fmla="*/ 0 w 29"/>
              <a:gd name="T9" fmla="*/ 25 h 29"/>
              <a:gd name="T10" fmla="*/ 1 w 29"/>
              <a:gd name="T11" fmla="*/ 28 h 29"/>
              <a:gd name="T12" fmla="*/ 4 w 29"/>
              <a:gd name="T13" fmla="*/ 29 h 29"/>
              <a:gd name="T14" fmla="*/ 25 w 29"/>
              <a:gd name="T15" fmla="*/ 29 h 29"/>
              <a:gd name="T16" fmla="*/ 28 w 29"/>
              <a:gd name="T17" fmla="*/ 28 h 29"/>
              <a:gd name="T18" fmla="*/ 29 w 29"/>
              <a:gd name="T19" fmla="*/ 25 h 29"/>
              <a:gd name="T20" fmla="*/ 29 w 29"/>
              <a:gd name="T21" fmla="*/ 4 h 29"/>
              <a:gd name="T22" fmla="*/ 28 w 29"/>
              <a:gd name="T23" fmla="*/ 1 h 29"/>
              <a:gd name="T24" fmla="*/ 25 w 29"/>
              <a:gd name="T25" fmla="*/ 0 h 29"/>
              <a:gd name="T26" fmla="*/ 25 w 29"/>
              <a:gd name="T27" fmla="*/ 0 h 29"/>
              <a:gd name="T28" fmla="*/ 25 w 29"/>
              <a:gd name="T2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29">
                <a:moveTo>
                  <a:pt x="25" y="0"/>
                </a:moveTo>
                <a:cubicBezTo>
                  <a:pt x="4" y="0"/>
                  <a:pt x="4" y="0"/>
                  <a:pt x="4" y="0"/>
                </a:cubicBezTo>
                <a:cubicBezTo>
                  <a:pt x="3" y="0"/>
                  <a:pt x="2" y="1"/>
                  <a:pt x="1" y="1"/>
                </a:cubicBezTo>
                <a:cubicBezTo>
                  <a:pt x="0" y="2"/>
                  <a:pt x="0" y="3"/>
                  <a:pt x="0" y="4"/>
                </a:cubicBezTo>
                <a:cubicBezTo>
                  <a:pt x="0" y="25"/>
                  <a:pt x="0" y="25"/>
                  <a:pt x="0" y="25"/>
                </a:cubicBezTo>
                <a:cubicBezTo>
                  <a:pt x="0" y="27"/>
                  <a:pt x="0" y="27"/>
                  <a:pt x="1" y="28"/>
                </a:cubicBezTo>
                <a:cubicBezTo>
                  <a:pt x="2" y="29"/>
                  <a:pt x="3" y="29"/>
                  <a:pt x="4" y="29"/>
                </a:cubicBezTo>
                <a:cubicBezTo>
                  <a:pt x="25" y="29"/>
                  <a:pt x="25" y="29"/>
                  <a:pt x="25" y="29"/>
                </a:cubicBezTo>
                <a:cubicBezTo>
                  <a:pt x="26" y="29"/>
                  <a:pt x="27" y="29"/>
                  <a:pt x="28" y="28"/>
                </a:cubicBezTo>
                <a:cubicBezTo>
                  <a:pt x="28" y="27"/>
                  <a:pt x="29" y="27"/>
                  <a:pt x="29" y="25"/>
                </a:cubicBezTo>
                <a:cubicBezTo>
                  <a:pt x="29" y="4"/>
                  <a:pt x="29" y="4"/>
                  <a:pt x="29" y="4"/>
                </a:cubicBezTo>
                <a:cubicBezTo>
                  <a:pt x="29" y="3"/>
                  <a:pt x="28"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0" name="Freeform 463"/>
          <p:cNvSpPr>
            <a:spLocks noEditPoints="1"/>
          </p:cNvSpPr>
          <p:nvPr/>
        </p:nvSpPr>
        <p:spPr bwMode="auto">
          <a:xfrm>
            <a:off x="2518835" y="3109384"/>
            <a:ext cx="35984" cy="93133"/>
          </a:xfrm>
          <a:custGeom>
            <a:avLst/>
            <a:gdLst>
              <a:gd name="T0" fmla="*/ 25 w 29"/>
              <a:gd name="T1" fmla="*/ 0 h 72"/>
              <a:gd name="T2" fmla="*/ 4 w 29"/>
              <a:gd name="T3" fmla="*/ 0 h 72"/>
              <a:gd name="T4" fmla="*/ 1 w 29"/>
              <a:gd name="T5" fmla="*/ 1 h 72"/>
              <a:gd name="T6" fmla="*/ 0 w 29"/>
              <a:gd name="T7" fmla="*/ 4 h 72"/>
              <a:gd name="T8" fmla="*/ 0 w 29"/>
              <a:gd name="T9" fmla="*/ 68 h 72"/>
              <a:gd name="T10" fmla="*/ 1 w 29"/>
              <a:gd name="T11" fmla="*/ 71 h 72"/>
              <a:gd name="T12" fmla="*/ 4 w 29"/>
              <a:gd name="T13" fmla="*/ 72 h 72"/>
              <a:gd name="T14" fmla="*/ 25 w 29"/>
              <a:gd name="T15" fmla="*/ 72 h 72"/>
              <a:gd name="T16" fmla="*/ 28 w 29"/>
              <a:gd name="T17" fmla="*/ 71 h 72"/>
              <a:gd name="T18" fmla="*/ 29 w 29"/>
              <a:gd name="T19" fmla="*/ 68 h 72"/>
              <a:gd name="T20" fmla="*/ 29 w 29"/>
              <a:gd name="T21" fmla="*/ 4 h 72"/>
              <a:gd name="T22" fmla="*/ 28 w 29"/>
              <a:gd name="T23" fmla="*/ 1 h 72"/>
              <a:gd name="T24" fmla="*/ 25 w 29"/>
              <a:gd name="T25" fmla="*/ 0 h 72"/>
              <a:gd name="T26" fmla="*/ 25 w 29"/>
              <a:gd name="T27" fmla="*/ 0 h 72"/>
              <a:gd name="T28" fmla="*/ 25 w 29"/>
              <a:gd name="T29"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72">
                <a:moveTo>
                  <a:pt x="25" y="0"/>
                </a:moveTo>
                <a:cubicBezTo>
                  <a:pt x="4" y="0"/>
                  <a:pt x="4" y="0"/>
                  <a:pt x="4" y="0"/>
                </a:cubicBezTo>
                <a:cubicBezTo>
                  <a:pt x="3" y="0"/>
                  <a:pt x="2" y="1"/>
                  <a:pt x="1" y="1"/>
                </a:cubicBezTo>
                <a:cubicBezTo>
                  <a:pt x="1" y="2"/>
                  <a:pt x="0" y="3"/>
                  <a:pt x="0" y="4"/>
                </a:cubicBezTo>
                <a:cubicBezTo>
                  <a:pt x="0" y="68"/>
                  <a:pt x="0" y="68"/>
                  <a:pt x="0" y="68"/>
                </a:cubicBezTo>
                <a:cubicBezTo>
                  <a:pt x="0" y="70"/>
                  <a:pt x="1" y="70"/>
                  <a:pt x="1" y="71"/>
                </a:cubicBezTo>
                <a:cubicBezTo>
                  <a:pt x="2" y="72"/>
                  <a:pt x="3" y="72"/>
                  <a:pt x="4" y="72"/>
                </a:cubicBezTo>
                <a:cubicBezTo>
                  <a:pt x="25" y="72"/>
                  <a:pt x="25" y="72"/>
                  <a:pt x="25" y="72"/>
                </a:cubicBezTo>
                <a:cubicBezTo>
                  <a:pt x="26" y="72"/>
                  <a:pt x="27" y="72"/>
                  <a:pt x="28" y="71"/>
                </a:cubicBezTo>
                <a:cubicBezTo>
                  <a:pt x="29" y="70"/>
                  <a:pt x="29" y="70"/>
                  <a:pt x="29" y="68"/>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1" name="Freeform 464"/>
          <p:cNvSpPr>
            <a:spLocks noEditPoints="1"/>
          </p:cNvSpPr>
          <p:nvPr/>
        </p:nvSpPr>
        <p:spPr bwMode="auto">
          <a:xfrm>
            <a:off x="2461686" y="3147486"/>
            <a:ext cx="38100" cy="55033"/>
          </a:xfrm>
          <a:custGeom>
            <a:avLst/>
            <a:gdLst>
              <a:gd name="T0" fmla="*/ 25 w 29"/>
              <a:gd name="T1" fmla="*/ 0 h 43"/>
              <a:gd name="T2" fmla="*/ 4 w 29"/>
              <a:gd name="T3" fmla="*/ 0 h 43"/>
              <a:gd name="T4" fmla="*/ 1 w 29"/>
              <a:gd name="T5" fmla="*/ 1 h 43"/>
              <a:gd name="T6" fmla="*/ 0 w 29"/>
              <a:gd name="T7" fmla="*/ 4 h 43"/>
              <a:gd name="T8" fmla="*/ 0 w 29"/>
              <a:gd name="T9" fmla="*/ 39 h 43"/>
              <a:gd name="T10" fmla="*/ 1 w 29"/>
              <a:gd name="T11" fmla="*/ 42 h 43"/>
              <a:gd name="T12" fmla="*/ 4 w 29"/>
              <a:gd name="T13" fmla="*/ 43 h 43"/>
              <a:gd name="T14" fmla="*/ 25 w 29"/>
              <a:gd name="T15" fmla="*/ 43 h 43"/>
              <a:gd name="T16" fmla="*/ 28 w 29"/>
              <a:gd name="T17" fmla="*/ 42 h 43"/>
              <a:gd name="T18" fmla="*/ 29 w 29"/>
              <a:gd name="T19" fmla="*/ 39 h 43"/>
              <a:gd name="T20" fmla="*/ 29 w 29"/>
              <a:gd name="T21" fmla="*/ 4 h 43"/>
              <a:gd name="T22" fmla="*/ 28 w 29"/>
              <a:gd name="T23" fmla="*/ 1 h 43"/>
              <a:gd name="T24" fmla="*/ 25 w 29"/>
              <a:gd name="T25" fmla="*/ 0 h 43"/>
              <a:gd name="T26" fmla="*/ 25 w 29"/>
              <a:gd name="T27" fmla="*/ 0 h 43"/>
              <a:gd name="T28" fmla="*/ 25 w 2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43">
                <a:moveTo>
                  <a:pt x="25" y="0"/>
                </a:moveTo>
                <a:cubicBezTo>
                  <a:pt x="4" y="0"/>
                  <a:pt x="4" y="0"/>
                  <a:pt x="4" y="0"/>
                </a:cubicBezTo>
                <a:cubicBezTo>
                  <a:pt x="3" y="0"/>
                  <a:pt x="2" y="0"/>
                  <a:pt x="1" y="1"/>
                </a:cubicBezTo>
                <a:cubicBezTo>
                  <a:pt x="0" y="2"/>
                  <a:pt x="0" y="3"/>
                  <a:pt x="0" y="4"/>
                </a:cubicBezTo>
                <a:cubicBezTo>
                  <a:pt x="0" y="39"/>
                  <a:pt x="0" y="39"/>
                  <a:pt x="0" y="39"/>
                </a:cubicBezTo>
                <a:cubicBezTo>
                  <a:pt x="0" y="41"/>
                  <a:pt x="0" y="41"/>
                  <a:pt x="1" y="42"/>
                </a:cubicBezTo>
                <a:cubicBezTo>
                  <a:pt x="2" y="43"/>
                  <a:pt x="3" y="43"/>
                  <a:pt x="4" y="43"/>
                </a:cubicBezTo>
                <a:cubicBezTo>
                  <a:pt x="25" y="43"/>
                  <a:pt x="25" y="43"/>
                  <a:pt x="25" y="43"/>
                </a:cubicBezTo>
                <a:cubicBezTo>
                  <a:pt x="26" y="43"/>
                  <a:pt x="27" y="43"/>
                  <a:pt x="28" y="42"/>
                </a:cubicBezTo>
                <a:cubicBezTo>
                  <a:pt x="28" y="41"/>
                  <a:pt x="29" y="41"/>
                  <a:pt x="29" y="39"/>
                </a:cubicBezTo>
                <a:cubicBezTo>
                  <a:pt x="29" y="4"/>
                  <a:pt x="29" y="4"/>
                  <a:pt x="29" y="4"/>
                </a:cubicBezTo>
                <a:cubicBezTo>
                  <a:pt x="29" y="3"/>
                  <a:pt x="28" y="2"/>
                  <a:pt x="28" y="1"/>
                </a:cubicBezTo>
                <a:cubicBezTo>
                  <a:pt x="27" y="0"/>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2" name="Freeform 465"/>
          <p:cNvSpPr>
            <a:spLocks noEditPoints="1"/>
          </p:cNvSpPr>
          <p:nvPr/>
        </p:nvSpPr>
        <p:spPr bwMode="auto">
          <a:xfrm>
            <a:off x="2573867" y="3052237"/>
            <a:ext cx="38100" cy="150284"/>
          </a:xfrm>
          <a:custGeom>
            <a:avLst/>
            <a:gdLst>
              <a:gd name="T0" fmla="*/ 25 w 29"/>
              <a:gd name="T1" fmla="*/ 0 h 115"/>
              <a:gd name="T2" fmla="*/ 4 w 29"/>
              <a:gd name="T3" fmla="*/ 0 h 115"/>
              <a:gd name="T4" fmla="*/ 1 w 29"/>
              <a:gd name="T5" fmla="*/ 1 h 115"/>
              <a:gd name="T6" fmla="*/ 0 w 29"/>
              <a:gd name="T7" fmla="*/ 4 h 115"/>
              <a:gd name="T8" fmla="*/ 0 w 29"/>
              <a:gd name="T9" fmla="*/ 111 h 115"/>
              <a:gd name="T10" fmla="*/ 1 w 29"/>
              <a:gd name="T11" fmla="*/ 114 h 115"/>
              <a:gd name="T12" fmla="*/ 4 w 29"/>
              <a:gd name="T13" fmla="*/ 115 h 115"/>
              <a:gd name="T14" fmla="*/ 25 w 29"/>
              <a:gd name="T15" fmla="*/ 115 h 115"/>
              <a:gd name="T16" fmla="*/ 28 w 29"/>
              <a:gd name="T17" fmla="*/ 114 h 115"/>
              <a:gd name="T18" fmla="*/ 29 w 29"/>
              <a:gd name="T19" fmla="*/ 111 h 115"/>
              <a:gd name="T20" fmla="*/ 29 w 29"/>
              <a:gd name="T21" fmla="*/ 4 h 115"/>
              <a:gd name="T22" fmla="*/ 28 w 29"/>
              <a:gd name="T23" fmla="*/ 1 h 115"/>
              <a:gd name="T24" fmla="*/ 25 w 29"/>
              <a:gd name="T25" fmla="*/ 0 h 115"/>
              <a:gd name="T26" fmla="*/ 25 w 29"/>
              <a:gd name="T27" fmla="*/ 0 h 115"/>
              <a:gd name="T28" fmla="*/ 25 w 29"/>
              <a:gd name="T29"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15">
                <a:moveTo>
                  <a:pt x="25" y="0"/>
                </a:moveTo>
                <a:cubicBezTo>
                  <a:pt x="4" y="0"/>
                  <a:pt x="4" y="0"/>
                  <a:pt x="4" y="0"/>
                </a:cubicBezTo>
                <a:cubicBezTo>
                  <a:pt x="3" y="0"/>
                  <a:pt x="2" y="1"/>
                  <a:pt x="1" y="1"/>
                </a:cubicBezTo>
                <a:cubicBezTo>
                  <a:pt x="1" y="2"/>
                  <a:pt x="0" y="3"/>
                  <a:pt x="0" y="4"/>
                </a:cubicBezTo>
                <a:cubicBezTo>
                  <a:pt x="0" y="111"/>
                  <a:pt x="0" y="111"/>
                  <a:pt x="0" y="111"/>
                </a:cubicBezTo>
                <a:cubicBezTo>
                  <a:pt x="0" y="113"/>
                  <a:pt x="1" y="113"/>
                  <a:pt x="1" y="114"/>
                </a:cubicBezTo>
                <a:cubicBezTo>
                  <a:pt x="2" y="115"/>
                  <a:pt x="3" y="115"/>
                  <a:pt x="4" y="115"/>
                </a:cubicBezTo>
                <a:cubicBezTo>
                  <a:pt x="25" y="115"/>
                  <a:pt x="25" y="115"/>
                  <a:pt x="25" y="115"/>
                </a:cubicBezTo>
                <a:cubicBezTo>
                  <a:pt x="26" y="115"/>
                  <a:pt x="27" y="115"/>
                  <a:pt x="28" y="114"/>
                </a:cubicBezTo>
                <a:cubicBezTo>
                  <a:pt x="29" y="113"/>
                  <a:pt x="29" y="113"/>
                  <a:pt x="29" y="111"/>
                </a:cubicBezTo>
                <a:cubicBezTo>
                  <a:pt x="29" y="4"/>
                  <a:pt x="29" y="4"/>
                  <a:pt x="29" y="4"/>
                </a:cubicBezTo>
                <a:cubicBezTo>
                  <a:pt x="29" y="3"/>
                  <a:pt x="29" y="2"/>
                  <a:pt x="28" y="1"/>
                </a:cubicBezTo>
                <a:cubicBezTo>
                  <a:pt x="27" y="1"/>
                  <a:pt x="26" y="0"/>
                  <a:pt x="25" y="0"/>
                </a:cubicBezTo>
                <a:close/>
                <a:moveTo>
                  <a:pt x="25" y="0"/>
                </a:moveTo>
                <a:cubicBezTo>
                  <a:pt x="25" y="0"/>
                  <a:pt x="25" y="0"/>
                  <a:pt x="2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3" name="Freeform 466"/>
          <p:cNvSpPr>
            <a:spLocks noEditPoints="1"/>
          </p:cNvSpPr>
          <p:nvPr/>
        </p:nvSpPr>
        <p:spPr bwMode="auto">
          <a:xfrm>
            <a:off x="2631019" y="2978153"/>
            <a:ext cx="38100" cy="224367"/>
          </a:xfrm>
          <a:custGeom>
            <a:avLst/>
            <a:gdLst>
              <a:gd name="T0" fmla="*/ 28 w 29"/>
              <a:gd name="T1" fmla="*/ 1 h 172"/>
              <a:gd name="T2" fmla="*/ 25 w 29"/>
              <a:gd name="T3" fmla="*/ 0 h 172"/>
              <a:gd name="T4" fmla="*/ 4 w 29"/>
              <a:gd name="T5" fmla="*/ 0 h 172"/>
              <a:gd name="T6" fmla="*/ 1 w 29"/>
              <a:gd name="T7" fmla="*/ 1 h 172"/>
              <a:gd name="T8" fmla="*/ 0 w 29"/>
              <a:gd name="T9" fmla="*/ 4 h 172"/>
              <a:gd name="T10" fmla="*/ 0 w 29"/>
              <a:gd name="T11" fmla="*/ 168 h 172"/>
              <a:gd name="T12" fmla="*/ 1 w 29"/>
              <a:gd name="T13" fmla="*/ 171 h 172"/>
              <a:gd name="T14" fmla="*/ 4 w 29"/>
              <a:gd name="T15" fmla="*/ 172 h 172"/>
              <a:gd name="T16" fmla="*/ 25 w 29"/>
              <a:gd name="T17" fmla="*/ 172 h 172"/>
              <a:gd name="T18" fmla="*/ 28 w 29"/>
              <a:gd name="T19" fmla="*/ 171 h 172"/>
              <a:gd name="T20" fmla="*/ 29 w 29"/>
              <a:gd name="T21" fmla="*/ 168 h 172"/>
              <a:gd name="T22" fmla="*/ 29 w 29"/>
              <a:gd name="T23" fmla="*/ 4 h 172"/>
              <a:gd name="T24" fmla="*/ 28 w 29"/>
              <a:gd name="T25" fmla="*/ 1 h 172"/>
              <a:gd name="T26" fmla="*/ 28 w 29"/>
              <a:gd name="T27" fmla="*/ 1 h 172"/>
              <a:gd name="T28" fmla="*/ 28 w 29"/>
              <a:gd name="T29" fmla="*/ 1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72">
                <a:moveTo>
                  <a:pt x="28" y="1"/>
                </a:moveTo>
                <a:cubicBezTo>
                  <a:pt x="27" y="0"/>
                  <a:pt x="26" y="0"/>
                  <a:pt x="25" y="0"/>
                </a:cubicBezTo>
                <a:cubicBezTo>
                  <a:pt x="4" y="0"/>
                  <a:pt x="4" y="0"/>
                  <a:pt x="4" y="0"/>
                </a:cubicBezTo>
                <a:cubicBezTo>
                  <a:pt x="3" y="0"/>
                  <a:pt x="2" y="0"/>
                  <a:pt x="1" y="1"/>
                </a:cubicBezTo>
                <a:cubicBezTo>
                  <a:pt x="1" y="2"/>
                  <a:pt x="0" y="3"/>
                  <a:pt x="0" y="4"/>
                </a:cubicBezTo>
                <a:cubicBezTo>
                  <a:pt x="0" y="168"/>
                  <a:pt x="0" y="168"/>
                  <a:pt x="0" y="168"/>
                </a:cubicBezTo>
                <a:cubicBezTo>
                  <a:pt x="0" y="170"/>
                  <a:pt x="1" y="170"/>
                  <a:pt x="1" y="171"/>
                </a:cubicBezTo>
                <a:cubicBezTo>
                  <a:pt x="2" y="172"/>
                  <a:pt x="3" y="172"/>
                  <a:pt x="4" y="172"/>
                </a:cubicBezTo>
                <a:cubicBezTo>
                  <a:pt x="25" y="172"/>
                  <a:pt x="25" y="172"/>
                  <a:pt x="25" y="172"/>
                </a:cubicBezTo>
                <a:cubicBezTo>
                  <a:pt x="26" y="172"/>
                  <a:pt x="27" y="172"/>
                  <a:pt x="28" y="171"/>
                </a:cubicBezTo>
                <a:cubicBezTo>
                  <a:pt x="29" y="170"/>
                  <a:pt x="29" y="170"/>
                  <a:pt x="29" y="168"/>
                </a:cubicBezTo>
                <a:cubicBezTo>
                  <a:pt x="29" y="4"/>
                  <a:pt x="29" y="4"/>
                  <a:pt x="29" y="4"/>
                </a:cubicBezTo>
                <a:cubicBezTo>
                  <a:pt x="29" y="3"/>
                  <a:pt x="29" y="2"/>
                  <a:pt x="28" y="1"/>
                </a:cubicBezTo>
                <a:close/>
                <a:moveTo>
                  <a:pt x="28" y="1"/>
                </a:moveTo>
                <a:cubicBezTo>
                  <a:pt x="28" y="1"/>
                  <a:pt x="28" y="1"/>
                  <a:pt x="28"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4" name="Freeform 467"/>
          <p:cNvSpPr>
            <a:spLocks noEditPoints="1"/>
          </p:cNvSpPr>
          <p:nvPr/>
        </p:nvSpPr>
        <p:spPr bwMode="auto">
          <a:xfrm>
            <a:off x="10346267" y="2209802"/>
            <a:ext cx="143933" cy="275167"/>
          </a:xfrm>
          <a:custGeom>
            <a:avLst/>
            <a:gdLst>
              <a:gd name="T0" fmla="*/ 104 w 110"/>
              <a:gd name="T1" fmla="*/ 5 h 210"/>
              <a:gd name="T2" fmla="*/ 74 w 110"/>
              <a:gd name="T3" fmla="*/ 65 h 210"/>
              <a:gd name="T4" fmla="*/ 7 w 110"/>
              <a:gd name="T5" fmla="*/ 75 h 210"/>
              <a:gd name="T6" fmla="*/ 0 w 110"/>
              <a:gd name="T7" fmla="*/ 81 h 210"/>
              <a:gd name="T8" fmla="*/ 3 w 110"/>
              <a:gd name="T9" fmla="*/ 87 h 210"/>
              <a:gd name="T10" fmla="*/ 51 w 110"/>
              <a:gd name="T11" fmla="*/ 134 h 210"/>
              <a:gd name="T12" fmla="*/ 40 w 110"/>
              <a:gd name="T13" fmla="*/ 200 h 210"/>
              <a:gd name="T14" fmla="*/ 40 w 110"/>
              <a:gd name="T15" fmla="*/ 203 h 210"/>
              <a:gd name="T16" fmla="*/ 41 w 110"/>
              <a:gd name="T17" fmla="*/ 208 h 210"/>
              <a:gd name="T18" fmla="*/ 45 w 110"/>
              <a:gd name="T19" fmla="*/ 210 h 210"/>
              <a:gd name="T20" fmla="*/ 51 w 110"/>
              <a:gd name="T21" fmla="*/ 208 h 210"/>
              <a:gd name="T22" fmla="*/ 110 w 110"/>
              <a:gd name="T23" fmla="*/ 177 h 210"/>
              <a:gd name="T24" fmla="*/ 110 w 110"/>
              <a:gd name="T25" fmla="*/ 0 h 210"/>
              <a:gd name="T26" fmla="*/ 104 w 110"/>
              <a:gd name="T27" fmla="*/ 5 h 210"/>
              <a:gd name="T28" fmla="*/ 104 w 110"/>
              <a:gd name="T29" fmla="*/ 5 h 210"/>
              <a:gd name="T30" fmla="*/ 104 w 110"/>
              <a:gd name="T31" fmla="*/ 5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0" h="210">
                <a:moveTo>
                  <a:pt x="104" y="5"/>
                </a:moveTo>
                <a:cubicBezTo>
                  <a:pt x="74" y="65"/>
                  <a:pt x="74" y="65"/>
                  <a:pt x="74" y="65"/>
                </a:cubicBezTo>
                <a:cubicBezTo>
                  <a:pt x="7" y="75"/>
                  <a:pt x="7" y="75"/>
                  <a:pt x="7" y="75"/>
                </a:cubicBezTo>
                <a:cubicBezTo>
                  <a:pt x="2" y="76"/>
                  <a:pt x="0" y="78"/>
                  <a:pt x="0" y="81"/>
                </a:cubicBezTo>
                <a:cubicBezTo>
                  <a:pt x="0" y="83"/>
                  <a:pt x="1" y="85"/>
                  <a:pt x="3" y="87"/>
                </a:cubicBezTo>
                <a:cubicBezTo>
                  <a:pt x="51" y="134"/>
                  <a:pt x="51" y="134"/>
                  <a:pt x="51" y="134"/>
                </a:cubicBezTo>
                <a:cubicBezTo>
                  <a:pt x="40" y="200"/>
                  <a:pt x="40" y="200"/>
                  <a:pt x="40" y="200"/>
                </a:cubicBezTo>
                <a:cubicBezTo>
                  <a:pt x="40" y="202"/>
                  <a:pt x="40" y="203"/>
                  <a:pt x="40" y="203"/>
                </a:cubicBezTo>
                <a:cubicBezTo>
                  <a:pt x="40" y="205"/>
                  <a:pt x="40" y="206"/>
                  <a:pt x="41" y="208"/>
                </a:cubicBezTo>
                <a:cubicBezTo>
                  <a:pt x="42" y="209"/>
                  <a:pt x="44" y="210"/>
                  <a:pt x="45" y="210"/>
                </a:cubicBezTo>
                <a:cubicBezTo>
                  <a:pt x="47" y="210"/>
                  <a:pt x="49" y="209"/>
                  <a:pt x="51" y="208"/>
                </a:cubicBezTo>
                <a:cubicBezTo>
                  <a:pt x="110" y="177"/>
                  <a:pt x="110" y="177"/>
                  <a:pt x="110" y="177"/>
                </a:cubicBezTo>
                <a:cubicBezTo>
                  <a:pt x="110" y="0"/>
                  <a:pt x="110" y="0"/>
                  <a:pt x="110" y="0"/>
                </a:cubicBezTo>
                <a:cubicBezTo>
                  <a:pt x="107" y="0"/>
                  <a:pt x="105" y="1"/>
                  <a:pt x="104" y="5"/>
                </a:cubicBezTo>
                <a:close/>
                <a:moveTo>
                  <a:pt x="104" y="5"/>
                </a:moveTo>
                <a:cubicBezTo>
                  <a:pt x="104" y="5"/>
                  <a:pt x="104" y="5"/>
                  <a:pt x="104"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5" name="Freeform 468"/>
          <p:cNvSpPr>
            <a:spLocks noEditPoints="1"/>
          </p:cNvSpPr>
          <p:nvPr/>
        </p:nvSpPr>
        <p:spPr bwMode="auto">
          <a:xfrm>
            <a:off x="9228669" y="2207686"/>
            <a:ext cx="251884" cy="241300"/>
          </a:xfrm>
          <a:custGeom>
            <a:avLst/>
            <a:gdLst>
              <a:gd name="T0" fmla="*/ 192 w 192"/>
              <a:gd name="T1" fmla="*/ 71 h 183"/>
              <a:gd name="T2" fmla="*/ 186 w 192"/>
              <a:gd name="T3" fmla="*/ 66 h 183"/>
              <a:gd name="T4" fmla="*/ 128 w 192"/>
              <a:gd name="T5" fmla="*/ 57 h 183"/>
              <a:gd name="T6" fmla="*/ 102 w 192"/>
              <a:gd name="T7" fmla="*/ 5 h 183"/>
              <a:gd name="T8" fmla="*/ 96 w 192"/>
              <a:gd name="T9" fmla="*/ 0 h 183"/>
              <a:gd name="T10" fmla="*/ 91 w 192"/>
              <a:gd name="T11" fmla="*/ 5 h 183"/>
              <a:gd name="T12" fmla="*/ 65 w 192"/>
              <a:gd name="T13" fmla="*/ 57 h 183"/>
              <a:gd name="T14" fmla="*/ 7 w 192"/>
              <a:gd name="T15" fmla="*/ 66 h 183"/>
              <a:gd name="T16" fmla="*/ 0 w 192"/>
              <a:gd name="T17" fmla="*/ 71 h 183"/>
              <a:gd name="T18" fmla="*/ 3 w 192"/>
              <a:gd name="T19" fmla="*/ 77 h 183"/>
              <a:gd name="T20" fmla="*/ 45 w 192"/>
              <a:gd name="T21" fmla="*/ 117 h 183"/>
              <a:gd name="T22" fmla="*/ 35 w 192"/>
              <a:gd name="T23" fmla="*/ 175 h 183"/>
              <a:gd name="T24" fmla="*/ 35 w 192"/>
              <a:gd name="T25" fmla="*/ 177 h 183"/>
              <a:gd name="T26" fmla="*/ 36 w 192"/>
              <a:gd name="T27" fmla="*/ 181 h 183"/>
              <a:gd name="T28" fmla="*/ 40 w 192"/>
              <a:gd name="T29" fmla="*/ 183 h 183"/>
              <a:gd name="T30" fmla="*/ 45 w 192"/>
              <a:gd name="T31" fmla="*/ 182 h 183"/>
              <a:gd name="T32" fmla="*/ 96 w 192"/>
              <a:gd name="T33" fmla="*/ 154 h 183"/>
              <a:gd name="T34" fmla="*/ 148 w 192"/>
              <a:gd name="T35" fmla="*/ 182 h 183"/>
              <a:gd name="T36" fmla="*/ 153 w 192"/>
              <a:gd name="T37" fmla="*/ 183 h 183"/>
              <a:gd name="T38" fmla="*/ 157 w 192"/>
              <a:gd name="T39" fmla="*/ 177 h 183"/>
              <a:gd name="T40" fmla="*/ 157 w 192"/>
              <a:gd name="T41" fmla="*/ 175 h 183"/>
              <a:gd name="T42" fmla="*/ 147 w 192"/>
              <a:gd name="T43" fmla="*/ 117 h 183"/>
              <a:gd name="T44" fmla="*/ 189 w 192"/>
              <a:gd name="T45" fmla="*/ 77 h 183"/>
              <a:gd name="T46" fmla="*/ 192 w 192"/>
              <a:gd name="T47" fmla="*/ 71 h 183"/>
              <a:gd name="T48" fmla="*/ 131 w 192"/>
              <a:gd name="T49" fmla="*/ 112 h 183"/>
              <a:gd name="T50" fmla="*/ 140 w 192"/>
              <a:gd name="T51" fmla="*/ 161 h 183"/>
              <a:gd name="T52" fmla="*/ 96 w 192"/>
              <a:gd name="T53" fmla="*/ 138 h 183"/>
              <a:gd name="T54" fmla="*/ 53 w 192"/>
              <a:gd name="T55" fmla="*/ 161 h 183"/>
              <a:gd name="T56" fmla="*/ 61 w 192"/>
              <a:gd name="T57" fmla="*/ 112 h 183"/>
              <a:gd name="T58" fmla="*/ 26 w 192"/>
              <a:gd name="T59" fmla="*/ 78 h 183"/>
              <a:gd name="T60" fmla="*/ 75 w 192"/>
              <a:gd name="T61" fmla="*/ 71 h 183"/>
              <a:gd name="T62" fmla="*/ 96 w 192"/>
              <a:gd name="T63" fmla="*/ 27 h 183"/>
              <a:gd name="T64" fmla="*/ 118 w 192"/>
              <a:gd name="T65" fmla="*/ 71 h 183"/>
              <a:gd name="T66" fmla="*/ 167 w 192"/>
              <a:gd name="T67" fmla="*/ 78 h 183"/>
              <a:gd name="T68" fmla="*/ 131 w 192"/>
              <a:gd name="T69" fmla="*/ 112 h 183"/>
              <a:gd name="T70" fmla="*/ 131 w 192"/>
              <a:gd name="T71" fmla="*/ 112 h 183"/>
              <a:gd name="T72" fmla="*/ 131 w 192"/>
              <a:gd name="T73" fmla="*/ 11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2" h="183">
                <a:moveTo>
                  <a:pt x="192" y="71"/>
                </a:moveTo>
                <a:cubicBezTo>
                  <a:pt x="192" y="68"/>
                  <a:pt x="190" y="66"/>
                  <a:pt x="186" y="66"/>
                </a:cubicBezTo>
                <a:cubicBezTo>
                  <a:pt x="128" y="57"/>
                  <a:pt x="128" y="57"/>
                  <a:pt x="128" y="57"/>
                </a:cubicBezTo>
                <a:cubicBezTo>
                  <a:pt x="102" y="5"/>
                  <a:pt x="102" y="5"/>
                  <a:pt x="102" y="5"/>
                </a:cubicBezTo>
                <a:cubicBezTo>
                  <a:pt x="100" y="2"/>
                  <a:pt x="99" y="0"/>
                  <a:pt x="96" y="0"/>
                </a:cubicBezTo>
                <a:cubicBezTo>
                  <a:pt x="94" y="0"/>
                  <a:pt x="92" y="2"/>
                  <a:pt x="91" y="5"/>
                </a:cubicBezTo>
                <a:cubicBezTo>
                  <a:pt x="65" y="57"/>
                  <a:pt x="65" y="57"/>
                  <a:pt x="65" y="57"/>
                </a:cubicBezTo>
                <a:cubicBezTo>
                  <a:pt x="7" y="66"/>
                  <a:pt x="7" y="66"/>
                  <a:pt x="7" y="66"/>
                </a:cubicBezTo>
                <a:cubicBezTo>
                  <a:pt x="3" y="66"/>
                  <a:pt x="0" y="68"/>
                  <a:pt x="0" y="71"/>
                </a:cubicBezTo>
                <a:cubicBezTo>
                  <a:pt x="0" y="73"/>
                  <a:pt x="1" y="75"/>
                  <a:pt x="3" y="77"/>
                </a:cubicBezTo>
                <a:cubicBezTo>
                  <a:pt x="45" y="117"/>
                  <a:pt x="45" y="117"/>
                  <a:pt x="45" y="117"/>
                </a:cubicBezTo>
                <a:cubicBezTo>
                  <a:pt x="35" y="175"/>
                  <a:pt x="35" y="175"/>
                  <a:pt x="35" y="175"/>
                </a:cubicBezTo>
                <a:cubicBezTo>
                  <a:pt x="35" y="176"/>
                  <a:pt x="35" y="177"/>
                  <a:pt x="35" y="177"/>
                </a:cubicBezTo>
                <a:cubicBezTo>
                  <a:pt x="35" y="179"/>
                  <a:pt x="36" y="180"/>
                  <a:pt x="36" y="181"/>
                </a:cubicBezTo>
                <a:cubicBezTo>
                  <a:pt x="37" y="182"/>
                  <a:pt x="38" y="183"/>
                  <a:pt x="40" y="183"/>
                </a:cubicBezTo>
                <a:cubicBezTo>
                  <a:pt x="41" y="183"/>
                  <a:pt x="43" y="183"/>
                  <a:pt x="45" y="182"/>
                </a:cubicBezTo>
                <a:cubicBezTo>
                  <a:pt x="96" y="154"/>
                  <a:pt x="96" y="154"/>
                  <a:pt x="96" y="154"/>
                </a:cubicBezTo>
                <a:cubicBezTo>
                  <a:pt x="148" y="182"/>
                  <a:pt x="148" y="182"/>
                  <a:pt x="148" y="182"/>
                </a:cubicBezTo>
                <a:cubicBezTo>
                  <a:pt x="150" y="183"/>
                  <a:pt x="151" y="183"/>
                  <a:pt x="153" y="183"/>
                </a:cubicBezTo>
                <a:cubicBezTo>
                  <a:pt x="156" y="183"/>
                  <a:pt x="157" y="181"/>
                  <a:pt x="157" y="177"/>
                </a:cubicBezTo>
                <a:cubicBezTo>
                  <a:pt x="157" y="176"/>
                  <a:pt x="157" y="176"/>
                  <a:pt x="157" y="175"/>
                </a:cubicBezTo>
                <a:cubicBezTo>
                  <a:pt x="147" y="117"/>
                  <a:pt x="147" y="117"/>
                  <a:pt x="147" y="117"/>
                </a:cubicBezTo>
                <a:cubicBezTo>
                  <a:pt x="189" y="77"/>
                  <a:pt x="189" y="77"/>
                  <a:pt x="189" y="77"/>
                </a:cubicBezTo>
                <a:cubicBezTo>
                  <a:pt x="191" y="75"/>
                  <a:pt x="192" y="73"/>
                  <a:pt x="192" y="71"/>
                </a:cubicBezTo>
                <a:close/>
                <a:moveTo>
                  <a:pt x="131" y="112"/>
                </a:moveTo>
                <a:cubicBezTo>
                  <a:pt x="140" y="161"/>
                  <a:pt x="140" y="161"/>
                  <a:pt x="140" y="161"/>
                </a:cubicBezTo>
                <a:cubicBezTo>
                  <a:pt x="96" y="138"/>
                  <a:pt x="96" y="138"/>
                  <a:pt x="96" y="138"/>
                </a:cubicBezTo>
                <a:cubicBezTo>
                  <a:pt x="53" y="161"/>
                  <a:pt x="53" y="161"/>
                  <a:pt x="53" y="161"/>
                </a:cubicBezTo>
                <a:cubicBezTo>
                  <a:pt x="61" y="112"/>
                  <a:pt x="61" y="112"/>
                  <a:pt x="61" y="112"/>
                </a:cubicBezTo>
                <a:cubicBezTo>
                  <a:pt x="26" y="78"/>
                  <a:pt x="26" y="78"/>
                  <a:pt x="26" y="78"/>
                </a:cubicBezTo>
                <a:cubicBezTo>
                  <a:pt x="75" y="71"/>
                  <a:pt x="75" y="71"/>
                  <a:pt x="75" y="71"/>
                </a:cubicBezTo>
                <a:cubicBezTo>
                  <a:pt x="96" y="27"/>
                  <a:pt x="96" y="27"/>
                  <a:pt x="96" y="27"/>
                </a:cubicBezTo>
                <a:cubicBezTo>
                  <a:pt x="118" y="71"/>
                  <a:pt x="118" y="71"/>
                  <a:pt x="118" y="71"/>
                </a:cubicBezTo>
                <a:cubicBezTo>
                  <a:pt x="167" y="78"/>
                  <a:pt x="167" y="78"/>
                  <a:pt x="167" y="78"/>
                </a:cubicBezTo>
                <a:lnTo>
                  <a:pt x="131" y="112"/>
                </a:lnTo>
                <a:close/>
                <a:moveTo>
                  <a:pt x="131" y="112"/>
                </a:moveTo>
                <a:cubicBezTo>
                  <a:pt x="131" y="112"/>
                  <a:pt x="131" y="112"/>
                  <a:pt x="131" y="1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6" name="Freeform 469"/>
          <p:cNvSpPr>
            <a:spLocks noEditPoints="1"/>
          </p:cNvSpPr>
          <p:nvPr/>
        </p:nvSpPr>
        <p:spPr bwMode="auto">
          <a:xfrm>
            <a:off x="9605435" y="2222501"/>
            <a:ext cx="251884" cy="239184"/>
          </a:xfrm>
          <a:custGeom>
            <a:avLst/>
            <a:gdLst>
              <a:gd name="T0" fmla="*/ 191 w 191"/>
              <a:gd name="T1" fmla="*/ 71 h 183"/>
              <a:gd name="T2" fmla="*/ 185 w 191"/>
              <a:gd name="T3" fmla="*/ 66 h 183"/>
              <a:gd name="T4" fmla="*/ 127 w 191"/>
              <a:gd name="T5" fmla="*/ 57 h 183"/>
              <a:gd name="T6" fmla="*/ 101 w 191"/>
              <a:gd name="T7" fmla="*/ 5 h 183"/>
              <a:gd name="T8" fmla="*/ 95 w 191"/>
              <a:gd name="T9" fmla="*/ 0 h 183"/>
              <a:gd name="T10" fmla="*/ 90 w 191"/>
              <a:gd name="T11" fmla="*/ 5 h 183"/>
              <a:gd name="T12" fmla="*/ 64 w 191"/>
              <a:gd name="T13" fmla="*/ 57 h 183"/>
              <a:gd name="T14" fmla="*/ 6 w 191"/>
              <a:gd name="T15" fmla="*/ 66 h 183"/>
              <a:gd name="T16" fmla="*/ 0 w 191"/>
              <a:gd name="T17" fmla="*/ 71 h 183"/>
              <a:gd name="T18" fmla="*/ 2 w 191"/>
              <a:gd name="T19" fmla="*/ 76 h 183"/>
              <a:gd name="T20" fmla="*/ 44 w 191"/>
              <a:gd name="T21" fmla="*/ 117 h 183"/>
              <a:gd name="T22" fmla="*/ 34 w 191"/>
              <a:gd name="T23" fmla="*/ 175 h 183"/>
              <a:gd name="T24" fmla="*/ 34 w 191"/>
              <a:gd name="T25" fmla="*/ 177 h 183"/>
              <a:gd name="T26" fmla="*/ 35 w 191"/>
              <a:gd name="T27" fmla="*/ 181 h 183"/>
              <a:gd name="T28" fmla="*/ 39 w 191"/>
              <a:gd name="T29" fmla="*/ 183 h 183"/>
              <a:gd name="T30" fmla="*/ 44 w 191"/>
              <a:gd name="T31" fmla="*/ 181 h 183"/>
              <a:gd name="T32" fmla="*/ 95 w 191"/>
              <a:gd name="T33" fmla="*/ 154 h 183"/>
              <a:gd name="T34" fmla="*/ 147 w 191"/>
              <a:gd name="T35" fmla="*/ 181 h 183"/>
              <a:gd name="T36" fmla="*/ 152 w 191"/>
              <a:gd name="T37" fmla="*/ 183 h 183"/>
              <a:gd name="T38" fmla="*/ 155 w 191"/>
              <a:gd name="T39" fmla="*/ 181 h 183"/>
              <a:gd name="T40" fmla="*/ 156 w 191"/>
              <a:gd name="T41" fmla="*/ 177 h 183"/>
              <a:gd name="T42" fmla="*/ 156 w 191"/>
              <a:gd name="T43" fmla="*/ 175 h 183"/>
              <a:gd name="T44" fmla="*/ 146 w 191"/>
              <a:gd name="T45" fmla="*/ 117 h 183"/>
              <a:gd name="T46" fmla="*/ 188 w 191"/>
              <a:gd name="T47" fmla="*/ 76 h 183"/>
              <a:gd name="T48" fmla="*/ 191 w 191"/>
              <a:gd name="T49" fmla="*/ 71 h 183"/>
              <a:gd name="T50" fmla="*/ 191 w 191"/>
              <a:gd name="T51" fmla="*/ 71 h 183"/>
              <a:gd name="T52" fmla="*/ 191 w 191"/>
              <a:gd name="T53" fmla="*/ 7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1" h="183">
                <a:moveTo>
                  <a:pt x="191" y="71"/>
                </a:moveTo>
                <a:cubicBezTo>
                  <a:pt x="191" y="68"/>
                  <a:pt x="189" y="66"/>
                  <a:pt x="185" y="66"/>
                </a:cubicBezTo>
                <a:cubicBezTo>
                  <a:pt x="127" y="57"/>
                  <a:pt x="127" y="57"/>
                  <a:pt x="127" y="57"/>
                </a:cubicBezTo>
                <a:cubicBezTo>
                  <a:pt x="101" y="5"/>
                  <a:pt x="101" y="5"/>
                  <a:pt x="101" y="5"/>
                </a:cubicBezTo>
                <a:cubicBezTo>
                  <a:pt x="100" y="2"/>
                  <a:pt x="98" y="0"/>
                  <a:pt x="95" y="0"/>
                </a:cubicBezTo>
                <a:cubicBezTo>
                  <a:pt x="93" y="0"/>
                  <a:pt x="91" y="2"/>
                  <a:pt x="90" y="5"/>
                </a:cubicBezTo>
                <a:cubicBezTo>
                  <a:pt x="64" y="57"/>
                  <a:pt x="64" y="57"/>
                  <a:pt x="64" y="57"/>
                </a:cubicBezTo>
                <a:cubicBezTo>
                  <a:pt x="6" y="66"/>
                  <a:pt x="6" y="66"/>
                  <a:pt x="6" y="66"/>
                </a:cubicBezTo>
                <a:cubicBezTo>
                  <a:pt x="2" y="66"/>
                  <a:pt x="0" y="68"/>
                  <a:pt x="0" y="71"/>
                </a:cubicBezTo>
                <a:cubicBezTo>
                  <a:pt x="0" y="73"/>
                  <a:pt x="1" y="74"/>
                  <a:pt x="2" y="76"/>
                </a:cubicBezTo>
                <a:cubicBezTo>
                  <a:pt x="44" y="117"/>
                  <a:pt x="44" y="117"/>
                  <a:pt x="44" y="117"/>
                </a:cubicBezTo>
                <a:cubicBezTo>
                  <a:pt x="34" y="175"/>
                  <a:pt x="34" y="175"/>
                  <a:pt x="34" y="175"/>
                </a:cubicBezTo>
                <a:cubicBezTo>
                  <a:pt x="34" y="176"/>
                  <a:pt x="34" y="177"/>
                  <a:pt x="34" y="177"/>
                </a:cubicBezTo>
                <a:cubicBezTo>
                  <a:pt x="34" y="179"/>
                  <a:pt x="35" y="180"/>
                  <a:pt x="35" y="181"/>
                </a:cubicBezTo>
                <a:cubicBezTo>
                  <a:pt x="36" y="182"/>
                  <a:pt x="37" y="183"/>
                  <a:pt x="39" y="183"/>
                </a:cubicBezTo>
                <a:cubicBezTo>
                  <a:pt x="40" y="183"/>
                  <a:pt x="42" y="182"/>
                  <a:pt x="44" y="181"/>
                </a:cubicBezTo>
                <a:cubicBezTo>
                  <a:pt x="95" y="154"/>
                  <a:pt x="95" y="154"/>
                  <a:pt x="95" y="154"/>
                </a:cubicBezTo>
                <a:cubicBezTo>
                  <a:pt x="147" y="181"/>
                  <a:pt x="147" y="181"/>
                  <a:pt x="147" y="181"/>
                </a:cubicBezTo>
                <a:cubicBezTo>
                  <a:pt x="149" y="182"/>
                  <a:pt x="150" y="183"/>
                  <a:pt x="152" y="183"/>
                </a:cubicBezTo>
                <a:cubicBezTo>
                  <a:pt x="153" y="183"/>
                  <a:pt x="154" y="182"/>
                  <a:pt x="155" y="181"/>
                </a:cubicBezTo>
                <a:cubicBezTo>
                  <a:pt x="156" y="180"/>
                  <a:pt x="156" y="179"/>
                  <a:pt x="156" y="177"/>
                </a:cubicBezTo>
                <a:cubicBezTo>
                  <a:pt x="156" y="176"/>
                  <a:pt x="156" y="175"/>
                  <a:pt x="156" y="175"/>
                </a:cubicBezTo>
                <a:cubicBezTo>
                  <a:pt x="146" y="117"/>
                  <a:pt x="146" y="117"/>
                  <a:pt x="146" y="117"/>
                </a:cubicBezTo>
                <a:cubicBezTo>
                  <a:pt x="188" y="76"/>
                  <a:pt x="188" y="76"/>
                  <a:pt x="188" y="76"/>
                </a:cubicBezTo>
                <a:cubicBezTo>
                  <a:pt x="190" y="74"/>
                  <a:pt x="191" y="73"/>
                  <a:pt x="191" y="71"/>
                </a:cubicBezTo>
                <a:close/>
                <a:moveTo>
                  <a:pt x="191" y="71"/>
                </a:moveTo>
                <a:cubicBezTo>
                  <a:pt x="191" y="71"/>
                  <a:pt x="191" y="71"/>
                  <a:pt x="191"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7" name="Freeform 470"/>
          <p:cNvSpPr>
            <a:spLocks noEditPoints="1"/>
          </p:cNvSpPr>
          <p:nvPr/>
        </p:nvSpPr>
        <p:spPr bwMode="auto">
          <a:xfrm>
            <a:off x="9954685" y="2214035"/>
            <a:ext cx="254000" cy="239184"/>
          </a:xfrm>
          <a:custGeom>
            <a:avLst/>
            <a:gdLst>
              <a:gd name="T0" fmla="*/ 192 w 193"/>
              <a:gd name="T1" fmla="*/ 69 h 183"/>
              <a:gd name="T2" fmla="*/ 186 w 193"/>
              <a:gd name="T3" fmla="*/ 65 h 183"/>
              <a:gd name="T4" fmla="*/ 128 w 193"/>
              <a:gd name="T5" fmla="*/ 57 h 183"/>
              <a:gd name="T6" fmla="*/ 102 w 193"/>
              <a:gd name="T7" fmla="*/ 5 h 183"/>
              <a:gd name="T8" fmla="*/ 97 w 193"/>
              <a:gd name="T9" fmla="*/ 0 h 183"/>
              <a:gd name="T10" fmla="*/ 91 w 193"/>
              <a:gd name="T11" fmla="*/ 5 h 183"/>
              <a:gd name="T12" fmla="*/ 65 w 193"/>
              <a:gd name="T13" fmla="*/ 57 h 183"/>
              <a:gd name="T14" fmla="*/ 7 w 193"/>
              <a:gd name="T15" fmla="*/ 65 h 183"/>
              <a:gd name="T16" fmla="*/ 1 w 193"/>
              <a:gd name="T17" fmla="*/ 69 h 183"/>
              <a:gd name="T18" fmla="*/ 4 w 193"/>
              <a:gd name="T19" fmla="*/ 76 h 183"/>
              <a:gd name="T20" fmla="*/ 46 w 193"/>
              <a:gd name="T21" fmla="*/ 117 h 183"/>
              <a:gd name="T22" fmla="*/ 36 w 193"/>
              <a:gd name="T23" fmla="*/ 175 h 183"/>
              <a:gd name="T24" fmla="*/ 37 w 193"/>
              <a:gd name="T25" fmla="*/ 180 h 183"/>
              <a:gd name="T26" fmla="*/ 40 w 193"/>
              <a:gd name="T27" fmla="*/ 183 h 183"/>
              <a:gd name="T28" fmla="*/ 45 w 193"/>
              <a:gd name="T29" fmla="*/ 181 h 183"/>
              <a:gd name="T30" fmla="*/ 97 w 193"/>
              <a:gd name="T31" fmla="*/ 154 h 183"/>
              <a:gd name="T32" fmla="*/ 148 w 193"/>
              <a:gd name="T33" fmla="*/ 181 h 183"/>
              <a:gd name="T34" fmla="*/ 153 w 193"/>
              <a:gd name="T35" fmla="*/ 183 h 183"/>
              <a:gd name="T36" fmla="*/ 157 w 193"/>
              <a:gd name="T37" fmla="*/ 180 h 183"/>
              <a:gd name="T38" fmla="*/ 158 w 193"/>
              <a:gd name="T39" fmla="*/ 175 h 183"/>
              <a:gd name="T40" fmla="*/ 148 w 193"/>
              <a:gd name="T41" fmla="*/ 117 h 183"/>
              <a:gd name="T42" fmla="*/ 190 w 193"/>
              <a:gd name="T43" fmla="*/ 76 h 183"/>
              <a:gd name="T44" fmla="*/ 192 w 193"/>
              <a:gd name="T45" fmla="*/ 69 h 183"/>
              <a:gd name="T46" fmla="*/ 138 w 193"/>
              <a:gd name="T47" fmla="*/ 106 h 183"/>
              <a:gd name="T48" fmla="*/ 132 w 193"/>
              <a:gd name="T49" fmla="*/ 112 h 183"/>
              <a:gd name="T50" fmla="*/ 133 w 193"/>
              <a:gd name="T51" fmla="*/ 119 h 183"/>
              <a:gd name="T52" fmla="*/ 140 w 193"/>
              <a:gd name="T53" fmla="*/ 160 h 183"/>
              <a:gd name="T54" fmla="*/ 104 w 193"/>
              <a:gd name="T55" fmla="*/ 141 h 183"/>
              <a:gd name="T56" fmla="*/ 97 w 193"/>
              <a:gd name="T57" fmla="*/ 137 h 183"/>
              <a:gd name="T58" fmla="*/ 97 w 193"/>
              <a:gd name="T59" fmla="*/ 26 h 183"/>
              <a:gd name="T60" fmla="*/ 115 w 193"/>
              <a:gd name="T61" fmla="*/ 64 h 183"/>
              <a:gd name="T62" fmla="*/ 119 w 193"/>
              <a:gd name="T63" fmla="*/ 70 h 183"/>
              <a:gd name="T64" fmla="*/ 126 w 193"/>
              <a:gd name="T65" fmla="*/ 72 h 183"/>
              <a:gd name="T66" fmla="*/ 167 w 193"/>
              <a:gd name="T67" fmla="*/ 78 h 183"/>
              <a:gd name="T68" fmla="*/ 138 w 193"/>
              <a:gd name="T69" fmla="*/ 106 h 183"/>
              <a:gd name="T70" fmla="*/ 138 w 193"/>
              <a:gd name="T71" fmla="*/ 106 h 183"/>
              <a:gd name="T72" fmla="*/ 138 w 193"/>
              <a:gd name="T73" fmla="*/ 106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83">
                <a:moveTo>
                  <a:pt x="192" y="69"/>
                </a:moveTo>
                <a:cubicBezTo>
                  <a:pt x="192" y="67"/>
                  <a:pt x="190" y="66"/>
                  <a:pt x="186" y="65"/>
                </a:cubicBezTo>
                <a:cubicBezTo>
                  <a:pt x="128" y="57"/>
                  <a:pt x="128" y="57"/>
                  <a:pt x="128" y="57"/>
                </a:cubicBezTo>
                <a:cubicBezTo>
                  <a:pt x="102" y="5"/>
                  <a:pt x="102" y="5"/>
                  <a:pt x="102" y="5"/>
                </a:cubicBezTo>
                <a:cubicBezTo>
                  <a:pt x="101" y="1"/>
                  <a:pt x="99" y="0"/>
                  <a:pt x="97" y="0"/>
                </a:cubicBezTo>
                <a:cubicBezTo>
                  <a:pt x="95" y="0"/>
                  <a:pt x="93" y="1"/>
                  <a:pt x="91" y="5"/>
                </a:cubicBezTo>
                <a:cubicBezTo>
                  <a:pt x="65" y="57"/>
                  <a:pt x="65" y="57"/>
                  <a:pt x="65" y="57"/>
                </a:cubicBezTo>
                <a:cubicBezTo>
                  <a:pt x="7" y="65"/>
                  <a:pt x="7" y="65"/>
                  <a:pt x="7" y="65"/>
                </a:cubicBezTo>
                <a:cubicBezTo>
                  <a:pt x="4" y="66"/>
                  <a:pt x="2" y="67"/>
                  <a:pt x="1" y="69"/>
                </a:cubicBezTo>
                <a:cubicBezTo>
                  <a:pt x="0" y="71"/>
                  <a:pt x="1" y="74"/>
                  <a:pt x="4" y="76"/>
                </a:cubicBezTo>
                <a:cubicBezTo>
                  <a:pt x="46" y="117"/>
                  <a:pt x="46" y="117"/>
                  <a:pt x="46" y="117"/>
                </a:cubicBezTo>
                <a:cubicBezTo>
                  <a:pt x="36" y="175"/>
                  <a:pt x="36" y="175"/>
                  <a:pt x="36" y="175"/>
                </a:cubicBezTo>
                <a:cubicBezTo>
                  <a:pt x="35" y="177"/>
                  <a:pt x="36" y="179"/>
                  <a:pt x="37" y="180"/>
                </a:cubicBezTo>
                <a:cubicBezTo>
                  <a:pt x="37" y="182"/>
                  <a:pt x="39" y="183"/>
                  <a:pt x="40" y="183"/>
                </a:cubicBezTo>
                <a:cubicBezTo>
                  <a:pt x="42" y="183"/>
                  <a:pt x="43" y="182"/>
                  <a:pt x="45" y="181"/>
                </a:cubicBezTo>
                <a:cubicBezTo>
                  <a:pt x="97" y="154"/>
                  <a:pt x="97" y="154"/>
                  <a:pt x="97" y="154"/>
                </a:cubicBezTo>
                <a:cubicBezTo>
                  <a:pt x="148" y="181"/>
                  <a:pt x="148" y="181"/>
                  <a:pt x="148" y="181"/>
                </a:cubicBezTo>
                <a:cubicBezTo>
                  <a:pt x="150" y="182"/>
                  <a:pt x="152" y="183"/>
                  <a:pt x="153" y="183"/>
                </a:cubicBezTo>
                <a:cubicBezTo>
                  <a:pt x="155" y="183"/>
                  <a:pt x="156" y="182"/>
                  <a:pt x="157" y="180"/>
                </a:cubicBezTo>
                <a:cubicBezTo>
                  <a:pt x="158" y="179"/>
                  <a:pt x="158" y="177"/>
                  <a:pt x="158" y="175"/>
                </a:cubicBezTo>
                <a:cubicBezTo>
                  <a:pt x="148" y="117"/>
                  <a:pt x="148" y="117"/>
                  <a:pt x="148" y="117"/>
                </a:cubicBezTo>
                <a:cubicBezTo>
                  <a:pt x="190" y="76"/>
                  <a:pt x="190" y="76"/>
                  <a:pt x="190" y="76"/>
                </a:cubicBezTo>
                <a:cubicBezTo>
                  <a:pt x="192" y="74"/>
                  <a:pt x="193" y="71"/>
                  <a:pt x="192" y="69"/>
                </a:cubicBezTo>
                <a:close/>
                <a:moveTo>
                  <a:pt x="138" y="106"/>
                </a:moveTo>
                <a:cubicBezTo>
                  <a:pt x="132" y="112"/>
                  <a:pt x="132" y="112"/>
                  <a:pt x="132" y="112"/>
                </a:cubicBezTo>
                <a:cubicBezTo>
                  <a:pt x="133" y="119"/>
                  <a:pt x="133" y="119"/>
                  <a:pt x="133" y="119"/>
                </a:cubicBezTo>
                <a:cubicBezTo>
                  <a:pt x="140" y="160"/>
                  <a:pt x="140" y="160"/>
                  <a:pt x="140" y="160"/>
                </a:cubicBezTo>
                <a:cubicBezTo>
                  <a:pt x="104" y="141"/>
                  <a:pt x="104" y="141"/>
                  <a:pt x="104" y="141"/>
                </a:cubicBezTo>
                <a:cubicBezTo>
                  <a:pt x="97" y="137"/>
                  <a:pt x="97" y="137"/>
                  <a:pt x="97" y="137"/>
                </a:cubicBezTo>
                <a:cubicBezTo>
                  <a:pt x="97" y="26"/>
                  <a:pt x="97" y="26"/>
                  <a:pt x="97" y="26"/>
                </a:cubicBezTo>
                <a:cubicBezTo>
                  <a:pt x="115" y="64"/>
                  <a:pt x="115" y="64"/>
                  <a:pt x="115" y="64"/>
                </a:cubicBezTo>
                <a:cubicBezTo>
                  <a:pt x="119" y="70"/>
                  <a:pt x="119" y="70"/>
                  <a:pt x="119" y="70"/>
                </a:cubicBezTo>
                <a:cubicBezTo>
                  <a:pt x="126" y="72"/>
                  <a:pt x="126" y="72"/>
                  <a:pt x="126" y="72"/>
                </a:cubicBezTo>
                <a:cubicBezTo>
                  <a:pt x="167" y="78"/>
                  <a:pt x="167" y="78"/>
                  <a:pt x="167" y="78"/>
                </a:cubicBezTo>
                <a:lnTo>
                  <a:pt x="138" y="106"/>
                </a:lnTo>
                <a:close/>
                <a:moveTo>
                  <a:pt x="138" y="106"/>
                </a:moveTo>
                <a:cubicBezTo>
                  <a:pt x="138" y="106"/>
                  <a:pt x="138" y="106"/>
                  <a:pt x="138" y="10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8" name="Freeform 471"/>
          <p:cNvSpPr>
            <a:spLocks noEditPoints="1"/>
          </p:cNvSpPr>
          <p:nvPr/>
        </p:nvSpPr>
        <p:spPr bwMode="auto">
          <a:xfrm>
            <a:off x="897467" y="3350686"/>
            <a:ext cx="275167" cy="241300"/>
          </a:xfrm>
          <a:custGeom>
            <a:avLst/>
            <a:gdLst>
              <a:gd name="T0" fmla="*/ 193 w 210"/>
              <a:gd name="T1" fmla="*/ 134 h 184"/>
              <a:gd name="T2" fmla="*/ 193 w 210"/>
              <a:gd name="T3" fmla="*/ 29 h 184"/>
              <a:gd name="T4" fmla="*/ 201 w 210"/>
              <a:gd name="T5" fmla="*/ 25 h 184"/>
              <a:gd name="T6" fmla="*/ 197 w 210"/>
              <a:gd name="T7" fmla="*/ 0 h 184"/>
              <a:gd name="T8" fmla="*/ 71 w 210"/>
              <a:gd name="T9" fmla="*/ 0 h 184"/>
              <a:gd name="T10" fmla="*/ 67 w 210"/>
              <a:gd name="T11" fmla="*/ 17 h 184"/>
              <a:gd name="T12" fmla="*/ 4 w 210"/>
              <a:gd name="T13" fmla="*/ 17 h 184"/>
              <a:gd name="T14" fmla="*/ 0 w 210"/>
              <a:gd name="T15" fmla="*/ 34 h 184"/>
              <a:gd name="T16" fmla="*/ 9 w 210"/>
              <a:gd name="T17" fmla="*/ 42 h 184"/>
              <a:gd name="T18" fmla="*/ 9 w 210"/>
              <a:gd name="T19" fmla="*/ 84 h 184"/>
              <a:gd name="T20" fmla="*/ 23 w 210"/>
              <a:gd name="T21" fmla="*/ 119 h 184"/>
              <a:gd name="T22" fmla="*/ 59 w 210"/>
              <a:gd name="T23" fmla="*/ 134 h 184"/>
              <a:gd name="T24" fmla="*/ 76 w 210"/>
              <a:gd name="T25" fmla="*/ 134 h 184"/>
              <a:gd name="T26" fmla="*/ 59 w 210"/>
              <a:gd name="T27" fmla="*/ 159 h 184"/>
              <a:gd name="T28" fmla="*/ 59 w 210"/>
              <a:gd name="T29" fmla="*/ 184 h 184"/>
              <a:gd name="T30" fmla="*/ 210 w 210"/>
              <a:gd name="T31" fmla="*/ 184 h 184"/>
              <a:gd name="T32" fmla="*/ 210 w 210"/>
              <a:gd name="T33" fmla="*/ 159 h 184"/>
              <a:gd name="T34" fmla="*/ 193 w 210"/>
              <a:gd name="T35" fmla="*/ 134 h 184"/>
              <a:gd name="T36" fmla="*/ 76 w 210"/>
              <a:gd name="T37" fmla="*/ 101 h 184"/>
              <a:gd name="T38" fmla="*/ 59 w 210"/>
              <a:gd name="T39" fmla="*/ 101 h 184"/>
              <a:gd name="T40" fmla="*/ 47 w 210"/>
              <a:gd name="T41" fmla="*/ 96 h 184"/>
              <a:gd name="T42" fmla="*/ 42 w 210"/>
              <a:gd name="T43" fmla="*/ 84 h 184"/>
              <a:gd name="T44" fmla="*/ 42 w 210"/>
              <a:gd name="T45" fmla="*/ 50 h 184"/>
              <a:gd name="T46" fmla="*/ 76 w 210"/>
              <a:gd name="T47" fmla="*/ 50 h 184"/>
              <a:gd name="T48" fmla="*/ 76 w 210"/>
              <a:gd name="T49" fmla="*/ 101 h 184"/>
              <a:gd name="T50" fmla="*/ 76 w 210"/>
              <a:gd name="T51" fmla="*/ 101 h 184"/>
              <a:gd name="T52" fmla="*/ 76 w 210"/>
              <a:gd name="T53" fmla="*/ 10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184">
                <a:moveTo>
                  <a:pt x="193" y="134"/>
                </a:moveTo>
                <a:cubicBezTo>
                  <a:pt x="193" y="29"/>
                  <a:pt x="193" y="29"/>
                  <a:pt x="193" y="29"/>
                </a:cubicBezTo>
                <a:cubicBezTo>
                  <a:pt x="201" y="25"/>
                  <a:pt x="201" y="25"/>
                  <a:pt x="201" y="25"/>
                </a:cubicBezTo>
                <a:cubicBezTo>
                  <a:pt x="197" y="0"/>
                  <a:pt x="197" y="0"/>
                  <a:pt x="197" y="0"/>
                </a:cubicBezTo>
                <a:cubicBezTo>
                  <a:pt x="71" y="0"/>
                  <a:pt x="71" y="0"/>
                  <a:pt x="71" y="0"/>
                </a:cubicBezTo>
                <a:cubicBezTo>
                  <a:pt x="67" y="17"/>
                  <a:pt x="67" y="17"/>
                  <a:pt x="67" y="17"/>
                </a:cubicBezTo>
                <a:cubicBezTo>
                  <a:pt x="4" y="17"/>
                  <a:pt x="4" y="17"/>
                  <a:pt x="4" y="17"/>
                </a:cubicBezTo>
                <a:cubicBezTo>
                  <a:pt x="0" y="34"/>
                  <a:pt x="0" y="34"/>
                  <a:pt x="0" y="34"/>
                </a:cubicBezTo>
                <a:cubicBezTo>
                  <a:pt x="9" y="42"/>
                  <a:pt x="9" y="42"/>
                  <a:pt x="9" y="42"/>
                </a:cubicBezTo>
                <a:cubicBezTo>
                  <a:pt x="9" y="84"/>
                  <a:pt x="9" y="84"/>
                  <a:pt x="9" y="84"/>
                </a:cubicBezTo>
                <a:cubicBezTo>
                  <a:pt x="9" y="98"/>
                  <a:pt x="14" y="110"/>
                  <a:pt x="23" y="119"/>
                </a:cubicBezTo>
                <a:cubicBezTo>
                  <a:pt x="33" y="129"/>
                  <a:pt x="45" y="134"/>
                  <a:pt x="59" y="134"/>
                </a:cubicBezTo>
                <a:cubicBezTo>
                  <a:pt x="76" y="134"/>
                  <a:pt x="76" y="134"/>
                  <a:pt x="76" y="134"/>
                </a:cubicBezTo>
                <a:cubicBezTo>
                  <a:pt x="59" y="159"/>
                  <a:pt x="59" y="159"/>
                  <a:pt x="59" y="159"/>
                </a:cubicBezTo>
                <a:cubicBezTo>
                  <a:pt x="59" y="184"/>
                  <a:pt x="59" y="184"/>
                  <a:pt x="59" y="184"/>
                </a:cubicBezTo>
                <a:cubicBezTo>
                  <a:pt x="210" y="184"/>
                  <a:pt x="210" y="184"/>
                  <a:pt x="210" y="184"/>
                </a:cubicBezTo>
                <a:cubicBezTo>
                  <a:pt x="210" y="159"/>
                  <a:pt x="210" y="159"/>
                  <a:pt x="210" y="159"/>
                </a:cubicBezTo>
                <a:lnTo>
                  <a:pt x="193" y="134"/>
                </a:lnTo>
                <a:close/>
                <a:moveTo>
                  <a:pt x="76" y="101"/>
                </a:moveTo>
                <a:cubicBezTo>
                  <a:pt x="59" y="101"/>
                  <a:pt x="59" y="101"/>
                  <a:pt x="59" y="101"/>
                </a:cubicBezTo>
                <a:cubicBezTo>
                  <a:pt x="54" y="101"/>
                  <a:pt x="50" y="99"/>
                  <a:pt x="47" y="96"/>
                </a:cubicBezTo>
                <a:cubicBezTo>
                  <a:pt x="44" y="92"/>
                  <a:pt x="42" y="88"/>
                  <a:pt x="42" y="84"/>
                </a:cubicBezTo>
                <a:cubicBezTo>
                  <a:pt x="42" y="50"/>
                  <a:pt x="42" y="50"/>
                  <a:pt x="42" y="50"/>
                </a:cubicBezTo>
                <a:cubicBezTo>
                  <a:pt x="76" y="50"/>
                  <a:pt x="76" y="50"/>
                  <a:pt x="76" y="50"/>
                </a:cubicBezTo>
                <a:lnTo>
                  <a:pt x="76" y="101"/>
                </a:lnTo>
                <a:close/>
                <a:moveTo>
                  <a:pt x="76" y="101"/>
                </a:moveTo>
                <a:cubicBezTo>
                  <a:pt x="76" y="101"/>
                  <a:pt x="76" y="101"/>
                  <a:pt x="76" y="10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9" name="Freeform 472"/>
          <p:cNvSpPr>
            <a:spLocks noEditPoints="1"/>
          </p:cNvSpPr>
          <p:nvPr/>
        </p:nvSpPr>
        <p:spPr bwMode="auto">
          <a:xfrm>
            <a:off x="2034118" y="4605870"/>
            <a:ext cx="281517" cy="99484"/>
          </a:xfrm>
          <a:custGeom>
            <a:avLst/>
            <a:gdLst>
              <a:gd name="T0" fmla="*/ 134 w 215"/>
              <a:gd name="T1" fmla="*/ 19 h 76"/>
              <a:gd name="T2" fmla="*/ 132 w 215"/>
              <a:gd name="T3" fmla="*/ 24 h 76"/>
              <a:gd name="T4" fmla="*/ 127 w 215"/>
              <a:gd name="T5" fmla="*/ 26 h 76"/>
              <a:gd name="T6" fmla="*/ 88 w 215"/>
              <a:gd name="T7" fmla="*/ 26 h 76"/>
              <a:gd name="T8" fmla="*/ 83 w 215"/>
              <a:gd name="T9" fmla="*/ 24 h 76"/>
              <a:gd name="T10" fmla="*/ 81 w 215"/>
              <a:gd name="T11" fmla="*/ 19 h 76"/>
              <a:gd name="T12" fmla="*/ 81 w 215"/>
              <a:gd name="T13" fmla="*/ 0 h 76"/>
              <a:gd name="T14" fmla="*/ 0 w 215"/>
              <a:gd name="T15" fmla="*/ 0 h 76"/>
              <a:gd name="T16" fmla="*/ 0 w 215"/>
              <a:gd name="T17" fmla="*/ 57 h 76"/>
              <a:gd name="T18" fmla="*/ 6 w 215"/>
              <a:gd name="T19" fmla="*/ 71 h 76"/>
              <a:gd name="T20" fmla="*/ 19 w 215"/>
              <a:gd name="T21" fmla="*/ 76 h 76"/>
              <a:gd name="T22" fmla="*/ 195 w 215"/>
              <a:gd name="T23" fmla="*/ 76 h 76"/>
              <a:gd name="T24" fmla="*/ 209 w 215"/>
              <a:gd name="T25" fmla="*/ 71 h 76"/>
              <a:gd name="T26" fmla="*/ 215 w 215"/>
              <a:gd name="T27" fmla="*/ 57 h 76"/>
              <a:gd name="T28" fmla="*/ 215 w 215"/>
              <a:gd name="T29" fmla="*/ 0 h 76"/>
              <a:gd name="T30" fmla="*/ 134 w 215"/>
              <a:gd name="T31" fmla="*/ 0 h 76"/>
              <a:gd name="T32" fmla="*/ 134 w 215"/>
              <a:gd name="T33" fmla="*/ 19 h 76"/>
              <a:gd name="T34" fmla="*/ 134 w 215"/>
              <a:gd name="T35" fmla="*/ 19 h 76"/>
              <a:gd name="T36" fmla="*/ 134 w 215"/>
              <a:gd name="T37" fmla="*/ 1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76">
                <a:moveTo>
                  <a:pt x="134" y="19"/>
                </a:moveTo>
                <a:cubicBezTo>
                  <a:pt x="134" y="21"/>
                  <a:pt x="133" y="23"/>
                  <a:pt x="132" y="24"/>
                </a:cubicBezTo>
                <a:cubicBezTo>
                  <a:pt x="130" y="26"/>
                  <a:pt x="129" y="26"/>
                  <a:pt x="127" y="26"/>
                </a:cubicBezTo>
                <a:cubicBezTo>
                  <a:pt x="88" y="26"/>
                  <a:pt x="88" y="26"/>
                  <a:pt x="88" y="26"/>
                </a:cubicBezTo>
                <a:cubicBezTo>
                  <a:pt x="86" y="26"/>
                  <a:pt x="84" y="26"/>
                  <a:pt x="83" y="24"/>
                </a:cubicBezTo>
                <a:cubicBezTo>
                  <a:pt x="81" y="23"/>
                  <a:pt x="81" y="21"/>
                  <a:pt x="81" y="19"/>
                </a:cubicBezTo>
                <a:cubicBezTo>
                  <a:pt x="81" y="0"/>
                  <a:pt x="81" y="0"/>
                  <a:pt x="81" y="0"/>
                </a:cubicBezTo>
                <a:cubicBezTo>
                  <a:pt x="0" y="0"/>
                  <a:pt x="0" y="0"/>
                  <a:pt x="0" y="0"/>
                </a:cubicBezTo>
                <a:cubicBezTo>
                  <a:pt x="0" y="57"/>
                  <a:pt x="0" y="57"/>
                  <a:pt x="0" y="57"/>
                </a:cubicBezTo>
                <a:cubicBezTo>
                  <a:pt x="0" y="62"/>
                  <a:pt x="2" y="67"/>
                  <a:pt x="6" y="71"/>
                </a:cubicBezTo>
                <a:cubicBezTo>
                  <a:pt x="10" y="74"/>
                  <a:pt x="14" y="76"/>
                  <a:pt x="19" y="76"/>
                </a:cubicBezTo>
                <a:cubicBezTo>
                  <a:pt x="195" y="76"/>
                  <a:pt x="195" y="76"/>
                  <a:pt x="195" y="76"/>
                </a:cubicBezTo>
                <a:cubicBezTo>
                  <a:pt x="201" y="76"/>
                  <a:pt x="205" y="74"/>
                  <a:pt x="209" y="71"/>
                </a:cubicBezTo>
                <a:cubicBezTo>
                  <a:pt x="213" y="67"/>
                  <a:pt x="215" y="62"/>
                  <a:pt x="215" y="57"/>
                </a:cubicBezTo>
                <a:cubicBezTo>
                  <a:pt x="215" y="0"/>
                  <a:pt x="215" y="0"/>
                  <a:pt x="215" y="0"/>
                </a:cubicBezTo>
                <a:cubicBezTo>
                  <a:pt x="134" y="0"/>
                  <a:pt x="134" y="0"/>
                  <a:pt x="134" y="0"/>
                </a:cubicBezTo>
                <a:lnTo>
                  <a:pt x="134" y="19"/>
                </a:lnTo>
                <a:close/>
                <a:moveTo>
                  <a:pt x="134" y="19"/>
                </a:moveTo>
                <a:cubicBezTo>
                  <a:pt x="134" y="19"/>
                  <a:pt x="134" y="19"/>
                  <a:pt x="134"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0" name="Rectangle 473"/>
          <p:cNvSpPr>
            <a:spLocks noChangeArrowheads="1"/>
          </p:cNvSpPr>
          <p:nvPr/>
        </p:nvSpPr>
        <p:spPr bwMode="auto">
          <a:xfrm>
            <a:off x="2154769" y="4605868"/>
            <a:ext cx="40217" cy="1905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1" name="Freeform 474"/>
          <p:cNvSpPr>
            <a:spLocks noEditPoints="1"/>
          </p:cNvSpPr>
          <p:nvPr/>
        </p:nvSpPr>
        <p:spPr bwMode="auto">
          <a:xfrm>
            <a:off x="2034118" y="4464051"/>
            <a:ext cx="281517" cy="127000"/>
          </a:xfrm>
          <a:custGeom>
            <a:avLst/>
            <a:gdLst>
              <a:gd name="T0" fmla="*/ 209 w 215"/>
              <a:gd name="T1" fmla="*/ 37 h 96"/>
              <a:gd name="T2" fmla="*/ 195 w 215"/>
              <a:gd name="T3" fmla="*/ 31 h 96"/>
              <a:gd name="T4" fmla="*/ 153 w 215"/>
              <a:gd name="T5" fmla="*/ 31 h 96"/>
              <a:gd name="T6" fmla="*/ 153 w 215"/>
              <a:gd name="T7" fmla="*/ 12 h 96"/>
              <a:gd name="T8" fmla="*/ 150 w 215"/>
              <a:gd name="T9" fmla="*/ 4 h 96"/>
              <a:gd name="T10" fmla="*/ 142 w 215"/>
              <a:gd name="T11" fmla="*/ 0 h 96"/>
              <a:gd name="T12" fmla="*/ 73 w 215"/>
              <a:gd name="T13" fmla="*/ 0 h 96"/>
              <a:gd name="T14" fmla="*/ 65 w 215"/>
              <a:gd name="T15" fmla="*/ 4 h 96"/>
              <a:gd name="T16" fmla="*/ 62 w 215"/>
              <a:gd name="T17" fmla="*/ 12 h 96"/>
              <a:gd name="T18" fmla="*/ 62 w 215"/>
              <a:gd name="T19" fmla="*/ 31 h 96"/>
              <a:gd name="T20" fmla="*/ 19 w 215"/>
              <a:gd name="T21" fmla="*/ 31 h 96"/>
              <a:gd name="T22" fmla="*/ 6 w 215"/>
              <a:gd name="T23" fmla="*/ 37 h 96"/>
              <a:gd name="T24" fmla="*/ 0 w 215"/>
              <a:gd name="T25" fmla="*/ 50 h 96"/>
              <a:gd name="T26" fmla="*/ 0 w 215"/>
              <a:gd name="T27" fmla="*/ 96 h 96"/>
              <a:gd name="T28" fmla="*/ 215 w 215"/>
              <a:gd name="T29" fmla="*/ 96 h 96"/>
              <a:gd name="T30" fmla="*/ 215 w 215"/>
              <a:gd name="T31" fmla="*/ 50 h 96"/>
              <a:gd name="T32" fmla="*/ 209 w 215"/>
              <a:gd name="T33" fmla="*/ 37 h 96"/>
              <a:gd name="T34" fmla="*/ 138 w 215"/>
              <a:gd name="T35" fmla="*/ 31 h 96"/>
              <a:gd name="T36" fmla="*/ 77 w 215"/>
              <a:gd name="T37" fmla="*/ 31 h 96"/>
              <a:gd name="T38" fmla="*/ 77 w 215"/>
              <a:gd name="T39" fmla="*/ 16 h 96"/>
              <a:gd name="T40" fmla="*/ 138 w 215"/>
              <a:gd name="T41" fmla="*/ 16 h 96"/>
              <a:gd name="T42" fmla="*/ 138 w 215"/>
              <a:gd name="T43" fmla="*/ 31 h 96"/>
              <a:gd name="T44" fmla="*/ 138 w 215"/>
              <a:gd name="T45" fmla="*/ 31 h 96"/>
              <a:gd name="T46" fmla="*/ 138 w 215"/>
              <a:gd name="T47" fmla="*/ 3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96">
                <a:moveTo>
                  <a:pt x="209" y="37"/>
                </a:moveTo>
                <a:cubicBezTo>
                  <a:pt x="205" y="33"/>
                  <a:pt x="201" y="31"/>
                  <a:pt x="195" y="31"/>
                </a:cubicBezTo>
                <a:cubicBezTo>
                  <a:pt x="153" y="31"/>
                  <a:pt x="153" y="31"/>
                  <a:pt x="153" y="31"/>
                </a:cubicBezTo>
                <a:cubicBezTo>
                  <a:pt x="153" y="12"/>
                  <a:pt x="153" y="12"/>
                  <a:pt x="153" y="12"/>
                </a:cubicBezTo>
                <a:cubicBezTo>
                  <a:pt x="153" y="9"/>
                  <a:pt x="152" y="6"/>
                  <a:pt x="150" y="4"/>
                </a:cubicBezTo>
                <a:cubicBezTo>
                  <a:pt x="148" y="2"/>
                  <a:pt x="145" y="0"/>
                  <a:pt x="142" y="0"/>
                </a:cubicBezTo>
                <a:cubicBezTo>
                  <a:pt x="73" y="0"/>
                  <a:pt x="73" y="0"/>
                  <a:pt x="73" y="0"/>
                </a:cubicBezTo>
                <a:cubicBezTo>
                  <a:pt x="70" y="0"/>
                  <a:pt x="67" y="2"/>
                  <a:pt x="65" y="4"/>
                </a:cubicBezTo>
                <a:cubicBezTo>
                  <a:pt x="63" y="6"/>
                  <a:pt x="62" y="9"/>
                  <a:pt x="62" y="12"/>
                </a:cubicBezTo>
                <a:cubicBezTo>
                  <a:pt x="62" y="31"/>
                  <a:pt x="62" y="31"/>
                  <a:pt x="62" y="31"/>
                </a:cubicBezTo>
                <a:cubicBezTo>
                  <a:pt x="19" y="31"/>
                  <a:pt x="19" y="31"/>
                  <a:pt x="19" y="31"/>
                </a:cubicBezTo>
                <a:cubicBezTo>
                  <a:pt x="14" y="31"/>
                  <a:pt x="10" y="33"/>
                  <a:pt x="6" y="37"/>
                </a:cubicBezTo>
                <a:cubicBezTo>
                  <a:pt x="2" y="40"/>
                  <a:pt x="0" y="45"/>
                  <a:pt x="0" y="50"/>
                </a:cubicBezTo>
                <a:cubicBezTo>
                  <a:pt x="0" y="96"/>
                  <a:pt x="0" y="96"/>
                  <a:pt x="0" y="96"/>
                </a:cubicBezTo>
                <a:cubicBezTo>
                  <a:pt x="215" y="96"/>
                  <a:pt x="215" y="96"/>
                  <a:pt x="215" y="96"/>
                </a:cubicBezTo>
                <a:cubicBezTo>
                  <a:pt x="215" y="50"/>
                  <a:pt x="215" y="50"/>
                  <a:pt x="215" y="50"/>
                </a:cubicBezTo>
                <a:cubicBezTo>
                  <a:pt x="215" y="45"/>
                  <a:pt x="213" y="40"/>
                  <a:pt x="209" y="37"/>
                </a:cubicBezTo>
                <a:close/>
                <a:moveTo>
                  <a:pt x="138" y="31"/>
                </a:moveTo>
                <a:cubicBezTo>
                  <a:pt x="77" y="31"/>
                  <a:pt x="77" y="31"/>
                  <a:pt x="77" y="31"/>
                </a:cubicBezTo>
                <a:cubicBezTo>
                  <a:pt x="77" y="16"/>
                  <a:pt x="77" y="16"/>
                  <a:pt x="77" y="16"/>
                </a:cubicBezTo>
                <a:cubicBezTo>
                  <a:pt x="138" y="16"/>
                  <a:pt x="138" y="16"/>
                  <a:pt x="138" y="16"/>
                </a:cubicBezTo>
                <a:lnTo>
                  <a:pt x="138" y="31"/>
                </a:lnTo>
                <a:close/>
                <a:moveTo>
                  <a:pt x="138" y="31"/>
                </a:moveTo>
                <a:cubicBezTo>
                  <a:pt x="138" y="31"/>
                  <a:pt x="138" y="31"/>
                  <a:pt x="138"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2" name="Freeform 475"/>
          <p:cNvSpPr>
            <a:spLocks noEditPoints="1"/>
          </p:cNvSpPr>
          <p:nvPr/>
        </p:nvSpPr>
        <p:spPr bwMode="auto">
          <a:xfrm>
            <a:off x="1725086" y="3507317"/>
            <a:ext cx="182033" cy="84667"/>
          </a:xfrm>
          <a:custGeom>
            <a:avLst/>
            <a:gdLst>
              <a:gd name="T0" fmla="*/ 136 w 139"/>
              <a:gd name="T1" fmla="*/ 0 h 64"/>
              <a:gd name="T2" fmla="*/ 69 w 139"/>
              <a:gd name="T3" fmla="*/ 20 h 64"/>
              <a:gd name="T4" fmla="*/ 3 w 139"/>
              <a:gd name="T5" fmla="*/ 0 h 64"/>
              <a:gd name="T6" fmla="*/ 1 w 139"/>
              <a:gd name="T7" fmla="*/ 1 h 64"/>
              <a:gd name="T8" fmla="*/ 0 w 139"/>
              <a:gd name="T9" fmla="*/ 4 h 64"/>
              <a:gd name="T10" fmla="*/ 8 w 139"/>
              <a:gd name="T11" fmla="*/ 42 h 64"/>
              <a:gd name="T12" fmla="*/ 14 w 139"/>
              <a:gd name="T13" fmla="*/ 50 h 64"/>
              <a:gd name="T14" fmla="*/ 24 w 139"/>
              <a:gd name="T15" fmla="*/ 55 h 64"/>
              <a:gd name="T16" fmla="*/ 34 w 139"/>
              <a:gd name="T17" fmla="*/ 59 h 64"/>
              <a:gd name="T18" fmla="*/ 45 w 139"/>
              <a:gd name="T19" fmla="*/ 61 h 64"/>
              <a:gd name="T20" fmla="*/ 71 w 139"/>
              <a:gd name="T21" fmla="*/ 64 h 64"/>
              <a:gd name="T22" fmla="*/ 97 w 139"/>
              <a:gd name="T23" fmla="*/ 61 h 64"/>
              <a:gd name="T24" fmla="*/ 122 w 139"/>
              <a:gd name="T25" fmla="*/ 52 h 64"/>
              <a:gd name="T26" fmla="*/ 130 w 139"/>
              <a:gd name="T27" fmla="*/ 44 h 64"/>
              <a:gd name="T28" fmla="*/ 133 w 139"/>
              <a:gd name="T29" fmla="*/ 35 h 64"/>
              <a:gd name="T30" fmla="*/ 135 w 139"/>
              <a:gd name="T31" fmla="*/ 24 h 64"/>
              <a:gd name="T32" fmla="*/ 137 w 139"/>
              <a:gd name="T33" fmla="*/ 14 h 64"/>
              <a:gd name="T34" fmla="*/ 138 w 139"/>
              <a:gd name="T35" fmla="*/ 9 h 64"/>
              <a:gd name="T36" fmla="*/ 139 w 139"/>
              <a:gd name="T37" fmla="*/ 3 h 64"/>
              <a:gd name="T38" fmla="*/ 136 w 139"/>
              <a:gd name="T39" fmla="*/ 0 h 64"/>
              <a:gd name="T40" fmla="*/ 136 w 139"/>
              <a:gd name="T41" fmla="*/ 0 h 64"/>
              <a:gd name="T42" fmla="*/ 136 w 139"/>
              <a:gd name="T4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64">
                <a:moveTo>
                  <a:pt x="136" y="0"/>
                </a:moveTo>
                <a:cubicBezTo>
                  <a:pt x="116" y="13"/>
                  <a:pt x="94" y="20"/>
                  <a:pt x="69" y="20"/>
                </a:cubicBezTo>
                <a:cubicBezTo>
                  <a:pt x="45" y="20"/>
                  <a:pt x="23" y="13"/>
                  <a:pt x="3" y="0"/>
                </a:cubicBezTo>
                <a:cubicBezTo>
                  <a:pt x="1" y="1"/>
                  <a:pt x="1" y="1"/>
                  <a:pt x="1" y="1"/>
                </a:cubicBezTo>
                <a:cubicBezTo>
                  <a:pt x="0" y="4"/>
                  <a:pt x="0" y="4"/>
                  <a:pt x="0" y="4"/>
                </a:cubicBezTo>
                <a:cubicBezTo>
                  <a:pt x="3" y="21"/>
                  <a:pt x="5" y="33"/>
                  <a:pt x="8" y="42"/>
                </a:cubicBezTo>
                <a:cubicBezTo>
                  <a:pt x="9" y="45"/>
                  <a:pt x="12" y="47"/>
                  <a:pt x="14" y="50"/>
                </a:cubicBezTo>
                <a:cubicBezTo>
                  <a:pt x="17" y="52"/>
                  <a:pt x="20" y="54"/>
                  <a:pt x="24" y="55"/>
                </a:cubicBezTo>
                <a:cubicBezTo>
                  <a:pt x="27" y="57"/>
                  <a:pt x="31" y="58"/>
                  <a:pt x="34" y="59"/>
                </a:cubicBezTo>
                <a:cubicBezTo>
                  <a:pt x="37" y="60"/>
                  <a:pt x="41" y="61"/>
                  <a:pt x="45" y="61"/>
                </a:cubicBezTo>
                <a:cubicBezTo>
                  <a:pt x="54" y="63"/>
                  <a:pt x="62" y="64"/>
                  <a:pt x="71" y="64"/>
                </a:cubicBezTo>
                <a:cubicBezTo>
                  <a:pt x="80" y="64"/>
                  <a:pt x="88" y="63"/>
                  <a:pt x="97" y="61"/>
                </a:cubicBezTo>
                <a:cubicBezTo>
                  <a:pt x="106" y="59"/>
                  <a:pt x="115" y="56"/>
                  <a:pt x="122" y="52"/>
                </a:cubicBezTo>
                <a:cubicBezTo>
                  <a:pt x="125" y="50"/>
                  <a:pt x="128" y="47"/>
                  <a:pt x="130" y="44"/>
                </a:cubicBezTo>
                <a:cubicBezTo>
                  <a:pt x="132" y="41"/>
                  <a:pt x="133" y="38"/>
                  <a:pt x="133" y="35"/>
                </a:cubicBezTo>
                <a:cubicBezTo>
                  <a:pt x="134" y="32"/>
                  <a:pt x="135" y="28"/>
                  <a:pt x="135" y="24"/>
                </a:cubicBezTo>
                <a:cubicBezTo>
                  <a:pt x="136" y="20"/>
                  <a:pt x="137" y="16"/>
                  <a:pt x="137" y="14"/>
                </a:cubicBezTo>
                <a:cubicBezTo>
                  <a:pt x="137" y="13"/>
                  <a:pt x="138" y="12"/>
                  <a:pt x="138" y="9"/>
                </a:cubicBezTo>
                <a:cubicBezTo>
                  <a:pt x="139" y="7"/>
                  <a:pt x="139" y="5"/>
                  <a:pt x="139" y="3"/>
                </a:cubicBezTo>
                <a:cubicBezTo>
                  <a:pt x="139" y="2"/>
                  <a:pt x="138" y="1"/>
                  <a:pt x="136" y="0"/>
                </a:cubicBezTo>
                <a:close/>
                <a:moveTo>
                  <a:pt x="136" y="0"/>
                </a:moveTo>
                <a:cubicBezTo>
                  <a:pt x="136" y="0"/>
                  <a:pt x="136" y="0"/>
                  <a:pt x="136"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3" name="Freeform 476"/>
          <p:cNvSpPr>
            <a:spLocks noEditPoints="1"/>
          </p:cNvSpPr>
          <p:nvPr/>
        </p:nvSpPr>
        <p:spPr bwMode="auto">
          <a:xfrm>
            <a:off x="1695453" y="3308351"/>
            <a:ext cx="243417" cy="205317"/>
          </a:xfrm>
          <a:custGeom>
            <a:avLst/>
            <a:gdLst>
              <a:gd name="T0" fmla="*/ 183 w 185"/>
              <a:gd name="T1" fmla="*/ 25 h 156"/>
              <a:gd name="T2" fmla="*/ 154 w 185"/>
              <a:gd name="T3" fmla="*/ 9 h 156"/>
              <a:gd name="T4" fmla="*/ 66 w 185"/>
              <a:gd name="T5" fmla="*/ 3 h 156"/>
              <a:gd name="T6" fmla="*/ 25 w 185"/>
              <a:gd name="T7" fmla="*/ 11 h 156"/>
              <a:gd name="T8" fmla="*/ 19 w 185"/>
              <a:gd name="T9" fmla="*/ 14 h 156"/>
              <a:gd name="T10" fmla="*/ 13 w 185"/>
              <a:gd name="T11" fmla="*/ 17 h 156"/>
              <a:gd name="T12" fmla="*/ 7 w 185"/>
              <a:gd name="T13" fmla="*/ 21 h 156"/>
              <a:gd name="T14" fmla="*/ 3 w 185"/>
              <a:gd name="T15" fmla="*/ 26 h 156"/>
              <a:gd name="T16" fmla="*/ 0 w 185"/>
              <a:gd name="T17" fmla="*/ 32 h 156"/>
              <a:gd name="T18" fmla="*/ 3 w 185"/>
              <a:gd name="T19" fmla="*/ 53 h 156"/>
              <a:gd name="T20" fmla="*/ 6 w 185"/>
              <a:gd name="T21" fmla="*/ 72 h 156"/>
              <a:gd name="T22" fmla="*/ 10 w 185"/>
              <a:gd name="T23" fmla="*/ 93 h 156"/>
              <a:gd name="T24" fmla="*/ 13 w 185"/>
              <a:gd name="T25" fmla="*/ 113 h 156"/>
              <a:gd name="T26" fmla="*/ 14 w 185"/>
              <a:gd name="T27" fmla="*/ 117 h 156"/>
              <a:gd name="T28" fmla="*/ 15 w 185"/>
              <a:gd name="T29" fmla="*/ 122 h 156"/>
              <a:gd name="T30" fmla="*/ 16 w 185"/>
              <a:gd name="T31" fmla="*/ 127 h 156"/>
              <a:gd name="T32" fmla="*/ 18 w 185"/>
              <a:gd name="T33" fmla="*/ 131 h 156"/>
              <a:gd name="T34" fmla="*/ 22 w 185"/>
              <a:gd name="T35" fmla="*/ 135 h 156"/>
              <a:gd name="T36" fmla="*/ 73 w 185"/>
              <a:gd name="T37" fmla="*/ 153 h 156"/>
              <a:gd name="T38" fmla="*/ 153 w 185"/>
              <a:gd name="T39" fmla="*/ 142 h 156"/>
              <a:gd name="T40" fmla="*/ 160 w 185"/>
              <a:gd name="T41" fmla="*/ 138 h 156"/>
              <a:gd name="T42" fmla="*/ 166 w 185"/>
              <a:gd name="T43" fmla="*/ 132 h 156"/>
              <a:gd name="T44" fmla="*/ 170 w 185"/>
              <a:gd name="T45" fmla="*/ 125 h 156"/>
              <a:gd name="T46" fmla="*/ 184 w 185"/>
              <a:gd name="T47" fmla="*/ 39 h 156"/>
              <a:gd name="T48" fmla="*/ 185 w 185"/>
              <a:gd name="T49" fmla="*/ 32 h 156"/>
              <a:gd name="T50" fmla="*/ 183 w 185"/>
              <a:gd name="T51" fmla="*/ 25 h 156"/>
              <a:gd name="T52" fmla="*/ 115 w 185"/>
              <a:gd name="T53" fmla="*/ 122 h 156"/>
              <a:gd name="T54" fmla="*/ 95 w 185"/>
              <a:gd name="T55" fmla="*/ 133 h 156"/>
              <a:gd name="T56" fmla="*/ 73 w 185"/>
              <a:gd name="T57" fmla="*/ 126 h 156"/>
              <a:gd name="T58" fmla="*/ 63 w 185"/>
              <a:gd name="T59" fmla="*/ 106 h 156"/>
              <a:gd name="T60" fmla="*/ 68 w 185"/>
              <a:gd name="T61" fmla="*/ 89 h 156"/>
              <a:gd name="T62" fmla="*/ 81 w 185"/>
              <a:gd name="T63" fmla="*/ 77 h 156"/>
              <a:gd name="T64" fmla="*/ 107 w 185"/>
              <a:gd name="T65" fmla="*/ 79 h 156"/>
              <a:gd name="T66" fmla="*/ 122 w 185"/>
              <a:gd name="T67" fmla="*/ 100 h 156"/>
              <a:gd name="T68" fmla="*/ 115 w 185"/>
              <a:gd name="T69" fmla="*/ 122 h 156"/>
              <a:gd name="T70" fmla="*/ 143 w 185"/>
              <a:gd name="T71" fmla="*/ 36 h 156"/>
              <a:gd name="T72" fmla="*/ 134 w 185"/>
              <a:gd name="T73" fmla="*/ 38 h 156"/>
              <a:gd name="T74" fmla="*/ 122 w 185"/>
              <a:gd name="T75" fmla="*/ 40 h 156"/>
              <a:gd name="T76" fmla="*/ 63 w 185"/>
              <a:gd name="T77" fmla="*/ 40 h 156"/>
              <a:gd name="T78" fmla="*/ 52 w 185"/>
              <a:gd name="T79" fmla="*/ 38 h 156"/>
              <a:gd name="T80" fmla="*/ 42 w 185"/>
              <a:gd name="T81" fmla="*/ 35 h 156"/>
              <a:gd name="T82" fmla="*/ 32 w 185"/>
              <a:gd name="T83" fmla="*/ 29 h 156"/>
              <a:gd name="T84" fmla="*/ 39 w 185"/>
              <a:gd name="T85" fmla="*/ 24 h 156"/>
              <a:gd name="T86" fmla="*/ 46 w 185"/>
              <a:gd name="T87" fmla="*/ 21 h 156"/>
              <a:gd name="T88" fmla="*/ 55 w 185"/>
              <a:gd name="T89" fmla="*/ 19 h 156"/>
              <a:gd name="T90" fmla="*/ 129 w 185"/>
              <a:gd name="T91" fmla="*/ 19 h 156"/>
              <a:gd name="T92" fmla="*/ 138 w 185"/>
              <a:gd name="T93" fmla="*/ 21 h 156"/>
              <a:gd name="T94" fmla="*/ 146 w 185"/>
              <a:gd name="T95" fmla="*/ 24 h 156"/>
              <a:gd name="T96" fmla="*/ 153 w 185"/>
              <a:gd name="T97" fmla="*/ 29 h 156"/>
              <a:gd name="T98" fmla="*/ 143 w 185"/>
              <a:gd name="T99" fmla="*/ 36 h 156"/>
              <a:gd name="T100" fmla="*/ 143 w 185"/>
              <a:gd name="T101" fmla="*/ 36 h 156"/>
              <a:gd name="T102" fmla="*/ 143 w 185"/>
              <a:gd name="T103" fmla="*/ 3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56">
                <a:moveTo>
                  <a:pt x="183" y="25"/>
                </a:moveTo>
                <a:cubicBezTo>
                  <a:pt x="177" y="19"/>
                  <a:pt x="168" y="13"/>
                  <a:pt x="154" y="9"/>
                </a:cubicBezTo>
                <a:cubicBezTo>
                  <a:pt x="129" y="2"/>
                  <a:pt x="99" y="0"/>
                  <a:pt x="66" y="3"/>
                </a:cubicBezTo>
                <a:cubicBezTo>
                  <a:pt x="50" y="4"/>
                  <a:pt x="36" y="7"/>
                  <a:pt x="25" y="11"/>
                </a:cubicBezTo>
                <a:cubicBezTo>
                  <a:pt x="22" y="12"/>
                  <a:pt x="20" y="13"/>
                  <a:pt x="19" y="14"/>
                </a:cubicBezTo>
                <a:cubicBezTo>
                  <a:pt x="17" y="14"/>
                  <a:pt x="15" y="15"/>
                  <a:pt x="13" y="17"/>
                </a:cubicBezTo>
                <a:cubicBezTo>
                  <a:pt x="10" y="18"/>
                  <a:pt x="8" y="19"/>
                  <a:pt x="7" y="21"/>
                </a:cubicBezTo>
                <a:cubicBezTo>
                  <a:pt x="5" y="22"/>
                  <a:pt x="4" y="24"/>
                  <a:pt x="3" y="26"/>
                </a:cubicBezTo>
                <a:cubicBezTo>
                  <a:pt x="1" y="27"/>
                  <a:pt x="1" y="30"/>
                  <a:pt x="0" y="32"/>
                </a:cubicBezTo>
                <a:cubicBezTo>
                  <a:pt x="1" y="38"/>
                  <a:pt x="2" y="45"/>
                  <a:pt x="3" y="53"/>
                </a:cubicBezTo>
                <a:cubicBezTo>
                  <a:pt x="4" y="60"/>
                  <a:pt x="5" y="66"/>
                  <a:pt x="6" y="72"/>
                </a:cubicBezTo>
                <a:cubicBezTo>
                  <a:pt x="7" y="77"/>
                  <a:pt x="8" y="84"/>
                  <a:pt x="10" y="93"/>
                </a:cubicBezTo>
                <a:cubicBezTo>
                  <a:pt x="12" y="102"/>
                  <a:pt x="13" y="108"/>
                  <a:pt x="13" y="113"/>
                </a:cubicBezTo>
                <a:cubicBezTo>
                  <a:pt x="14" y="113"/>
                  <a:pt x="14" y="115"/>
                  <a:pt x="14" y="117"/>
                </a:cubicBezTo>
                <a:cubicBezTo>
                  <a:pt x="15" y="119"/>
                  <a:pt x="15" y="121"/>
                  <a:pt x="15" y="122"/>
                </a:cubicBezTo>
                <a:cubicBezTo>
                  <a:pt x="15" y="124"/>
                  <a:pt x="16" y="125"/>
                  <a:pt x="16" y="127"/>
                </a:cubicBezTo>
                <a:cubicBezTo>
                  <a:pt x="17" y="129"/>
                  <a:pt x="17" y="130"/>
                  <a:pt x="18" y="131"/>
                </a:cubicBezTo>
                <a:cubicBezTo>
                  <a:pt x="19" y="133"/>
                  <a:pt x="20" y="134"/>
                  <a:pt x="22" y="135"/>
                </a:cubicBezTo>
                <a:cubicBezTo>
                  <a:pt x="34" y="145"/>
                  <a:pt x="52" y="151"/>
                  <a:pt x="73" y="153"/>
                </a:cubicBezTo>
                <a:cubicBezTo>
                  <a:pt x="105" y="156"/>
                  <a:pt x="131" y="153"/>
                  <a:pt x="153" y="142"/>
                </a:cubicBezTo>
                <a:cubicBezTo>
                  <a:pt x="156" y="140"/>
                  <a:pt x="158" y="139"/>
                  <a:pt x="160" y="138"/>
                </a:cubicBezTo>
                <a:cubicBezTo>
                  <a:pt x="162" y="136"/>
                  <a:pt x="164" y="135"/>
                  <a:pt x="166" y="132"/>
                </a:cubicBezTo>
                <a:cubicBezTo>
                  <a:pt x="168" y="130"/>
                  <a:pt x="169" y="128"/>
                  <a:pt x="170" y="125"/>
                </a:cubicBezTo>
                <a:cubicBezTo>
                  <a:pt x="177" y="82"/>
                  <a:pt x="182" y="54"/>
                  <a:pt x="184" y="39"/>
                </a:cubicBezTo>
                <a:cubicBezTo>
                  <a:pt x="185" y="37"/>
                  <a:pt x="185" y="35"/>
                  <a:pt x="185" y="32"/>
                </a:cubicBezTo>
                <a:cubicBezTo>
                  <a:pt x="185" y="29"/>
                  <a:pt x="184" y="27"/>
                  <a:pt x="183" y="25"/>
                </a:cubicBezTo>
                <a:close/>
                <a:moveTo>
                  <a:pt x="115" y="122"/>
                </a:moveTo>
                <a:cubicBezTo>
                  <a:pt x="110" y="129"/>
                  <a:pt x="103" y="133"/>
                  <a:pt x="95" y="133"/>
                </a:cubicBezTo>
                <a:cubicBezTo>
                  <a:pt x="87" y="134"/>
                  <a:pt x="80" y="132"/>
                  <a:pt x="73" y="126"/>
                </a:cubicBezTo>
                <a:cubicBezTo>
                  <a:pt x="67" y="121"/>
                  <a:pt x="64" y="114"/>
                  <a:pt x="63" y="106"/>
                </a:cubicBezTo>
                <a:cubicBezTo>
                  <a:pt x="63" y="100"/>
                  <a:pt x="65" y="94"/>
                  <a:pt x="68" y="89"/>
                </a:cubicBezTo>
                <a:cubicBezTo>
                  <a:pt x="71" y="84"/>
                  <a:pt x="76" y="80"/>
                  <a:pt x="81" y="77"/>
                </a:cubicBezTo>
                <a:cubicBezTo>
                  <a:pt x="90" y="73"/>
                  <a:pt x="98" y="74"/>
                  <a:pt x="107" y="79"/>
                </a:cubicBezTo>
                <a:cubicBezTo>
                  <a:pt x="115" y="84"/>
                  <a:pt x="120" y="91"/>
                  <a:pt x="122" y="100"/>
                </a:cubicBezTo>
                <a:cubicBezTo>
                  <a:pt x="123" y="108"/>
                  <a:pt x="120" y="116"/>
                  <a:pt x="115" y="122"/>
                </a:cubicBezTo>
                <a:close/>
                <a:moveTo>
                  <a:pt x="143" y="36"/>
                </a:moveTo>
                <a:cubicBezTo>
                  <a:pt x="139" y="37"/>
                  <a:pt x="136" y="38"/>
                  <a:pt x="134" y="38"/>
                </a:cubicBezTo>
                <a:cubicBezTo>
                  <a:pt x="131" y="39"/>
                  <a:pt x="127" y="39"/>
                  <a:pt x="122" y="40"/>
                </a:cubicBezTo>
                <a:cubicBezTo>
                  <a:pt x="103" y="42"/>
                  <a:pt x="83" y="42"/>
                  <a:pt x="63" y="40"/>
                </a:cubicBezTo>
                <a:cubicBezTo>
                  <a:pt x="58" y="39"/>
                  <a:pt x="54" y="39"/>
                  <a:pt x="52" y="38"/>
                </a:cubicBezTo>
                <a:cubicBezTo>
                  <a:pt x="49" y="38"/>
                  <a:pt x="46" y="37"/>
                  <a:pt x="42" y="35"/>
                </a:cubicBezTo>
                <a:cubicBezTo>
                  <a:pt x="38" y="34"/>
                  <a:pt x="35" y="32"/>
                  <a:pt x="32" y="29"/>
                </a:cubicBezTo>
                <a:cubicBezTo>
                  <a:pt x="34" y="27"/>
                  <a:pt x="36" y="25"/>
                  <a:pt x="39" y="24"/>
                </a:cubicBezTo>
                <a:cubicBezTo>
                  <a:pt x="42" y="22"/>
                  <a:pt x="44" y="21"/>
                  <a:pt x="46" y="21"/>
                </a:cubicBezTo>
                <a:cubicBezTo>
                  <a:pt x="48" y="21"/>
                  <a:pt x="51" y="20"/>
                  <a:pt x="55" y="19"/>
                </a:cubicBezTo>
                <a:cubicBezTo>
                  <a:pt x="79" y="15"/>
                  <a:pt x="103" y="15"/>
                  <a:pt x="129" y="19"/>
                </a:cubicBezTo>
                <a:cubicBezTo>
                  <a:pt x="133" y="20"/>
                  <a:pt x="136" y="20"/>
                  <a:pt x="138" y="21"/>
                </a:cubicBezTo>
                <a:cubicBezTo>
                  <a:pt x="140" y="21"/>
                  <a:pt x="142" y="22"/>
                  <a:pt x="146" y="24"/>
                </a:cubicBezTo>
                <a:cubicBezTo>
                  <a:pt x="149" y="25"/>
                  <a:pt x="151" y="27"/>
                  <a:pt x="153" y="29"/>
                </a:cubicBezTo>
                <a:cubicBezTo>
                  <a:pt x="150" y="32"/>
                  <a:pt x="147" y="34"/>
                  <a:pt x="143" y="36"/>
                </a:cubicBezTo>
                <a:close/>
                <a:moveTo>
                  <a:pt x="143" y="36"/>
                </a:moveTo>
                <a:cubicBezTo>
                  <a:pt x="143" y="36"/>
                  <a:pt x="143" y="36"/>
                  <a:pt x="14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4" name="Freeform 477"/>
          <p:cNvSpPr>
            <a:spLocks noEditPoints="1"/>
          </p:cNvSpPr>
          <p:nvPr/>
        </p:nvSpPr>
        <p:spPr bwMode="auto">
          <a:xfrm>
            <a:off x="1797053" y="3426885"/>
            <a:ext cx="40217" cy="40217"/>
          </a:xfrm>
          <a:custGeom>
            <a:avLst/>
            <a:gdLst>
              <a:gd name="T0" fmla="*/ 25 w 30"/>
              <a:gd name="T1" fmla="*/ 5 h 31"/>
              <a:gd name="T2" fmla="*/ 17 w 30"/>
              <a:gd name="T3" fmla="*/ 1 h 31"/>
              <a:gd name="T4" fmla="*/ 8 w 30"/>
              <a:gd name="T5" fmla="*/ 2 h 31"/>
              <a:gd name="T6" fmla="*/ 1 w 30"/>
              <a:gd name="T7" fmla="*/ 10 h 31"/>
              <a:gd name="T8" fmla="*/ 1 w 30"/>
              <a:gd name="T9" fmla="*/ 21 h 31"/>
              <a:gd name="T10" fmla="*/ 8 w 30"/>
              <a:gd name="T11" fmla="*/ 28 h 31"/>
              <a:gd name="T12" fmla="*/ 22 w 30"/>
              <a:gd name="T13" fmla="*/ 27 h 31"/>
              <a:gd name="T14" fmla="*/ 29 w 30"/>
              <a:gd name="T15" fmla="*/ 14 h 31"/>
              <a:gd name="T16" fmla="*/ 25 w 30"/>
              <a:gd name="T17" fmla="*/ 5 h 31"/>
              <a:gd name="T18" fmla="*/ 25 w 30"/>
              <a:gd name="T19" fmla="*/ 5 h 31"/>
              <a:gd name="T20" fmla="*/ 25 w 30"/>
              <a:gd name="T21"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25" y="5"/>
                </a:moveTo>
                <a:cubicBezTo>
                  <a:pt x="23" y="3"/>
                  <a:pt x="20" y="1"/>
                  <a:pt x="17" y="1"/>
                </a:cubicBezTo>
                <a:cubicBezTo>
                  <a:pt x="14" y="0"/>
                  <a:pt x="11" y="1"/>
                  <a:pt x="8" y="2"/>
                </a:cubicBezTo>
                <a:cubicBezTo>
                  <a:pt x="4" y="4"/>
                  <a:pt x="2" y="6"/>
                  <a:pt x="1" y="10"/>
                </a:cubicBezTo>
                <a:cubicBezTo>
                  <a:pt x="0" y="13"/>
                  <a:pt x="0" y="17"/>
                  <a:pt x="1" y="21"/>
                </a:cubicBezTo>
                <a:cubicBezTo>
                  <a:pt x="2" y="24"/>
                  <a:pt x="4" y="27"/>
                  <a:pt x="8" y="28"/>
                </a:cubicBezTo>
                <a:cubicBezTo>
                  <a:pt x="12" y="31"/>
                  <a:pt x="17" y="31"/>
                  <a:pt x="22" y="27"/>
                </a:cubicBezTo>
                <a:cubicBezTo>
                  <a:pt x="28" y="24"/>
                  <a:pt x="30" y="20"/>
                  <a:pt x="29" y="14"/>
                </a:cubicBezTo>
                <a:cubicBezTo>
                  <a:pt x="29" y="11"/>
                  <a:pt x="28" y="8"/>
                  <a:pt x="25" y="5"/>
                </a:cubicBezTo>
                <a:close/>
                <a:moveTo>
                  <a:pt x="25" y="5"/>
                </a:moveTo>
                <a:cubicBezTo>
                  <a:pt x="25" y="5"/>
                  <a:pt x="25" y="5"/>
                  <a:pt x="25"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5" name="Freeform 478"/>
          <p:cNvSpPr>
            <a:spLocks noEditPoints="1"/>
          </p:cNvSpPr>
          <p:nvPr/>
        </p:nvSpPr>
        <p:spPr bwMode="auto">
          <a:xfrm>
            <a:off x="2010833" y="3329517"/>
            <a:ext cx="262467" cy="262467"/>
          </a:xfrm>
          <a:custGeom>
            <a:avLst/>
            <a:gdLst>
              <a:gd name="T0" fmla="*/ 190 w 201"/>
              <a:gd name="T1" fmla="*/ 11 h 201"/>
              <a:gd name="T2" fmla="*/ 163 w 201"/>
              <a:gd name="T3" fmla="*/ 0 h 201"/>
              <a:gd name="T4" fmla="*/ 38 w 201"/>
              <a:gd name="T5" fmla="*/ 0 h 201"/>
              <a:gd name="T6" fmla="*/ 11 w 201"/>
              <a:gd name="T7" fmla="*/ 11 h 201"/>
              <a:gd name="T8" fmla="*/ 0 w 201"/>
              <a:gd name="T9" fmla="*/ 38 h 201"/>
              <a:gd name="T10" fmla="*/ 0 w 201"/>
              <a:gd name="T11" fmla="*/ 164 h 201"/>
              <a:gd name="T12" fmla="*/ 11 w 201"/>
              <a:gd name="T13" fmla="*/ 190 h 201"/>
              <a:gd name="T14" fmla="*/ 38 w 201"/>
              <a:gd name="T15" fmla="*/ 201 h 201"/>
              <a:gd name="T16" fmla="*/ 163 w 201"/>
              <a:gd name="T17" fmla="*/ 201 h 201"/>
              <a:gd name="T18" fmla="*/ 190 w 201"/>
              <a:gd name="T19" fmla="*/ 190 h 201"/>
              <a:gd name="T20" fmla="*/ 201 w 201"/>
              <a:gd name="T21" fmla="*/ 164 h 201"/>
              <a:gd name="T22" fmla="*/ 201 w 201"/>
              <a:gd name="T23" fmla="*/ 38 h 201"/>
              <a:gd name="T24" fmla="*/ 190 w 201"/>
              <a:gd name="T25" fmla="*/ 11 h 201"/>
              <a:gd name="T26" fmla="*/ 150 w 201"/>
              <a:gd name="T27" fmla="*/ 138 h 201"/>
              <a:gd name="T28" fmla="*/ 149 w 201"/>
              <a:gd name="T29" fmla="*/ 142 h 201"/>
              <a:gd name="T30" fmla="*/ 148 w 201"/>
              <a:gd name="T31" fmla="*/ 151 h 201"/>
              <a:gd name="T32" fmla="*/ 145 w 201"/>
              <a:gd name="T33" fmla="*/ 162 h 201"/>
              <a:gd name="T34" fmla="*/ 138 w 201"/>
              <a:gd name="T35" fmla="*/ 169 h 201"/>
              <a:gd name="T36" fmla="*/ 82 w 201"/>
              <a:gd name="T37" fmla="*/ 176 h 201"/>
              <a:gd name="T38" fmla="*/ 56 w 201"/>
              <a:gd name="T39" fmla="*/ 162 h 201"/>
              <a:gd name="T40" fmla="*/ 50 w 201"/>
              <a:gd name="T41" fmla="*/ 134 h 201"/>
              <a:gd name="T42" fmla="*/ 51 w 201"/>
              <a:gd name="T43" fmla="*/ 133 h 201"/>
              <a:gd name="T44" fmla="*/ 53 w 201"/>
              <a:gd name="T45" fmla="*/ 132 h 201"/>
              <a:gd name="T46" fmla="*/ 101 w 201"/>
              <a:gd name="T47" fmla="*/ 146 h 201"/>
              <a:gd name="T48" fmla="*/ 148 w 201"/>
              <a:gd name="T49" fmla="*/ 132 h 201"/>
              <a:gd name="T50" fmla="*/ 151 w 201"/>
              <a:gd name="T51" fmla="*/ 134 h 201"/>
              <a:gd name="T52" fmla="*/ 150 w 201"/>
              <a:gd name="T53" fmla="*/ 138 h 201"/>
              <a:gd name="T54" fmla="*/ 166 w 201"/>
              <a:gd name="T55" fmla="*/ 51 h 201"/>
              <a:gd name="T56" fmla="*/ 156 w 201"/>
              <a:gd name="T57" fmla="*/ 113 h 201"/>
              <a:gd name="T58" fmla="*/ 153 w 201"/>
              <a:gd name="T59" fmla="*/ 118 h 201"/>
              <a:gd name="T60" fmla="*/ 149 w 201"/>
              <a:gd name="T61" fmla="*/ 122 h 201"/>
              <a:gd name="T62" fmla="*/ 144 w 201"/>
              <a:gd name="T63" fmla="*/ 125 h 201"/>
              <a:gd name="T64" fmla="*/ 87 w 201"/>
              <a:gd name="T65" fmla="*/ 133 h 201"/>
              <a:gd name="T66" fmla="*/ 49 w 201"/>
              <a:gd name="T67" fmla="*/ 120 h 201"/>
              <a:gd name="T68" fmla="*/ 47 w 201"/>
              <a:gd name="T69" fmla="*/ 117 h 201"/>
              <a:gd name="T70" fmla="*/ 45 w 201"/>
              <a:gd name="T71" fmla="*/ 113 h 201"/>
              <a:gd name="T72" fmla="*/ 44 w 201"/>
              <a:gd name="T73" fmla="*/ 108 h 201"/>
              <a:gd name="T74" fmla="*/ 43 w 201"/>
              <a:gd name="T75" fmla="*/ 104 h 201"/>
              <a:gd name="T76" fmla="*/ 40 w 201"/>
              <a:gd name="T77" fmla="*/ 86 h 201"/>
              <a:gd name="T78" fmla="*/ 36 w 201"/>
              <a:gd name="T79" fmla="*/ 64 h 201"/>
              <a:gd name="T80" fmla="*/ 34 w 201"/>
              <a:gd name="T81" fmla="*/ 46 h 201"/>
              <a:gd name="T82" fmla="*/ 38 w 201"/>
              <a:gd name="T83" fmla="*/ 39 h 201"/>
              <a:gd name="T84" fmla="*/ 44 w 201"/>
              <a:gd name="T85" fmla="*/ 34 h 201"/>
              <a:gd name="T86" fmla="*/ 52 w 201"/>
              <a:gd name="T87" fmla="*/ 31 h 201"/>
              <a:gd name="T88" fmla="*/ 81 w 201"/>
              <a:gd name="T89" fmla="*/ 25 h 201"/>
              <a:gd name="T90" fmla="*/ 145 w 201"/>
              <a:gd name="T91" fmla="*/ 30 h 201"/>
              <a:gd name="T92" fmla="*/ 165 w 201"/>
              <a:gd name="T93" fmla="*/ 41 h 201"/>
              <a:gd name="T94" fmla="*/ 166 w 201"/>
              <a:gd name="T95" fmla="*/ 51 h 201"/>
              <a:gd name="T96" fmla="*/ 166 w 201"/>
              <a:gd name="T97" fmla="*/ 51 h 201"/>
              <a:gd name="T98" fmla="*/ 166 w 201"/>
              <a:gd name="T99"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 h="201">
                <a:moveTo>
                  <a:pt x="190" y="11"/>
                </a:moveTo>
                <a:cubicBezTo>
                  <a:pt x="183" y="4"/>
                  <a:pt x="174" y="0"/>
                  <a:pt x="163" y="0"/>
                </a:cubicBezTo>
                <a:cubicBezTo>
                  <a:pt x="38" y="0"/>
                  <a:pt x="38" y="0"/>
                  <a:pt x="38" y="0"/>
                </a:cubicBezTo>
                <a:cubicBezTo>
                  <a:pt x="27" y="0"/>
                  <a:pt x="18" y="4"/>
                  <a:pt x="11" y="11"/>
                </a:cubicBezTo>
                <a:cubicBezTo>
                  <a:pt x="4" y="19"/>
                  <a:pt x="0" y="28"/>
                  <a:pt x="0" y="38"/>
                </a:cubicBezTo>
                <a:cubicBezTo>
                  <a:pt x="0" y="164"/>
                  <a:pt x="0" y="164"/>
                  <a:pt x="0" y="164"/>
                </a:cubicBezTo>
                <a:cubicBezTo>
                  <a:pt x="0" y="174"/>
                  <a:pt x="4" y="183"/>
                  <a:pt x="11" y="190"/>
                </a:cubicBezTo>
                <a:cubicBezTo>
                  <a:pt x="18" y="198"/>
                  <a:pt x="27" y="201"/>
                  <a:pt x="38" y="201"/>
                </a:cubicBezTo>
                <a:cubicBezTo>
                  <a:pt x="163" y="201"/>
                  <a:pt x="163" y="201"/>
                  <a:pt x="163" y="201"/>
                </a:cubicBezTo>
                <a:cubicBezTo>
                  <a:pt x="174" y="201"/>
                  <a:pt x="183" y="198"/>
                  <a:pt x="190" y="190"/>
                </a:cubicBezTo>
                <a:cubicBezTo>
                  <a:pt x="197" y="183"/>
                  <a:pt x="201" y="174"/>
                  <a:pt x="201" y="164"/>
                </a:cubicBezTo>
                <a:cubicBezTo>
                  <a:pt x="201" y="38"/>
                  <a:pt x="201" y="38"/>
                  <a:pt x="201" y="38"/>
                </a:cubicBezTo>
                <a:cubicBezTo>
                  <a:pt x="201" y="28"/>
                  <a:pt x="197" y="19"/>
                  <a:pt x="190" y="11"/>
                </a:cubicBezTo>
                <a:close/>
                <a:moveTo>
                  <a:pt x="150" y="138"/>
                </a:moveTo>
                <a:cubicBezTo>
                  <a:pt x="150" y="140"/>
                  <a:pt x="149" y="141"/>
                  <a:pt x="149" y="142"/>
                </a:cubicBezTo>
                <a:cubicBezTo>
                  <a:pt x="149" y="143"/>
                  <a:pt x="148" y="146"/>
                  <a:pt x="148" y="151"/>
                </a:cubicBezTo>
                <a:cubicBezTo>
                  <a:pt x="147" y="156"/>
                  <a:pt x="146" y="159"/>
                  <a:pt x="145" y="162"/>
                </a:cubicBezTo>
                <a:cubicBezTo>
                  <a:pt x="144" y="165"/>
                  <a:pt x="141" y="167"/>
                  <a:pt x="138" y="169"/>
                </a:cubicBezTo>
                <a:cubicBezTo>
                  <a:pt x="123" y="178"/>
                  <a:pt x="104" y="180"/>
                  <a:pt x="82" y="176"/>
                </a:cubicBezTo>
                <a:cubicBezTo>
                  <a:pt x="69" y="174"/>
                  <a:pt x="60" y="169"/>
                  <a:pt x="56" y="162"/>
                </a:cubicBezTo>
                <a:cubicBezTo>
                  <a:pt x="54" y="157"/>
                  <a:pt x="53" y="148"/>
                  <a:pt x="50" y="134"/>
                </a:cubicBezTo>
                <a:cubicBezTo>
                  <a:pt x="51" y="133"/>
                  <a:pt x="51" y="133"/>
                  <a:pt x="51" y="133"/>
                </a:cubicBezTo>
                <a:cubicBezTo>
                  <a:pt x="53" y="132"/>
                  <a:pt x="53" y="132"/>
                  <a:pt x="53" y="132"/>
                </a:cubicBezTo>
                <a:cubicBezTo>
                  <a:pt x="67" y="141"/>
                  <a:pt x="83" y="146"/>
                  <a:pt x="101" y="146"/>
                </a:cubicBezTo>
                <a:cubicBezTo>
                  <a:pt x="118" y="146"/>
                  <a:pt x="134" y="141"/>
                  <a:pt x="148" y="132"/>
                </a:cubicBezTo>
                <a:cubicBezTo>
                  <a:pt x="150" y="132"/>
                  <a:pt x="150" y="133"/>
                  <a:pt x="151" y="134"/>
                </a:cubicBezTo>
                <a:cubicBezTo>
                  <a:pt x="151" y="135"/>
                  <a:pt x="151" y="137"/>
                  <a:pt x="150" y="138"/>
                </a:cubicBezTo>
                <a:close/>
                <a:moveTo>
                  <a:pt x="166" y="51"/>
                </a:moveTo>
                <a:cubicBezTo>
                  <a:pt x="164" y="69"/>
                  <a:pt x="160" y="90"/>
                  <a:pt x="156" y="113"/>
                </a:cubicBezTo>
                <a:cubicBezTo>
                  <a:pt x="156" y="115"/>
                  <a:pt x="155" y="117"/>
                  <a:pt x="153" y="118"/>
                </a:cubicBezTo>
                <a:cubicBezTo>
                  <a:pt x="152" y="120"/>
                  <a:pt x="151" y="121"/>
                  <a:pt x="149" y="122"/>
                </a:cubicBezTo>
                <a:cubicBezTo>
                  <a:pt x="148" y="123"/>
                  <a:pt x="146" y="124"/>
                  <a:pt x="144" y="125"/>
                </a:cubicBezTo>
                <a:cubicBezTo>
                  <a:pt x="128" y="133"/>
                  <a:pt x="109" y="136"/>
                  <a:pt x="87" y="133"/>
                </a:cubicBezTo>
                <a:cubicBezTo>
                  <a:pt x="71" y="132"/>
                  <a:pt x="59" y="127"/>
                  <a:pt x="49" y="120"/>
                </a:cubicBezTo>
                <a:cubicBezTo>
                  <a:pt x="48" y="119"/>
                  <a:pt x="47" y="118"/>
                  <a:pt x="47" y="117"/>
                </a:cubicBezTo>
                <a:cubicBezTo>
                  <a:pt x="46" y="115"/>
                  <a:pt x="45" y="114"/>
                  <a:pt x="45" y="113"/>
                </a:cubicBezTo>
                <a:cubicBezTo>
                  <a:pt x="45" y="112"/>
                  <a:pt x="44" y="111"/>
                  <a:pt x="44" y="108"/>
                </a:cubicBezTo>
                <a:cubicBezTo>
                  <a:pt x="44" y="106"/>
                  <a:pt x="44" y="105"/>
                  <a:pt x="43" y="104"/>
                </a:cubicBezTo>
                <a:cubicBezTo>
                  <a:pt x="43" y="101"/>
                  <a:pt x="42" y="95"/>
                  <a:pt x="40" y="86"/>
                </a:cubicBezTo>
                <a:cubicBezTo>
                  <a:pt x="39" y="77"/>
                  <a:pt x="37" y="70"/>
                  <a:pt x="36" y="64"/>
                </a:cubicBezTo>
                <a:cubicBezTo>
                  <a:pt x="36" y="58"/>
                  <a:pt x="35" y="52"/>
                  <a:pt x="34" y="46"/>
                </a:cubicBezTo>
                <a:cubicBezTo>
                  <a:pt x="34" y="43"/>
                  <a:pt x="36" y="41"/>
                  <a:pt x="38" y="39"/>
                </a:cubicBezTo>
                <a:cubicBezTo>
                  <a:pt x="40" y="37"/>
                  <a:pt x="42" y="35"/>
                  <a:pt x="44" y="34"/>
                </a:cubicBezTo>
                <a:cubicBezTo>
                  <a:pt x="46" y="33"/>
                  <a:pt x="49" y="32"/>
                  <a:pt x="52" y="31"/>
                </a:cubicBezTo>
                <a:cubicBezTo>
                  <a:pt x="60" y="28"/>
                  <a:pt x="70" y="26"/>
                  <a:pt x="81" y="25"/>
                </a:cubicBezTo>
                <a:cubicBezTo>
                  <a:pt x="105" y="23"/>
                  <a:pt x="126" y="24"/>
                  <a:pt x="145" y="30"/>
                </a:cubicBezTo>
                <a:cubicBezTo>
                  <a:pt x="155" y="33"/>
                  <a:pt x="162" y="36"/>
                  <a:pt x="165" y="41"/>
                </a:cubicBezTo>
                <a:cubicBezTo>
                  <a:pt x="167" y="43"/>
                  <a:pt x="167" y="46"/>
                  <a:pt x="166" y="51"/>
                </a:cubicBezTo>
                <a:close/>
                <a:moveTo>
                  <a:pt x="166" y="51"/>
                </a:moveTo>
                <a:cubicBezTo>
                  <a:pt x="166" y="51"/>
                  <a:pt x="166" y="51"/>
                  <a:pt x="166"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6" name="Freeform 479"/>
          <p:cNvSpPr>
            <a:spLocks noEditPoints="1"/>
          </p:cNvSpPr>
          <p:nvPr/>
        </p:nvSpPr>
        <p:spPr bwMode="auto">
          <a:xfrm>
            <a:off x="2114553" y="3429002"/>
            <a:ext cx="55033" cy="57151"/>
          </a:xfrm>
          <a:custGeom>
            <a:avLst/>
            <a:gdLst>
              <a:gd name="T0" fmla="*/ 32 w 43"/>
              <a:gd name="T1" fmla="*/ 4 h 44"/>
              <a:gd name="T2" fmla="*/ 13 w 43"/>
              <a:gd name="T3" fmla="*/ 3 h 44"/>
              <a:gd name="T4" fmla="*/ 4 w 43"/>
              <a:gd name="T5" fmla="*/ 11 h 44"/>
              <a:gd name="T6" fmla="*/ 0 w 43"/>
              <a:gd name="T7" fmla="*/ 23 h 44"/>
              <a:gd name="T8" fmla="*/ 8 w 43"/>
              <a:gd name="T9" fmla="*/ 38 h 44"/>
              <a:gd name="T10" fmla="*/ 23 w 43"/>
              <a:gd name="T11" fmla="*/ 43 h 44"/>
              <a:gd name="T12" fmla="*/ 38 w 43"/>
              <a:gd name="T13" fmla="*/ 35 h 44"/>
              <a:gd name="T14" fmla="*/ 42 w 43"/>
              <a:gd name="T15" fmla="*/ 19 h 44"/>
              <a:gd name="T16" fmla="*/ 32 w 43"/>
              <a:gd name="T17" fmla="*/ 4 h 44"/>
              <a:gd name="T18" fmla="*/ 27 w 43"/>
              <a:gd name="T19" fmla="*/ 31 h 44"/>
              <a:gd name="T20" fmla="*/ 17 w 43"/>
              <a:gd name="T21" fmla="*/ 31 h 44"/>
              <a:gd name="T22" fmla="*/ 11 w 43"/>
              <a:gd name="T23" fmla="*/ 22 h 44"/>
              <a:gd name="T24" fmla="*/ 17 w 43"/>
              <a:gd name="T25" fmla="*/ 13 h 44"/>
              <a:gd name="T26" fmla="*/ 27 w 43"/>
              <a:gd name="T27" fmla="*/ 13 h 44"/>
              <a:gd name="T28" fmla="*/ 32 w 43"/>
              <a:gd name="T29" fmla="*/ 21 h 44"/>
              <a:gd name="T30" fmla="*/ 27 w 43"/>
              <a:gd name="T31" fmla="*/ 31 h 44"/>
              <a:gd name="T32" fmla="*/ 27 w 43"/>
              <a:gd name="T33" fmla="*/ 31 h 44"/>
              <a:gd name="T34" fmla="*/ 27 w 43"/>
              <a:gd name="T3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4">
                <a:moveTo>
                  <a:pt x="32" y="4"/>
                </a:moveTo>
                <a:cubicBezTo>
                  <a:pt x="26" y="0"/>
                  <a:pt x="19" y="0"/>
                  <a:pt x="13" y="3"/>
                </a:cubicBezTo>
                <a:cubicBezTo>
                  <a:pt x="9" y="4"/>
                  <a:pt x="6" y="7"/>
                  <a:pt x="4" y="11"/>
                </a:cubicBezTo>
                <a:cubicBezTo>
                  <a:pt x="1" y="15"/>
                  <a:pt x="0" y="19"/>
                  <a:pt x="0" y="23"/>
                </a:cubicBezTo>
                <a:cubicBezTo>
                  <a:pt x="1" y="29"/>
                  <a:pt x="3" y="34"/>
                  <a:pt x="8" y="38"/>
                </a:cubicBezTo>
                <a:cubicBezTo>
                  <a:pt x="12" y="42"/>
                  <a:pt x="18" y="44"/>
                  <a:pt x="23" y="43"/>
                </a:cubicBezTo>
                <a:cubicBezTo>
                  <a:pt x="29" y="43"/>
                  <a:pt x="34" y="40"/>
                  <a:pt x="38" y="35"/>
                </a:cubicBezTo>
                <a:cubicBezTo>
                  <a:pt x="42" y="30"/>
                  <a:pt x="43" y="25"/>
                  <a:pt x="42" y="19"/>
                </a:cubicBezTo>
                <a:cubicBezTo>
                  <a:pt x="42" y="13"/>
                  <a:pt x="38" y="7"/>
                  <a:pt x="32" y="4"/>
                </a:cubicBezTo>
                <a:close/>
                <a:moveTo>
                  <a:pt x="27" y="31"/>
                </a:moveTo>
                <a:cubicBezTo>
                  <a:pt x="24" y="33"/>
                  <a:pt x="20" y="33"/>
                  <a:pt x="17" y="31"/>
                </a:cubicBezTo>
                <a:cubicBezTo>
                  <a:pt x="13" y="30"/>
                  <a:pt x="11" y="27"/>
                  <a:pt x="11" y="22"/>
                </a:cubicBezTo>
                <a:cubicBezTo>
                  <a:pt x="11" y="18"/>
                  <a:pt x="13" y="14"/>
                  <a:pt x="17" y="13"/>
                </a:cubicBezTo>
                <a:cubicBezTo>
                  <a:pt x="20" y="11"/>
                  <a:pt x="23" y="11"/>
                  <a:pt x="27" y="13"/>
                </a:cubicBezTo>
                <a:cubicBezTo>
                  <a:pt x="30" y="15"/>
                  <a:pt x="32" y="18"/>
                  <a:pt x="32" y="21"/>
                </a:cubicBezTo>
                <a:cubicBezTo>
                  <a:pt x="33" y="25"/>
                  <a:pt x="31" y="29"/>
                  <a:pt x="27" y="31"/>
                </a:cubicBezTo>
                <a:close/>
                <a:moveTo>
                  <a:pt x="27" y="31"/>
                </a:moveTo>
                <a:cubicBezTo>
                  <a:pt x="27" y="31"/>
                  <a:pt x="27" y="31"/>
                  <a:pt x="27" y="3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7" name="Freeform 480"/>
          <p:cNvSpPr>
            <a:spLocks noEditPoints="1"/>
          </p:cNvSpPr>
          <p:nvPr/>
        </p:nvSpPr>
        <p:spPr bwMode="auto">
          <a:xfrm>
            <a:off x="2084919" y="3373969"/>
            <a:ext cx="114300" cy="25400"/>
          </a:xfrm>
          <a:custGeom>
            <a:avLst/>
            <a:gdLst>
              <a:gd name="T0" fmla="*/ 82 w 87"/>
              <a:gd name="T1" fmla="*/ 6 h 19"/>
              <a:gd name="T2" fmla="*/ 76 w 87"/>
              <a:gd name="T3" fmla="*/ 4 h 19"/>
              <a:gd name="T4" fmla="*/ 70 w 87"/>
              <a:gd name="T5" fmla="*/ 3 h 19"/>
              <a:gd name="T6" fmla="*/ 16 w 87"/>
              <a:gd name="T7" fmla="*/ 3 h 19"/>
              <a:gd name="T8" fmla="*/ 10 w 87"/>
              <a:gd name="T9" fmla="*/ 4 h 19"/>
              <a:gd name="T10" fmla="*/ 5 w 87"/>
              <a:gd name="T11" fmla="*/ 6 h 19"/>
              <a:gd name="T12" fmla="*/ 0 w 87"/>
              <a:gd name="T13" fmla="*/ 10 h 19"/>
              <a:gd name="T14" fmla="*/ 7 w 87"/>
              <a:gd name="T15" fmla="*/ 14 h 19"/>
              <a:gd name="T16" fmla="*/ 14 w 87"/>
              <a:gd name="T17" fmla="*/ 17 h 19"/>
              <a:gd name="T18" fmla="*/ 22 w 87"/>
              <a:gd name="T19" fmla="*/ 18 h 19"/>
              <a:gd name="T20" fmla="*/ 65 w 87"/>
              <a:gd name="T21" fmla="*/ 18 h 19"/>
              <a:gd name="T22" fmla="*/ 73 w 87"/>
              <a:gd name="T23" fmla="*/ 17 h 19"/>
              <a:gd name="T24" fmla="*/ 80 w 87"/>
              <a:gd name="T25" fmla="*/ 15 h 19"/>
              <a:gd name="T26" fmla="*/ 87 w 87"/>
              <a:gd name="T27" fmla="*/ 10 h 19"/>
              <a:gd name="T28" fmla="*/ 82 w 87"/>
              <a:gd name="T29" fmla="*/ 6 h 19"/>
              <a:gd name="T30" fmla="*/ 82 w 87"/>
              <a:gd name="T31" fmla="*/ 6 h 19"/>
              <a:gd name="T32" fmla="*/ 82 w 87"/>
              <a:gd name="T3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7" h="19">
                <a:moveTo>
                  <a:pt x="82" y="6"/>
                </a:moveTo>
                <a:cubicBezTo>
                  <a:pt x="80" y="5"/>
                  <a:pt x="78" y="4"/>
                  <a:pt x="76" y="4"/>
                </a:cubicBezTo>
                <a:cubicBezTo>
                  <a:pt x="75" y="4"/>
                  <a:pt x="72" y="3"/>
                  <a:pt x="70" y="3"/>
                </a:cubicBezTo>
                <a:cubicBezTo>
                  <a:pt x="51" y="0"/>
                  <a:pt x="33" y="0"/>
                  <a:pt x="16" y="3"/>
                </a:cubicBezTo>
                <a:cubicBezTo>
                  <a:pt x="14" y="3"/>
                  <a:pt x="11" y="4"/>
                  <a:pt x="10" y="4"/>
                </a:cubicBezTo>
                <a:cubicBezTo>
                  <a:pt x="9" y="4"/>
                  <a:pt x="7" y="5"/>
                  <a:pt x="5" y="6"/>
                </a:cubicBezTo>
                <a:cubicBezTo>
                  <a:pt x="3" y="7"/>
                  <a:pt x="1" y="9"/>
                  <a:pt x="0" y="10"/>
                </a:cubicBezTo>
                <a:cubicBezTo>
                  <a:pt x="2" y="12"/>
                  <a:pt x="4" y="13"/>
                  <a:pt x="7" y="14"/>
                </a:cubicBezTo>
                <a:cubicBezTo>
                  <a:pt x="10" y="16"/>
                  <a:pt x="12" y="16"/>
                  <a:pt x="14" y="17"/>
                </a:cubicBezTo>
                <a:cubicBezTo>
                  <a:pt x="16" y="17"/>
                  <a:pt x="18" y="17"/>
                  <a:pt x="22" y="18"/>
                </a:cubicBezTo>
                <a:cubicBezTo>
                  <a:pt x="37" y="19"/>
                  <a:pt x="51" y="19"/>
                  <a:pt x="65" y="18"/>
                </a:cubicBezTo>
                <a:cubicBezTo>
                  <a:pt x="69" y="17"/>
                  <a:pt x="71" y="17"/>
                  <a:pt x="73" y="17"/>
                </a:cubicBezTo>
                <a:cubicBezTo>
                  <a:pt x="75" y="16"/>
                  <a:pt x="77" y="16"/>
                  <a:pt x="80" y="15"/>
                </a:cubicBezTo>
                <a:cubicBezTo>
                  <a:pt x="83" y="13"/>
                  <a:pt x="85" y="12"/>
                  <a:pt x="87" y="10"/>
                </a:cubicBezTo>
                <a:cubicBezTo>
                  <a:pt x="86" y="8"/>
                  <a:pt x="84" y="7"/>
                  <a:pt x="82" y="6"/>
                </a:cubicBezTo>
                <a:close/>
                <a:moveTo>
                  <a:pt x="82" y="6"/>
                </a:moveTo>
                <a:cubicBezTo>
                  <a:pt x="82" y="6"/>
                  <a:pt x="82" y="6"/>
                  <a:pt x="82" y="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8" name="Freeform 481"/>
          <p:cNvSpPr>
            <a:spLocks noEditPoints="1"/>
          </p:cNvSpPr>
          <p:nvPr/>
        </p:nvSpPr>
        <p:spPr bwMode="auto">
          <a:xfrm>
            <a:off x="2415120" y="3308353"/>
            <a:ext cx="207433" cy="283633"/>
          </a:xfrm>
          <a:custGeom>
            <a:avLst/>
            <a:gdLst>
              <a:gd name="T0" fmla="*/ 129 w 158"/>
              <a:gd name="T1" fmla="*/ 100 h 217"/>
              <a:gd name="T2" fmla="*/ 141 w 158"/>
              <a:gd name="T3" fmla="*/ 52 h 217"/>
              <a:gd name="T4" fmla="*/ 115 w 158"/>
              <a:gd name="T5" fmla="*/ 35 h 217"/>
              <a:gd name="T6" fmla="*/ 97 w 158"/>
              <a:gd name="T7" fmla="*/ 0 h 217"/>
              <a:gd name="T8" fmla="*/ 77 w 158"/>
              <a:gd name="T9" fmla="*/ 32 h 217"/>
              <a:gd name="T10" fmla="*/ 61 w 158"/>
              <a:gd name="T11" fmla="*/ 0 h 217"/>
              <a:gd name="T12" fmla="*/ 41 w 158"/>
              <a:gd name="T13" fmla="*/ 33 h 217"/>
              <a:gd name="T14" fmla="*/ 0 w 158"/>
              <a:gd name="T15" fmla="*/ 33 h 217"/>
              <a:gd name="T16" fmla="*/ 15 w 158"/>
              <a:gd name="T17" fmla="*/ 54 h 217"/>
              <a:gd name="T18" fmla="*/ 26 w 158"/>
              <a:gd name="T19" fmla="*/ 100 h 217"/>
              <a:gd name="T20" fmla="*/ 26 w 158"/>
              <a:gd name="T21" fmla="*/ 101 h 217"/>
              <a:gd name="T22" fmla="*/ 19 w 158"/>
              <a:gd name="T23" fmla="*/ 160 h 217"/>
              <a:gd name="T24" fmla="*/ 0 w 158"/>
              <a:gd name="T25" fmla="*/ 184 h 217"/>
              <a:gd name="T26" fmla="*/ 34 w 158"/>
              <a:gd name="T27" fmla="*/ 184 h 217"/>
              <a:gd name="T28" fmla="*/ 41 w 158"/>
              <a:gd name="T29" fmla="*/ 217 h 217"/>
              <a:gd name="T30" fmla="*/ 61 w 158"/>
              <a:gd name="T31" fmla="*/ 184 h 217"/>
              <a:gd name="T32" fmla="*/ 77 w 158"/>
              <a:gd name="T33" fmla="*/ 217 h 217"/>
              <a:gd name="T34" fmla="*/ 97 w 158"/>
              <a:gd name="T35" fmla="*/ 184 h 217"/>
              <a:gd name="T36" fmla="*/ 132 w 158"/>
              <a:gd name="T37" fmla="*/ 178 h 217"/>
              <a:gd name="T38" fmla="*/ 153 w 158"/>
              <a:gd name="T39" fmla="*/ 158 h 217"/>
              <a:gd name="T40" fmla="*/ 151 w 158"/>
              <a:gd name="T41" fmla="*/ 114 h 217"/>
              <a:gd name="T42" fmla="*/ 66 w 158"/>
              <a:gd name="T43" fmla="*/ 55 h 217"/>
              <a:gd name="T44" fmla="*/ 81 w 158"/>
              <a:gd name="T45" fmla="*/ 56 h 217"/>
              <a:gd name="T46" fmla="*/ 96 w 158"/>
              <a:gd name="T47" fmla="*/ 59 h 217"/>
              <a:gd name="T48" fmla="*/ 107 w 158"/>
              <a:gd name="T49" fmla="*/ 68 h 217"/>
              <a:gd name="T50" fmla="*/ 107 w 158"/>
              <a:gd name="T51" fmla="*/ 82 h 217"/>
              <a:gd name="T52" fmla="*/ 99 w 158"/>
              <a:gd name="T53" fmla="*/ 91 h 217"/>
              <a:gd name="T54" fmla="*/ 86 w 158"/>
              <a:gd name="T55" fmla="*/ 95 h 217"/>
              <a:gd name="T56" fmla="*/ 72 w 158"/>
              <a:gd name="T57" fmla="*/ 96 h 217"/>
              <a:gd name="T58" fmla="*/ 61 w 158"/>
              <a:gd name="T59" fmla="*/ 96 h 217"/>
              <a:gd name="T60" fmla="*/ 116 w 158"/>
              <a:gd name="T61" fmla="*/ 145 h 217"/>
              <a:gd name="T62" fmla="*/ 108 w 158"/>
              <a:gd name="T63" fmla="*/ 154 h 217"/>
              <a:gd name="T64" fmla="*/ 94 w 158"/>
              <a:gd name="T65" fmla="*/ 158 h 217"/>
              <a:gd name="T66" fmla="*/ 79 w 158"/>
              <a:gd name="T67" fmla="*/ 160 h 217"/>
              <a:gd name="T68" fmla="*/ 66 w 158"/>
              <a:gd name="T69" fmla="*/ 160 h 217"/>
              <a:gd name="T70" fmla="*/ 61 w 158"/>
              <a:gd name="T71" fmla="*/ 116 h 217"/>
              <a:gd name="T72" fmla="*/ 76 w 158"/>
              <a:gd name="T73" fmla="*/ 116 h 217"/>
              <a:gd name="T74" fmla="*/ 95 w 158"/>
              <a:gd name="T75" fmla="*/ 117 h 217"/>
              <a:gd name="T76" fmla="*/ 111 w 158"/>
              <a:gd name="T77" fmla="*/ 124 h 217"/>
              <a:gd name="T78" fmla="*/ 118 w 158"/>
              <a:gd name="T79" fmla="*/ 138 h 217"/>
              <a:gd name="T80" fmla="*/ 116 w 158"/>
              <a:gd name="T81" fmla="*/ 14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8" h="217">
                <a:moveTo>
                  <a:pt x="151" y="114"/>
                </a:moveTo>
                <a:cubicBezTo>
                  <a:pt x="146" y="107"/>
                  <a:pt x="139" y="103"/>
                  <a:pt x="129" y="100"/>
                </a:cubicBezTo>
                <a:cubicBezTo>
                  <a:pt x="142" y="94"/>
                  <a:pt x="147" y="82"/>
                  <a:pt x="146" y="67"/>
                </a:cubicBezTo>
                <a:cubicBezTo>
                  <a:pt x="145" y="61"/>
                  <a:pt x="144" y="56"/>
                  <a:pt x="141" y="52"/>
                </a:cubicBezTo>
                <a:cubicBezTo>
                  <a:pt x="138" y="47"/>
                  <a:pt x="135" y="44"/>
                  <a:pt x="130" y="41"/>
                </a:cubicBezTo>
                <a:cubicBezTo>
                  <a:pt x="126" y="39"/>
                  <a:pt x="121" y="37"/>
                  <a:pt x="115" y="35"/>
                </a:cubicBezTo>
                <a:cubicBezTo>
                  <a:pt x="110" y="34"/>
                  <a:pt x="104" y="33"/>
                  <a:pt x="97" y="33"/>
                </a:cubicBezTo>
                <a:cubicBezTo>
                  <a:pt x="97" y="0"/>
                  <a:pt x="97" y="0"/>
                  <a:pt x="97" y="0"/>
                </a:cubicBezTo>
                <a:cubicBezTo>
                  <a:pt x="77" y="0"/>
                  <a:pt x="77" y="0"/>
                  <a:pt x="77" y="0"/>
                </a:cubicBezTo>
                <a:cubicBezTo>
                  <a:pt x="77" y="32"/>
                  <a:pt x="77" y="32"/>
                  <a:pt x="77" y="32"/>
                </a:cubicBezTo>
                <a:cubicBezTo>
                  <a:pt x="73" y="32"/>
                  <a:pt x="68" y="32"/>
                  <a:pt x="61" y="32"/>
                </a:cubicBezTo>
                <a:cubicBezTo>
                  <a:pt x="61" y="0"/>
                  <a:pt x="61" y="0"/>
                  <a:pt x="61" y="0"/>
                </a:cubicBezTo>
                <a:cubicBezTo>
                  <a:pt x="41" y="0"/>
                  <a:pt x="41" y="0"/>
                  <a:pt x="41" y="0"/>
                </a:cubicBezTo>
                <a:cubicBezTo>
                  <a:pt x="41" y="33"/>
                  <a:pt x="41" y="33"/>
                  <a:pt x="41" y="33"/>
                </a:cubicBezTo>
                <a:cubicBezTo>
                  <a:pt x="38" y="33"/>
                  <a:pt x="34" y="33"/>
                  <a:pt x="28" y="33"/>
                </a:cubicBezTo>
                <a:cubicBezTo>
                  <a:pt x="0" y="33"/>
                  <a:pt x="0" y="33"/>
                  <a:pt x="0" y="33"/>
                </a:cubicBezTo>
                <a:cubicBezTo>
                  <a:pt x="0" y="54"/>
                  <a:pt x="0" y="54"/>
                  <a:pt x="0" y="54"/>
                </a:cubicBezTo>
                <a:cubicBezTo>
                  <a:pt x="15" y="54"/>
                  <a:pt x="15" y="54"/>
                  <a:pt x="15" y="54"/>
                </a:cubicBezTo>
                <a:cubicBezTo>
                  <a:pt x="21" y="54"/>
                  <a:pt x="25" y="57"/>
                  <a:pt x="26" y="63"/>
                </a:cubicBezTo>
                <a:cubicBezTo>
                  <a:pt x="26" y="100"/>
                  <a:pt x="26" y="100"/>
                  <a:pt x="26" y="100"/>
                </a:cubicBezTo>
                <a:cubicBezTo>
                  <a:pt x="27" y="100"/>
                  <a:pt x="28" y="101"/>
                  <a:pt x="29" y="101"/>
                </a:cubicBezTo>
                <a:cubicBezTo>
                  <a:pt x="26" y="101"/>
                  <a:pt x="26" y="101"/>
                  <a:pt x="26" y="101"/>
                </a:cubicBezTo>
                <a:cubicBezTo>
                  <a:pt x="26" y="153"/>
                  <a:pt x="26" y="153"/>
                  <a:pt x="26" y="153"/>
                </a:cubicBezTo>
                <a:cubicBezTo>
                  <a:pt x="26" y="158"/>
                  <a:pt x="23" y="160"/>
                  <a:pt x="19" y="160"/>
                </a:cubicBezTo>
                <a:cubicBezTo>
                  <a:pt x="4" y="160"/>
                  <a:pt x="4" y="160"/>
                  <a:pt x="4" y="160"/>
                </a:cubicBezTo>
                <a:cubicBezTo>
                  <a:pt x="0" y="184"/>
                  <a:pt x="0" y="184"/>
                  <a:pt x="0" y="184"/>
                </a:cubicBezTo>
                <a:cubicBezTo>
                  <a:pt x="26" y="184"/>
                  <a:pt x="26" y="184"/>
                  <a:pt x="26" y="184"/>
                </a:cubicBezTo>
                <a:cubicBezTo>
                  <a:pt x="28" y="184"/>
                  <a:pt x="31" y="184"/>
                  <a:pt x="34" y="184"/>
                </a:cubicBezTo>
                <a:cubicBezTo>
                  <a:pt x="37" y="184"/>
                  <a:pt x="39" y="184"/>
                  <a:pt x="41" y="184"/>
                </a:cubicBezTo>
                <a:cubicBezTo>
                  <a:pt x="41" y="217"/>
                  <a:pt x="41" y="217"/>
                  <a:pt x="41" y="217"/>
                </a:cubicBezTo>
                <a:cubicBezTo>
                  <a:pt x="61" y="217"/>
                  <a:pt x="61" y="217"/>
                  <a:pt x="61" y="217"/>
                </a:cubicBezTo>
                <a:cubicBezTo>
                  <a:pt x="61" y="184"/>
                  <a:pt x="61" y="184"/>
                  <a:pt x="61" y="184"/>
                </a:cubicBezTo>
                <a:cubicBezTo>
                  <a:pt x="65" y="184"/>
                  <a:pt x="70" y="185"/>
                  <a:pt x="77" y="185"/>
                </a:cubicBezTo>
                <a:cubicBezTo>
                  <a:pt x="77" y="217"/>
                  <a:pt x="77" y="217"/>
                  <a:pt x="77" y="217"/>
                </a:cubicBezTo>
                <a:cubicBezTo>
                  <a:pt x="97" y="217"/>
                  <a:pt x="97" y="217"/>
                  <a:pt x="97" y="217"/>
                </a:cubicBezTo>
                <a:cubicBezTo>
                  <a:pt x="97" y="184"/>
                  <a:pt x="97" y="184"/>
                  <a:pt x="97" y="184"/>
                </a:cubicBezTo>
                <a:cubicBezTo>
                  <a:pt x="104" y="184"/>
                  <a:pt x="111" y="183"/>
                  <a:pt x="116" y="182"/>
                </a:cubicBezTo>
                <a:cubicBezTo>
                  <a:pt x="122" y="181"/>
                  <a:pt x="127" y="180"/>
                  <a:pt x="132" y="178"/>
                </a:cubicBezTo>
                <a:cubicBezTo>
                  <a:pt x="137" y="175"/>
                  <a:pt x="141" y="173"/>
                  <a:pt x="145" y="170"/>
                </a:cubicBezTo>
                <a:cubicBezTo>
                  <a:pt x="148" y="167"/>
                  <a:pt x="151" y="163"/>
                  <a:pt x="153" y="158"/>
                </a:cubicBezTo>
                <a:cubicBezTo>
                  <a:pt x="155" y="153"/>
                  <a:pt x="157" y="148"/>
                  <a:pt x="157" y="142"/>
                </a:cubicBezTo>
                <a:cubicBezTo>
                  <a:pt x="158" y="130"/>
                  <a:pt x="157" y="120"/>
                  <a:pt x="151" y="114"/>
                </a:cubicBezTo>
                <a:close/>
                <a:moveTo>
                  <a:pt x="61" y="55"/>
                </a:moveTo>
                <a:cubicBezTo>
                  <a:pt x="62" y="55"/>
                  <a:pt x="64" y="55"/>
                  <a:pt x="66" y="55"/>
                </a:cubicBezTo>
                <a:cubicBezTo>
                  <a:pt x="69" y="55"/>
                  <a:pt x="72" y="55"/>
                  <a:pt x="74" y="55"/>
                </a:cubicBezTo>
                <a:cubicBezTo>
                  <a:pt x="75" y="55"/>
                  <a:pt x="78" y="55"/>
                  <a:pt x="81" y="56"/>
                </a:cubicBezTo>
                <a:cubicBezTo>
                  <a:pt x="84" y="56"/>
                  <a:pt x="87" y="56"/>
                  <a:pt x="89" y="57"/>
                </a:cubicBezTo>
                <a:cubicBezTo>
                  <a:pt x="91" y="57"/>
                  <a:pt x="94" y="58"/>
                  <a:pt x="96" y="59"/>
                </a:cubicBezTo>
                <a:cubicBezTo>
                  <a:pt x="99" y="60"/>
                  <a:pt x="101" y="61"/>
                  <a:pt x="103" y="62"/>
                </a:cubicBezTo>
                <a:cubicBezTo>
                  <a:pt x="104" y="64"/>
                  <a:pt x="106" y="66"/>
                  <a:pt x="107" y="68"/>
                </a:cubicBezTo>
                <a:cubicBezTo>
                  <a:pt x="108" y="70"/>
                  <a:pt x="108" y="73"/>
                  <a:pt x="108" y="76"/>
                </a:cubicBezTo>
                <a:cubicBezTo>
                  <a:pt x="108" y="78"/>
                  <a:pt x="108" y="80"/>
                  <a:pt x="107" y="82"/>
                </a:cubicBezTo>
                <a:cubicBezTo>
                  <a:pt x="106" y="84"/>
                  <a:pt x="105" y="86"/>
                  <a:pt x="104" y="87"/>
                </a:cubicBezTo>
                <a:cubicBezTo>
                  <a:pt x="102" y="89"/>
                  <a:pt x="100" y="90"/>
                  <a:pt x="99" y="91"/>
                </a:cubicBezTo>
                <a:cubicBezTo>
                  <a:pt x="97" y="92"/>
                  <a:pt x="95" y="93"/>
                  <a:pt x="92" y="93"/>
                </a:cubicBezTo>
                <a:cubicBezTo>
                  <a:pt x="90" y="94"/>
                  <a:pt x="88" y="94"/>
                  <a:pt x="86" y="95"/>
                </a:cubicBezTo>
                <a:cubicBezTo>
                  <a:pt x="84" y="95"/>
                  <a:pt x="81" y="95"/>
                  <a:pt x="78" y="95"/>
                </a:cubicBezTo>
                <a:cubicBezTo>
                  <a:pt x="76" y="96"/>
                  <a:pt x="73" y="96"/>
                  <a:pt x="72" y="96"/>
                </a:cubicBezTo>
                <a:cubicBezTo>
                  <a:pt x="70" y="96"/>
                  <a:pt x="68" y="96"/>
                  <a:pt x="66" y="96"/>
                </a:cubicBezTo>
                <a:cubicBezTo>
                  <a:pt x="63" y="96"/>
                  <a:pt x="62" y="96"/>
                  <a:pt x="61" y="96"/>
                </a:cubicBezTo>
                <a:cubicBezTo>
                  <a:pt x="61" y="55"/>
                  <a:pt x="61" y="55"/>
                  <a:pt x="61" y="55"/>
                </a:cubicBezTo>
                <a:close/>
                <a:moveTo>
                  <a:pt x="116" y="145"/>
                </a:moveTo>
                <a:cubicBezTo>
                  <a:pt x="115" y="147"/>
                  <a:pt x="114" y="148"/>
                  <a:pt x="113" y="150"/>
                </a:cubicBezTo>
                <a:cubicBezTo>
                  <a:pt x="112" y="151"/>
                  <a:pt x="110" y="153"/>
                  <a:pt x="108" y="154"/>
                </a:cubicBezTo>
                <a:cubicBezTo>
                  <a:pt x="106" y="155"/>
                  <a:pt x="104" y="156"/>
                  <a:pt x="102" y="157"/>
                </a:cubicBezTo>
                <a:cubicBezTo>
                  <a:pt x="100" y="157"/>
                  <a:pt x="97" y="158"/>
                  <a:pt x="94" y="158"/>
                </a:cubicBezTo>
                <a:cubicBezTo>
                  <a:pt x="92" y="159"/>
                  <a:pt x="89" y="159"/>
                  <a:pt x="87" y="159"/>
                </a:cubicBezTo>
                <a:cubicBezTo>
                  <a:pt x="85" y="160"/>
                  <a:pt x="82" y="160"/>
                  <a:pt x="79" y="160"/>
                </a:cubicBezTo>
                <a:cubicBezTo>
                  <a:pt x="76" y="160"/>
                  <a:pt x="74" y="160"/>
                  <a:pt x="72" y="160"/>
                </a:cubicBezTo>
                <a:cubicBezTo>
                  <a:pt x="71" y="160"/>
                  <a:pt x="69" y="160"/>
                  <a:pt x="66" y="160"/>
                </a:cubicBezTo>
                <a:cubicBezTo>
                  <a:pt x="64" y="160"/>
                  <a:pt x="62" y="160"/>
                  <a:pt x="61" y="160"/>
                </a:cubicBezTo>
                <a:cubicBezTo>
                  <a:pt x="61" y="116"/>
                  <a:pt x="61" y="116"/>
                  <a:pt x="61" y="116"/>
                </a:cubicBezTo>
                <a:cubicBezTo>
                  <a:pt x="62" y="116"/>
                  <a:pt x="64" y="116"/>
                  <a:pt x="67" y="116"/>
                </a:cubicBezTo>
                <a:cubicBezTo>
                  <a:pt x="71" y="116"/>
                  <a:pt x="74" y="116"/>
                  <a:pt x="76" y="116"/>
                </a:cubicBezTo>
                <a:cubicBezTo>
                  <a:pt x="78" y="116"/>
                  <a:pt x="81" y="116"/>
                  <a:pt x="85" y="116"/>
                </a:cubicBezTo>
                <a:cubicBezTo>
                  <a:pt x="89" y="116"/>
                  <a:pt x="92" y="117"/>
                  <a:pt x="95" y="117"/>
                </a:cubicBezTo>
                <a:cubicBezTo>
                  <a:pt x="97" y="118"/>
                  <a:pt x="100" y="118"/>
                  <a:pt x="103" y="120"/>
                </a:cubicBezTo>
                <a:cubicBezTo>
                  <a:pt x="106" y="121"/>
                  <a:pt x="109" y="122"/>
                  <a:pt x="111" y="124"/>
                </a:cubicBezTo>
                <a:cubicBezTo>
                  <a:pt x="113" y="125"/>
                  <a:pt x="114" y="127"/>
                  <a:pt x="116" y="130"/>
                </a:cubicBezTo>
                <a:cubicBezTo>
                  <a:pt x="117" y="132"/>
                  <a:pt x="118" y="135"/>
                  <a:pt x="118" y="138"/>
                </a:cubicBezTo>
                <a:cubicBezTo>
                  <a:pt x="118" y="140"/>
                  <a:pt x="117" y="143"/>
                  <a:pt x="116" y="145"/>
                </a:cubicBezTo>
                <a:close/>
                <a:moveTo>
                  <a:pt x="116" y="145"/>
                </a:moveTo>
                <a:cubicBezTo>
                  <a:pt x="116" y="145"/>
                  <a:pt x="116" y="145"/>
                  <a:pt x="116" y="1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9" name="Freeform 482"/>
          <p:cNvSpPr>
            <a:spLocks noEditPoints="1"/>
          </p:cNvSpPr>
          <p:nvPr/>
        </p:nvSpPr>
        <p:spPr bwMode="auto">
          <a:xfrm>
            <a:off x="2840567" y="3333752"/>
            <a:ext cx="220133" cy="258233"/>
          </a:xfrm>
          <a:custGeom>
            <a:avLst/>
            <a:gdLst>
              <a:gd name="T0" fmla="*/ 165 w 168"/>
              <a:gd name="T1" fmla="*/ 7 h 198"/>
              <a:gd name="T2" fmla="*/ 158 w 168"/>
              <a:gd name="T3" fmla="*/ 1 h 198"/>
              <a:gd name="T4" fmla="*/ 153 w 168"/>
              <a:gd name="T5" fmla="*/ 0 h 198"/>
              <a:gd name="T6" fmla="*/ 15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5 w 168"/>
              <a:gd name="T21" fmla="*/ 198 h 198"/>
              <a:gd name="T22" fmla="*/ 26 w 168"/>
              <a:gd name="T23" fmla="*/ 194 h 198"/>
              <a:gd name="T24" fmla="*/ 84 w 168"/>
              <a:gd name="T25" fmla="*/ 139 h 198"/>
              <a:gd name="T26" fmla="*/ 142 w 168"/>
              <a:gd name="T27" fmla="*/ 194 h 198"/>
              <a:gd name="T28" fmla="*/ 153 w 168"/>
              <a:gd name="T29" fmla="*/ 198 h 198"/>
              <a:gd name="T30" fmla="*/ 158 w 168"/>
              <a:gd name="T31" fmla="*/ 197 h 198"/>
              <a:gd name="T32" fmla="*/ 165 w 168"/>
              <a:gd name="T33" fmla="*/ 192 h 198"/>
              <a:gd name="T34" fmla="*/ 168 w 168"/>
              <a:gd name="T35" fmla="*/ 184 h 198"/>
              <a:gd name="T36" fmla="*/ 168 w 168"/>
              <a:gd name="T37" fmla="*/ 15 h 198"/>
              <a:gd name="T38" fmla="*/ 165 w 168"/>
              <a:gd name="T39" fmla="*/ 7 h 198"/>
              <a:gd name="T40" fmla="*/ 165 w 168"/>
              <a:gd name="T41" fmla="*/ 7 h 198"/>
              <a:gd name="T42" fmla="*/ 165 w 168"/>
              <a:gd name="T43" fmla="*/ 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198">
                <a:moveTo>
                  <a:pt x="165" y="7"/>
                </a:moveTo>
                <a:cubicBezTo>
                  <a:pt x="164" y="4"/>
                  <a:pt x="161" y="3"/>
                  <a:pt x="158" y="1"/>
                </a:cubicBezTo>
                <a:cubicBezTo>
                  <a:pt x="157" y="1"/>
                  <a:pt x="155" y="0"/>
                  <a:pt x="153" y="0"/>
                </a:cubicBezTo>
                <a:cubicBezTo>
                  <a:pt x="15" y="0"/>
                  <a:pt x="15" y="0"/>
                  <a:pt x="15" y="0"/>
                </a:cubicBezTo>
                <a:cubicBezTo>
                  <a:pt x="13"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3" y="198"/>
                  <a:pt x="15" y="198"/>
                </a:cubicBezTo>
                <a:cubicBezTo>
                  <a:pt x="20" y="198"/>
                  <a:pt x="23" y="197"/>
                  <a:pt x="26" y="194"/>
                </a:cubicBezTo>
                <a:cubicBezTo>
                  <a:pt x="84" y="139"/>
                  <a:pt x="84" y="139"/>
                  <a:pt x="84" y="139"/>
                </a:cubicBezTo>
                <a:cubicBezTo>
                  <a:pt x="142" y="194"/>
                  <a:pt x="142" y="194"/>
                  <a:pt x="142" y="194"/>
                </a:cubicBezTo>
                <a:cubicBezTo>
                  <a:pt x="145" y="197"/>
                  <a:pt x="148" y="198"/>
                  <a:pt x="153" y="198"/>
                </a:cubicBezTo>
                <a:cubicBezTo>
                  <a:pt x="155" y="198"/>
                  <a:pt x="157" y="198"/>
                  <a:pt x="158"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65" y="7"/>
                </a:moveTo>
                <a:cubicBezTo>
                  <a:pt x="165" y="7"/>
                  <a:pt x="165" y="7"/>
                  <a:pt x="165"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0" name="Freeform 483"/>
          <p:cNvSpPr>
            <a:spLocks noEditPoints="1"/>
          </p:cNvSpPr>
          <p:nvPr/>
        </p:nvSpPr>
        <p:spPr bwMode="auto">
          <a:xfrm>
            <a:off x="3196167" y="3333752"/>
            <a:ext cx="220133" cy="258233"/>
          </a:xfrm>
          <a:custGeom>
            <a:avLst/>
            <a:gdLst>
              <a:gd name="T0" fmla="*/ 165 w 168"/>
              <a:gd name="T1" fmla="*/ 7 h 198"/>
              <a:gd name="T2" fmla="*/ 159 w 168"/>
              <a:gd name="T3" fmla="*/ 1 h 198"/>
              <a:gd name="T4" fmla="*/ 153 w 168"/>
              <a:gd name="T5" fmla="*/ 0 h 198"/>
              <a:gd name="T6" fmla="*/ 16 w 168"/>
              <a:gd name="T7" fmla="*/ 0 h 198"/>
              <a:gd name="T8" fmla="*/ 10 w 168"/>
              <a:gd name="T9" fmla="*/ 1 h 198"/>
              <a:gd name="T10" fmla="*/ 3 w 168"/>
              <a:gd name="T11" fmla="*/ 7 h 198"/>
              <a:gd name="T12" fmla="*/ 0 w 168"/>
              <a:gd name="T13" fmla="*/ 15 h 198"/>
              <a:gd name="T14" fmla="*/ 0 w 168"/>
              <a:gd name="T15" fmla="*/ 184 h 198"/>
              <a:gd name="T16" fmla="*/ 3 w 168"/>
              <a:gd name="T17" fmla="*/ 192 h 198"/>
              <a:gd name="T18" fmla="*/ 10 w 168"/>
              <a:gd name="T19" fmla="*/ 197 h 198"/>
              <a:gd name="T20" fmla="*/ 16 w 168"/>
              <a:gd name="T21" fmla="*/ 198 h 198"/>
              <a:gd name="T22" fmla="*/ 26 w 168"/>
              <a:gd name="T23" fmla="*/ 194 h 198"/>
              <a:gd name="T24" fmla="*/ 84 w 168"/>
              <a:gd name="T25" fmla="*/ 139 h 198"/>
              <a:gd name="T26" fmla="*/ 142 w 168"/>
              <a:gd name="T27" fmla="*/ 194 h 198"/>
              <a:gd name="T28" fmla="*/ 153 w 168"/>
              <a:gd name="T29" fmla="*/ 198 h 198"/>
              <a:gd name="T30" fmla="*/ 159 w 168"/>
              <a:gd name="T31" fmla="*/ 197 h 198"/>
              <a:gd name="T32" fmla="*/ 165 w 168"/>
              <a:gd name="T33" fmla="*/ 192 h 198"/>
              <a:gd name="T34" fmla="*/ 168 w 168"/>
              <a:gd name="T35" fmla="*/ 184 h 198"/>
              <a:gd name="T36" fmla="*/ 168 w 168"/>
              <a:gd name="T37" fmla="*/ 15 h 198"/>
              <a:gd name="T38" fmla="*/ 165 w 168"/>
              <a:gd name="T39" fmla="*/ 7 h 198"/>
              <a:gd name="T40" fmla="*/ 151 w 168"/>
              <a:gd name="T41" fmla="*/ 180 h 198"/>
              <a:gd name="T42" fmla="*/ 96 w 168"/>
              <a:gd name="T43" fmla="*/ 127 h 198"/>
              <a:gd name="T44" fmla="*/ 84 w 168"/>
              <a:gd name="T45" fmla="*/ 115 h 198"/>
              <a:gd name="T46" fmla="*/ 73 w 168"/>
              <a:gd name="T47" fmla="*/ 127 h 198"/>
              <a:gd name="T48" fmla="*/ 17 w 168"/>
              <a:gd name="T49" fmla="*/ 180 h 198"/>
              <a:gd name="T50" fmla="*/ 17 w 168"/>
              <a:gd name="T51" fmla="*/ 17 h 198"/>
              <a:gd name="T52" fmla="*/ 151 w 168"/>
              <a:gd name="T53" fmla="*/ 17 h 198"/>
              <a:gd name="T54" fmla="*/ 151 w 168"/>
              <a:gd name="T55" fmla="*/ 180 h 198"/>
              <a:gd name="T56" fmla="*/ 151 w 168"/>
              <a:gd name="T57" fmla="*/ 180 h 198"/>
              <a:gd name="T58" fmla="*/ 151 w 168"/>
              <a:gd name="T59" fmla="*/ 18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8" h="198">
                <a:moveTo>
                  <a:pt x="165" y="7"/>
                </a:moveTo>
                <a:cubicBezTo>
                  <a:pt x="164" y="4"/>
                  <a:pt x="161" y="3"/>
                  <a:pt x="159" y="1"/>
                </a:cubicBezTo>
                <a:cubicBezTo>
                  <a:pt x="157" y="1"/>
                  <a:pt x="155" y="0"/>
                  <a:pt x="153" y="0"/>
                </a:cubicBezTo>
                <a:cubicBezTo>
                  <a:pt x="16" y="0"/>
                  <a:pt x="16" y="0"/>
                  <a:pt x="16" y="0"/>
                </a:cubicBezTo>
                <a:cubicBezTo>
                  <a:pt x="14" y="0"/>
                  <a:pt x="12" y="1"/>
                  <a:pt x="10" y="1"/>
                </a:cubicBezTo>
                <a:cubicBezTo>
                  <a:pt x="7" y="3"/>
                  <a:pt x="5" y="4"/>
                  <a:pt x="3" y="7"/>
                </a:cubicBezTo>
                <a:cubicBezTo>
                  <a:pt x="1" y="9"/>
                  <a:pt x="0" y="12"/>
                  <a:pt x="0" y="15"/>
                </a:cubicBezTo>
                <a:cubicBezTo>
                  <a:pt x="0" y="184"/>
                  <a:pt x="0" y="184"/>
                  <a:pt x="0" y="184"/>
                </a:cubicBezTo>
                <a:cubicBezTo>
                  <a:pt x="0" y="187"/>
                  <a:pt x="1" y="189"/>
                  <a:pt x="3" y="192"/>
                </a:cubicBezTo>
                <a:cubicBezTo>
                  <a:pt x="5" y="194"/>
                  <a:pt x="7" y="196"/>
                  <a:pt x="10" y="197"/>
                </a:cubicBezTo>
                <a:cubicBezTo>
                  <a:pt x="12" y="198"/>
                  <a:pt x="14" y="198"/>
                  <a:pt x="16" y="198"/>
                </a:cubicBezTo>
                <a:cubicBezTo>
                  <a:pt x="20" y="198"/>
                  <a:pt x="23" y="197"/>
                  <a:pt x="26" y="194"/>
                </a:cubicBezTo>
                <a:cubicBezTo>
                  <a:pt x="84" y="139"/>
                  <a:pt x="84" y="139"/>
                  <a:pt x="84" y="139"/>
                </a:cubicBezTo>
                <a:cubicBezTo>
                  <a:pt x="142" y="194"/>
                  <a:pt x="142" y="194"/>
                  <a:pt x="142" y="194"/>
                </a:cubicBezTo>
                <a:cubicBezTo>
                  <a:pt x="145" y="197"/>
                  <a:pt x="149" y="198"/>
                  <a:pt x="153" y="198"/>
                </a:cubicBezTo>
                <a:cubicBezTo>
                  <a:pt x="155" y="198"/>
                  <a:pt x="157" y="198"/>
                  <a:pt x="159" y="197"/>
                </a:cubicBezTo>
                <a:cubicBezTo>
                  <a:pt x="161" y="196"/>
                  <a:pt x="164" y="194"/>
                  <a:pt x="165" y="192"/>
                </a:cubicBezTo>
                <a:cubicBezTo>
                  <a:pt x="167" y="189"/>
                  <a:pt x="168" y="187"/>
                  <a:pt x="168" y="184"/>
                </a:cubicBezTo>
                <a:cubicBezTo>
                  <a:pt x="168" y="15"/>
                  <a:pt x="168" y="15"/>
                  <a:pt x="168" y="15"/>
                </a:cubicBezTo>
                <a:cubicBezTo>
                  <a:pt x="168" y="12"/>
                  <a:pt x="167" y="9"/>
                  <a:pt x="165" y="7"/>
                </a:cubicBezTo>
                <a:close/>
                <a:moveTo>
                  <a:pt x="151" y="180"/>
                </a:moveTo>
                <a:cubicBezTo>
                  <a:pt x="96" y="127"/>
                  <a:pt x="96" y="127"/>
                  <a:pt x="96" y="127"/>
                </a:cubicBezTo>
                <a:cubicBezTo>
                  <a:pt x="84" y="115"/>
                  <a:pt x="84" y="115"/>
                  <a:pt x="84" y="115"/>
                </a:cubicBezTo>
                <a:cubicBezTo>
                  <a:pt x="73" y="127"/>
                  <a:pt x="73" y="127"/>
                  <a:pt x="73" y="127"/>
                </a:cubicBezTo>
                <a:cubicBezTo>
                  <a:pt x="17" y="180"/>
                  <a:pt x="17" y="180"/>
                  <a:pt x="17" y="180"/>
                </a:cubicBezTo>
                <a:cubicBezTo>
                  <a:pt x="17" y="17"/>
                  <a:pt x="17" y="17"/>
                  <a:pt x="17" y="17"/>
                </a:cubicBezTo>
                <a:cubicBezTo>
                  <a:pt x="151" y="17"/>
                  <a:pt x="151" y="17"/>
                  <a:pt x="151" y="17"/>
                </a:cubicBezTo>
                <a:lnTo>
                  <a:pt x="151" y="180"/>
                </a:lnTo>
                <a:close/>
                <a:moveTo>
                  <a:pt x="151" y="180"/>
                </a:moveTo>
                <a:cubicBezTo>
                  <a:pt x="151" y="180"/>
                  <a:pt x="151" y="180"/>
                  <a:pt x="151" y="18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1" name="Freeform 484"/>
          <p:cNvSpPr>
            <a:spLocks noEditPoints="1"/>
          </p:cNvSpPr>
          <p:nvPr/>
        </p:nvSpPr>
        <p:spPr bwMode="auto">
          <a:xfrm>
            <a:off x="3541186" y="3285068"/>
            <a:ext cx="241300" cy="306917"/>
          </a:xfrm>
          <a:custGeom>
            <a:avLst/>
            <a:gdLst>
              <a:gd name="T0" fmla="*/ 148 w 183"/>
              <a:gd name="T1" fmla="*/ 131 h 234"/>
              <a:gd name="T2" fmla="*/ 120 w 183"/>
              <a:gd name="T3" fmla="*/ 139 h 234"/>
              <a:gd name="T4" fmla="*/ 103 w 183"/>
              <a:gd name="T5" fmla="*/ 151 h 234"/>
              <a:gd name="T6" fmla="*/ 110 w 183"/>
              <a:gd name="T7" fmla="*/ 117 h 234"/>
              <a:gd name="T8" fmla="*/ 119 w 183"/>
              <a:gd name="T9" fmla="*/ 118 h 234"/>
              <a:gd name="T10" fmla="*/ 138 w 183"/>
              <a:gd name="T11" fmla="*/ 117 h 234"/>
              <a:gd name="T12" fmla="*/ 160 w 183"/>
              <a:gd name="T13" fmla="*/ 107 h 234"/>
              <a:gd name="T14" fmla="*/ 175 w 183"/>
              <a:gd name="T15" fmla="*/ 84 h 234"/>
              <a:gd name="T16" fmla="*/ 161 w 183"/>
              <a:gd name="T17" fmla="*/ 63 h 234"/>
              <a:gd name="T18" fmla="*/ 134 w 183"/>
              <a:gd name="T19" fmla="*/ 70 h 234"/>
              <a:gd name="T20" fmla="*/ 118 w 183"/>
              <a:gd name="T21" fmla="*/ 85 h 234"/>
              <a:gd name="T22" fmla="*/ 113 w 183"/>
              <a:gd name="T23" fmla="*/ 93 h 234"/>
              <a:gd name="T24" fmla="*/ 113 w 183"/>
              <a:gd name="T25" fmla="*/ 77 h 234"/>
              <a:gd name="T26" fmla="*/ 116 w 183"/>
              <a:gd name="T27" fmla="*/ 70 h 234"/>
              <a:gd name="T28" fmla="*/ 120 w 183"/>
              <a:gd name="T29" fmla="*/ 52 h 234"/>
              <a:gd name="T30" fmla="*/ 118 w 183"/>
              <a:gd name="T31" fmla="*/ 29 h 234"/>
              <a:gd name="T32" fmla="*/ 100 w 183"/>
              <a:gd name="T33" fmla="*/ 8 h 234"/>
              <a:gd name="T34" fmla="*/ 75 w 183"/>
              <a:gd name="T35" fmla="*/ 18 h 234"/>
              <a:gd name="T36" fmla="*/ 77 w 183"/>
              <a:gd name="T37" fmla="*/ 49 h 234"/>
              <a:gd name="T38" fmla="*/ 93 w 183"/>
              <a:gd name="T39" fmla="*/ 71 h 234"/>
              <a:gd name="T40" fmla="*/ 102 w 183"/>
              <a:gd name="T41" fmla="*/ 79 h 234"/>
              <a:gd name="T42" fmla="*/ 100 w 183"/>
              <a:gd name="T43" fmla="*/ 102 h 234"/>
              <a:gd name="T44" fmla="*/ 94 w 183"/>
              <a:gd name="T45" fmla="*/ 90 h 234"/>
              <a:gd name="T46" fmla="*/ 81 w 183"/>
              <a:gd name="T47" fmla="*/ 73 h 234"/>
              <a:gd name="T48" fmla="*/ 60 w 183"/>
              <a:gd name="T49" fmla="*/ 63 h 234"/>
              <a:gd name="T50" fmla="*/ 27 w 183"/>
              <a:gd name="T51" fmla="*/ 68 h 234"/>
              <a:gd name="T52" fmla="*/ 38 w 183"/>
              <a:gd name="T53" fmla="*/ 97 h 234"/>
              <a:gd name="T54" fmla="*/ 59 w 183"/>
              <a:gd name="T55" fmla="*/ 111 h 234"/>
              <a:gd name="T56" fmla="*/ 81 w 183"/>
              <a:gd name="T57" fmla="*/ 115 h 234"/>
              <a:gd name="T58" fmla="*/ 97 w 183"/>
              <a:gd name="T59" fmla="*/ 115 h 234"/>
              <a:gd name="T60" fmla="*/ 89 w 183"/>
              <a:gd name="T61" fmla="*/ 153 h 234"/>
              <a:gd name="T62" fmla="*/ 70 w 183"/>
              <a:gd name="T63" fmla="*/ 132 h 234"/>
              <a:gd name="T64" fmla="*/ 31 w 183"/>
              <a:gd name="T65" fmla="*/ 123 h 234"/>
              <a:gd name="T66" fmla="*/ 13 w 183"/>
              <a:gd name="T67" fmla="*/ 150 h 234"/>
              <a:gd name="T68" fmla="*/ 36 w 183"/>
              <a:gd name="T69" fmla="*/ 171 h 234"/>
              <a:gd name="T70" fmla="*/ 60 w 183"/>
              <a:gd name="T71" fmla="*/ 175 h 234"/>
              <a:gd name="T72" fmla="*/ 81 w 183"/>
              <a:gd name="T73" fmla="*/ 170 h 234"/>
              <a:gd name="T74" fmla="*/ 5 w 183"/>
              <a:gd name="T75" fmla="*/ 223 h 234"/>
              <a:gd name="T76" fmla="*/ 0 w 183"/>
              <a:gd name="T77" fmla="*/ 228 h 234"/>
              <a:gd name="T78" fmla="*/ 5 w 183"/>
              <a:gd name="T79" fmla="*/ 234 h 234"/>
              <a:gd name="T80" fmla="*/ 94 w 183"/>
              <a:gd name="T81" fmla="*/ 170 h 234"/>
              <a:gd name="T82" fmla="*/ 102 w 183"/>
              <a:gd name="T83" fmla="*/ 174 h 234"/>
              <a:gd name="T84" fmla="*/ 122 w 183"/>
              <a:gd name="T85" fmla="*/ 181 h 234"/>
              <a:gd name="T86" fmla="*/ 148 w 183"/>
              <a:gd name="T87" fmla="*/ 180 h 234"/>
              <a:gd name="T88" fmla="*/ 173 w 183"/>
              <a:gd name="T89" fmla="*/ 162 h 234"/>
              <a:gd name="T90" fmla="*/ 165 w 183"/>
              <a:gd name="T91" fmla="*/ 134 h 234"/>
              <a:gd name="T92" fmla="*/ 165 w 183"/>
              <a:gd name="T93" fmla="*/ 1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3" h="234">
                <a:moveTo>
                  <a:pt x="165" y="134"/>
                </a:moveTo>
                <a:cubicBezTo>
                  <a:pt x="159" y="132"/>
                  <a:pt x="153" y="131"/>
                  <a:pt x="148" y="131"/>
                </a:cubicBezTo>
                <a:cubicBezTo>
                  <a:pt x="143" y="131"/>
                  <a:pt x="138" y="132"/>
                  <a:pt x="133" y="134"/>
                </a:cubicBezTo>
                <a:cubicBezTo>
                  <a:pt x="128" y="135"/>
                  <a:pt x="123" y="137"/>
                  <a:pt x="120" y="139"/>
                </a:cubicBezTo>
                <a:cubicBezTo>
                  <a:pt x="116" y="141"/>
                  <a:pt x="113" y="143"/>
                  <a:pt x="110" y="146"/>
                </a:cubicBezTo>
                <a:cubicBezTo>
                  <a:pt x="106" y="149"/>
                  <a:pt x="104" y="150"/>
                  <a:pt x="103" y="151"/>
                </a:cubicBezTo>
                <a:cubicBezTo>
                  <a:pt x="102" y="152"/>
                  <a:pt x="101" y="153"/>
                  <a:pt x="101" y="154"/>
                </a:cubicBezTo>
                <a:cubicBezTo>
                  <a:pt x="105" y="142"/>
                  <a:pt x="108" y="130"/>
                  <a:pt x="110" y="117"/>
                </a:cubicBezTo>
                <a:cubicBezTo>
                  <a:pt x="113" y="117"/>
                  <a:pt x="113" y="117"/>
                  <a:pt x="113" y="117"/>
                </a:cubicBezTo>
                <a:cubicBezTo>
                  <a:pt x="114" y="117"/>
                  <a:pt x="116" y="118"/>
                  <a:pt x="119" y="118"/>
                </a:cubicBezTo>
                <a:cubicBezTo>
                  <a:pt x="121" y="118"/>
                  <a:pt x="124" y="118"/>
                  <a:pt x="128" y="118"/>
                </a:cubicBezTo>
                <a:cubicBezTo>
                  <a:pt x="131" y="118"/>
                  <a:pt x="134" y="117"/>
                  <a:pt x="138" y="117"/>
                </a:cubicBezTo>
                <a:cubicBezTo>
                  <a:pt x="142" y="116"/>
                  <a:pt x="145" y="115"/>
                  <a:pt x="149" y="113"/>
                </a:cubicBezTo>
                <a:cubicBezTo>
                  <a:pt x="153" y="112"/>
                  <a:pt x="156" y="110"/>
                  <a:pt x="160" y="107"/>
                </a:cubicBezTo>
                <a:cubicBezTo>
                  <a:pt x="163" y="105"/>
                  <a:pt x="166" y="102"/>
                  <a:pt x="169" y="98"/>
                </a:cubicBezTo>
                <a:cubicBezTo>
                  <a:pt x="172" y="95"/>
                  <a:pt x="174" y="90"/>
                  <a:pt x="175" y="84"/>
                </a:cubicBezTo>
                <a:cubicBezTo>
                  <a:pt x="177" y="79"/>
                  <a:pt x="178" y="73"/>
                  <a:pt x="178" y="66"/>
                </a:cubicBezTo>
                <a:cubicBezTo>
                  <a:pt x="172" y="64"/>
                  <a:pt x="166" y="63"/>
                  <a:pt x="161" y="63"/>
                </a:cubicBezTo>
                <a:cubicBezTo>
                  <a:pt x="155" y="63"/>
                  <a:pt x="150" y="63"/>
                  <a:pt x="146" y="65"/>
                </a:cubicBezTo>
                <a:cubicBezTo>
                  <a:pt x="142" y="66"/>
                  <a:pt x="138" y="68"/>
                  <a:pt x="134" y="70"/>
                </a:cubicBezTo>
                <a:cubicBezTo>
                  <a:pt x="130" y="73"/>
                  <a:pt x="127" y="75"/>
                  <a:pt x="125" y="78"/>
                </a:cubicBezTo>
                <a:cubicBezTo>
                  <a:pt x="123" y="80"/>
                  <a:pt x="120" y="83"/>
                  <a:pt x="118" y="85"/>
                </a:cubicBezTo>
                <a:cubicBezTo>
                  <a:pt x="116" y="88"/>
                  <a:pt x="115" y="90"/>
                  <a:pt x="114" y="91"/>
                </a:cubicBezTo>
                <a:cubicBezTo>
                  <a:pt x="114" y="92"/>
                  <a:pt x="113" y="93"/>
                  <a:pt x="113" y="93"/>
                </a:cubicBezTo>
                <a:cubicBezTo>
                  <a:pt x="113" y="91"/>
                  <a:pt x="113" y="88"/>
                  <a:pt x="113" y="84"/>
                </a:cubicBezTo>
                <a:cubicBezTo>
                  <a:pt x="113" y="80"/>
                  <a:pt x="113" y="78"/>
                  <a:pt x="113" y="77"/>
                </a:cubicBezTo>
                <a:cubicBezTo>
                  <a:pt x="114" y="75"/>
                  <a:pt x="114" y="75"/>
                  <a:pt x="114" y="75"/>
                </a:cubicBezTo>
                <a:cubicBezTo>
                  <a:pt x="115" y="74"/>
                  <a:pt x="115" y="72"/>
                  <a:pt x="116" y="70"/>
                </a:cubicBezTo>
                <a:cubicBezTo>
                  <a:pt x="117" y="68"/>
                  <a:pt x="118" y="65"/>
                  <a:pt x="119" y="62"/>
                </a:cubicBezTo>
                <a:cubicBezTo>
                  <a:pt x="120" y="59"/>
                  <a:pt x="120" y="55"/>
                  <a:pt x="120" y="52"/>
                </a:cubicBezTo>
                <a:cubicBezTo>
                  <a:pt x="121" y="48"/>
                  <a:pt x="121" y="44"/>
                  <a:pt x="120" y="41"/>
                </a:cubicBezTo>
                <a:cubicBezTo>
                  <a:pt x="120" y="37"/>
                  <a:pt x="119" y="33"/>
                  <a:pt x="118" y="29"/>
                </a:cubicBezTo>
                <a:cubicBezTo>
                  <a:pt x="116" y="25"/>
                  <a:pt x="114" y="21"/>
                  <a:pt x="111" y="18"/>
                </a:cubicBezTo>
                <a:cubicBezTo>
                  <a:pt x="109" y="14"/>
                  <a:pt x="105" y="11"/>
                  <a:pt x="100" y="8"/>
                </a:cubicBezTo>
                <a:cubicBezTo>
                  <a:pt x="96" y="5"/>
                  <a:pt x="90" y="2"/>
                  <a:pt x="84" y="0"/>
                </a:cubicBezTo>
                <a:cubicBezTo>
                  <a:pt x="79" y="6"/>
                  <a:pt x="76" y="12"/>
                  <a:pt x="75" y="18"/>
                </a:cubicBezTo>
                <a:cubicBezTo>
                  <a:pt x="73" y="24"/>
                  <a:pt x="72" y="30"/>
                  <a:pt x="73" y="35"/>
                </a:cubicBezTo>
                <a:cubicBezTo>
                  <a:pt x="74" y="39"/>
                  <a:pt x="75" y="44"/>
                  <a:pt x="77" y="49"/>
                </a:cubicBezTo>
                <a:cubicBezTo>
                  <a:pt x="80" y="54"/>
                  <a:pt x="82" y="58"/>
                  <a:pt x="84" y="61"/>
                </a:cubicBezTo>
                <a:cubicBezTo>
                  <a:pt x="87" y="65"/>
                  <a:pt x="90" y="68"/>
                  <a:pt x="93" y="71"/>
                </a:cubicBezTo>
                <a:cubicBezTo>
                  <a:pt x="96" y="74"/>
                  <a:pt x="98" y="76"/>
                  <a:pt x="99" y="77"/>
                </a:cubicBezTo>
                <a:cubicBezTo>
                  <a:pt x="100" y="78"/>
                  <a:pt x="101" y="78"/>
                  <a:pt x="102" y="79"/>
                </a:cubicBezTo>
                <a:cubicBezTo>
                  <a:pt x="102" y="85"/>
                  <a:pt x="101" y="94"/>
                  <a:pt x="100" y="104"/>
                </a:cubicBezTo>
                <a:cubicBezTo>
                  <a:pt x="100" y="102"/>
                  <a:pt x="100" y="102"/>
                  <a:pt x="100" y="102"/>
                </a:cubicBezTo>
                <a:cubicBezTo>
                  <a:pt x="99" y="101"/>
                  <a:pt x="99" y="99"/>
                  <a:pt x="98" y="97"/>
                </a:cubicBezTo>
                <a:cubicBezTo>
                  <a:pt x="97" y="95"/>
                  <a:pt x="96" y="92"/>
                  <a:pt x="94" y="90"/>
                </a:cubicBezTo>
                <a:cubicBezTo>
                  <a:pt x="93" y="87"/>
                  <a:pt x="91" y="84"/>
                  <a:pt x="89" y="81"/>
                </a:cubicBezTo>
                <a:cubicBezTo>
                  <a:pt x="86" y="79"/>
                  <a:pt x="84" y="76"/>
                  <a:pt x="81" y="73"/>
                </a:cubicBezTo>
                <a:cubicBezTo>
                  <a:pt x="79" y="71"/>
                  <a:pt x="75" y="69"/>
                  <a:pt x="72" y="67"/>
                </a:cubicBezTo>
                <a:cubicBezTo>
                  <a:pt x="68" y="65"/>
                  <a:pt x="64" y="64"/>
                  <a:pt x="60" y="63"/>
                </a:cubicBezTo>
                <a:cubicBezTo>
                  <a:pt x="55" y="62"/>
                  <a:pt x="50" y="62"/>
                  <a:pt x="45" y="63"/>
                </a:cubicBezTo>
                <a:cubicBezTo>
                  <a:pt x="39" y="64"/>
                  <a:pt x="34" y="65"/>
                  <a:pt x="27" y="68"/>
                </a:cubicBezTo>
                <a:cubicBezTo>
                  <a:pt x="28" y="74"/>
                  <a:pt x="29" y="79"/>
                  <a:pt x="31" y="84"/>
                </a:cubicBezTo>
                <a:cubicBezTo>
                  <a:pt x="33" y="89"/>
                  <a:pt x="35" y="93"/>
                  <a:pt x="38" y="97"/>
                </a:cubicBezTo>
                <a:cubicBezTo>
                  <a:pt x="41" y="100"/>
                  <a:pt x="44" y="103"/>
                  <a:pt x="48" y="105"/>
                </a:cubicBezTo>
                <a:cubicBezTo>
                  <a:pt x="52" y="108"/>
                  <a:pt x="56" y="109"/>
                  <a:pt x="59" y="111"/>
                </a:cubicBezTo>
                <a:cubicBezTo>
                  <a:pt x="63" y="112"/>
                  <a:pt x="67" y="113"/>
                  <a:pt x="71" y="114"/>
                </a:cubicBezTo>
                <a:cubicBezTo>
                  <a:pt x="75" y="114"/>
                  <a:pt x="78" y="115"/>
                  <a:pt x="81" y="115"/>
                </a:cubicBezTo>
                <a:cubicBezTo>
                  <a:pt x="84" y="115"/>
                  <a:pt x="87" y="115"/>
                  <a:pt x="90" y="115"/>
                </a:cubicBezTo>
                <a:cubicBezTo>
                  <a:pt x="94" y="115"/>
                  <a:pt x="96" y="115"/>
                  <a:pt x="97" y="115"/>
                </a:cubicBezTo>
                <a:cubicBezTo>
                  <a:pt x="97" y="115"/>
                  <a:pt x="98" y="115"/>
                  <a:pt x="99" y="114"/>
                </a:cubicBezTo>
                <a:cubicBezTo>
                  <a:pt x="97" y="128"/>
                  <a:pt x="93" y="141"/>
                  <a:pt x="89" y="153"/>
                </a:cubicBezTo>
                <a:cubicBezTo>
                  <a:pt x="86" y="149"/>
                  <a:pt x="84" y="145"/>
                  <a:pt x="81" y="142"/>
                </a:cubicBezTo>
                <a:cubicBezTo>
                  <a:pt x="78" y="139"/>
                  <a:pt x="75" y="135"/>
                  <a:pt x="70" y="132"/>
                </a:cubicBezTo>
                <a:cubicBezTo>
                  <a:pt x="65" y="128"/>
                  <a:pt x="59" y="126"/>
                  <a:pt x="53" y="124"/>
                </a:cubicBezTo>
                <a:cubicBezTo>
                  <a:pt x="47" y="123"/>
                  <a:pt x="40" y="122"/>
                  <a:pt x="31" y="123"/>
                </a:cubicBezTo>
                <a:cubicBezTo>
                  <a:pt x="23" y="124"/>
                  <a:pt x="13" y="127"/>
                  <a:pt x="3" y="131"/>
                </a:cubicBezTo>
                <a:cubicBezTo>
                  <a:pt x="6" y="138"/>
                  <a:pt x="9" y="144"/>
                  <a:pt x="13" y="150"/>
                </a:cubicBezTo>
                <a:cubicBezTo>
                  <a:pt x="17" y="155"/>
                  <a:pt x="20" y="160"/>
                  <a:pt x="24" y="163"/>
                </a:cubicBezTo>
                <a:cubicBezTo>
                  <a:pt x="28" y="166"/>
                  <a:pt x="32" y="169"/>
                  <a:pt x="36" y="171"/>
                </a:cubicBezTo>
                <a:cubicBezTo>
                  <a:pt x="40" y="173"/>
                  <a:pt x="45" y="174"/>
                  <a:pt x="48" y="174"/>
                </a:cubicBezTo>
                <a:cubicBezTo>
                  <a:pt x="52" y="175"/>
                  <a:pt x="56" y="175"/>
                  <a:pt x="60" y="175"/>
                </a:cubicBezTo>
                <a:cubicBezTo>
                  <a:pt x="64" y="174"/>
                  <a:pt x="68" y="174"/>
                  <a:pt x="71" y="173"/>
                </a:cubicBezTo>
                <a:cubicBezTo>
                  <a:pt x="74" y="172"/>
                  <a:pt x="77" y="171"/>
                  <a:pt x="81" y="170"/>
                </a:cubicBezTo>
                <a:cubicBezTo>
                  <a:pt x="72" y="187"/>
                  <a:pt x="61" y="199"/>
                  <a:pt x="48" y="209"/>
                </a:cubicBezTo>
                <a:cubicBezTo>
                  <a:pt x="35" y="218"/>
                  <a:pt x="21" y="223"/>
                  <a:pt x="5" y="223"/>
                </a:cubicBezTo>
                <a:cubicBezTo>
                  <a:pt x="4" y="223"/>
                  <a:pt x="2" y="223"/>
                  <a:pt x="1" y="224"/>
                </a:cubicBezTo>
                <a:cubicBezTo>
                  <a:pt x="0" y="225"/>
                  <a:pt x="0" y="227"/>
                  <a:pt x="0" y="228"/>
                </a:cubicBezTo>
                <a:cubicBezTo>
                  <a:pt x="0" y="230"/>
                  <a:pt x="0" y="232"/>
                  <a:pt x="1" y="233"/>
                </a:cubicBezTo>
                <a:cubicBezTo>
                  <a:pt x="2" y="234"/>
                  <a:pt x="4" y="234"/>
                  <a:pt x="5" y="234"/>
                </a:cubicBezTo>
                <a:cubicBezTo>
                  <a:pt x="24" y="234"/>
                  <a:pt x="40" y="229"/>
                  <a:pt x="56" y="217"/>
                </a:cubicBezTo>
                <a:cubicBezTo>
                  <a:pt x="71" y="206"/>
                  <a:pt x="84" y="190"/>
                  <a:pt x="94" y="170"/>
                </a:cubicBezTo>
                <a:cubicBezTo>
                  <a:pt x="96" y="171"/>
                  <a:pt x="96" y="171"/>
                  <a:pt x="96" y="171"/>
                </a:cubicBezTo>
                <a:cubicBezTo>
                  <a:pt x="97" y="172"/>
                  <a:pt x="99" y="173"/>
                  <a:pt x="102" y="174"/>
                </a:cubicBezTo>
                <a:cubicBezTo>
                  <a:pt x="105" y="175"/>
                  <a:pt x="108" y="177"/>
                  <a:pt x="111" y="178"/>
                </a:cubicBezTo>
                <a:cubicBezTo>
                  <a:pt x="114" y="179"/>
                  <a:pt x="118" y="180"/>
                  <a:pt x="122" y="181"/>
                </a:cubicBezTo>
                <a:cubicBezTo>
                  <a:pt x="126" y="181"/>
                  <a:pt x="131" y="182"/>
                  <a:pt x="135" y="182"/>
                </a:cubicBezTo>
                <a:cubicBezTo>
                  <a:pt x="139" y="182"/>
                  <a:pt x="144" y="181"/>
                  <a:pt x="148" y="180"/>
                </a:cubicBezTo>
                <a:cubicBezTo>
                  <a:pt x="153" y="179"/>
                  <a:pt x="157" y="176"/>
                  <a:pt x="161" y="174"/>
                </a:cubicBezTo>
                <a:cubicBezTo>
                  <a:pt x="165" y="171"/>
                  <a:pt x="169" y="167"/>
                  <a:pt x="173" y="162"/>
                </a:cubicBezTo>
                <a:cubicBezTo>
                  <a:pt x="177" y="157"/>
                  <a:pt x="180" y="151"/>
                  <a:pt x="183" y="144"/>
                </a:cubicBezTo>
                <a:cubicBezTo>
                  <a:pt x="177" y="140"/>
                  <a:pt x="171" y="136"/>
                  <a:pt x="165" y="134"/>
                </a:cubicBezTo>
                <a:close/>
                <a:moveTo>
                  <a:pt x="165" y="134"/>
                </a:moveTo>
                <a:cubicBezTo>
                  <a:pt x="165" y="134"/>
                  <a:pt x="165" y="134"/>
                  <a:pt x="165"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2" name="Freeform 485"/>
          <p:cNvSpPr>
            <a:spLocks noEditPoints="1"/>
          </p:cNvSpPr>
          <p:nvPr/>
        </p:nvSpPr>
        <p:spPr bwMode="auto">
          <a:xfrm>
            <a:off x="3922185" y="3337986"/>
            <a:ext cx="266700" cy="232833"/>
          </a:xfrm>
          <a:custGeom>
            <a:avLst/>
            <a:gdLst>
              <a:gd name="T0" fmla="*/ 202 w 203"/>
              <a:gd name="T1" fmla="*/ 61 h 178"/>
              <a:gd name="T2" fmla="*/ 199 w 203"/>
              <a:gd name="T3" fmla="*/ 60 h 178"/>
              <a:gd name="T4" fmla="*/ 141 w 203"/>
              <a:gd name="T5" fmla="*/ 60 h 178"/>
              <a:gd name="T6" fmla="*/ 162 w 203"/>
              <a:gd name="T7" fmla="*/ 51 h 178"/>
              <a:gd name="T8" fmla="*/ 171 w 203"/>
              <a:gd name="T9" fmla="*/ 30 h 178"/>
              <a:gd name="T10" fmla="*/ 162 w 203"/>
              <a:gd name="T11" fmla="*/ 9 h 178"/>
              <a:gd name="T12" fmla="*/ 141 w 203"/>
              <a:gd name="T13" fmla="*/ 0 h 178"/>
              <a:gd name="T14" fmla="*/ 119 w 203"/>
              <a:gd name="T15" fmla="*/ 11 h 178"/>
              <a:gd name="T16" fmla="*/ 102 w 203"/>
              <a:gd name="T17" fmla="*/ 32 h 178"/>
              <a:gd name="T18" fmla="*/ 85 w 203"/>
              <a:gd name="T19" fmla="*/ 11 h 178"/>
              <a:gd name="T20" fmla="*/ 62 w 203"/>
              <a:gd name="T21" fmla="*/ 0 h 178"/>
              <a:gd name="T22" fmla="*/ 41 w 203"/>
              <a:gd name="T23" fmla="*/ 9 h 178"/>
              <a:gd name="T24" fmla="*/ 33 w 203"/>
              <a:gd name="T25" fmla="*/ 30 h 178"/>
              <a:gd name="T26" fmla="*/ 41 w 203"/>
              <a:gd name="T27" fmla="*/ 51 h 178"/>
              <a:gd name="T28" fmla="*/ 62 w 203"/>
              <a:gd name="T29" fmla="*/ 60 h 178"/>
              <a:gd name="T30" fmla="*/ 4 w 203"/>
              <a:gd name="T31" fmla="*/ 60 h 178"/>
              <a:gd name="T32" fmla="*/ 1 w 203"/>
              <a:gd name="T33" fmla="*/ 61 h 178"/>
              <a:gd name="T34" fmla="*/ 0 w 203"/>
              <a:gd name="T35" fmla="*/ 64 h 178"/>
              <a:gd name="T36" fmla="*/ 0 w 203"/>
              <a:gd name="T37" fmla="*/ 106 h 178"/>
              <a:gd name="T38" fmla="*/ 1 w 203"/>
              <a:gd name="T39" fmla="*/ 109 h 178"/>
              <a:gd name="T40" fmla="*/ 4 w 203"/>
              <a:gd name="T41" fmla="*/ 111 h 178"/>
              <a:gd name="T42" fmla="*/ 17 w 203"/>
              <a:gd name="T43" fmla="*/ 111 h 178"/>
              <a:gd name="T44" fmla="*/ 17 w 203"/>
              <a:gd name="T45" fmla="*/ 166 h 178"/>
              <a:gd name="T46" fmla="*/ 21 w 203"/>
              <a:gd name="T47" fmla="*/ 175 h 178"/>
              <a:gd name="T48" fmla="*/ 30 w 203"/>
              <a:gd name="T49" fmla="*/ 178 h 178"/>
              <a:gd name="T50" fmla="*/ 174 w 203"/>
              <a:gd name="T51" fmla="*/ 178 h 178"/>
              <a:gd name="T52" fmla="*/ 183 w 203"/>
              <a:gd name="T53" fmla="*/ 175 h 178"/>
              <a:gd name="T54" fmla="*/ 186 w 203"/>
              <a:gd name="T55" fmla="*/ 166 h 178"/>
              <a:gd name="T56" fmla="*/ 186 w 203"/>
              <a:gd name="T57" fmla="*/ 111 h 178"/>
              <a:gd name="T58" fmla="*/ 199 w 203"/>
              <a:gd name="T59" fmla="*/ 111 h 178"/>
              <a:gd name="T60" fmla="*/ 202 w 203"/>
              <a:gd name="T61" fmla="*/ 109 h 178"/>
              <a:gd name="T62" fmla="*/ 203 w 203"/>
              <a:gd name="T63" fmla="*/ 106 h 178"/>
              <a:gd name="T64" fmla="*/ 203 w 203"/>
              <a:gd name="T65" fmla="*/ 64 h 178"/>
              <a:gd name="T66" fmla="*/ 202 w 203"/>
              <a:gd name="T67" fmla="*/ 61 h 178"/>
              <a:gd name="T68" fmla="*/ 132 w 203"/>
              <a:gd name="T69" fmla="*/ 21 h 178"/>
              <a:gd name="T70" fmla="*/ 141 w 203"/>
              <a:gd name="T71" fmla="*/ 17 h 178"/>
              <a:gd name="T72" fmla="*/ 150 w 203"/>
              <a:gd name="T73" fmla="*/ 21 h 178"/>
              <a:gd name="T74" fmla="*/ 154 w 203"/>
              <a:gd name="T75" fmla="*/ 30 h 178"/>
              <a:gd name="T76" fmla="*/ 150 w 203"/>
              <a:gd name="T77" fmla="*/ 39 h 178"/>
              <a:gd name="T78" fmla="*/ 141 w 203"/>
              <a:gd name="T79" fmla="*/ 43 h 178"/>
              <a:gd name="T80" fmla="*/ 115 w 203"/>
              <a:gd name="T81" fmla="*/ 43 h 178"/>
              <a:gd name="T82" fmla="*/ 132 w 203"/>
              <a:gd name="T83" fmla="*/ 21 h 178"/>
              <a:gd name="T84" fmla="*/ 62 w 203"/>
              <a:gd name="T85" fmla="*/ 43 h 178"/>
              <a:gd name="T86" fmla="*/ 53 w 203"/>
              <a:gd name="T87" fmla="*/ 39 h 178"/>
              <a:gd name="T88" fmla="*/ 50 w 203"/>
              <a:gd name="T89" fmla="*/ 30 h 178"/>
              <a:gd name="T90" fmla="*/ 53 w 203"/>
              <a:gd name="T91" fmla="*/ 21 h 178"/>
              <a:gd name="T92" fmla="*/ 62 w 203"/>
              <a:gd name="T93" fmla="*/ 17 h 178"/>
              <a:gd name="T94" fmla="*/ 72 w 203"/>
              <a:gd name="T95" fmla="*/ 21 h 178"/>
              <a:gd name="T96" fmla="*/ 88 w 203"/>
              <a:gd name="T97" fmla="*/ 43 h 178"/>
              <a:gd name="T98" fmla="*/ 62 w 203"/>
              <a:gd name="T99" fmla="*/ 43 h 178"/>
              <a:gd name="T100" fmla="*/ 123 w 203"/>
              <a:gd name="T101" fmla="*/ 85 h 178"/>
              <a:gd name="T102" fmla="*/ 123 w 203"/>
              <a:gd name="T103" fmla="*/ 155 h 178"/>
              <a:gd name="T104" fmla="*/ 120 w 203"/>
              <a:gd name="T105" fmla="*/ 160 h 178"/>
              <a:gd name="T106" fmla="*/ 114 w 203"/>
              <a:gd name="T107" fmla="*/ 161 h 178"/>
              <a:gd name="T108" fmla="*/ 89 w 203"/>
              <a:gd name="T109" fmla="*/ 161 h 178"/>
              <a:gd name="T110" fmla="*/ 83 w 203"/>
              <a:gd name="T111" fmla="*/ 160 h 178"/>
              <a:gd name="T112" fmla="*/ 80 w 203"/>
              <a:gd name="T113" fmla="*/ 155 h 178"/>
              <a:gd name="T114" fmla="*/ 80 w 203"/>
              <a:gd name="T115" fmla="*/ 60 h 178"/>
              <a:gd name="T116" fmla="*/ 123 w 203"/>
              <a:gd name="T117" fmla="*/ 60 h 178"/>
              <a:gd name="T118" fmla="*/ 123 w 203"/>
              <a:gd name="T119" fmla="*/ 85 h 178"/>
              <a:gd name="T120" fmla="*/ 123 w 203"/>
              <a:gd name="T121" fmla="*/ 85 h 178"/>
              <a:gd name="T122" fmla="*/ 123 w 203"/>
              <a:gd name="T123" fmla="*/ 8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3" h="178">
                <a:moveTo>
                  <a:pt x="202" y="61"/>
                </a:moveTo>
                <a:cubicBezTo>
                  <a:pt x="201" y="60"/>
                  <a:pt x="200" y="60"/>
                  <a:pt x="199" y="60"/>
                </a:cubicBezTo>
                <a:cubicBezTo>
                  <a:pt x="141" y="60"/>
                  <a:pt x="141" y="60"/>
                  <a:pt x="141" y="60"/>
                </a:cubicBezTo>
                <a:cubicBezTo>
                  <a:pt x="149" y="60"/>
                  <a:pt x="156" y="57"/>
                  <a:pt x="162" y="51"/>
                </a:cubicBezTo>
                <a:cubicBezTo>
                  <a:pt x="168" y="45"/>
                  <a:pt x="171" y="38"/>
                  <a:pt x="171" y="30"/>
                </a:cubicBezTo>
                <a:cubicBezTo>
                  <a:pt x="171" y="22"/>
                  <a:pt x="168" y="15"/>
                  <a:pt x="162" y="9"/>
                </a:cubicBezTo>
                <a:cubicBezTo>
                  <a:pt x="156" y="3"/>
                  <a:pt x="149" y="0"/>
                  <a:pt x="141" y="0"/>
                </a:cubicBezTo>
                <a:cubicBezTo>
                  <a:pt x="131" y="0"/>
                  <a:pt x="124" y="4"/>
                  <a:pt x="119" y="11"/>
                </a:cubicBezTo>
                <a:cubicBezTo>
                  <a:pt x="102" y="32"/>
                  <a:pt x="102" y="32"/>
                  <a:pt x="102" y="32"/>
                </a:cubicBezTo>
                <a:cubicBezTo>
                  <a:pt x="85" y="11"/>
                  <a:pt x="85" y="11"/>
                  <a:pt x="85" y="11"/>
                </a:cubicBezTo>
                <a:cubicBezTo>
                  <a:pt x="79" y="4"/>
                  <a:pt x="72" y="0"/>
                  <a:pt x="62" y="0"/>
                </a:cubicBezTo>
                <a:cubicBezTo>
                  <a:pt x="54" y="0"/>
                  <a:pt x="47" y="3"/>
                  <a:pt x="41" y="9"/>
                </a:cubicBezTo>
                <a:cubicBezTo>
                  <a:pt x="36" y="15"/>
                  <a:pt x="33" y="22"/>
                  <a:pt x="33" y="30"/>
                </a:cubicBezTo>
                <a:cubicBezTo>
                  <a:pt x="33" y="38"/>
                  <a:pt x="36" y="45"/>
                  <a:pt x="41" y="51"/>
                </a:cubicBezTo>
                <a:cubicBezTo>
                  <a:pt x="47" y="57"/>
                  <a:pt x="54" y="60"/>
                  <a:pt x="62" y="60"/>
                </a:cubicBezTo>
                <a:cubicBezTo>
                  <a:pt x="4" y="60"/>
                  <a:pt x="4" y="60"/>
                  <a:pt x="4" y="60"/>
                </a:cubicBezTo>
                <a:cubicBezTo>
                  <a:pt x="3" y="60"/>
                  <a:pt x="2" y="60"/>
                  <a:pt x="1" y="61"/>
                </a:cubicBezTo>
                <a:cubicBezTo>
                  <a:pt x="0" y="62"/>
                  <a:pt x="0" y="63"/>
                  <a:pt x="0" y="64"/>
                </a:cubicBezTo>
                <a:cubicBezTo>
                  <a:pt x="0" y="106"/>
                  <a:pt x="0" y="106"/>
                  <a:pt x="0" y="106"/>
                </a:cubicBezTo>
                <a:cubicBezTo>
                  <a:pt x="0" y="108"/>
                  <a:pt x="0" y="109"/>
                  <a:pt x="1" y="109"/>
                </a:cubicBezTo>
                <a:cubicBezTo>
                  <a:pt x="2" y="110"/>
                  <a:pt x="3" y="111"/>
                  <a:pt x="4" y="111"/>
                </a:cubicBezTo>
                <a:cubicBezTo>
                  <a:pt x="17" y="111"/>
                  <a:pt x="17" y="111"/>
                  <a:pt x="17" y="111"/>
                </a:cubicBezTo>
                <a:cubicBezTo>
                  <a:pt x="17" y="166"/>
                  <a:pt x="17" y="166"/>
                  <a:pt x="17" y="166"/>
                </a:cubicBezTo>
                <a:cubicBezTo>
                  <a:pt x="17" y="169"/>
                  <a:pt x="18" y="172"/>
                  <a:pt x="21" y="175"/>
                </a:cubicBezTo>
                <a:cubicBezTo>
                  <a:pt x="23" y="177"/>
                  <a:pt x="26" y="178"/>
                  <a:pt x="30" y="178"/>
                </a:cubicBezTo>
                <a:cubicBezTo>
                  <a:pt x="174" y="178"/>
                  <a:pt x="174" y="178"/>
                  <a:pt x="174" y="178"/>
                </a:cubicBezTo>
                <a:cubicBezTo>
                  <a:pt x="177" y="178"/>
                  <a:pt x="180" y="177"/>
                  <a:pt x="183" y="175"/>
                </a:cubicBezTo>
                <a:cubicBezTo>
                  <a:pt x="185" y="172"/>
                  <a:pt x="186" y="169"/>
                  <a:pt x="186" y="166"/>
                </a:cubicBezTo>
                <a:cubicBezTo>
                  <a:pt x="186" y="111"/>
                  <a:pt x="186" y="111"/>
                  <a:pt x="186" y="111"/>
                </a:cubicBezTo>
                <a:cubicBezTo>
                  <a:pt x="199" y="111"/>
                  <a:pt x="199" y="111"/>
                  <a:pt x="199" y="111"/>
                </a:cubicBezTo>
                <a:cubicBezTo>
                  <a:pt x="200" y="111"/>
                  <a:pt x="201" y="110"/>
                  <a:pt x="202" y="109"/>
                </a:cubicBezTo>
                <a:cubicBezTo>
                  <a:pt x="203" y="109"/>
                  <a:pt x="203" y="108"/>
                  <a:pt x="203" y="106"/>
                </a:cubicBezTo>
                <a:cubicBezTo>
                  <a:pt x="203" y="64"/>
                  <a:pt x="203" y="64"/>
                  <a:pt x="203" y="64"/>
                </a:cubicBezTo>
                <a:cubicBezTo>
                  <a:pt x="203" y="63"/>
                  <a:pt x="203" y="62"/>
                  <a:pt x="202" y="61"/>
                </a:cubicBezTo>
                <a:close/>
                <a:moveTo>
                  <a:pt x="132" y="21"/>
                </a:moveTo>
                <a:cubicBezTo>
                  <a:pt x="134" y="19"/>
                  <a:pt x="137" y="17"/>
                  <a:pt x="141" y="17"/>
                </a:cubicBezTo>
                <a:cubicBezTo>
                  <a:pt x="144" y="17"/>
                  <a:pt x="147" y="19"/>
                  <a:pt x="150" y="21"/>
                </a:cubicBezTo>
                <a:cubicBezTo>
                  <a:pt x="152" y="24"/>
                  <a:pt x="154" y="27"/>
                  <a:pt x="154" y="30"/>
                </a:cubicBezTo>
                <a:cubicBezTo>
                  <a:pt x="154" y="34"/>
                  <a:pt x="152" y="37"/>
                  <a:pt x="150" y="39"/>
                </a:cubicBezTo>
                <a:cubicBezTo>
                  <a:pt x="147" y="42"/>
                  <a:pt x="144" y="43"/>
                  <a:pt x="141" y="43"/>
                </a:cubicBezTo>
                <a:cubicBezTo>
                  <a:pt x="115" y="43"/>
                  <a:pt x="115" y="43"/>
                  <a:pt x="115" y="43"/>
                </a:cubicBezTo>
                <a:lnTo>
                  <a:pt x="132" y="21"/>
                </a:lnTo>
                <a:close/>
                <a:moveTo>
                  <a:pt x="62" y="43"/>
                </a:moveTo>
                <a:cubicBezTo>
                  <a:pt x="59" y="43"/>
                  <a:pt x="56" y="42"/>
                  <a:pt x="53" y="39"/>
                </a:cubicBezTo>
                <a:cubicBezTo>
                  <a:pt x="51" y="37"/>
                  <a:pt x="50" y="34"/>
                  <a:pt x="50" y="30"/>
                </a:cubicBezTo>
                <a:cubicBezTo>
                  <a:pt x="50" y="27"/>
                  <a:pt x="51" y="24"/>
                  <a:pt x="53" y="21"/>
                </a:cubicBezTo>
                <a:cubicBezTo>
                  <a:pt x="56" y="19"/>
                  <a:pt x="59" y="17"/>
                  <a:pt x="62" y="17"/>
                </a:cubicBezTo>
                <a:cubicBezTo>
                  <a:pt x="66" y="17"/>
                  <a:pt x="69" y="19"/>
                  <a:pt x="72" y="21"/>
                </a:cubicBezTo>
                <a:cubicBezTo>
                  <a:pt x="88" y="43"/>
                  <a:pt x="88" y="43"/>
                  <a:pt x="88" y="43"/>
                </a:cubicBezTo>
                <a:lnTo>
                  <a:pt x="62" y="43"/>
                </a:lnTo>
                <a:close/>
                <a:moveTo>
                  <a:pt x="123" y="85"/>
                </a:moveTo>
                <a:cubicBezTo>
                  <a:pt x="123" y="155"/>
                  <a:pt x="123" y="155"/>
                  <a:pt x="123" y="155"/>
                </a:cubicBezTo>
                <a:cubicBezTo>
                  <a:pt x="123" y="157"/>
                  <a:pt x="122" y="158"/>
                  <a:pt x="120" y="160"/>
                </a:cubicBezTo>
                <a:cubicBezTo>
                  <a:pt x="119" y="161"/>
                  <a:pt x="117" y="161"/>
                  <a:pt x="114" y="161"/>
                </a:cubicBezTo>
                <a:cubicBezTo>
                  <a:pt x="89" y="161"/>
                  <a:pt x="89" y="161"/>
                  <a:pt x="89" y="161"/>
                </a:cubicBezTo>
                <a:cubicBezTo>
                  <a:pt x="86" y="161"/>
                  <a:pt x="84" y="161"/>
                  <a:pt x="83" y="160"/>
                </a:cubicBezTo>
                <a:cubicBezTo>
                  <a:pt x="81" y="158"/>
                  <a:pt x="80" y="157"/>
                  <a:pt x="80" y="155"/>
                </a:cubicBezTo>
                <a:cubicBezTo>
                  <a:pt x="80" y="60"/>
                  <a:pt x="80" y="60"/>
                  <a:pt x="80" y="60"/>
                </a:cubicBezTo>
                <a:cubicBezTo>
                  <a:pt x="123" y="60"/>
                  <a:pt x="123" y="60"/>
                  <a:pt x="123" y="60"/>
                </a:cubicBezTo>
                <a:lnTo>
                  <a:pt x="123" y="85"/>
                </a:lnTo>
                <a:close/>
                <a:moveTo>
                  <a:pt x="123" y="85"/>
                </a:moveTo>
                <a:cubicBezTo>
                  <a:pt x="123" y="85"/>
                  <a:pt x="123" y="85"/>
                  <a:pt x="123"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3" name="Freeform 486"/>
          <p:cNvSpPr>
            <a:spLocks noEditPoints="1"/>
          </p:cNvSpPr>
          <p:nvPr/>
        </p:nvSpPr>
        <p:spPr bwMode="auto">
          <a:xfrm>
            <a:off x="5058833" y="3382437"/>
            <a:ext cx="247651" cy="209551"/>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4" name="Freeform 487"/>
          <p:cNvSpPr>
            <a:spLocks noEditPoints="1"/>
          </p:cNvSpPr>
          <p:nvPr/>
        </p:nvSpPr>
        <p:spPr bwMode="auto">
          <a:xfrm>
            <a:off x="5418667" y="3327401"/>
            <a:ext cx="266700" cy="264584"/>
          </a:xfrm>
          <a:custGeom>
            <a:avLst/>
            <a:gdLst>
              <a:gd name="T0" fmla="*/ 189 w 203"/>
              <a:gd name="T1" fmla="*/ 51 h 203"/>
              <a:gd name="T2" fmla="*/ 152 w 203"/>
              <a:gd name="T3" fmla="*/ 14 h 203"/>
              <a:gd name="T4" fmla="*/ 101 w 203"/>
              <a:gd name="T5" fmla="*/ 0 h 203"/>
              <a:gd name="T6" fmla="*/ 50 w 203"/>
              <a:gd name="T7" fmla="*/ 14 h 203"/>
              <a:gd name="T8" fmla="*/ 13 w 203"/>
              <a:gd name="T9" fmla="*/ 51 h 203"/>
              <a:gd name="T10" fmla="*/ 0 w 203"/>
              <a:gd name="T11" fmla="*/ 102 h 203"/>
              <a:gd name="T12" fmla="*/ 13 w 203"/>
              <a:gd name="T13" fmla="*/ 153 h 203"/>
              <a:gd name="T14" fmla="*/ 50 w 203"/>
              <a:gd name="T15" fmla="*/ 190 h 203"/>
              <a:gd name="T16" fmla="*/ 101 w 203"/>
              <a:gd name="T17" fmla="*/ 203 h 203"/>
              <a:gd name="T18" fmla="*/ 152 w 203"/>
              <a:gd name="T19" fmla="*/ 190 h 203"/>
              <a:gd name="T20" fmla="*/ 189 w 203"/>
              <a:gd name="T21" fmla="*/ 153 h 203"/>
              <a:gd name="T22" fmla="*/ 203 w 203"/>
              <a:gd name="T23" fmla="*/ 102 h 203"/>
              <a:gd name="T24" fmla="*/ 189 w 203"/>
              <a:gd name="T25" fmla="*/ 51 h 203"/>
              <a:gd name="T26" fmla="*/ 152 w 203"/>
              <a:gd name="T27" fmla="*/ 85 h 203"/>
              <a:gd name="T28" fmla="*/ 148 w 203"/>
              <a:gd name="T29" fmla="*/ 93 h 203"/>
              <a:gd name="T30" fmla="*/ 102 w 203"/>
              <a:gd name="T31" fmla="*/ 155 h 203"/>
              <a:gd name="T32" fmla="*/ 56 w 203"/>
              <a:gd name="T33" fmla="*/ 93 h 203"/>
              <a:gd name="T34" fmla="*/ 53 w 203"/>
              <a:gd name="T35" fmla="*/ 85 h 203"/>
              <a:gd name="T36" fmla="*/ 53 w 203"/>
              <a:gd name="T37" fmla="*/ 74 h 203"/>
              <a:gd name="T38" fmla="*/ 61 w 203"/>
              <a:gd name="T39" fmla="*/ 63 h 203"/>
              <a:gd name="T40" fmla="*/ 72 w 203"/>
              <a:gd name="T41" fmla="*/ 60 h 203"/>
              <a:gd name="T42" fmla="*/ 82 w 203"/>
              <a:gd name="T43" fmla="*/ 62 h 203"/>
              <a:gd name="T44" fmla="*/ 89 w 203"/>
              <a:gd name="T45" fmla="*/ 68 h 203"/>
              <a:gd name="T46" fmla="*/ 102 w 203"/>
              <a:gd name="T47" fmla="*/ 73 h 203"/>
              <a:gd name="T48" fmla="*/ 115 w 203"/>
              <a:gd name="T49" fmla="*/ 68 h 203"/>
              <a:gd name="T50" fmla="*/ 122 w 203"/>
              <a:gd name="T51" fmla="*/ 62 h 203"/>
              <a:gd name="T52" fmla="*/ 132 w 203"/>
              <a:gd name="T53" fmla="*/ 60 h 203"/>
              <a:gd name="T54" fmla="*/ 143 w 203"/>
              <a:gd name="T55" fmla="*/ 63 h 203"/>
              <a:gd name="T56" fmla="*/ 151 w 203"/>
              <a:gd name="T57" fmla="*/ 74 h 203"/>
              <a:gd name="T58" fmla="*/ 152 w 203"/>
              <a:gd name="T59" fmla="*/ 85 h 203"/>
              <a:gd name="T60" fmla="*/ 152 w 203"/>
              <a:gd name="T61" fmla="*/ 85 h 203"/>
              <a:gd name="T62" fmla="*/ 152 w 203"/>
              <a:gd name="T63" fmla="*/ 8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3" h="203">
                <a:moveTo>
                  <a:pt x="189" y="51"/>
                </a:moveTo>
                <a:cubicBezTo>
                  <a:pt x="180" y="35"/>
                  <a:pt x="168" y="23"/>
                  <a:pt x="152" y="14"/>
                </a:cubicBezTo>
                <a:cubicBezTo>
                  <a:pt x="137" y="5"/>
                  <a:pt x="120" y="0"/>
                  <a:pt x="101" y="0"/>
                </a:cubicBezTo>
                <a:cubicBezTo>
                  <a:pt x="83" y="0"/>
                  <a:pt x="66" y="5"/>
                  <a:pt x="50" y="14"/>
                </a:cubicBezTo>
                <a:cubicBezTo>
                  <a:pt x="35" y="23"/>
                  <a:pt x="22" y="35"/>
                  <a:pt x="13" y="51"/>
                </a:cubicBezTo>
                <a:cubicBezTo>
                  <a:pt x="4" y="66"/>
                  <a:pt x="0" y="83"/>
                  <a:pt x="0" y="102"/>
                </a:cubicBezTo>
                <a:cubicBezTo>
                  <a:pt x="0" y="120"/>
                  <a:pt x="4" y="137"/>
                  <a:pt x="13" y="153"/>
                </a:cubicBezTo>
                <a:cubicBezTo>
                  <a:pt x="22" y="168"/>
                  <a:pt x="35" y="181"/>
                  <a:pt x="50" y="190"/>
                </a:cubicBezTo>
                <a:cubicBezTo>
                  <a:pt x="66" y="199"/>
                  <a:pt x="83" y="203"/>
                  <a:pt x="101" y="203"/>
                </a:cubicBezTo>
                <a:cubicBezTo>
                  <a:pt x="120" y="203"/>
                  <a:pt x="137" y="199"/>
                  <a:pt x="152" y="190"/>
                </a:cubicBezTo>
                <a:cubicBezTo>
                  <a:pt x="168" y="181"/>
                  <a:pt x="180" y="168"/>
                  <a:pt x="189" y="153"/>
                </a:cubicBezTo>
                <a:cubicBezTo>
                  <a:pt x="199" y="137"/>
                  <a:pt x="203" y="120"/>
                  <a:pt x="203" y="102"/>
                </a:cubicBezTo>
                <a:cubicBezTo>
                  <a:pt x="203" y="83"/>
                  <a:pt x="199" y="66"/>
                  <a:pt x="189" y="51"/>
                </a:cubicBezTo>
                <a:close/>
                <a:moveTo>
                  <a:pt x="152" y="85"/>
                </a:moveTo>
                <a:cubicBezTo>
                  <a:pt x="151" y="88"/>
                  <a:pt x="150" y="91"/>
                  <a:pt x="148" y="93"/>
                </a:cubicBezTo>
                <a:cubicBezTo>
                  <a:pt x="102" y="155"/>
                  <a:pt x="102" y="155"/>
                  <a:pt x="102" y="155"/>
                </a:cubicBezTo>
                <a:cubicBezTo>
                  <a:pt x="56" y="93"/>
                  <a:pt x="56" y="93"/>
                  <a:pt x="56" y="93"/>
                </a:cubicBezTo>
                <a:cubicBezTo>
                  <a:pt x="54" y="91"/>
                  <a:pt x="53" y="88"/>
                  <a:pt x="53" y="85"/>
                </a:cubicBezTo>
                <a:cubicBezTo>
                  <a:pt x="52" y="82"/>
                  <a:pt x="52" y="78"/>
                  <a:pt x="53" y="74"/>
                </a:cubicBezTo>
                <a:cubicBezTo>
                  <a:pt x="55" y="69"/>
                  <a:pt x="57" y="66"/>
                  <a:pt x="61" y="63"/>
                </a:cubicBezTo>
                <a:cubicBezTo>
                  <a:pt x="65" y="61"/>
                  <a:pt x="69" y="60"/>
                  <a:pt x="72" y="60"/>
                </a:cubicBezTo>
                <a:cubicBezTo>
                  <a:pt x="76" y="60"/>
                  <a:pt x="80" y="61"/>
                  <a:pt x="82" y="62"/>
                </a:cubicBezTo>
                <a:cubicBezTo>
                  <a:pt x="85" y="64"/>
                  <a:pt x="87" y="66"/>
                  <a:pt x="89" y="68"/>
                </a:cubicBezTo>
                <a:cubicBezTo>
                  <a:pt x="93" y="72"/>
                  <a:pt x="97" y="73"/>
                  <a:pt x="102" y="73"/>
                </a:cubicBezTo>
                <a:cubicBezTo>
                  <a:pt x="107" y="73"/>
                  <a:pt x="112" y="72"/>
                  <a:pt x="115" y="68"/>
                </a:cubicBezTo>
                <a:cubicBezTo>
                  <a:pt x="117" y="66"/>
                  <a:pt x="119" y="64"/>
                  <a:pt x="122" y="62"/>
                </a:cubicBezTo>
                <a:cubicBezTo>
                  <a:pt x="125" y="61"/>
                  <a:pt x="128" y="60"/>
                  <a:pt x="132" y="60"/>
                </a:cubicBezTo>
                <a:cubicBezTo>
                  <a:pt x="135" y="60"/>
                  <a:pt x="139" y="61"/>
                  <a:pt x="143" y="63"/>
                </a:cubicBezTo>
                <a:cubicBezTo>
                  <a:pt x="147" y="66"/>
                  <a:pt x="150" y="69"/>
                  <a:pt x="151" y="74"/>
                </a:cubicBezTo>
                <a:cubicBezTo>
                  <a:pt x="152" y="78"/>
                  <a:pt x="152" y="82"/>
                  <a:pt x="152" y="85"/>
                </a:cubicBezTo>
                <a:close/>
                <a:moveTo>
                  <a:pt x="152" y="85"/>
                </a:moveTo>
                <a:cubicBezTo>
                  <a:pt x="152" y="85"/>
                  <a:pt x="152" y="85"/>
                  <a:pt x="15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5" name="Freeform 488"/>
          <p:cNvSpPr>
            <a:spLocks noEditPoints="1"/>
          </p:cNvSpPr>
          <p:nvPr/>
        </p:nvSpPr>
        <p:spPr bwMode="auto">
          <a:xfrm>
            <a:off x="5833534" y="3399369"/>
            <a:ext cx="201084" cy="177800"/>
          </a:xfrm>
          <a:custGeom>
            <a:avLst/>
            <a:gdLst>
              <a:gd name="T0" fmla="*/ 77 w 153"/>
              <a:gd name="T1" fmla="*/ 0 h 136"/>
              <a:gd name="T2" fmla="*/ 1 w 153"/>
              <a:gd name="T3" fmla="*/ 63 h 136"/>
              <a:gd name="T4" fmla="*/ 0 w 153"/>
              <a:gd name="T5" fmla="*/ 63 h 136"/>
              <a:gd name="T6" fmla="*/ 0 w 153"/>
              <a:gd name="T7" fmla="*/ 64 h 136"/>
              <a:gd name="T8" fmla="*/ 0 w 153"/>
              <a:gd name="T9" fmla="*/ 127 h 136"/>
              <a:gd name="T10" fmla="*/ 3 w 153"/>
              <a:gd name="T11" fmla="*/ 133 h 136"/>
              <a:gd name="T12" fmla="*/ 9 w 153"/>
              <a:gd name="T13" fmla="*/ 136 h 136"/>
              <a:gd name="T14" fmla="*/ 60 w 153"/>
              <a:gd name="T15" fmla="*/ 136 h 136"/>
              <a:gd name="T16" fmla="*/ 60 w 153"/>
              <a:gd name="T17" fmla="*/ 85 h 136"/>
              <a:gd name="T18" fmla="*/ 94 w 153"/>
              <a:gd name="T19" fmla="*/ 85 h 136"/>
              <a:gd name="T20" fmla="*/ 94 w 153"/>
              <a:gd name="T21" fmla="*/ 136 h 136"/>
              <a:gd name="T22" fmla="*/ 144 w 153"/>
              <a:gd name="T23" fmla="*/ 136 h 136"/>
              <a:gd name="T24" fmla="*/ 150 w 153"/>
              <a:gd name="T25" fmla="*/ 133 h 136"/>
              <a:gd name="T26" fmla="*/ 153 w 153"/>
              <a:gd name="T27" fmla="*/ 127 h 136"/>
              <a:gd name="T28" fmla="*/ 153 w 153"/>
              <a:gd name="T29" fmla="*/ 64 h 136"/>
              <a:gd name="T30" fmla="*/ 153 w 153"/>
              <a:gd name="T31" fmla="*/ 63 h 136"/>
              <a:gd name="T32" fmla="*/ 77 w 153"/>
              <a:gd name="T33" fmla="*/ 0 h 136"/>
              <a:gd name="T34" fmla="*/ 77 w 153"/>
              <a:gd name="T35" fmla="*/ 0 h 136"/>
              <a:gd name="T36" fmla="*/ 77 w 153"/>
              <a:gd name="T3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3" h="136">
                <a:moveTo>
                  <a:pt x="77" y="0"/>
                </a:moveTo>
                <a:cubicBezTo>
                  <a:pt x="1" y="63"/>
                  <a:pt x="1" y="63"/>
                  <a:pt x="1" y="63"/>
                </a:cubicBezTo>
                <a:cubicBezTo>
                  <a:pt x="1" y="63"/>
                  <a:pt x="1" y="63"/>
                  <a:pt x="0" y="63"/>
                </a:cubicBezTo>
                <a:cubicBezTo>
                  <a:pt x="0" y="63"/>
                  <a:pt x="0" y="63"/>
                  <a:pt x="0" y="64"/>
                </a:cubicBezTo>
                <a:cubicBezTo>
                  <a:pt x="0" y="127"/>
                  <a:pt x="0" y="127"/>
                  <a:pt x="0" y="127"/>
                </a:cubicBezTo>
                <a:cubicBezTo>
                  <a:pt x="0" y="129"/>
                  <a:pt x="1" y="131"/>
                  <a:pt x="3" y="133"/>
                </a:cubicBezTo>
                <a:cubicBezTo>
                  <a:pt x="5" y="135"/>
                  <a:pt x="7" y="136"/>
                  <a:pt x="9" y="136"/>
                </a:cubicBezTo>
                <a:cubicBezTo>
                  <a:pt x="60" y="136"/>
                  <a:pt x="60" y="136"/>
                  <a:pt x="60" y="136"/>
                </a:cubicBezTo>
                <a:cubicBezTo>
                  <a:pt x="60" y="85"/>
                  <a:pt x="60" y="85"/>
                  <a:pt x="60" y="85"/>
                </a:cubicBezTo>
                <a:cubicBezTo>
                  <a:pt x="94" y="85"/>
                  <a:pt x="94" y="85"/>
                  <a:pt x="94" y="85"/>
                </a:cubicBezTo>
                <a:cubicBezTo>
                  <a:pt x="94" y="136"/>
                  <a:pt x="94" y="136"/>
                  <a:pt x="94" y="136"/>
                </a:cubicBezTo>
                <a:cubicBezTo>
                  <a:pt x="144" y="136"/>
                  <a:pt x="144" y="136"/>
                  <a:pt x="144" y="136"/>
                </a:cubicBezTo>
                <a:cubicBezTo>
                  <a:pt x="147" y="136"/>
                  <a:pt x="149" y="135"/>
                  <a:pt x="150" y="133"/>
                </a:cubicBezTo>
                <a:cubicBezTo>
                  <a:pt x="152" y="131"/>
                  <a:pt x="153" y="129"/>
                  <a:pt x="153" y="127"/>
                </a:cubicBezTo>
                <a:cubicBezTo>
                  <a:pt x="153" y="64"/>
                  <a:pt x="153" y="64"/>
                  <a:pt x="153" y="64"/>
                </a:cubicBezTo>
                <a:cubicBezTo>
                  <a:pt x="153" y="63"/>
                  <a:pt x="153" y="63"/>
                  <a:pt x="153" y="63"/>
                </a:cubicBezTo>
                <a:lnTo>
                  <a:pt x="77" y="0"/>
                </a:lnTo>
                <a:close/>
                <a:moveTo>
                  <a:pt x="77" y="0"/>
                </a:moveTo>
                <a:cubicBezTo>
                  <a:pt x="77" y="0"/>
                  <a:pt x="77" y="0"/>
                  <a:pt x="7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6" name="Freeform 489"/>
          <p:cNvSpPr>
            <a:spLocks noEditPoints="1"/>
          </p:cNvSpPr>
          <p:nvPr/>
        </p:nvSpPr>
        <p:spPr bwMode="auto">
          <a:xfrm>
            <a:off x="5793318" y="3354918"/>
            <a:ext cx="281517" cy="129117"/>
          </a:xfrm>
          <a:custGeom>
            <a:avLst/>
            <a:gdLst>
              <a:gd name="T0" fmla="*/ 212 w 214"/>
              <a:gd name="T1" fmla="*/ 82 h 100"/>
              <a:gd name="T2" fmla="*/ 183 w 214"/>
              <a:gd name="T3" fmla="*/ 58 h 100"/>
              <a:gd name="T4" fmla="*/ 183 w 214"/>
              <a:gd name="T5" fmla="*/ 4 h 100"/>
              <a:gd name="T6" fmla="*/ 182 w 214"/>
              <a:gd name="T7" fmla="*/ 1 h 100"/>
              <a:gd name="T8" fmla="*/ 179 w 214"/>
              <a:gd name="T9" fmla="*/ 0 h 100"/>
              <a:gd name="T10" fmla="*/ 153 w 214"/>
              <a:gd name="T11" fmla="*/ 0 h 100"/>
              <a:gd name="T12" fmla="*/ 150 w 214"/>
              <a:gd name="T13" fmla="*/ 1 h 100"/>
              <a:gd name="T14" fmla="*/ 149 w 214"/>
              <a:gd name="T15" fmla="*/ 4 h 100"/>
              <a:gd name="T16" fmla="*/ 149 w 214"/>
              <a:gd name="T17" fmla="*/ 30 h 100"/>
              <a:gd name="T18" fmla="*/ 117 w 214"/>
              <a:gd name="T19" fmla="*/ 3 h 100"/>
              <a:gd name="T20" fmla="*/ 107 w 214"/>
              <a:gd name="T21" fmla="*/ 0 h 100"/>
              <a:gd name="T22" fmla="*/ 97 w 214"/>
              <a:gd name="T23" fmla="*/ 3 h 100"/>
              <a:gd name="T24" fmla="*/ 1 w 214"/>
              <a:gd name="T25" fmla="*/ 82 h 100"/>
              <a:gd name="T26" fmla="*/ 0 w 214"/>
              <a:gd name="T27" fmla="*/ 85 h 100"/>
              <a:gd name="T28" fmla="*/ 1 w 214"/>
              <a:gd name="T29" fmla="*/ 88 h 100"/>
              <a:gd name="T30" fmla="*/ 9 w 214"/>
              <a:gd name="T31" fmla="*/ 98 h 100"/>
              <a:gd name="T32" fmla="*/ 12 w 214"/>
              <a:gd name="T33" fmla="*/ 100 h 100"/>
              <a:gd name="T34" fmla="*/ 15 w 214"/>
              <a:gd name="T35" fmla="*/ 99 h 100"/>
              <a:gd name="T36" fmla="*/ 107 w 214"/>
              <a:gd name="T37" fmla="*/ 22 h 100"/>
              <a:gd name="T38" fmla="*/ 198 w 214"/>
              <a:gd name="T39" fmla="*/ 99 h 100"/>
              <a:gd name="T40" fmla="*/ 201 w 214"/>
              <a:gd name="T41" fmla="*/ 100 h 100"/>
              <a:gd name="T42" fmla="*/ 202 w 214"/>
              <a:gd name="T43" fmla="*/ 100 h 100"/>
              <a:gd name="T44" fmla="*/ 204 w 214"/>
              <a:gd name="T45" fmla="*/ 98 h 100"/>
              <a:gd name="T46" fmla="*/ 213 w 214"/>
              <a:gd name="T47" fmla="*/ 88 h 100"/>
              <a:gd name="T48" fmla="*/ 213 w 214"/>
              <a:gd name="T49" fmla="*/ 85 h 100"/>
              <a:gd name="T50" fmla="*/ 212 w 214"/>
              <a:gd name="T51" fmla="*/ 82 h 100"/>
              <a:gd name="T52" fmla="*/ 212 w 214"/>
              <a:gd name="T53" fmla="*/ 82 h 100"/>
              <a:gd name="T54" fmla="*/ 212 w 214"/>
              <a:gd name="T55" fmla="*/ 8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100">
                <a:moveTo>
                  <a:pt x="212" y="82"/>
                </a:moveTo>
                <a:cubicBezTo>
                  <a:pt x="183" y="58"/>
                  <a:pt x="183" y="58"/>
                  <a:pt x="183" y="58"/>
                </a:cubicBezTo>
                <a:cubicBezTo>
                  <a:pt x="183" y="4"/>
                  <a:pt x="183" y="4"/>
                  <a:pt x="183" y="4"/>
                </a:cubicBezTo>
                <a:cubicBezTo>
                  <a:pt x="183" y="3"/>
                  <a:pt x="183" y="2"/>
                  <a:pt x="182" y="1"/>
                </a:cubicBezTo>
                <a:cubicBezTo>
                  <a:pt x="181" y="1"/>
                  <a:pt x="180" y="0"/>
                  <a:pt x="179" y="0"/>
                </a:cubicBezTo>
                <a:cubicBezTo>
                  <a:pt x="153" y="0"/>
                  <a:pt x="153" y="0"/>
                  <a:pt x="153" y="0"/>
                </a:cubicBezTo>
                <a:cubicBezTo>
                  <a:pt x="152" y="0"/>
                  <a:pt x="151" y="1"/>
                  <a:pt x="150" y="1"/>
                </a:cubicBezTo>
                <a:cubicBezTo>
                  <a:pt x="149" y="2"/>
                  <a:pt x="149" y="3"/>
                  <a:pt x="149" y="4"/>
                </a:cubicBezTo>
                <a:cubicBezTo>
                  <a:pt x="149" y="30"/>
                  <a:pt x="149" y="30"/>
                  <a:pt x="149" y="30"/>
                </a:cubicBezTo>
                <a:cubicBezTo>
                  <a:pt x="117" y="3"/>
                  <a:pt x="117" y="3"/>
                  <a:pt x="117" y="3"/>
                </a:cubicBezTo>
                <a:cubicBezTo>
                  <a:pt x="114" y="1"/>
                  <a:pt x="111" y="0"/>
                  <a:pt x="107" y="0"/>
                </a:cubicBezTo>
                <a:cubicBezTo>
                  <a:pt x="103" y="0"/>
                  <a:pt x="99" y="1"/>
                  <a:pt x="97" y="3"/>
                </a:cubicBezTo>
                <a:cubicBezTo>
                  <a:pt x="1" y="82"/>
                  <a:pt x="1" y="82"/>
                  <a:pt x="1" y="82"/>
                </a:cubicBezTo>
                <a:cubicBezTo>
                  <a:pt x="1" y="83"/>
                  <a:pt x="0" y="84"/>
                  <a:pt x="0" y="85"/>
                </a:cubicBezTo>
                <a:cubicBezTo>
                  <a:pt x="0" y="87"/>
                  <a:pt x="0" y="88"/>
                  <a:pt x="1" y="88"/>
                </a:cubicBezTo>
                <a:cubicBezTo>
                  <a:pt x="9" y="98"/>
                  <a:pt x="9" y="98"/>
                  <a:pt x="9" y="98"/>
                </a:cubicBezTo>
                <a:cubicBezTo>
                  <a:pt x="10" y="99"/>
                  <a:pt x="11" y="100"/>
                  <a:pt x="12" y="100"/>
                </a:cubicBezTo>
                <a:cubicBezTo>
                  <a:pt x="13" y="100"/>
                  <a:pt x="14" y="99"/>
                  <a:pt x="15" y="99"/>
                </a:cubicBezTo>
                <a:cubicBezTo>
                  <a:pt x="107" y="22"/>
                  <a:pt x="107" y="22"/>
                  <a:pt x="107" y="22"/>
                </a:cubicBezTo>
                <a:cubicBezTo>
                  <a:pt x="198" y="99"/>
                  <a:pt x="198" y="99"/>
                  <a:pt x="198" y="99"/>
                </a:cubicBezTo>
                <a:cubicBezTo>
                  <a:pt x="199" y="99"/>
                  <a:pt x="200" y="100"/>
                  <a:pt x="201" y="100"/>
                </a:cubicBezTo>
                <a:cubicBezTo>
                  <a:pt x="202" y="100"/>
                  <a:pt x="202" y="100"/>
                  <a:pt x="202" y="100"/>
                </a:cubicBezTo>
                <a:cubicBezTo>
                  <a:pt x="203" y="100"/>
                  <a:pt x="204" y="99"/>
                  <a:pt x="204" y="98"/>
                </a:cubicBezTo>
                <a:cubicBezTo>
                  <a:pt x="213" y="88"/>
                  <a:pt x="213" y="88"/>
                  <a:pt x="213" y="88"/>
                </a:cubicBezTo>
                <a:cubicBezTo>
                  <a:pt x="213" y="88"/>
                  <a:pt x="214" y="87"/>
                  <a:pt x="213" y="85"/>
                </a:cubicBezTo>
                <a:cubicBezTo>
                  <a:pt x="213" y="84"/>
                  <a:pt x="213" y="83"/>
                  <a:pt x="212" y="82"/>
                </a:cubicBezTo>
                <a:close/>
                <a:moveTo>
                  <a:pt x="212" y="82"/>
                </a:moveTo>
                <a:cubicBezTo>
                  <a:pt x="212" y="82"/>
                  <a:pt x="212" y="82"/>
                  <a:pt x="212" y="8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7" name="Freeform 490"/>
          <p:cNvSpPr>
            <a:spLocks noEditPoints="1"/>
          </p:cNvSpPr>
          <p:nvPr/>
        </p:nvSpPr>
        <p:spPr bwMode="auto">
          <a:xfrm>
            <a:off x="8509000" y="3342217"/>
            <a:ext cx="152400" cy="213784"/>
          </a:xfrm>
          <a:custGeom>
            <a:avLst/>
            <a:gdLst>
              <a:gd name="T0" fmla="*/ 116 w 117"/>
              <a:gd name="T1" fmla="*/ 114 h 163"/>
              <a:gd name="T2" fmla="*/ 114 w 117"/>
              <a:gd name="T3" fmla="*/ 113 h 163"/>
              <a:gd name="T4" fmla="*/ 95 w 117"/>
              <a:gd name="T5" fmla="*/ 113 h 163"/>
              <a:gd name="T6" fmla="*/ 92 w 117"/>
              <a:gd name="T7" fmla="*/ 114 h 163"/>
              <a:gd name="T8" fmla="*/ 91 w 117"/>
              <a:gd name="T9" fmla="*/ 117 h 163"/>
              <a:gd name="T10" fmla="*/ 91 w 117"/>
              <a:gd name="T11" fmla="*/ 138 h 163"/>
              <a:gd name="T12" fmla="*/ 44 w 117"/>
              <a:gd name="T13" fmla="*/ 138 h 163"/>
              <a:gd name="T14" fmla="*/ 44 w 117"/>
              <a:gd name="T15" fmla="*/ 94 h 163"/>
              <a:gd name="T16" fmla="*/ 79 w 117"/>
              <a:gd name="T17" fmla="*/ 94 h 163"/>
              <a:gd name="T18" fmla="*/ 81 w 117"/>
              <a:gd name="T19" fmla="*/ 93 h 163"/>
              <a:gd name="T20" fmla="*/ 82 w 117"/>
              <a:gd name="T21" fmla="*/ 90 h 163"/>
              <a:gd name="T22" fmla="*/ 82 w 117"/>
              <a:gd name="T23" fmla="*/ 75 h 163"/>
              <a:gd name="T24" fmla="*/ 81 w 117"/>
              <a:gd name="T25" fmla="*/ 73 h 163"/>
              <a:gd name="T26" fmla="*/ 79 w 117"/>
              <a:gd name="T27" fmla="*/ 71 h 163"/>
              <a:gd name="T28" fmla="*/ 44 w 117"/>
              <a:gd name="T29" fmla="*/ 71 h 163"/>
              <a:gd name="T30" fmla="*/ 44 w 117"/>
              <a:gd name="T31" fmla="*/ 47 h 163"/>
              <a:gd name="T32" fmla="*/ 50 w 117"/>
              <a:gd name="T33" fmla="*/ 32 h 163"/>
              <a:gd name="T34" fmla="*/ 65 w 117"/>
              <a:gd name="T35" fmla="*/ 27 h 163"/>
              <a:gd name="T36" fmla="*/ 76 w 117"/>
              <a:gd name="T37" fmla="*/ 29 h 163"/>
              <a:gd name="T38" fmla="*/ 84 w 117"/>
              <a:gd name="T39" fmla="*/ 33 h 163"/>
              <a:gd name="T40" fmla="*/ 87 w 117"/>
              <a:gd name="T41" fmla="*/ 35 h 163"/>
              <a:gd name="T42" fmla="*/ 90 w 117"/>
              <a:gd name="T43" fmla="*/ 36 h 163"/>
              <a:gd name="T44" fmla="*/ 92 w 117"/>
              <a:gd name="T45" fmla="*/ 34 h 163"/>
              <a:gd name="T46" fmla="*/ 104 w 117"/>
              <a:gd name="T47" fmla="*/ 20 h 163"/>
              <a:gd name="T48" fmla="*/ 105 w 117"/>
              <a:gd name="T49" fmla="*/ 17 h 163"/>
              <a:gd name="T50" fmla="*/ 104 w 117"/>
              <a:gd name="T51" fmla="*/ 15 h 163"/>
              <a:gd name="T52" fmla="*/ 65 w 117"/>
              <a:gd name="T53" fmla="*/ 0 h 163"/>
              <a:gd name="T54" fmla="*/ 29 w 117"/>
              <a:gd name="T55" fmla="*/ 13 h 163"/>
              <a:gd name="T56" fmla="*/ 15 w 117"/>
              <a:gd name="T57" fmla="*/ 46 h 163"/>
              <a:gd name="T58" fmla="*/ 15 w 117"/>
              <a:gd name="T59" fmla="*/ 71 h 163"/>
              <a:gd name="T60" fmla="*/ 4 w 117"/>
              <a:gd name="T61" fmla="*/ 71 h 163"/>
              <a:gd name="T62" fmla="*/ 1 w 117"/>
              <a:gd name="T63" fmla="*/ 73 h 163"/>
              <a:gd name="T64" fmla="*/ 0 w 117"/>
              <a:gd name="T65" fmla="*/ 75 h 163"/>
              <a:gd name="T66" fmla="*/ 0 w 117"/>
              <a:gd name="T67" fmla="*/ 90 h 163"/>
              <a:gd name="T68" fmla="*/ 1 w 117"/>
              <a:gd name="T69" fmla="*/ 93 h 163"/>
              <a:gd name="T70" fmla="*/ 4 w 117"/>
              <a:gd name="T71" fmla="*/ 94 h 163"/>
              <a:gd name="T72" fmla="*/ 15 w 117"/>
              <a:gd name="T73" fmla="*/ 94 h 163"/>
              <a:gd name="T74" fmla="*/ 15 w 117"/>
              <a:gd name="T75" fmla="*/ 138 h 163"/>
              <a:gd name="T76" fmla="*/ 3 w 117"/>
              <a:gd name="T77" fmla="*/ 138 h 163"/>
              <a:gd name="T78" fmla="*/ 1 w 117"/>
              <a:gd name="T79" fmla="*/ 139 h 163"/>
              <a:gd name="T80" fmla="*/ 0 w 117"/>
              <a:gd name="T81" fmla="*/ 142 h 163"/>
              <a:gd name="T82" fmla="*/ 0 w 117"/>
              <a:gd name="T83" fmla="*/ 159 h 163"/>
              <a:gd name="T84" fmla="*/ 1 w 117"/>
              <a:gd name="T85" fmla="*/ 162 h 163"/>
              <a:gd name="T86" fmla="*/ 3 w 117"/>
              <a:gd name="T87" fmla="*/ 163 h 163"/>
              <a:gd name="T88" fmla="*/ 114 w 117"/>
              <a:gd name="T89" fmla="*/ 163 h 163"/>
              <a:gd name="T90" fmla="*/ 116 w 117"/>
              <a:gd name="T91" fmla="*/ 162 h 163"/>
              <a:gd name="T92" fmla="*/ 117 w 117"/>
              <a:gd name="T93" fmla="*/ 159 h 163"/>
              <a:gd name="T94" fmla="*/ 117 w 117"/>
              <a:gd name="T95" fmla="*/ 117 h 163"/>
              <a:gd name="T96" fmla="*/ 116 w 117"/>
              <a:gd name="T97" fmla="*/ 114 h 163"/>
              <a:gd name="T98" fmla="*/ 116 w 117"/>
              <a:gd name="T99" fmla="*/ 114 h 163"/>
              <a:gd name="T100" fmla="*/ 116 w 117"/>
              <a:gd name="T101" fmla="*/ 11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7" h="163">
                <a:moveTo>
                  <a:pt x="116" y="114"/>
                </a:moveTo>
                <a:cubicBezTo>
                  <a:pt x="116" y="114"/>
                  <a:pt x="115" y="113"/>
                  <a:pt x="114" y="113"/>
                </a:cubicBezTo>
                <a:cubicBezTo>
                  <a:pt x="95" y="113"/>
                  <a:pt x="95" y="113"/>
                  <a:pt x="95" y="113"/>
                </a:cubicBezTo>
                <a:cubicBezTo>
                  <a:pt x="94" y="113"/>
                  <a:pt x="93" y="114"/>
                  <a:pt x="92" y="114"/>
                </a:cubicBezTo>
                <a:cubicBezTo>
                  <a:pt x="92" y="115"/>
                  <a:pt x="91" y="116"/>
                  <a:pt x="91" y="117"/>
                </a:cubicBezTo>
                <a:cubicBezTo>
                  <a:pt x="91" y="138"/>
                  <a:pt x="91" y="138"/>
                  <a:pt x="91" y="138"/>
                </a:cubicBezTo>
                <a:cubicBezTo>
                  <a:pt x="44" y="138"/>
                  <a:pt x="44" y="138"/>
                  <a:pt x="44" y="138"/>
                </a:cubicBezTo>
                <a:cubicBezTo>
                  <a:pt x="44" y="94"/>
                  <a:pt x="44" y="94"/>
                  <a:pt x="44" y="94"/>
                </a:cubicBezTo>
                <a:cubicBezTo>
                  <a:pt x="79" y="94"/>
                  <a:pt x="79" y="94"/>
                  <a:pt x="79" y="94"/>
                </a:cubicBezTo>
                <a:cubicBezTo>
                  <a:pt x="80" y="94"/>
                  <a:pt x="81" y="94"/>
                  <a:pt x="81" y="93"/>
                </a:cubicBezTo>
                <a:cubicBezTo>
                  <a:pt x="82" y="92"/>
                  <a:pt x="82" y="91"/>
                  <a:pt x="82" y="90"/>
                </a:cubicBezTo>
                <a:cubicBezTo>
                  <a:pt x="82" y="75"/>
                  <a:pt x="82" y="75"/>
                  <a:pt x="82" y="75"/>
                </a:cubicBezTo>
                <a:cubicBezTo>
                  <a:pt x="82" y="74"/>
                  <a:pt x="82" y="73"/>
                  <a:pt x="81" y="73"/>
                </a:cubicBezTo>
                <a:cubicBezTo>
                  <a:pt x="81" y="72"/>
                  <a:pt x="80" y="71"/>
                  <a:pt x="79" y="71"/>
                </a:cubicBezTo>
                <a:cubicBezTo>
                  <a:pt x="44" y="71"/>
                  <a:pt x="44" y="71"/>
                  <a:pt x="44" y="71"/>
                </a:cubicBezTo>
                <a:cubicBezTo>
                  <a:pt x="44" y="47"/>
                  <a:pt x="44" y="47"/>
                  <a:pt x="44" y="47"/>
                </a:cubicBezTo>
                <a:cubicBezTo>
                  <a:pt x="44" y="41"/>
                  <a:pt x="46" y="36"/>
                  <a:pt x="50" y="32"/>
                </a:cubicBezTo>
                <a:cubicBezTo>
                  <a:pt x="54" y="29"/>
                  <a:pt x="59" y="27"/>
                  <a:pt x="65" y="27"/>
                </a:cubicBezTo>
                <a:cubicBezTo>
                  <a:pt x="69" y="27"/>
                  <a:pt x="72" y="28"/>
                  <a:pt x="76" y="29"/>
                </a:cubicBezTo>
                <a:cubicBezTo>
                  <a:pt x="80" y="31"/>
                  <a:pt x="82" y="32"/>
                  <a:pt x="84" y="33"/>
                </a:cubicBezTo>
                <a:cubicBezTo>
                  <a:pt x="86" y="34"/>
                  <a:pt x="87" y="35"/>
                  <a:pt x="87" y="35"/>
                </a:cubicBezTo>
                <a:cubicBezTo>
                  <a:pt x="88" y="36"/>
                  <a:pt x="89" y="36"/>
                  <a:pt x="90" y="36"/>
                </a:cubicBezTo>
                <a:cubicBezTo>
                  <a:pt x="91" y="36"/>
                  <a:pt x="92" y="35"/>
                  <a:pt x="92" y="34"/>
                </a:cubicBezTo>
                <a:cubicBezTo>
                  <a:pt x="104" y="20"/>
                  <a:pt x="104" y="20"/>
                  <a:pt x="104" y="20"/>
                </a:cubicBezTo>
                <a:cubicBezTo>
                  <a:pt x="105" y="19"/>
                  <a:pt x="105" y="18"/>
                  <a:pt x="105" y="17"/>
                </a:cubicBezTo>
                <a:cubicBezTo>
                  <a:pt x="105" y="16"/>
                  <a:pt x="104" y="15"/>
                  <a:pt x="104" y="15"/>
                </a:cubicBezTo>
                <a:cubicBezTo>
                  <a:pt x="92" y="5"/>
                  <a:pt x="79" y="0"/>
                  <a:pt x="65" y="0"/>
                </a:cubicBezTo>
                <a:cubicBezTo>
                  <a:pt x="50" y="0"/>
                  <a:pt x="38" y="5"/>
                  <a:pt x="29" y="13"/>
                </a:cubicBezTo>
                <a:cubicBezTo>
                  <a:pt x="19" y="22"/>
                  <a:pt x="15" y="33"/>
                  <a:pt x="15" y="46"/>
                </a:cubicBezTo>
                <a:cubicBezTo>
                  <a:pt x="15" y="71"/>
                  <a:pt x="15" y="71"/>
                  <a:pt x="15" y="71"/>
                </a:cubicBezTo>
                <a:cubicBezTo>
                  <a:pt x="4" y="71"/>
                  <a:pt x="4" y="71"/>
                  <a:pt x="4" y="71"/>
                </a:cubicBezTo>
                <a:cubicBezTo>
                  <a:pt x="3" y="71"/>
                  <a:pt x="2" y="72"/>
                  <a:pt x="1" y="73"/>
                </a:cubicBezTo>
                <a:cubicBezTo>
                  <a:pt x="0" y="73"/>
                  <a:pt x="0" y="74"/>
                  <a:pt x="0" y="75"/>
                </a:cubicBezTo>
                <a:cubicBezTo>
                  <a:pt x="0" y="90"/>
                  <a:pt x="0" y="90"/>
                  <a:pt x="0" y="90"/>
                </a:cubicBezTo>
                <a:cubicBezTo>
                  <a:pt x="0" y="91"/>
                  <a:pt x="0" y="92"/>
                  <a:pt x="1" y="93"/>
                </a:cubicBezTo>
                <a:cubicBezTo>
                  <a:pt x="2" y="94"/>
                  <a:pt x="3" y="94"/>
                  <a:pt x="4" y="94"/>
                </a:cubicBezTo>
                <a:cubicBezTo>
                  <a:pt x="15" y="94"/>
                  <a:pt x="15" y="94"/>
                  <a:pt x="15" y="94"/>
                </a:cubicBezTo>
                <a:cubicBezTo>
                  <a:pt x="15" y="138"/>
                  <a:pt x="15" y="138"/>
                  <a:pt x="15" y="138"/>
                </a:cubicBezTo>
                <a:cubicBezTo>
                  <a:pt x="3" y="138"/>
                  <a:pt x="3" y="138"/>
                  <a:pt x="3" y="138"/>
                </a:cubicBezTo>
                <a:cubicBezTo>
                  <a:pt x="2" y="138"/>
                  <a:pt x="2" y="139"/>
                  <a:pt x="1" y="139"/>
                </a:cubicBezTo>
                <a:cubicBezTo>
                  <a:pt x="0" y="140"/>
                  <a:pt x="0" y="141"/>
                  <a:pt x="0" y="142"/>
                </a:cubicBezTo>
                <a:cubicBezTo>
                  <a:pt x="0" y="159"/>
                  <a:pt x="0" y="159"/>
                  <a:pt x="0" y="159"/>
                </a:cubicBezTo>
                <a:cubicBezTo>
                  <a:pt x="0" y="160"/>
                  <a:pt x="0" y="161"/>
                  <a:pt x="1" y="162"/>
                </a:cubicBezTo>
                <a:cubicBezTo>
                  <a:pt x="1" y="163"/>
                  <a:pt x="2" y="163"/>
                  <a:pt x="3" y="163"/>
                </a:cubicBezTo>
                <a:cubicBezTo>
                  <a:pt x="114" y="163"/>
                  <a:pt x="114" y="163"/>
                  <a:pt x="114" y="163"/>
                </a:cubicBezTo>
                <a:cubicBezTo>
                  <a:pt x="115" y="163"/>
                  <a:pt x="116" y="163"/>
                  <a:pt x="116" y="162"/>
                </a:cubicBezTo>
                <a:cubicBezTo>
                  <a:pt x="117" y="161"/>
                  <a:pt x="117" y="160"/>
                  <a:pt x="117" y="159"/>
                </a:cubicBezTo>
                <a:cubicBezTo>
                  <a:pt x="117" y="117"/>
                  <a:pt x="117" y="117"/>
                  <a:pt x="117" y="117"/>
                </a:cubicBezTo>
                <a:cubicBezTo>
                  <a:pt x="117" y="116"/>
                  <a:pt x="117" y="115"/>
                  <a:pt x="116" y="114"/>
                </a:cubicBezTo>
                <a:close/>
                <a:moveTo>
                  <a:pt x="116" y="114"/>
                </a:moveTo>
                <a:cubicBezTo>
                  <a:pt x="116" y="114"/>
                  <a:pt x="116" y="114"/>
                  <a:pt x="116" y="1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8" name="Freeform 491"/>
          <p:cNvSpPr>
            <a:spLocks noEditPoints="1"/>
          </p:cNvSpPr>
          <p:nvPr/>
        </p:nvSpPr>
        <p:spPr bwMode="auto">
          <a:xfrm>
            <a:off x="884769" y="3769785"/>
            <a:ext cx="275167" cy="224367"/>
          </a:xfrm>
          <a:custGeom>
            <a:avLst/>
            <a:gdLst>
              <a:gd name="T0" fmla="*/ 207 w 210"/>
              <a:gd name="T1" fmla="*/ 78 h 172"/>
              <a:gd name="T2" fmla="*/ 202 w 210"/>
              <a:gd name="T3" fmla="*/ 76 h 172"/>
              <a:gd name="T4" fmla="*/ 172 w 210"/>
              <a:gd name="T5" fmla="*/ 76 h 172"/>
              <a:gd name="T6" fmla="*/ 172 w 210"/>
              <a:gd name="T7" fmla="*/ 37 h 172"/>
              <a:gd name="T8" fmla="*/ 195 w 210"/>
              <a:gd name="T9" fmla="*/ 14 h 172"/>
              <a:gd name="T10" fmla="*/ 197 w 210"/>
              <a:gd name="T11" fmla="*/ 8 h 172"/>
              <a:gd name="T12" fmla="*/ 195 w 210"/>
              <a:gd name="T13" fmla="*/ 3 h 172"/>
              <a:gd name="T14" fmla="*/ 189 w 210"/>
              <a:gd name="T15" fmla="*/ 0 h 172"/>
              <a:gd name="T16" fmla="*/ 183 w 210"/>
              <a:gd name="T17" fmla="*/ 3 h 172"/>
              <a:gd name="T18" fmla="*/ 160 w 210"/>
              <a:gd name="T19" fmla="*/ 25 h 172"/>
              <a:gd name="T20" fmla="*/ 50 w 210"/>
              <a:gd name="T21" fmla="*/ 25 h 172"/>
              <a:gd name="T22" fmla="*/ 27 w 210"/>
              <a:gd name="T23" fmla="*/ 3 h 172"/>
              <a:gd name="T24" fmla="*/ 21 w 210"/>
              <a:gd name="T25" fmla="*/ 0 h 172"/>
              <a:gd name="T26" fmla="*/ 15 w 210"/>
              <a:gd name="T27" fmla="*/ 3 h 172"/>
              <a:gd name="T28" fmla="*/ 13 w 210"/>
              <a:gd name="T29" fmla="*/ 8 h 172"/>
              <a:gd name="T30" fmla="*/ 15 w 210"/>
              <a:gd name="T31" fmla="*/ 14 h 172"/>
              <a:gd name="T32" fmla="*/ 38 w 210"/>
              <a:gd name="T33" fmla="*/ 37 h 172"/>
              <a:gd name="T34" fmla="*/ 38 w 210"/>
              <a:gd name="T35" fmla="*/ 76 h 172"/>
              <a:gd name="T36" fmla="*/ 9 w 210"/>
              <a:gd name="T37" fmla="*/ 76 h 172"/>
              <a:gd name="T38" fmla="*/ 3 w 210"/>
              <a:gd name="T39" fmla="*/ 78 h 172"/>
              <a:gd name="T40" fmla="*/ 0 w 210"/>
              <a:gd name="T41" fmla="*/ 84 h 172"/>
              <a:gd name="T42" fmla="*/ 3 w 210"/>
              <a:gd name="T43" fmla="*/ 90 h 172"/>
              <a:gd name="T44" fmla="*/ 9 w 210"/>
              <a:gd name="T45" fmla="*/ 92 h 172"/>
              <a:gd name="T46" fmla="*/ 38 w 210"/>
              <a:gd name="T47" fmla="*/ 92 h 172"/>
              <a:gd name="T48" fmla="*/ 46 w 210"/>
              <a:gd name="T49" fmla="*/ 128 h 172"/>
              <a:gd name="T50" fmla="*/ 19 w 210"/>
              <a:gd name="T51" fmla="*/ 158 h 172"/>
              <a:gd name="T52" fmla="*/ 17 w 210"/>
              <a:gd name="T53" fmla="*/ 164 h 172"/>
              <a:gd name="T54" fmla="*/ 20 w 210"/>
              <a:gd name="T55" fmla="*/ 170 h 172"/>
              <a:gd name="T56" fmla="*/ 26 w 210"/>
              <a:gd name="T57" fmla="*/ 172 h 172"/>
              <a:gd name="T58" fmla="*/ 32 w 210"/>
              <a:gd name="T59" fmla="*/ 169 h 172"/>
              <a:gd name="T60" fmla="*/ 56 w 210"/>
              <a:gd name="T61" fmla="*/ 142 h 172"/>
              <a:gd name="T62" fmla="*/ 58 w 210"/>
              <a:gd name="T63" fmla="*/ 144 h 172"/>
              <a:gd name="T64" fmla="*/ 63 w 210"/>
              <a:gd name="T65" fmla="*/ 148 h 172"/>
              <a:gd name="T66" fmla="*/ 72 w 210"/>
              <a:gd name="T67" fmla="*/ 153 h 172"/>
              <a:gd name="T68" fmla="*/ 83 w 210"/>
              <a:gd name="T69" fmla="*/ 158 h 172"/>
              <a:gd name="T70" fmla="*/ 97 w 210"/>
              <a:gd name="T71" fmla="*/ 159 h 172"/>
              <a:gd name="T72" fmla="*/ 97 w 210"/>
              <a:gd name="T73" fmla="*/ 42 h 172"/>
              <a:gd name="T74" fmla="*/ 114 w 210"/>
              <a:gd name="T75" fmla="*/ 42 h 172"/>
              <a:gd name="T76" fmla="*/ 114 w 210"/>
              <a:gd name="T77" fmla="*/ 159 h 172"/>
              <a:gd name="T78" fmla="*/ 126 w 210"/>
              <a:gd name="T79" fmla="*/ 158 h 172"/>
              <a:gd name="T80" fmla="*/ 137 w 210"/>
              <a:gd name="T81" fmla="*/ 154 h 172"/>
              <a:gd name="T82" fmla="*/ 145 w 210"/>
              <a:gd name="T83" fmla="*/ 149 h 172"/>
              <a:gd name="T84" fmla="*/ 151 w 210"/>
              <a:gd name="T85" fmla="*/ 145 h 172"/>
              <a:gd name="T86" fmla="*/ 153 w 210"/>
              <a:gd name="T87" fmla="*/ 144 h 172"/>
              <a:gd name="T88" fmla="*/ 179 w 210"/>
              <a:gd name="T89" fmla="*/ 169 h 172"/>
              <a:gd name="T90" fmla="*/ 185 w 210"/>
              <a:gd name="T91" fmla="*/ 172 h 172"/>
              <a:gd name="T92" fmla="*/ 191 w 210"/>
              <a:gd name="T93" fmla="*/ 169 h 172"/>
              <a:gd name="T94" fmla="*/ 193 w 210"/>
              <a:gd name="T95" fmla="*/ 163 h 172"/>
              <a:gd name="T96" fmla="*/ 191 w 210"/>
              <a:gd name="T97" fmla="*/ 158 h 172"/>
              <a:gd name="T98" fmla="*/ 163 w 210"/>
              <a:gd name="T99" fmla="*/ 130 h 172"/>
              <a:gd name="T100" fmla="*/ 172 w 210"/>
              <a:gd name="T101" fmla="*/ 92 h 172"/>
              <a:gd name="T102" fmla="*/ 202 w 210"/>
              <a:gd name="T103" fmla="*/ 92 h 172"/>
              <a:gd name="T104" fmla="*/ 207 w 210"/>
              <a:gd name="T105" fmla="*/ 90 h 172"/>
              <a:gd name="T106" fmla="*/ 210 w 210"/>
              <a:gd name="T107" fmla="*/ 84 h 172"/>
              <a:gd name="T108" fmla="*/ 207 w 210"/>
              <a:gd name="T109" fmla="*/ 78 h 172"/>
              <a:gd name="T110" fmla="*/ 207 w 210"/>
              <a:gd name="T111" fmla="*/ 78 h 172"/>
              <a:gd name="T112" fmla="*/ 207 w 210"/>
              <a:gd name="T113" fmla="*/ 7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172">
                <a:moveTo>
                  <a:pt x="207" y="78"/>
                </a:moveTo>
                <a:cubicBezTo>
                  <a:pt x="206" y="76"/>
                  <a:pt x="204" y="76"/>
                  <a:pt x="202" y="76"/>
                </a:cubicBezTo>
                <a:cubicBezTo>
                  <a:pt x="172" y="76"/>
                  <a:pt x="172" y="76"/>
                  <a:pt x="172" y="76"/>
                </a:cubicBezTo>
                <a:cubicBezTo>
                  <a:pt x="172" y="37"/>
                  <a:pt x="172" y="37"/>
                  <a:pt x="172" y="37"/>
                </a:cubicBezTo>
                <a:cubicBezTo>
                  <a:pt x="195" y="14"/>
                  <a:pt x="195" y="14"/>
                  <a:pt x="195" y="14"/>
                </a:cubicBezTo>
                <a:cubicBezTo>
                  <a:pt x="196" y="13"/>
                  <a:pt x="197" y="11"/>
                  <a:pt x="197" y="8"/>
                </a:cubicBezTo>
                <a:cubicBezTo>
                  <a:pt x="197" y="6"/>
                  <a:pt x="196" y="4"/>
                  <a:pt x="195" y="3"/>
                </a:cubicBezTo>
                <a:cubicBezTo>
                  <a:pt x="193" y="1"/>
                  <a:pt x="191" y="0"/>
                  <a:pt x="189" y="0"/>
                </a:cubicBezTo>
                <a:cubicBezTo>
                  <a:pt x="187" y="0"/>
                  <a:pt x="185" y="1"/>
                  <a:pt x="183" y="3"/>
                </a:cubicBezTo>
                <a:cubicBezTo>
                  <a:pt x="160" y="25"/>
                  <a:pt x="160" y="25"/>
                  <a:pt x="160" y="25"/>
                </a:cubicBezTo>
                <a:cubicBezTo>
                  <a:pt x="50" y="25"/>
                  <a:pt x="50" y="25"/>
                  <a:pt x="50" y="25"/>
                </a:cubicBezTo>
                <a:cubicBezTo>
                  <a:pt x="27" y="3"/>
                  <a:pt x="27" y="3"/>
                  <a:pt x="27" y="3"/>
                </a:cubicBezTo>
                <a:cubicBezTo>
                  <a:pt x="26" y="1"/>
                  <a:pt x="24" y="0"/>
                  <a:pt x="21" y="0"/>
                </a:cubicBezTo>
                <a:cubicBezTo>
                  <a:pt x="19" y="0"/>
                  <a:pt x="17" y="1"/>
                  <a:pt x="15" y="3"/>
                </a:cubicBezTo>
                <a:cubicBezTo>
                  <a:pt x="14" y="4"/>
                  <a:pt x="13" y="6"/>
                  <a:pt x="13" y="8"/>
                </a:cubicBezTo>
                <a:cubicBezTo>
                  <a:pt x="13" y="11"/>
                  <a:pt x="14" y="13"/>
                  <a:pt x="15" y="14"/>
                </a:cubicBezTo>
                <a:cubicBezTo>
                  <a:pt x="38" y="37"/>
                  <a:pt x="38" y="37"/>
                  <a:pt x="38" y="37"/>
                </a:cubicBezTo>
                <a:cubicBezTo>
                  <a:pt x="38" y="76"/>
                  <a:pt x="38" y="76"/>
                  <a:pt x="38" y="76"/>
                </a:cubicBezTo>
                <a:cubicBezTo>
                  <a:pt x="9" y="76"/>
                  <a:pt x="9" y="76"/>
                  <a:pt x="9" y="76"/>
                </a:cubicBezTo>
                <a:cubicBezTo>
                  <a:pt x="7" y="76"/>
                  <a:pt x="5" y="76"/>
                  <a:pt x="3" y="78"/>
                </a:cubicBezTo>
                <a:cubicBezTo>
                  <a:pt x="1" y="80"/>
                  <a:pt x="0" y="82"/>
                  <a:pt x="0" y="84"/>
                </a:cubicBezTo>
                <a:cubicBezTo>
                  <a:pt x="0" y="86"/>
                  <a:pt x="1" y="88"/>
                  <a:pt x="3" y="90"/>
                </a:cubicBezTo>
                <a:cubicBezTo>
                  <a:pt x="5" y="91"/>
                  <a:pt x="7" y="92"/>
                  <a:pt x="9" y="92"/>
                </a:cubicBezTo>
                <a:cubicBezTo>
                  <a:pt x="38" y="92"/>
                  <a:pt x="38" y="92"/>
                  <a:pt x="38" y="92"/>
                </a:cubicBezTo>
                <a:cubicBezTo>
                  <a:pt x="38" y="106"/>
                  <a:pt x="41" y="118"/>
                  <a:pt x="46" y="128"/>
                </a:cubicBezTo>
                <a:cubicBezTo>
                  <a:pt x="19" y="158"/>
                  <a:pt x="19" y="158"/>
                  <a:pt x="19" y="158"/>
                </a:cubicBezTo>
                <a:cubicBezTo>
                  <a:pt x="18" y="160"/>
                  <a:pt x="17" y="162"/>
                  <a:pt x="17" y="164"/>
                </a:cubicBezTo>
                <a:cubicBezTo>
                  <a:pt x="17" y="166"/>
                  <a:pt x="18" y="168"/>
                  <a:pt x="20" y="170"/>
                </a:cubicBezTo>
                <a:cubicBezTo>
                  <a:pt x="22" y="171"/>
                  <a:pt x="23" y="172"/>
                  <a:pt x="26" y="172"/>
                </a:cubicBezTo>
                <a:cubicBezTo>
                  <a:pt x="28" y="172"/>
                  <a:pt x="30" y="171"/>
                  <a:pt x="32" y="169"/>
                </a:cubicBezTo>
                <a:cubicBezTo>
                  <a:pt x="56" y="142"/>
                  <a:pt x="56" y="142"/>
                  <a:pt x="56" y="142"/>
                </a:cubicBezTo>
                <a:cubicBezTo>
                  <a:pt x="58" y="144"/>
                  <a:pt x="58" y="144"/>
                  <a:pt x="58" y="144"/>
                </a:cubicBezTo>
                <a:cubicBezTo>
                  <a:pt x="59" y="145"/>
                  <a:pt x="61" y="146"/>
                  <a:pt x="63" y="148"/>
                </a:cubicBezTo>
                <a:cubicBezTo>
                  <a:pt x="66" y="150"/>
                  <a:pt x="69" y="152"/>
                  <a:pt x="72" y="153"/>
                </a:cubicBezTo>
                <a:cubicBezTo>
                  <a:pt x="75" y="155"/>
                  <a:pt x="79" y="156"/>
                  <a:pt x="83" y="158"/>
                </a:cubicBezTo>
                <a:cubicBezTo>
                  <a:pt x="88" y="159"/>
                  <a:pt x="92" y="159"/>
                  <a:pt x="97" y="159"/>
                </a:cubicBezTo>
                <a:cubicBezTo>
                  <a:pt x="97" y="42"/>
                  <a:pt x="97" y="42"/>
                  <a:pt x="97" y="42"/>
                </a:cubicBezTo>
                <a:cubicBezTo>
                  <a:pt x="114" y="42"/>
                  <a:pt x="114" y="42"/>
                  <a:pt x="114" y="42"/>
                </a:cubicBezTo>
                <a:cubicBezTo>
                  <a:pt x="114" y="159"/>
                  <a:pt x="114" y="159"/>
                  <a:pt x="114" y="159"/>
                </a:cubicBezTo>
                <a:cubicBezTo>
                  <a:pt x="118" y="159"/>
                  <a:pt x="122" y="159"/>
                  <a:pt x="126" y="158"/>
                </a:cubicBezTo>
                <a:cubicBezTo>
                  <a:pt x="131" y="156"/>
                  <a:pt x="134" y="155"/>
                  <a:pt x="137" y="154"/>
                </a:cubicBezTo>
                <a:cubicBezTo>
                  <a:pt x="140" y="152"/>
                  <a:pt x="143" y="151"/>
                  <a:pt x="145" y="149"/>
                </a:cubicBezTo>
                <a:cubicBezTo>
                  <a:pt x="148" y="147"/>
                  <a:pt x="150" y="146"/>
                  <a:pt x="151" y="145"/>
                </a:cubicBezTo>
                <a:cubicBezTo>
                  <a:pt x="152" y="145"/>
                  <a:pt x="153" y="144"/>
                  <a:pt x="153" y="144"/>
                </a:cubicBezTo>
                <a:cubicBezTo>
                  <a:pt x="179" y="169"/>
                  <a:pt x="179" y="169"/>
                  <a:pt x="179" y="169"/>
                </a:cubicBezTo>
                <a:cubicBezTo>
                  <a:pt x="180" y="171"/>
                  <a:pt x="182" y="172"/>
                  <a:pt x="185" y="172"/>
                </a:cubicBezTo>
                <a:cubicBezTo>
                  <a:pt x="187" y="172"/>
                  <a:pt x="189" y="171"/>
                  <a:pt x="191" y="169"/>
                </a:cubicBezTo>
                <a:cubicBezTo>
                  <a:pt x="192" y="168"/>
                  <a:pt x="193" y="166"/>
                  <a:pt x="193" y="163"/>
                </a:cubicBezTo>
                <a:cubicBezTo>
                  <a:pt x="193" y="161"/>
                  <a:pt x="192" y="159"/>
                  <a:pt x="191" y="158"/>
                </a:cubicBezTo>
                <a:cubicBezTo>
                  <a:pt x="163" y="130"/>
                  <a:pt x="163" y="130"/>
                  <a:pt x="163" y="130"/>
                </a:cubicBezTo>
                <a:cubicBezTo>
                  <a:pt x="169" y="120"/>
                  <a:pt x="172" y="107"/>
                  <a:pt x="172" y="92"/>
                </a:cubicBezTo>
                <a:cubicBezTo>
                  <a:pt x="202" y="92"/>
                  <a:pt x="202" y="92"/>
                  <a:pt x="202" y="92"/>
                </a:cubicBezTo>
                <a:cubicBezTo>
                  <a:pt x="204" y="92"/>
                  <a:pt x="206" y="91"/>
                  <a:pt x="207" y="90"/>
                </a:cubicBezTo>
                <a:cubicBezTo>
                  <a:pt x="209" y="88"/>
                  <a:pt x="210" y="86"/>
                  <a:pt x="210" y="84"/>
                </a:cubicBezTo>
                <a:cubicBezTo>
                  <a:pt x="210" y="82"/>
                  <a:pt x="209" y="80"/>
                  <a:pt x="207" y="78"/>
                </a:cubicBezTo>
                <a:close/>
                <a:moveTo>
                  <a:pt x="207" y="78"/>
                </a:moveTo>
                <a:cubicBezTo>
                  <a:pt x="207" y="78"/>
                  <a:pt x="207" y="78"/>
                  <a:pt x="207" y="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9" name="Freeform 492"/>
          <p:cNvSpPr>
            <a:spLocks noEditPoints="1"/>
          </p:cNvSpPr>
          <p:nvPr/>
        </p:nvSpPr>
        <p:spPr bwMode="auto">
          <a:xfrm>
            <a:off x="967317" y="3725337"/>
            <a:ext cx="110067" cy="55033"/>
          </a:xfrm>
          <a:custGeom>
            <a:avLst/>
            <a:gdLst>
              <a:gd name="T0" fmla="*/ 72 w 84"/>
              <a:gd name="T1" fmla="*/ 12 h 41"/>
              <a:gd name="T2" fmla="*/ 42 w 84"/>
              <a:gd name="T3" fmla="*/ 0 h 41"/>
              <a:gd name="T4" fmla="*/ 13 w 84"/>
              <a:gd name="T5" fmla="*/ 12 h 41"/>
              <a:gd name="T6" fmla="*/ 0 w 84"/>
              <a:gd name="T7" fmla="*/ 41 h 41"/>
              <a:gd name="T8" fmla="*/ 84 w 84"/>
              <a:gd name="T9" fmla="*/ 41 h 41"/>
              <a:gd name="T10" fmla="*/ 72 w 84"/>
              <a:gd name="T11" fmla="*/ 12 h 41"/>
              <a:gd name="T12" fmla="*/ 72 w 84"/>
              <a:gd name="T13" fmla="*/ 12 h 41"/>
              <a:gd name="T14" fmla="*/ 72 w 84"/>
              <a:gd name="T15" fmla="*/ 1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41">
                <a:moveTo>
                  <a:pt x="72" y="12"/>
                </a:moveTo>
                <a:cubicBezTo>
                  <a:pt x="64" y="4"/>
                  <a:pt x="54" y="0"/>
                  <a:pt x="42" y="0"/>
                </a:cubicBezTo>
                <a:cubicBezTo>
                  <a:pt x="31" y="0"/>
                  <a:pt x="21" y="4"/>
                  <a:pt x="13" y="12"/>
                </a:cubicBezTo>
                <a:cubicBezTo>
                  <a:pt x="4" y="20"/>
                  <a:pt x="0" y="30"/>
                  <a:pt x="0" y="41"/>
                </a:cubicBezTo>
                <a:cubicBezTo>
                  <a:pt x="84" y="41"/>
                  <a:pt x="84" y="41"/>
                  <a:pt x="84" y="41"/>
                </a:cubicBezTo>
                <a:cubicBezTo>
                  <a:pt x="84" y="30"/>
                  <a:pt x="80" y="20"/>
                  <a:pt x="72" y="12"/>
                </a:cubicBezTo>
                <a:close/>
                <a:moveTo>
                  <a:pt x="72" y="12"/>
                </a:moveTo>
                <a:cubicBezTo>
                  <a:pt x="72" y="12"/>
                  <a:pt x="72" y="12"/>
                  <a:pt x="72"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0" name="Freeform 493"/>
          <p:cNvSpPr>
            <a:spLocks noEditPoints="1"/>
          </p:cNvSpPr>
          <p:nvPr/>
        </p:nvSpPr>
        <p:spPr bwMode="auto">
          <a:xfrm>
            <a:off x="1208619" y="3687235"/>
            <a:ext cx="241300" cy="306917"/>
          </a:xfrm>
          <a:custGeom>
            <a:avLst/>
            <a:gdLst>
              <a:gd name="T0" fmla="*/ 182 w 185"/>
              <a:gd name="T1" fmla="*/ 3 h 235"/>
              <a:gd name="T2" fmla="*/ 176 w 185"/>
              <a:gd name="T3" fmla="*/ 0 h 235"/>
              <a:gd name="T4" fmla="*/ 9 w 185"/>
              <a:gd name="T5" fmla="*/ 0 h 235"/>
              <a:gd name="T6" fmla="*/ 3 w 185"/>
              <a:gd name="T7" fmla="*/ 3 h 235"/>
              <a:gd name="T8" fmla="*/ 0 w 185"/>
              <a:gd name="T9" fmla="*/ 9 h 235"/>
              <a:gd name="T10" fmla="*/ 0 w 185"/>
              <a:gd name="T11" fmla="*/ 226 h 235"/>
              <a:gd name="T12" fmla="*/ 3 w 185"/>
              <a:gd name="T13" fmla="*/ 232 h 235"/>
              <a:gd name="T14" fmla="*/ 9 w 185"/>
              <a:gd name="T15" fmla="*/ 235 h 235"/>
              <a:gd name="T16" fmla="*/ 176 w 185"/>
              <a:gd name="T17" fmla="*/ 235 h 235"/>
              <a:gd name="T18" fmla="*/ 182 w 185"/>
              <a:gd name="T19" fmla="*/ 232 h 235"/>
              <a:gd name="T20" fmla="*/ 185 w 185"/>
              <a:gd name="T21" fmla="*/ 226 h 235"/>
              <a:gd name="T22" fmla="*/ 185 w 185"/>
              <a:gd name="T23" fmla="*/ 9 h 235"/>
              <a:gd name="T24" fmla="*/ 182 w 185"/>
              <a:gd name="T25" fmla="*/ 3 h 235"/>
              <a:gd name="T26" fmla="*/ 168 w 185"/>
              <a:gd name="T27" fmla="*/ 218 h 235"/>
              <a:gd name="T28" fmla="*/ 118 w 185"/>
              <a:gd name="T29" fmla="*/ 218 h 235"/>
              <a:gd name="T30" fmla="*/ 118 w 185"/>
              <a:gd name="T31" fmla="*/ 189 h 235"/>
              <a:gd name="T32" fmla="*/ 117 w 185"/>
              <a:gd name="T33" fmla="*/ 186 h 235"/>
              <a:gd name="T34" fmla="*/ 114 w 185"/>
              <a:gd name="T35" fmla="*/ 185 h 235"/>
              <a:gd name="T36" fmla="*/ 72 w 185"/>
              <a:gd name="T37" fmla="*/ 185 h 235"/>
              <a:gd name="T38" fmla="*/ 69 w 185"/>
              <a:gd name="T39" fmla="*/ 186 h 235"/>
              <a:gd name="T40" fmla="*/ 68 w 185"/>
              <a:gd name="T41" fmla="*/ 189 h 235"/>
              <a:gd name="T42" fmla="*/ 68 w 185"/>
              <a:gd name="T43" fmla="*/ 218 h 235"/>
              <a:gd name="T44" fmla="*/ 17 w 185"/>
              <a:gd name="T45" fmla="*/ 218 h 235"/>
              <a:gd name="T46" fmla="*/ 17 w 185"/>
              <a:gd name="T47" fmla="*/ 17 h 235"/>
              <a:gd name="T48" fmla="*/ 168 w 185"/>
              <a:gd name="T49" fmla="*/ 17 h 235"/>
              <a:gd name="T50" fmla="*/ 168 w 185"/>
              <a:gd name="T51" fmla="*/ 218 h 235"/>
              <a:gd name="T52" fmla="*/ 168 w 185"/>
              <a:gd name="T53" fmla="*/ 218 h 235"/>
              <a:gd name="T54" fmla="*/ 168 w 185"/>
              <a:gd name="T55"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 h="235">
                <a:moveTo>
                  <a:pt x="182" y="3"/>
                </a:moveTo>
                <a:cubicBezTo>
                  <a:pt x="181" y="1"/>
                  <a:pt x="179" y="0"/>
                  <a:pt x="176" y="0"/>
                </a:cubicBezTo>
                <a:cubicBezTo>
                  <a:pt x="9" y="0"/>
                  <a:pt x="9" y="0"/>
                  <a:pt x="9" y="0"/>
                </a:cubicBezTo>
                <a:cubicBezTo>
                  <a:pt x="7" y="0"/>
                  <a:pt x="5" y="1"/>
                  <a:pt x="3" y="3"/>
                </a:cubicBezTo>
                <a:cubicBezTo>
                  <a:pt x="1" y="4"/>
                  <a:pt x="0" y="6"/>
                  <a:pt x="0" y="9"/>
                </a:cubicBezTo>
                <a:cubicBezTo>
                  <a:pt x="0" y="226"/>
                  <a:pt x="0" y="226"/>
                  <a:pt x="0" y="226"/>
                </a:cubicBezTo>
                <a:cubicBezTo>
                  <a:pt x="0" y="229"/>
                  <a:pt x="1" y="231"/>
                  <a:pt x="3" y="232"/>
                </a:cubicBezTo>
                <a:cubicBezTo>
                  <a:pt x="5" y="234"/>
                  <a:pt x="7" y="235"/>
                  <a:pt x="9" y="235"/>
                </a:cubicBezTo>
                <a:cubicBezTo>
                  <a:pt x="176" y="235"/>
                  <a:pt x="176" y="235"/>
                  <a:pt x="176" y="235"/>
                </a:cubicBezTo>
                <a:cubicBezTo>
                  <a:pt x="179" y="235"/>
                  <a:pt x="181" y="234"/>
                  <a:pt x="182" y="232"/>
                </a:cubicBezTo>
                <a:cubicBezTo>
                  <a:pt x="184" y="231"/>
                  <a:pt x="185" y="229"/>
                  <a:pt x="185" y="226"/>
                </a:cubicBezTo>
                <a:cubicBezTo>
                  <a:pt x="185" y="9"/>
                  <a:pt x="185" y="9"/>
                  <a:pt x="185" y="9"/>
                </a:cubicBezTo>
                <a:cubicBezTo>
                  <a:pt x="185" y="6"/>
                  <a:pt x="184" y="4"/>
                  <a:pt x="182" y="3"/>
                </a:cubicBezTo>
                <a:close/>
                <a:moveTo>
                  <a:pt x="168" y="218"/>
                </a:moveTo>
                <a:cubicBezTo>
                  <a:pt x="118" y="218"/>
                  <a:pt x="118" y="218"/>
                  <a:pt x="118" y="218"/>
                </a:cubicBezTo>
                <a:cubicBezTo>
                  <a:pt x="118" y="189"/>
                  <a:pt x="118" y="189"/>
                  <a:pt x="118" y="189"/>
                </a:cubicBezTo>
                <a:cubicBezTo>
                  <a:pt x="118" y="188"/>
                  <a:pt x="117" y="187"/>
                  <a:pt x="117" y="186"/>
                </a:cubicBezTo>
                <a:cubicBezTo>
                  <a:pt x="116" y="185"/>
                  <a:pt x="115" y="185"/>
                  <a:pt x="114" y="185"/>
                </a:cubicBezTo>
                <a:cubicBezTo>
                  <a:pt x="72" y="185"/>
                  <a:pt x="72" y="185"/>
                  <a:pt x="72" y="185"/>
                </a:cubicBezTo>
                <a:cubicBezTo>
                  <a:pt x="71" y="185"/>
                  <a:pt x="70" y="185"/>
                  <a:pt x="69" y="186"/>
                </a:cubicBezTo>
                <a:cubicBezTo>
                  <a:pt x="68" y="187"/>
                  <a:pt x="68" y="188"/>
                  <a:pt x="68" y="189"/>
                </a:cubicBezTo>
                <a:cubicBezTo>
                  <a:pt x="68" y="218"/>
                  <a:pt x="68" y="218"/>
                  <a:pt x="68" y="218"/>
                </a:cubicBezTo>
                <a:cubicBezTo>
                  <a:pt x="17" y="218"/>
                  <a:pt x="17" y="218"/>
                  <a:pt x="17" y="218"/>
                </a:cubicBezTo>
                <a:cubicBezTo>
                  <a:pt x="17" y="17"/>
                  <a:pt x="17" y="17"/>
                  <a:pt x="17" y="17"/>
                </a:cubicBezTo>
                <a:cubicBezTo>
                  <a:pt x="168" y="17"/>
                  <a:pt x="168" y="17"/>
                  <a:pt x="168" y="17"/>
                </a:cubicBezTo>
                <a:lnTo>
                  <a:pt x="168" y="218"/>
                </a:lnTo>
                <a:close/>
                <a:moveTo>
                  <a:pt x="168" y="218"/>
                </a:moveTo>
                <a:cubicBezTo>
                  <a:pt x="168" y="218"/>
                  <a:pt x="168" y="218"/>
                  <a:pt x="168" y="2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1" name="Freeform 494"/>
          <p:cNvSpPr>
            <a:spLocks noEditPoints="1"/>
          </p:cNvSpPr>
          <p:nvPr/>
        </p:nvSpPr>
        <p:spPr bwMode="auto">
          <a:xfrm>
            <a:off x="1253069" y="3907370"/>
            <a:ext cx="21167" cy="21167"/>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2" name="Freeform 495"/>
          <p:cNvSpPr>
            <a:spLocks noEditPoints="1"/>
          </p:cNvSpPr>
          <p:nvPr/>
        </p:nvSpPr>
        <p:spPr bwMode="auto">
          <a:xfrm>
            <a:off x="1253069" y="3862919"/>
            <a:ext cx="21167" cy="21167"/>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3" name="Freeform 496"/>
          <p:cNvSpPr>
            <a:spLocks noEditPoints="1"/>
          </p:cNvSpPr>
          <p:nvPr/>
        </p:nvSpPr>
        <p:spPr bwMode="auto">
          <a:xfrm>
            <a:off x="1297519" y="3862919"/>
            <a:ext cx="21167" cy="21167"/>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4" name="Freeform 497"/>
          <p:cNvSpPr>
            <a:spLocks noEditPoints="1"/>
          </p:cNvSpPr>
          <p:nvPr/>
        </p:nvSpPr>
        <p:spPr bwMode="auto">
          <a:xfrm>
            <a:off x="1253069" y="3818470"/>
            <a:ext cx="21167" cy="23284"/>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5" name="Freeform 498"/>
          <p:cNvSpPr>
            <a:spLocks noEditPoints="1"/>
          </p:cNvSpPr>
          <p:nvPr/>
        </p:nvSpPr>
        <p:spPr bwMode="auto">
          <a:xfrm>
            <a:off x="1384302" y="3907370"/>
            <a:ext cx="21167" cy="21167"/>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6" name="Freeform 499"/>
          <p:cNvSpPr>
            <a:spLocks noEditPoints="1"/>
          </p:cNvSpPr>
          <p:nvPr/>
        </p:nvSpPr>
        <p:spPr bwMode="auto">
          <a:xfrm>
            <a:off x="1339853" y="3862919"/>
            <a:ext cx="23284" cy="21167"/>
          </a:xfrm>
          <a:custGeom>
            <a:avLst/>
            <a:gdLst>
              <a:gd name="T0" fmla="*/ 4 w 17"/>
              <a:gd name="T1" fmla="*/ 17 h 17"/>
              <a:gd name="T2" fmla="*/ 13 w 17"/>
              <a:gd name="T3" fmla="*/ 17 h 17"/>
              <a:gd name="T4" fmla="*/ 16 w 17"/>
              <a:gd name="T5" fmla="*/ 16 h 17"/>
              <a:gd name="T6" fmla="*/ 17 w 17"/>
              <a:gd name="T7" fmla="*/ 13 h 17"/>
              <a:gd name="T8" fmla="*/ 17 w 17"/>
              <a:gd name="T9" fmla="*/ 5 h 17"/>
              <a:gd name="T10" fmla="*/ 16 w 17"/>
              <a:gd name="T11" fmla="*/ 2 h 17"/>
              <a:gd name="T12" fmla="*/ 13 w 17"/>
              <a:gd name="T13" fmla="*/ 0 h 17"/>
              <a:gd name="T14" fmla="*/ 4 w 17"/>
              <a:gd name="T15" fmla="*/ 0 h 17"/>
              <a:gd name="T16" fmla="*/ 1 w 17"/>
              <a:gd name="T17" fmla="*/ 2 h 17"/>
              <a:gd name="T18" fmla="*/ 0 w 17"/>
              <a:gd name="T19" fmla="*/ 5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5"/>
                  <a:pt x="17" y="5"/>
                  <a:pt x="17" y="5"/>
                </a:cubicBezTo>
                <a:cubicBezTo>
                  <a:pt x="17" y="3"/>
                  <a:pt x="16" y="2"/>
                  <a:pt x="16" y="2"/>
                </a:cubicBezTo>
                <a:cubicBezTo>
                  <a:pt x="15" y="1"/>
                  <a:pt x="14" y="0"/>
                  <a:pt x="13"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7" name="Freeform 500"/>
          <p:cNvSpPr>
            <a:spLocks noEditPoints="1"/>
          </p:cNvSpPr>
          <p:nvPr/>
        </p:nvSpPr>
        <p:spPr bwMode="auto">
          <a:xfrm>
            <a:off x="1297519" y="3818470"/>
            <a:ext cx="21167" cy="23284"/>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8" name="Freeform 501"/>
          <p:cNvSpPr>
            <a:spLocks noEditPoints="1"/>
          </p:cNvSpPr>
          <p:nvPr/>
        </p:nvSpPr>
        <p:spPr bwMode="auto">
          <a:xfrm>
            <a:off x="1253069" y="3774019"/>
            <a:ext cx="21167" cy="23284"/>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9" name="Freeform 502"/>
          <p:cNvSpPr>
            <a:spLocks noEditPoints="1"/>
          </p:cNvSpPr>
          <p:nvPr/>
        </p:nvSpPr>
        <p:spPr bwMode="auto">
          <a:xfrm>
            <a:off x="1384302" y="3862919"/>
            <a:ext cx="21167" cy="21167"/>
          </a:xfrm>
          <a:custGeom>
            <a:avLst/>
            <a:gdLst>
              <a:gd name="T0" fmla="*/ 4 w 16"/>
              <a:gd name="T1" fmla="*/ 17 h 17"/>
              <a:gd name="T2" fmla="*/ 12 w 16"/>
              <a:gd name="T3" fmla="*/ 17 h 17"/>
              <a:gd name="T4" fmla="*/ 15 w 16"/>
              <a:gd name="T5" fmla="*/ 16 h 17"/>
              <a:gd name="T6" fmla="*/ 16 w 16"/>
              <a:gd name="T7" fmla="*/ 13 h 17"/>
              <a:gd name="T8" fmla="*/ 16 w 16"/>
              <a:gd name="T9" fmla="*/ 5 h 17"/>
              <a:gd name="T10" fmla="*/ 15 w 16"/>
              <a:gd name="T11" fmla="*/ 2 h 17"/>
              <a:gd name="T12" fmla="*/ 12 w 16"/>
              <a:gd name="T13" fmla="*/ 0 h 17"/>
              <a:gd name="T14" fmla="*/ 4 w 16"/>
              <a:gd name="T15" fmla="*/ 0 h 17"/>
              <a:gd name="T16" fmla="*/ 1 w 16"/>
              <a:gd name="T17" fmla="*/ 2 h 17"/>
              <a:gd name="T18" fmla="*/ 0 w 16"/>
              <a:gd name="T19" fmla="*/ 5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5"/>
                  <a:pt x="16" y="5"/>
                  <a:pt x="16" y="5"/>
                </a:cubicBezTo>
                <a:cubicBezTo>
                  <a:pt x="16" y="3"/>
                  <a:pt x="16" y="2"/>
                  <a:pt x="15" y="2"/>
                </a:cubicBezTo>
                <a:cubicBezTo>
                  <a:pt x="14" y="1"/>
                  <a:pt x="13" y="0"/>
                  <a:pt x="12" y="0"/>
                </a:cubicBezTo>
                <a:cubicBezTo>
                  <a:pt x="4" y="0"/>
                  <a:pt x="4" y="0"/>
                  <a:pt x="4" y="0"/>
                </a:cubicBezTo>
                <a:cubicBezTo>
                  <a:pt x="3" y="0"/>
                  <a:pt x="2" y="1"/>
                  <a:pt x="1" y="2"/>
                </a:cubicBezTo>
                <a:cubicBezTo>
                  <a:pt x="0" y="2"/>
                  <a:pt x="0" y="3"/>
                  <a:pt x="0" y="5"/>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0" name="Freeform 503"/>
          <p:cNvSpPr>
            <a:spLocks noEditPoints="1"/>
          </p:cNvSpPr>
          <p:nvPr/>
        </p:nvSpPr>
        <p:spPr bwMode="auto">
          <a:xfrm>
            <a:off x="1339853" y="3818470"/>
            <a:ext cx="23284" cy="23284"/>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5"/>
                  <a:pt x="17" y="14"/>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1" name="Freeform 504"/>
          <p:cNvSpPr>
            <a:spLocks noEditPoints="1"/>
          </p:cNvSpPr>
          <p:nvPr/>
        </p:nvSpPr>
        <p:spPr bwMode="auto">
          <a:xfrm>
            <a:off x="1297519" y="3774019"/>
            <a:ext cx="21167" cy="23284"/>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2" name="Freeform 505"/>
          <p:cNvSpPr>
            <a:spLocks noEditPoints="1"/>
          </p:cNvSpPr>
          <p:nvPr/>
        </p:nvSpPr>
        <p:spPr bwMode="auto">
          <a:xfrm>
            <a:off x="1253069" y="3731686"/>
            <a:ext cx="21167" cy="21167"/>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3" name="Freeform 506"/>
          <p:cNvSpPr>
            <a:spLocks noEditPoints="1"/>
          </p:cNvSpPr>
          <p:nvPr/>
        </p:nvSpPr>
        <p:spPr bwMode="auto">
          <a:xfrm>
            <a:off x="1384302" y="3818470"/>
            <a:ext cx="21167" cy="23284"/>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5"/>
                  <a:pt x="16" y="14"/>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4"/>
                  <a:pt x="0" y="15"/>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4" name="Freeform 507"/>
          <p:cNvSpPr>
            <a:spLocks noEditPoints="1"/>
          </p:cNvSpPr>
          <p:nvPr/>
        </p:nvSpPr>
        <p:spPr bwMode="auto">
          <a:xfrm>
            <a:off x="1339853" y="3774019"/>
            <a:ext cx="23284" cy="23284"/>
          </a:xfrm>
          <a:custGeom>
            <a:avLst/>
            <a:gdLst>
              <a:gd name="T0" fmla="*/ 4 w 17"/>
              <a:gd name="T1" fmla="*/ 17 h 17"/>
              <a:gd name="T2" fmla="*/ 13 w 17"/>
              <a:gd name="T3" fmla="*/ 17 h 17"/>
              <a:gd name="T4" fmla="*/ 16 w 17"/>
              <a:gd name="T5" fmla="*/ 16 h 17"/>
              <a:gd name="T6" fmla="*/ 17 w 17"/>
              <a:gd name="T7" fmla="*/ 13 h 17"/>
              <a:gd name="T8" fmla="*/ 17 w 17"/>
              <a:gd name="T9" fmla="*/ 4 h 17"/>
              <a:gd name="T10" fmla="*/ 16 w 17"/>
              <a:gd name="T11" fmla="*/ 2 h 17"/>
              <a:gd name="T12" fmla="*/ 13 w 17"/>
              <a:gd name="T13" fmla="*/ 0 h 17"/>
              <a:gd name="T14" fmla="*/ 4 w 17"/>
              <a:gd name="T15" fmla="*/ 0 h 17"/>
              <a:gd name="T16" fmla="*/ 1 w 17"/>
              <a:gd name="T17" fmla="*/ 2 h 17"/>
              <a:gd name="T18" fmla="*/ 0 w 17"/>
              <a:gd name="T19" fmla="*/ 4 h 17"/>
              <a:gd name="T20" fmla="*/ 0 w 17"/>
              <a:gd name="T21" fmla="*/ 13 h 17"/>
              <a:gd name="T22" fmla="*/ 1 w 17"/>
              <a:gd name="T23" fmla="*/ 16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7"/>
                  <a:pt x="16" y="16"/>
                </a:cubicBezTo>
                <a:cubicBezTo>
                  <a:pt x="16" y="15"/>
                  <a:pt x="17" y="14"/>
                  <a:pt x="17" y="13"/>
                </a:cubicBezTo>
                <a:cubicBezTo>
                  <a:pt x="17" y="4"/>
                  <a:pt x="17" y="4"/>
                  <a:pt x="17" y="4"/>
                </a:cubicBezTo>
                <a:cubicBezTo>
                  <a:pt x="17" y="3"/>
                  <a:pt x="16" y="2"/>
                  <a:pt x="16" y="2"/>
                </a:cubicBezTo>
                <a:cubicBezTo>
                  <a:pt x="15" y="1"/>
                  <a:pt x="14" y="0"/>
                  <a:pt x="13"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5" name="Freeform 508"/>
          <p:cNvSpPr>
            <a:spLocks noEditPoints="1"/>
          </p:cNvSpPr>
          <p:nvPr/>
        </p:nvSpPr>
        <p:spPr bwMode="auto">
          <a:xfrm>
            <a:off x="1297519" y="3731686"/>
            <a:ext cx="21167" cy="21167"/>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6" name="Freeform 509"/>
          <p:cNvSpPr>
            <a:spLocks noEditPoints="1"/>
          </p:cNvSpPr>
          <p:nvPr/>
        </p:nvSpPr>
        <p:spPr bwMode="auto">
          <a:xfrm>
            <a:off x="1384302" y="3774019"/>
            <a:ext cx="21167" cy="23284"/>
          </a:xfrm>
          <a:custGeom>
            <a:avLst/>
            <a:gdLst>
              <a:gd name="T0" fmla="*/ 4 w 16"/>
              <a:gd name="T1" fmla="*/ 17 h 17"/>
              <a:gd name="T2" fmla="*/ 12 w 16"/>
              <a:gd name="T3" fmla="*/ 17 h 17"/>
              <a:gd name="T4" fmla="*/ 15 w 16"/>
              <a:gd name="T5" fmla="*/ 16 h 17"/>
              <a:gd name="T6" fmla="*/ 16 w 16"/>
              <a:gd name="T7" fmla="*/ 13 h 17"/>
              <a:gd name="T8" fmla="*/ 16 w 16"/>
              <a:gd name="T9" fmla="*/ 4 h 17"/>
              <a:gd name="T10" fmla="*/ 15 w 16"/>
              <a:gd name="T11" fmla="*/ 2 h 17"/>
              <a:gd name="T12" fmla="*/ 12 w 16"/>
              <a:gd name="T13" fmla="*/ 0 h 17"/>
              <a:gd name="T14" fmla="*/ 4 w 16"/>
              <a:gd name="T15" fmla="*/ 0 h 17"/>
              <a:gd name="T16" fmla="*/ 1 w 16"/>
              <a:gd name="T17" fmla="*/ 2 h 17"/>
              <a:gd name="T18" fmla="*/ 0 w 16"/>
              <a:gd name="T19" fmla="*/ 4 h 17"/>
              <a:gd name="T20" fmla="*/ 0 w 16"/>
              <a:gd name="T21" fmla="*/ 13 h 17"/>
              <a:gd name="T22" fmla="*/ 1 w 16"/>
              <a:gd name="T23" fmla="*/ 16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7"/>
                  <a:pt x="15" y="16"/>
                </a:cubicBezTo>
                <a:cubicBezTo>
                  <a:pt x="16" y="15"/>
                  <a:pt x="16" y="14"/>
                  <a:pt x="16" y="13"/>
                </a:cubicBezTo>
                <a:cubicBezTo>
                  <a:pt x="16" y="4"/>
                  <a:pt x="16" y="4"/>
                  <a:pt x="16" y="4"/>
                </a:cubicBezTo>
                <a:cubicBezTo>
                  <a:pt x="16" y="3"/>
                  <a:pt x="16" y="2"/>
                  <a:pt x="15" y="2"/>
                </a:cubicBezTo>
                <a:cubicBezTo>
                  <a:pt x="14" y="1"/>
                  <a:pt x="13" y="0"/>
                  <a:pt x="12" y="0"/>
                </a:cubicBezTo>
                <a:cubicBezTo>
                  <a:pt x="4" y="0"/>
                  <a:pt x="4" y="0"/>
                  <a:pt x="4" y="0"/>
                </a:cubicBezTo>
                <a:cubicBezTo>
                  <a:pt x="3" y="0"/>
                  <a:pt x="2" y="1"/>
                  <a:pt x="1" y="2"/>
                </a:cubicBezTo>
                <a:cubicBezTo>
                  <a:pt x="0" y="2"/>
                  <a:pt x="0" y="3"/>
                  <a:pt x="0" y="4"/>
                </a:cubicBezTo>
                <a:cubicBezTo>
                  <a:pt x="0" y="13"/>
                  <a:pt x="0" y="13"/>
                  <a:pt x="0" y="13"/>
                </a:cubicBezTo>
                <a:cubicBezTo>
                  <a:pt x="0" y="14"/>
                  <a:pt x="0" y="15"/>
                  <a:pt x="1" y="16"/>
                </a:cubicBezTo>
                <a:cubicBezTo>
                  <a:pt x="2" y="17"/>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7" name="Freeform 510"/>
          <p:cNvSpPr>
            <a:spLocks noEditPoints="1"/>
          </p:cNvSpPr>
          <p:nvPr/>
        </p:nvSpPr>
        <p:spPr bwMode="auto">
          <a:xfrm>
            <a:off x="1339853" y="3731686"/>
            <a:ext cx="23284" cy="21167"/>
          </a:xfrm>
          <a:custGeom>
            <a:avLst/>
            <a:gdLst>
              <a:gd name="T0" fmla="*/ 4 w 17"/>
              <a:gd name="T1" fmla="*/ 17 h 17"/>
              <a:gd name="T2" fmla="*/ 13 w 17"/>
              <a:gd name="T3" fmla="*/ 17 h 17"/>
              <a:gd name="T4" fmla="*/ 16 w 17"/>
              <a:gd name="T5" fmla="*/ 15 h 17"/>
              <a:gd name="T6" fmla="*/ 17 w 17"/>
              <a:gd name="T7" fmla="*/ 12 h 17"/>
              <a:gd name="T8" fmla="*/ 17 w 17"/>
              <a:gd name="T9" fmla="*/ 4 h 17"/>
              <a:gd name="T10" fmla="*/ 16 w 17"/>
              <a:gd name="T11" fmla="*/ 1 h 17"/>
              <a:gd name="T12" fmla="*/ 13 w 17"/>
              <a:gd name="T13" fmla="*/ 0 h 17"/>
              <a:gd name="T14" fmla="*/ 4 w 17"/>
              <a:gd name="T15" fmla="*/ 0 h 17"/>
              <a:gd name="T16" fmla="*/ 1 w 17"/>
              <a:gd name="T17" fmla="*/ 1 h 17"/>
              <a:gd name="T18" fmla="*/ 0 w 17"/>
              <a:gd name="T19" fmla="*/ 4 h 17"/>
              <a:gd name="T20" fmla="*/ 0 w 17"/>
              <a:gd name="T21" fmla="*/ 12 h 17"/>
              <a:gd name="T22" fmla="*/ 1 w 17"/>
              <a:gd name="T23" fmla="*/ 15 h 17"/>
              <a:gd name="T24" fmla="*/ 4 w 17"/>
              <a:gd name="T25" fmla="*/ 17 h 17"/>
              <a:gd name="T26" fmla="*/ 4 w 17"/>
              <a:gd name="T27" fmla="*/ 17 h 17"/>
              <a:gd name="T28" fmla="*/ 4 w 17"/>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7">
                <a:moveTo>
                  <a:pt x="4" y="17"/>
                </a:moveTo>
                <a:cubicBezTo>
                  <a:pt x="13" y="17"/>
                  <a:pt x="13" y="17"/>
                  <a:pt x="13" y="17"/>
                </a:cubicBezTo>
                <a:cubicBezTo>
                  <a:pt x="14" y="17"/>
                  <a:pt x="15" y="16"/>
                  <a:pt x="16" y="15"/>
                </a:cubicBezTo>
                <a:cubicBezTo>
                  <a:pt x="16" y="14"/>
                  <a:pt x="17" y="13"/>
                  <a:pt x="17" y="12"/>
                </a:cubicBezTo>
                <a:cubicBezTo>
                  <a:pt x="17" y="4"/>
                  <a:pt x="17" y="4"/>
                  <a:pt x="17" y="4"/>
                </a:cubicBezTo>
                <a:cubicBezTo>
                  <a:pt x="17" y="3"/>
                  <a:pt x="16" y="2"/>
                  <a:pt x="16" y="1"/>
                </a:cubicBezTo>
                <a:cubicBezTo>
                  <a:pt x="15" y="0"/>
                  <a:pt x="14" y="0"/>
                  <a:pt x="13"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8" name="Freeform 511"/>
          <p:cNvSpPr>
            <a:spLocks noEditPoints="1"/>
          </p:cNvSpPr>
          <p:nvPr/>
        </p:nvSpPr>
        <p:spPr bwMode="auto">
          <a:xfrm>
            <a:off x="1384302" y="3731686"/>
            <a:ext cx="21167" cy="21167"/>
          </a:xfrm>
          <a:custGeom>
            <a:avLst/>
            <a:gdLst>
              <a:gd name="T0" fmla="*/ 4 w 16"/>
              <a:gd name="T1" fmla="*/ 17 h 17"/>
              <a:gd name="T2" fmla="*/ 12 w 16"/>
              <a:gd name="T3" fmla="*/ 17 h 17"/>
              <a:gd name="T4" fmla="*/ 15 w 16"/>
              <a:gd name="T5" fmla="*/ 15 h 17"/>
              <a:gd name="T6" fmla="*/ 16 w 16"/>
              <a:gd name="T7" fmla="*/ 12 h 17"/>
              <a:gd name="T8" fmla="*/ 16 w 16"/>
              <a:gd name="T9" fmla="*/ 4 h 17"/>
              <a:gd name="T10" fmla="*/ 15 w 16"/>
              <a:gd name="T11" fmla="*/ 1 h 17"/>
              <a:gd name="T12" fmla="*/ 12 w 16"/>
              <a:gd name="T13" fmla="*/ 0 h 17"/>
              <a:gd name="T14" fmla="*/ 4 w 16"/>
              <a:gd name="T15" fmla="*/ 0 h 17"/>
              <a:gd name="T16" fmla="*/ 1 w 16"/>
              <a:gd name="T17" fmla="*/ 1 h 17"/>
              <a:gd name="T18" fmla="*/ 0 w 16"/>
              <a:gd name="T19" fmla="*/ 4 h 17"/>
              <a:gd name="T20" fmla="*/ 0 w 16"/>
              <a:gd name="T21" fmla="*/ 12 h 17"/>
              <a:gd name="T22" fmla="*/ 1 w 16"/>
              <a:gd name="T23" fmla="*/ 15 h 17"/>
              <a:gd name="T24" fmla="*/ 4 w 16"/>
              <a:gd name="T25" fmla="*/ 17 h 17"/>
              <a:gd name="T26" fmla="*/ 4 w 16"/>
              <a:gd name="T27" fmla="*/ 17 h 17"/>
              <a:gd name="T28" fmla="*/ 4 w 16"/>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7">
                <a:moveTo>
                  <a:pt x="4" y="17"/>
                </a:moveTo>
                <a:cubicBezTo>
                  <a:pt x="12" y="17"/>
                  <a:pt x="12" y="17"/>
                  <a:pt x="12" y="17"/>
                </a:cubicBezTo>
                <a:cubicBezTo>
                  <a:pt x="13" y="17"/>
                  <a:pt x="14" y="16"/>
                  <a:pt x="15" y="15"/>
                </a:cubicBezTo>
                <a:cubicBezTo>
                  <a:pt x="16" y="14"/>
                  <a:pt x="16" y="13"/>
                  <a:pt x="16" y="12"/>
                </a:cubicBezTo>
                <a:cubicBezTo>
                  <a:pt x="16" y="4"/>
                  <a:pt x="16" y="4"/>
                  <a:pt x="16" y="4"/>
                </a:cubicBezTo>
                <a:cubicBezTo>
                  <a:pt x="16" y="3"/>
                  <a:pt x="16" y="2"/>
                  <a:pt x="15" y="1"/>
                </a:cubicBezTo>
                <a:cubicBezTo>
                  <a:pt x="14" y="0"/>
                  <a:pt x="13" y="0"/>
                  <a:pt x="12" y="0"/>
                </a:cubicBezTo>
                <a:cubicBezTo>
                  <a:pt x="4" y="0"/>
                  <a:pt x="4" y="0"/>
                  <a:pt x="4" y="0"/>
                </a:cubicBezTo>
                <a:cubicBezTo>
                  <a:pt x="3" y="0"/>
                  <a:pt x="2" y="0"/>
                  <a:pt x="1" y="1"/>
                </a:cubicBezTo>
                <a:cubicBezTo>
                  <a:pt x="0" y="2"/>
                  <a:pt x="0" y="3"/>
                  <a:pt x="0" y="4"/>
                </a:cubicBezTo>
                <a:cubicBezTo>
                  <a:pt x="0" y="12"/>
                  <a:pt x="0" y="12"/>
                  <a:pt x="0" y="12"/>
                </a:cubicBezTo>
                <a:cubicBezTo>
                  <a:pt x="0" y="13"/>
                  <a:pt x="0" y="14"/>
                  <a:pt x="1" y="15"/>
                </a:cubicBezTo>
                <a:cubicBezTo>
                  <a:pt x="2" y="16"/>
                  <a:pt x="3" y="17"/>
                  <a:pt x="4" y="17"/>
                </a:cubicBezTo>
                <a:close/>
                <a:moveTo>
                  <a:pt x="4" y="17"/>
                </a:moveTo>
                <a:cubicBezTo>
                  <a:pt x="4" y="17"/>
                  <a:pt x="4" y="17"/>
                  <a:pt x="4" y="1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9" name="Freeform 512"/>
          <p:cNvSpPr>
            <a:spLocks noEditPoints="1"/>
          </p:cNvSpPr>
          <p:nvPr/>
        </p:nvSpPr>
        <p:spPr bwMode="auto">
          <a:xfrm>
            <a:off x="1528234" y="3731684"/>
            <a:ext cx="309033" cy="262467"/>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0" name="Freeform 513"/>
          <p:cNvSpPr>
            <a:spLocks noEditPoints="1"/>
          </p:cNvSpPr>
          <p:nvPr/>
        </p:nvSpPr>
        <p:spPr bwMode="auto">
          <a:xfrm>
            <a:off x="1924051" y="3731684"/>
            <a:ext cx="264584" cy="262467"/>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77 w 201"/>
              <a:gd name="T27" fmla="*/ 133 h 201"/>
              <a:gd name="T28" fmla="*/ 160 w 201"/>
              <a:gd name="T29" fmla="*/ 160 h 201"/>
              <a:gd name="T30" fmla="*/ 133 w 201"/>
              <a:gd name="T31" fmla="*/ 177 h 201"/>
              <a:gd name="T32" fmla="*/ 100 w 201"/>
              <a:gd name="T33" fmla="*/ 184 h 201"/>
              <a:gd name="T34" fmla="*/ 68 w 201"/>
              <a:gd name="T35" fmla="*/ 177 h 201"/>
              <a:gd name="T36" fmla="*/ 41 w 201"/>
              <a:gd name="T37" fmla="*/ 160 h 201"/>
              <a:gd name="T38" fmla="*/ 23 w 201"/>
              <a:gd name="T39" fmla="*/ 133 h 201"/>
              <a:gd name="T40" fmla="*/ 17 w 201"/>
              <a:gd name="T41" fmla="*/ 100 h 201"/>
              <a:gd name="T42" fmla="*/ 23 w 201"/>
              <a:gd name="T43" fmla="*/ 68 h 201"/>
              <a:gd name="T44" fmla="*/ 41 w 201"/>
              <a:gd name="T45" fmla="*/ 41 h 201"/>
              <a:gd name="T46" fmla="*/ 68 w 201"/>
              <a:gd name="T47" fmla="*/ 23 h 201"/>
              <a:gd name="T48" fmla="*/ 100 w 201"/>
              <a:gd name="T49" fmla="*/ 17 h 201"/>
              <a:gd name="T50" fmla="*/ 133 w 201"/>
              <a:gd name="T51" fmla="*/ 23 h 201"/>
              <a:gd name="T52" fmla="*/ 160 w 201"/>
              <a:gd name="T53" fmla="*/ 41 h 201"/>
              <a:gd name="T54" fmla="*/ 177 w 201"/>
              <a:gd name="T55" fmla="*/ 68 h 201"/>
              <a:gd name="T56" fmla="*/ 184 w 201"/>
              <a:gd name="T57" fmla="*/ 100 h 201"/>
              <a:gd name="T58" fmla="*/ 177 w 201"/>
              <a:gd name="T59" fmla="*/ 133 h 201"/>
              <a:gd name="T60" fmla="*/ 177 w 201"/>
              <a:gd name="T61" fmla="*/ 133 h 201"/>
              <a:gd name="T62" fmla="*/ 177 w 201"/>
              <a:gd name="T63" fmla="*/ 1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77" y="133"/>
                </a:moveTo>
                <a:cubicBezTo>
                  <a:pt x="173" y="143"/>
                  <a:pt x="167" y="152"/>
                  <a:pt x="160" y="160"/>
                </a:cubicBezTo>
                <a:cubicBezTo>
                  <a:pt x="152" y="167"/>
                  <a:pt x="143" y="173"/>
                  <a:pt x="133" y="177"/>
                </a:cubicBezTo>
                <a:cubicBezTo>
                  <a:pt x="122" y="182"/>
                  <a:pt x="112" y="184"/>
                  <a:pt x="100" y="184"/>
                </a:cubicBezTo>
                <a:cubicBezTo>
                  <a:pt x="89" y="184"/>
                  <a:pt x="78" y="182"/>
                  <a:pt x="68" y="177"/>
                </a:cubicBezTo>
                <a:cubicBezTo>
                  <a:pt x="57" y="173"/>
                  <a:pt x="49" y="167"/>
                  <a:pt x="41" y="160"/>
                </a:cubicBezTo>
                <a:cubicBezTo>
                  <a:pt x="34" y="152"/>
                  <a:pt x="28" y="143"/>
                  <a:pt x="23" y="133"/>
                </a:cubicBezTo>
                <a:cubicBezTo>
                  <a:pt x="19" y="123"/>
                  <a:pt x="17" y="112"/>
                  <a:pt x="17" y="100"/>
                </a:cubicBezTo>
                <a:cubicBezTo>
                  <a:pt x="17" y="89"/>
                  <a:pt x="19" y="78"/>
                  <a:pt x="23" y="68"/>
                </a:cubicBezTo>
                <a:cubicBezTo>
                  <a:pt x="28" y="57"/>
                  <a:pt x="34" y="49"/>
                  <a:pt x="41" y="41"/>
                </a:cubicBezTo>
                <a:cubicBezTo>
                  <a:pt x="49" y="34"/>
                  <a:pt x="57" y="28"/>
                  <a:pt x="68" y="23"/>
                </a:cubicBezTo>
                <a:cubicBezTo>
                  <a:pt x="78" y="19"/>
                  <a:pt x="89" y="17"/>
                  <a:pt x="100" y="17"/>
                </a:cubicBezTo>
                <a:cubicBezTo>
                  <a:pt x="112" y="17"/>
                  <a:pt x="122" y="19"/>
                  <a:pt x="133" y="23"/>
                </a:cubicBezTo>
                <a:cubicBezTo>
                  <a:pt x="143" y="28"/>
                  <a:pt x="152" y="34"/>
                  <a:pt x="160" y="41"/>
                </a:cubicBezTo>
                <a:cubicBezTo>
                  <a:pt x="167" y="49"/>
                  <a:pt x="173" y="57"/>
                  <a:pt x="177" y="68"/>
                </a:cubicBezTo>
                <a:cubicBezTo>
                  <a:pt x="182" y="78"/>
                  <a:pt x="184" y="89"/>
                  <a:pt x="184" y="100"/>
                </a:cubicBezTo>
                <a:cubicBezTo>
                  <a:pt x="184" y="112"/>
                  <a:pt x="182" y="123"/>
                  <a:pt x="177" y="133"/>
                </a:cubicBezTo>
                <a:close/>
                <a:moveTo>
                  <a:pt x="177" y="133"/>
                </a:moveTo>
                <a:cubicBezTo>
                  <a:pt x="177" y="133"/>
                  <a:pt x="177" y="133"/>
                  <a:pt x="177" y="1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1" name="Freeform 514"/>
          <p:cNvSpPr>
            <a:spLocks noEditPoints="1"/>
          </p:cNvSpPr>
          <p:nvPr/>
        </p:nvSpPr>
        <p:spPr bwMode="auto">
          <a:xfrm>
            <a:off x="1968502" y="3774019"/>
            <a:ext cx="175684" cy="175684"/>
          </a:xfrm>
          <a:custGeom>
            <a:avLst/>
            <a:gdLst>
              <a:gd name="T0" fmla="*/ 67 w 134"/>
              <a:gd name="T1" fmla="*/ 0 h 134"/>
              <a:gd name="T2" fmla="*/ 20 w 134"/>
              <a:gd name="T3" fmla="*/ 20 h 134"/>
              <a:gd name="T4" fmla="*/ 0 w 134"/>
              <a:gd name="T5" fmla="*/ 67 h 134"/>
              <a:gd name="T6" fmla="*/ 20 w 134"/>
              <a:gd name="T7" fmla="*/ 115 h 134"/>
              <a:gd name="T8" fmla="*/ 67 w 134"/>
              <a:gd name="T9" fmla="*/ 134 h 134"/>
              <a:gd name="T10" fmla="*/ 115 w 134"/>
              <a:gd name="T11" fmla="*/ 115 h 134"/>
              <a:gd name="T12" fmla="*/ 134 w 134"/>
              <a:gd name="T13" fmla="*/ 67 h 134"/>
              <a:gd name="T14" fmla="*/ 115 w 134"/>
              <a:gd name="T15" fmla="*/ 20 h 134"/>
              <a:gd name="T16" fmla="*/ 67 w 134"/>
              <a:gd name="T17" fmla="*/ 0 h 134"/>
              <a:gd name="T18" fmla="*/ 103 w 134"/>
              <a:gd name="T19" fmla="*/ 103 h 134"/>
              <a:gd name="T20" fmla="*/ 67 w 134"/>
              <a:gd name="T21" fmla="*/ 118 h 134"/>
              <a:gd name="T22" fmla="*/ 32 w 134"/>
              <a:gd name="T23" fmla="*/ 103 h 134"/>
              <a:gd name="T24" fmla="*/ 17 w 134"/>
              <a:gd name="T25" fmla="*/ 67 h 134"/>
              <a:gd name="T26" fmla="*/ 32 w 134"/>
              <a:gd name="T27" fmla="*/ 32 h 134"/>
              <a:gd name="T28" fmla="*/ 67 w 134"/>
              <a:gd name="T29" fmla="*/ 17 h 134"/>
              <a:gd name="T30" fmla="*/ 103 w 134"/>
              <a:gd name="T31" fmla="*/ 32 h 134"/>
              <a:gd name="T32" fmla="*/ 118 w 134"/>
              <a:gd name="T33" fmla="*/ 67 h 134"/>
              <a:gd name="T34" fmla="*/ 103 w 134"/>
              <a:gd name="T35" fmla="*/ 103 h 134"/>
              <a:gd name="T36" fmla="*/ 103 w 134"/>
              <a:gd name="T37" fmla="*/ 103 h 134"/>
              <a:gd name="T38" fmla="*/ 103 w 134"/>
              <a:gd name="T39" fmla="*/ 10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34">
                <a:moveTo>
                  <a:pt x="67" y="0"/>
                </a:moveTo>
                <a:cubicBezTo>
                  <a:pt x="49" y="0"/>
                  <a:pt x="33" y="7"/>
                  <a:pt x="20" y="20"/>
                </a:cubicBezTo>
                <a:cubicBezTo>
                  <a:pt x="7" y="33"/>
                  <a:pt x="0" y="49"/>
                  <a:pt x="0" y="67"/>
                </a:cubicBezTo>
                <a:cubicBezTo>
                  <a:pt x="0" y="86"/>
                  <a:pt x="7" y="102"/>
                  <a:pt x="20" y="115"/>
                </a:cubicBezTo>
                <a:cubicBezTo>
                  <a:pt x="33" y="128"/>
                  <a:pt x="49" y="134"/>
                  <a:pt x="67" y="134"/>
                </a:cubicBezTo>
                <a:cubicBezTo>
                  <a:pt x="86" y="134"/>
                  <a:pt x="102" y="128"/>
                  <a:pt x="115" y="115"/>
                </a:cubicBezTo>
                <a:cubicBezTo>
                  <a:pt x="128" y="102"/>
                  <a:pt x="134" y="86"/>
                  <a:pt x="134" y="67"/>
                </a:cubicBezTo>
                <a:cubicBezTo>
                  <a:pt x="134" y="49"/>
                  <a:pt x="128" y="33"/>
                  <a:pt x="115" y="20"/>
                </a:cubicBezTo>
                <a:cubicBezTo>
                  <a:pt x="102" y="7"/>
                  <a:pt x="86" y="0"/>
                  <a:pt x="67" y="0"/>
                </a:cubicBezTo>
                <a:close/>
                <a:moveTo>
                  <a:pt x="103" y="103"/>
                </a:moveTo>
                <a:cubicBezTo>
                  <a:pt x="93" y="113"/>
                  <a:pt x="81" y="118"/>
                  <a:pt x="67" y="118"/>
                </a:cubicBezTo>
                <a:cubicBezTo>
                  <a:pt x="53" y="118"/>
                  <a:pt x="42" y="113"/>
                  <a:pt x="32" y="103"/>
                </a:cubicBezTo>
                <a:cubicBezTo>
                  <a:pt x="22" y="93"/>
                  <a:pt x="17" y="81"/>
                  <a:pt x="17" y="67"/>
                </a:cubicBezTo>
                <a:cubicBezTo>
                  <a:pt x="17" y="53"/>
                  <a:pt x="22" y="42"/>
                  <a:pt x="32" y="32"/>
                </a:cubicBezTo>
                <a:cubicBezTo>
                  <a:pt x="42" y="22"/>
                  <a:pt x="53" y="17"/>
                  <a:pt x="67" y="17"/>
                </a:cubicBezTo>
                <a:cubicBezTo>
                  <a:pt x="81" y="17"/>
                  <a:pt x="93" y="22"/>
                  <a:pt x="103" y="32"/>
                </a:cubicBezTo>
                <a:cubicBezTo>
                  <a:pt x="113" y="42"/>
                  <a:pt x="118" y="53"/>
                  <a:pt x="118" y="67"/>
                </a:cubicBezTo>
                <a:cubicBezTo>
                  <a:pt x="118" y="81"/>
                  <a:pt x="113" y="93"/>
                  <a:pt x="103" y="103"/>
                </a:cubicBezTo>
                <a:close/>
                <a:moveTo>
                  <a:pt x="103" y="103"/>
                </a:moveTo>
                <a:cubicBezTo>
                  <a:pt x="103" y="103"/>
                  <a:pt x="103" y="103"/>
                  <a:pt x="103" y="10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2" name="Freeform 515"/>
          <p:cNvSpPr>
            <a:spLocks noEditPoints="1"/>
          </p:cNvSpPr>
          <p:nvPr/>
        </p:nvSpPr>
        <p:spPr bwMode="auto">
          <a:xfrm>
            <a:off x="2012951" y="3818470"/>
            <a:ext cx="86784" cy="88900"/>
          </a:xfrm>
          <a:custGeom>
            <a:avLst/>
            <a:gdLst>
              <a:gd name="T0" fmla="*/ 33 w 67"/>
              <a:gd name="T1" fmla="*/ 0 h 67"/>
              <a:gd name="T2" fmla="*/ 10 w 67"/>
              <a:gd name="T3" fmla="*/ 10 h 67"/>
              <a:gd name="T4" fmla="*/ 0 w 67"/>
              <a:gd name="T5" fmla="*/ 33 h 67"/>
              <a:gd name="T6" fmla="*/ 10 w 67"/>
              <a:gd name="T7" fmla="*/ 57 h 67"/>
              <a:gd name="T8" fmla="*/ 33 w 67"/>
              <a:gd name="T9" fmla="*/ 67 h 67"/>
              <a:gd name="T10" fmla="*/ 57 w 67"/>
              <a:gd name="T11" fmla="*/ 57 h 67"/>
              <a:gd name="T12" fmla="*/ 67 w 67"/>
              <a:gd name="T13" fmla="*/ 33 h 67"/>
              <a:gd name="T14" fmla="*/ 57 w 67"/>
              <a:gd name="T15" fmla="*/ 10 h 67"/>
              <a:gd name="T16" fmla="*/ 33 w 67"/>
              <a:gd name="T17" fmla="*/ 0 h 67"/>
              <a:gd name="T18" fmla="*/ 33 w 67"/>
              <a:gd name="T19" fmla="*/ 0 h 67"/>
              <a:gd name="T20" fmla="*/ 33 w 67"/>
              <a:gd name="T21"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33" y="0"/>
                </a:moveTo>
                <a:cubicBezTo>
                  <a:pt x="24" y="0"/>
                  <a:pt x="16" y="3"/>
                  <a:pt x="10" y="10"/>
                </a:cubicBezTo>
                <a:cubicBezTo>
                  <a:pt x="3" y="16"/>
                  <a:pt x="0" y="24"/>
                  <a:pt x="0" y="33"/>
                </a:cubicBezTo>
                <a:cubicBezTo>
                  <a:pt x="0" y="43"/>
                  <a:pt x="3" y="50"/>
                  <a:pt x="10" y="57"/>
                </a:cubicBezTo>
                <a:cubicBezTo>
                  <a:pt x="16" y="64"/>
                  <a:pt x="24" y="67"/>
                  <a:pt x="33" y="67"/>
                </a:cubicBezTo>
                <a:cubicBezTo>
                  <a:pt x="43" y="67"/>
                  <a:pt x="50" y="64"/>
                  <a:pt x="57" y="57"/>
                </a:cubicBezTo>
                <a:cubicBezTo>
                  <a:pt x="64" y="50"/>
                  <a:pt x="67" y="43"/>
                  <a:pt x="67" y="33"/>
                </a:cubicBezTo>
                <a:cubicBezTo>
                  <a:pt x="67" y="24"/>
                  <a:pt x="64" y="16"/>
                  <a:pt x="57" y="10"/>
                </a:cubicBezTo>
                <a:cubicBezTo>
                  <a:pt x="50" y="3"/>
                  <a:pt x="43" y="0"/>
                  <a:pt x="33" y="0"/>
                </a:cubicBezTo>
                <a:close/>
                <a:moveTo>
                  <a:pt x="33" y="0"/>
                </a:moveTo>
                <a:cubicBezTo>
                  <a:pt x="33" y="0"/>
                  <a:pt x="33" y="0"/>
                  <a:pt x="3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3" name="Freeform 516"/>
          <p:cNvSpPr>
            <a:spLocks noEditPoints="1"/>
          </p:cNvSpPr>
          <p:nvPr/>
        </p:nvSpPr>
        <p:spPr bwMode="auto">
          <a:xfrm>
            <a:off x="2798234" y="4438651"/>
            <a:ext cx="285751" cy="306917"/>
          </a:xfrm>
          <a:custGeom>
            <a:avLst/>
            <a:gdLst>
              <a:gd name="T0" fmla="*/ 213 w 218"/>
              <a:gd name="T1" fmla="*/ 39 h 235"/>
              <a:gd name="T2" fmla="*/ 201 w 218"/>
              <a:gd name="T3" fmla="*/ 34 h 235"/>
              <a:gd name="T4" fmla="*/ 184 w 218"/>
              <a:gd name="T5" fmla="*/ 34 h 235"/>
              <a:gd name="T6" fmla="*/ 184 w 218"/>
              <a:gd name="T7" fmla="*/ 21 h 235"/>
              <a:gd name="T8" fmla="*/ 178 w 218"/>
              <a:gd name="T9" fmla="*/ 6 h 235"/>
              <a:gd name="T10" fmla="*/ 163 w 218"/>
              <a:gd name="T11" fmla="*/ 0 h 235"/>
              <a:gd name="T12" fmla="*/ 155 w 218"/>
              <a:gd name="T13" fmla="*/ 0 h 235"/>
              <a:gd name="T14" fmla="*/ 140 w 218"/>
              <a:gd name="T15" fmla="*/ 6 h 235"/>
              <a:gd name="T16" fmla="*/ 134 w 218"/>
              <a:gd name="T17" fmla="*/ 21 h 235"/>
              <a:gd name="T18" fmla="*/ 134 w 218"/>
              <a:gd name="T19" fmla="*/ 34 h 235"/>
              <a:gd name="T20" fmla="*/ 84 w 218"/>
              <a:gd name="T21" fmla="*/ 34 h 235"/>
              <a:gd name="T22" fmla="*/ 84 w 218"/>
              <a:gd name="T23" fmla="*/ 21 h 235"/>
              <a:gd name="T24" fmla="*/ 78 w 218"/>
              <a:gd name="T25" fmla="*/ 6 h 235"/>
              <a:gd name="T26" fmla="*/ 63 w 218"/>
              <a:gd name="T27" fmla="*/ 0 h 235"/>
              <a:gd name="T28" fmla="*/ 54 w 218"/>
              <a:gd name="T29" fmla="*/ 0 h 235"/>
              <a:gd name="T30" fmla="*/ 40 w 218"/>
              <a:gd name="T31" fmla="*/ 6 h 235"/>
              <a:gd name="T32" fmla="*/ 34 w 218"/>
              <a:gd name="T33" fmla="*/ 21 h 235"/>
              <a:gd name="T34" fmla="*/ 34 w 218"/>
              <a:gd name="T35" fmla="*/ 34 h 235"/>
              <a:gd name="T36" fmla="*/ 17 w 218"/>
              <a:gd name="T37" fmla="*/ 34 h 235"/>
              <a:gd name="T38" fmla="*/ 5 w 218"/>
              <a:gd name="T39" fmla="*/ 39 h 235"/>
              <a:gd name="T40" fmla="*/ 0 w 218"/>
              <a:gd name="T41" fmla="*/ 51 h 235"/>
              <a:gd name="T42" fmla="*/ 0 w 218"/>
              <a:gd name="T43" fmla="*/ 218 h 235"/>
              <a:gd name="T44" fmla="*/ 5 w 218"/>
              <a:gd name="T45" fmla="*/ 230 h 235"/>
              <a:gd name="T46" fmla="*/ 17 w 218"/>
              <a:gd name="T47" fmla="*/ 235 h 235"/>
              <a:gd name="T48" fmla="*/ 201 w 218"/>
              <a:gd name="T49" fmla="*/ 235 h 235"/>
              <a:gd name="T50" fmla="*/ 213 w 218"/>
              <a:gd name="T51" fmla="*/ 230 h 235"/>
              <a:gd name="T52" fmla="*/ 218 w 218"/>
              <a:gd name="T53" fmla="*/ 218 h 235"/>
              <a:gd name="T54" fmla="*/ 218 w 218"/>
              <a:gd name="T55" fmla="*/ 51 h 235"/>
              <a:gd name="T56" fmla="*/ 213 w 218"/>
              <a:gd name="T57" fmla="*/ 39 h 235"/>
              <a:gd name="T58" fmla="*/ 151 w 218"/>
              <a:gd name="T59" fmla="*/ 21 h 235"/>
              <a:gd name="T60" fmla="*/ 152 w 218"/>
              <a:gd name="T61" fmla="*/ 18 h 235"/>
              <a:gd name="T62" fmla="*/ 155 w 218"/>
              <a:gd name="T63" fmla="*/ 17 h 235"/>
              <a:gd name="T64" fmla="*/ 163 w 218"/>
              <a:gd name="T65" fmla="*/ 17 h 235"/>
              <a:gd name="T66" fmla="*/ 166 w 218"/>
              <a:gd name="T67" fmla="*/ 18 h 235"/>
              <a:gd name="T68" fmla="*/ 168 w 218"/>
              <a:gd name="T69" fmla="*/ 21 h 235"/>
              <a:gd name="T70" fmla="*/ 168 w 218"/>
              <a:gd name="T71" fmla="*/ 59 h 235"/>
              <a:gd name="T72" fmla="*/ 166 w 218"/>
              <a:gd name="T73" fmla="*/ 62 h 235"/>
              <a:gd name="T74" fmla="*/ 163 w 218"/>
              <a:gd name="T75" fmla="*/ 63 h 235"/>
              <a:gd name="T76" fmla="*/ 155 w 218"/>
              <a:gd name="T77" fmla="*/ 63 h 235"/>
              <a:gd name="T78" fmla="*/ 152 w 218"/>
              <a:gd name="T79" fmla="*/ 62 h 235"/>
              <a:gd name="T80" fmla="*/ 151 w 218"/>
              <a:gd name="T81" fmla="*/ 59 h 235"/>
              <a:gd name="T82" fmla="*/ 151 w 218"/>
              <a:gd name="T83" fmla="*/ 21 h 235"/>
              <a:gd name="T84" fmla="*/ 50 w 218"/>
              <a:gd name="T85" fmla="*/ 21 h 235"/>
              <a:gd name="T86" fmla="*/ 51 w 218"/>
              <a:gd name="T87" fmla="*/ 18 h 235"/>
              <a:gd name="T88" fmla="*/ 54 w 218"/>
              <a:gd name="T89" fmla="*/ 17 h 235"/>
              <a:gd name="T90" fmla="*/ 63 w 218"/>
              <a:gd name="T91" fmla="*/ 17 h 235"/>
              <a:gd name="T92" fmla="*/ 66 w 218"/>
              <a:gd name="T93" fmla="*/ 18 h 235"/>
              <a:gd name="T94" fmla="*/ 67 w 218"/>
              <a:gd name="T95" fmla="*/ 21 h 235"/>
              <a:gd name="T96" fmla="*/ 67 w 218"/>
              <a:gd name="T97" fmla="*/ 59 h 235"/>
              <a:gd name="T98" fmla="*/ 66 w 218"/>
              <a:gd name="T99" fmla="*/ 62 h 235"/>
              <a:gd name="T100" fmla="*/ 63 w 218"/>
              <a:gd name="T101" fmla="*/ 63 h 235"/>
              <a:gd name="T102" fmla="*/ 54 w 218"/>
              <a:gd name="T103" fmla="*/ 63 h 235"/>
              <a:gd name="T104" fmla="*/ 51 w 218"/>
              <a:gd name="T105" fmla="*/ 62 h 235"/>
              <a:gd name="T106" fmla="*/ 50 w 218"/>
              <a:gd name="T107" fmla="*/ 59 h 235"/>
              <a:gd name="T108" fmla="*/ 50 w 218"/>
              <a:gd name="T109" fmla="*/ 21 h 235"/>
              <a:gd name="T110" fmla="*/ 201 w 218"/>
              <a:gd name="T111" fmla="*/ 218 h 235"/>
              <a:gd name="T112" fmla="*/ 17 w 218"/>
              <a:gd name="T113" fmla="*/ 218 h 235"/>
              <a:gd name="T114" fmla="*/ 17 w 218"/>
              <a:gd name="T115" fmla="*/ 84 h 235"/>
              <a:gd name="T116" fmla="*/ 201 w 218"/>
              <a:gd name="T117" fmla="*/ 84 h 235"/>
              <a:gd name="T118" fmla="*/ 201 w 218"/>
              <a:gd name="T119" fmla="*/ 218 h 235"/>
              <a:gd name="T120" fmla="*/ 201 w 218"/>
              <a:gd name="T121" fmla="*/ 218 h 235"/>
              <a:gd name="T122" fmla="*/ 201 w 218"/>
              <a:gd name="T123" fmla="*/ 218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4" y="0"/>
                  <a:pt x="54" y="0"/>
                  <a:pt x="54"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151" y="21"/>
                </a:moveTo>
                <a:cubicBezTo>
                  <a:pt x="151" y="20"/>
                  <a:pt x="151" y="19"/>
                  <a:pt x="152" y="18"/>
                </a:cubicBezTo>
                <a:cubicBezTo>
                  <a:pt x="153" y="17"/>
                  <a:pt x="154" y="17"/>
                  <a:pt x="155" y="17"/>
                </a:cubicBezTo>
                <a:cubicBezTo>
                  <a:pt x="163" y="17"/>
                  <a:pt x="163" y="17"/>
                  <a:pt x="163" y="17"/>
                </a:cubicBezTo>
                <a:cubicBezTo>
                  <a:pt x="165" y="17"/>
                  <a:pt x="166" y="17"/>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ubicBezTo>
                  <a:pt x="151" y="61"/>
                  <a:pt x="151" y="60"/>
                  <a:pt x="151" y="59"/>
                </a:cubicBezTo>
                <a:lnTo>
                  <a:pt x="151" y="21"/>
                </a:lnTo>
                <a:close/>
                <a:moveTo>
                  <a:pt x="50" y="21"/>
                </a:moveTo>
                <a:cubicBezTo>
                  <a:pt x="50" y="20"/>
                  <a:pt x="51" y="19"/>
                  <a:pt x="51" y="18"/>
                </a:cubicBezTo>
                <a:cubicBezTo>
                  <a:pt x="52" y="17"/>
                  <a:pt x="53" y="17"/>
                  <a:pt x="54" y="17"/>
                </a:cubicBezTo>
                <a:cubicBezTo>
                  <a:pt x="63" y="17"/>
                  <a:pt x="63" y="17"/>
                  <a:pt x="63" y="17"/>
                </a:cubicBezTo>
                <a:cubicBezTo>
                  <a:pt x="64" y="17"/>
                  <a:pt x="65" y="17"/>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4" y="63"/>
                  <a:pt x="54" y="63"/>
                  <a:pt x="54" y="63"/>
                </a:cubicBezTo>
                <a:cubicBezTo>
                  <a:pt x="53" y="63"/>
                  <a:pt x="52" y="63"/>
                  <a:pt x="51" y="62"/>
                </a:cubicBezTo>
                <a:cubicBezTo>
                  <a:pt x="51" y="61"/>
                  <a:pt x="50" y="60"/>
                  <a:pt x="50" y="59"/>
                </a:cubicBezTo>
                <a:lnTo>
                  <a:pt x="50" y="21"/>
                </a:lnTo>
                <a:close/>
                <a:moveTo>
                  <a:pt x="201" y="218"/>
                </a:moveTo>
                <a:cubicBezTo>
                  <a:pt x="17" y="218"/>
                  <a:pt x="17" y="218"/>
                  <a:pt x="17" y="218"/>
                </a:cubicBezTo>
                <a:cubicBezTo>
                  <a:pt x="17" y="84"/>
                  <a:pt x="17" y="84"/>
                  <a:pt x="17" y="84"/>
                </a:cubicBezTo>
                <a:cubicBezTo>
                  <a:pt x="201" y="84"/>
                  <a:pt x="201" y="84"/>
                  <a:pt x="201" y="84"/>
                </a:cubicBezTo>
                <a:lnTo>
                  <a:pt x="201" y="218"/>
                </a:lnTo>
                <a:close/>
                <a:moveTo>
                  <a:pt x="201" y="218"/>
                </a:moveTo>
                <a:cubicBezTo>
                  <a:pt x="201" y="218"/>
                  <a:pt x="201" y="218"/>
                  <a:pt x="201" y="2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4" name="Freeform 517"/>
          <p:cNvSpPr>
            <a:spLocks noEditPoints="1"/>
          </p:cNvSpPr>
          <p:nvPr/>
        </p:nvSpPr>
        <p:spPr bwMode="auto">
          <a:xfrm>
            <a:off x="3134785" y="4438651"/>
            <a:ext cx="285751" cy="306917"/>
          </a:xfrm>
          <a:custGeom>
            <a:avLst/>
            <a:gdLst>
              <a:gd name="T0" fmla="*/ 201 w 218"/>
              <a:gd name="T1" fmla="*/ 34 h 235"/>
              <a:gd name="T2" fmla="*/ 184 w 218"/>
              <a:gd name="T3" fmla="*/ 21 h 235"/>
              <a:gd name="T4" fmla="*/ 163 w 218"/>
              <a:gd name="T5" fmla="*/ 0 h 235"/>
              <a:gd name="T6" fmla="*/ 140 w 218"/>
              <a:gd name="T7" fmla="*/ 6 h 235"/>
              <a:gd name="T8" fmla="*/ 134 w 218"/>
              <a:gd name="T9" fmla="*/ 34 h 235"/>
              <a:gd name="T10" fmla="*/ 84 w 218"/>
              <a:gd name="T11" fmla="*/ 21 h 235"/>
              <a:gd name="T12" fmla="*/ 63 w 218"/>
              <a:gd name="T13" fmla="*/ 0 h 235"/>
              <a:gd name="T14" fmla="*/ 40 w 218"/>
              <a:gd name="T15" fmla="*/ 6 h 235"/>
              <a:gd name="T16" fmla="*/ 34 w 218"/>
              <a:gd name="T17" fmla="*/ 34 h 235"/>
              <a:gd name="T18" fmla="*/ 5 w 218"/>
              <a:gd name="T19" fmla="*/ 39 h 235"/>
              <a:gd name="T20" fmla="*/ 0 w 218"/>
              <a:gd name="T21" fmla="*/ 218 h 235"/>
              <a:gd name="T22" fmla="*/ 17 w 218"/>
              <a:gd name="T23" fmla="*/ 235 h 235"/>
              <a:gd name="T24" fmla="*/ 213 w 218"/>
              <a:gd name="T25" fmla="*/ 230 h 235"/>
              <a:gd name="T26" fmla="*/ 218 w 218"/>
              <a:gd name="T27" fmla="*/ 51 h 235"/>
              <a:gd name="T28" fmla="*/ 55 w 218"/>
              <a:gd name="T29" fmla="*/ 218 h 235"/>
              <a:gd name="T30" fmla="*/ 17 w 218"/>
              <a:gd name="T31" fmla="*/ 180 h 235"/>
              <a:gd name="T32" fmla="*/ 55 w 218"/>
              <a:gd name="T33" fmla="*/ 218 h 235"/>
              <a:gd name="T34" fmla="*/ 17 w 218"/>
              <a:gd name="T35" fmla="*/ 172 h 235"/>
              <a:gd name="T36" fmla="*/ 55 w 218"/>
              <a:gd name="T37" fmla="*/ 130 h 235"/>
              <a:gd name="T38" fmla="*/ 55 w 218"/>
              <a:gd name="T39" fmla="*/ 122 h 235"/>
              <a:gd name="T40" fmla="*/ 17 w 218"/>
              <a:gd name="T41" fmla="*/ 84 h 235"/>
              <a:gd name="T42" fmla="*/ 55 w 218"/>
              <a:gd name="T43" fmla="*/ 122 h 235"/>
              <a:gd name="T44" fmla="*/ 50 w 218"/>
              <a:gd name="T45" fmla="*/ 59 h 235"/>
              <a:gd name="T46" fmla="*/ 52 w 218"/>
              <a:gd name="T47" fmla="*/ 18 h 235"/>
              <a:gd name="T48" fmla="*/ 63 w 218"/>
              <a:gd name="T49" fmla="*/ 17 h 235"/>
              <a:gd name="T50" fmla="*/ 67 w 218"/>
              <a:gd name="T51" fmla="*/ 21 h 235"/>
              <a:gd name="T52" fmla="*/ 66 w 218"/>
              <a:gd name="T53" fmla="*/ 62 h 235"/>
              <a:gd name="T54" fmla="*/ 55 w 218"/>
              <a:gd name="T55" fmla="*/ 63 h 235"/>
              <a:gd name="T56" fmla="*/ 105 w 218"/>
              <a:gd name="T57" fmla="*/ 218 h 235"/>
              <a:gd name="T58" fmla="*/ 63 w 218"/>
              <a:gd name="T59" fmla="*/ 180 h 235"/>
              <a:gd name="T60" fmla="*/ 105 w 218"/>
              <a:gd name="T61" fmla="*/ 218 h 235"/>
              <a:gd name="T62" fmla="*/ 63 w 218"/>
              <a:gd name="T63" fmla="*/ 172 h 235"/>
              <a:gd name="T64" fmla="*/ 105 w 218"/>
              <a:gd name="T65" fmla="*/ 130 h 235"/>
              <a:gd name="T66" fmla="*/ 105 w 218"/>
              <a:gd name="T67" fmla="*/ 122 h 235"/>
              <a:gd name="T68" fmla="*/ 63 w 218"/>
              <a:gd name="T69" fmla="*/ 84 h 235"/>
              <a:gd name="T70" fmla="*/ 105 w 218"/>
              <a:gd name="T71" fmla="*/ 122 h 235"/>
              <a:gd name="T72" fmla="*/ 113 w 218"/>
              <a:gd name="T73" fmla="*/ 218 h 235"/>
              <a:gd name="T74" fmla="*/ 155 w 218"/>
              <a:gd name="T75" fmla="*/ 180 h 235"/>
              <a:gd name="T76" fmla="*/ 155 w 218"/>
              <a:gd name="T77" fmla="*/ 172 h 235"/>
              <a:gd name="T78" fmla="*/ 113 w 218"/>
              <a:gd name="T79" fmla="*/ 130 h 235"/>
              <a:gd name="T80" fmla="*/ 155 w 218"/>
              <a:gd name="T81" fmla="*/ 172 h 235"/>
              <a:gd name="T82" fmla="*/ 113 w 218"/>
              <a:gd name="T83" fmla="*/ 122 h 235"/>
              <a:gd name="T84" fmla="*/ 155 w 218"/>
              <a:gd name="T85" fmla="*/ 84 h 235"/>
              <a:gd name="T86" fmla="*/ 152 w 218"/>
              <a:gd name="T87" fmla="*/ 62 h 235"/>
              <a:gd name="T88" fmla="*/ 151 w 218"/>
              <a:gd name="T89" fmla="*/ 21 h 235"/>
              <a:gd name="T90" fmla="*/ 155 w 218"/>
              <a:gd name="T91" fmla="*/ 17 h 235"/>
              <a:gd name="T92" fmla="*/ 166 w 218"/>
              <a:gd name="T93" fmla="*/ 18 h 235"/>
              <a:gd name="T94" fmla="*/ 168 w 218"/>
              <a:gd name="T95" fmla="*/ 59 h 235"/>
              <a:gd name="T96" fmla="*/ 163 w 218"/>
              <a:gd name="T97" fmla="*/ 63 h 235"/>
              <a:gd name="T98" fmla="*/ 152 w 218"/>
              <a:gd name="T99" fmla="*/ 62 h 235"/>
              <a:gd name="T100" fmla="*/ 163 w 218"/>
              <a:gd name="T101" fmla="*/ 218 h 235"/>
              <a:gd name="T102" fmla="*/ 201 w 218"/>
              <a:gd name="T103" fmla="*/ 180 h 235"/>
              <a:gd name="T104" fmla="*/ 201 w 218"/>
              <a:gd name="T105" fmla="*/ 172 h 235"/>
              <a:gd name="T106" fmla="*/ 163 w 218"/>
              <a:gd name="T107" fmla="*/ 130 h 235"/>
              <a:gd name="T108" fmla="*/ 201 w 218"/>
              <a:gd name="T109" fmla="*/ 172 h 235"/>
              <a:gd name="T110" fmla="*/ 163 w 218"/>
              <a:gd name="T111" fmla="*/ 122 h 235"/>
              <a:gd name="T112" fmla="*/ 201 w 218"/>
              <a:gd name="T113" fmla="*/ 84 h 235"/>
              <a:gd name="T114" fmla="*/ 201 w 218"/>
              <a:gd name="T115" fmla="*/ 1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235">
                <a:moveTo>
                  <a:pt x="213" y="39"/>
                </a:moveTo>
                <a:cubicBezTo>
                  <a:pt x="210" y="36"/>
                  <a:pt x="206" y="34"/>
                  <a:pt x="201" y="34"/>
                </a:cubicBezTo>
                <a:cubicBezTo>
                  <a:pt x="184" y="34"/>
                  <a:pt x="184" y="34"/>
                  <a:pt x="184" y="34"/>
                </a:cubicBezTo>
                <a:cubicBezTo>
                  <a:pt x="184" y="21"/>
                  <a:pt x="184" y="21"/>
                  <a:pt x="184" y="21"/>
                </a:cubicBezTo>
                <a:cubicBezTo>
                  <a:pt x="184" y="16"/>
                  <a:pt x="182" y="11"/>
                  <a:pt x="178" y="6"/>
                </a:cubicBezTo>
                <a:cubicBezTo>
                  <a:pt x="174" y="2"/>
                  <a:pt x="169" y="0"/>
                  <a:pt x="163" y="0"/>
                </a:cubicBezTo>
                <a:cubicBezTo>
                  <a:pt x="155" y="0"/>
                  <a:pt x="155" y="0"/>
                  <a:pt x="155" y="0"/>
                </a:cubicBezTo>
                <a:cubicBezTo>
                  <a:pt x="149" y="0"/>
                  <a:pt x="144" y="2"/>
                  <a:pt x="140" y="6"/>
                </a:cubicBezTo>
                <a:cubicBezTo>
                  <a:pt x="136" y="11"/>
                  <a:pt x="134" y="16"/>
                  <a:pt x="134" y="21"/>
                </a:cubicBezTo>
                <a:cubicBezTo>
                  <a:pt x="134" y="34"/>
                  <a:pt x="134" y="34"/>
                  <a:pt x="134" y="34"/>
                </a:cubicBezTo>
                <a:cubicBezTo>
                  <a:pt x="84" y="34"/>
                  <a:pt x="84" y="34"/>
                  <a:pt x="84" y="34"/>
                </a:cubicBezTo>
                <a:cubicBezTo>
                  <a:pt x="84" y="21"/>
                  <a:pt x="84" y="21"/>
                  <a:pt x="84" y="21"/>
                </a:cubicBezTo>
                <a:cubicBezTo>
                  <a:pt x="84" y="16"/>
                  <a:pt x="82" y="11"/>
                  <a:pt x="78" y="6"/>
                </a:cubicBezTo>
                <a:cubicBezTo>
                  <a:pt x="74" y="2"/>
                  <a:pt x="69" y="0"/>
                  <a:pt x="63" y="0"/>
                </a:cubicBezTo>
                <a:cubicBezTo>
                  <a:pt x="55" y="0"/>
                  <a:pt x="55" y="0"/>
                  <a:pt x="55" y="0"/>
                </a:cubicBezTo>
                <a:cubicBezTo>
                  <a:pt x="49" y="0"/>
                  <a:pt x="44" y="2"/>
                  <a:pt x="40" y="6"/>
                </a:cubicBezTo>
                <a:cubicBezTo>
                  <a:pt x="36" y="11"/>
                  <a:pt x="34" y="16"/>
                  <a:pt x="34" y="21"/>
                </a:cubicBezTo>
                <a:cubicBezTo>
                  <a:pt x="34" y="34"/>
                  <a:pt x="34" y="34"/>
                  <a:pt x="34" y="34"/>
                </a:cubicBezTo>
                <a:cubicBezTo>
                  <a:pt x="17" y="34"/>
                  <a:pt x="17" y="34"/>
                  <a:pt x="17" y="34"/>
                </a:cubicBezTo>
                <a:cubicBezTo>
                  <a:pt x="12" y="34"/>
                  <a:pt x="8" y="36"/>
                  <a:pt x="5" y="39"/>
                </a:cubicBezTo>
                <a:cubicBezTo>
                  <a:pt x="2" y="42"/>
                  <a:pt x="0" y="46"/>
                  <a:pt x="0" y="51"/>
                </a:cubicBezTo>
                <a:cubicBezTo>
                  <a:pt x="0" y="218"/>
                  <a:pt x="0" y="218"/>
                  <a:pt x="0" y="218"/>
                </a:cubicBezTo>
                <a:cubicBezTo>
                  <a:pt x="0" y="223"/>
                  <a:pt x="2" y="227"/>
                  <a:pt x="5" y="230"/>
                </a:cubicBezTo>
                <a:cubicBezTo>
                  <a:pt x="8" y="233"/>
                  <a:pt x="12" y="235"/>
                  <a:pt x="17" y="235"/>
                </a:cubicBezTo>
                <a:cubicBezTo>
                  <a:pt x="201" y="235"/>
                  <a:pt x="201" y="235"/>
                  <a:pt x="201" y="235"/>
                </a:cubicBezTo>
                <a:cubicBezTo>
                  <a:pt x="206" y="235"/>
                  <a:pt x="210" y="233"/>
                  <a:pt x="213" y="230"/>
                </a:cubicBezTo>
                <a:cubicBezTo>
                  <a:pt x="216" y="227"/>
                  <a:pt x="218" y="223"/>
                  <a:pt x="218" y="218"/>
                </a:cubicBezTo>
                <a:cubicBezTo>
                  <a:pt x="218" y="51"/>
                  <a:pt x="218" y="51"/>
                  <a:pt x="218" y="51"/>
                </a:cubicBezTo>
                <a:cubicBezTo>
                  <a:pt x="218" y="46"/>
                  <a:pt x="216" y="42"/>
                  <a:pt x="213" y="39"/>
                </a:cubicBezTo>
                <a:close/>
                <a:moveTo>
                  <a:pt x="55" y="218"/>
                </a:moveTo>
                <a:cubicBezTo>
                  <a:pt x="17" y="218"/>
                  <a:pt x="17" y="218"/>
                  <a:pt x="17" y="218"/>
                </a:cubicBezTo>
                <a:cubicBezTo>
                  <a:pt x="17" y="180"/>
                  <a:pt x="17" y="180"/>
                  <a:pt x="17" y="180"/>
                </a:cubicBezTo>
                <a:cubicBezTo>
                  <a:pt x="55" y="180"/>
                  <a:pt x="55" y="180"/>
                  <a:pt x="55" y="180"/>
                </a:cubicBezTo>
                <a:lnTo>
                  <a:pt x="55" y="218"/>
                </a:lnTo>
                <a:close/>
                <a:moveTo>
                  <a:pt x="55" y="172"/>
                </a:moveTo>
                <a:cubicBezTo>
                  <a:pt x="17" y="172"/>
                  <a:pt x="17" y="172"/>
                  <a:pt x="17" y="172"/>
                </a:cubicBezTo>
                <a:cubicBezTo>
                  <a:pt x="17" y="130"/>
                  <a:pt x="17" y="130"/>
                  <a:pt x="17" y="130"/>
                </a:cubicBezTo>
                <a:cubicBezTo>
                  <a:pt x="55" y="130"/>
                  <a:pt x="55" y="130"/>
                  <a:pt x="55" y="130"/>
                </a:cubicBezTo>
                <a:lnTo>
                  <a:pt x="55" y="172"/>
                </a:lnTo>
                <a:close/>
                <a:moveTo>
                  <a:pt x="55" y="122"/>
                </a:moveTo>
                <a:cubicBezTo>
                  <a:pt x="17" y="122"/>
                  <a:pt x="17" y="122"/>
                  <a:pt x="17" y="122"/>
                </a:cubicBezTo>
                <a:cubicBezTo>
                  <a:pt x="17" y="84"/>
                  <a:pt x="17" y="84"/>
                  <a:pt x="17" y="84"/>
                </a:cubicBezTo>
                <a:cubicBezTo>
                  <a:pt x="55" y="84"/>
                  <a:pt x="55" y="84"/>
                  <a:pt x="55" y="84"/>
                </a:cubicBezTo>
                <a:lnTo>
                  <a:pt x="55" y="122"/>
                </a:lnTo>
                <a:close/>
                <a:moveTo>
                  <a:pt x="52" y="62"/>
                </a:moveTo>
                <a:cubicBezTo>
                  <a:pt x="51" y="61"/>
                  <a:pt x="50" y="60"/>
                  <a:pt x="50" y="59"/>
                </a:cubicBezTo>
                <a:cubicBezTo>
                  <a:pt x="50" y="21"/>
                  <a:pt x="50" y="21"/>
                  <a:pt x="50" y="21"/>
                </a:cubicBezTo>
                <a:cubicBezTo>
                  <a:pt x="50" y="20"/>
                  <a:pt x="51" y="19"/>
                  <a:pt x="52" y="18"/>
                </a:cubicBezTo>
                <a:cubicBezTo>
                  <a:pt x="52" y="18"/>
                  <a:pt x="53" y="17"/>
                  <a:pt x="55" y="17"/>
                </a:cubicBezTo>
                <a:cubicBezTo>
                  <a:pt x="63" y="17"/>
                  <a:pt x="63" y="17"/>
                  <a:pt x="63" y="17"/>
                </a:cubicBezTo>
                <a:cubicBezTo>
                  <a:pt x="64" y="17"/>
                  <a:pt x="65" y="18"/>
                  <a:pt x="66" y="18"/>
                </a:cubicBezTo>
                <a:cubicBezTo>
                  <a:pt x="67" y="19"/>
                  <a:pt x="67" y="20"/>
                  <a:pt x="67" y="21"/>
                </a:cubicBezTo>
                <a:cubicBezTo>
                  <a:pt x="67" y="59"/>
                  <a:pt x="67" y="59"/>
                  <a:pt x="67" y="59"/>
                </a:cubicBezTo>
                <a:cubicBezTo>
                  <a:pt x="67" y="60"/>
                  <a:pt x="67" y="61"/>
                  <a:pt x="66" y="62"/>
                </a:cubicBezTo>
                <a:cubicBezTo>
                  <a:pt x="65" y="63"/>
                  <a:pt x="64" y="63"/>
                  <a:pt x="63" y="63"/>
                </a:cubicBezTo>
                <a:cubicBezTo>
                  <a:pt x="55" y="63"/>
                  <a:pt x="55" y="63"/>
                  <a:pt x="55" y="63"/>
                </a:cubicBezTo>
                <a:cubicBezTo>
                  <a:pt x="53" y="63"/>
                  <a:pt x="52" y="63"/>
                  <a:pt x="52" y="62"/>
                </a:cubicBezTo>
                <a:close/>
                <a:moveTo>
                  <a:pt x="105" y="218"/>
                </a:moveTo>
                <a:cubicBezTo>
                  <a:pt x="63" y="218"/>
                  <a:pt x="63" y="218"/>
                  <a:pt x="63" y="218"/>
                </a:cubicBezTo>
                <a:cubicBezTo>
                  <a:pt x="63" y="180"/>
                  <a:pt x="63" y="180"/>
                  <a:pt x="63" y="180"/>
                </a:cubicBezTo>
                <a:cubicBezTo>
                  <a:pt x="105" y="180"/>
                  <a:pt x="105" y="180"/>
                  <a:pt x="105" y="180"/>
                </a:cubicBezTo>
                <a:lnTo>
                  <a:pt x="105" y="218"/>
                </a:lnTo>
                <a:close/>
                <a:moveTo>
                  <a:pt x="105" y="172"/>
                </a:moveTo>
                <a:cubicBezTo>
                  <a:pt x="63" y="172"/>
                  <a:pt x="63" y="172"/>
                  <a:pt x="63" y="172"/>
                </a:cubicBezTo>
                <a:cubicBezTo>
                  <a:pt x="63" y="130"/>
                  <a:pt x="63" y="130"/>
                  <a:pt x="63" y="130"/>
                </a:cubicBezTo>
                <a:cubicBezTo>
                  <a:pt x="105" y="130"/>
                  <a:pt x="105" y="130"/>
                  <a:pt x="105" y="130"/>
                </a:cubicBezTo>
                <a:lnTo>
                  <a:pt x="105" y="172"/>
                </a:lnTo>
                <a:close/>
                <a:moveTo>
                  <a:pt x="105" y="122"/>
                </a:moveTo>
                <a:cubicBezTo>
                  <a:pt x="63" y="122"/>
                  <a:pt x="63" y="122"/>
                  <a:pt x="63" y="122"/>
                </a:cubicBezTo>
                <a:cubicBezTo>
                  <a:pt x="63" y="84"/>
                  <a:pt x="63" y="84"/>
                  <a:pt x="63" y="84"/>
                </a:cubicBezTo>
                <a:cubicBezTo>
                  <a:pt x="105" y="84"/>
                  <a:pt x="105" y="84"/>
                  <a:pt x="105" y="84"/>
                </a:cubicBezTo>
                <a:lnTo>
                  <a:pt x="105" y="122"/>
                </a:lnTo>
                <a:close/>
                <a:moveTo>
                  <a:pt x="155" y="218"/>
                </a:moveTo>
                <a:cubicBezTo>
                  <a:pt x="113" y="218"/>
                  <a:pt x="113" y="218"/>
                  <a:pt x="113" y="218"/>
                </a:cubicBezTo>
                <a:cubicBezTo>
                  <a:pt x="113" y="180"/>
                  <a:pt x="113" y="180"/>
                  <a:pt x="113" y="180"/>
                </a:cubicBezTo>
                <a:cubicBezTo>
                  <a:pt x="155" y="180"/>
                  <a:pt x="155" y="180"/>
                  <a:pt x="155" y="180"/>
                </a:cubicBezTo>
                <a:lnTo>
                  <a:pt x="155" y="218"/>
                </a:lnTo>
                <a:close/>
                <a:moveTo>
                  <a:pt x="155" y="172"/>
                </a:moveTo>
                <a:cubicBezTo>
                  <a:pt x="113" y="172"/>
                  <a:pt x="113" y="172"/>
                  <a:pt x="113" y="172"/>
                </a:cubicBezTo>
                <a:cubicBezTo>
                  <a:pt x="113" y="130"/>
                  <a:pt x="113" y="130"/>
                  <a:pt x="113" y="130"/>
                </a:cubicBezTo>
                <a:cubicBezTo>
                  <a:pt x="155" y="130"/>
                  <a:pt x="155" y="130"/>
                  <a:pt x="155" y="130"/>
                </a:cubicBezTo>
                <a:lnTo>
                  <a:pt x="155" y="172"/>
                </a:lnTo>
                <a:close/>
                <a:moveTo>
                  <a:pt x="155" y="122"/>
                </a:moveTo>
                <a:cubicBezTo>
                  <a:pt x="113" y="122"/>
                  <a:pt x="113" y="122"/>
                  <a:pt x="113" y="122"/>
                </a:cubicBezTo>
                <a:cubicBezTo>
                  <a:pt x="113" y="84"/>
                  <a:pt x="113" y="84"/>
                  <a:pt x="113" y="84"/>
                </a:cubicBezTo>
                <a:cubicBezTo>
                  <a:pt x="155" y="84"/>
                  <a:pt x="155" y="84"/>
                  <a:pt x="155" y="84"/>
                </a:cubicBezTo>
                <a:lnTo>
                  <a:pt x="155" y="122"/>
                </a:lnTo>
                <a:close/>
                <a:moveTo>
                  <a:pt x="152" y="62"/>
                </a:moveTo>
                <a:cubicBezTo>
                  <a:pt x="151" y="61"/>
                  <a:pt x="151" y="60"/>
                  <a:pt x="151" y="59"/>
                </a:cubicBezTo>
                <a:cubicBezTo>
                  <a:pt x="151" y="21"/>
                  <a:pt x="151" y="21"/>
                  <a:pt x="151" y="21"/>
                </a:cubicBezTo>
                <a:cubicBezTo>
                  <a:pt x="151" y="20"/>
                  <a:pt x="151" y="19"/>
                  <a:pt x="152" y="18"/>
                </a:cubicBezTo>
                <a:cubicBezTo>
                  <a:pt x="153" y="18"/>
                  <a:pt x="154" y="17"/>
                  <a:pt x="155" y="17"/>
                </a:cubicBezTo>
                <a:cubicBezTo>
                  <a:pt x="163" y="17"/>
                  <a:pt x="163" y="17"/>
                  <a:pt x="163" y="17"/>
                </a:cubicBezTo>
                <a:cubicBezTo>
                  <a:pt x="165" y="17"/>
                  <a:pt x="166" y="18"/>
                  <a:pt x="166" y="18"/>
                </a:cubicBezTo>
                <a:cubicBezTo>
                  <a:pt x="167" y="19"/>
                  <a:pt x="168" y="20"/>
                  <a:pt x="168" y="21"/>
                </a:cubicBezTo>
                <a:cubicBezTo>
                  <a:pt x="168" y="59"/>
                  <a:pt x="168" y="59"/>
                  <a:pt x="168" y="59"/>
                </a:cubicBezTo>
                <a:cubicBezTo>
                  <a:pt x="168" y="60"/>
                  <a:pt x="167" y="61"/>
                  <a:pt x="166" y="62"/>
                </a:cubicBezTo>
                <a:cubicBezTo>
                  <a:pt x="166" y="63"/>
                  <a:pt x="165" y="63"/>
                  <a:pt x="163" y="63"/>
                </a:cubicBezTo>
                <a:cubicBezTo>
                  <a:pt x="155" y="63"/>
                  <a:pt x="155" y="63"/>
                  <a:pt x="155" y="63"/>
                </a:cubicBezTo>
                <a:cubicBezTo>
                  <a:pt x="154" y="63"/>
                  <a:pt x="153" y="63"/>
                  <a:pt x="152" y="62"/>
                </a:cubicBezTo>
                <a:close/>
                <a:moveTo>
                  <a:pt x="201" y="218"/>
                </a:moveTo>
                <a:cubicBezTo>
                  <a:pt x="163" y="218"/>
                  <a:pt x="163" y="218"/>
                  <a:pt x="163" y="218"/>
                </a:cubicBezTo>
                <a:cubicBezTo>
                  <a:pt x="163" y="180"/>
                  <a:pt x="163" y="180"/>
                  <a:pt x="163" y="180"/>
                </a:cubicBezTo>
                <a:cubicBezTo>
                  <a:pt x="201" y="180"/>
                  <a:pt x="201" y="180"/>
                  <a:pt x="201" y="180"/>
                </a:cubicBezTo>
                <a:lnTo>
                  <a:pt x="201" y="218"/>
                </a:lnTo>
                <a:close/>
                <a:moveTo>
                  <a:pt x="201" y="172"/>
                </a:moveTo>
                <a:cubicBezTo>
                  <a:pt x="163" y="172"/>
                  <a:pt x="163" y="172"/>
                  <a:pt x="163" y="172"/>
                </a:cubicBezTo>
                <a:cubicBezTo>
                  <a:pt x="163" y="130"/>
                  <a:pt x="163" y="130"/>
                  <a:pt x="163" y="130"/>
                </a:cubicBezTo>
                <a:cubicBezTo>
                  <a:pt x="201" y="130"/>
                  <a:pt x="201" y="130"/>
                  <a:pt x="201" y="130"/>
                </a:cubicBezTo>
                <a:lnTo>
                  <a:pt x="201" y="172"/>
                </a:lnTo>
                <a:close/>
                <a:moveTo>
                  <a:pt x="201" y="122"/>
                </a:moveTo>
                <a:cubicBezTo>
                  <a:pt x="163" y="122"/>
                  <a:pt x="163" y="122"/>
                  <a:pt x="163" y="122"/>
                </a:cubicBezTo>
                <a:cubicBezTo>
                  <a:pt x="163" y="84"/>
                  <a:pt x="163" y="84"/>
                  <a:pt x="163" y="84"/>
                </a:cubicBezTo>
                <a:cubicBezTo>
                  <a:pt x="201" y="84"/>
                  <a:pt x="201" y="84"/>
                  <a:pt x="201" y="84"/>
                </a:cubicBezTo>
                <a:lnTo>
                  <a:pt x="201" y="122"/>
                </a:lnTo>
                <a:close/>
                <a:moveTo>
                  <a:pt x="201" y="122"/>
                </a:moveTo>
                <a:cubicBezTo>
                  <a:pt x="201" y="122"/>
                  <a:pt x="201" y="122"/>
                  <a:pt x="201" y="1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5" name="Freeform 518"/>
          <p:cNvSpPr>
            <a:spLocks noEditPoints="1"/>
          </p:cNvSpPr>
          <p:nvPr/>
        </p:nvSpPr>
        <p:spPr bwMode="auto">
          <a:xfrm>
            <a:off x="3947586" y="3727451"/>
            <a:ext cx="266700" cy="266700"/>
          </a:xfrm>
          <a:custGeom>
            <a:avLst/>
            <a:gdLst>
              <a:gd name="T0" fmla="*/ 199 w 203"/>
              <a:gd name="T1" fmla="*/ 119 h 203"/>
              <a:gd name="T2" fmla="*/ 181 w 203"/>
              <a:gd name="T3" fmla="*/ 102 h 203"/>
              <a:gd name="T4" fmla="*/ 199 w 203"/>
              <a:gd name="T5" fmla="*/ 84 h 203"/>
              <a:gd name="T6" fmla="*/ 202 w 203"/>
              <a:gd name="T7" fmla="*/ 75 h 203"/>
              <a:gd name="T8" fmla="*/ 195 w 203"/>
              <a:gd name="T9" fmla="*/ 68 h 203"/>
              <a:gd name="T10" fmla="*/ 170 w 203"/>
              <a:gd name="T11" fmla="*/ 62 h 203"/>
              <a:gd name="T12" fmla="*/ 177 w 203"/>
              <a:gd name="T13" fmla="*/ 37 h 203"/>
              <a:gd name="T14" fmla="*/ 175 w 203"/>
              <a:gd name="T15" fmla="*/ 28 h 203"/>
              <a:gd name="T16" fmla="*/ 166 w 203"/>
              <a:gd name="T17" fmla="*/ 26 h 203"/>
              <a:gd name="T18" fmla="*/ 141 w 203"/>
              <a:gd name="T19" fmla="*/ 33 h 203"/>
              <a:gd name="T20" fmla="*/ 135 w 203"/>
              <a:gd name="T21" fmla="*/ 8 h 203"/>
              <a:gd name="T22" fmla="*/ 128 w 203"/>
              <a:gd name="T23" fmla="*/ 1 h 203"/>
              <a:gd name="T24" fmla="*/ 119 w 203"/>
              <a:gd name="T25" fmla="*/ 4 h 203"/>
              <a:gd name="T26" fmla="*/ 101 w 203"/>
              <a:gd name="T27" fmla="*/ 22 h 203"/>
              <a:gd name="T28" fmla="*/ 84 w 203"/>
              <a:gd name="T29" fmla="*/ 4 h 203"/>
              <a:gd name="T30" fmla="*/ 75 w 203"/>
              <a:gd name="T31" fmla="*/ 1 h 203"/>
              <a:gd name="T32" fmla="*/ 68 w 203"/>
              <a:gd name="T33" fmla="*/ 8 h 203"/>
              <a:gd name="T34" fmla="*/ 62 w 203"/>
              <a:gd name="T35" fmla="*/ 33 h 203"/>
              <a:gd name="T36" fmla="*/ 37 w 203"/>
              <a:gd name="T37" fmla="*/ 26 h 203"/>
              <a:gd name="T38" fmla="*/ 28 w 203"/>
              <a:gd name="T39" fmla="*/ 28 h 203"/>
              <a:gd name="T40" fmla="*/ 26 w 203"/>
              <a:gd name="T41" fmla="*/ 37 h 203"/>
              <a:gd name="T42" fmla="*/ 33 w 203"/>
              <a:gd name="T43" fmla="*/ 62 h 203"/>
              <a:gd name="T44" fmla="*/ 8 w 203"/>
              <a:gd name="T45" fmla="*/ 68 h 203"/>
              <a:gd name="T46" fmla="*/ 1 w 203"/>
              <a:gd name="T47" fmla="*/ 75 h 203"/>
              <a:gd name="T48" fmla="*/ 4 w 203"/>
              <a:gd name="T49" fmla="*/ 84 h 203"/>
              <a:gd name="T50" fmla="*/ 22 w 203"/>
              <a:gd name="T51" fmla="*/ 102 h 203"/>
              <a:gd name="T52" fmla="*/ 4 w 203"/>
              <a:gd name="T53" fmla="*/ 119 h 203"/>
              <a:gd name="T54" fmla="*/ 1 w 203"/>
              <a:gd name="T55" fmla="*/ 128 h 203"/>
              <a:gd name="T56" fmla="*/ 8 w 203"/>
              <a:gd name="T57" fmla="*/ 135 h 203"/>
              <a:gd name="T58" fmla="*/ 33 w 203"/>
              <a:gd name="T59" fmla="*/ 141 h 203"/>
              <a:gd name="T60" fmla="*/ 26 w 203"/>
              <a:gd name="T61" fmla="*/ 166 h 203"/>
              <a:gd name="T62" fmla="*/ 28 w 203"/>
              <a:gd name="T63" fmla="*/ 175 h 203"/>
              <a:gd name="T64" fmla="*/ 37 w 203"/>
              <a:gd name="T65" fmla="*/ 177 h 203"/>
              <a:gd name="T66" fmla="*/ 62 w 203"/>
              <a:gd name="T67" fmla="*/ 170 h 203"/>
              <a:gd name="T68" fmla="*/ 68 w 203"/>
              <a:gd name="T69" fmla="*/ 195 h 203"/>
              <a:gd name="T70" fmla="*/ 75 w 203"/>
              <a:gd name="T71" fmla="*/ 202 h 203"/>
              <a:gd name="T72" fmla="*/ 84 w 203"/>
              <a:gd name="T73" fmla="*/ 199 h 203"/>
              <a:gd name="T74" fmla="*/ 101 w 203"/>
              <a:gd name="T75" fmla="*/ 181 h 203"/>
              <a:gd name="T76" fmla="*/ 119 w 203"/>
              <a:gd name="T77" fmla="*/ 199 h 203"/>
              <a:gd name="T78" fmla="*/ 126 w 203"/>
              <a:gd name="T79" fmla="*/ 202 h 203"/>
              <a:gd name="T80" fmla="*/ 128 w 203"/>
              <a:gd name="T81" fmla="*/ 202 h 203"/>
              <a:gd name="T82" fmla="*/ 135 w 203"/>
              <a:gd name="T83" fmla="*/ 195 h 203"/>
              <a:gd name="T84" fmla="*/ 141 w 203"/>
              <a:gd name="T85" fmla="*/ 170 h 203"/>
              <a:gd name="T86" fmla="*/ 166 w 203"/>
              <a:gd name="T87" fmla="*/ 177 h 203"/>
              <a:gd name="T88" fmla="*/ 175 w 203"/>
              <a:gd name="T89" fmla="*/ 175 h 203"/>
              <a:gd name="T90" fmla="*/ 177 w 203"/>
              <a:gd name="T91" fmla="*/ 166 h 203"/>
              <a:gd name="T92" fmla="*/ 170 w 203"/>
              <a:gd name="T93" fmla="*/ 141 h 203"/>
              <a:gd name="T94" fmla="*/ 195 w 203"/>
              <a:gd name="T95" fmla="*/ 135 h 203"/>
              <a:gd name="T96" fmla="*/ 202 w 203"/>
              <a:gd name="T97" fmla="*/ 128 h 203"/>
              <a:gd name="T98" fmla="*/ 199 w 203"/>
              <a:gd name="T99" fmla="*/ 119 h 203"/>
              <a:gd name="T100" fmla="*/ 199 w 203"/>
              <a:gd name="T101" fmla="*/ 119 h 203"/>
              <a:gd name="T102" fmla="*/ 199 w 203"/>
              <a:gd name="T103" fmla="*/ 1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3" h="203">
                <a:moveTo>
                  <a:pt x="199" y="119"/>
                </a:moveTo>
                <a:cubicBezTo>
                  <a:pt x="181" y="102"/>
                  <a:pt x="181" y="102"/>
                  <a:pt x="181" y="102"/>
                </a:cubicBezTo>
                <a:cubicBezTo>
                  <a:pt x="199" y="84"/>
                  <a:pt x="199" y="84"/>
                  <a:pt x="199" y="84"/>
                </a:cubicBezTo>
                <a:cubicBezTo>
                  <a:pt x="202" y="81"/>
                  <a:pt x="203" y="78"/>
                  <a:pt x="202" y="75"/>
                </a:cubicBezTo>
                <a:cubicBezTo>
                  <a:pt x="201" y="71"/>
                  <a:pt x="198" y="69"/>
                  <a:pt x="195" y="68"/>
                </a:cubicBezTo>
                <a:cubicBezTo>
                  <a:pt x="170" y="62"/>
                  <a:pt x="170" y="62"/>
                  <a:pt x="170" y="62"/>
                </a:cubicBezTo>
                <a:cubicBezTo>
                  <a:pt x="177" y="37"/>
                  <a:pt x="177" y="37"/>
                  <a:pt x="177" y="37"/>
                </a:cubicBezTo>
                <a:cubicBezTo>
                  <a:pt x="178" y="34"/>
                  <a:pt x="177" y="31"/>
                  <a:pt x="175" y="28"/>
                </a:cubicBezTo>
                <a:cubicBezTo>
                  <a:pt x="172" y="26"/>
                  <a:pt x="169" y="25"/>
                  <a:pt x="166" y="26"/>
                </a:cubicBezTo>
                <a:cubicBezTo>
                  <a:pt x="141" y="33"/>
                  <a:pt x="141" y="33"/>
                  <a:pt x="141" y="33"/>
                </a:cubicBezTo>
                <a:cubicBezTo>
                  <a:pt x="135" y="8"/>
                  <a:pt x="135" y="8"/>
                  <a:pt x="135" y="8"/>
                </a:cubicBezTo>
                <a:cubicBezTo>
                  <a:pt x="134" y="5"/>
                  <a:pt x="132" y="2"/>
                  <a:pt x="128" y="1"/>
                </a:cubicBezTo>
                <a:cubicBezTo>
                  <a:pt x="125" y="0"/>
                  <a:pt x="122" y="1"/>
                  <a:pt x="119" y="4"/>
                </a:cubicBezTo>
                <a:cubicBezTo>
                  <a:pt x="101" y="22"/>
                  <a:pt x="101" y="22"/>
                  <a:pt x="101" y="22"/>
                </a:cubicBezTo>
                <a:cubicBezTo>
                  <a:pt x="84" y="4"/>
                  <a:pt x="84" y="4"/>
                  <a:pt x="84" y="4"/>
                </a:cubicBezTo>
                <a:cubicBezTo>
                  <a:pt x="81" y="1"/>
                  <a:pt x="78" y="0"/>
                  <a:pt x="75" y="1"/>
                </a:cubicBezTo>
                <a:cubicBezTo>
                  <a:pt x="71" y="2"/>
                  <a:pt x="69" y="5"/>
                  <a:pt x="68" y="8"/>
                </a:cubicBezTo>
                <a:cubicBezTo>
                  <a:pt x="62" y="33"/>
                  <a:pt x="62" y="33"/>
                  <a:pt x="62" y="33"/>
                </a:cubicBezTo>
                <a:cubicBezTo>
                  <a:pt x="37" y="26"/>
                  <a:pt x="37" y="26"/>
                  <a:pt x="37" y="26"/>
                </a:cubicBezTo>
                <a:cubicBezTo>
                  <a:pt x="34" y="25"/>
                  <a:pt x="31" y="26"/>
                  <a:pt x="28" y="28"/>
                </a:cubicBezTo>
                <a:cubicBezTo>
                  <a:pt x="25" y="31"/>
                  <a:pt x="25" y="34"/>
                  <a:pt x="26" y="37"/>
                </a:cubicBezTo>
                <a:cubicBezTo>
                  <a:pt x="33" y="62"/>
                  <a:pt x="33" y="62"/>
                  <a:pt x="33" y="62"/>
                </a:cubicBezTo>
                <a:cubicBezTo>
                  <a:pt x="8" y="68"/>
                  <a:pt x="8" y="68"/>
                  <a:pt x="8" y="68"/>
                </a:cubicBezTo>
                <a:cubicBezTo>
                  <a:pt x="4" y="69"/>
                  <a:pt x="2" y="71"/>
                  <a:pt x="1" y="75"/>
                </a:cubicBezTo>
                <a:cubicBezTo>
                  <a:pt x="0" y="78"/>
                  <a:pt x="1" y="81"/>
                  <a:pt x="4" y="84"/>
                </a:cubicBezTo>
                <a:cubicBezTo>
                  <a:pt x="22" y="102"/>
                  <a:pt x="22" y="102"/>
                  <a:pt x="22" y="102"/>
                </a:cubicBezTo>
                <a:cubicBezTo>
                  <a:pt x="4" y="119"/>
                  <a:pt x="4" y="119"/>
                  <a:pt x="4" y="119"/>
                </a:cubicBezTo>
                <a:cubicBezTo>
                  <a:pt x="1" y="122"/>
                  <a:pt x="0" y="125"/>
                  <a:pt x="1" y="128"/>
                </a:cubicBezTo>
                <a:cubicBezTo>
                  <a:pt x="2" y="132"/>
                  <a:pt x="4" y="134"/>
                  <a:pt x="8" y="135"/>
                </a:cubicBezTo>
                <a:cubicBezTo>
                  <a:pt x="33" y="141"/>
                  <a:pt x="33" y="141"/>
                  <a:pt x="33" y="141"/>
                </a:cubicBezTo>
                <a:cubicBezTo>
                  <a:pt x="26" y="166"/>
                  <a:pt x="26" y="166"/>
                  <a:pt x="26" y="166"/>
                </a:cubicBezTo>
                <a:cubicBezTo>
                  <a:pt x="25" y="169"/>
                  <a:pt x="25" y="172"/>
                  <a:pt x="28" y="175"/>
                </a:cubicBezTo>
                <a:cubicBezTo>
                  <a:pt x="31" y="178"/>
                  <a:pt x="34" y="178"/>
                  <a:pt x="37" y="177"/>
                </a:cubicBezTo>
                <a:cubicBezTo>
                  <a:pt x="62" y="170"/>
                  <a:pt x="62" y="170"/>
                  <a:pt x="62" y="170"/>
                </a:cubicBezTo>
                <a:cubicBezTo>
                  <a:pt x="68" y="195"/>
                  <a:pt x="68" y="195"/>
                  <a:pt x="68" y="195"/>
                </a:cubicBezTo>
                <a:cubicBezTo>
                  <a:pt x="69" y="199"/>
                  <a:pt x="71" y="201"/>
                  <a:pt x="75" y="202"/>
                </a:cubicBezTo>
                <a:cubicBezTo>
                  <a:pt x="78" y="203"/>
                  <a:pt x="81" y="202"/>
                  <a:pt x="84" y="199"/>
                </a:cubicBezTo>
                <a:cubicBezTo>
                  <a:pt x="101" y="181"/>
                  <a:pt x="101" y="181"/>
                  <a:pt x="101" y="181"/>
                </a:cubicBezTo>
                <a:cubicBezTo>
                  <a:pt x="119" y="199"/>
                  <a:pt x="119" y="199"/>
                  <a:pt x="119" y="199"/>
                </a:cubicBezTo>
                <a:cubicBezTo>
                  <a:pt x="121" y="201"/>
                  <a:pt x="123" y="202"/>
                  <a:pt x="126" y="202"/>
                </a:cubicBezTo>
                <a:cubicBezTo>
                  <a:pt x="126" y="202"/>
                  <a:pt x="127" y="202"/>
                  <a:pt x="128" y="202"/>
                </a:cubicBezTo>
                <a:cubicBezTo>
                  <a:pt x="132" y="201"/>
                  <a:pt x="134" y="199"/>
                  <a:pt x="135" y="195"/>
                </a:cubicBezTo>
                <a:cubicBezTo>
                  <a:pt x="141" y="170"/>
                  <a:pt x="141" y="170"/>
                  <a:pt x="141" y="170"/>
                </a:cubicBezTo>
                <a:cubicBezTo>
                  <a:pt x="166" y="177"/>
                  <a:pt x="166" y="177"/>
                  <a:pt x="166" y="177"/>
                </a:cubicBezTo>
                <a:cubicBezTo>
                  <a:pt x="169" y="178"/>
                  <a:pt x="172" y="178"/>
                  <a:pt x="175" y="175"/>
                </a:cubicBezTo>
                <a:cubicBezTo>
                  <a:pt x="177" y="172"/>
                  <a:pt x="178" y="169"/>
                  <a:pt x="177" y="166"/>
                </a:cubicBezTo>
                <a:cubicBezTo>
                  <a:pt x="170" y="141"/>
                  <a:pt x="170" y="141"/>
                  <a:pt x="170" y="141"/>
                </a:cubicBezTo>
                <a:cubicBezTo>
                  <a:pt x="195" y="135"/>
                  <a:pt x="195" y="135"/>
                  <a:pt x="195" y="135"/>
                </a:cubicBezTo>
                <a:cubicBezTo>
                  <a:pt x="198" y="134"/>
                  <a:pt x="201" y="132"/>
                  <a:pt x="202" y="128"/>
                </a:cubicBezTo>
                <a:cubicBezTo>
                  <a:pt x="203" y="125"/>
                  <a:pt x="202" y="122"/>
                  <a:pt x="199" y="119"/>
                </a:cubicBezTo>
                <a:close/>
                <a:moveTo>
                  <a:pt x="199" y="119"/>
                </a:moveTo>
                <a:cubicBezTo>
                  <a:pt x="199" y="119"/>
                  <a:pt x="199" y="119"/>
                  <a:pt x="199" y="1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6" name="Freeform 519"/>
          <p:cNvSpPr>
            <a:spLocks noEditPoints="1"/>
          </p:cNvSpPr>
          <p:nvPr/>
        </p:nvSpPr>
        <p:spPr bwMode="auto">
          <a:xfrm>
            <a:off x="6203953" y="4470403"/>
            <a:ext cx="241300" cy="241300"/>
          </a:xfrm>
          <a:custGeom>
            <a:avLst/>
            <a:gdLst>
              <a:gd name="T0" fmla="*/ 173 w 184"/>
              <a:gd name="T1" fmla="*/ 11 h 184"/>
              <a:gd name="T2" fmla="*/ 147 w 184"/>
              <a:gd name="T3" fmla="*/ 0 h 184"/>
              <a:gd name="T4" fmla="*/ 38 w 184"/>
              <a:gd name="T5" fmla="*/ 0 h 184"/>
              <a:gd name="T6" fmla="*/ 11 w 184"/>
              <a:gd name="T7" fmla="*/ 11 h 184"/>
              <a:gd name="T8" fmla="*/ 0 w 184"/>
              <a:gd name="T9" fmla="*/ 38 h 184"/>
              <a:gd name="T10" fmla="*/ 0 w 184"/>
              <a:gd name="T11" fmla="*/ 147 h 184"/>
              <a:gd name="T12" fmla="*/ 11 w 184"/>
              <a:gd name="T13" fmla="*/ 173 h 184"/>
              <a:gd name="T14" fmla="*/ 38 w 184"/>
              <a:gd name="T15" fmla="*/ 184 h 184"/>
              <a:gd name="T16" fmla="*/ 147 w 184"/>
              <a:gd name="T17" fmla="*/ 184 h 184"/>
              <a:gd name="T18" fmla="*/ 173 w 184"/>
              <a:gd name="T19" fmla="*/ 173 h 184"/>
              <a:gd name="T20" fmla="*/ 184 w 184"/>
              <a:gd name="T21" fmla="*/ 147 h 184"/>
              <a:gd name="T22" fmla="*/ 184 w 184"/>
              <a:gd name="T23" fmla="*/ 38 h 184"/>
              <a:gd name="T24" fmla="*/ 173 w 184"/>
              <a:gd name="T25" fmla="*/ 11 h 184"/>
              <a:gd name="T26" fmla="*/ 168 w 184"/>
              <a:gd name="T27" fmla="*/ 147 h 184"/>
              <a:gd name="T28" fmla="*/ 161 w 184"/>
              <a:gd name="T29" fmla="*/ 161 h 184"/>
              <a:gd name="T30" fmla="*/ 147 w 184"/>
              <a:gd name="T31" fmla="*/ 167 h 184"/>
              <a:gd name="T32" fmla="*/ 38 w 184"/>
              <a:gd name="T33" fmla="*/ 167 h 184"/>
              <a:gd name="T34" fmla="*/ 23 w 184"/>
              <a:gd name="T35" fmla="*/ 161 h 184"/>
              <a:gd name="T36" fmla="*/ 17 w 184"/>
              <a:gd name="T37" fmla="*/ 147 h 184"/>
              <a:gd name="T38" fmla="*/ 17 w 184"/>
              <a:gd name="T39" fmla="*/ 38 h 184"/>
              <a:gd name="T40" fmla="*/ 23 w 184"/>
              <a:gd name="T41" fmla="*/ 23 h 184"/>
              <a:gd name="T42" fmla="*/ 38 w 184"/>
              <a:gd name="T43" fmla="*/ 17 h 184"/>
              <a:gd name="T44" fmla="*/ 147 w 184"/>
              <a:gd name="T45" fmla="*/ 17 h 184"/>
              <a:gd name="T46" fmla="*/ 161 w 184"/>
              <a:gd name="T47" fmla="*/ 23 h 184"/>
              <a:gd name="T48" fmla="*/ 168 w 184"/>
              <a:gd name="T49" fmla="*/ 38 h 184"/>
              <a:gd name="T50" fmla="*/ 168 w 184"/>
              <a:gd name="T51" fmla="*/ 147 h 184"/>
              <a:gd name="T52" fmla="*/ 168 w 184"/>
              <a:gd name="T53" fmla="*/ 147 h 184"/>
              <a:gd name="T54" fmla="*/ 168 w 184"/>
              <a:gd name="T55" fmla="*/ 1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4" h="184">
                <a:moveTo>
                  <a:pt x="173" y="11"/>
                </a:moveTo>
                <a:cubicBezTo>
                  <a:pt x="166" y="4"/>
                  <a:pt x="157" y="0"/>
                  <a:pt x="147" y="0"/>
                </a:cubicBezTo>
                <a:cubicBezTo>
                  <a:pt x="38" y="0"/>
                  <a:pt x="38" y="0"/>
                  <a:pt x="38" y="0"/>
                </a:cubicBezTo>
                <a:cubicBezTo>
                  <a:pt x="27" y="0"/>
                  <a:pt x="18" y="4"/>
                  <a:pt x="11" y="11"/>
                </a:cubicBezTo>
                <a:cubicBezTo>
                  <a:pt x="4" y="18"/>
                  <a:pt x="0" y="27"/>
                  <a:pt x="0" y="38"/>
                </a:cubicBezTo>
                <a:cubicBezTo>
                  <a:pt x="0" y="147"/>
                  <a:pt x="0" y="147"/>
                  <a:pt x="0" y="147"/>
                </a:cubicBezTo>
                <a:cubicBezTo>
                  <a:pt x="0" y="157"/>
                  <a:pt x="4" y="166"/>
                  <a:pt x="11" y="173"/>
                </a:cubicBezTo>
                <a:cubicBezTo>
                  <a:pt x="18" y="181"/>
                  <a:pt x="27" y="184"/>
                  <a:pt x="38" y="184"/>
                </a:cubicBezTo>
                <a:cubicBezTo>
                  <a:pt x="147" y="184"/>
                  <a:pt x="147" y="184"/>
                  <a:pt x="147" y="184"/>
                </a:cubicBezTo>
                <a:cubicBezTo>
                  <a:pt x="157" y="184"/>
                  <a:pt x="166" y="181"/>
                  <a:pt x="173" y="173"/>
                </a:cubicBezTo>
                <a:cubicBezTo>
                  <a:pt x="181" y="166"/>
                  <a:pt x="184" y="157"/>
                  <a:pt x="184" y="147"/>
                </a:cubicBezTo>
                <a:cubicBezTo>
                  <a:pt x="184" y="38"/>
                  <a:pt x="184" y="38"/>
                  <a:pt x="184" y="38"/>
                </a:cubicBezTo>
                <a:cubicBezTo>
                  <a:pt x="184" y="27"/>
                  <a:pt x="181" y="18"/>
                  <a:pt x="173" y="11"/>
                </a:cubicBezTo>
                <a:close/>
                <a:moveTo>
                  <a:pt x="168" y="147"/>
                </a:moveTo>
                <a:cubicBezTo>
                  <a:pt x="168" y="152"/>
                  <a:pt x="166" y="157"/>
                  <a:pt x="161" y="161"/>
                </a:cubicBezTo>
                <a:cubicBezTo>
                  <a:pt x="157" y="165"/>
                  <a:pt x="152" y="167"/>
                  <a:pt x="147" y="167"/>
                </a:cubicBezTo>
                <a:cubicBezTo>
                  <a:pt x="38" y="167"/>
                  <a:pt x="38" y="167"/>
                  <a:pt x="38" y="167"/>
                </a:cubicBezTo>
                <a:cubicBezTo>
                  <a:pt x="32" y="167"/>
                  <a:pt x="27" y="165"/>
                  <a:pt x="23" y="161"/>
                </a:cubicBezTo>
                <a:cubicBezTo>
                  <a:pt x="19" y="157"/>
                  <a:pt x="17" y="152"/>
                  <a:pt x="17" y="147"/>
                </a:cubicBezTo>
                <a:cubicBezTo>
                  <a:pt x="17" y="38"/>
                  <a:pt x="17" y="38"/>
                  <a:pt x="17" y="38"/>
                </a:cubicBezTo>
                <a:cubicBezTo>
                  <a:pt x="17" y="32"/>
                  <a:pt x="19" y="27"/>
                  <a:pt x="23" y="23"/>
                </a:cubicBezTo>
                <a:cubicBezTo>
                  <a:pt x="27" y="19"/>
                  <a:pt x="32" y="17"/>
                  <a:pt x="38" y="17"/>
                </a:cubicBezTo>
                <a:cubicBezTo>
                  <a:pt x="147" y="17"/>
                  <a:pt x="147" y="17"/>
                  <a:pt x="147" y="17"/>
                </a:cubicBezTo>
                <a:cubicBezTo>
                  <a:pt x="152" y="17"/>
                  <a:pt x="157" y="19"/>
                  <a:pt x="161" y="23"/>
                </a:cubicBezTo>
                <a:cubicBezTo>
                  <a:pt x="166" y="27"/>
                  <a:pt x="168" y="32"/>
                  <a:pt x="168" y="38"/>
                </a:cubicBezTo>
                <a:lnTo>
                  <a:pt x="168" y="147"/>
                </a:lnTo>
                <a:close/>
                <a:moveTo>
                  <a:pt x="168" y="147"/>
                </a:moveTo>
                <a:cubicBezTo>
                  <a:pt x="168" y="147"/>
                  <a:pt x="168" y="147"/>
                  <a:pt x="168" y="1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1" name="Group 5870"/>
          <p:cNvGrpSpPr/>
          <p:nvPr/>
        </p:nvGrpSpPr>
        <p:grpSpPr>
          <a:xfrm>
            <a:off x="8098367" y="2597151"/>
            <a:ext cx="296335" cy="262467"/>
            <a:chOff x="6073775" y="1947863"/>
            <a:chExt cx="222251" cy="196850"/>
          </a:xfrm>
        </p:grpSpPr>
        <p:sp>
          <p:nvSpPr>
            <p:cNvPr id="5377"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8"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379" name="Freeform 522"/>
          <p:cNvSpPr>
            <a:spLocks noEditPoints="1"/>
          </p:cNvSpPr>
          <p:nvPr/>
        </p:nvSpPr>
        <p:spPr bwMode="auto">
          <a:xfrm>
            <a:off x="3530601" y="3714751"/>
            <a:ext cx="264584" cy="266700"/>
          </a:xfrm>
          <a:custGeom>
            <a:avLst/>
            <a:gdLst>
              <a:gd name="T0" fmla="*/ 188 w 201"/>
              <a:gd name="T1" fmla="*/ 51 h 202"/>
              <a:gd name="T2" fmla="*/ 151 w 201"/>
              <a:gd name="T3" fmla="*/ 14 h 202"/>
              <a:gd name="T4" fmla="*/ 100 w 201"/>
              <a:gd name="T5" fmla="*/ 0 h 202"/>
              <a:gd name="T6" fmla="*/ 50 w 201"/>
              <a:gd name="T7" fmla="*/ 14 h 202"/>
              <a:gd name="T8" fmla="*/ 13 w 201"/>
              <a:gd name="T9" fmla="*/ 51 h 202"/>
              <a:gd name="T10" fmla="*/ 0 w 201"/>
              <a:gd name="T11" fmla="*/ 101 h 202"/>
              <a:gd name="T12" fmla="*/ 13 w 201"/>
              <a:gd name="T13" fmla="*/ 151 h 202"/>
              <a:gd name="T14" fmla="*/ 50 w 201"/>
              <a:gd name="T15" fmla="*/ 188 h 202"/>
              <a:gd name="T16" fmla="*/ 100 w 201"/>
              <a:gd name="T17" fmla="*/ 202 h 202"/>
              <a:gd name="T18" fmla="*/ 151 w 201"/>
              <a:gd name="T19" fmla="*/ 188 h 202"/>
              <a:gd name="T20" fmla="*/ 188 w 201"/>
              <a:gd name="T21" fmla="*/ 151 h 202"/>
              <a:gd name="T22" fmla="*/ 201 w 201"/>
              <a:gd name="T23" fmla="*/ 101 h 202"/>
              <a:gd name="T24" fmla="*/ 188 w 201"/>
              <a:gd name="T25" fmla="*/ 51 h 202"/>
              <a:gd name="T26" fmla="*/ 188 w 201"/>
              <a:gd name="T27" fmla="*/ 51 h 202"/>
              <a:gd name="T28" fmla="*/ 188 w 201"/>
              <a:gd name="T29" fmla="*/ 51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1" h="202">
                <a:moveTo>
                  <a:pt x="188" y="51"/>
                </a:moveTo>
                <a:cubicBezTo>
                  <a:pt x="179" y="35"/>
                  <a:pt x="166" y="23"/>
                  <a:pt x="151" y="14"/>
                </a:cubicBezTo>
                <a:cubicBezTo>
                  <a:pt x="136" y="5"/>
                  <a:pt x="119" y="0"/>
                  <a:pt x="100" y="0"/>
                </a:cubicBezTo>
                <a:cubicBezTo>
                  <a:pt x="82" y="0"/>
                  <a:pt x="65" y="5"/>
                  <a:pt x="50" y="14"/>
                </a:cubicBezTo>
                <a:cubicBezTo>
                  <a:pt x="35" y="23"/>
                  <a:pt x="22" y="35"/>
                  <a:pt x="13" y="51"/>
                </a:cubicBezTo>
                <a:cubicBezTo>
                  <a:pt x="4" y="66"/>
                  <a:pt x="0" y="83"/>
                  <a:pt x="0" y="101"/>
                </a:cubicBezTo>
                <a:cubicBezTo>
                  <a:pt x="0" y="119"/>
                  <a:pt x="4" y="136"/>
                  <a:pt x="13" y="151"/>
                </a:cubicBezTo>
                <a:cubicBezTo>
                  <a:pt x="22" y="167"/>
                  <a:pt x="35" y="179"/>
                  <a:pt x="50" y="188"/>
                </a:cubicBezTo>
                <a:cubicBezTo>
                  <a:pt x="65" y="197"/>
                  <a:pt x="82" y="202"/>
                  <a:pt x="100" y="202"/>
                </a:cubicBezTo>
                <a:cubicBezTo>
                  <a:pt x="119" y="202"/>
                  <a:pt x="136" y="197"/>
                  <a:pt x="151" y="188"/>
                </a:cubicBezTo>
                <a:cubicBezTo>
                  <a:pt x="166" y="179"/>
                  <a:pt x="179" y="167"/>
                  <a:pt x="188" y="151"/>
                </a:cubicBezTo>
                <a:cubicBezTo>
                  <a:pt x="197" y="136"/>
                  <a:pt x="201" y="119"/>
                  <a:pt x="201" y="101"/>
                </a:cubicBezTo>
                <a:cubicBezTo>
                  <a:pt x="201" y="83"/>
                  <a:pt x="197" y="66"/>
                  <a:pt x="188" y="51"/>
                </a:cubicBezTo>
                <a:close/>
                <a:moveTo>
                  <a:pt x="188" y="51"/>
                </a:moveTo>
                <a:cubicBezTo>
                  <a:pt x="188" y="51"/>
                  <a:pt x="188" y="51"/>
                  <a:pt x="188"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0" name="Freeform 523"/>
          <p:cNvSpPr>
            <a:spLocks noEditPoints="1"/>
          </p:cNvSpPr>
          <p:nvPr/>
        </p:nvSpPr>
        <p:spPr bwMode="auto">
          <a:xfrm>
            <a:off x="6913035" y="2590803"/>
            <a:ext cx="330200" cy="241300"/>
          </a:xfrm>
          <a:custGeom>
            <a:avLst/>
            <a:gdLst>
              <a:gd name="T0" fmla="*/ 241 w 251"/>
              <a:gd name="T1" fmla="*/ 102 h 184"/>
              <a:gd name="T2" fmla="*/ 213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4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1 w 251"/>
              <a:gd name="T37" fmla="*/ 102 h 184"/>
              <a:gd name="T38" fmla="*/ 166 w 251"/>
              <a:gd name="T39" fmla="*/ 107 h 184"/>
              <a:gd name="T40" fmla="*/ 120 w 251"/>
              <a:gd name="T41" fmla="*/ 153 h 184"/>
              <a:gd name="T42" fmla="*/ 117 w 251"/>
              <a:gd name="T43" fmla="*/ 155 h 184"/>
              <a:gd name="T44" fmla="*/ 114 w 251"/>
              <a:gd name="T45" fmla="*/ 153 h 184"/>
              <a:gd name="T46" fmla="*/ 68 w 251"/>
              <a:gd name="T47" fmla="*/ 107 h 184"/>
              <a:gd name="T48" fmla="*/ 67 w 251"/>
              <a:gd name="T49" fmla="*/ 104 h 184"/>
              <a:gd name="T50" fmla="*/ 68 w 251"/>
              <a:gd name="T51" fmla="*/ 101 h 184"/>
              <a:gd name="T52" fmla="*/ 71 w 251"/>
              <a:gd name="T53" fmla="*/ 100 h 184"/>
              <a:gd name="T54" fmla="*/ 101 w 251"/>
              <a:gd name="T55" fmla="*/ 100 h 184"/>
              <a:gd name="T56" fmla="*/ 101 w 251"/>
              <a:gd name="T57" fmla="*/ 54 h 184"/>
              <a:gd name="T58" fmla="*/ 102 w 251"/>
              <a:gd name="T59" fmla="*/ 51 h 184"/>
              <a:gd name="T60" fmla="*/ 105 w 251"/>
              <a:gd name="T61" fmla="*/ 50 h 184"/>
              <a:gd name="T62" fmla="*/ 130 w 251"/>
              <a:gd name="T63" fmla="*/ 50 h 184"/>
              <a:gd name="T64" fmla="*/ 133 w 251"/>
              <a:gd name="T65" fmla="*/ 51 h 184"/>
              <a:gd name="T66" fmla="*/ 134 w 251"/>
              <a:gd name="T67" fmla="*/ 54 h 184"/>
              <a:gd name="T68" fmla="*/ 134 w 251"/>
              <a:gd name="T69" fmla="*/ 100 h 184"/>
              <a:gd name="T70" fmla="*/ 164 w 251"/>
              <a:gd name="T71" fmla="*/ 100 h 184"/>
              <a:gd name="T72" fmla="*/ 167 w 251"/>
              <a:gd name="T73" fmla="*/ 101 h 184"/>
              <a:gd name="T74" fmla="*/ 168 w 251"/>
              <a:gd name="T75" fmla="*/ 104 h 184"/>
              <a:gd name="T76" fmla="*/ 166 w 251"/>
              <a:gd name="T77" fmla="*/ 107 h 184"/>
              <a:gd name="T78" fmla="*/ 166 w 251"/>
              <a:gd name="T79" fmla="*/ 107 h 184"/>
              <a:gd name="T80" fmla="*/ 166 w 251"/>
              <a:gd name="T81" fmla="*/ 10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1" y="102"/>
                </a:moveTo>
                <a:cubicBezTo>
                  <a:pt x="233" y="93"/>
                  <a:pt x="224" y="87"/>
                  <a:pt x="213" y="85"/>
                </a:cubicBezTo>
                <a:cubicBezTo>
                  <a:pt x="216" y="79"/>
                  <a:pt x="218" y="73"/>
                  <a:pt x="218" y="67"/>
                </a:cubicBezTo>
                <a:cubicBezTo>
                  <a:pt x="218" y="57"/>
                  <a:pt x="215" y="49"/>
                  <a:pt x="208" y="43"/>
                </a:cubicBezTo>
                <a:cubicBezTo>
                  <a:pt x="202" y="36"/>
                  <a:pt x="194" y="33"/>
                  <a:pt x="184" y="33"/>
                </a:cubicBezTo>
                <a:cubicBezTo>
                  <a:pt x="176" y="33"/>
                  <a:pt x="169" y="36"/>
                  <a:pt x="163" y="41"/>
                </a:cubicBezTo>
                <a:cubicBezTo>
                  <a:pt x="158" y="29"/>
                  <a:pt x="149" y="19"/>
                  <a:pt x="138" y="11"/>
                </a:cubicBezTo>
                <a:cubicBezTo>
                  <a:pt x="127" y="3"/>
                  <a:pt x="114" y="0"/>
                  <a:pt x="101" y="0"/>
                </a:cubicBezTo>
                <a:cubicBezTo>
                  <a:pt x="82" y="0"/>
                  <a:pt x="66" y="6"/>
                  <a:pt x="53" y="19"/>
                </a:cubicBezTo>
                <a:cubicBezTo>
                  <a:pt x="40" y="32"/>
                  <a:pt x="34" y="48"/>
                  <a:pt x="34" y="67"/>
                </a:cubicBezTo>
                <a:cubicBezTo>
                  <a:pt x="34" y="68"/>
                  <a:pt x="34" y="70"/>
                  <a:pt x="34" y="72"/>
                </a:cubicBezTo>
                <a:cubicBezTo>
                  <a:pt x="24" y="77"/>
                  <a:pt x="15" y="84"/>
                  <a:pt x="9" y="94"/>
                </a:cubicBezTo>
                <a:cubicBezTo>
                  <a:pt x="3" y="103"/>
                  <a:pt x="0" y="114"/>
                  <a:pt x="0" y="125"/>
                </a:cubicBezTo>
                <a:cubicBezTo>
                  <a:pt x="0" y="141"/>
                  <a:pt x="6" y="155"/>
                  <a:pt x="17" y="167"/>
                </a:cubicBezTo>
                <a:cubicBezTo>
                  <a:pt x="29" y="178"/>
                  <a:pt x="43" y="184"/>
                  <a:pt x="59" y="184"/>
                </a:cubicBezTo>
                <a:cubicBezTo>
                  <a:pt x="201" y="184"/>
                  <a:pt x="201" y="184"/>
                  <a:pt x="201" y="184"/>
                </a:cubicBezTo>
                <a:cubicBezTo>
                  <a:pt x="215" y="184"/>
                  <a:pt x="227" y="179"/>
                  <a:pt x="237" y="169"/>
                </a:cubicBezTo>
                <a:cubicBezTo>
                  <a:pt x="247" y="159"/>
                  <a:pt x="251" y="147"/>
                  <a:pt x="251" y="134"/>
                </a:cubicBezTo>
                <a:cubicBezTo>
                  <a:pt x="251" y="122"/>
                  <a:pt x="248" y="111"/>
                  <a:pt x="241" y="102"/>
                </a:cubicBezTo>
                <a:close/>
                <a:moveTo>
                  <a:pt x="166" y="107"/>
                </a:moveTo>
                <a:cubicBezTo>
                  <a:pt x="120" y="153"/>
                  <a:pt x="120" y="153"/>
                  <a:pt x="120" y="153"/>
                </a:cubicBezTo>
                <a:cubicBezTo>
                  <a:pt x="120" y="154"/>
                  <a:pt x="119" y="155"/>
                  <a:pt x="117" y="155"/>
                </a:cubicBezTo>
                <a:cubicBezTo>
                  <a:pt x="116" y="155"/>
                  <a:pt x="115" y="154"/>
                  <a:pt x="114" y="153"/>
                </a:cubicBezTo>
                <a:cubicBezTo>
                  <a:pt x="68" y="107"/>
                  <a:pt x="68" y="107"/>
                  <a:pt x="68" y="107"/>
                </a:cubicBezTo>
                <a:cubicBezTo>
                  <a:pt x="68" y="106"/>
                  <a:pt x="67" y="105"/>
                  <a:pt x="67" y="104"/>
                </a:cubicBezTo>
                <a:cubicBezTo>
                  <a:pt x="67" y="103"/>
                  <a:pt x="68" y="102"/>
                  <a:pt x="68" y="101"/>
                </a:cubicBezTo>
                <a:cubicBezTo>
                  <a:pt x="69" y="100"/>
                  <a:pt x="70" y="100"/>
                  <a:pt x="71" y="100"/>
                </a:cubicBezTo>
                <a:cubicBezTo>
                  <a:pt x="101" y="100"/>
                  <a:pt x="101" y="100"/>
                  <a:pt x="101" y="100"/>
                </a:cubicBezTo>
                <a:cubicBezTo>
                  <a:pt x="101" y="54"/>
                  <a:pt x="101" y="54"/>
                  <a:pt x="101" y="54"/>
                </a:cubicBezTo>
                <a:cubicBezTo>
                  <a:pt x="101" y="53"/>
                  <a:pt x="101" y="52"/>
                  <a:pt x="102" y="51"/>
                </a:cubicBezTo>
                <a:cubicBezTo>
                  <a:pt x="103" y="50"/>
                  <a:pt x="104" y="50"/>
                  <a:pt x="105" y="50"/>
                </a:cubicBezTo>
                <a:cubicBezTo>
                  <a:pt x="130" y="50"/>
                  <a:pt x="130" y="50"/>
                  <a:pt x="130" y="50"/>
                </a:cubicBezTo>
                <a:cubicBezTo>
                  <a:pt x="131" y="50"/>
                  <a:pt x="132" y="50"/>
                  <a:pt x="133" y="51"/>
                </a:cubicBezTo>
                <a:cubicBezTo>
                  <a:pt x="134" y="52"/>
                  <a:pt x="134" y="53"/>
                  <a:pt x="134" y="54"/>
                </a:cubicBezTo>
                <a:cubicBezTo>
                  <a:pt x="134" y="100"/>
                  <a:pt x="134" y="100"/>
                  <a:pt x="134" y="100"/>
                </a:cubicBezTo>
                <a:cubicBezTo>
                  <a:pt x="164" y="100"/>
                  <a:pt x="164" y="100"/>
                  <a:pt x="164" y="100"/>
                </a:cubicBezTo>
                <a:cubicBezTo>
                  <a:pt x="165" y="100"/>
                  <a:pt x="166" y="100"/>
                  <a:pt x="167" y="101"/>
                </a:cubicBezTo>
                <a:cubicBezTo>
                  <a:pt x="167" y="102"/>
                  <a:pt x="168" y="103"/>
                  <a:pt x="168" y="104"/>
                </a:cubicBezTo>
                <a:cubicBezTo>
                  <a:pt x="168" y="105"/>
                  <a:pt x="167" y="106"/>
                  <a:pt x="166" y="107"/>
                </a:cubicBezTo>
                <a:close/>
                <a:moveTo>
                  <a:pt x="166" y="107"/>
                </a:moveTo>
                <a:cubicBezTo>
                  <a:pt x="166" y="107"/>
                  <a:pt x="166" y="107"/>
                  <a:pt x="166" y="10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1" name="Freeform 524"/>
          <p:cNvSpPr>
            <a:spLocks noEditPoints="1"/>
          </p:cNvSpPr>
          <p:nvPr/>
        </p:nvSpPr>
        <p:spPr bwMode="auto">
          <a:xfrm>
            <a:off x="2785535" y="5251453"/>
            <a:ext cx="222251" cy="224367"/>
          </a:xfrm>
          <a:custGeom>
            <a:avLst/>
            <a:gdLst>
              <a:gd name="T0" fmla="*/ 159 w 170"/>
              <a:gd name="T1" fmla="*/ 43 h 170"/>
              <a:gd name="T2" fmla="*/ 128 w 170"/>
              <a:gd name="T3" fmla="*/ 12 h 170"/>
              <a:gd name="T4" fmla="*/ 85 w 170"/>
              <a:gd name="T5" fmla="*/ 0 h 170"/>
              <a:gd name="T6" fmla="*/ 43 w 170"/>
              <a:gd name="T7" fmla="*/ 12 h 170"/>
              <a:gd name="T8" fmla="*/ 12 w 170"/>
              <a:gd name="T9" fmla="*/ 43 h 170"/>
              <a:gd name="T10" fmla="*/ 0 w 170"/>
              <a:gd name="T11" fmla="*/ 85 h 170"/>
              <a:gd name="T12" fmla="*/ 12 w 170"/>
              <a:gd name="T13" fmla="*/ 128 h 170"/>
              <a:gd name="T14" fmla="*/ 43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3 h 170"/>
              <a:gd name="T26" fmla="*/ 126 w 170"/>
              <a:gd name="T27" fmla="*/ 105 h 170"/>
              <a:gd name="T28" fmla="*/ 128 w 170"/>
              <a:gd name="T29" fmla="*/ 110 h 170"/>
              <a:gd name="T30" fmla="*/ 126 w 170"/>
              <a:gd name="T31" fmla="*/ 115 h 170"/>
              <a:gd name="T32" fmla="*/ 116 w 170"/>
              <a:gd name="T33" fmla="*/ 125 h 170"/>
              <a:gd name="T34" fmla="*/ 110 w 170"/>
              <a:gd name="T35" fmla="*/ 127 h 170"/>
              <a:gd name="T36" fmla="*/ 106 w 170"/>
              <a:gd name="T37" fmla="*/ 125 h 170"/>
              <a:gd name="T38" fmla="*/ 85 w 170"/>
              <a:gd name="T39" fmla="*/ 105 h 170"/>
              <a:gd name="T40" fmla="*/ 65 w 170"/>
              <a:gd name="T41" fmla="*/ 125 h 170"/>
              <a:gd name="T42" fmla="*/ 60 w 170"/>
              <a:gd name="T43" fmla="*/ 127 h 170"/>
              <a:gd name="T44" fmla="*/ 55 w 170"/>
              <a:gd name="T45" fmla="*/ 125 h 170"/>
              <a:gd name="T46" fmla="*/ 45 w 170"/>
              <a:gd name="T47" fmla="*/ 115 h 170"/>
              <a:gd name="T48" fmla="*/ 43 w 170"/>
              <a:gd name="T49" fmla="*/ 110 h 170"/>
              <a:gd name="T50" fmla="*/ 45 w 170"/>
              <a:gd name="T51" fmla="*/ 105 h 170"/>
              <a:gd name="T52" fmla="*/ 65 w 170"/>
              <a:gd name="T53" fmla="*/ 85 h 170"/>
              <a:gd name="T54" fmla="*/ 45 w 170"/>
              <a:gd name="T55" fmla="*/ 65 h 170"/>
              <a:gd name="T56" fmla="*/ 43 w 170"/>
              <a:gd name="T57" fmla="*/ 60 h 170"/>
              <a:gd name="T58" fmla="*/ 45 w 170"/>
              <a:gd name="T59" fmla="*/ 55 h 170"/>
              <a:gd name="T60" fmla="*/ 55 w 170"/>
              <a:gd name="T61" fmla="*/ 45 h 170"/>
              <a:gd name="T62" fmla="*/ 60 w 170"/>
              <a:gd name="T63" fmla="*/ 43 h 170"/>
              <a:gd name="T64" fmla="*/ 65 w 170"/>
              <a:gd name="T65" fmla="*/ 45 h 170"/>
              <a:gd name="T66" fmla="*/ 85 w 170"/>
              <a:gd name="T67" fmla="*/ 65 h 170"/>
              <a:gd name="T68" fmla="*/ 106 w 170"/>
              <a:gd name="T69" fmla="*/ 45 h 170"/>
              <a:gd name="T70" fmla="*/ 110 w 170"/>
              <a:gd name="T71" fmla="*/ 43 h 170"/>
              <a:gd name="T72" fmla="*/ 116 w 170"/>
              <a:gd name="T73" fmla="*/ 45 h 170"/>
              <a:gd name="T74" fmla="*/ 126 w 170"/>
              <a:gd name="T75" fmla="*/ 55 h 170"/>
              <a:gd name="T76" fmla="*/ 128 w 170"/>
              <a:gd name="T77" fmla="*/ 60 h 170"/>
              <a:gd name="T78" fmla="*/ 126 w 170"/>
              <a:gd name="T79" fmla="*/ 65 h 170"/>
              <a:gd name="T80" fmla="*/ 106 w 170"/>
              <a:gd name="T81" fmla="*/ 85 h 170"/>
              <a:gd name="T82" fmla="*/ 126 w 170"/>
              <a:gd name="T83" fmla="*/ 105 h 170"/>
              <a:gd name="T84" fmla="*/ 126 w 170"/>
              <a:gd name="T85" fmla="*/ 105 h 170"/>
              <a:gd name="T86" fmla="*/ 126 w 170"/>
              <a:gd name="T87" fmla="*/ 10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0" h="170">
                <a:moveTo>
                  <a:pt x="159" y="43"/>
                </a:moveTo>
                <a:cubicBezTo>
                  <a:pt x="151" y="30"/>
                  <a:pt x="141" y="19"/>
                  <a:pt x="128" y="12"/>
                </a:cubicBezTo>
                <a:cubicBezTo>
                  <a:pt x="115" y="4"/>
                  <a:pt x="101" y="0"/>
                  <a:pt x="85" y="0"/>
                </a:cubicBezTo>
                <a:cubicBezTo>
                  <a:pt x="70" y="0"/>
                  <a:pt x="56" y="4"/>
                  <a:pt x="43" y="12"/>
                </a:cubicBezTo>
                <a:cubicBezTo>
                  <a:pt x="30" y="19"/>
                  <a:pt x="19" y="30"/>
                  <a:pt x="12" y="43"/>
                </a:cubicBezTo>
                <a:cubicBezTo>
                  <a:pt x="4" y="56"/>
                  <a:pt x="0" y="70"/>
                  <a:pt x="0" y="85"/>
                </a:cubicBezTo>
                <a:cubicBezTo>
                  <a:pt x="0" y="101"/>
                  <a:pt x="4" y="115"/>
                  <a:pt x="12" y="128"/>
                </a:cubicBezTo>
                <a:cubicBezTo>
                  <a:pt x="19" y="141"/>
                  <a:pt x="30" y="151"/>
                  <a:pt x="43" y="159"/>
                </a:cubicBezTo>
                <a:cubicBezTo>
                  <a:pt x="56" y="166"/>
                  <a:pt x="70" y="170"/>
                  <a:pt x="85" y="170"/>
                </a:cubicBezTo>
                <a:cubicBezTo>
                  <a:pt x="101" y="170"/>
                  <a:pt x="115" y="166"/>
                  <a:pt x="128" y="159"/>
                </a:cubicBezTo>
                <a:cubicBezTo>
                  <a:pt x="141" y="151"/>
                  <a:pt x="151" y="141"/>
                  <a:pt x="159" y="128"/>
                </a:cubicBezTo>
                <a:cubicBezTo>
                  <a:pt x="167" y="115"/>
                  <a:pt x="170" y="101"/>
                  <a:pt x="170" y="85"/>
                </a:cubicBezTo>
                <a:cubicBezTo>
                  <a:pt x="170" y="70"/>
                  <a:pt x="167" y="56"/>
                  <a:pt x="159" y="43"/>
                </a:cubicBezTo>
                <a:close/>
                <a:moveTo>
                  <a:pt x="126" y="105"/>
                </a:moveTo>
                <a:cubicBezTo>
                  <a:pt x="127" y="107"/>
                  <a:pt x="128" y="108"/>
                  <a:pt x="128" y="110"/>
                </a:cubicBezTo>
                <a:cubicBezTo>
                  <a:pt x="128" y="112"/>
                  <a:pt x="127" y="114"/>
                  <a:pt x="126" y="115"/>
                </a:cubicBezTo>
                <a:cubicBezTo>
                  <a:pt x="116" y="125"/>
                  <a:pt x="116" y="125"/>
                  <a:pt x="116" y="125"/>
                </a:cubicBezTo>
                <a:cubicBezTo>
                  <a:pt x="114" y="127"/>
                  <a:pt x="112" y="127"/>
                  <a:pt x="110" y="127"/>
                </a:cubicBezTo>
                <a:cubicBezTo>
                  <a:pt x="109" y="127"/>
                  <a:pt x="107" y="127"/>
                  <a:pt x="106" y="125"/>
                </a:cubicBezTo>
                <a:cubicBezTo>
                  <a:pt x="85" y="105"/>
                  <a:pt x="85" y="105"/>
                  <a:pt x="85" y="105"/>
                </a:cubicBezTo>
                <a:cubicBezTo>
                  <a:pt x="65" y="125"/>
                  <a:pt x="65" y="125"/>
                  <a:pt x="65" y="125"/>
                </a:cubicBezTo>
                <a:cubicBezTo>
                  <a:pt x="64" y="127"/>
                  <a:pt x="62" y="127"/>
                  <a:pt x="60" y="127"/>
                </a:cubicBezTo>
                <a:cubicBezTo>
                  <a:pt x="58" y="127"/>
                  <a:pt x="57" y="127"/>
                  <a:pt x="55" y="125"/>
                </a:cubicBezTo>
                <a:cubicBezTo>
                  <a:pt x="45" y="115"/>
                  <a:pt x="45" y="115"/>
                  <a:pt x="45" y="115"/>
                </a:cubicBezTo>
                <a:cubicBezTo>
                  <a:pt x="44" y="114"/>
                  <a:pt x="43" y="112"/>
                  <a:pt x="43" y="110"/>
                </a:cubicBezTo>
                <a:cubicBezTo>
                  <a:pt x="43" y="108"/>
                  <a:pt x="44" y="107"/>
                  <a:pt x="45" y="105"/>
                </a:cubicBezTo>
                <a:cubicBezTo>
                  <a:pt x="65" y="85"/>
                  <a:pt x="65" y="85"/>
                  <a:pt x="65" y="85"/>
                </a:cubicBezTo>
                <a:cubicBezTo>
                  <a:pt x="45" y="65"/>
                  <a:pt x="45" y="65"/>
                  <a:pt x="45" y="65"/>
                </a:cubicBezTo>
                <a:cubicBezTo>
                  <a:pt x="44" y="64"/>
                  <a:pt x="43" y="62"/>
                  <a:pt x="43" y="60"/>
                </a:cubicBezTo>
                <a:cubicBezTo>
                  <a:pt x="43" y="58"/>
                  <a:pt x="44" y="57"/>
                  <a:pt x="45" y="55"/>
                </a:cubicBezTo>
                <a:cubicBezTo>
                  <a:pt x="55" y="45"/>
                  <a:pt x="55" y="45"/>
                  <a:pt x="55" y="45"/>
                </a:cubicBezTo>
                <a:cubicBezTo>
                  <a:pt x="57" y="44"/>
                  <a:pt x="58" y="43"/>
                  <a:pt x="60" y="43"/>
                </a:cubicBezTo>
                <a:cubicBezTo>
                  <a:pt x="62" y="43"/>
                  <a:pt x="64" y="44"/>
                  <a:pt x="65" y="45"/>
                </a:cubicBezTo>
                <a:cubicBezTo>
                  <a:pt x="85" y="65"/>
                  <a:pt x="85" y="65"/>
                  <a:pt x="85" y="65"/>
                </a:cubicBezTo>
                <a:cubicBezTo>
                  <a:pt x="106" y="45"/>
                  <a:pt x="106" y="45"/>
                  <a:pt x="106" y="45"/>
                </a:cubicBezTo>
                <a:cubicBezTo>
                  <a:pt x="107" y="44"/>
                  <a:pt x="109" y="43"/>
                  <a:pt x="110" y="43"/>
                </a:cubicBezTo>
                <a:cubicBezTo>
                  <a:pt x="112" y="43"/>
                  <a:pt x="114" y="44"/>
                  <a:pt x="116" y="45"/>
                </a:cubicBezTo>
                <a:cubicBezTo>
                  <a:pt x="126" y="55"/>
                  <a:pt x="126" y="55"/>
                  <a:pt x="126" y="55"/>
                </a:cubicBezTo>
                <a:cubicBezTo>
                  <a:pt x="127" y="57"/>
                  <a:pt x="128" y="58"/>
                  <a:pt x="128" y="60"/>
                </a:cubicBezTo>
                <a:cubicBezTo>
                  <a:pt x="128" y="62"/>
                  <a:pt x="127" y="64"/>
                  <a:pt x="126" y="65"/>
                </a:cubicBezTo>
                <a:cubicBezTo>
                  <a:pt x="106" y="85"/>
                  <a:pt x="106" y="85"/>
                  <a:pt x="106" y="85"/>
                </a:cubicBezTo>
                <a:lnTo>
                  <a:pt x="126" y="105"/>
                </a:lnTo>
                <a:close/>
                <a:moveTo>
                  <a:pt x="126" y="105"/>
                </a:moveTo>
                <a:cubicBezTo>
                  <a:pt x="126" y="105"/>
                  <a:pt x="126" y="105"/>
                  <a:pt x="126" y="10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2" name="Freeform 525"/>
          <p:cNvSpPr>
            <a:spLocks noEditPoints="1"/>
          </p:cNvSpPr>
          <p:nvPr/>
        </p:nvSpPr>
        <p:spPr bwMode="auto">
          <a:xfrm>
            <a:off x="8437035" y="3752852"/>
            <a:ext cx="249767" cy="203200"/>
          </a:xfrm>
          <a:custGeom>
            <a:avLst/>
            <a:gdLst>
              <a:gd name="T0" fmla="*/ 184 w 191"/>
              <a:gd name="T1" fmla="*/ 0 h 155"/>
              <a:gd name="T2" fmla="*/ 66 w 191"/>
              <a:gd name="T3" fmla="*/ 2 h 155"/>
              <a:gd name="T4" fmla="*/ 64 w 191"/>
              <a:gd name="T5" fmla="*/ 28 h 155"/>
              <a:gd name="T6" fmla="*/ 40 w 191"/>
              <a:gd name="T7" fmla="*/ 29 h 155"/>
              <a:gd name="T8" fmla="*/ 12 w 191"/>
              <a:gd name="T9" fmla="*/ 55 h 155"/>
              <a:gd name="T10" fmla="*/ 8 w 191"/>
              <a:gd name="T11" fmla="*/ 62 h 155"/>
              <a:gd name="T12" fmla="*/ 7 w 191"/>
              <a:gd name="T13" fmla="*/ 70 h 155"/>
              <a:gd name="T14" fmla="*/ 7 w 191"/>
              <a:gd name="T15" fmla="*/ 78 h 155"/>
              <a:gd name="T16" fmla="*/ 2 w 191"/>
              <a:gd name="T17" fmla="*/ 115 h 155"/>
              <a:gd name="T18" fmla="*/ 1 w 191"/>
              <a:gd name="T19" fmla="*/ 123 h 155"/>
              <a:gd name="T20" fmla="*/ 4 w 191"/>
              <a:gd name="T21" fmla="*/ 126 h 155"/>
              <a:gd name="T22" fmla="*/ 9 w 191"/>
              <a:gd name="T23" fmla="*/ 127 h 155"/>
              <a:gd name="T24" fmla="*/ 14 w 191"/>
              <a:gd name="T25" fmla="*/ 127 h 155"/>
              <a:gd name="T26" fmla="*/ 30 w 191"/>
              <a:gd name="T27" fmla="*/ 147 h 155"/>
              <a:gd name="T28" fmla="*/ 70 w 191"/>
              <a:gd name="T29" fmla="*/ 147 h 155"/>
              <a:gd name="T30" fmla="*/ 121 w 191"/>
              <a:gd name="T31" fmla="*/ 127 h 155"/>
              <a:gd name="T32" fmla="*/ 149 w 191"/>
              <a:gd name="T33" fmla="*/ 155 h 155"/>
              <a:gd name="T34" fmla="*/ 177 w 191"/>
              <a:gd name="T35" fmla="*/ 127 h 155"/>
              <a:gd name="T36" fmla="*/ 183 w 191"/>
              <a:gd name="T37" fmla="*/ 127 h 155"/>
              <a:gd name="T38" fmla="*/ 188 w 191"/>
              <a:gd name="T39" fmla="*/ 126 h 155"/>
              <a:gd name="T40" fmla="*/ 191 w 191"/>
              <a:gd name="T41" fmla="*/ 123 h 155"/>
              <a:gd name="T42" fmla="*/ 191 w 191"/>
              <a:gd name="T43" fmla="*/ 7 h 155"/>
              <a:gd name="T44" fmla="*/ 60 w 191"/>
              <a:gd name="T45" fmla="*/ 137 h 155"/>
              <a:gd name="T46" fmla="*/ 40 w 191"/>
              <a:gd name="T47" fmla="*/ 137 h 155"/>
              <a:gd name="T48" fmla="*/ 40 w 191"/>
              <a:gd name="T49" fmla="*/ 117 h 155"/>
              <a:gd name="T50" fmla="*/ 60 w 191"/>
              <a:gd name="T51" fmla="*/ 117 h 155"/>
              <a:gd name="T52" fmla="*/ 60 w 191"/>
              <a:gd name="T53" fmla="*/ 137 h 155"/>
              <a:gd name="T54" fmla="*/ 22 w 191"/>
              <a:gd name="T55" fmla="*/ 71 h 155"/>
              <a:gd name="T56" fmla="*/ 23 w 191"/>
              <a:gd name="T57" fmla="*/ 65 h 155"/>
              <a:gd name="T58" fmla="*/ 47 w 191"/>
              <a:gd name="T59" fmla="*/ 42 h 155"/>
              <a:gd name="T60" fmla="*/ 64 w 191"/>
              <a:gd name="T61" fmla="*/ 71 h 155"/>
              <a:gd name="T62" fmla="*/ 149 w 191"/>
              <a:gd name="T63" fmla="*/ 141 h 155"/>
              <a:gd name="T64" fmla="*/ 135 w 191"/>
              <a:gd name="T65" fmla="*/ 127 h 155"/>
              <a:gd name="T66" fmla="*/ 149 w 191"/>
              <a:gd name="T67" fmla="*/ 113 h 155"/>
              <a:gd name="T68" fmla="*/ 163 w 191"/>
              <a:gd name="T69" fmla="*/ 127 h 155"/>
              <a:gd name="T70" fmla="*/ 159 w 191"/>
              <a:gd name="T71" fmla="*/ 13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1" h="155">
                <a:moveTo>
                  <a:pt x="189" y="2"/>
                </a:moveTo>
                <a:cubicBezTo>
                  <a:pt x="188" y="0"/>
                  <a:pt x="186" y="0"/>
                  <a:pt x="184" y="0"/>
                </a:cubicBezTo>
                <a:cubicBezTo>
                  <a:pt x="71" y="0"/>
                  <a:pt x="71" y="0"/>
                  <a:pt x="71" y="0"/>
                </a:cubicBezTo>
                <a:cubicBezTo>
                  <a:pt x="69" y="0"/>
                  <a:pt x="68" y="0"/>
                  <a:pt x="66" y="2"/>
                </a:cubicBezTo>
                <a:cubicBezTo>
                  <a:pt x="65" y="3"/>
                  <a:pt x="64" y="5"/>
                  <a:pt x="64" y="7"/>
                </a:cubicBezTo>
                <a:cubicBezTo>
                  <a:pt x="64" y="28"/>
                  <a:pt x="64" y="28"/>
                  <a:pt x="64" y="28"/>
                </a:cubicBezTo>
                <a:cubicBezTo>
                  <a:pt x="46" y="28"/>
                  <a:pt x="46" y="28"/>
                  <a:pt x="46" y="28"/>
                </a:cubicBezTo>
                <a:cubicBezTo>
                  <a:pt x="44" y="28"/>
                  <a:pt x="42" y="29"/>
                  <a:pt x="40" y="29"/>
                </a:cubicBezTo>
                <a:cubicBezTo>
                  <a:pt x="38" y="30"/>
                  <a:pt x="36" y="32"/>
                  <a:pt x="34" y="33"/>
                </a:cubicBezTo>
                <a:cubicBezTo>
                  <a:pt x="12" y="55"/>
                  <a:pt x="12" y="55"/>
                  <a:pt x="12" y="55"/>
                </a:cubicBezTo>
                <a:cubicBezTo>
                  <a:pt x="11" y="56"/>
                  <a:pt x="11" y="57"/>
                  <a:pt x="10" y="58"/>
                </a:cubicBezTo>
                <a:cubicBezTo>
                  <a:pt x="9" y="59"/>
                  <a:pt x="9" y="61"/>
                  <a:pt x="8" y="62"/>
                </a:cubicBezTo>
                <a:cubicBezTo>
                  <a:pt x="8" y="63"/>
                  <a:pt x="8" y="64"/>
                  <a:pt x="8" y="66"/>
                </a:cubicBezTo>
                <a:cubicBezTo>
                  <a:pt x="7" y="67"/>
                  <a:pt x="7" y="69"/>
                  <a:pt x="7" y="70"/>
                </a:cubicBezTo>
                <a:cubicBezTo>
                  <a:pt x="7" y="70"/>
                  <a:pt x="7" y="72"/>
                  <a:pt x="7" y="74"/>
                </a:cubicBezTo>
                <a:cubicBezTo>
                  <a:pt x="7" y="76"/>
                  <a:pt x="7" y="77"/>
                  <a:pt x="7" y="78"/>
                </a:cubicBezTo>
                <a:cubicBezTo>
                  <a:pt x="7" y="113"/>
                  <a:pt x="7" y="113"/>
                  <a:pt x="7" y="113"/>
                </a:cubicBezTo>
                <a:cubicBezTo>
                  <a:pt x="5" y="113"/>
                  <a:pt x="4" y="114"/>
                  <a:pt x="2" y="115"/>
                </a:cubicBezTo>
                <a:cubicBezTo>
                  <a:pt x="1" y="117"/>
                  <a:pt x="0" y="118"/>
                  <a:pt x="0" y="120"/>
                </a:cubicBezTo>
                <a:cubicBezTo>
                  <a:pt x="0" y="121"/>
                  <a:pt x="0" y="122"/>
                  <a:pt x="1" y="123"/>
                </a:cubicBezTo>
                <a:cubicBezTo>
                  <a:pt x="1" y="124"/>
                  <a:pt x="2" y="125"/>
                  <a:pt x="2" y="125"/>
                </a:cubicBezTo>
                <a:cubicBezTo>
                  <a:pt x="3" y="126"/>
                  <a:pt x="4" y="126"/>
                  <a:pt x="4" y="126"/>
                </a:cubicBezTo>
                <a:cubicBezTo>
                  <a:pt x="5" y="127"/>
                  <a:pt x="5" y="127"/>
                  <a:pt x="7" y="127"/>
                </a:cubicBezTo>
                <a:cubicBezTo>
                  <a:pt x="8" y="127"/>
                  <a:pt x="9" y="127"/>
                  <a:pt x="9" y="127"/>
                </a:cubicBezTo>
                <a:cubicBezTo>
                  <a:pt x="10" y="127"/>
                  <a:pt x="11" y="127"/>
                  <a:pt x="12" y="127"/>
                </a:cubicBezTo>
                <a:cubicBezTo>
                  <a:pt x="13" y="127"/>
                  <a:pt x="14" y="127"/>
                  <a:pt x="14" y="127"/>
                </a:cubicBezTo>
                <a:cubicBezTo>
                  <a:pt x="22" y="127"/>
                  <a:pt x="22" y="127"/>
                  <a:pt x="22" y="127"/>
                </a:cubicBezTo>
                <a:cubicBezTo>
                  <a:pt x="22" y="135"/>
                  <a:pt x="24" y="142"/>
                  <a:pt x="30" y="147"/>
                </a:cubicBezTo>
                <a:cubicBezTo>
                  <a:pt x="35" y="153"/>
                  <a:pt x="42" y="155"/>
                  <a:pt x="50" y="155"/>
                </a:cubicBezTo>
                <a:cubicBezTo>
                  <a:pt x="58" y="155"/>
                  <a:pt x="64" y="153"/>
                  <a:pt x="70" y="147"/>
                </a:cubicBezTo>
                <a:cubicBezTo>
                  <a:pt x="75" y="142"/>
                  <a:pt x="78" y="135"/>
                  <a:pt x="78" y="127"/>
                </a:cubicBezTo>
                <a:cubicBezTo>
                  <a:pt x="121" y="127"/>
                  <a:pt x="121" y="127"/>
                  <a:pt x="121" y="127"/>
                </a:cubicBezTo>
                <a:cubicBezTo>
                  <a:pt x="121" y="135"/>
                  <a:pt x="123" y="142"/>
                  <a:pt x="129" y="147"/>
                </a:cubicBezTo>
                <a:cubicBezTo>
                  <a:pt x="135" y="153"/>
                  <a:pt x="141" y="155"/>
                  <a:pt x="149" y="155"/>
                </a:cubicBezTo>
                <a:cubicBezTo>
                  <a:pt x="157" y="155"/>
                  <a:pt x="163" y="153"/>
                  <a:pt x="169" y="147"/>
                </a:cubicBezTo>
                <a:cubicBezTo>
                  <a:pt x="175" y="142"/>
                  <a:pt x="177" y="135"/>
                  <a:pt x="177" y="127"/>
                </a:cubicBezTo>
                <a:cubicBezTo>
                  <a:pt x="178" y="127"/>
                  <a:pt x="178" y="127"/>
                  <a:pt x="180" y="127"/>
                </a:cubicBezTo>
                <a:cubicBezTo>
                  <a:pt x="181" y="127"/>
                  <a:pt x="182" y="127"/>
                  <a:pt x="183" y="127"/>
                </a:cubicBezTo>
                <a:cubicBezTo>
                  <a:pt x="183" y="127"/>
                  <a:pt x="184" y="127"/>
                  <a:pt x="185" y="127"/>
                </a:cubicBezTo>
                <a:cubicBezTo>
                  <a:pt x="186" y="127"/>
                  <a:pt x="187" y="127"/>
                  <a:pt x="188" y="126"/>
                </a:cubicBezTo>
                <a:cubicBezTo>
                  <a:pt x="188" y="126"/>
                  <a:pt x="189" y="126"/>
                  <a:pt x="190" y="125"/>
                </a:cubicBezTo>
                <a:cubicBezTo>
                  <a:pt x="190" y="125"/>
                  <a:pt x="191" y="124"/>
                  <a:pt x="191" y="123"/>
                </a:cubicBezTo>
                <a:cubicBezTo>
                  <a:pt x="191" y="122"/>
                  <a:pt x="191" y="121"/>
                  <a:pt x="191" y="120"/>
                </a:cubicBezTo>
                <a:cubicBezTo>
                  <a:pt x="191" y="7"/>
                  <a:pt x="191" y="7"/>
                  <a:pt x="191" y="7"/>
                </a:cubicBezTo>
                <a:cubicBezTo>
                  <a:pt x="191" y="5"/>
                  <a:pt x="191" y="3"/>
                  <a:pt x="189" y="2"/>
                </a:cubicBezTo>
                <a:close/>
                <a:moveTo>
                  <a:pt x="60" y="137"/>
                </a:moveTo>
                <a:cubicBezTo>
                  <a:pt x="57" y="140"/>
                  <a:pt x="54" y="141"/>
                  <a:pt x="50" y="141"/>
                </a:cubicBezTo>
                <a:cubicBezTo>
                  <a:pt x="46" y="141"/>
                  <a:pt x="43" y="140"/>
                  <a:pt x="40" y="137"/>
                </a:cubicBezTo>
                <a:cubicBezTo>
                  <a:pt x="37" y="134"/>
                  <a:pt x="36" y="131"/>
                  <a:pt x="36" y="127"/>
                </a:cubicBezTo>
                <a:cubicBezTo>
                  <a:pt x="36" y="123"/>
                  <a:pt x="37" y="120"/>
                  <a:pt x="40" y="117"/>
                </a:cubicBezTo>
                <a:cubicBezTo>
                  <a:pt x="43" y="114"/>
                  <a:pt x="46" y="113"/>
                  <a:pt x="50" y="113"/>
                </a:cubicBezTo>
                <a:cubicBezTo>
                  <a:pt x="54" y="113"/>
                  <a:pt x="57" y="114"/>
                  <a:pt x="60" y="117"/>
                </a:cubicBezTo>
                <a:cubicBezTo>
                  <a:pt x="63" y="120"/>
                  <a:pt x="64" y="123"/>
                  <a:pt x="64" y="127"/>
                </a:cubicBezTo>
                <a:cubicBezTo>
                  <a:pt x="64" y="131"/>
                  <a:pt x="63" y="134"/>
                  <a:pt x="60" y="137"/>
                </a:cubicBezTo>
                <a:close/>
                <a:moveTo>
                  <a:pt x="64" y="71"/>
                </a:moveTo>
                <a:cubicBezTo>
                  <a:pt x="22" y="71"/>
                  <a:pt x="22" y="71"/>
                  <a:pt x="22" y="71"/>
                </a:cubicBezTo>
                <a:cubicBezTo>
                  <a:pt x="22" y="67"/>
                  <a:pt x="22" y="67"/>
                  <a:pt x="22" y="67"/>
                </a:cubicBezTo>
                <a:cubicBezTo>
                  <a:pt x="22" y="66"/>
                  <a:pt x="22" y="65"/>
                  <a:pt x="23" y="65"/>
                </a:cubicBezTo>
                <a:cubicBezTo>
                  <a:pt x="44" y="43"/>
                  <a:pt x="44" y="43"/>
                  <a:pt x="44" y="43"/>
                </a:cubicBezTo>
                <a:cubicBezTo>
                  <a:pt x="45" y="43"/>
                  <a:pt x="46" y="42"/>
                  <a:pt x="47" y="42"/>
                </a:cubicBezTo>
                <a:cubicBezTo>
                  <a:pt x="64" y="42"/>
                  <a:pt x="64" y="42"/>
                  <a:pt x="64" y="42"/>
                </a:cubicBezTo>
                <a:lnTo>
                  <a:pt x="64" y="71"/>
                </a:lnTo>
                <a:close/>
                <a:moveTo>
                  <a:pt x="159" y="137"/>
                </a:moveTo>
                <a:cubicBezTo>
                  <a:pt x="156" y="140"/>
                  <a:pt x="153" y="141"/>
                  <a:pt x="149" y="141"/>
                </a:cubicBezTo>
                <a:cubicBezTo>
                  <a:pt x="145" y="141"/>
                  <a:pt x="142" y="140"/>
                  <a:pt x="139" y="137"/>
                </a:cubicBezTo>
                <a:cubicBezTo>
                  <a:pt x="136" y="134"/>
                  <a:pt x="135" y="131"/>
                  <a:pt x="135" y="127"/>
                </a:cubicBezTo>
                <a:cubicBezTo>
                  <a:pt x="135" y="123"/>
                  <a:pt x="136" y="120"/>
                  <a:pt x="139" y="117"/>
                </a:cubicBezTo>
                <a:cubicBezTo>
                  <a:pt x="142" y="114"/>
                  <a:pt x="145" y="113"/>
                  <a:pt x="149" y="113"/>
                </a:cubicBezTo>
                <a:cubicBezTo>
                  <a:pt x="153" y="113"/>
                  <a:pt x="156" y="114"/>
                  <a:pt x="159" y="117"/>
                </a:cubicBezTo>
                <a:cubicBezTo>
                  <a:pt x="162" y="120"/>
                  <a:pt x="163" y="123"/>
                  <a:pt x="163" y="127"/>
                </a:cubicBezTo>
                <a:cubicBezTo>
                  <a:pt x="163" y="131"/>
                  <a:pt x="162" y="134"/>
                  <a:pt x="159" y="137"/>
                </a:cubicBezTo>
                <a:close/>
                <a:moveTo>
                  <a:pt x="159" y="137"/>
                </a:moveTo>
                <a:cubicBezTo>
                  <a:pt x="159" y="137"/>
                  <a:pt x="159" y="137"/>
                  <a:pt x="159" y="1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3" name="Freeform 526"/>
          <p:cNvSpPr>
            <a:spLocks noEditPoints="1"/>
          </p:cNvSpPr>
          <p:nvPr/>
        </p:nvSpPr>
        <p:spPr bwMode="auto">
          <a:xfrm>
            <a:off x="4451351" y="4201586"/>
            <a:ext cx="42333" cy="71967"/>
          </a:xfrm>
          <a:custGeom>
            <a:avLst/>
            <a:gdLst>
              <a:gd name="T0" fmla="*/ 23 w 32"/>
              <a:gd name="T1" fmla="*/ 37 h 55"/>
              <a:gd name="T2" fmla="*/ 32 w 32"/>
              <a:gd name="T3" fmla="*/ 9 h 55"/>
              <a:gd name="T4" fmla="*/ 31 w 32"/>
              <a:gd name="T5" fmla="*/ 0 h 55"/>
              <a:gd name="T6" fmla="*/ 0 w 32"/>
              <a:gd name="T7" fmla="*/ 55 h 55"/>
              <a:gd name="T8" fmla="*/ 23 w 32"/>
              <a:gd name="T9" fmla="*/ 37 h 55"/>
              <a:gd name="T10" fmla="*/ 23 w 32"/>
              <a:gd name="T11" fmla="*/ 37 h 55"/>
              <a:gd name="T12" fmla="*/ 23 w 32"/>
              <a:gd name="T13" fmla="*/ 37 h 55"/>
            </a:gdLst>
            <a:ahLst/>
            <a:cxnLst>
              <a:cxn ang="0">
                <a:pos x="T0" y="T1"/>
              </a:cxn>
              <a:cxn ang="0">
                <a:pos x="T2" y="T3"/>
              </a:cxn>
              <a:cxn ang="0">
                <a:pos x="T4" y="T5"/>
              </a:cxn>
              <a:cxn ang="0">
                <a:pos x="T6" y="T7"/>
              </a:cxn>
              <a:cxn ang="0">
                <a:pos x="T8" y="T9"/>
              </a:cxn>
              <a:cxn ang="0">
                <a:pos x="T10" y="T11"/>
              </a:cxn>
              <a:cxn ang="0">
                <a:pos x="T12" y="T13"/>
              </a:cxn>
            </a:cxnLst>
            <a:rect l="0" t="0" r="r" b="b"/>
            <a:pathLst>
              <a:path w="32" h="55">
                <a:moveTo>
                  <a:pt x="23" y="37"/>
                </a:moveTo>
                <a:cubicBezTo>
                  <a:pt x="29" y="29"/>
                  <a:pt x="32" y="19"/>
                  <a:pt x="32" y="9"/>
                </a:cubicBezTo>
                <a:cubicBezTo>
                  <a:pt x="32" y="6"/>
                  <a:pt x="31" y="3"/>
                  <a:pt x="31" y="0"/>
                </a:cubicBezTo>
                <a:cubicBezTo>
                  <a:pt x="0" y="55"/>
                  <a:pt x="0" y="55"/>
                  <a:pt x="0" y="55"/>
                </a:cubicBezTo>
                <a:cubicBezTo>
                  <a:pt x="9" y="52"/>
                  <a:pt x="17" y="45"/>
                  <a:pt x="23" y="37"/>
                </a:cubicBezTo>
                <a:close/>
                <a:moveTo>
                  <a:pt x="23" y="37"/>
                </a:moveTo>
                <a:cubicBezTo>
                  <a:pt x="23" y="37"/>
                  <a:pt x="23" y="37"/>
                  <a:pt x="23"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4" name="Freeform 527"/>
          <p:cNvSpPr>
            <a:spLocks noEditPoints="1"/>
          </p:cNvSpPr>
          <p:nvPr/>
        </p:nvSpPr>
        <p:spPr bwMode="auto">
          <a:xfrm>
            <a:off x="4296833" y="4133851"/>
            <a:ext cx="188384" cy="194733"/>
          </a:xfrm>
          <a:custGeom>
            <a:avLst/>
            <a:gdLst>
              <a:gd name="T0" fmla="*/ 144 w 144"/>
              <a:gd name="T1" fmla="*/ 11 h 148"/>
              <a:gd name="T2" fmla="*/ 144 w 144"/>
              <a:gd name="T3" fmla="*/ 10 h 148"/>
              <a:gd name="T4" fmla="*/ 143 w 144"/>
              <a:gd name="T5" fmla="*/ 7 h 148"/>
              <a:gd name="T6" fmla="*/ 141 w 144"/>
              <a:gd name="T7" fmla="*/ 6 h 148"/>
              <a:gd name="T8" fmla="*/ 137 w 144"/>
              <a:gd name="T9" fmla="*/ 4 h 148"/>
              <a:gd name="T10" fmla="*/ 133 w 144"/>
              <a:gd name="T11" fmla="*/ 2 h 148"/>
              <a:gd name="T12" fmla="*/ 130 w 144"/>
              <a:gd name="T13" fmla="*/ 0 h 148"/>
              <a:gd name="T14" fmla="*/ 128 w 144"/>
              <a:gd name="T15" fmla="*/ 0 h 148"/>
              <a:gd name="T16" fmla="*/ 125 w 144"/>
              <a:gd name="T17" fmla="*/ 2 h 148"/>
              <a:gd name="T18" fmla="*/ 119 w 144"/>
              <a:gd name="T19" fmla="*/ 12 h 148"/>
              <a:gd name="T20" fmla="*/ 99 w 144"/>
              <a:gd name="T21" fmla="*/ 10 h 148"/>
              <a:gd name="T22" fmla="*/ 44 w 144"/>
              <a:gd name="T23" fmla="*/ 25 h 148"/>
              <a:gd name="T24" fmla="*/ 2 w 144"/>
              <a:gd name="T25" fmla="*/ 66 h 148"/>
              <a:gd name="T26" fmla="*/ 0 w 144"/>
              <a:gd name="T27" fmla="*/ 74 h 148"/>
              <a:gd name="T28" fmla="*/ 2 w 144"/>
              <a:gd name="T29" fmla="*/ 82 h 148"/>
              <a:gd name="T30" fmla="*/ 25 w 144"/>
              <a:gd name="T31" fmla="*/ 109 h 148"/>
              <a:gd name="T32" fmla="*/ 54 w 144"/>
              <a:gd name="T33" fmla="*/ 128 h 148"/>
              <a:gd name="T34" fmla="*/ 49 w 144"/>
              <a:gd name="T35" fmla="*/ 138 h 148"/>
              <a:gd name="T36" fmla="*/ 51 w 144"/>
              <a:gd name="T37" fmla="*/ 141 h 148"/>
              <a:gd name="T38" fmla="*/ 66 w 144"/>
              <a:gd name="T39" fmla="*/ 148 h 148"/>
              <a:gd name="T40" fmla="*/ 69 w 144"/>
              <a:gd name="T41" fmla="*/ 147 h 148"/>
              <a:gd name="T42" fmla="*/ 75 w 144"/>
              <a:gd name="T43" fmla="*/ 137 h 148"/>
              <a:gd name="T44" fmla="*/ 109 w 144"/>
              <a:gd name="T45" fmla="*/ 74 h 148"/>
              <a:gd name="T46" fmla="*/ 144 w 144"/>
              <a:gd name="T47" fmla="*/ 11 h 148"/>
              <a:gd name="T48" fmla="*/ 61 w 144"/>
              <a:gd name="T49" fmla="*/ 116 h 148"/>
              <a:gd name="T50" fmla="*/ 14 w 144"/>
              <a:gd name="T51" fmla="*/ 74 h 148"/>
              <a:gd name="T52" fmla="*/ 56 w 144"/>
              <a:gd name="T53" fmla="*/ 35 h 148"/>
              <a:gd name="T54" fmla="*/ 49 w 144"/>
              <a:gd name="T55" fmla="*/ 60 h 148"/>
              <a:gd name="T56" fmla="*/ 55 w 144"/>
              <a:gd name="T57" fmla="*/ 82 h 148"/>
              <a:gd name="T58" fmla="*/ 70 w 144"/>
              <a:gd name="T59" fmla="*/ 100 h 148"/>
              <a:gd name="T60" fmla="*/ 61 w 144"/>
              <a:gd name="T61" fmla="*/ 116 h 148"/>
              <a:gd name="T62" fmla="*/ 103 w 144"/>
              <a:gd name="T63" fmla="*/ 35 h 148"/>
              <a:gd name="T64" fmla="*/ 99 w 144"/>
              <a:gd name="T65" fmla="*/ 37 h 148"/>
              <a:gd name="T66" fmla="*/ 83 w 144"/>
              <a:gd name="T67" fmla="*/ 44 h 148"/>
              <a:gd name="T68" fmla="*/ 76 w 144"/>
              <a:gd name="T69" fmla="*/ 60 h 148"/>
              <a:gd name="T70" fmla="*/ 74 w 144"/>
              <a:gd name="T71" fmla="*/ 64 h 148"/>
              <a:gd name="T72" fmla="*/ 71 w 144"/>
              <a:gd name="T73" fmla="*/ 65 h 148"/>
              <a:gd name="T74" fmla="*/ 67 w 144"/>
              <a:gd name="T75" fmla="*/ 64 h 148"/>
              <a:gd name="T76" fmla="*/ 65 w 144"/>
              <a:gd name="T77" fmla="*/ 60 h 148"/>
              <a:gd name="T78" fmla="*/ 75 w 144"/>
              <a:gd name="T79" fmla="*/ 36 h 148"/>
              <a:gd name="T80" fmla="*/ 99 w 144"/>
              <a:gd name="T81" fmla="*/ 26 h 148"/>
              <a:gd name="T82" fmla="*/ 103 w 144"/>
              <a:gd name="T83" fmla="*/ 28 h 148"/>
              <a:gd name="T84" fmla="*/ 104 w 144"/>
              <a:gd name="T85" fmla="*/ 32 h 148"/>
              <a:gd name="T86" fmla="*/ 103 w 144"/>
              <a:gd name="T87" fmla="*/ 35 h 148"/>
              <a:gd name="T88" fmla="*/ 103 w 144"/>
              <a:gd name="T89" fmla="*/ 35 h 148"/>
              <a:gd name="T90" fmla="*/ 103 w 144"/>
              <a:gd name="T91" fmla="*/ 3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148">
                <a:moveTo>
                  <a:pt x="144" y="11"/>
                </a:moveTo>
                <a:cubicBezTo>
                  <a:pt x="144" y="11"/>
                  <a:pt x="144" y="11"/>
                  <a:pt x="144" y="10"/>
                </a:cubicBezTo>
                <a:cubicBezTo>
                  <a:pt x="144" y="9"/>
                  <a:pt x="144" y="8"/>
                  <a:pt x="143" y="7"/>
                </a:cubicBezTo>
                <a:cubicBezTo>
                  <a:pt x="142" y="7"/>
                  <a:pt x="142" y="7"/>
                  <a:pt x="141" y="6"/>
                </a:cubicBezTo>
                <a:cubicBezTo>
                  <a:pt x="139" y="6"/>
                  <a:pt x="138" y="5"/>
                  <a:pt x="137" y="4"/>
                </a:cubicBezTo>
                <a:cubicBezTo>
                  <a:pt x="136" y="4"/>
                  <a:pt x="135" y="3"/>
                  <a:pt x="133" y="2"/>
                </a:cubicBezTo>
                <a:cubicBezTo>
                  <a:pt x="132" y="1"/>
                  <a:pt x="131" y="1"/>
                  <a:pt x="130" y="0"/>
                </a:cubicBezTo>
                <a:cubicBezTo>
                  <a:pt x="129" y="0"/>
                  <a:pt x="128" y="0"/>
                  <a:pt x="128" y="0"/>
                </a:cubicBezTo>
                <a:cubicBezTo>
                  <a:pt x="127" y="0"/>
                  <a:pt x="126" y="0"/>
                  <a:pt x="125" y="2"/>
                </a:cubicBezTo>
                <a:cubicBezTo>
                  <a:pt x="119" y="12"/>
                  <a:pt x="119" y="12"/>
                  <a:pt x="119" y="12"/>
                </a:cubicBezTo>
                <a:cubicBezTo>
                  <a:pt x="112" y="11"/>
                  <a:pt x="106" y="10"/>
                  <a:pt x="99" y="10"/>
                </a:cubicBezTo>
                <a:cubicBezTo>
                  <a:pt x="79" y="10"/>
                  <a:pt x="61" y="15"/>
                  <a:pt x="44" y="25"/>
                </a:cubicBezTo>
                <a:cubicBezTo>
                  <a:pt x="27" y="35"/>
                  <a:pt x="13" y="49"/>
                  <a:pt x="2" y="66"/>
                </a:cubicBezTo>
                <a:cubicBezTo>
                  <a:pt x="1" y="69"/>
                  <a:pt x="0" y="71"/>
                  <a:pt x="0" y="74"/>
                </a:cubicBezTo>
                <a:cubicBezTo>
                  <a:pt x="0" y="77"/>
                  <a:pt x="1" y="79"/>
                  <a:pt x="2" y="82"/>
                </a:cubicBezTo>
                <a:cubicBezTo>
                  <a:pt x="9" y="92"/>
                  <a:pt x="16" y="101"/>
                  <a:pt x="25" y="109"/>
                </a:cubicBezTo>
                <a:cubicBezTo>
                  <a:pt x="34" y="117"/>
                  <a:pt x="44" y="123"/>
                  <a:pt x="54" y="128"/>
                </a:cubicBezTo>
                <a:cubicBezTo>
                  <a:pt x="51" y="134"/>
                  <a:pt x="49" y="137"/>
                  <a:pt x="49" y="138"/>
                </a:cubicBezTo>
                <a:cubicBezTo>
                  <a:pt x="49" y="139"/>
                  <a:pt x="50" y="140"/>
                  <a:pt x="51" y="141"/>
                </a:cubicBezTo>
                <a:cubicBezTo>
                  <a:pt x="60" y="146"/>
                  <a:pt x="65" y="148"/>
                  <a:pt x="66" y="148"/>
                </a:cubicBezTo>
                <a:cubicBezTo>
                  <a:pt x="67" y="148"/>
                  <a:pt x="68" y="148"/>
                  <a:pt x="69" y="147"/>
                </a:cubicBezTo>
                <a:cubicBezTo>
                  <a:pt x="75" y="137"/>
                  <a:pt x="75" y="137"/>
                  <a:pt x="75" y="137"/>
                </a:cubicBezTo>
                <a:cubicBezTo>
                  <a:pt x="82" y="123"/>
                  <a:pt x="94" y="102"/>
                  <a:pt x="109" y="74"/>
                </a:cubicBezTo>
                <a:cubicBezTo>
                  <a:pt x="125" y="46"/>
                  <a:pt x="137" y="25"/>
                  <a:pt x="144" y="11"/>
                </a:cubicBezTo>
                <a:close/>
                <a:moveTo>
                  <a:pt x="61" y="116"/>
                </a:moveTo>
                <a:cubicBezTo>
                  <a:pt x="42" y="107"/>
                  <a:pt x="26" y="93"/>
                  <a:pt x="14" y="74"/>
                </a:cubicBezTo>
                <a:cubicBezTo>
                  <a:pt x="25" y="57"/>
                  <a:pt x="39" y="44"/>
                  <a:pt x="56" y="35"/>
                </a:cubicBezTo>
                <a:cubicBezTo>
                  <a:pt x="52" y="43"/>
                  <a:pt x="49" y="51"/>
                  <a:pt x="49" y="60"/>
                </a:cubicBezTo>
                <a:cubicBezTo>
                  <a:pt x="49" y="68"/>
                  <a:pt x="51" y="75"/>
                  <a:pt x="55" y="82"/>
                </a:cubicBezTo>
                <a:cubicBezTo>
                  <a:pt x="58" y="89"/>
                  <a:pt x="63" y="95"/>
                  <a:pt x="70" y="100"/>
                </a:cubicBezTo>
                <a:lnTo>
                  <a:pt x="61" y="116"/>
                </a:lnTo>
                <a:close/>
                <a:moveTo>
                  <a:pt x="103" y="35"/>
                </a:moveTo>
                <a:cubicBezTo>
                  <a:pt x="102" y="36"/>
                  <a:pt x="100" y="37"/>
                  <a:pt x="99" y="37"/>
                </a:cubicBezTo>
                <a:cubicBezTo>
                  <a:pt x="93" y="37"/>
                  <a:pt x="87" y="39"/>
                  <a:pt x="83" y="44"/>
                </a:cubicBezTo>
                <a:cubicBezTo>
                  <a:pt x="78" y="48"/>
                  <a:pt x="76" y="54"/>
                  <a:pt x="76" y="60"/>
                </a:cubicBezTo>
                <a:cubicBezTo>
                  <a:pt x="76" y="61"/>
                  <a:pt x="75" y="63"/>
                  <a:pt x="74" y="64"/>
                </a:cubicBezTo>
                <a:cubicBezTo>
                  <a:pt x="73" y="65"/>
                  <a:pt x="72" y="65"/>
                  <a:pt x="71" y="65"/>
                </a:cubicBezTo>
                <a:cubicBezTo>
                  <a:pt x="69" y="65"/>
                  <a:pt x="68" y="65"/>
                  <a:pt x="67" y="64"/>
                </a:cubicBezTo>
                <a:cubicBezTo>
                  <a:pt x="66" y="63"/>
                  <a:pt x="65" y="61"/>
                  <a:pt x="65" y="60"/>
                </a:cubicBezTo>
                <a:cubicBezTo>
                  <a:pt x="65" y="51"/>
                  <a:pt x="69" y="43"/>
                  <a:pt x="75" y="36"/>
                </a:cubicBezTo>
                <a:cubicBezTo>
                  <a:pt x="82" y="30"/>
                  <a:pt x="90" y="26"/>
                  <a:pt x="99" y="26"/>
                </a:cubicBezTo>
                <a:cubicBezTo>
                  <a:pt x="100" y="26"/>
                  <a:pt x="102" y="27"/>
                  <a:pt x="103" y="28"/>
                </a:cubicBezTo>
                <a:cubicBezTo>
                  <a:pt x="104" y="29"/>
                  <a:pt x="104" y="30"/>
                  <a:pt x="104" y="32"/>
                </a:cubicBezTo>
                <a:cubicBezTo>
                  <a:pt x="104" y="33"/>
                  <a:pt x="104" y="34"/>
                  <a:pt x="103" y="35"/>
                </a:cubicBezTo>
                <a:close/>
                <a:moveTo>
                  <a:pt x="103" y="35"/>
                </a:moveTo>
                <a:cubicBezTo>
                  <a:pt x="103" y="35"/>
                  <a:pt x="103" y="35"/>
                  <a:pt x="103" y="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5" name="Freeform 528"/>
          <p:cNvSpPr>
            <a:spLocks noEditPoints="1"/>
          </p:cNvSpPr>
          <p:nvPr/>
        </p:nvSpPr>
        <p:spPr bwMode="auto">
          <a:xfrm>
            <a:off x="4428067" y="4171951"/>
            <a:ext cx="129117" cy="143933"/>
          </a:xfrm>
          <a:custGeom>
            <a:avLst/>
            <a:gdLst>
              <a:gd name="T0" fmla="*/ 97 w 99"/>
              <a:gd name="T1" fmla="*/ 37 h 109"/>
              <a:gd name="T2" fmla="*/ 81 w 99"/>
              <a:gd name="T3" fmla="*/ 17 h 109"/>
              <a:gd name="T4" fmla="*/ 61 w 99"/>
              <a:gd name="T5" fmla="*/ 0 h 109"/>
              <a:gd name="T6" fmla="*/ 54 w 99"/>
              <a:gd name="T7" fmla="*/ 13 h 109"/>
              <a:gd name="T8" fmla="*/ 85 w 99"/>
              <a:gd name="T9" fmla="*/ 45 h 109"/>
              <a:gd name="T10" fmla="*/ 52 w 99"/>
              <a:gd name="T11" fmla="*/ 79 h 109"/>
              <a:gd name="T12" fmla="*/ 8 w 99"/>
              <a:gd name="T13" fmla="*/ 94 h 109"/>
              <a:gd name="T14" fmla="*/ 0 w 99"/>
              <a:gd name="T15" fmla="*/ 109 h 109"/>
              <a:gd name="T16" fmla="*/ 46 w 99"/>
              <a:gd name="T17" fmla="*/ 98 h 109"/>
              <a:gd name="T18" fmla="*/ 85 w 99"/>
              <a:gd name="T19" fmla="*/ 69 h 109"/>
              <a:gd name="T20" fmla="*/ 97 w 99"/>
              <a:gd name="T21" fmla="*/ 53 h 109"/>
              <a:gd name="T22" fmla="*/ 99 w 99"/>
              <a:gd name="T23" fmla="*/ 45 h 109"/>
              <a:gd name="T24" fmla="*/ 97 w 99"/>
              <a:gd name="T25" fmla="*/ 37 h 109"/>
              <a:gd name="T26" fmla="*/ 97 w 99"/>
              <a:gd name="T27" fmla="*/ 37 h 109"/>
              <a:gd name="T28" fmla="*/ 97 w 99"/>
              <a:gd name="T29"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9" h="109">
                <a:moveTo>
                  <a:pt x="97" y="37"/>
                </a:moveTo>
                <a:cubicBezTo>
                  <a:pt x="93" y="30"/>
                  <a:pt x="87" y="24"/>
                  <a:pt x="81" y="17"/>
                </a:cubicBezTo>
                <a:cubicBezTo>
                  <a:pt x="74" y="11"/>
                  <a:pt x="68" y="5"/>
                  <a:pt x="61" y="0"/>
                </a:cubicBezTo>
                <a:cubicBezTo>
                  <a:pt x="54" y="13"/>
                  <a:pt x="54" y="13"/>
                  <a:pt x="54" y="13"/>
                </a:cubicBezTo>
                <a:cubicBezTo>
                  <a:pt x="66" y="21"/>
                  <a:pt x="76" y="32"/>
                  <a:pt x="85" y="45"/>
                </a:cubicBezTo>
                <a:cubicBezTo>
                  <a:pt x="76" y="59"/>
                  <a:pt x="65" y="70"/>
                  <a:pt x="52" y="79"/>
                </a:cubicBezTo>
                <a:cubicBezTo>
                  <a:pt x="38" y="88"/>
                  <a:pt x="24" y="93"/>
                  <a:pt x="8" y="94"/>
                </a:cubicBezTo>
                <a:cubicBezTo>
                  <a:pt x="0" y="109"/>
                  <a:pt x="0" y="109"/>
                  <a:pt x="0" y="109"/>
                </a:cubicBezTo>
                <a:cubicBezTo>
                  <a:pt x="16" y="109"/>
                  <a:pt x="32" y="105"/>
                  <a:pt x="46" y="98"/>
                </a:cubicBezTo>
                <a:cubicBezTo>
                  <a:pt x="61" y="91"/>
                  <a:pt x="74" y="81"/>
                  <a:pt x="85" y="69"/>
                </a:cubicBezTo>
                <a:cubicBezTo>
                  <a:pt x="90" y="63"/>
                  <a:pt x="94" y="57"/>
                  <a:pt x="97" y="53"/>
                </a:cubicBezTo>
                <a:cubicBezTo>
                  <a:pt x="98" y="50"/>
                  <a:pt x="99" y="48"/>
                  <a:pt x="99" y="45"/>
                </a:cubicBezTo>
                <a:cubicBezTo>
                  <a:pt x="99" y="43"/>
                  <a:pt x="98" y="40"/>
                  <a:pt x="97" y="37"/>
                </a:cubicBezTo>
                <a:close/>
                <a:moveTo>
                  <a:pt x="97" y="37"/>
                </a:moveTo>
                <a:cubicBezTo>
                  <a:pt x="97" y="37"/>
                  <a:pt x="97" y="37"/>
                  <a:pt x="97"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6" name="Freeform 529"/>
          <p:cNvSpPr>
            <a:spLocks noEditPoints="1"/>
          </p:cNvSpPr>
          <p:nvPr/>
        </p:nvSpPr>
        <p:spPr bwMode="auto">
          <a:xfrm>
            <a:off x="4665133" y="4140203"/>
            <a:ext cx="262467" cy="165100"/>
          </a:xfrm>
          <a:custGeom>
            <a:avLst/>
            <a:gdLst>
              <a:gd name="T0" fmla="*/ 197 w 199"/>
              <a:gd name="T1" fmla="*/ 56 h 127"/>
              <a:gd name="T2" fmla="*/ 155 w 199"/>
              <a:gd name="T3" fmla="*/ 15 h 127"/>
              <a:gd name="T4" fmla="*/ 100 w 199"/>
              <a:gd name="T5" fmla="*/ 0 h 127"/>
              <a:gd name="T6" fmla="*/ 44 w 199"/>
              <a:gd name="T7" fmla="*/ 15 h 127"/>
              <a:gd name="T8" fmla="*/ 3 w 199"/>
              <a:gd name="T9" fmla="*/ 56 h 127"/>
              <a:gd name="T10" fmla="*/ 0 w 199"/>
              <a:gd name="T11" fmla="*/ 63 h 127"/>
              <a:gd name="T12" fmla="*/ 3 w 199"/>
              <a:gd name="T13" fmla="*/ 71 h 127"/>
              <a:gd name="T14" fmla="*/ 44 w 199"/>
              <a:gd name="T15" fmla="*/ 112 h 127"/>
              <a:gd name="T16" fmla="*/ 100 w 199"/>
              <a:gd name="T17" fmla="*/ 127 h 127"/>
              <a:gd name="T18" fmla="*/ 155 w 199"/>
              <a:gd name="T19" fmla="*/ 112 h 127"/>
              <a:gd name="T20" fmla="*/ 197 w 199"/>
              <a:gd name="T21" fmla="*/ 71 h 127"/>
              <a:gd name="T22" fmla="*/ 199 w 199"/>
              <a:gd name="T23" fmla="*/ 63 h 127"/>
              <a:gd name="T24" fmla="*/ 197 w 199"/>
              <a:gd name="T25" fmla="*/ 56 h 127"/>
              <a:gd name="T26" fmla="*/ 76 w 199"/>
              <a:gd name="T27" fmla="*/ 25 h 127"/>
              <a:gd name="T28" fmla="*/ 100 w 199"/>
              <a:gd name="T29" fmla="*/ 15 h 127"/>
              <a:gd name="T30" fmla="*/ 103 w 199"/>
              <a:gd name="T31" fmla="*/ 17 h 127"/>
              <a:gd name="T32" fmla="*/ 105 w 199"/>
              <a:gd name="T33" fmla="*/ 21 h 127"/>
              <a:gd name="T34" fmla="*/ 103 w 199"/>
              <a:gd name="T35" fmla="*/ 25 h 127"/>
              <a:gd name="T36" fmla="*/ 100 w 199"/>
              <a:gd name="T37" fmla="*/ 26 h 127"/>
              <a:gd name="T38" fmla="*/ 83 w 199"/>
              <a:gd name="T39" fmla="*/ 33 h 127"/>
              <a:gd name="T40" fmla="*/ 77 w 199"/>
              <a:gd name="T41" fmla="*/ 49 h 127"/>
              <a:gd name="T42" fmla="*/ 75 w 199"/>
              <a:gd name="T43" fmla="*/ 53 h 127"/>
              <a:gd name="T44" fmla="*/ 71 w 199"/>
              <a:gd name="T45" fmla="*/ 54 h 127"/>
              <a:gd name="T46" fmla="*/ 68 w 199"/>
              <a:gd name="T47" fmla="*/ 53 h 127"/>
              <a:gd name="T48" fmla="*/ 66 w 199"/>
              <a:gd name="T49" fmla="*/ 49 h 127"/>
              <a:gd name="T50" fmla="*/ 76 w 199"/>
              <a:gd name="T51" fmla="*/ 25 h 127"/>
              <a:gd name="T52" fmla="*/ 148 w 199"/>
              <a:gd name="T53" fmla="*/ 99 h 127"/>
              <a:gd name="T54" fmla="*/ 100 w 199"/>
              <a:gd name="T55" fmla="*/ 113 h 127"/>
              <a:gd name="T56" fmla="*/ 52 w 199"/>
              <a:gd name="T57" fmla="*/ 99 h 127"/>
              <a:gd name="T58" fmla="*/ 15 w 199"/>
              <a:gd name="T59" fmla="*/ 63 h 127"/>
              <a:gd name="T60" fmla="*/ 57 w 199"/>
              <a:gd name="T61" fmla="*/ 24 h 127"/>
              <a:gd name="T62" fmla="*/ 50 w 199"/>
              <a:gd name="T63" fmla="*/ 49 h 127"/>
              <a:gd name="T64" fmla="*/ 65 w 199"/>
              <a:gd name="T65" fmla="*/ 84 h 127"/>
              <a:gd name="T66" fmla="*/ 100 w 199"/>
              <a:gd name="T67" fmla="*/ 99 h 127"/>
              <a:gd name="T68" fmla="*/ 135 w 199"/>
              <a:gd name="T69" fmla="*/ 84 h 127"/>
              <a:gd name="T70" fmla="*/ 149 w 199"/>
              <a:gd name="T71" fmla="*/ 49 h 127"/>
              <a:gd name="T72" fmla="*/ 142 w 199"/>
              <a:gd name="T73" fmla="*/ 24 h 127"/>
              <a:gd name="T74" fmla="*/ 185 w 199"/>
              <a:gd name="T75" fmla="*/ 63 h 127"/>
              <a:gd name="T76" fmla="*/ 148 w 199"/>
              <a:gd name="T77" fmla="*/ 99 h 127"/>
              <a:gd name="T78" fmla="*/ 148 w 199"/>
              <a:gd name="T79" fmla="*/ 99 h 127"/>
              <a:gd name="T80" fmla="*/ 148 w 199"/>
              <a:gd name="T81" fmla="*/ 9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 h="127">
                <a:moveTo>
                  <a:pt x="197" y="56"/>
                </a:moveTo>
                <a:cubicBezTo>
                  <a:pt x="186" y="39"/>
                  <a:pt x="172" y="25"/>
                  <a:pt x="155" y="15"/>
                </a:cubicBezTo>
                <a:cubicBezTo>
                  <a:pt x="137" y="5"/>
                  <a:pt x="119" y="0"/>
                  <a:pt x="100" y="0"/>
                </a:cubicBezTo>
                <a:cubicBezTo>
                  <a:pt x="80" y="0"/>
                  <a:pt x="62" y="5"/>
                  <a:pt x="44" y="15"/>
                </a:cubicBezTo>
                <a:cubicBezTo>
                  <a:pt x="27" y="25"/>
                  <a:pt x="13" y="39"/>
                  <a:pt x="3" y="56"/>
                </a:cubicBezTo>
                <a:cubicBezTo>
                  <a:pt x="1" y="58"/>
                  <a:pt x="0" y="61"/>
                  <a:pt x="0" y="63"/>
                </a:cubicBezTo>
                <a:cubicBezTo>
                  <a:pt x="0" y="66"/>
                  <a:pt x="1" y="68"/>
                  <a:pt x="3" y="71"/>
                </a:cubicBezTo>
                <a:cubicBezTo>
                  <a:pt x="13" y="88"/>
                  <a:pt x="27" y="101"/>
                  <a:pt x="44" y="112"/>
                </a:cubicBezTo>
                <a:cubicBezTo>
                  <a:pt x="62" y="122"/>
                  <a:pt x="80" y="127"/>
                  <a:pt x="100" y="127"/>
                </a:cubicBezTo>
                <a:cubicBezTo>
                  <a:pt x="119" y="127"/>
                  <a:pt x="137" y="122"/>
                  <a:pt x="155" y="112"/>
                </a:cubicBezTo>
                <a:cubicBezTo>
                  <a:pt x="172" y="101"/>
                  <a:pt x="186" y="88"/>
                  <a:pt x="197" y="71"/>
                </a:cubicBezTo>
                <a:cubicBezTo>
                  <a:pt x="198" y="68"/>
                  <a:pt x="199" y="66"/>
                  <a:pt x="199" y="63"/>
                </a:cubicBezTo>
                <a:cubicBezTo>
                  <a:pt x="199" y="61"/>
                  <a:pt x="198" y="58"/>
                  <a:pt x="197" y="56"/>
                </a:cubicBezTo>
                <a:close/>
                <a:moveTo>
                  <a:pt x="76" y="25"/>
                </a:moveTo>
                <a:cubicBezTo>
                  <a:pt x="82" y="19"/>
                  <a:pt x="90" y="15"/>
                  <a:pt x="100" y="15"/>
                </a:cubicBezTo>
                <a:cubicBezTo>
                  <a:pt x="101" y="15"/>
                  <a:pt x="102" y="16"/>
                  <a:pt x="103" y="17"/>
                </a:cubicBezTo>
                <a:cubicBezTo>
                  <a:pt x="104" y="18"/>
                  <a:pt x="105" y="19"/>
                  <a:pt x="105" y="21"/>
                </a:cubicBezTo>
                <a:cubicBezTo>
                  <a:pt x="105" y="22"/>
                  <a:pt x="104" y="24"/>
                  <a:pt x="103" y="25"/>
                </a:cubicBezTo>
                <a:cubicBezTo>
                  <a:pt x="102" y="26"/>
                  <a:pt x="101" y="26"/>
                  <a:pt x="100" y="26"/>
                </a:cubicBezTo>
                <a:cubicBezTo>
                  <a:pt x="93" y="26"/>
                  <a:pt x="88" y="28"/>
                  <a:pt x="83" y="33"/>
                </a:cubicBezTo>
                <a:cubicBezTo>
                  <a:pt x="79" y="37"/>
                  <a:pt x="77" y="43"/>
                  <a:pt x="77" y="49"/>
                </a:cubicBezTo>
                <a:cubicBezTo>
                  <a:pt x="77" y="51"/>
                  <a:pt x="76" y="52"/>
                  <a:pt x="75" y="53"/>
                </a:cubicBezTo>
                <a:cubicBezTo>
                  <a:pt x="74" y="54"/>
                  <a:pt x="73" y="54"/>
                  <a:pt x="71" y="54"/>
                </a:cubicBezTo>
                <a:cubicBezTo>
                  <a:pt x="70" y="54"/>
                  <a:pt x="69" y="54"/>
                  <a:pt x="68" y="53"/>
                </a:cubicBezTo>
                <a:cubicBezTo>
                  <a:pt x="66" y="52"/>
                  <a:pt x="66" y="51"/>
                  <a:pt x="66" y="49"/>
                </a:cubicBezTo>
                <a:cubicBezTo>
                  <a:pt x="66" y="40"/>
                  <a:pt x="69" y="32"/>
                  <a:pt x="76" y="25"/>
                </a:cubicBezTo>
                <a:close/>
                <a:moveTo>
                  <a:pt x="148" y="99"/>
                </a:moveTo>
                <a:cubicBezTo>
                  <a:pt x="133" y="108"/>
                  <a:pt x="117" y="113"/>
                  <a:pt x="100" y="113"/>
                </a:cubicBezTo>
                <a:cubicBezTo>
                  <a:pt x="82" y="113"/>
                  <a:pt x="66" y="108"/>
                  <a:pt x="52" y="99"/>
                </a:cubicBezTo>
                <a:cubicBezTo>
                  <a:pt x="37" y="90"/>
                  <a:pt x="24" y="78"/>
                  <a:pt x="15" y="63"/>
                </a:cubicBezTo>
                <a:cubicBezTo>
                  <a:pt x="26" y="46"/>
                  <a:pt x="40" y="33"/>
                  <a:pt x="57" y="24"/>
                </a:cubicBezTo>
                <a:cubicBezTo>
                  <a:pt x="52" y="32"/>
                  <a:pt x="50" y="40"/>
                  <a:pt x="50" y="49"/>
                </a:cubicBezTo>
                <a:cubicBezTo>
                  <a:pt x="50" y="63"/>
                  <a:pt x="55" y="74"/>
                  <a:pt x="65" y="84"/>
                </a:cubicBezTo>
                <a:cubicBezTo>
                  <a:pt x="74" y="94"/>
                  <a:pt x="86" y="99"/>
                  <a:pt x="100" y="99"/>
                </a:cubicBezTo>
                <a:cubicBezTo>
                  <a:pt x="113" y="99"/>
                  <a:pt x="125" y="94"/>
                  <a:pt x="135" y="84"/>
                </a:cubicBezTo>
                <a:cubicBezTo>
                  <a:pt x="144" y="74"/>
                  <a:pt x="149" y="63"/>
                  <a:pt x="149" y="49"/>
                </a:cubicBezTo>
                <a:cubicBezTo>
                  <a:pt x="149" y="40"/>
                  <a:pt x="147" y="32"/>
                  <a:pt x="142" y="24"/>
                </a:cubicBezTo>
                <a:cubicBezTo>
                  <a:pt x="159" y="33"/>
                  <a:pt x="173" y="46"/>
                  <a:pt x="185" y="63"/>
                </a:cubicBezTo>
                <a:cubicBezTo>
                  <a:pt x="175" y="78"/>
                  <a:pt x="162" y="90"/>
                  <a:pt x="148" y="99"/>
                </a:cubicBezTo>
                <a:close/>
                <a:moveTo>
                  <a:pt x="148" y="99"/>
                </a:moveTo>
                <a:cubicBezTo>
                  <a:pt x="148" y="99"/>
                  <a:pt x="148" y="99"/>
                  <a:pt x="148" y="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7" name="Freeform 530"/>
          <p:cNvSpPr>
            <a:spLocks noEditPoints="1"/>
          </p:cNvSpPr>
          <p:nvPr/>
        </p:nvSpPr>
        <p:spPr bwMode="auto">
          <a:xfrm>
            <a:off x="6961717" y="3363386"/>
            <a:ext cx="222251" cy="224367"/>
          </a:xfrm>
          <a:custGeom>
            <a:avLst/>
            <a:gdLst>
              <a:gd name="T0" fmla="*/ 0 w 170"/>
              <a:gd name="T1" fmla="*/ 85 h 170"/>
              <a:gd name="T2" fmla="*/ 170 w 170"/>
              <a:gd name="T3" fmla="*/ 85 h 170"/>
              <a:gd name="T4" fmla="*/ 90 w 170"/>
              <a:gd name="T5" fmla="*/ 125 h 170"/>
              <a:gd name="T6" fmla="*/ 79 w 170"/>
              <a:gd name="T7" fmla="*/ 117 h 170"/>
              <a:gd name="T8" fmla="*/ 67 w 170"/>
              <a:gd name="T9" fmla="*/ 113 h 170"/>
              <a:gd name="T10" fmla="*/ 60 w 170"/>
              <a:gd name="T11" fmla="*/ 103 h 170"/>
              <a:gd name="T12" fmla="*/ 51 w 170"/>
              <a:gd name="T13" fmla="*/ 92 h 170"/>
              <a:gd name="T14" fmla="*/ 47 w 170"/>
              <a:gd name="T15" fmla="*/ 87 h 170"/>
              <a:gd name="T16" fmla="*/ 51 w 170"/>
              <a:gd name="T17" fmla="*/ 99 h 170"/>
              <a:gd name="T18" fmla="*/ 47 w 170"/>
              <a:gd name="T19" fmla="*/ 92 h 170"/>
              <a:gd name="T20" fmla="*/ 39 w 170"/>
              <a:gd name="T21" fmla="*/ 82 h 170"/>
              <a:gd name="T22" fmla="*/ 33 w 170"/>
              <a:gd name="T23" fmla="*/ 67 h 170"/>
              <a:gd name="T24" fmla="*/ 35 w 170"/>
              <a:gd name="T25" fmla="*/ 60 h 170"/>
              <a:gd name="T26" fmla="*/ 27 w 170"/>
              <a:gd name="T27" fmla="*/ 49 h 170"/>
              <a:gd name="T28" fmla="*/ 57 w 170"/>
              <a:gd name="T29" fmla="*/ 25 h 170"/>
              <a:gd name="T30" fmla="*/ 61 w 170"/>
              <a:gd name="T31" fmla="*/ 20 h 170"/>
              <a:gd name="T32" fmla="*/ 64 w 170"/>
              <a:gd name="T33" fmla="*/ 19 h 170"/>
              <a:gd name="T34" fmla="*/ 70 w 170"/>
              <a:gd name="T35" fmla="*/ 23 h 170"/>
              <a:gd name="T36" fmla="*/ 76 w 170"/>
              <a:gd name="T37" fmla="*/ 23 h 170"/>
              <a:gd name="T38" fmla="*/ 76 w 170"/>
              <a:gd name="T39" fmla="*/ 19 h 170"/>
              <a:gd name="T40" fmla="*/ 80 w 170"/>
              <a:gd name="T41" fmla="*/ 20 h 170"/>
              <a:gd name="T42" fmla="*/ 89 w 170"/>
              <a:gd name="T43" fmla="*/ 24 h 170"/>
              <a:gd name="T44" fmla="*/ 95 w 170"/>
              <a:gd name="T45" fmla="*/ 23 h 170"/>
              <a:gd name="T46" fmla="*/ 88 w 170"/>
              <a:gd name="T47" fmla="*/ 27 h 170"/>
              <a:gd name="T48" fmla="*/ 78 w 170"/>
              <a:gd name="T49" fmla="*/ 36 h 170"/>
              <a:gd name="T50" fmla="*/ 91 w 170"/>
              <a:gd name="T51" fmla="*/ 46 h 170"/>
              <a:gd name="T52" fmla="*/ 100 w 170"/>
              <a:gd name="T53" fmla="*/ 52 h 170"/>
              <a:gd name="T54" fmla="*/ 102 w 170"/>
              <a:gd name="T55" fmla="*/ 45 h 170"/>
              <a:gd name="T56" fmla="*/ 102 w 170"/>
              <a:gd name="T57" fmla="*/ 35 h 170"/>
              <a:gd name="T58" fmla="*/ 113 w 170"/>
              <a:gd name="T59" fmla="*/ 35 h 170"/>
              <a:gd name="T60" fmla="*/ 115 w 170"/>
              <a:gd name="T61" fmla="*/ 41 h 170"/>
              <a:gd name="T62" fmla="*/ 119 w 170"/>
              <a:gd name="T63" fmla="*/ 39 h 170"/>
              <a:gd name="T64" fmla="*/ 123 w 170"/>
              <a:gd name="T65" fmla="*/ 39 h 170"/>
              <a:gd name="T66" fmla="*/ 128 w 170"/>
              <a:gd name="T67" fmla="*/ 46 h 170"/>
              <a:gd name="T68" fmla="*/ 134 w 170"/>
              <a:gd name="T69" fmla="*/ 49 h 170"/>
              <a:gd name="T70" fmla="*/ 123 w 170"/>
              <a:gd name="T71" fmla="*/ 54 h 170"/>
              <a:gd name="T72" fmla="*/ 114 w 170"/>
              <a:gd name="T73" fmla="*/ 59 h 170"/>
              <a:gd name="T74" fmla="*/ 120 w 170"/>
              <a:gd name="T75" fmla="*/ 59 h 170"/>
              <a:gd name="T76" fmla="*/ 114 w 170"/>
              <a:gd name="T77" fmla="*/ 66 h 170"/>
              <a:gd name="T78" fmla="*/ 107 w 170"/>
              <a:gd name="T79" fmla="*/ 72 h 170"/>
              <a:gd name="T80" fmla="*/ 103 w 170"/>
              <a:gd name="T81" fmla="*/ 78 h 170"/>
              <a:gd name="T82" fmla="*/ 99 w 170"/>
              <a:gd name="T83" fmla="*/ 85 h 170"/>
              <a:gd name="T84" fmla="*/ 98 w 170"/>
              <a:gd name="T85" fmla="*/ 94 h 170"/>
              <a:gd name="T86" fmla="*/ 95 w 170"/>
              <a:gd name="T87" fmla="*/ 93 h 170"/>
              <a:gd name="T88" fmla="*/ 89 w 170"/>
              <a:gd name="T89" fmla="*/ 90 h 170"/>
              <a:gd name="T90" fmla="*/ 78 w 170"/>
              <a:gd name="T91" fmla="*/ 91 h 170"/>
              <a:gd name="T92" fmla="*/ 75 w 170"/>
              <a:gd name="T93" fmla="*/ 93 h 170"/>
              <a:gd name="T94" fmla="*/ 72 w 170"/>
              <a:gd name="T95" fmla="*/ 103 h 170"/>
              <a:gd name="T96" fmla="*/ 83 w 170"/>
              <a:gd name="T97" fmla="*/ 109 h 170"/>
              <a:gd name="T98" fmla="*/ 87 w 170"/>
              <a:gd name="T99" fmla="*/ 110 h 170"/>
              <a:gd name="T100" fmla="*/ 88 w 170"/>
              <a:gd name="T101" fmla="*/ 115 h 170"/>
              <a:gd name="T102" fmla="*/ 95 w 170"/>
              <a:gd name="T103" fmla="*/ 121 h 170"/>
              <a:gd name="T104" fmla="*/ 94 w 170"/>
              <a:gd name="T105" fmla="*/ 125 h 170"/>
              <a:gd name="T106" fmla="*/ 98 w 170"/>
              <a:gd name="T107" fmla="*/ 151 h 170"/>
              <a:gd name="T108" fmla="*/ 101 w 170"/>
              <a:gd name="T109" fmla="*/ 128 h 170"/>
              <a:gd name="T110" fmla="*/ 107 w 170"/>
              <a:gd name="T111" fmla="*/ 125 h 170"/>
              <a:gd name="T112" fmla="*/ 111 w 170"/>
              <a:gd name="T113" fmla="*/ 127 h 170"/>
              <a:gd name="T114" fmla="*/ 117 w 170"/>
              <a:gd name="T115" fmla="*/ 125 h 170"/>
              <a:gd name="T116" fmla="*/ 123 w 170"/>
              <a:gd name="T117" fmla="*/ 126 h 170"/>
              <a:gd name="T118" fmla="*/ 128 w 170"/>
              <a:gd name="T119" fmla="*/ 129 h 170"/>
              <a:gd name="T120" fmla="*/ 136 w 170"/>
              <a:gd name="T121" fmla="*/ 13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0" h="170">
                <a:moveTo>
                  <a:pt x="159" y="42"/>
                </a:moveTo>
                <a:cubicBezTo>
                  <a:pt x="151" y="29"/>
                  <a:pt x="141" y="19"/>
                  <a:pt x="128" y="11"/>
                </a:cubicBezTo>
                <a:cubicBezTo>
                  <a:pt x="115" y="4"/>
                  <a:pt x="101" y="0"/>
                  <a:pt x="85" y="0"/>
                </a:cubicBezTo>
                <a:cubicBezTo>
                  <a:pt x="70" y="0"/>
                  <a:pt x="56" y="4"/>
                  <a:pt x="43" y="11"/>
                </a:cubicBezTo>
                <a:cubicBezTo>
                  <a:pt x="29" y="19"/>
                  <a:pt x="19" y="29"/>
                  <a:pt x="12" y="42"/>
                </a:cubicBezTo>
                <a:cubicBezTo>
                  <a:pt x="4" y="55"/>
                  <a:pt x="0" y="70"/>
                  <a:pt x="0" y="85"/>
                </a:cubicBezTo>
                <a:cubicBezTo>
                  <a:pt x="0" y="100"/>
                  <a:pt x="4" y="115"/>
                  <a:pt x="12" y="128"/>
                </a:cubicBezTo>
                <a:cubicBezTo>
                  <a:pt x="19" y="141"/>
                  <a:pt x="29" y="151"/>
                  <a:pt x="43" y="159"/>
                </a:cubicBezTo>
                <a:cubicBezTo>
                  <a:pt x="56" y="166"/>
                  <a:pt x="70" y="170"/>
                  <a:pt x="85" y="170"/>
                </a:cubicBezTo>
                <a:cubicBezTo>
                  <a:pt x="101" y="170"/>
                  <a:pt x="115" y="166"/>
                  <a:pt x="128" y="159"/>
                </a:cubicBezTo>
                <a:cubicBezTo>
                  <a:pt x="141" y="151"/>
                  <a:pt x="151" y="141"/>
                  <a:pt x="159" y="128"/>
                </a:cubicBezTo>
                <a:cubicBezTo>
                  <a:pt x="166" y="115"/>
                  <a:pt x="170" y="100"/>
                  <a:pt x="170" y="85"/>
                </a:cubicBezTo>
                <a:cubicBezTo>
                  <a:pt x="170" y="70"/>
                  <a:pt x="166" y="55"/>
                  <a:pt x="159" y="42"/>
                </a:cubicBezTo>
                <a:close/>
                <a:moveTo>
                  <a:pt x="96" y="130"/>
                </a:moveTo>
                <a:cubicBezTo>
                  <a:pt x="95" y="129"/>
                  <a:pt x="95" y="128"/>
                  <a:pt x="95" y="128"/>
                </a:cubicBezTo>
                <a:cubicBezTo>
                  <a:pt x="95" y="128"/>
                  <a:pt x="95" y="128"/>
                  <a:pt x="94" y="129"/>
                </a:cubicBezTo>
                <a:cubicBezTo>
                  <a:pt x="94" y="128"/>
                  <a:pt x="93" y="128"/>
                  <a:pt x="92" y="127"/>
                </a:cubicBezTo>
                <a:cubicBezTo>
                  <a:pt x="91" y="126"/>
                  <a:pt x="91" y="126"/>
                  <a:pt x="90" y="125"/>
                </a:cubicBezTo>
                <a:cubicBezTo>
                  <a:pt x="90" y="125"/>
                  <a:pt x="90" y="125"/>
                  <a:pt x="90" y="124"/>
                </a:cubicBezTo>
                <a:cubicBezTo>
                  <a:pt x="89" y="124"/>
                  <a:pt x="89" y="123"/>
                  <a:pt x="89" y="123"/>
                </a:cubicBezTo>
                <a:cubicBezTo>
                  <a:pt x="88" y="122"/>
                  <a:pt x="88" y="121"/>
                  <a:pt x="88" y="121"/>
                </a:cubicBezTo>
                <a:cubicBezTo>
                  <a:pt x="88" y="120"/>
                  <a:pt x="88" y="120"/>
                  <a:pt x="88" y="120"/>
                </a:cubicBezTo>
                <a:cubicBezTo>
                  <a:pt x="86" y="121"/>
                  <a:pt x="84" y="120"/>
                  <a:pt x="82" y="119"/>
                </a:cubicBezTo>
                <a:cubicBezTo>
                  <a:pt x="81" y="119"/>
                  <a:pt x="80" y="118"/>
                  <a:pt x="79" y="117"/>
                </a:cubicBezTo>
                <a:cubicBezTo>
                  <a:pt x="78" y="115"/>
                  <a:pt x="77" y="115"/>
                  <a:pt x="76" y="115"/>
                </a:cubicBezTo>
                <a:cubicBezTo>
                  <a:pt x="76" y="115"/>
                  <a:pt x="75" y="115"/>
                  <a:pt x="75" y="115"/>
                </a:cubicBezTo>
                <a:cubicBezTo>
                  <a:pt x="74" y="116"/>
                  <a:pt x="73" y="116"/>
                  <a:pt x="73" y="116"/>
                </a:cubicBezTo>
                <a:cubicBezTo>
                  <a:pt x="73" y="116"/>
                  <a:pt x="72" y="115"/>
                  <a:pt x="71" y="115"/>
                </a:cubicBezTo>
                <a:cubicBezTo>
                  <a:pt x="71" y="115"/>
                  <a:pt x="70" y="115"/>
                  <a:pt x="69" y="114"/>
                </a:cubicBezTo>
                <a:cubicBezTo>
                  <a:pt x="68" y="113"/>
                  <a:pt x="67" y="113"/>
                  <a:pt x="67" y="113"/>
                </a:cubicBezTo>
                <a:cubicBezTo>
                  <a:pt x="65" y="112"/>
                  <a:pt x="65" y="112"/>
                  <a:pt x="65" y="112"/>
                </a:cubicBezTo>
                <a:cubicBezTo>
                  <a:pt x="64" y="111"/>
                  <a:pt x="64" y="111"/>
                  <a:pt x="64" y="111"/>
                </a:cubicBezTo>
                <a:cubicBezTo>
                  <a:pt x="63" y="111"/>
                  <a:pt x="63" y="110"/>
                  <a:pt x="62" y="110"/>
                </a:cubicBezTo>
                <a:cubicBezTo>
                  <a:pt x="62" y="110"/>
                  <a:pt x="61" y="109"/>
                  <a:pt x="61" y="109"/>
                </a:cubicBezTo>
                <a:cubicBezTo>
                  <a:pt x="61" y="108"/>
                  <a:pt x="61" y="107"/>
                  <a:pt x="61" y="106"/>
                </a:cubicBezTo>
                <a:cubicBezTo>
                  <a:pt x="60" y="105"/>
                  <a:pt x="60" y="104"/>
                  <a:pt x="60" y="103"/>
                </a:cubicBezTo>
                <a:cubicBezTo>
                  <a:pt x="59" y="102"/>
                  <a:pt x="59" y="102"/>
                  <a:pt x="58" y="101"/>
                </a:cubicBezTo>
                <a:cubicBezTo>
                  <a:pt x="57" y="100"/>
                  <a:pt x="56" y="100"/>
                  <a:pt x="56" y="100"/>
                </a:cubicBezTo>
                <a:cubicBezTo>
                  <a:pt x="56" y="100"/>
                  <a:pt x="56" y="99"/>
                  <a:pt x="56" y="98"/>
                </a:cubicBezTo>
                <a:cubicBezTo>
                  <a:pt x="55" y="97"/>
                  <a:pt x="55" y="96"/>
                  <a:pt x="54" y="96"/>
                </a:cubicBezTo>
                <a:cubicBezTo>
                  <a:pt x="54" y="96"/>
                  <a:pt x="54" y="95"/>
                  <a:pt x="53" y="95"/>
                </a:cubicBezTo>
                <a:cubicBezTo>
                  <a:pt x="52" y="94"/>
                  <a:pt x="52" y="93"/>
                  <a:pt x="51" y="92"/>
                </a:cubicBezTo>
                <a:cubicBezTo>
                  <a:pt x="50" y="92"/>
                  <a:pt x="50" y="91"/>
                  <a:pt x="50" y="90"/>
                </a:cubicBezTo>
                <a:cubicBezTo>
                  <a:pt x="49" y="90"/>
                  <a:pt x="49" y="89"/>
                  <a:pt x="49" y="88"/>
                </a:cubicBezTo>
                <a:cubicBezTo>
                  <a:pt x="50" y="88"/>
                  <a:pt x="49" y="88"/>
                  <a:pt x="49" y="88"/>
                </a:cubicBezTo>
                <a:cubicBezTo>
                  <a:pt x="49" y="88"/>
                  <a:pt x="49" y="88"/>
                  <a:pt x="48" y="88"/>
                </a:cubicBezTo>
                <a:cubicBezTo>
                  <a:pt x="48" y="88"/>
                  <a:pt x="48" y="87"/>
                  <a:pt x="47" y="87"/>
                </a:cubicBezTo>
                <a:cubicBezTo>
                  <a:pt x="47" y="87"/>
                  <a:pt x="47" y="87"/>
                  <a:pt x="47" y="87"/>
                </a:cubicBezTo>
                <a:cubicBezTo>
                  <a:pt x="47" y="87"/>
                  <a:pt x="47" y="88"/>
                  <a:pt x="47" y="89"/>
                </a:cubicBezTo>
                <a:cubicBezTo>
                  <a:pt x="47" y="90"/>
                  <a:pt x="48" y="90"/>
                  <a:pt x="48" y="90"/>
                </a:cubicBezTo>
                <a:cubicBezTo>
                  <a:pt x="48" y="91"/>
                  <a:pt x="49" y="92"/>
                  <a:pt x="50" y="94"/>
                </a:cubicBezTo>
                <a:cubicBezTo>
                  <a:pt x="52" y="97"/>
                  <a:pt x="53" y="99"/>
                  <a:pt x="52" y="101"/>
                </a:cubicBezTo>
                <a:cubicBezTo>
                  <a:pt x="52" y="101"/>
                  <a:pt x="52" y="101"/>
                  <a:pt x="52" y="100"/>
                </a:cubicBezTo>
                <a:cubicBezTo>
                  <a:pt x="51" y="100"/>
                  <a:pt x="51" y="100"/>
                  <a:pt x="51" y="99"/>
                </a:cubicBezTo>
                <a:cubicBezTo>
                  <a:pt x="51" y="99"/>
                  <a:pt x="51" y="98"/>
                  <a:pt x="51" y="98"/>
                </a:cubicBezTo>
                <a:cubicBezTo>
                  <a:pt x="51" y="98"/>
                  <a:pt x="50" y="97"/>
                  <a:pt x="49" y="97"/>
                </a:cubicBezTo>
                <a:cubicBezTo>
                  <a:pt x="48" y="96"/>
                  <a:pt x="48" y="96"/>
                  <a:pt x="48" y="95"/>
                </a:cubicBezTo>
                <a:cubicBezTo>
                  <a:pt x="48" y="95"/>
                  <a:pt x="48" y="95"/>
                  <a:pt x="48" y="95"/>
                </a:cubicBezTo>
                <a:cubicBezTo>
                  <a:pt x="48" y="95"/>
                  <a:pt x="48" y="95"/>
                  <a:pt x="48" y="95"/>
                </a:cubicBezTo>
                <a:cubicBezTo>
                  <a:pt x="48" y="94"/>
                  <a:pt x="48" y="93"/>
                  <a:pt x="47" y="92"/>
                </a:cubicBezTo>
                <a:cubicBezTo>
                  <a:pt x="46" y="91"/>
                  <a:pt x="46" y="90"/>
                  <a:pt x="46" y="90"/>
                </a:cubicBezTo>
                <a:cubicBezTo>
                  <a:pt x="45" y="90"/>
                  <a:pt x="45" y="89"/>
                  <a:pt x="44" y="87"/>
                </a:cubicBezTo>
                <a:cubicBezTo>
                  <a:pt x="44" y="86"/>
                  <a:pt x="44" y="85"/>
                  <a:pt x="43" y="85"/>
                </a:cubicBezTo>
                <a:cubicBezTo>
                  <a:pt x="43" y="85"/>
                  <a:pt x="43" y="84"/>
                  <a:pt x="42" y="84"/>
                </a:cubicBezTo>
                <a:cubicBezTo>
                  <a:pt x="42" y="83"/>
                  <a:pt x="41" y="83"/>
                  <a:pt x="40" y="83"/>
                </a:cubicBezTo>
                <a:cubicBezTo>
                  <a:pt x="40" y="82"/>
                  <a:pt x="39" y="82"/>
                  <a:pt x="39" y="82"/>
                </a:cubicBezTo>
                <a:cubicBezTo>
                  <a:pt x="39" y="82"/>
                  <a:pt x="39" y="81"/>
                  <a:pt x="38" y="81"/>
                </a:cubicBezTo>
                <a:cubicBezTo>
                  <a:pt x="36" y="78"/>
                  <a:pt x="35" y="76"/>
                  <a:pt x="36" y="76"/>
                </a:cubicBezTo>
                <a:cubicBezTo>
                  <a:pt x="35" y="76"/>
                  <a:pt x="34" y="76"/>
                  <a:pt x="34" y="74"/>
                </a:cubicBezTo>
                <a:cubicBezTo>
                  <a:pt x="33" y="72"/>
                  <a:pt x="33" y="71"/>
                  <a:pt x="33" y="70"/>
                </a:cubicBezTo>
                <a:cubicBezTo>
                  <a:pt x="33" y="70"/>
                  <a:pt x="33" y="70"/>
                  <a:pt x="33" y="70"/>
                </a:cubicBezTo>
                <a:cubicBezTo>
                  <a:pt x="33" y="70"/>
                  <a:pt x="33" y="69"/>
                  <a:pt x="33" y="67"/>
                </a:cubicBezTo>
                <a:cubicBezTo>
                  <a:pt x="33" y="66"/>
                  <a:pt x="33" y="65"/>
                  <a:pt x="33" y="63"/>
                </a:cubicBezTo>
                <a:cubicBezTo>
                  <a:pt x="33" y="62"/>
                  <a:pt x="34" y="62"/>
                  <a:pt x="34" y="62"/>
                </a:cubicBezTo>
                <a:cubicBezTo>
                  <a:pt x="34" y="62"/>
                  <a:pt x="33" y="61"/>
                  <a:pt x="33" y="60"/>
                </a:cubicBezTo>
                <a:cubicBezTo>
                  <a:pt x="33" y="59"/>
                  <a:pt x="33" y="59"/>
                  <a:pt x="33" y="58"/>
                </a:cubicBezTo>
                <a:cubicBezTo>
                  <a:pt x="33" y="58"/>
                  <a:pt x="33" y="58"/>
                  <a:pt x="34" y="59"/>
                </a:cubicBezTo>
                <a:cubicBezTo>
                  <a:pt x="35" y="59"/>
                  <a:pt x="35" y="60"/>
                  <a:pt x="35" y="60"/>
                </a:cubicBezTo>
                <a:cubicBezTo>
                  <a:pt x="36" y="59"/>
                  <a:pt x="36" y="59"/>
                  <a:pt x="36" y="58"/>
                </a:cubicBezTo>
                <a:cubicBezTo>
                  <a:pt x="36" y="57"/>
                  <a:pt x="35" y="57"/>
                  <a:pt x="34" y="55"/>
                </a:cubicBezTo>
                <a:cubicBezTo>
                  <a:pt x="31" y="53"/>
                  <a:pt x="29" y="52"/>
                  <a:pt x="29" y="52"/>
                </a:cubicBezTo>
                <a:cubicBezTo>
                  <a:pt x="29" y="52"/>
                  <a:pt x="29" y="51"/>
                  <a:pt x="29" y="50"/>
                </a:cubicBezTo>
                <a:cubicBezTo>
                  <a:pt x="28" y="51"/>
                  <a:pt x="27" y="51"/>
                  <a:pt x="27" y="51"/>
                </a:cubicBezTo>
                <a:cubicBezTo>
                  <a:pt x="27" y="50"/>
                  <a:pt x="27" y="50"/>
                  <a:pt x="27" y="49"/>
                </a:cubicBezTo>
                <a:cubicBezTo>
                  <a:pt x="27" y="49"/>
                  <a:pt x="27" y="49"/>
                  <a:pt x="27" y="48"/>
                </a:cubicBezTo>
                <a:cubicBezTo>
                  <a:pt x="26" y="48"/>
                  <a:pt x="26" y="48"/>
                  <a:pt x="25" y="48"/>
                </a:cubicBezTo>
                <a:cubicBezTo>
                  <a:pt x="32" y="37"/>
                  <a:pt x="40" y="29"/>
                  <a:pt x="51" y="23"/>
                </a:cubicBezTo>
                <a:cubicBezTo>
                  <a:pt x="52" y="23"/>
                  <a:pt x="52" y="23"/>
                  <a:pt x="54" y="23"/>
                </a:cubicBezTo>
                <a:cubicBezTo>
                  <a:pt x="54" y="23"/>
                  <a:pt x="55" y="23"/>
                  <a:pt x="55" y="23"/>
                </a:cubicBezTo>
                <a:cubicBezTo>
                  <a:pt x="56" y="24"/>
                  <a:pt x="56" y="24"/>
                  <a:pt x="57" y="25"/>
                </a:cubicBezTo>
                <a:cubicBezTo>
                  <a:pt x="57" y="25"/>
                  <a:pt x="58" y="26"/>
                  <a:pt x="58" y="26"/>
                </a:cubicBezTo>
                <a:cubicBezTo>
                  <a:pt x="58" y="25"/>
                  <a:pt x="58" y="25"/>
                  <a:pt x="58" y="24"/>
                </a:cubicBezTo>
                <a:cubicBezTo>
                  <a:pt x="58" y="23"/>
                  <a:pt x="59" y="23"/>
                  <a:pt x="60" y="22"/>
                </a:cubicBezTo>
                <a:cubicBezTo>
                  <a:pt x="62" y="22"/>
                  <a:pt x="63" y="22"/>
                  <a:pt x="63" y="23"/>
                </a:cubicBezTo>
                <a:cubicBezTo>
                  <a:pt x="63" y="22"/>
                  <a:pt x="62" y="21"/>
                  <a:pt x="61" y="20"/>
                </a:cubicBezTo>
                <a:cubicBezTo>
                  <a:pt x="61" y="20"/>
                  <a:pt x="61" y="20"/>
                  <a:pt x="61" y="20"/>
                </a:cubicBezTo>
                <a:cubicBezTo>
                  <a:pt x="60" y="20"/>
                  <a:pt x="58" y="20"/>
                  <a:pt x="56" y="21"/>
                </a:cubicBezTo>
                <a:cubicBezTo>
                  <a:pt x="56" y="21"/>
                  <a:pt x="55" y="21"/>
                  <a:pt x="55" y="22"/>
                </a:cubicBezTo>
                <a:cubicBezTo>
                  <a:pt x="54" y="22"/>
                  <a:pt x="54" y="22"/>
                  <a:pt x="53" y="22"/>
                </a:cubicBezTo>
                <a:cubicBezTo>
                  <a:pt x="53" y="23"/>
                  <a:pt x="53" y="23"/>
                  <a:pt x="52" y="23"/>
                </a:cubicBezTo>
                <a:cubicBezTo>
                  <a:pt x="56" y="21"/>
                  <a:pt x="59" y="19"/>
                  <a:pt x="62" y="18"/>
                </a:cubicBezTo>
                <a:cubicBezTo>
                  <a:pt x="63" y="18"/>
                  <a:pt x="63" y="18"/>
                  <a:pt x="64" y="19"/>
                </a:cubicBezTo>
                <a:cubicBezTo>
                  <a:pt x="64" y="19"/>
                  <a:pt x="65" y="20"/>
                  <a:pt x="65" y="20"/>
                </a:cubicBezTo>
                <a:cubicBezTo>
                  <a:pt x="65" y="20"/>
                  <a:pt x="64" y="20"/>
                  <a:pt x="64" y="20"/>
                </a:cubicBezTo>
                <a:cubicBezTo>
                  <a:pt x="64" y="21"/>
                  <a:pt x="64" y="22"/>
                  <a:pt x="64" y="22"/>
                </a:cubicBezTo>
                <a:cubicBezTo>
                  <a:pt x="65" y="23"/>
                  <a:pt x="65" y="23"/>
                  <a:pt x="66" y="23"/>
                </a:cubicBezTo>
                <a:cubicBezTo>
                  <a:pt x="66" y="23"/>
                  <a:pt x="67" y="23"/>
                  <a:pt x="68" y="23"/>
                </a:cubicBezTo>
                <a:cubicBezTo>
                  <a:pt x="69" y="23"/>
                  <a:pt x="70" y="23"/>
                  <a:pt x="70" y="23"/>
                </a:cubicBezTo>
                <a:cubicBezTo>
                  <a:pt x="71" y="23"/>
                  <a:pt x="71" y="23"/>
                  <a:pt x="71" y="23"/>
                </a:cubicBezTo>
                <a:cubicBezTo>
                  <a:pt x="73" y="23"/>
                  <a:pt x="74" y="23"/>
                  <a:pt x="74" y="22"/>
                </a:cubicBezTo>
                <a:cubicBezTo>
                  <a:pt x="74" y="23"/>
                  <a:pt x="74" y="23"/>
                  <a:pt x="75" y="24"/>
                </a:cubicBezTo>
                <a:cubicBezTo>
                  <a:pt x="75" y="25"/>
                  <a:pt x="75" y="26"/>
                  <a:pt x="76" y="26"/>
                </a:cubicBezTo>
                <a:cubicBezTo>
                  <a:pt x="76" y="26"/>
                  <a:pt x="76" y="25"/>
                  <a:pt x="76" y="25"/>
                </a:cubicBezTo>
                <a:cubicBezTo>
                  <a:pt x="76" y="24"/>
                  <a:pt x="76" y="23"/>
                  <a:pt x="76" y="23"/>
                </a:cubicBezTo>
                <a:cubicBezTo>
                  <a:pt x="76" y="23"/>
                  <a:pt x="76" y="23"/>
                  <a:pt x="76" y="23"/>
                </a:cubicBezTo>
                <a:cubicBezTo>
                  <a:pt x="77" y="22"/>
                  <a:pt x="77" y="22"/>
                  <a:pt x="78" y="22"/>
                </a:cubicBezTo>
                <a:cubicBezTo>
                  <a:pt x="78" y="22"/>
                  <a:pt x="78" y="22"/>
                  <a:pt x="79" y="22"/>
                </a:cubicBezTo>
                <a:cubicBezTo>
                  <a:pt x="79" y="21"/>
                  <a:pt x="79" y="21"/>
                  <a:pt x="78" y="20"/>
                </a:cubicBezTo>
                <a:cubicBezTo>
                  <a:pt x="78" y="20"/>
                  <a:pt x="77" y="20"/>
                  <a:pt x="77" y="20"/>
                </a:cubicBezTo>
                <a:cubicBezTo>
                  <a:pt x="76" y="20"/>
                  <a:pt x="76" y="20"/>
                  <a:pt x="76" y="19"/>
                </a:cubicBezTo>
                <a:cubicBezTo>
                  <a:pt x="75" y="19"/>
                  <a:pt x="75" y="19"/>
                  <a:pt x="74" y="19"/>
                </a:cubicBezTo>
                <a:cubicBezTo>
                  <a:pt x="74" y="19"/>
                  <a:pt x="74" y="18"/>
                  <a:pt x="74" y="18"/>
                </a:cubicBezTo>
                <a:cubicBezTo>
                  <a:pt x="74" y="18"/>
                  <a:pt x="74" y="17"/>
                  <a:pt x="74" y="17"/>
                </a:cubicBezTo>
                <a:cubicBezTo>
                  <a:pt x="75" y="16"/>
                  <a:pt x="76" y="16"/>
                  <a:pt x="77" y="16"/>
                </a:cubicBezTo>
                <a:cubicBezTo>
                  <a:pt x="78" y="16"/>
                  <a:pt x="78" y="16"/>
                  <a:pt x="79" y="17"/>
                </a:cubicBezTo>
                <a:cubicBezTo>
                  <a:pt x="81" y="18"/>
                  <a:pt x="81" y="19"/>
                  <a:pt x="80" y="20"/>
                </a:cubicBezTo>
                <a:cubicBezTo>
                  <a:pt x="80" y="20"/>
                  <a:pt x="81" y="20"/>
                  <a:pt x="82" y="21"/>
                </a:cubicBezTo>
                <a:cubicBezTo>
                  <a:pt x="83" y="21"/>
                  <a:pt x="84" y="22"/>
                  <a:pt x="84" y="22"/>
                </a:cubicBezTo>
                <a:cubicBezTo>
                  <a:pt x="84" y="21"/>
                  <a:pt x="85" y="21"/>
                  <a:pt x="85" y="21"/>
                </a:cubicBezTo>
                <a:cubicBezTo>
                  <a:pt x="86" y="21"/>
                  <a:pt x="86" y="21"/>
                  <a:pt x="86" y="22"/>
                </a:cubicBezTo>
                <a:cubicBezTo>
                  <a:pt x="87" y="23"/>
                  <a:pt x="87" y="24"/>
                  <a:pt x="87" y="24"/>
                </a:cubicBezTo>
                <a:cubicBezTo>
                  <a:pt x="88" y="24"/>
                  <a:pt x="88" y="25"/>
                  <a:pt x="89" y="24"/>
                </a:cubicBezTo>
                <a:cubicBezTo>
                  <a:pt x="89" y="24"/>
                  <a:pt x="90" y="23"/>
                  <a:pt x="91" y="22"/>
                </a:cubicBezTo>
                <a:cubicBezTo>
                  <a:pt x="91" y="21"/>
                  <a:pt x="92" y="21"/>
                  <a:pt x="92" y="21"/>
                </a:cubicBezTo>
                <a:cubicBezTo>
                  <a:pt x="91" y="21"/>
                  <a:pt x="91" y="21"/>
                  <a:pt x="91" y="20"/>
                </a:cubicBezTo>
                <a:cubicBezTo>
                  <a:pt x="93" y="20"/>
                  <a:pt x="94" y="19"/>
                  <a:pt x="94" y="20"/>
                </a:cubicBezTo>
                <a:cubicBezTo>
                  <a:pt x="95" y="20"/>
                  <a:pt x="95" y="20"/>
                  <a:pt x="95" y="21"/>
                </a:cubicBezTo>
                <a:cubicBezTo>
                  <a:pt x="96" y="22"/>
                  <a:pt x="96" y="23"/>
                  <a:pt x="95" y="23"/>
                </a:cubicBezTo>
                <a:cubicBezTo>
                  <a:pt x="96" y="23"/>
                  <a:pt x="96" y="24"/>
                  <a:pt x="96" y="25"/>
                </a:cubicBezTo>
                <a:cubicBezTo>
                  <a:pt x="96" y="26"/>
                  <a:pt x="95" y="26"/>
                  <a:pt x="94" y="26"/>
                </a:cubicBezTo>
                <a:cubicBezTo>
                  <a:pt x="94" y="26"/>
                  <a:pt x="93" y="26"/>
                  <a:pt x="93" y="25"/>
                </a:cubicBezTo>
                <a:cubicBezTo>
                  <a:pt x="92" y="25"/>
                  <a:pt x="91" y="25"/>
                  <a:pt x="91" y="25"/>
                </a:cubicBezTo>
                <a:cubicBezTo>
                  <a:pt x="91" y="25"/>
                  <a:pt x="90" y="25"/>
                  <a:pt x="89" y="25"/>
                </a:cubicBezTo>
                <a:cubicBezTo>
                  <a:pt x="89" y="26"/>
                  <a:pt x="89" y="26"/>
                  <a:pt x="88" y="27"/>
                </a:cubicBezTo>
                <a:cubicBezTo>
                  <a:pt x="88" y="28"/>
                  <a:pt x="87" y="29"/>
                  <a:pt x="87" y="29"/>
                </a:cubicBezTo>
                <a:cubicBezTo>
                  <a:pt x="86" y="30"/>
                  <a:pt x="84" y="31"/>
                  <a:pt x="81" y="30"/>
                </a:cubicBezTo>
                <a:cubicBezTo>
                  <a:pt x="82" y="30"/>
                  <a:pt x="82" y="31"/>
                  <a:pt x="81" y="31"/>
                </a:cubicBezTo>
                <a:cubicBezTo>
                  <a:pt x="81" y="31"/>
                  <a:pt x="81" y="32"/>
                  <a:pt x="80" y="33"/>
                </a:cubicBezTo>
                <a:cubicBezTo>
                  <a:pt x="80" y="33"/>
                  <a:pt x="80" y="33"/>
                  <a:pt x="80" y="33"/>
                </a:cubicBezTo>
                <a:cubicBezTo>
                  <a:pt x="79" y="34"/>
                  <a:pt x="78" y="35"/>
                  <a:pt x="78" y="36"/>
                </a:cubicBezTo>
                <a:cubicBezTo>
                  <a:pt x="78" y="36"/>
                  <a:pt x="78" y="37"/>
                  <a:pt x="78" y="38"/>
                </a:cubicBezTo>
                <a:cubicBezTo>
                  <a:pt x="78" y="38"/>
                  <a:pt x="78" y="39"/>
                  <a:pt x="78" y="39"/>
                </a:cubicBezTo>
                <a:cubicBezTo>
                  <a:pt x="79" y="39"/>
                  <a:pt x="79" y="40"/>
                  <a:pt x="80" y="41"/>
                </a:cubicBezTo>
                <a:cubicBezTo>
                  <a:pt x="80" y="42"/>
                  <a:pt x="80" y="42"/>
                  <a:pt x="80" y="42"/>
                </a:cubicBezTo>
                <a:cubicBezTo>
                  <a:pt x="82" y="42"/>
                  <a:pt x="84" y="42"/>
                  <a:pt x="86" y="43"/>
                </a:cubicBezTo>
                <a:cubicBezTo>
                  <a:pt x="89" y="44"/>
                  <a:pt x="90" y="45"/>
                  <a:pt x="91" y="46"/>
                </a:cubicBezTo>
                <a:cubicBezTo>
                  <a:pt x="91" y="45"/>
                  <a:pt x="92" y="45"/>
                  <a:pt x="94" y="46"/>
                </a:cubicBezTo>
                <a:cubicBezTo>
                  <a:pt x="95" y="46"/>
                  <a:pt x="95" y="47"/>
                  <a:pt x="96" y="49"/>
                </a:cubicBezTo>
                <a:cubicBezTo>
                  <a:pt x="96" y="50"/>
                  <a:pt x="96" y="51"/>
                  <a:pt x="97" y="52"/>
                </a:cubicBezTo>
                <a:cubicBezTo>
                  <a:pt x="98" y="53"/>
                  <a:pt x="99" y="53"/>
                  <a:pt x="99" y="53"/>
                </a:cubicBezTo>
                <a:cubicBezTo>
                  <a:pt x="100" y="52"/>
                  <a:pt x="100" y="52"/>
                  <a:pt x="100" y="52"/>
                </a:cubicBezTo>
                <a:cubicBezTo>
                  <a:pt x="100" y="52"/>
                  <a:pt x="100" y="52"/>
                  <a:pt x="100" y="52"/>
                </a:cubicBezTo>
                <a:cubicBezTo>
                  <a:pt x="101" y="52"/>
                  <a:pt x="101" y="52"/>
                  <a:pt x="101" y="51"/>
                </a:cubicBezTo>
                <a:cubicBezTo>
                  <a:pt x="101" y="51"/>
                  <a:pt x="101" y="51"/>
                  <a:pt x="101" y="51"/>
                </a:cubicBezTo>
                <a:cubicBezTo>
                  <a:pt x="102" y="51"/>
                  <a:pt x="101" y="51"/>
                  <a:pt x="101" y="51"/>
                </a:cubicBezTo>
                <a:cubicBezTo>
                  <a:pt x="101" y="50"/>
                  <a:pt x="100" y="49"/>
                  <a:pt x="100" y="49"/>
                </a:cubicBezTo>
                <a:cubicBezTo>
                  <a:pt x="100" y="48"/>
                  <a:pt x="100" y="47"/>
                  <a:pt x="100" y="47"/>
                </a:cubicBezTo>
                <a:cubicBezTo>
                  <a:pt x="101" y="46"/>
                  <a:pt x="101" y="46"/>
                  <a:pt x="102" y="45"/>
                </a:cubicBezTo>
                <a:cubicBezTo>
                  <a:pt x="103" y="45"/>
                  <a:pt x="104" y="44"/>
                  <a:pt x="104" y="44"/>
                </a:cubicBezTo>
                <a:cubicBezTo>
                  <a:pt x="104" y="43"/>
                  <a:pt x="104" y="42"/>
                  <a:pt x="103" y="41"/>
                </a:cubicBezTo>
                <a:cubicBezTo>
                  <a:pt x="102" y="41"/>
                  <a:pt x="101" y="40"/>
                  <a:pt x="101" y="39"/>
                </a:cubicBezTo>
                <a:cubicBezTo>
                  <a:pt x="101" y="39"/>
                  <a:pt x="101" y="39"/>
                  <a:pt x="102" y="38"/>
                </a:cubicBezTo>
                <a:cubicBezTo>
                  <a:pt x="102" y="38"/>
                  <a:pt x="103" y="37"/>
                  <a:pt x="103" y="37"/>
                </a:cubicBezTo>
                <a:cubicBezTo>
                  <a:pt x="103" y="36"/>
                  <a:pt x="102" y="36"/>
                  <a:pt x="102" y="35"/>
                </a:cubicBezTo>
                <a:cubicBezTo>
                  <a:pt x="102" y="35"/>
                  <a:pt x="102" y="34"/>
                  <a:pt x="102" y="34"/>
                </a:cubicBezTo>
                <a:cubicBezTo>
                  <a:pt x="102" y="33"/>
                  <a:pt x="102" y="33"/>
                  <a:pt x="102" y="33"/>
                </a:cubicBezTo>
                <a:cubicBezTo>
                  <a:pt x="103" y="32"/>
                  <a:pt x="104" y="32"/>
                  <a:pt x="106" y="33"/>
                </a:cubicBezTo>
                <a:cubicBezTo>
                  <a:pt x="108" y="33"/>
                  <a:pt x="109" y="33"/>
                  <a:pt x="110" y="34"/>
                </a:cubicBezTo>
                <a:cubicBezTo>
                  <a:pt x="110" y="34"/>
                  <a:pt x="110" y="34"/>
                  <a:pt x="111" y="34"/>
                </a:cubicBezTo>
                <a:cubicBezTo>
                  <a:pt x="112" y="35"/>
                  <a:pt x="112" y="35"/>
                  <a:pt x="113" y="35"/>
                </a:cubicBezTo>
                <a:cubicBezTo>
                  <a:pt x="114" y="36"/>
                  <a:pt x="114" y="36"/>
                  <a:pt x="114" y="36"/>
                </a:cubicBezTo>
                <a:cubicBezTo>
                  <a:pt x="113" y="36"/>
                  <a:pt x="113" y="36"/>
                  <a:pt x="113" y="36"/>
                </a:cubicBezTo>
                <a:cubicBezTo>
                  <a:pt x="114" y="37"/>
                  <a:pt x="114" y="37"/>
                  <a:pt x="114" y="38"/>
                </a:cubicBezTo>
                <a:cubicBezTo>
                  <a:pt x="114" y="38"/>
                  <a:pt x="114" y="39"/>
                  <a:pt x="113" y="39"/>
                </a:cubicBezTo>
                <a:cubicBezTo>
                  <a:pt x="114" y="39"/>
                  <a:pt x="115" y="39"/>
                  <a:pt x="115" y="39"/>
                </a:cubicBezTo>
                <a:cubicBezTo>
                  <a:pt x="116" y="40"/>
                  <a:pt x="116" y="40"/>
                  <a:pt x="115" y="41"/>
                </a:cubicBezTo>
                <a:cubicBezTo>
                  <a:pt x="116" y="41"/>
                  <a:pt x="116" y="41"/>
                  <a:pt x="116" y="40"/>
                </a:cubicBezTo>
                <a:cubicBezTo>
                  <a:pt x="117" y="40"/>
                  <a:pt x="117" y="40"/>
                  <a:pt x="117" y="40"/>
                </a:cubicBezTo>
                <a:cubicBezTo>
                  <a:pt x="117" y="40"/>
                  <a:pt x="118" y="40"/>
                  <a:pt x="118" y="40"/>
                </a:cubicBezTo>
                <a:cubicBezTo>
                  <a:pt x="118" y="40"/>
                  <a:pt x="118" y="39"/>
                  <a:pt x="118" y="39"/>
                </a:cubicBezTo>
                <a:cubicBezTo>
                  <a:pt x="118" y="39"/>
                  <a:pt x="119" y="39"/>
                  <a:pt x="119" y="39"/>
                </a:cubicBezTo>
                <a:cubicBezTo>
                  <a:pt x="119" y="39"/>
                  <a:pt x="119" y="39"/>
                  <a:pt x="119" y="39"/>
                </a:cubicBezTo>
                <a:cubicBezTo>
                  <a:pt x="120" y="39"/>
                  <a:pt x="120" y="39"/>
                  <a:pt x="120" y="39"/>
                </a:cubicBezTo>
                <a:cubicBezTo>
                  <a:pt x="120" y="39"/>
                  <a:pt x="121" y="38"/>
                  <a:pt x="121" y="38"/>
                </a:cubicBezTo>
                <a:cubicBezTo>
                  <a:pt x="121" y="37"/>
                  <a:pt x="121" y="37"/>
                  <a:pt x="122" y="37"/>
                </a:cubicBezTo>
                <a:cubicBezTo>
                  <a:pt x="122" y="37"/>
                  <a:pt x="122" y="37"/>
                  <a:pt x="122" y="38"/>
                </a:cubicBezTo>
                <a:cubicBezTo>
                  <a:pt x="122" y="38"/>
                  <a:pt x="123" y="38"/>
                  <a:pt x="123" y="38"/>
                </a:cubicBezTo>
                <a:cubicBezTo>
                  <a:pt x="123" y="38"/>
                  <a:pt x="123" y="39"/>
                  <a:pt x="123" y="39"/>
                </a:cubicBezTo>
                <a:cubicBezTo>
                  <a:pt x="123" y="39"/>
                  <a:pt x="123" y="39"/>
                  <a:pt x="123" y="39"/>
                </a:cubicBezTo>
                <a:cubicBezTo>
                  <a:pt x="123" y="40"/>
                  <a:pt x="124" y="40"/>
                  <a:pt x="124" y="41"/>
                </a:cubicBezTo>
                <a:cubicBezTo>
                  <a:pt x="125" y="41"/>
                  <a:pt x="125" y="41"/>
                  <a:pt x="125" y="42"/>
                </a:cubicBezTo>
                <a:cubicBezTo>
                  <a:pt x="125" y="42"/>
                  <a:pt x="126" y="43"/>
                  <a:pt x="126" y="43"/>
                </a:cubicBezTo>
                <a:cubicBezTo>
                  <a:pt x="126" y="44"/>
                  <a:pt x="126" y="45"/>
                  <a:pt x="127" y="45"/>
                </a:cubicBezTo>
                <a:cubicBezTo>
                  <a:pt x="127" y="46"/>
                  <a:pt x="128" y="46"/>
                  <a:pt x="128" y="46"/>
                </a:cubicBezTo>
                <a:cubicBezTo>
                  <a:pt x="128" y="46"/>
                  <a:pt x="129" y="46"/>
                  <a:pt x="129" y="46"/>
                </a:cubicBezTo>
                <a:cubicBezTo>
                  <a:pt x="130" y="46"/>
                  <a:pt x="130" y="46"/>
                  <a:pt x="131" y="46"/>
                </a:cubicBezTo>
                <a:cubicBezTo>
                  <a:pt x="131" y="46"/>
                  <a:pt x="131" y="46"/>
                  <a:pt x="131" y="47"/>
                </a:cubicBezTo>
                <a:cubicBezTo>
                  <a:pt x="132" y="46"/>
                  <a:pt x="132" y="46"/>
                  <a:pt x="132" y="46"/>
                </a:cubicBezTo>
                <a:cubicBezTo>
                  <a:pt x="132" y="47"/>
                  <a:pt x="132" y="48"/>
                  <a:pt x="132" y="48"/>
                </a:cubicBezTo>
                <a:cubicBezTo>
                  <a:pt x="133" y="49"/>
                  <a:pt x="134" y="49"/>
                  <a:pt x="134" y="49"/>
                </a:cubicBezTo>
                <a:cubicBezTo>
                  <a:pt x="134" y="51"/>
                  <a:pt x="134" y="51"/>
                  <a:pt x="134" y="51"/>
                </a:cubicBezTo>
                <a:cubicBezTo>
                  <a:pt x="134" y="52"/>
                  <a:pt x="133" y="52"/>
                  <a:pt x="133" y="52"/>
                </a:cubicBezTo>
                <a:cubicBezTo>
                  <a:pt x="132" y="52"/>
                  <a:pt x="131" y="53"/>
                  <a:pt x="131" y="53"/>
                </a:cubicBezTo>
                <a:cubicBezTo>
                  <a:pt x="131" y="53"/>
                  <a:pt x="130" y="53"/>
                  <a:pt x="129" y="54"/>
                </a:cubicBezTo>
                <a:cubicBezTo>
                  <a:pt x="128" y="55"/>
                  <a:pt x="128" y="55"/>
                  <a:pt x="128" y="56"/>
                </a:cubicBezTo>
                <a:cubicBezTo>
                  <a:pt x="127" y="54"/>
                  <a:pt x="125" y="54"/>
                  <a:pt x="123" y="54"/>
                </a:cubicBezTo>
                <a:cubicBezTo>
                  <a:pt x="120" y="55"/>
                  <a:pt x="118" y="55"/>
                  <a:pt x="117" y="56"/>
                </a:cubicBezTo>
                <a:cubicBezTo>
                  <a:pt x="116" y="56"/>
                  <a:pt x="115" y="57"/>
                  <a:pt x="114" y="57"/>
                </a:cubicBezTo>
                <a:cubicBezTo>
                  <a:pt x="114" y="57"/>
                  <a:pt x="114" y="58"/>
                  <a:pt x="114" y="58"/>
                </a:cubicBezTo>
                <a:cubicBezTo>
                  <a:pt x="114" y="58"/>
                  <a:pt x="114" y="59"/>
                  <a:pt x="113" y="59"/>
                </a:cubicBezTo>
                <a:cubicBezTo>
                  <a:pt x="113" y="60"/>
                  <a:pt x="113" y="60"/>
                  <a:pt x="113" y="60"/>
                </a:cubicBezTo>
                <a:cubicBezTo>
                  <a:pt x="113" y="60"/>
                  <a:pt x="114" y="59"/>
                  <a:pt x="114" y="59"/>
                </a:cubicBezTo>
                <a:cubicBezTo>
                  <a:pt x="115" y="58"/>
                  <a:pt x="115" y="58"/>
                  <a:pt x="115" y="58"/>
                </a:cubicBezTo>
                <a:cubicBezTo>
                  <a:pt x="117" y="56"/>
                  <a:pt x="119" y="56"/>
                  <a:pt x="120" y="56"/>
                </a:cubicBezTo>
                <a:cubicBezTo>
                  <a:pt x="122" y="57"/>
                  <a:pt x="122" y="57"/>
                  <a:pt x="121" y="58"/>
                </a:cubicBezTo>
                <a:cubicBezTo>
                  <a:pt x="121" y="58"/>
                  <a:pt x="120" y="58"/>
                  <a:pt x="120" y="58"/>
                </a:cubicBezTo>
                <a:cubicBezTo>
                  <a:pt x="119" y="58"/>
                  <a:pt x="119" y="58"/>
                  <a:pt x="119" y="58"/>
                </a:cubicBezTo>
                <a:cubicBezTo>
                  <a:pt x="119" y="59"/>
                  <a:pt x="120" y="59"/>
                  <a:pt x="120" y="59"/>
                </a:cubicBezTo>
                <a:cubicBezTo>
                  <a:pt x="121" y="59"/>
                  <a:pt x="121" y="60"/>
                  <a:pt x="121" y="60"/>
                </a:cubicBezTo>
                <a:cubicBezTo>
                  <a:pt x="122" y="61"/>
                  <a:pt x="122" y="61"/>
                  <a:pt x="121" y="62"/>
                </a:cubicBezTo>
                <a:cubicBezTo>
                  <a:pt x="120" y="63"/>
                  <a:pt x="119" y="64"/>
                  <a:pt x="118" y="63"/>
                </a:cubicBezTo>
                <a:cubicBezTo>
                  <a:pt x="118" y="63"/>
                  <a:pt x="118" y="64"/>
                  <a:pt x="118" y="64"/>
                </a:cubicBezTo>
                <a:cubicBezTo>
                  <a:pt x="116" y="65"/>
                  <a:pt x="116" y="65"/>
                  <a:pt x="116" y="65"/>
                </a:cubicBezTo>
                <a:cubicBezTo>
                  <a:pt x="116" y="65"/>
                  <a:pt x="115" y="65"/>
                  <a:pt x="114" y="66"/>
                </a:cubicBezTo>
                <a:cubicBezTo>
                  <a:pt x="114" y="66"/>
                  <a:pt x="113" y="66"/>
                  <a:pt x="113" y="67"/>
                </a:cubicBezTo>
                <a:cubicBezTo>
                  <a:pt x="113" y="67"/>
                  <a:pt x="112" y="67"/>
                  <a:pt x="112" y="68"/>
                </a:cubicBezTo>
                <a:cubicBezTo>
                  <a:pt x="112" y="69"/>
                  <a:pt x="112" y="69"/>
                  <a:pt x="112" y="69"/>
                </a:cubicBezTo>
                <a:cubicBezTo>
                  <a:pt x="112" y="70"/>
                  <a:pt x="112" y="70"/>
                  <a:pt x="112" y="70"/>
                </a:cubicBezTo>
                <a:cubicBezTo>
                  <a:pt x="111" y="70"/>
                  <a:pt x="111" y="70"/>
                  <a:pt x="109" y="71"/>
                </a:cubicBezTo>
                <a:cubicBezTo>
                  <a:pt x="108" y="71"/>
                  <a:pt x="108" y="71"/>
                  <a:pt x="107" y="72"/>
                </a:cubicBezTo>
                <a:cubicBezTo>
                  <a:pt x="108" y="72"/>
                  <a:pt x="108" y="73"/>
                  <a:pt x="107" y="74"/>
                </a:cubicBezTo>
                <a:cubicBezTo>
                  <a:pt x="106" y="74"/>
                  <a:pt x="105" y="74"/>
                  <a:pt x="105" y="73"/>
                </a:cubicBezTo>
                <a:cubicBezTo>
                  <a:pt x="104" y="73"/>
                  <a:pt x="104" y="74"/>
                  <a:pt x="104" y="74"/>
                </a:cubicBezTo>
                <a:cubicBezTo>
                  <a:pt x="104" y="75"/>
                  <a:pt x="103" y="75"/>
                  <a:pt x="103" y="76"/>
                </a:cubicBezTo>
                <a:cubicBezTo>
                  <a:pt x="104" y="76"/>
                  <a:pt x="104" y="77"/>
                  <a:pt x="103" y="77"/>
                </a:cubicBezTo>
                <a:cubicBezTo>
                  <a:pt x="103" y="77"/>
                  <a:pt x="103" y="78"/>
                  <a:pt x="103" y="78"/>
                </a:cubicBezTo>
                <a:cubicBezTo>
                  <a:pt x="104" y="78"/>
                  <a:pt x="104" y="78"/>
                  <a:pt x="104" y="78"/>
                </a:cubicBezTo>
                <a:cubicBezTo>
                  <a:pt x="104" y="78"/>
                  <a:pt x="105" y="79"/>
                  <a:pt x="105" y="79"/>
                </a:cubicBezTo>
                <a:cubicBezTo>
                  <a:pt x="104" y="79"/>
                  <a:pt x="104" y="80"/>
                  <a:pt x="104" y="80"/>
                </a:cubicBezTo>
                <a:cubicBezTo>
                  <a:pt x="104" y="81"/>
                  <a:pt x="103" y="82"/>
                  <a:pt x="102" y="83"/>
                </a:cubicBezTo>
                <a:cubicBezTo>
                  <a:pt x="102" y="84"/>
                  <a:pt x="101" y="84"/>
                  <a:pt x="100" y="84"/>
                </a:cubicBezTo>
                <a:cubicBezTo>
                  <a:pt x="100" y="85"/>
                  <a:pt x="99" y="85"/>
                  <a:pt x="99" y="85"/>
                </a:cubicBezTo>
                <a:cubicBezTo>
                  <a:pt x="98" y="85"/>
                  <a:pt x="98" y="85"/>
                  <a:pt x="98" y="85"/>
                </a:cubicBezTo>
                <a:cubicBezTo>
                  <a:pt x="97" y="86"/>
                  <a:pt x="97" y="87"/>
                  <a:pt x="96" y="87"/>
                </a:cubicBezTo>
                <a:cubicBezTo>
                  <a:pt x="96" y="88"/>
                  <a:pt x="96" y="89"/>
                  <a:pt x="96" y="89"/>
                </a:cubicBezTo>
                <a:cubicBezTo>
                  <a:pt x="96" y="90"/>
                  <a:pt x="97" y="91"/>
                  <a:pt x="98" y="91"/>
                </a:cubicBezTo>
                <a:cubicBezTo>
                  <a:pt x="98" y="92"/>
                  <a:pt x="98" y="92"/>
                  <a:pt x="98" y="92"/>
                </a:cubicBezTo>
                <a:cubicBezTo>
                  <a:pt x="98" y="94"/>
                  <a:pt x="98" y="94"/>
                  <a:pt x="98" y="94"/>
                </a:cubicBezTo>
                <a:cubicBezTo>
                  <a:pt x="98" y="95"/>
                  <a:pt x="98" y="95"/>
                  <a:pt x="98" y="95"/>
                </a:cubicBezTo>
                <a:cubicBezTo>
                  <a:pt x="98" y="95"/>
                  <a:pt x="98" y="96"/>
                  <a:pt x="98" y="96"/>
                </a:cubicBezTo>
                <a:cubicBezTo>
                  <a:pt x="99" y="96"/>
                  <a:pt x="99" y="97"/>
                  <a:pt x="98" y="98"/>
                </a:cubicBezTo>
                <a:cubicBezTo>
                  <a:pt x="98" y="98"/>
                  <a:pt x="98" y="98"/>
                  <a:pt x="98" y="99"/>
                </a:cubicBezTo>
                <a:cubicBezTo>
                  <a:pt x="98" y="99"/>
                  <a:pt x="97" y="99"/>
                  <a:pt x="97" y="98"/>
                </a:cubicBezTo>
                <a:cubicBezTo>
                  <a:pt x="96" y="98"/>
                  <a:pt x="95" y="96"/>
                  <a:pt x="95" y="93"/>
                </a:cubicBezTo>
                <a:cubicBezTo>
                  <a:pt x="95" y="93"/>
                  <a:pt x="94" y="92"/>
                  <a:pt x="93" y="91"/>
                </a:cubicBezTo>
                <a:cubicBezTo>
                  <a:pt x="93" y="91"/>
                  <a:pt x="93" y="91"/>
                  <a:pt x="92" y="92"/>
                </a:cubicBezTo>
                <a:cubicBezTo>
                  <a:pt x="92" y="92"/>
                  <a:pt x="92" y="92"/>
                  <a:pt x="92" y="92"/>
                </a:cubicBezTo>
                <a:cubicBezTo>
                  <a:pt x="92" y="92"/>
                  <a:pt x="92" y="91"/>
                  <a:pt x="91" y="91"/>
                </a:cubicBezTo>
                <a:cubicBezTo>
                  <a:pt x="91" y="91"/>
                  <a:pt x="91" y="91"/>
                  <a:pt x="90" y="90"/>
                </a:cubicBezTo>
                <a:cubicBezTo>
                  <a:pt x="90" y="90"/>
                  <a:pt x="89" y="90"/>
                  <a:pt x="89" y="90"/>
                </a:cubicBezTo>
                <a:cubicBezTo>
                  <a:pt x="88" y="90"/>
                  <a:pt x="87" y="90"/>
                  <a:pt x="87" y="89"/>
                </a:cubicBezTo>
                <a:cubicBezTo>
                  <a:pt x="85" y="91"/>
                  <a:pt x="84" y="90"/>
                  <a:pt x="84" y="88"/>
                </a:cubicBezTo>
                <a:cubicBezTo>
                  <a:pt x="83" y="89"/>
                  <a:pt x="83" y="89"/>
                  <a:pt x="84" y="90"/>
                </a:cubicBezTo>
                <a:cubicBezTo>
                  <a:pt x="84" y="91"/>
                  <a:pt x="84" y="91"/>
                  <a:pt x="84" y="91"/>
                </a:cubicBezTo>
                <a:cubicBezTo>
                  <a:pt x="83" y="92"/>
                  <a:pt x="83" y="92"/>
                  <a:pt x="82" y="91"/>
                </a:cubicBezTo>
                <a:cubicBezTo>
                  <a:pt x="81" y="91"/>
                  <a:pt x="80" y="91"/>
                  <a:pt x="78" y="91"/>
                </a:cubicBezTo>
                <a:cubicBezTo>
                  <a:pt x="77" y="91"/>
                  <a:pt x="76" y="91"/>
                  <a:pt x="75" y="91"/>
                </a:cubicBezTo>
                <a:cubicBezTo>
                  <a:pt x="75" y="91"/>
                  <a:pt x="76" y="91"/>
                  <a:pt x="76" y="91"/>
                </a:cubicBezTo>
                <a:cubicBezTo>
                  <a:pt x="76" y="92"/>
                  <a:pt x="76" y="92"/>
                  <a:pt x="76" y="92"/>
                </a:cubicBezTo>
                <a:cubicBezTo>
                  <a:pt x="76" y="92"/>
                  <a:pt x="76" y="92"/>
                  <a:pt x="76" y="92"/>
                </a:cubicBezTo>
                <a:cubicBezTo>
                  <a:pt x="76" y="93"/>
                  <a:pt x="76" y="93"/>
                  <a:pt x="75" y="93"/>
                </a:cubicBezTo>
                <a:cubicBezTo>
                  <a:pt x="75" y="93"/>
                  <a:pt x="75" y="93"/>
                  <a:pt x="75" y="93"/>
                </a:cubicBezTo>
                <a:cubicBezTo>
                  <a:pt x="75" y="93"/>
                  <a:pt x="75" y="93"/>
                  <a:pt x="74" y="93"/>
                </a:cubicBezTo>
                <a:cubicBezTo>
                  <a:pt x="74" y="93"/>
                  <a:pt x="74" y="93"/>
                  <a:pt x="73" y="94"/>
                </a:cubicBezTo>
                <a:cubicBezTo>
                  <a:pt x="73" y="95"/>
                  <a:pt x="73" y="95"/>
                  <a:pt x="72" y="95"/>
                </a:cubicBezTo>
                <a:cubicBezTo>
                  <a:pt x="73" y="96"/>
                  <a:pt x="73" y="97"/>
                  <a:pt x="73" y="98"/>
                </a:cubicBezTo>
                <a:cubicBezTo>
                  <a:pt x="73" y="98"/>
                  <a:pt x="73" y="99"/>
                  <a:pt x="73" y="100"/>
                </a:cubicBezTo>
                <a:cubicBezTo>
                  <a:pt x="72" y="102"/>
                  <a:pt x="72" y="103"/>
                  <a:pt x="72" y="103"/>
                </a:cubicBezTo>
                <a:cubicBezTo>
                  <a:pt x="72" y="105"/>
                  <a:pt x="73" y="106"/>
                  <a:pt x="73" y="108"/>
                </a:cubicBezTo>
                <a:cubicBezTo>
                  <a:pt x="74" y="109"/>
                  <a:pt x="75" y="110"/>
                  <a:pt x="76" y="111"/>
                </a:cubicBezTo>
                <a:cubicBezTo>
                  <a:pt x="76" y="111"/>
                  <a:pt x="77" y="111"/>
                  <a:pt x="79" y="111"/>
                </a:cubicBezTo>
                <a:cubicBezTo>
                  <a:pt x="80" y="111"/>
                  <a:pt x="81" y="111"/>
                  <a:pt x="81" y="111"/>
                </a:cubicBezTo>
                <a:cubicBezTo>
                  <a:pt x="82" y="111"/>
                  <a:pt x="82" y="111"/>
                  <a:pt x="82" y="110"/>
                </a:cubicBezTo>
                <a:cubicBezTo>
                  <a:pt x="82" y="110"/>
                  <a:pt x="83" y="110"/>
                  <a:pt x="83" y="109"/>
                </a:cubicBezTo>
                <a:cubicBezTo>
                  <a:pt x="83" y="108"/>
                  <a:pt x="83" y="108"/>
                  <a:pt x="83" y="108"/>
                </a:cubicBezTo>
                <a:cubicBezTo>
                  <a:pt x="84" y="106"/>
                  <a:pt x="85" y="106"/>
                  <a:pt x="86" y="106"/>
                </a:cubicBezTo>
                <a:cubicBezTo>
                  <a:pt x="87" y="106"/>
                  <a:pt x="87" y="106"/>
                  <a:pt x="88" y="106"/>
                </a:cubicBezTo>
                <a:cubicBezTo>
                  <a:pt x="88" y="106"/>
                  <a:pt x="88" y="107"/>
                  <a:pt x="88" y="107"/>
                </a:cubicBezTo>
                <a:cubicBezTo>
                  <a:pt x="88" y="107"/>
                  <a:pt x="88" y="108"/>
                  <a:pt x="88" y="108"/>
                </a:cubicBezTo>
                <a:cubicBezTo>
                  <a:pt x="88" y="109"/>
                  <a:pt x="87" y="109"/>
                  <a:pt x="87" y="110"/>
                </a:cubicBezTo>
                <a:cubicBezTo>
                  <a:pt x="87" y="111"/>
                  <a:pt x="87" y="111"/>
                  <a:pt x="86" y="111"/>
                </a:cubicBezTo>
                <a:cubicBezTo>
                  <a:pt x="86" y="112"/>
                  <a:pt x="86" y="113"/>
                  <a:pt x="86" y="114"/>
                </a:cubicBezTo>
                <a:cubicBezTo>
                  <a:pt x="86" y="115"/>
                  <a:pt x="86" y="115"/>
                  <a:pt x="86" y="116"/>
                </a:cubicBezTo>
                <a:cubicBezTo>
                  <a:pt x="86" y="116"/>
                  <a:pt x="87" y="116"/>
                  <a:pt x="87" y="116"/>
                </a:cubicBezTo>
                <a:cubicBezTo>
                  <a:pt x="87" y="116"/>
                  <a:pt x="88" y="115"/>
                  <a:pt x="88" y="115"/>
                </a:cubicBezTo>
                <a:cubicBezTo>
                  <a:pt x="88" y="115"/>
                  <a:pt x="88" y="115"/>
                  <a:pt x="88" y="115"/>
                </a:cubicBezTo>
                <a:cubicBezTo>
                  <a:pt x="88" y="115"/>
                  <a:pt x="89" y="115"/>
                  <a:pt x="90" y="115"/>
                </a:cubicBezTo>
                <a:cubicBezTo>
                  <a:pt x="90" y="116"/>
                  <a:pt x="91" y="115"/>
                  <a:pt x="91" y="115"/>
                </a:cubicBezTo>
                <a:cubicBezTo>
                  <a:pt x="92" y="115"/>
                  <a:pt x="92" y="115"/>
                  <a:pt x="93" y="116"/>
                </a:cubicBezTo>
                <a:cubicBezTo>
                  <a:pt x="93" y="117"/>
                  <a:pt x="94" y="118"/>
                  <a:pt x="94" y="118"/>
                </a:cubicBezTo>
                <a:cubicBezTo>
                  <a:pt x="94" y="119"/>
                  <a:pt x="94" y="119"/>
                  <a:pt x="94" y="120"/>
                </a:cubicBezTo>
                <a:cubicBezTo>
                  <a:pt x="95" y="121"/>
                  <a:pt x="95" y="121"/>
                  <a:pt x="95" y="121"/>
                </a:cubicBezTo>
                <a:cubicBezTo>
                  <a:pt x="95" y="122"/>
                  <a:pt x="94" y="122"/>
                  <a:pt x="93" y="122"/>
                </a:cubicBezTo>
                <a:cubicBezTo>
                  <a:pt x="93" y="122"/>
                  <a:pt x="93" y="122"/>
                  <a:pt x="93" y="122"/>
                </a:cubicBezTo>
                <a:cubicBezTo>
                  <a:pt x="93" y="122"/>
                  <a:pt x="93" y="123"/>
                  <a:pt x="93" y="123"/>
                </a:cubicBezTo>
                <a:cubicBezTo>
                  <a:pt x="93" y="123"/>
                  <a:pt x="93" y="124"/>
                  <a:pt x="93" y="124"/>
                </a:cubicBezTo>
                <a:cubicBezTo>
                  <a:pt x="93" y="124"/>
                  <a:pt x="93" y="124"/>
                  <a:pt x="94" y="125"/>
                </a:cubicBezTo>
                <a:cubicBezTo>
                  <a:pt x="94" y="125"/>
                  <a:pt x="94" y="125"/>
                  <a:pt x="94" y="125"/>
                </a:cubicBezTo>
                <a:cubicBezTo>
                  <a:pt x="95" y="128"/>
                  <a:pt x="97" y="128"/>
                  <a:pt x="99" y="127"/>
                </a:cubicBezTo>
                <a:cubicBezTo>
                  <a:pt x="99" y="129"/>
                  <a:pt x="99" y="131"/>
                  <a:pt x="98" y="131"/>
                </a:cubicBezTo>
                <a:cubicBezTo>
                  <a:pt x="97" y="131"/>
                  <a:pt x="97" y="131"/>
                  <a:pt x="96" y="130"/>
                </a:cubicBezTo>
                <a:close/>
                <a:moveTo>
                  <a:pt x="97" y="155"/>
                </a:moveTo>
                <a:cubicBezTo>
                  <a:pt x="97" y="154"/>
                  <a:pt x="97" y="153"/>
                  <a:pt x="97" y="153"/>
                </a:cubicBezTo>
                <a:cubicBezTo>
                  <a:pt x="97" y="152"/>
                  <a:pt x="97" y="152"/>
                  <a:pt x="98" y="151"/>
                </a:cubicBezTo>
                <a:cubicBezTo>
                  <a:pt x="99" y="150"/>
                  <a:pt x="99" y="149"/>
                  <a:pt x="99" y="148"/>
                </a:cubicBezTo>
                <a:cubicBezTo>
                  <a:pt x="98" y="148"/>
                  <a:pt x="97" y="147"/>
                  <a:pt x="98" y="145"/>
                </a:cubicBezTo>
                <a:cubicBezTo>
                  <a:pt x="98" y="144"/>
                  <a:pt x="99" y="143"/>
                  <a:pt x="101" y="141"/>
                </a:cubicBezTo>
                <a:cubicBezTo>
                  <a:pt x="102" y="140"/>
                  <a:pt x="103" y="138"/>
                  <a:pt x="102" y="136"/>
                </a:cubicBezTo>
                <a:cubicBezTo>
                  <a:pt x="102" y="135"/>
                  <a:pt x="102" y="133"/>
                  <a:pt x="102" y="132"/>
                </a:cubicBezTo>
                <a:cubicBezTo>
                  <a:pt x="101" y="130"/>
                  <a:pt x="101" y="128"/>
                  <a:pt x="101" y="128"/>
                </a:cubicBezTo>
                <a:cubicBezTo>
                  <a:pt x="101" y="128"/>
                  <a:pt x="101" y="128"/>
                  <a:pt x="102" y="128"/>
                </a:cubicBezTo>
                <a:cubicBezTo>
                  <a:pt x="103" y="128"/>
                  <a:pt x="103" y="129"/>
                  <a:pt x="103" y="129"/>
                </a:cubicBezTo>
                <a:cubicBezTo>
                  <a:pt x="104" y="129"/>
                  <a:pt x="104" y="128"/>
                  <a:pt x="104" y="128"/>
                </a:cubicBezTo>
                <a:cubicBezTo>
                  <a:pt x="104" y="127"/>
                  <a:pt x="104" y="127"/>
                  <a:pt x="105" y="126"/>
                </a:cubicBezTo>
                <a:cubicBezTo>
                  <a:pt x="105" y="126"/>
                  <a:pt x="105" y="126"/>
                  <a:pt x="106" y="126"/>
                </a:cubicBezTo>
                <a:cubicBezTo>
                  <a:pt x="106" y="125"/>
                  <a:pt x="106" y="125"/>
                  <a:pt x="107" y="125"/>
                </a:cubicBezTo>
                <a:cubicBezTo>
                  <a:pt x="107" y="125"/>
                  <a:pt x="107" y="125"/>
                  <a:pt x="108" y="124"/>
                </a:cubicBezTo>
                <a:cubicBezTo>
                  <a:pt x="108" y="124"/>
                  <a:pt x="108" y="124"/>
                  <a:pt x="109" y="123"/>
                </a:cubicBezTo>
                <a:cubicBezTo>
                  <a:pt x="109" y="123"/>
                  <a:pt x="110" y="123"/>
                  <a:pt x="110" y="123"/>
                </a:cubicBezTo>
                <a:cubicBezTo>
                  <a:pt x="111" y="123"/>
                  <a:pt x="111" y="123"/>
                  <a:pt x="111" y="123"/>
                </a:cubicBezTo>
                <a:cubicBezTo>
                  <a:pt x="112" y="124"/>
                  <a:pt x="112" y="124"/>
                  <a:pt x="111" y="125"/>
                </a:cubicBezTo>
                <a:cubicBezTo>
                  <a:pt x="111" y="126"/>
                  <a:pt x="111" y="127"/>
                  <a:pt x="111" y="127"/>
                </a:cubicBezTo>
                <a:cubicBezTo>
                  <a:pt x="111" y="127"/>
                  <a:pt x="111" y="127"/>
                  <a:pt x="111" y="126"/>
                </a:cubicBezTo>
                <a:cubicBezTo>
                  <a:pt x="111" y="125"/>
                  <a:pt x="112" y="125"/>
                  <a:pt x="112" y="124"/>
                </a:cubicBezTo>
                <a:cubicBezTo>
                  <a:pt x="112" y="124"/>
                  <a:pt x="113" y="124"/>
                  <a:pt x="113" y="123"/>
                </a:cubicBezTo>
                <a:cubicBezTo>
                  <a:pt x="114" y="123"/>
                  <a:pt x="114" y="123"/>
                  <a:pt x="114" y="124"/>
                </a:cubicBezTo>
                <a:cubicBezTo>
                  <a:pt x="115" y="124"/>
                  <a:pt x="115" y="124"/>
                  <a:pt x="115" y="124"/>
                </a:cubicBezTo>
                <a:cubicBezTo>
                  <a:pt x="116" y="125"/>
                  <a:pt x="116" y="125"/>
                  <a:pt x="117" y="125"/>
                </a:cubicBezTo>
                <a:cubicBezTo>
                  <a:pt x="118" y="125"/>
                  <a:pt x="119" y="126"/>
                  <a:pt x="121" y="127"/>
                </a:cubicBezTo>
                <a:cubicBezTo>
                  <a:pt x="121" y="127"/>
                  <a:pt x="121" y="127"/>
                  <a:pt x="121" y="127"/>
                </a:cubicBezTo>
                <a:cubicBezTo>
                  <a:pt x="121" y="127"/>
                  <a:pt x="121" y="127"/>
                  <a:pt x="121" y="127"/>
                </a:cubicBezTo>
                <a:cubicBezTo>
                  <a:pt x="121" y="127"/>
                  <a:pt x="122" y="127"/>
                  <a:pt x="122" y="126"/>
                </a:cubicBezTo>
                <a:cubicBezTo>
                  <a:pt x="122" y="126"/>
                  <a:pt x="122" y="126"/>
                  <a:pt x="122" y="126"/>
                </a:cubicBezTo>
                <a:cubicBezTo>
                  <a:pt x="123" y="126"/>
                  <a:pt x="123" y="126"/>
                  <a:pt x="123" y="126"/>
                </a:cubicBezTo>
                <a:cubicBezTo>
                  <a:pt x="123" y="126"/>
                  <a:pt x="124" y="126"/>
                  <a:pt x="124" y="126"/>
                </a:cubicBezTo>
                <a:cubicBezTo>
                  <a:pt x="124" y="126"/>
                  <a:pt x="124" y="126"/>
                  <a:pt x="125" y="126"/>
                </a:cubicBezTo>
                <a:cubicBezTo>
                  <a:pt x="125" y="126"/>
                  <a:pt x="125" y="127"/>
                  <a:pt x="126" y="127"/>
                </a:cubicBezTo>
                <a:cubicBezTo>
                  <a:pt x="126" y="127"/>
                  <a:pt x="126" y="127"/>
                  <a:pt x="126" y="127"/>
                </a:cubicBezTo>
                <a:cubicBezTo>
                  <a:pt x="127" y="128"/>
                  <a:pt x="127" y="128"/>
                  <a:pt x="127" y="128"/>
                </a:cubicBezTo>
                <a:cubicBezTo>
                  <a:pt x="127" y="128"/>
                  <a:pt x="128" y="128"/>
                  <a:pt x="128" y="129"/>
                </a:cubicBezTo>
                <a:cubicBezTo>
                  <a:pt x="129" y="129"/>
                  <a:pt x="129" y="129"/>
                  <a:pt x="130" y="130"/>
                </a:cubicBezTo>
                <a:cubicBezTo>
                  <a:pt x="130" y="130"/>
                  <a:pt x="130" y="130"/>
                  <a:pt x="131" y="131"/>
                </a:cubicBezTo>
                <a:cubicBezTo>
                  <a:pt x="131" y="131"/>
                  <a:pt x="131" y="132"/>
                  <a:pt x="131" y="132"/>
                </a:cubicBezTo>
                <a:cubicBezTo>
                  <a:pt x="131" y="132"/>
                  <a:pt x="132" y="132"/>
                  <a:pt x="134" y="133"/>
                </a:cubicBezTo>
                <a:cubicBezTo>
                  <a:pt x="134" y="133"/>
                  <a:pt x="134" y="133"/>
                  <a:pt x="135" y="133"/>
                </a:cubicBezTo>
                <a:cubicBezTo>
                  <a:pt x="136" y="133"/>
                  <a:pt x="136" y="134"/>
                  <a:pt x="136" y="134"/>
                </a:cubicBezTo>
                <a:cubicBezTo>
                  <a:pt x="126" y="145"/>
                  <a:pt x="113" y="152"/>
                  <a:pt x="97" y="155"/>
                </a:cubicBezTo>
                <a:close/>
                <a:moveTo>
                  <a:pt x="97" y="155"/>
                </a:moveTo>
                <a:cubicBezTo>
                  <a:pt x="97" y="155"/>
                  <a:pt x="97" y="155"/>
                  <a:pt x="97" y="1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8" name="Freeform 531"/>
          <p:cNvSpPr>
            <a:spLocks noEditPoints="1"/>
          </p:cNvSpPr>
          <p:nvPr/>
        </p:nvSpPr>
        <p:spPr bwMode="auto">
          <a:xfrm>
            <a:off x="7020985" y="3718986"/>
            <a:ext cx="222251" cy="224367"/>
          </a:xfrm>
          <a:custGeom>
            <a:avLst/>
            <a:gdLst>
              <a:gd name="T0" fmla="*/ 161 w 170"/>
              <a:gd name="T1" fmla="*/ 9 h 170"/>
              <a:gd name="T2" fmla="*/ 138 w 170"/>
              <a:gd name="T3" fmla="*/ 0 h 170"/>
              <a:gd name="T4" fmla="*/ 32 w 170"/>
              <a:gd name="T5" fmla="*/ 0 h 170"/>
              <a:gd name="T6" fmla="*/ 10 w 170"/>
              <a:gd name="T7" fmla="*/ 9 h 170"/>
              <a:gd name="T8" fmla="*/ 0 w 170"/>
              <a:gd name="T9" fmla="*/ 32 h 170"/>
              <a:gd name="T10" fmla="*/ 0 w 170"/>
              <a:gd name="T11" fmla="*/ 138 h 170"/>
              <a:gd name="T12" fmla="*/ 10 w 170"/>
              <a:gd name="T13" fmla="*/ 161 h 170"/>
              <a:gd name="T14" fmla="*/ 32 w 170"/>
              <a:gd name="T15" fmla="*/ 170 h 170"/>
              <a:gd name="T16" fmla="*/ 138 w 170"/>
              <a:gd name="T17" fmla="*/ 170 h 170"/>
              <a:gd name="T18" fmla="*/ 161 w 170"/>
              <a:gd name="T19" fmla="*/ 161 h 170"/>
              <a:gd name="T20" fmla="*/ 170 w 170"/>
              <a:gd name="T21" fmla="*/ 138 h 170"/>
              <a:gd name="T22" fmla="*/ 170 w 170"/>
              <a:gd name="T23" fmla="*/ 32 h 170"/>
              <a:gd name="T24" fmla="*/ 161 w 170"/>
              <a:gd name="T25" fmla="*/ 9 h 170"/>
              <a:gd name="T26" fmla="*/ 60 w 170"/>
              <a:gd name="T27" fmla="*/ 142 h 170"/>
              <a:gd name="T28" fmla="*/ 29 w 170"/>
              <a:gd name="T29" fmla="*/ 142 h 170"/>
              <a:gd name="T30" fmla="*/ 29 w 170"/>
              <a:gd name="T31" fmla="*/ 110 h 170"/>
              <a:gd name="T32" fmla="*/ 89 w 170"/>
              <a:gd name="T33" fmla="*/ 49 h 170"/>
              <a:gd name="T34" fmla="*/ 121 w 170"/>
              <a:gd name="T35" fmla="*/ 81 h 170"/>
              <a:gd name="T36" fmla="*/ 60 w 170"/>
              <a:gd name="T37" fmla="*/ 142 h 170"/>
              <a:gd name="T38" fmla="*/ 138 w 170"/>
              <a:gd name="T39" fmla="*/ 64 h 170"/>
              <a:gd name="T40" fmla="*/ 128 w 170"/>
              <a:gd name="T41" fmla="*/ 74 h 170"/>
              <a:gd name="T42" fmla="*/ 96 w 170"/>
              <a:gd name="T43" fmla="*/ 42 h 170"/>
              <a:gd name="T44" fmla="*/ 106 w 170"/>
              <a:gd name="T45" fmla="*/ 32 h 170"/>
              <a:gd name="T46" fmla="*/ 114 w 170"/>
              <a:gd name="T47" fmla="*/ 29 h 170"/>
              <a:gd name="T48" fmla="*/ 121 w 170"/>
              <a:gd name="T49" fmla="*/ 32 h 170"/>
              <a:gd name="T50" fmla="*/ 138 w 170"/>
              <a:gd name="T51" fmla="*/ 49 h 170"/>
              <a:gd name="T52" fmla="*/ 141 w 170"/>
              <a:gd name="T53" fmla="*/ 57 h 170"/>
              <a:gd name="T54" fmla="*/ 138 w 170"/>
              <a:gd name="T55" fmla="*/ 64 h 170"/>
              <a:gd name="T56" fmla="*/ 138 w 170"/>
              <a:gd name="T57" fmla="*/ 64 h 170"/>
              <a:gd name="T58" fmla="*/ 138 w 170"/>
              <a:gd name="T59"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0" h="170">
                <a:moveTo>
                  <a:pt x="161" y="9"/>
                </a:moveTo>
                <a:cubicBezTo>
                  <a:pt x="155" y="3"/>
                  <a:pt x="147" y="0"/>
                  <a:pt x="138" y="0"/>
                </a:cubicBezTo>
                <a:cubicBezTo>
                  <a:pt x="32" y="0"/>
                  <a:pt x="32" y="0"/>
                  <a:pt x="32" y="0"/>
                </a:cubicBezTo>
                <a:cubicBezTo>
                  <a:pt x="23" y="0"/>
                  <a:pt x="16" y="3"/>
                  <a:pt x="10" y="9"/>
                </a:cubicBezTo>
                <a:cubicBezTo>
                  <a:pt x="3" y="15"/>
                  <a:pt x="0" y="23"/>
                  <a:pt x="0" y="32"/>
                </a:cubicBezTo>
                <a:cubicBezTo>
                  <a:pt x="0" y="138"/>
                  <a:pt x="0" y="138"/>
                  <a:pt x="0" y="138"/>
                </a:cubicBezTo>
                <a:cubicBezTo>
                  <a:pt x="0" y="147"/>
                  <a:pt x="3" y="154"/>
                  <a:pt x="10" y="161"/>
                </a:cubicBezTo>
                <a:cubicBezTo>
                  <a:pt x="16" y="167"/>
                  <a:pt x="23" y="170"/>
                  <a:pt x="32" y="170"/>
                </a:cubicBezTo>
                <a:cubicBezTo>
                  <a:pt x="138" y="170"/>
                  <a:pt x="138" y="170"/>
                  <a:pt x="138" y="170"/>
                </a:cubicBezTo>
                <a:cubicBezTo>
                  <a:pt x="147" y="170"/>
                  <a:pt x="155" y="167"/>
                  <a:pt x="161" y="161"/>
                </a:cubicBezTo>
                <a:cubicBezTo>
                  <a:pt x="167" y="154"/>
                  <a:pt x="170" y="147"/>
                  <a:pt x="170" y="138"/>
                </a:cubicBezTo>
                <a:cubicBezTo>
                  <a:pt x="170" y="32"/>
                  <a:pt x="170" y="32"/>
                  <a:pt x="170" y="32"/>
                </a:cubicBezTo>
                <a:cubicBezTo>
                  <a:pt x="170" y="23"/>
                  <a:pt x="167" y="15"/>
                  <a:pt x="161" y="9"/>
                </a:cubicBezTo>
                <a:close/>
                <a:moveTo>
                  <a:pt x="60" y="142"/>
                </a:moveTo>
                <a:cubicBezTo>
                  <a:pt x="29" y="142"/>
                  <a:pt x="29" y="142"/>
                  <a:pt x="29" y="142"/>
                </a:cubicBezTo>
                <a:cubicBezTo>
                  <a:pt x="29" y="110"/>
                  <a:pt x="29" y="110"/>
                  <a:pt x="29" y="110"/>
                </a:cubicBezTo>
                <a:cubicBezTo>
                  <a:pt x="89" y="49"/>
                  <a:pt x="89" y="49"/>
                  <a:pt x="89" y="49"/>
                </a:cubicBezTo>
                <a:cubicBezTo>
                  <a:pt x="121" y="81"/>
                  <a:pt x="121" y="81"/>
                  <a:pt x="121" y="81"/>
                </a:cubicBezTo>
                <a:lnTo>
                  <a:pt x="60" y="142"/>
                </a:lnTo>
                <a:close/>
                <a:moveTo>
                  <a:pt x="138" y="64"/>
                </a:moveTo>
                <a:cubicBezTo>
                  <a:pt x="128" y="74"/>
                  <a:pt x="128" y="74"/>
                  <a:pt x="128" y="74"/>
                </a:cubicBezTo>
                <a:cubicBezTo>
                  <a:pt x="96" y="42"/>
                  <a:pt x="96" y="42"/>
                  <a:pt x="96" y="42"/>
                </a:cubicBezTo>
                <a:cubicBezTo>
                  <a:pt x="106" y="32"/>
                  <a:pt x="106" y="32"/>
                  <a:pt x="106" y="32"/>
                </a:cubicBezTo>
                <a:cubicBezTo>
                  <a:pt x="108" y="30"/>
                  <a:pt x="111" y="29"/>
                  <a:pt x="114" y="29"/>
                </a:cubicBezTo>
                <a:cubicBezTo>
                  <a:pt x="117" y="29"/>
                  <a:pt x="119" y="30"/>
                  <a:pt x="121" y="32"/>
                </a:cubicBezTo>
                <a:cubicBezTo>
                  <a:pt x="138" y="49"/>
                  <a:pt x="138" y="49"/>
                  <a:pt x="138" y="49"/>
                </a:cubicBezTo>
                <a:cubicBezTo>
                  <a:pt x="140" y="51"/>
                  <a:pt x="141" y="54"/>
                  <a:pt x="141" y="57"/>
                </a:cubicBezTo>
                <a:cubicBezTo>
                  <a:pt x="141" y="60"/>
                  <a:pt x="140" y="62"/>
                  <a:pt x="138" y="64"/>
                </a:cubicBezTo>
                <a:close/>
                <a:moveTo>
                  <a:pt x="138" y="64"/>
                </a:moveTo>
                <a:cubicBezTo>
                  <a:pt x="138" y="64"/>
                  <a:pt x="138" y="64"/>
                  <a:pt x="138" y="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9" name="Freeform 532"/>
          <p:cNvSpPr>
            <a:spLocks noEditPoints="1"/>
          </p:cNvSpPr>
          <p:nvPr/>
        </p:nvSpPr>
        <p:spPr bwMode="auto">
          <a:xfrm>
            <a:off x="7071785" y="3860802"/>
            <a:ext cx="29633" cy="29633"/>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close/>
                <a:moveTo>
                  <a:pt x="0" y="4"/>
                </a:move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0" name="Freeform 533"/>
          <p:cNvSpPr>
            <a:spLocks noEditPoints="1"/>
          </p:cNvSpPr>
          <p:nvPr/>
        </p:nvSpPr>
        <p:spPr bwMode="auto">
          <a:xfrm>
            <a:off x="7071785" y="3860802"/>
            <a:ext cx="29633" cy="29633"/>
          </a:xfrm>
          <a:custGeom>
            <a:avLst/>
            <a:gdLst>
              <a:gd name="T0" fmla="*/ 0 w 14"/>
              <a:gd name="T1" fmla="*/ 4 h 14"/>
              <a:gd name="T2" fmla="*/ 0 w 14"/>
              <a:gd name="T3" fmla="*/ 8 h 14"/>
              <a:gd name="T4" fmla="*/ 7 w 14"/>
              <a:gd name="T5" fmla="*/ 8 h 14"/>
              <a:gd name="T6" fmla="*/ 7 w 14"/>
              <a:gd name="T7" fmla="*/ 14 h 14"/>
              <a:gd name="T8" fmla="*/ 11 w 14"/>
              <a:gd name="T9" fmla="*/ 14 h 14"/>
              <a:gd name="T10" fmla="*/ 14 w 14"/>
              <a:gd name="T11" fmla="*/ 11 h 14"/>
              <a:gd name="T12" fmla="*/ 4 w 14"/>
              <a:gd name="T13" fmla="*/ 0 h 14"/>
              <a:gd name="T14" fmla="*/ 0 w 14"/>
              <a:gd name="T15" fmla="*/ 4 h 14"/>
              <a:gd name="T16" fmla="*/ 0 w 14"/>
              <a:gd name="T17" fmla="*/ 4 h 14"/>
              <a:gd name="T18" fmla="*/ 0 w 14"/>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4">
                <a:moveTo>
                  <a:pt x="0" y="4"/>
                </a:moveTo>
                <a:lnTo>
                  <a:pt x="0" y="8"/>
                </a:lnTo>
                <a:lnTo>
                  <a:pt x="7" y="8"/>
                </a:lnTo>
                <a:lnTo>
                  <a:pt x="7" y="14"/>
                </a:lnTo>
                <a:lnTo>
                  <a:pt x="11" y="14"/>
                </a:lnTo>
                <a:lnTo>
                  <a:pt x="14" y="11"/>
                </a:lnTo>
                <a:lnTo>
                  <a:pt x="4" y="0"/>
                </a:lnTo>
                <a:lnTo>
                  <a:pt x="0" y="4"/>
                </a:lnTo>
                <a:moveTo>
                  <a:pt x="0" y="4"/>
                </a:moveTo>
                <a:lnTo>
                  <a:pt x="0" y="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1" name="Freeform 534"/>
          <p:cNvSpPr>
            <a:spLocks noEditPoints="1"/>
          </p:cNvSpPr>
          <p:nvPr/>
        </p:nvSpPr>
        <p:spPr bwMode="auto">
          <a:xfrm>
            <a:off x="7092953" y="3803651"/>
            <a:ext cx="48684" cy="50800"/>
          </a:xfrm>
          <a:custGeom>
            <a:avLst/>
            <a:gdLst>
              <a:gd name="T0" fmla="*/ 1 w 38"/>
              <a:gd name="T1" fmla="*/ 34 h 38"/>
              <a:gd name="T2" fmla="*/ 1 w 38"/>
              <a:gd name="T3" fmla="*/ 37 h 38"/>
              <a:gd name="T4" fmla="*/ 4 w 38"/>
              <a:gd name="T5" fmla="*/ 37 h 38"/>
              <a:gd name="T6" fmla="*/ 36 w 38"/>
              <a:gd name="T7" fmla="*/ 5 h 38"/>
              <a:gd name="T8" fmla="*/ 37 w 38"/>
              <a:gd name="T9" fmla="*/ 1 h 38"/>
              <a:gd name="T10" fmla="*/ 33 w 38"/>
              <a:gd name="T11" fmla="*/ 2 h 38"/>
              <a:gd name="T12" fmla="*/ 1 w 38"/>
              <a:gd name="T13" fmla="*/ 34 h 38"/>
              <a:gd name="T14" fmla="*/ 1 w 38"/>
              <a:gd name="T15" fmla="*/ 34 h 38"/>
              <a:gd name="T16" fmla="*/ 1 w 38"/>
              <a:gd name="T17"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38">
                <a:moveTo>
                  <a:pt x="1" y="34"/>
                </a:moveTo>
                <a:cubicBezTo>
                  <a:pt x="0" y="35"/>
                  <a:pt x="0" y="36"/>
                  <a:pt x="1" y="37"/>
                </a:cubicBezTo>
                <a:cubicBezTo>
                  <a:pt x="2" y="38"/>
                  <a:pt x="3" y="38"/>
                  <a:pt x="4" y="37"/>
                </a:cubicBezTo>
                <a:cubicBezTo>
                  <a:pt x="36" y="5"/>
                  <a:pt x="36" y="5"/>
                  <a:pt x="36" y="5"/>
                </a:cubicBezTo>
                <a:cubicBezTo>
                  <a:pt x="38" y="3"/>
                  <a:pt x="38" y="2"/>
                  <a:pt x="37" y="1"/>
                </a:cubicBezTo>
                <a:cubicBezTo>
                  <a:pt x="36" y="0"/>
                  <a:pt x="35" y="0"/>
                  <a:pt x="33" y="2"/>
                </a:cubicBezTo>
                <a:lnTo>
                  <a:pt x="1" y="34"/>
                </a:lnTo>
                <a:close/>
                <a:moveTo>
                  <a:pt x="1" y="34"/>
                </a:moveTo>
                <a:cubicBezTo>
                  <a:pt x="1" y="34"/>
                  <a:pt x="1" y="34"/>
                  <a:pt x="1"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2" name="Freeform 535"/>
          <p:cNvSpPr>
            <a:spLocks noEditPoints="1"/>
          </p:cNvSpPr>
          <p:nvPr/>
        </p:nvSpPr>
        <p:spPr bwMode="auto">
          <a:xfrm>
            <a:off x="7723717" y="3498853"/>
            <a:ext cx="222251" cy="55033"/>
          </a:xfrm>
          <a:custGeom>
            <a:avLst/>
            <a:gdLst>
              <a:gd name="T0" fmla="*/ 162 w 169"/>
              <a:gd name="T1" fmla="*/ 0 h 43"/>
              <a:gd name="T2" fmla="*/ 7 w 169"/>
              <a:gd name="T3" fmla="*/ 0 h 43"/>
              <a:gd name="T4" fmla="*/ 2 w 169"/>
              <a:gd name="T5" fmla="*/ 2 h 43"/>
              <a:gd name="T6" fmla="*/ 0 w 169"/>
              <a:gd name="T7" fmla="*/ 7 h 43"/>
              <a:gd name="T8" fmla="*/ 0 w 169"/>
              <a:gd name="T9" fmla="*/ 35 h 43"/>
              <a:gd name="T10" fmla="*/ 2 w 169"/>
              <a:gd name="T11" fmla="*/ 40 h 43"/>
              <a:gd name="T12" fmla="*/ 7 w 169"/>
              <a:gd name="T13" fmla="*/ 43 h 43"/>
              <a:gd name="T14" fmla="*/ 162 w 169"/>
              <a:gd name="T15" fmla="*/ 43 h 43"/>
              <a:gd name="T16" fmla="*/ 167 w 169"/>
              <a:gd name="T17" fmla="*/ 40 h 43"/>
              <a:gd name="T18" fmla="*/ 169 w 169"/>
              <a:gd name="T19" fmla="*/ 35 h 43"/>
              <a:gd name="T20" fmla="*/ 169 w 169"/>
              <a:gd name="T21" fmla="*/ 7 h 43"/>
              <a:gd name="T22" fmla="*/ 167 w 169"/>
              <a:gd name="T23" fmla="*/ 2 h 43"/>
              <a:gd name="T24" fmla="*/ 162 w 169"/>
              <a:gd name="T25" fmla="*/ 0 h 43"/>
              <a:gd name="T26" fmla="*/ 162 w 169"/>
              <a:gd name="T27" fmla="*/ 0 h 43"/>
              <a:gd name="T28" fmla="*/ 162 w 169"/>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43">
                <a:moveTo>
                  <a:pt x="162" y="0"/>
                </a:moveTo>
                <a:cubicBezTo>
                  <a:pt x="7" y="0"/>
                  <a:pt x="7" y="0"/>
                  <a:pt x="7" y="0"/>
                </a:cubicBezTo>
                <a:cubicBezTo>
                  <a:pt x="5" y="0"/>
                  <a:pt x="3" y="1"/>
                  <a:pt x="2" y="2"/>
                </a:cubicBezTo>
                <a:cubicBezTo>
                  <a:pt x="0" y="4"/>
                  <a:pt x="0" y="5"/>
                  <a:pt x="0" y="7"/>
                </a:cubicBezTo>
                <a:cubicBezTo>
                  <a:pt x="0" y="35"/>
                  <a:pt x="0" y="35"/>
                  <a:pt x="0" y="35"/>
                </a:cubicBezTo>
                <a:cubicBezTo>
                  <a:pt x="0" y="37"/>
                  <a:pt x="0" y="39"/>
                  <a:pt x="2" y="40"/>
                </a:cubicBezTo>
                <a:cubicBezTo>
                  <a:pt x="3" y="42"/>
                  <a:pt x="5" y="43"/>
                  <a:pt x="7" y="43"/>
                </a:cubicBezTo>
                <a:cubicBezTo>
                  <a:pt x="162" y="43"/>
                  <a:pt x="162" y="43"/>
                  <a:pt x="162" y="43"/>
                </a:cubicBezTo>
                <a:cubicBezTo>
                  <a:pt x="164" y="43"/>
                  <a:pt x="166" y="42"/>
                  <a:pt x="167" y="40"/>
                </a:cubicBezTo>
                <a:cubicBezTo>
                  <a:pt x="169" y="39"/>
                  <a:pt x="169" y="37"/>
                  <a:pt x="169" y="35"/>
                </a:cubicBezTo>
                <a:cubicBezTo>
                  <a:pt x="169" y="7"/>
                  <a:pt x="169" y="7"/>
                  <a:pt x="169" y="7"/>
                </a:cubicBezTo>
                <a:cubicBezTo>
                  <a:pt x="169" y="5"/>
                  <a:pt x="169" y="4"/>
                  <a:pt x="167" y="2"/>
                </a:cubicBezTo>
                <a:cubicBezTo>
                  <a:pt x="166" y="1"/>
                  <a:pt x="164" y="0"/>
                  <a:pt x="162" y="0"/>
                </a:cubicBezTo>
                <a:close/>
                <a:moveTo>
                  <a:pt x="162" y="0"/>
                </a:moveTo>
                <a:cubicBezTo>
                  <a:pt x="162" y="0"/>
                  <a:pt x="162" y="0"/>
                  <a:pt x="16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3" name="Freeform 536"/>
          <p:cNvSpPr>
            <a:spLocks noEditPoints="1"/>
          </p:cNvSpPr>
          <p:nvPr/>
        </p:nvSpPr>
        <p:spPr bwMode="auto">
          <a:xfrm>
            <a:off x="7723717" y="3367619"/>
            <a:ext cx="222251" cy="112184"/>
          </a:xfrm>
          <a:custGeom>
            <a:avLst/>
            <a:gdLst>
              <a:gd name="T0" fmla="*/ 169 w 171"/>
              <a:gd name="T1" fmla="*/ 81 h 86"/>
              <a:gd name="T2" fmla="*/ 91 w 171"/>
              <a:gd name="T3" fmla="*/ 2 h 86"/>
              <a:gd name="T4" fmla="*/ 86 w 171"/>
              <a:gd name="T5" fmla="*/ 0 h 86"/>
              <a:gd name="T6" fmla="*/ 81 w 171"/>
              <a:gd name="T7" fmla="*/ 2 h 86"/>
              <a:gd name="T8" fmla="*/ 2 w 171"/>
              <a:gd name="T9" fmla="*/ 81 h 86"/>
              <a:gd name="T10" fmla="*/ 1 w 171"/>
              <a:gd name="T11" fmla="*/ 84 h 86"/>
              <a:gd name="T12" fmla="*/ 4 w 171"/>
              <a:gd name="T13" fmla="*/ 86 h 86"/>
              <a:gd name="T14" fmla="*/ 167 w 171"/>
              <a:gd name="T15" fmla="*/ 86 h 86"/>
              <a:gd name="T16" fmla="*/ 171 w 171"/>
              <a:gd name="T17" fmla="*/ 84 h 86"/>
              <a:gd name="T18" fmla="*/ 169 w 171"/>
              <a:gd name="T19" fmla="*/ 81 h 86"/>
              <a:gd name="T20" fmla="*/ 169 w 171"/>
              <a:gd name="T21" fmla="*/ 81 h 86"/>
              <a:gd name="T22" fmla="*/ 169 w 171"/>
              <a:gd name="T23" fmla="*/ 8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1" h="86">
                <a:moveTo>
                  <a:pt x="169" y="81"/>
                </a:moveTo>
                <a:cubicBezTo>
                  <a:pt x="91" y="2"/>
                  <a:pt x="91" y="2"/>
                  <a:pt x="91" y="2"/>
                </a:cubicBezTo>
                <a:cubicBezTo>
                  <a:pt x="89" y="1"/>
                  <a:pt x="87" y="0"/>
                  <a:pt x="86" y="0"/>
                </a:cubicBezTo>
                <a:cubicBezTo>
                  <a:pt x="84" y="0"/>
                  <a:pt x="82" y="1"/>
                  <a:pt x="81" y="2"/>
                </a:cubicBezTo>
                <a:cubicBezTo>
                  <a:pt x="2" y="81"/>
                  <a:pt x="2" y="81"/>
                  <a:pt x="2" y="81"/>
                </a:cubicBezTo>
                <a:cubicBezTo>
                  <a:pt x="1" y="82"/>
                  <a:pt x="0" y="84"/>
                  <a:pt x="1" y="84"/>
                </a:cubicBezTo>
                <a:cubicBezTo>
                  <a:pt x="1" y="85"/>
                  <a:pt x="2" y="86"/>
                  <a:pt x="4" y="86"/>
                </a:cubicBezTo>
                <a:cubicBezTo>
                  <a:pt x="167" y="86"/>
                  <a:pt x="167" y="86"/>
                  <a:pt x="167" y="86"/>
                </a:cubicBezTo>
                <a:cubicBezTo>
                  <a:pt x="169" y="86"/>
                  <a:pt x="170" y="85"/>
                  <a:pt x="171" y="84"/>
                </a:cubicBezTo>
                <a:cubicBezTo>
                  <a:pt x="171" y="84"/>
                  <a:pt x="170" y="82"/>
                  <a:pt x="169" y="81"/>
                </a:cubicBezTo>
                <a:close/>
                <a:moveTo>
                  <a:pt x="169" y="81"/>
                </a:moveTo>
                <a:cubicBezTo>
                  <a:pt x="169" y="81"/>
                  <a:pt x="169" y="81"/>
                  <a:pt x="169"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4" name="Freeform 537"/>
          <p:cNvSpPr>
            <a:spLocks noEditPoints="1"/>
          </p:cNvSpPr>
          <p:nvPr/>
        </p:nvSpPr>
        <p:spPr bwMode="auto">
          <a:xfrm>
            <a:off x="6216651" y="3357035"/>
            <a:ext cx="245533" cy="122767"/>
          </a:xfrm>
          <a:custGeom>
            <a:avLst/>
            <a:gdLst>
              <a:gd name="T0" fmla="*/ 18 w 186"/>
              <a:gd name="T1" fmla="*/ 45 h 93"/>
              <a:gd name="T2" fmla="*/ 39 w 186"/>
              <a:gd name="T3" fmla="*/ 60 h 93"/>
              <a:gd name="T4" fmla="*/ 66 w 186"/>
              <a:gd name="T5" fmla="*/ 79 h 93"/>
              <a:gd name="T6" fmla="*/ 71 w 186"/>
              <a:gd name="T7" fmla="*/ 82 h 93"/>
              <a:gd name="T8" fmla="*/ 76 w 186"/>
              <a:gd name="T9" fmla="*/ 86 h 93"/>
              <a:gd name="T10" fmla="*/ 81 w 186"/>
              <a:gd name="T11" fmla="*/ 89 h 93"/>
              <a:gd name="T12" fmla="*/ 87 w 186"/>
              <a:gd name="T13" fmla="*/ 92 h 93"/>
              <a:gd name="T14" fmla="*/ 93 w 186"/>
              <a:gd name="T15" fmla="*/ 93 h 93"/>
              <a:gd name="T16" fmla="*/ 93 w 186"/>
              <a:gd name="T17" fmla="*/ 93 h 93"/>
              <a:gd name="T18" fmla="*/ 98 w 186"/>
              <a:gd name="T19" fmla="*/ 92 h 93"/>
              <a:gd name="T20" fmla="*/ 104 w 186"/>
              <a:gd name="T21" fmla="*/ 89 h 93"/>
              <a:gd name="T22" fmla="*/ 109 w 186"/>
              <a:gd name="T23" fmla="*/ 86 h 93"/>
              <a:gd name="T24" fmla="*/ 115 w 186"/>
              <a:gd name="T25" fmla="*/ 82 h 93"/>
              <a:gd name="T26" fmla="*/ 119 w 186"/>
              <a:gd name="T27" fmla="*/ 79 h 93"/>
              <a:gd name="T28" fmla="*/ 168 w 186"/>
              <a:gd name="T29" fmla="*/ 45 h 93"/>
              <a:gd name="T30" fmla="*/ 181 w 186"/>
              <a:gd name="T31" fmla="*/ 32 h 93"/>
              <a:gd name="T32" fmla="*/ 186 w 186"/>
              <a:gd name="T33" fmla="*/ 17 h 93"/>
              <a:gd name="T34" fmla="*/ 181 w 186"/>
              <a:gd name="T35" fmla="*/ 5 h 93"/>
              <a:gd name="T36" fmla="*/ 169 w 186"/>
              <a:gd name="T37" fmla="*/ 0 h 93"/>
              <a:gd name="T38" fmla="*/ 16 w 186"/>
              <a:gd name="T39" fmla="*/ 0 h 93"/>
              <a:gd name="T40" fmla="*/ 4 w 186"/>
              <a:gd name="T41" fmla="*/ 6 h 93"/>
              <a:gd name="T42" fmla="*/ 0 w 186"/>
              <a:gd name="T43" fmla="*/ 19 h 93"/>
              <a:gd name="T44" fmla="*/ 6 w 186"/>
              <a:gd name="T45" fmla="*/ 33 h 93"/>
              <a:gd name="T46" fmla="*/ 18 w 186"/>
              <a:gd name="T47" fmla="*/ 45 h 93"/>
              <a:gd name="T48" fmla="*/ 18 w 186"/>
              <a:gd name="T49" fmla="*/ 45 h 93"/>
              <a:gd name="T50" fmla="*/ 18 w 186"/>
              <a:gd name="T51"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93">
                <a:moveTo>
                  <a:pt x="18" y="45"/>
                </a:moveTo>
                <a:cubicBezTo>
                  <a:pt x="20" y="47"/>
                  <a:pt x="27" y="52"/>
                  <a:pt x="39" y="60"/>
                </a:cubicBezTo>
                <a:cubicBezTo>
                  <a:pt x="51" y="68"/>
                  <a:pt x="60" y="74"/>
                  <a:pt x="66" y="79"/>
                </a:cubicBezTo>
                <a:cubicBezTo>
                  <a:pt x="67" y="79"/>
                  <a:pt x="68" y="80"/>
                  <a:pt x="71" y="82"/>
                </a:cubicBezTo>
                <a:cubicBezTo>
                  <a:pt x="73" y="84"/>
                  <a:pt x="75" y="85"/>
                  <a:pt x="76" y="86"/>
                </a:cubicBezTo>
                <a:cubicBezTo>
                  <a:pt x="78" y="87"/>
                  <a:pt x="79" y="88"/>
                  <a:pt x="81" y="89"/>
                </a:cubicBezTo>
                <a:cubicBezTo>
                  <a:pt x="84" y="91"/>
                  <a:pt x="86" y="92"/>
                  <a:pt x="87" y="92"/>
                </a:cubicBezTo>
                <a:cubicBezTo>
                  <a:pt x="89" y="93"/>
                  <a:pt x="91" y="93"/>
                  <a:pt x="93" y="93"/>
                </a:cubicBezTo>
                <a:cubicBezTo>
                  <a:pt x="93" y="93"/>
                  <a:pt x="93" y="93"/>
                  <a:pt x="93" y="93"/>
                </a:cubicBezTo>
                <a:cubicBezTo>
                  <a:pt x="94" y="93"/>
                  <a:pt x="96" y="93"/>
                  <a:pt x="98" y="92"/>
                </a:cubicBezTo>
                <a:cubicBezTo>
                  <a:pt x="100" y="92"/>
                  <a:pt x="102" y="91"/>
                  <a:pt x="104" y="89"/>
                </a:cubicBezTo>
                <a:cubicBezTo>
                  <a:pt x="106" y="88"/>
                  <a:pt x="108" y="87"/>
                  <a:pt x="109" y="86"/>
                </a:cubicBezTo>
                <a:cubicBezTo>
                  <a:pt x="111" y="85"/>
                  <a:pt x="113" y="84"/>
                  <a:pt x="115" y="82"/>
                </a:cubicBezTo>
                <a:cubicBezTo>
                  <a:pt x="117" y="80"/>
                  <a:pt x="119" y="79"/>
                  <a:pt x="119" y="79"/>
                </a:cubicBezTo>
                <a:cubicBezTo>
                  <a:pt x="126" y="74"/>
                  <a:pt x="142" y="63"/>
                  <a:pt x="168" y="45"/>
                </a:cubicBezTo>
                <a:cubicBezTo>
                  <a:pt x="173" y="42"/>
                  <a:pt x="177" y="37"/>
                  <a:pt x="181" y="32"/>
                </a:cubicBezTo>
                <a:cubicBezTo>
                  <a:pt x="184" y="27"/>
                  <a:pt x="186" y="22"/>
                  <a:pt x="186" y="17"/>
                </a:cubicBezTo>
                <a:cubicBezTo>
                  <a:pt x="186" y="12"/>
                  <a:pt x="184" y="8"/>
                  <a:pt x="181" y="5"/>
                </a:cubicBezTo>
                <a:cubicBezTo>
                  <a:pt x="177" y="2"/>
                  <a:pt x="174" y="0"/>
                  <a:pt x="169" y="0"/>
                </a:cubicBezTo>
                <a:cubicBezTo>
                  <a:pt x="16" y="0"/>
                  <a:pt x="16" y="0"/>
                  <a:pt x="16" y="0"/>
                </a:cubicBezTo>
                <a:cubicBezTo>
                  <a:pt x="11" y="0"/>
                  <a:pt x="7" y="2"/>
                  <a:pt x="4" y="6"/>
                </a:cubicBezTo>
                <a:cubicBezTo>
                  <a:pt x="1" y="9"/>
                  <a:pt x="0" y="14"/>
                  <a:pt x="0" y="19"/>
                </a:cubicBezTo>
                <a:cubicBezTo>
                  <a:pt x="0" y="23"/>
                  <a:pt x="2" y="28"/>
                  <a:pt x="6" y="33"/>
                </a:cubicBezTo>
                <a:cubicBezTo>
                  <a:pt x="9" y="38"/>
                  <a:pt x="13" y="42"/>
                  <a:pt x="18" y="45"/>
                </a:cubicBezTo>
                <a:close/>
                <a:moveTo>
                  <a:pt x="18" y="45"/>
                </a:moveTo>
                <a:cubicBezTo>
                  <a:pt x="18" y="45"/>
                  <a:pt x="18" y="45"/>
                  <a:pt x="18"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5" name="Freeform 538"/>
          <p:cNvSpPr>
            <a:spLocks noEditPoints="1"/>
          </p:cNvSpPr>
          <p:nvPr/>
        </p:nvSpPr>
        <p:spPr bwMode="auto">
          <a:xfrm>
            <a:off x="6216651" y="3418420"/>
            <a:ext cx="245533" cy="131233"/>
          </a:xfrm>
          <a:custGeom>
            <a:avLst/>
            <a:gdLst>
              <a:gd name="T0" fmla="*/ 175 w 186"/>
              <a:gd name="T1" fmla="*/ 9 h 99"/>
              <a:gd name="T2" fmla="*/ 124 w 186"/>
              <a:gd name="T3" fmla="*/ 45 h 99"/>
              <a:gd name="T4" fmla="*/ 114 w 186"/>
              <a:gd name="T5" fmla="*/ 52 h 99"/>
              <a:gd name="T6" fmla="*/ 104 w 186"/>
              <a:gd name="T7" fmla="*/ 57 h 99"/>
              <a:gd name="T8" fmla="*/ 93 w 186"/>
              <a:gd name="T9" fmla="*/ 59 h 99"/>
              <a:gd name="T10" fmla="*/ 93 w 186"/>
              <a:gd name="T11" fmla="*/ 59 h 99"/>
              <a:gd name="T12" fmla="*/ 81 w 186"/>
              <a:gd name="T13" fmla="*/ 57 h 99"/>
              <a:gd name="T14" fmla="*/ 71 w 186"/>
              <a:gd name="T15" fmla="*/ 52 h 99"/>
              <a:gd name="T16" fmla="*/ 62 w 186"/>
              <a:gd name="T17" fmla="*/ 45 h 99"/>
              <a:gd name="T18" fmla="*/ 10 w 186"/>
              <a:gd name="T19" fmla="*/ 9 h 99"/>
              <a:gd name="T20" fmla="*/ 0 w 186"/>
              <a:gd name="T21" fmla="*/ 0 h 99"/>
              <a:gd name="T22" fmla="*/ 0 w 186"/>
              <a:gd name="T23" fmla="*/ 83 h 99"/>
              <a:gd name="T24" fmla="*/ 5 w 186"/>
              <a:gd name="T25" fmla="*/ 94 h 99"/>
              <a:gd name="T26" fmla="*/ 16 w 186"/>
              <a:gd name="T27" fmla="*/ 99 h 99"/>
              <a:gd name="T28" fmla="*/ 169 w 186"/>
              <a:gd name="T29" fmla="*/ 99 h 99"/>
              <a:gd name="T30" fmla="*/ 181 w 186"/>
              <a:gd name="T31" fmla="*/ 94 h 99"/>
              <a:gd name="T32" fmla="*/ 186 w 186"/>
              <a:gd name="T33" fmla="*/ 83 h 99"/>
              <a:gd name="T34" fmla="*/ 186 w 186"/>
              <a:gd name="T35" fmla="*/ 0 h 99"/>
              <a:gd name="T36" fmla="*/ 175 w 186"/>
              <a:gd name="T37" fmla="*/ 9 h 99"/>
              <a:gd name="T38" fmla="*/ 175 w 186"/>
              <a:gd name="T39" fmla="*/ 9 h 99"/>
              <a:gd name="T40" fmla="*/ 175 w 186"/>
              <a:gd name="T41"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6" h="99">
                <a:moveTo>
                  <a:pt x="175" y="9"/>
                </a:moveTo>
                <a:cubicBezTo>
                  <a:pt x="153" y="25"/>
                  <a:pt x="135" y="37"/>
                  <a:pt x="124" y="45"/>
                </a:cubicBezTo>
                <a:cubicBezTo>
                  <a:pt x="120" y="48"/>
                  <a:pt x="117" y="50"/>
                  <a:pt x="114" y="52"/>
                </a:cubicBezTo>
                <a:cubicBezTo>
                  <a:pt x="112" y="53"/>
                  <a:pt x="108" y="55"/>
                  <a:pt x="104" y="57"/>
                </a:cubicBezTo>
                <a:cubicBezTo>
                  <a:pt x="100" y="58"/>
                  <a:pt x="96" y="59"/>
                  <a:pt x="93" y="59"/>
                </a:cubicBezTo>
                <a:cubicBezTo>
                  <a:pt x="93" y="59"/>
                  <a:pt x="93" y="59"/>
                  <a:pt x="93" y="59"/>
                </a:cubicBezTo>
                <a:cubicBezTo>
                  <a:pt x="89" y="59"/>
                  <a:pt x="85" y="58"/>
                  <a:pt x="81" y="57"/>
                </a:cubicBezTo>
                <a:cubicBezTo>
                  <a:pt x="77" y="55"/>
                  <a:pt x="74" y="53"/>
                  <a:pt x="71" y="52"/>
                </a:cubicBezTo>
                <a:cubicBezTo>
                  <a:pt x="69" y="50"/>
                  <a:pt x="66" y="48"/>
                  <a:pt x="62" y="45"/>
                </a:cubicBezTo>
                <a:cubicBezTo>
                  <a:pt x="53" y="38"/>
                  <a:pt x="35" y="26"/>
                  <a:pt x="10" y="9"/>
                </a:cubicBezTo>
                <a:cubicBezTo>
                  <a:pt x="6" y="7"/>
                  <a:pt x="3" y="4"/>
                  <a:pt x="0" y="0"/>
                </a:cubicBezTo>
                <a:cubicBezTo>
                  <a:pt x="0" y="83"/>
                  <a:pt x="0" y="83"/>
                  <a:pt x="0" y="83"/>
                </a:cubicBezTo>
                <a:cubicBezTo>
                  <a:pt x="0" y="87"/>
                  <a:pt x="1" y="91"/>
                  <a:pt x="5" y="94"/>
                </a:cubicBezTo>
                <a:cubicBezTo>
                  <a:pt x="8" y="98"/>
                  <a:pt x="12" y="99"/>
                  <a:pt x="16" y="99"/>
                </a:cubicBezTo>
                <a:cubicBezTo>
                  <a:pt x="169" y="99"/>
                  <a:pt x="169" y="99"/>
                  <a:pt x="169" y="99"/>
                </a:cubicBezTo>
                <a:cubicBezTo>
                  <a:pt x="174" y="99"/>
                  <a:pt x="178" y="98"/>
                  <a:pt x="181" y="94"/>
                </a:cubicBezTo>
                <a:cubicBezTo>
                  <a:pt x="184" y="91"/>
                  <a:pt x="186" y="87"/>
                  <a:pt x="186" y="83"/>
                </a:cubicBezTo>
                <a:cubicBezTo>
                  <a:pt x="186" y="0"/>
                  <a:pt x="186" y="0"/>
                  <a:pt x="186" y="0"/>
                </a:cubicBezTo>
                <a:cubicBezTo>
                  <a:pt x="183" y="4"/>
                  <a:pt x="179" y="7"/>
                  <a:pt x="175" y="9"/>
                </a:cubicBezTo>
                <a:close/>
                <a:moveTo>
                  <a:pt x="175" y="9"/>
                </a:moveTo>
                <a:cubicBezTo>
                  <a:pt x="175" y="9"/>
                  <a:pt x="175" y="9"/>
                  <a:pt x="175"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6" name="Freeform 539"/>
          <p:cNvSpPr>
            <a:spLocks noEditPoints="1"/>
          </p:cNvSpPr>
          <p:nvPr/>
        </p:nvSpPr>
        <p:spPr bwMode="auto">
          <a:xfrm>
            <a:off x="6597653" y="3357037"/>
            <a:ext cx="243417" cy="192617"/>
          </a:xfrm>
          <a:custGeom>
            <a:avLst/>
            <a:gdLst>
              <a:gd name="T0" fmla="*/ 181 w 186"/>
              <a:gd name="T1" fmla="*/ 5 h 146"/>
              <a:gd name="T2" fmla="*/ 169 w 186"/>
              <a:gd name="T3" fmla="*/ 0 h 146"/>
              <a:gd name="T4" fmla="*/ 17 w 186"/>
              <a:gd name="T5" fmla="*/ 0 h 146"/>
              <a:gd name="T6" fmla="*/ 5 w 186"/>
              <a:gd name="T7" fmla="*/ 5 h 146"/>
              <a:gd name="T8" fmla="*/ 0 w 186"/>
              <a:gd name="T9" fmla="*/ 17 h 146"/>
              <a:gd name="T10" fmla="*/ 0 w 186"/>
              <a:gd name="T11" fmla="*/ 130 h 146"/>
              <a:gd name="T12" fmla="*/ 5 w 186"/>
              <a:gd name="T13" fmla="*/ 141 h 146"/>
              <a:gd name="T14" fmla="*/ 17 w 186"/>
              <a:gd name="T15" fmla="*/ 146 h 146"/>
              <a:gd name="T16" fmla="*/ 169 w 186"/>
              <a:gd name="T17" fmla="*/ 146 h 146"/>
              <a:gd name="T18" fmla="*/ 181 w 186"/>
              <a:gd name="T19" fmla="*/ 141 h 146"/>
              <a:gd name="T20" fmla="*/ 186 w 186"/>
              <a:gd name="T21" fmla="*/ 130 h 146"/>
              <a:gd name="T22" fmla="*/ 186 w 186"/>
              <a:gd name="T23" fmla="*/ 17 h 146"/>
              <a:gd name="T24" fmla="*/ 181 w 186"/>
              <a:gd name="T25" fmla="*/ 5 h 146"/>
              <a:gd name="T26" fmla="*/ 173 w 186"/>
              <a:gd name="T27" fmla="*/ 130 h 146"/>
              <a:gd name="T28" fmla="*/ 172 w 186"/>
              <a:gd name="T29" fmla="*/ 132 h 146"/>
              <a:gd name="T30" fmla="*/ 169 w 186"/>
              <a:gd name="T31" fmla="*/ 133 h 146"/>
              <a:gd name="T32" fmla="*/ 17 w 186"/>
              <a:gd name="T33" fmla="*/ 133 h 146"/>
              <a:gd name="T34" fmla="*/ 14 w 186"/>
              <a:gd name="T35" fmla="*/ 132 h 146"/>
              <a:gd name="T36" fmla="*/ 13 w 186"/>
              <a:gd name="T37" fmla="*/ 130 h 146"/>
              <a:gd name="T38" fmla="*/ 13 w 186"/>
              <a:gd name="T39" fmla="*/ 50 h 146"/>
              <a:gd name="T40" fmla="*/ 21 w 186"/>
              <a:gd name="T41" fmla="*/ 57 h 146"/>
              <a:gd name="T42" fmla="*/ 65 w 186"/>
              <a:gd name="T43" fmla="*/ 92 h 146"/>
              <a:gd name="T44" fmla="*/ 73 w 186"/>
              <a:gd name="T45" fmla="*/ 99 h 146"/>
              <a:gd name="T46" fmla="*/ 82 w 186"/>
              <a:gd name="T47" fmla="*/ 104 h 146"/>
              <a:gd name="T48" fmla="*/ 93 w 186"/>
              <a:gd name="T49" fmla="*/ 106 h 146"/>
              <a:gd name="T50" fmla="*/ 93 w 186"/>
              <a:gd name="T51" fmla="*/ 106 h 146"/>
              <a:gd name="T52" fmla="*/ 104 w 186"/>
              <a:gd name="T53" fmla="*/ 104 h 146"/>
              <a:gd name="T54" fmla="*/ 113 w 186"/>
              <a:gd name="T55" fmla="*/ 99 h 146"/>
              <a:gd name="T56" fmla="*/ 121 w 186"/>
              <a:gd name="T57" fmla="*/ 92 h 146"/>
              <a:gd name="T58" fmla="*/ 165 w 186"/>
              <a:gd name="T59" fmla="*/ 57 h 146"/>
              <a:gd name="T60" fmla="*/ 173 w 186"/>
              <a:gd name="T61" fmla="*/ 50 h 146"/>
              <a:gd name="T62" fmla="*/ 173 w 186"/>
              <a:gd name="T63" fmla="*/ 130 h 146"/>
              <a:gd name="T64" fmla="*/ 173 w 186"/>
              <a:gd name="T65" fmla="*/ 19 h 146"/>
              <a:gd name="T66" fmla="*/ 173 w 186"/>
              <a:gd name="T67" fmla="*/ 21 h 146"/>
              <a:gd name="T68" fmla="*/ 168 w 186"/>
              <a:gd name="T69" fmla="*/ 34 h 146"/>
              <a:gd name="T70" fmla="*/ 157 w 186"/>
              <a:gd name="T71" fmla="*/ 46 h 146"/>
              <a:gd name="T72" fmla="*/ 116 w 186"/>
              <a:gd name="T73" fmla="*/ 79 h 146"/>
              <a:gd name="T74" fmla="*/ 112 w 186"/>
              <a:gd name="T75" fmla="*/ 82 h 146"/>
              <a:gd name="T76" fmla="*/ 107 w 186"/>
              <a:gd name="T77" fmla="*/ 86 h 146"/>
              <a:gd name="T78" fmla="*/ 103 w 186"/>
              <a:gd name="T79" fmla="*/ 89 h 146"/>
              <a:gd name="T80" fmla="*/ 98 w 186"/>
              <a:gd name="T81" fmla="*/ 92 h 146"/>
              <a:gd name="T82" fmla="*/ 93 w 186"/>
              <a:gd name="T83" fmla="*/ 93 h 146"/>
              <a:gd name="T84" fmla="*/ 93 w 186"/>
              <a:gd name="T85" fmla="*/ 93 h 146"/>
              <a:gd name="T86" fmla="*/ 88 w 186"/>
              <a:gd name="T87" fmla="*/ 92 h 146"/>
              <a:gd name="T88" fmla="*/ 83 w 186"/>
              <a:gd name="T89" fmla="*/ 89 h 146"/>
              <a:gd name="T90" fmla="*/ 79 w 186"/>
              <a:gd name="T91" fmla="*/ 86 h 146"/>
              <a:gd name="T92" fmla="*/ 74 w 186"/>
              <a:gd name="T93" fmla="*/ 82 h 146"/>
              <a:gd name="T94" fmla="*/ 70 w 186"/>
              <a:gd name="T95" fmla="*/ 79 h 146"/>
              <a:gd name="T96" fmla="*/ 29 w 186"/>
              <a:gd name="T97" fmla="*/ 46 h 146"/>
              <a:gd name="T98" fmla="*/ 13 w 186"/>
              <a:gd name="T99" fmla="*/ 17 h 146"/>
              <a:gd name="T100" fmla="*/ 14 w 186"/>
              <a:gd name="T101" fmla="*/ 14 h 146"/>
              <a:gd name="T102" fmla="*/ 17 w 186"/>
              <a:gd name="T103" fmla="*/ 13 h 146"/>
              <a:gd name="T104" fmla="*/ 169 w 186"/>
              <a:gd name="T105" fmla="*/ 13 h 146"/>
              <a:gd name="T106" fmla="*/ 171 w 186"/>
              <a:gd name="T107" fmla="*/ 14 h 146"/>
              <a:gd name="T108" fmla="*/ 172 w 186"/>
              <a:gd name="T109" fmla="*/ 14 h 146"/>
              <a:gd name="T110" fmla="*/ 172 w 186"/>
              <a:gd name="T111" fmla="*/ 15 h 146"/>
              <a:gd name="T112" fmla="*/ 173 w 186"/>
              <a:gd name="T113" fmla="*/ 17 h 146"/>
              <a:gd name="T114" fmla="*/ 173 w 186"/>
              <a:gd name="T115" fmla="*/ 18 h 146"/>
              <a:gd name="T116" fmla="*/ 173 w 186"/>
              <a:gd name="T117" fmla="*/ 19 h 146"/>
              <a:gd name="T118" fmla="*/ 173 w 186"/>
              <a:gd name="T119" fmla="*/ 19 h 146"/>
              <a:gd name="T120" fmla="*/ 173 w 186"/>
              <a:gd name="T121" fmla="*/ 1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6" h="146">
                <a:moveTo>
                  <a:pt x="181" y="5"/>
                </a:moveTo>
                <a:cubicBezTo>
                  <a:pt x="178" y="2"/>
                  <a:pt x="174" y="0"/>
                  <a:pt x="169" y="0"/>
                </a:cubicBezTo>
                <a:cubicBezTo>
                  <a:pt x="17" y="0"/>
                  <a:pt x="17" y="0"/>
                  <a:pt x="17" y="0"/>
                </a:cubicBezTo>
                <a:cubicBezTo>
                  <a:pt x="12" y="0"/>
                  <a:pt x="8" y="2"/>
                  <a:pt x="5" y="5"/>
                </a:cubicBezTo>
                <a:cubicBezTo>
                  <a:pt x="2" y="8"/>
                  <a:pt x="0" y="12"/>
                  <a:pt x="0" y="17"/>
                </a:cubicBezTo>
                <a:cubicBezTo>
                  <a:pt x="0" y="130"/>
                  <a:pt x="0" y="130"/>
                  <a:pt x="0" y="130"/>
                </a:cubicBezTo>
                <a:cubicBezTo>
                  <a:pt x="0" y="134"/>
                  <a:pt x="2" y="138"/>
                  <a:pt x="5" y="141"/>
                </a:cubicBezTo>
                <a:cubicBezTo>
                  <a:pt x="8" y="145"/>
                  <a:pt x="12" y="146"/>
                  <a:pt x="17" y="146"/>
                </a:cubicBezTo>
                <a:cubicBezTo>
                  <a:pt x="169" y="146"/>
                  <a:pt x="169" y="146"/>
                  <a:pt x="169" y="146"/>
                </a:cubicBezTo>
                <a:cubicBezTo>
                  <a:pt x="174" y="146"/>
                  <a:pt x="178" y="145"/>
                  <a:pt x="181" y="141"/>
                </a:cubicBezTo>
                <a:cubicBezTo>
                  <a:pt x="184" y="138"/>
                  <a:pt x="186" y="134"/>
                  <a:pt x="186" y="130"/>
                </a:cubicBezTo>
                <a:cubicBezTo>
                  <a:pt x="186" y="17"/>
                  <a:pt x="186" y="17"/>
                  <a:pt x="186" y="17"/>
                </a:cubicBezTo>
                <a:cubicBezTo>
                  <a:pt x="186" y="12"/>
                  <a:pt x="184" y="8"/>
                  <a:pt x="181" y="5"/>
                </a:cubicBezTo>
                <a:close/>
                <a:moveTo>
                  <a:pt x="173" y="130"/>
                </a:moveTo>
                <a:cubicBezTo>
                  <a:pt x="173" y="130"/>
                  <a:pt x="172" y="131"/>
                  <a:pt x="172" y="132"/>
                </a:cubicBezTo>
                <a:cubicBezTo>
                  <a:pt x="171" y="133"/>
                  <a:pt x="170" y="133"/>
                  <a:pt x="169" y="133"/>
                </a:cubicBezTo>
                <a:cubicBezTo>
                  <a:pt x="17" y="133"/>
                  <a:pt x="17" y="133"/>
                  <a:pt x="17" y="133"/>
                </a:cubicBezTo>
                <a:cubicBezTo>
                  <a:pt x="16" y="133"/>
                  <a:pt x="15" y="133"/>
                  <a:pt x="14" y="132"/>
                </a:cubicBezTo>
                <a:cubicBezTo>
                  <a:pt x="14" y="131"/>
                  <a:pt x="13" y="130"/>
                  <a:pt x="13" y="130"/>
                </a:cubicBezTo>
                <a:cubicBezTo>
                  <a:pt x="13" y="50"/>
                  <a:pt x="13" y="50"/>
                  <a:pt x="13" y="50"/>
                </a:cubicBezTo>
                <a:cubicBezTo>
                  <a:pt x="16" y="52"/>
                  <a:pt x="18" y="55"/>
                  <a:pt x="21" y="57"/>
                </a:cubicBezTo>
                <a:cubicBezTo>
                  <a:pt x="39" y="71"/>
                  <a:pt x="54" y="83"/>
                  <a:pt x="65" y="92"/>
                </a:cubicBezTo>
                <a:cubicBezTo>
                  <a:pt x="68" y="95"/>
                  <a:pt x="71" y="97"/>
                  <a:pt x="73" y="99"/>
                </a:cubicBezTo>
                <a:cubicBezTo>
                  <a:pt x="76" y="100"/>
                  <a:pt x="79" y="102"/>
                  <a:pt x="82" y="104"/>
                </a:cubicBezTo>
                <a:cubicBezTo>
                  <a:pt x="86" y="106"/>
                  <a:pt x="90" y="106"/>
                  <a:pt x="93" y="106"/>
                </a:cubicBezTo>
                <a:cubicBezTo>
                  <a:pt x="93" y="106"/>
                  <a:pt x="93" y="106"/>
                  <a:pt x="93" y="106"/>
                </a:cubicBezTo>
                <a:cubicBezTo>
                  <a:pt x="96" y="106"/>
                  <a:pt x="100" y="106"/>
                  <a:pt x="104" y="104"/>
                </a:cubicBezTo>
                <a:cubicBezTo>
                  <a:pt x="108" y="102"/>
                  <a:pt x="111" y="100"/>
                  <a:pt x="113" y="99"/>
                </a:cubicBezTo>
                <a:cubicBezTo>
                  <a:pt x="115" y="97"/>
                  <a:pt x="118" y="95"/>
                  <a:pt x="121" y="92"/>
                </a:cubicBezTo>
                <a:cubicBezTo>
                  <a:pt x="132" y="83"/>
                  <a:pt x="147" y="71"/>
                  <a:pt x="165" y="57"/>
                </a:cubicBezTo>
                <a:cubicBezTo>
                  <a:pt x="168" y="55"/>
                  <a:pt x="170" y="52"/>
                  <a:pt x="173" y="50"/>
                </a:cubicBezTo>
                <a:lnTo>
                  <a:pt x="173" y="130"/>
                </a:lnTo>
                <a:close/>
                <a:moveTo>
                  <a:pt x="173" y="19"/>
                </a:moveTo>
                <a:cubicBezTo>
                  <a:pt x="173" y="21"/>
                  <a:pt x="173" y="21"/>
                  <a:pt x="173" y="21"/>
                </a:cubicBezTo>
                <a:cubicBezTo>
                  <a:pt x="173" y="25"/>
                  <a:pt x="171" y="29"/>
                  <a:pt x="168" y="34"/>
                </a:cubicBezTo>
                <a:cubicBezTo>
                  <a:pt x="165" y="39"/>
                  <a:pt x="161" y="43"/>
                  <a:pt x="157" y="46"/>
                </a:cubicBezTo>
                <a:cubicBezTo>
                  <a:pt x="144" y="57"/>
                  <a:pt x="130" y="68"/>
                  <a:pt x="116" y="79"/>
                </a:cubicBezTo>
                <a:cubicBezTo>
                  <a:pt x="115" y="79"/>
                  <a:pt x="114" y="80"/>
                  <a:pt x="112" y="82"/>
                </a:cubicBezTo>
                <a:cubicBezTo>
                  <a:pt x="110" y="84"/>
                  <a:pt x="109" y="85"/>
                  <a:pt x="107" y="86"/>
                </a:cubicBezTo>
                <a:cubicBezTo>
                  <a:pt x="106" y="87"/>
                  <a:pt x="105" y="88"/>
                  <a:pt x="103" y="89"/>
                </a:cubicBezTo>
                <a:cubicBezTo>
                  <a:pt x="101" y="91"/>
                  <a:pt x="99" y="92"/>
                  <a:pt x="98" y="92"/>
                </a:cubicBezTo>
                <a:cubicBezTo>
                  <a:pt x="96" y="93"/>
                  <a:pt x="95" y="93"/>
                  <a:pt x="93" y="93"/>
                </a:cubicBezTo>
                <a:cubicBezTo>
                  <a:pt x="93" y="93"/>
                  <a:pt x="93" y="93"/>
                  <a:pt x="93" y="93"/>
                </a:cubicBezTo>
                <a:cubicBezTo>
                  <a:pt x="92" y="93"/>
                  <a:pt x="90" y="93"/>
                  <a:pt x="88" y="92"/>
                </a:cubicBezTo>
                <a:cubicBezTo>
                  <a:pt x="87" y="92"/>
                  <a:pt x="85" y="91"/>
                  <a:pt x="83" y="89"/>
                </a:cubicBezTo>
                <a:cubicBezTo>
                  <a:pt x="81" y="88"/>
                  <a:pt x="80" y="87"/>
                  <a:pt x="79" y="86"/>
                </a:cubicBezTo>
                <a:cubicBezTo>
                  <a:pt x="77" y="85"/>
                  <a:pt x="76" y="84"/>
                  <a:pt x="74" y="82"/>
                </a:cubicBezTo>
                <a:cubicBezTo>
                  <a:pt x="72" y="80"/>
                  <a:pt x="71" y="79"/>
                  <a:pt x="70" y="79"/>
                </a:cubicBezTo>
                <a:cubicBezTo>
                  <a:pt x="56" y="68"/>
                  <a:pt x="42" y="57"/>
                  <a:pt x="29" y="46"/>
                </a:cubicBezTo>
                <a:cubicBezTo>
                  <a:pt x="18" y="38"/>
                  <a:pt x="13" y="28"/>
                  <a:pt x="13" y="17"/>
                </a:cubicBezTo>
                <a:cubicBezTo>
                  <a:pt x="13" y="16"/>
                  <a:pt x="14" y="15"/>
                  <a:pt x="14" y="14"/>
                </a:cubicBezTo>
                <a:cubicBezTo>
                  <a:pt x="15" y="14"/>
                  <a:pt x="16" y="13"/>
                  <a:pt x="17" y="13"/>
                </a:cubicBezTo>
                <a:cubicBezTo>
                  <a:pt x="169" y="13"/>
                  <a:pt x="169" y="13"/>
                  <a:pt x="169" y="13"/>
                </a:cubicBezTo>
                <a:cubicBezTo>
                  <a:pt x="170" y="14"/>
                  <a:pt x="170" y="14"/>
                  <a:pt x="171" y="14"/>
                </a:cubicBezTo>
                <a:cubicBezTo>
                  <a:pt x="171" y="14"/>
                  <a:pt x="172" y="14"/>
                  <a:pt x="172" y="14"/>
                </a:cubicBezTo>
                <a:cubicBezTo>
                  <a:pt x="172" y="15"/>
                  <a:pt x="172" y="15"/>
                  <a:pt x="172" y="15"/>
                </a:cubicBezTo>
                <a:cubicBezTo>
                  <a:pt x="172" y="15"/>
                  <a:pt x="173" y="16"/>
                  <a:pt x="173" y="17"/>
                </a:cubicBezTo>
                <a:cubicBezTo>
                  <a:pt x="173" y="18"/>
                  <a:pt x="173" y="18"/>
                  <a:pt x="173" y="18"/>
                </a:cubicBezTo>
                <a:lnTo>
                  <a:pt x="173" y="19"/>
                </a:lnTo>
                <a:close/>
                <a:moveTo>
                  <a:pt x="173" y="19"/>
                </a:moveTo>
                <a:cubicBezTo>
                  <a:pt x="173" y="19"/>
                  <a:pt x="173" y="19"/>
                  <a:pt x="173"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7" name="Freeform 540"/>
          <p:cNvSpPr>
            <a:spLocks noEditPoints="1"/>
          </p:cNvSpPr>
          <p:nvPr/>
        </p:nvSpPr>
        <p:spPr bwMode="auto">
          <a:xfrm>
            <a:off x="7308853" y="3361269"/>
            <a:ext cx="268817" cy="222251"/>
          </a:xfrm>
          <a:custGeom>
            <a:avLst/>
            <a:gdLst>
              <a:gd name="T0" fmla="*/ 201 w 204"/>
              <a:gd name="T1" fmla="*/ 96 h 169"/>
              <a:gd name="T2" fmla="*/ 175 w 204"/>
              <a:gd name="T3" fmla="*/ 15 h 169"/>
              <a:gd name="T4" fmla="*/ 167 w 204"/>
              <a:gd name="T5" fmla="*/ 4 h 169"/>
              <a:gd name="T6" fmla="*/ 154 w 204"/>
              <a:gd name="T7" fmla="*/ 0 h 169"/>
              <a:gd name="T8" fmla="*/ 50 w 204"/>
              <a:gd name="T9" fmla="*/ 0 h 169"/>
              <a:gd name="T10" fmla="*/ 37 w 204"/>
              <a:gd name="T11" fmla="*/ 4 h 169"/>
              <a:gd name="T12" fmla="*/ 28 w 204"/>
              <a:gd name="T13" fmla="*/ 15 h 169"/>
              <a:gd name="T14" fmla="*/ 2 w 204"/>
              <a:gd name="T15" fmla="*/ 96 h 169"/>
              <a:gd name="T16" fmla="*/ 0 w 204"/>
              <a:gd name="T17" fmla="*/ 106 h 169"/>
              <a:gd name="T18" fmla="*/ 0 w 204"/>
              <a:gd name="T19" fmla="*/ 148 h 169"/>
              <a:gd name="T20" fmla="*/ 6 w 204"/>
              <a:gd name="T21" fmla="*/ 163 h 169"/>
              <a:gd name="T22" fmla="*/ 21 w 204"/>
              <a:gd name="T23" fmla="*/ 169 h 169"/>
              <a:gd name="T24" fmla="*/ 182 w 204"/>
              <a:gd name="T25" fmla="*/ 169 h 169"/>
              <a:gd name="T26" fmla="*/ 197 w 204"/>
              <a:gd name="T27" fmla="*/ 163 h 169"/>
              <a:gd name="T28" fmla="*/ 204 w 204"/>
              <a:gd name="T29" fmla="*/ 148 h 169"/>
              <a:gd name="T30" fmla="*/ 204 w 204"/>
              <a:gd name="T31" fmla="*/ 106 h 169"/>
              <a:gd name="T32" fmla="*/ 201 w 204"/>
              <a:gd name="T33" fmla="*/ 96 h 169"/>
              <a:gd name="T34" fmla="*/ 45 w 204"/>
              <a:gd name="T35" fmla="*/ 21 h 169"/>
              <a:gd name="T36" fmla="*/ 47 w 204"/>
              <a:gd name="T37" fmla="*/ 18 h 169"/>
              <a:gd name="T38" fmla="*/ 50 w 204"/>
              <a:gd name="T39" fmla="*/ 17 h 169"/>
              <a:gd name="T40" fmla="*/ 154 w 204"/>
              <a:gd name="T41" fmla="*/ 17 h 169"/>
              <a:gd name="T42" fmla="*/ 157 w 204"/>
              <a:gd name="T43" fmla="*/ 18 h 169"/>
              <a:gd name="T44" fmla="*/ 159 w 204"/>
              <a:gd name="T45" fmla="*/ 21 h 169"/>
              <a:gd name="T46" fmla="*/ 180 w 204"/>
              <a:gd name="T47" fmla="*/ 84 h 169"/>
              <a:gd name="T48" fmla="*/ 24 w 204"/>
              <a:gd name="T49" fmla="*/ 84 h 169"/>
              <a:gd name="T50" fmla="*/ 45 w 204"/>
              <a:gd name="T51" fmla="*/ 21 h 169"/>
              <a:gd name="T52" fmla="*/ 187 w 204"/>
              <a:gd name="T53" fmla="*/ 148 h 169"/>
              <a:gd name="T54" fmla="*/ 185 w 204"/>
              <a:gd name="T55" fmla="*/ 151 h 169"/>
              <a:gd name="T56" fmla="*/ 182 w 204"/>
              <a:gd name="T57" fmla="*/ 152 h 169"/>
              <a:gd name="T58" fmla="*/ 21 w 204"/>
              <a:gd name="T59" fmla="*/ 152 h 169"/>
              <a:gd name="T60" fmla="*/ 18 w 204"/>
              <a:gd name="T61" fmla="*/ 151 h 169"/>
              <a:gd name="T62" fmla="*/ 17 w 204"/>
              <a:gd name="T63" fmla="*/ 148 h 169"/>
              <a:gd name="T64" fmla="*/ 17 w 204"/>
              <a:gd name="T65" fmla="*/ 106 h 169"/>
              <a:gd name="T66" fmla="*/ 18 w 204"/>
              <a:gd name="T67" fmla="*/ 103 h 169"/>
              <a:gd name="T68" fmla="*/ 21 w 204"/>
              <a:gd name="T69" fmla="*/ 101 h 169"/>
              <a:gd name="T70" fmla="*/ 182 w 204"/>
              <a:gd name="T71" fmla="*/ 101 h 169"/>
              <a:gd name="T72" fmla="*/ 185 w 204"/>
              <a:gd name="T73" fmla="*/ 103 h 169"/>
              <a:gd name="T74" fmla="*/ 187 w 204"/>
              <a:gd name="T75" fmla="*/ 106 h 169"/>
              <a:gd name="T76" fmla="*/ 187 w 204"/>
              <a:gd name="T77" fmla="*/ 148 h 169"/>
              <a:gd name="T78" fmla="*/ 187 w 204"/>
              <a:gd name="T79" fmla="*/ 148 h 169"/>
              <a:gd name="T80" fmla="*/ 187 w 204"/>
              <a:gd name="T81" fmla="*/ 14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4" h="169">
                <a:moveTo>
                  <a:pt x="201" y="96"/>
                </a:moveTo>
                <a:cubicBezTo>
                  <a:pt x="175" y="15"/>
                  <a:pt x="175" y="15"/>
                  <a:pt x="175" y="15"/>
                </a:cubicBezTo>
                <a:cubicBezTo>
                  <a:pt x="174" y="11"/>
                  <a:pt x="171" y="7"/>
                  <a:pt x="167" y="4"/>
                </a:cubicBezTo>
                <a:cubicBezTo>
                  <a:pt x="163" y="1"/>
                  <a:pt x="158" y="0"/>
                  <a:pt x="154" y="0"/>
                </a:cubicBezTo>
                <a:cubicBezTo>
                  <a:pt x="50" y="0"/>
                  <a:pt x="50" y="0"/>
                  <a:pt x="50" y="0"/>
                </a:cubicBezTo>
                <a:cubicBezTo>
                  <a:pt x="45" y="0"/>
                  <a:pt x="41" y="1"/>
                  <a:pt x="37" y="4"/>
                </a:cubicBezTo>
                <a:cubicBezTo>
                  <a:pt x="33" y="7"/>
                  <a:pt x="30" y="11"/>
                  <a:pt x="28" y="15"/>
                </a:cubicBezTo>
                <a:cubicBezTo>
                  <a:pt x="2" y="96"/>
                  <a:pt x="2" y="96"/>
                  <a:pt x="2" y="96"/>
                </a:cubicBezTo>
                <a:cubicBezTo>
                  <a:pt x="1" y="100"/>
                  <a:pt x="0" y="103"/>
                  <a:pt x="0" y="106"/>
                </a:cubicBezTo>
                <a:cubicBezTo>
                  <a:pt x="0" y="148"/>
                  <a:pt x="0" y="148"/>
                  <a:pt x="0" y="148"/>
                </a:cubicBezTo>
                <a:cubicBezTo>
                  <a:pt x="0" y="154"/>
                  <a:pt x="2" y="159"/>
                  <a:pt x="6" y="163"/>
                </a:cubicBezTo>
                <a:cubicBezTo>
                  <a:pt x="11" y="167"/>
                  <a:pt x="16" y="169"/>
                  <a:pt x="21" y="169"/>
                </a:cubicBezTo>
                <a:cubicBezTo>
                  <a:pt x="182" y="169"/>
                  <a:pt x="182" y="169"/>
                  <a:pt x="182" y="169"/>
                </a:cubicBezTo>
                <a:cubicBezTo>
                  <a:pt x="188" y="169"/>
                  <a:pt x="193" y="167"/>
                  <a:pt x="197" y="163"/>
                </a:cubicBezTo>
                <a:cubicBezTo>
                  <a:pt x="201" y="159"/>
                  <a:pt x="204" y="154"/>
                  <a:pt x="204" y="148"/>
                </a:cubicBezTo>
                <a:cubicBezTo>
                  <a:pt x="204" y="106"/>
                  <a:pt x="204" y="106"/>
                  <a:pt x="204" y="106"/>
                </a:cubicBezTo>
                <a:cubicBezTo>
                  <a:pt x="204" y="103"/>
                  <a:pt x="203" y="100"/>
                  <a:pt x="201" y="96"/>
                </a:cubicBezTo>
                <a:close/>
                <a:moveTo>
                  <a:pt x="45" y="21"/>
                </a:moveTo>
                <a:cubicBezTo>
                  <a:pt x="45" y="19"/>
                  <a:pt x="46" y="18"/>
                  <a:pt x="47" y="18"/>
                </a:cubicBezTo>
                <a:cubicBezTo>
                  <a:pt x="48" y="17"/>
                  <a:pt x="49" y="17"/>
                  <a:pt x="50" y="17"/>
                </a:cubicBezTo>
                <a:cubicBezTo>
                  <a:pt x="154" y="17"/>
                  <a:pt x="154" y="17"/>
                  <a:pt x="154" y="17"/>
                </a:cubicBezTo>
                <a:cubicBezTo>
                  <a:pt x="155" y="17"/>
                  <a:pt x="156" y="17"/>
                  <a:pt x="157" y="18"/>
                </a:cubicBezTo>
                <a:cubicBezTo>
                  <a:pt x="158" y="18"/>
                  <a:pt x="159" y="19"/>
                  <a:pt x="159" y="21"/>
                </a:cubicBezTo>
                <a:cubicBezTo>
                  <a:pt x="180" y="84"/>
                  <a:pt x="180" y="84"/>
                  <a:pt x="180" y="84"/>
                </a:cubicBezTo>
                <a:cubicBezTo>
                  <a:pt x="24" y="84"/>
                  <a:pt x="24" y="84"/>
                  <a:pt x="24" y="84"/>
                </a:cubicBezTo>
                <a:lnTo>
                  <a:pt x="45" y="21"/>
                </a:lnTo>
                <a:close/>
                <a:moveTo>
                  <a:pt x="187" y="148"/>
                </a:moveTo>
                <a:cubicBezTo>
                  <a:pt x="187" y="149"/>
                  <a:pt x="186" y="150"/>
                  <a:pt x="185" y="151"/>
                </a:cubicBezTo>
                <a:cubicBezTo>
                  <a:pt x="185" y="152"/>
                  <a:pt x="184" y="152"/>
                  <a:pt x="182" y="152"/>
                </a:cubicBezTo>
                <a:cubicBezTo>
                  <a:pt x="21" y="152"/>
                  <a:pt x="21" y="152"/>
                  <a:pt x="21" y="152"/>
                </a:cubicBezTo>
                <a:cubicBezTo>
                  <a:pt x="20" y="152"/>
                  <a:pt x="19" y="152"/>
                  <a:pt x="18" y="151"/>
                </a:cubicBezTo>
                <a:cubicBezTo>
                  <a:pt x="18" y="150"/>
                  <a:pt x="17" y="149"/>
                  <a:pt x="17" y="148"/>
                </a:cubicBezTo>
                <a:cubicBezTo>
                  <a:pt x="17" y="106"/>
                  <a:pt x="17" y="106"/>
                  <a:pt x="17" y="106"/>
                </a:cubicBezTo>
                <a:cubicBezTo>
                  <a:pt x="17" y="104"/>
                  <a:pt x="18" y="103"/>
                  <a:pt x="18" y="103"/>
                </a:cubicBezTo>
                <a:cubicBezTo>
                  <a:pt x="19" y="102"/>
                  <a:pt x="20" y="101"/>
                  <a:pt x="21" y="101"/>
                </a:cubicBezTo>
                <a:cubicBezTo>
                  <a:pt x="182" y="101"/>
                  <a:pt x="182" y="101"/>
                  <a:pt x="182" y="101"/>
                </a:cubicBezTo>
                <a:cubicBezTo>
                  <a:pt x="184" y="101"/>
                  <a:pt x="185" y="102"/>
                  <a:pt x="185" y="103"/>
                </a:cubicBezTo>
                <a:cubicBezTo>
                  <a:pt x="186" y="103"/>
                  <a:pt x="187" y="104"/>
                  <a:pt x="187" y="106"/>
                </a:cubicBezTo>
                <a:lnTo>
                  <a:pt x="187" y="148"/>
                </a:lnTo>
                <a:close/>
                <a:moveTo>
                  <a:pt x="187" y="148"/>
                </a:moveTo>
                <a:cubicBezTo>
                  <a:pt x="187" y="148"/>
                  <a:pt x="187" y="148"/>
                  <a:pt x="187" y="1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8" name="Freeform 541"/>
          <p:cNvSpPr>
            <a:spLocks noEditPoints="1"/>
          </p:cNvSpPr>
          <p:nvPr/>
        </p:nvSpPr>
        <p:spPr bwMode="auto">
          <a:xfrm>
            <a:off x="7463367" y="3513670"/>
            <a:ext cx="27517" cy="27517"/>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99" name="Freeform 542"/>
          <p:cNvSpPr>
            <a:spLocks noEditPoints="1"/>
          </p:cNvSpPr>
          <p:nvPr/>
        </p:nvSpPr>
        <p:spPr bwMode="auto">
          <a:xfrm>
            <a:off x="7507819" y="3513670"/>
            <a:ext cx="27517" cy="27517"/>
          </a:xfrm>
          <a:custGeom>
            <a:avLst/>
            <a:gdLst>
              <a:gd name="T0" fmla="*/ 10 w 21"/>
              <a:gd name="T1" fmla="*/ 0 h 21"/>
              <a:gd name="T2" fmla="*/ 3 w 21"/>
              <a:gd name="T3" fmla="*/ 3 h 21"/>
              <a:gd name="T4" fmla="*/ 0 w 21"/>
              <a:gd name="T5" fmla="*/ 11 h 21"/>
              <a:gd name="T6" fmla="*/ 3 w 21"/>
              <a:gd name="T7" fmla="*/ 18 h 21"/>
              <a:gd name="T8" fmla="*/ 10 w 21"/>
              <a:gd name="T9" fmla="*/ 21 h 21"/>
              <a:gd name="T10" fmla="*/ 18 w 21"/>
              <a:gd name="T11" fmla="*/ 18 h 21"/>
              <a:gd name="T12" fmla="*/ 21 w 21"/>
              <a:gd name="T13" fmla="*/ 11 h 21"/>
              <a:gd name="T14" fmla="*/ 18 w 21"/>
              <a:gd name="T15" fmla="*/ 3 h 21"/>
              <a:gd name="T16" fmla="*/ 10 w 21"/>
              <a:gd name="T17" fmla="*/ 0 h 21"/>
              <a:gd name="T18" fmla="*/ 10 w 21"/>
              <a:gd name="T19" fmla="*/ 0 h 21"/>
              <a:gd name="T20" fmla="*/ 10 w 21"/>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1">
                <a:moveTo>
                  <a:pt x="10" y="0"/>
                </a:moveTo>
                <a:cubicBezTo>
                  <a:pt x="7" y="0"/>
                  <a:pt x="5" y="1"/>
                  <a:pt x="3" y="3"/>
                </a:cubicBezTo>
                <a:cubicBezTo>
                  <a:pt x="1" y="5"/>
                  <a:pt x="0" y="8"/>
                  <a:pt x="0" y="11"/>
                </a:cubicBezTo>
                <a:cubicBezTo>
                  <a:pt x="0" y="14"/>
                  <a:pt x="1" y="16"/>
                  <a:pt x="3" y="18"/>
                </a:cubicBezTo>
                <a:cubicBezTo>
                  <a:pt x="5" y="20"/>
                  <a:pt x="7" y="21"/>
                  <a:pt x="10" y="21"/>
                </a:cubicBezTo>
                <a:cubicBezTo>
                  <a:pt x="13" y="21"/>
                  <a:pt x="16" y="20"/>
                  <a:pt x="18" y="18"/>
                </a:cubicBezTo>
                <a:cubicBezTo>
                  <a:pt x="20" y="16"/>
                  <a:pt x="21" y="14"/>
                  <a:pt x="21" y="11"/>
                </a:cubicBezTo>
                <a:cubicBezTo>
                  <a:pt x="21" y="8"/>
                  <a:pt x="20" y="5"/>
                  <a:pt x="18" y="3"/>
                </a:cubicBezTo>
                <a:cubicBezTo>
                  <a:pt x="16" y="1"/>
                  <a:pt x="13" y="0"/>
                  <a:pt x="10" y="0"/>
                </a:cubicBezTo>
                <a:close/>
                <a:moveTo>
                  <a:pt x="10" y="0"/>
                </a:moveTo>
                <a:cubicBezTo>
                  <a:pt x="10" y="0"/>
                  <a:pt x="10" y="0"/>
                  <a:pt x="1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0" name="Freeform 543"/>
          <p:cNvSpPr>
            <a:spLocks noEditPoints="1"/>
          </p:cNvSpPr>
          <p:nvPr/>
        </p:nvSpPr>
        <p:spPr bwMode="auto">
          <a:xfrm>
            <a:off x="4696886" y="3384551"/>
            <a:ext cx="234951" cy="201084"/>
          </a:xfrm>
          <a:custGeom>
            <a:avLst/>
            <a:gdLst>
              <a:gd name="T0" fmla="*/ 166 w 179"/>
              <a:gd name="T1" fmla="*/ 13 h 154"/>
              <a:gd name="T2" fmla="*/ 131 w 179"/>
              <a:gd name="T3" fmla="*/ 0 h 154"/>
              <a:gd name="T4" fmla="*/ 118 w 179"/>
              <a:gd name="T5" fmla="*/ 2 h 154"/>
              <a:gd name="T6" fmla="*/ 106 w 179"/>
              <a:gd name="T7" fmla="*/ 8 h 154"/>
              <a:gd name="T8" fmla="*/ 97 w 179"/>
              <a:gd name="T9" fmla="*/ 15 h 154"/>
              <a:gd name="T10" fmla="*/ 89 w 179"/>
              <a:gd name="T11" fmla="*/ 22 h 154"/>
              <a:gd name="T12" fmla="*/ 82 w 179"/>
              <a:gd name="T13" fmla="*/ 15 h 154"/>
              <a:gd name="T14" fmla="*/ 72 w 179"/>
              <a:gd name="T15" fmla="*/ 8 h 154"/>
              <a:gd name="T16" fmla="*/ 60 w 179"/>
              <a:gd name="T17" fmla="*/ 2 h 154"/>
              <a:gd name="T18" fmla="*/ 47 w 179"/>
              <a:gd name="T19" fmla="*/ 0 h 154"/>
              <a:gd name="T20" fmla="*/ 12 w 179"/>
              <a:gd name="T21" fmla="*/ 13 h 154"/>
              <a:gd name="T22" fmla="*/ 0 w 179"/>
              <a:gd name="T23" fmla="*/ 47 h 154"/>
              <a:gd name="T24" fmla="*/ 2 w 179"/>
              <a:gd name="T25" fmla="*/ 61 h 154"/>
              <a:gd name="T26" fmla="*/ 7 w 179"/>
              <a:gd name="T27" fmla="*/ 73 h 154"/>
              <a:gd name="T28" fmla="*/ 14 w 179"/>
              <a:gd name="T29" fmla="*/ 83 h 154"/>
              <a:gd name="T30" fmla="*/ 20 w 179"/>
              <a:gd name="T31" fmla="*/ 89 h 154"/>
              <a:gd name="T32" fmla="*/ 22 w 179"/>
              <a:gd name="T33" fmla="*/ 92 h 154"/>
              <a:gd name="T34" fmla="*/ 85 w 179"/>
              <a:gd name="T35" fmla="*/ 152 h 154"/>
              <a:gd name="T36" fmla="*/ 89 w 179"/>
              <a:gd name="T37" fmla="*/ 154 h 154"/>
              <a:gd name="T38" fmla="*/ 94 w 179"/>
              <a:gd name="T39" fmla="*/ 152 h 154"/>
              <a:gd name="T40" fmla="*/ 156 w 179"/>
              <a:gd name="T41" fmla="*/ 92 h 154"/>
              <a:gd name="T42" fmla="*/ 179 w 179"/>
              <a:gd name="T43" fmla="*/ 47 h 154"/>
              <a:gd name="T44" fmla="*/ 166 w 179"/>
              <a:gd name="T45" fmla="*/ 13 h 154"/>
              <a:gd name="T46" fmla="*/ 147 w 179"/>
              <a:gd name="T47" fmla="*/ 83 h 154"/>
              <a:gd name="T48" fmla="*/ 89 w 179"/>
              <a:gd name="T49" fmla="*/ 139 h 154"/>
              <a:gd name="T50" fmla="*/ 31 w 179"/>
              <a:gd name="T51" fmla="*/ 83 h 154"/>
              <a:gd name="T52" fmla="*/ 12 w 179"/>
              <a:gd name="T53" fmla="*/ 47 h 154"/>
              <a:gd name="T54" fmla="*/ 15 w 179"/>
              <a:gd name="T55" fmla="*/ 33 h 154"/>
              <a:gd name="T56" fmla="*/ 20 w 179"/>
              <a:gd name="T57" fmla="*/ 23 h 154"/>
              <a:gd name="T58" fmla="*/ 28 w 179"/>
              <a:gd name="T59" fmla="*/ 17 h 154"/>
              <a:gd name="T60" fmla="*/ 38 w 179"/>
              <a:gd name="T61" fmla="*/ 14 h 154"/>
              <a:gd name="T62" fmla="*/ 47 w 179"/>
              <a:gd name="T63" fmla="*/ 13 h 154"/>
              <a:gd name="T64" fmla="*/ 59 w 179"/>
              <a:gd name="T65" fmla="*/ 16 h 154"/>
              <a:gd name="T66" fmla="*/ 70 w 179"/>
              <a:gd name="T67" fmla="*/ 22 h 154"/>
              <a:gd name="T68" fmla="*/ 78 w 179"/>
              <a:gd name="T69" fmla="*/ 29 h 154"/>
              <a:gd name="T70" fmla="*/ 84 w 179"/>
              <a:gd name="T71" fmla="*/ 35 h 154"/>
              <a:gd name="T72" fmla="*/ 89 w 179"/>
              <a:gd name="T73" fmla="*/ 38 h 154"/>
              <a:gd name="T74" fmla="*/ 94 w 179"/>
              <a:gd name="T75" fmla="*/ 35 h 154"/>
              <a:gd name="T76" fmla="*/ 100 w 179"/>
              <a:gd name="T77" fmla="*/ 29 h 154"/>
              <a:gd name="T78" fmla="*/ 109 w 179"/>
              <a:gd name="T79" fmla="*/ 22 h 154"/>
              <a:gd name="T80" fmla="*/ 120 w 179"/>
              <a:gd name="T81" fmla="*/ 16 h 154"/>
              <a:gd name="T82" fmla="*/ 131 w 179"/>
              <a:gd name="T83" fmla="*/ 13 h 154"/>
              <a:gd name="T84" fmla="*/ 141 w 179"/>
              <a:gd name="T85" fmla="*/ 14 h 154"/>
              <a:gd name="T86" fmla="*/ 150 w 179"/>
              <a:gd name="T87" fmla="*/ 17 h 154"/>
              <a:gd name="T88" fmla="*/ 158 w 179"/>
              <a:gd name="T89" fmla="*/ 23 h 154"/>
              <a:gd name="T90" fmla="*/ 164 w 179"/>
              <a:gd name="T91" fmla="*/ 33 h 154"/>
              <a:gd name="T92" fmla="*/ 166 w 179"/>
              <a:gd name="T93" fmla="*/ 47 h 154"/>
              <a:gd name="T94" fmla="*/ 147 w 179"/>
              <a:gd name="T95" fmla="*/ 83 h 154"/>
              <a:gd name="T96" fmla="*/ 147 w 179"/>
              <a:gd name="T97" fmla="*/ 83 h 154"/>
              <a:gd name="T98" fmla="*/ 147 w 179"/>
              <a:gd name="T99" fmla="*/ 8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9" h="154">
                <a:moveTo>
                  <a:pt x="166" y="13"/>
                </a:moveTo>
                <a:cubicBezTo>
                  <a:pt x="158" y="4"/>
                  <a:pt x="146" y="0"/>
                  <a:pt x="131" y="0"/>
                </a:cubicBezTo>
                <a:cubicBezTo>
                  <a:pt x="127" y="0"/>
                  <a:pt x="123" y="1"/>
                  <a:pt x="118" y="2"/>
                </a:cubicBezTo>
                <a:cubicBezTo>
                  <a:pt x="114" y="4"/>
                  <a:pt x="110" y="6"/>
                  <a:pt x="106" y="8"/>
                </a:cubicBezTo>
                <a:cubicBezTo>
                  <a:pt x="103" y="11"/>
                  <a:pt x="100" y="13"/>
                  <a:pt x="97" y="15"/>
                </a:cubicBezTo>
                <a:cubicBezTo>
                  <a:pt x="94" y="17"/>
                  <a:pt x="92" y="20"/>
                  <a:pt x="89" y="22"/>
                </a:cubicBezTo>
                <a:cubicBezTo>
                  <a:pt x="87" y="20"/>
                  <a:pt x="84" y="17"/>
                  <a:pt x="82" y="15"/>
                </a:cubicBezTo>
                <a:cubicBezTo>
                  <a:pt x="79" y="13"/>
                  <a:pt x="76" y="11"/>
                  <a:pt x="72" y="8"/>
                </a:cubicBezTo>
                <a:cubicBezTo>
                  <a:pt x="68" y="6"/>
                  <a:pt x="64" y="4"/>
                  <a:pt x="60" y="2"/>
                </a:cubicBezTo>
                <a:cubicBezTo>
                  <a:pt x="56" y="1"/>
                  <a:pt x="52" y="0"/>
                  <a:pt x="47" y="0"/>
                </a:cubicBezTo>
                <a:cubicBezTo>
                  <a:pt x="33" y="0"/>
                  <a:pt x="21" y="4"/>
                  <a:pt x="12" y="13"/>
                </a:cubicBezTo>
                <a:cubicBezTo>
                  <a:pt x="4" y="21"/>
                  <a:pt x="0" y="32"/>
                  <a:pt x="0" y="47"/>
                </a:cubicBezTo>
                <a:cubicBezTo>
                  <a:pt x="0" y="52"/>
                  <a:pt x="0" y="56"/>
                  <a:pt x="2" y="61"/>
                </a:cubicBezTo>
                <a:cubicBezTo>
                  <a:pt x="4" y="66"/>
                  <a:pt x="5" y="70"/>
                  <a:pt x="7" y="73"/>
                </a:cubicBezTo>
                <a:cubicBezTo>
                  <a:pt x="9" y="76"/>
                  <a:pt x="12" y="80"/>
                  <a:pt x="14" y="83"/>
                </a:cubicBezTo>
                <a:cubicBezTo>
                  <a:pt x="17" y="86"/>
                  <a:pt x="19" y="88"/>
                  <a:pt x="20" y="89"/>
                </a:cubicBezTo>
                <a:cubicBezTo>
                  <a:pt x="21" y="90"/>
                  <a:pt x="22" y="91"/>
                  <a:pt x="22" y="92"/>
                </a:cubicBezTo>
                <a:cubicBezTo>
                  <a:pt x="85" y="152"/>
                  <a:pt x="85" y="152"/>
                  <a:pt x="85" y="152"/>
                </a:cubicBezTo>
                <a:cubicBezTo>
                  <a:pt x="86" y="153"/>
                  <a:pt x="88" y="154"/>
                  <a:pt x="89" y="154"/>
                </a:cubicBezTo>
                <a:cubicBezTo>
                  <a:pt x="91" y="154"/>
                  <a:pt x="92" y="153"/>
                  <a:pt x="94" y="152"/>
                </a:cubicBezTo>
                <a:cubicBezTo>
                  <a:pt x="156" y="92"/>
                  <a:pt x="156" y="92"/>
                  <a:pt x="156" y="92"/>
                </a:cubicBezTo>
                <a:cubicBezTo>
                  <a:pt x="171" y="77"/>
                  <a:pt x="179" y="62"/>
                  <a:pt x="179" y="47"/>
                </a:cubicBezTo>
                <a:cubicBezTo>
                  <a:pt x="179" y="32"/>
                  <a:pt x="175" y="21"/>
                  <a:pt x="166" y="13"/>
                </a:cubicBezTo>
                <a:close/>
                <a:moveTo>
                  <a:pt x="147" y="83"/>
                </a:moveTo>
                <a:cubicBezTo>
                  <a:pt x="89" y="139"/>
                  <a:pt x="89" y="139"/>
                  <a:pt x="89" y="139"/>
                </a:cubicBezTo>
                <a:cubicBezTo>
                  <a:pt x="31" y="83"/>
                  <a:pt x="31" y="83"/>
                  <a:pt x="31" y="83"/>
                </a:cubicBezTo>
                <a:cubicBezTo>
                  <a:pt x="19" y="70"/>
                  <a:pt x="12" y="58"/>
                  <a:pt x="12" y="47"/>
                </a:cubicBezTo>
                <a:cubicBezTo>
                  <a:pt x="12" y="42"/>
                  <a:pt x="13" y="37"/>
                  <a:pt x="15" y="33"/>
                </a:cubicBezTo>
                <a:cubicBezTo>
                  <a:pt x="16" y="29"/>
                  <a:pt x="18" y="25"/>
                  <a:pt x="20" y="23"/>
                </a:cubicBezTo>
                <a:cubicBezTo>
                  <a:pt x="22" y="21"/>
                  <a:pt x="25" y="19"/>
                  <a:pt x="28" y="17"/>
                </a:cubicBezTo>
                <a:cubicBezTo>
                  <a:pt x="31" y="15"/>
                  <a:pt x="35" y="14"/>
                  <a:pt x="38" y="14"/>
                </a:cubicBezTo>
                <a:cubicBezTo>
                  <a:pt x="41" y="13"/>
                  <a:pt x="44" y="13"/>
                  <a:pt x="47" y="13"/>
                </a:cubicBezTo>
                <a:cubicBezTo>
                  <a:pt x="51" y="13"/>
                  <a:pt x="55" y="14"/>
                  <a:pt x="59" y="16"/>
                </a:cubicBezTo>
                <a:cubicBezTo>
                  <a:pt x="63" y="17"/>
                  <a:pt x="66" y="19"/>
                  <a:pt x="70" y="22"/>
                </a:cubicBezTo>
                <a:cubicBezTo>
                  <a:pt x="73" y="25"/>
                  <a:pt x="76" y="27"/>
                  <a:pt x="78" y="29"/>
                </a:cubicBezTo>
                <a:cubicBezTo>
                  <a:pt x="81" y="31"/>
                  <a:pt x="83" y="34"/>
                  <a:pt x="84" y="35"/>
                </a:cubicBezTo>
                <a:cubicBezTo>
                  <a:pt x="86" y="37"/>
                  <a:pt x="87" y="38"/>
                  <a:pt x="89" y="38"/>
                </a:cubicBezTo>
                <a:cubicBezTo>
                  <a:pt x="91" y="38"/>
                  <a:pt x="93" y="37"/>
                  <a:pt x="94" y="35"/>
                </a:cubicBezTo>
                <a:cubicBezTo>
                  <a:pt x="96" y="34"/>
                  <a:pt x="98" y="31"/>
                  <a:pt x="100" y="29"/>
                </a:cubicBezTo>
                <a:cubicBezTo>
                  <a:pt x="103" y="27"/>
                  <a:pt x="105" y="25"/>
                  <a:pt x="109" y="22"/>
                </a:cubicBezTo>
                <a:cubicBezTo>
                  <a:pt x="112" y="19"/>
                  <a:pt x="116" y="17"/>
                  <a:pt x="120" y="16"/>
                </a:cubicBezTo>
                <a:cubicBezTo>
                  <a:pt x="124" y="14"/>
                  <a:pt x="128" y="13"/>
                  <a:pt x="131" y="13"/>
                </a:cubicBezTo>
                <a:cubicBezTo>
                  <a:pt x="135" y="13"/>
                  <a:pt x="138" y="13"/>
                  <a:pt x="141" y="14"/>
                </a:cubicBezTo>
                <a:cubicBezTo>
                  <a:pt x="144" y="14"/>
                  <a:pt x="147" y="15"/>
                  <a:pt x="150" y="17"/>
                </a:cubicBezTo>
                <a:cubicBezTo>
                  <a:pt x="153" y="19"/>
                  <a:pt x="156" y="21"/>
                  <a:pt x="158" y="23"/>
                </a:cubicBezTo>
                <a:cubicBezTo>
                  <a:pt x="161" y="25"/>
                  <a:pt x="162" y="29"/>
                  <a:pt x="164" y="33"/>
                </a:cubicBezTo>
                <a:cubicBezTo>
                  <a:pt x="165" y="37"/>
                  <a:pt x="166" y="42"/>
                  <a:pt x="166" y="47"/>
                </a:cubicBezTo>
                <a:cubicBezTo>
                  <a:pt x="166" y="58"/>
                  <a:pt x="160" y="70"/>
                  <a:pt x="147" y="83"/>
                </a:cubicBezTo>
                <a:close/>
                <a:moveTo>
                  <a:pt x="147" y="83"/>
                </a:moveTo>
                <a:cubicBezTo>
                  <a:pt x="147" y="83"/>
                  <a:pt x="147" y="83"/>
                  <a:pt x="147"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1" name="Freeform 544"/>
          <p:cNvSpPr>
            <a:spLocks noEditPoints="1"/>
          </p:cNvSpPr>
          <p:nvPr/>
        </p:nvSpPr>
        <p:spPr bwMode="auto">
          <a:xfrm>
            <a:off x="7296151" y="2559053"/>
            <a:ext cx="330200" cy="241300"/>
          </a:xfrm>
          <a:custGeom>
            <a:avLst/>
            <a:gdLst>
              <a:gd name="T0" fmla="*/ 240 w 251"/>
              <a:gd name="T1" fmla="*/ 102 h 184"/>
              <a:gd name="T2" fmla="*/ 212 w 251"/>
              <a:gd name="T3" fmla="*/ 85 h 184"/>
              <a:gd name="T4" fmla="*/ 218 w 251"/>
              <a:gd name="T5" fmla="*/ 67 h 184"/>
              <a:gd name="T6" fmla="*/ 208 w 251"/>
              <a:gd name="T7" fmla="*/ 43 h 184"/>
              <a:gd name="T8" fmla="*/ 184 w 251"/>
              <a:gd name="T9" fmla="*/ 33 h 184"/>
              <a:gd name="T10" fmla="*/ 163 w 251"/>
              <a:gd name="T11" fmla="*/ 41 h 184"/>
              <a:gd name="T12" fmla="*/ 138 w 251"/>
              <a:gd name="T13" fmla="*/ 11 h 184"/>
              <a:gd name="T14" fmla="*/ 101 w 251"/>
              <a:gd name="T15" fmla="*/ 0 h 184"/>
              <a:gd name="T16" fmla="*/ 53 w 251"/>
              <a:gd name="T17" fmla="*/ 19 h 184"/>
              <a:gd name="T18" fmla="*/ 33 w 251"/>
              <a:gd name="T19" fmla="*/ 67 h 184"/>
              <a:gd name="T20" fmla="*/ 34 w 251"/>
              <a:gd name="T21" fmla="*/ 72 h 184"/>
              <a:gd name="T22" fmla="*/ 9 w 251"/>
              <a:gd name="T23" fmla="*/ 94 h 184"/>
              <a:gd name="T24" fmla="*/ 0 w 251"/>
              <a:gd name="T25" fmla="*/ 125 h 184"/>
              <a:gd name="T26" fmla="*/ 17 w 251"/>
              <a:gd name="T27" fmla="*/ 167 h 184"/>
              <a:gd name="T28" fmla="*/ 59 w 251"/>
              <a:gd name="T29" fmla="*/ 184 h 184"/>
              <a:gd name="T30" fmla="*/ 201 w 251"/>
              <a:gd name="T31" fmla="*/ 184 h 184"/>
              <a:gd name="T32" fmla="*/ 237 w 251"/>
              <a:gd name="T33" fmla="*/ 169 h 184"/>
              <a:gd name="T34" fmla="*/ 251 w 251"/>
              <a:gd name="T35" fmla="*/ 134 h 184"/>
              <a:gd name="T36" fmla="*/ 240 w 251"/>
              <a:gd name="T37" fmla="*/ 102 h 184"/>
              <a:gd name="T38" fmla="*/ 166 w 251"/>
              <a:gd name="T39" fmla="*/ 99 h 184"/>
              <a:gd name="T40" fmla="*/ 163 w 251"/>
              <a:gd name="T41" fmla="*/ 100 h 184"/>
              <a:gd name="T42" fmla="*/ 134 w 251"/>
              <a:gd name="T43" fmla="*/ 100 h 184"/>
              <a:gd name="T44" fmla="*/ 134 w 251"/>
              <a:gd name="T45" fmla="*/ 146 h 184"/>
              <a:gd name="T46" fmla="*/ 133 w 251"/>
              <a:gd name="T47" fmla="*/ 149 h 184"/>
              <a:gd name="T48" fmla="*/ 130 w 251"/>
              <a:gd name="T49" fmla="*/ 150 h 184"/>
              <a:gd name="T50" fmla="*/ 105 w 251"/>
              <a:gd name="T51" fmla="*/ 150 h 184"/>
              <a:gd name="T52" fmla="*/ 102 w 251"/>
              <a:gd name="T53" fmla="*/ 149 h 184"/>
              <a:gd name="T54" fmla="*/ 100 w 251"/>
              <a:gd name="T55" fmla="*/ 146 h 184"/>
              <a:gd name="T56" fmla="*/ 100 w 251"/>
              <a:gd name="T57" fmla="*/ 100 h 184"/>
              <a:gd name="T58" fmla="*/ 71 w 251"/>
              <a:gd name="T59" fmla="*/ 100 h 184"/>
              <a:gd name="T60" fmla="*/ 68 w 251"/>
              <a:gd name="T61" fmla="*/ 99 h 184"/>
              <a:gd name="T62" fmla="*/ 67 w 251"/>
              <a:gd name="T63" fmla="*/ 96 h 184"/>
              <a:gd name="T64" fmla="*/ 68 w 251"/>
              <a:gd name="T65" fmla="*/ 93 h 184"/>
              <a:gd name="T66" fmla="*/ 114 w 251"/>
              <a:gd name="T67" fmla="*/ 47 h 184"/>
              <a:gd name="T68" fmla="*/ 117 w 251"/>
              <a:gd name="T69" fmla="*/ 46 h 184"/>
              <a:gd name="T70" fmla="*/ 120 w 251"/>
              <a:gd name="T71" fmla="*/ 47 h 184"/>
              <a:gd name="T72" fmla="*/ 166 w 251"/>
              <a:gd name="T73" fmla="*/ 93 h 184"/>
              <a:gd name="T74" fmla="*/ 168 w 251"/>
              <a:gd name="T75" fmla="*/ 96 h 184"/>
              <a:gd name="T76" fmla="*/ 166 w 251"/>
              <a:gd name="T77" fmla="*/ 99 h 184"/>
              <a:gd name="T78" fmla="*/ 166 w 251"/>
              <a:gd name="T79" fmla="*/ 99 h 184"/>
              <a:gd name="T80" fmla="*/ 166 w 251"/>
              <a:gd name="T81" fmla="*/ 9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1" h="184">
                <a:moveTo>
                  <a:pt x="240" y="102"/>
                </a:moveTo>
                <a:cubicBezTo>
                  <a:pt x="233" y="93"/>
                  <a:pt x="224" y="87"/>
                  <a:pt x="212" y="85"/>
                </a:cubicBezTo>
                <a:cubicBezTo>
                  <a:pt x="216" y="79"/>
                  <a:pt x="218" y="73"/>
                  <a:pt x="218" y="67"/>
                </a:cubicBezTo>
                <a:cubicBezTo>
                  <a:pt x="218" y="57"/>
                  <a:pt x="215" y="49"/>
                  <a:pt x="208" y="43"/>
                </a:cubicBezTo>
                <a:cubicBezTo>
                  <a:pt x="201" y="36"/>
                  <a:pt x="194" y="33"/>
                  <a:pt x="184" y="33"/>
                </a:cubicBezTo>
                <a:cubicBezTo>
                  <a:pt x="176" y="33"/>
                  <a:pt x="169" y="36"/>
                  <a:pt x="163" y="41"/>
                </a:cubicBezTo>
                <a:cubicBezTo>
                  <a:pt x="157" y="29"/>
                  <a:pt x="149" y="19"/>
                  <a:pt x="138" y="11"/>
                </a:cubicBezTo>
                <a:cubicBezTo>
                  <a:pt x="127" y="3"/>
                  <a:pt x="114" y="0"/>
                  <a:pt x="101" y="0"/>
                </a:cubicBezTo>
                <a:cubicBezTo>
                  <a:pt x="82" y="0"/>
                  <a:pt x="66" y="6"/>
                  <a:pt x="53" y="19"/>
                </a:cubicBezTo>
                <a:cubicBezTo>
                  <a:pt x="40" y="32"/>
                  <a:pt x="33" y="48"/>
                  <a:pt x="33" y="67"/>
                </a:cubicBezTo>
                <a:cubicBezTo>
                  <a:pt x="33" y="68"/>
                  <a:pt x="34" y="70"/>
                  <a:pt x="34" y="72"/>
                </a:cubicBezTo>
                <a:cubicBezTo>
                  <a:pt x="23" y="77"/>
                  <a:pt x="15" y="84"/>
                  <a:pt x="9" y="94"/>
                </a:cubicBezTo>
                <a:cubicBezTo>
                  <a:pt x="3" y="103"/>
                  <a:pt x="0" y="114"/>
                  <a:pt x="0" y="125"/>
                </a:cubicBezTo>
                <a:cubicBezTo>
                  <a:pt x="0" y="141"/>
                  <a:pt x="6" y="155"/>
                  <a:pt x="17" y="167"/>
                </a:cubicBezTo>
                <a:cubicBezTo>
                  <a:pt x="29" y="178"/>
                  <a:pt x="42" y="184"/>
                  <a:pt x="59" y="184"/>
                </a:cubicBezTo>
                <a:cubicBezTo>
                  <a:pt x="201" y="184"/>
                  <a:pt x="201" y="184"/>
                  <a:pt x="201" y="184"/>
                </a:cubicBezTo>
                <a:cubicBezTo>
                  <a:pt x="215" y="184"/>
                  <a:pt x="227" y="179"/>
                  <a:pt x="237" y="169"/>
                </a:cubicBezTo>
                <a:cubicBezTo>
                  <a:pt x="246" y="159"/>
                  <a:pt x="251" y="147"/>
                  <a:pt x="251" y="134"/>
                </a:cubicBezTo>
                <a:cubicBezTo>
                  <a:pt x="251" y="122"/>
                  <a:pt x="248" y="112"/>
                  <a:pt x="240" y="102"/>
                </a:cubicBezTo>
                <a:close/>
                <a:moveTo>
                  <a:pt x="166" y="99"/>
                </a:moveTo>
                <a:cubicBezTo>
                  <a:pt x="165" y="100"/>
                  <a:pt x="164" y="100"/>
                  <a:pt x="163" y="100"/>
                </a:cubicBezTo>
                <a:cubicBezTo>
                  <a:pt x="134" y="100"/>
                  <a:pt x="134" y="100"/>
                  <a:pt x="134" y="100"/>
                </a:cubicBezTo>
                <a:cubicBezTo>
                  <a:pt x="134" y="146"/>
                  <a:pt x="134" y="146"/>
                  <a:pt x="134" y="146"/>
                </a:cubicBezTo>
                <a:cubicBezTo>
                  <a:pt x="134" y="147"/>
                  <a:pt x="134" y="148"/>
                  <a:pt x="133" y="149"/>
                </a:cubicBezTo>
                <a:cubicBezTo>
                  <a:pt x="132" y="150"/>
                  <a:pt x="131" y="150"/>
                  <a:pt x="130" y="150"/>
                </a:cubicBezTo>
                <a:cubicBezTo>
                  <a:pt x="105" y="150"/>
                  <a:pt x="105" y="150"/>
                  <a:pt x="105" y="150"/>
                </a:cubicBezTo>
                <a:cubicBezTo>
                  <a:pt x="104" y="150"/>
                  <a:pt x="103" y="150"/>
                  <a:pt x="102" y="149"/>
                </a:cubicBezTo>
                <a:cubicBezTo>
                  <a:pt x="101" y="148"/>
                  <a:pt x="100" y="147"/>
                  <a:pt x="100" y="146"/>
                </a:cubicBezTo>
                <a:cubicBezTo>
                  <a:pt x="100" y="100"/>
                  <a:pt x="100" y="100"/>
                  <a:pt x="100" y="100"/>
                </a:cubicBezTo>
                <a:cubicBezTo>
                  <a:pt x="71" y="100"/>
                  <a:pt x="71" y="100"/>
                  <a:pt x="71" y="100"/>
                </a:cubicBezTo>
                <a:cubicBezTo>
                  <a:pt x="70" y="100"/>
                  <a:pt x="69" y="100"/>
                  <a:pt x="68" y="99"/>
                </a:cubicBezTo>
                <a:cubicBezTo>
                  <a:pt x="67" y="98"/>
                  <a:pt x="67" y="97"/>
                  <a:pt x="67" y="96"/>
                </a:cubicBezTo>
                <a:cubicBezTo>
                  <a:pt x="67" y="95"/>
                  <a:pt x="67" y="94"/>
                  <a:pt x="68" y="93"/>
                </a:cubicBezTo>
                <a:cubicBezTo>
                  <a:pt x="114" y="47"/>
                  <a:pt x="114" y="47"/>
                  <a:pt x="114" y="47"/>
                </a:cubicBezTo>
                <a:cubicBezTo>
                  <a:pt x="115" y="46"/>
                  <a:pt x="116" y="46"/>
                  <a:pt x="117" y="46"/>
                </a:cubicBezTo>
                <a:cubicBezTo>
                  <a:pt x="118" y="46"/>
                  <a:pt x="119" y="46"/>
                  <a:pt x="120" y="47"/>
                </a:cubicBezTo>
                <a:cubicBezTo>
                  <a:pt x="166" y="93"/>
                  <a:pt x="166" y="93"/>
                  <a:pt x="166" y="93"/>
                </a:cubicBezTo>
                <a:cubicBezTo>
                  <a:pt x="167" y="94"/>
                  <a:pt x="168" y="95"/>
                  <a:pt x="168" y="96"/>
                </a:cubicBezTo>
                <a:cubicBezTo>
                  <a:pt x="168" y="97"/>
                  <a:pt x="167" y="98"/>
                  <a:pt x="166" y="99"/>
                </a:cubicBezTo>
                <a:close/>
                <a:moveTo>
                  <a:pt x="166" y="99"/>
                </a:moveTo>
                <a:cubicBezTo>
                  <a:pt x="166" y="99"/>
                  <a:pt x="166" y="99"/>
                  <a:pt x="166" y="9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2" name="Freeform 545"/>
          <p:cNvSpPr>
            <a:spLocks noEditPoints="1"/>
          </p:cNvSpPr>
          <p:nvPr/>
        </p:nvSpPr>
        <p:spPr bwMode="auto">
          <a:xfrm>
            <a:off x="920753" y="4876804"/>
            <a:ext cx="258233" cy="258233"/>
          </a:xfrm>
          <a:custGeom>
            <a:avLst/>
            <a:gdLst>
              <a:gd name="T0" fmla="*/ 151 w 197"/>
              <a:gd name="T1" fmla="*/ 119 h 197"/>
              <a:gd name="T2" fmla="*/ 130 w 197"/>
              <a:gd name="T3" fmla="*/ 119 h 197"/>
              <a:gd name="T4" fmla="*/ 115 w 197"/>
              <a:gd name="T5" fmla="*/ 76 h 197"/>
              <a:gd name="T6" fmla="*/ 115 w 197"/>
              <a:gd name="T7" fmla="*/ 68 h 197"/>
              <a:gd name="T8" fmla="*/ 118 w 197"/>
              <a:gd name="T9" fmla="*/ 71 h 197"/>
              <a:gd name="T10" fmla="*/ 121 w 197"/>
              <a:gd name="T11" fmla="*/ 73 h 197"/>
              <a:gd name="T12" fmla="*/ 124 w 197"/>
              <a:gd name="T13" fmla="*/ 75 h 197"/>
              <a:gd name="T14" fmla="*/ 134 w 197"/>
              <a:gd name="T15" fmla="*/ 72 h 197"/>
              <a:gd name="T16" fmla="*/ 138 w 197"/>
              <a:gd name="T17" fmla="*/ 68 h 197"/>
              <a:gd name="T18" fmla="*/ 142 w 197"/>
              <a:gd name="T19" fmla="*/ 63 h 197"/>
              <a:gd name="T20" fmla="*/ 143 w 197"/>
              <a:gd name="T21" fmla="*/ 58 h 197"/>
              <a:gd name="T22" fmla="*/ 94 w 197"/>
              <a:gd name="T23" fmla="*/ 4 h 197"/>
              <a:gd name="T24" fmla="*/ 83 w 197"/>
              <a:gd name="T25" fmla="*/ 1 h 197"/>
              <a:gd name="T26" fmla="*/ 78 w 197"/>
              <a:gd name="T27" fmla="*/ 4 h 197"/>
              <a:gd name="T28" fmla="*/ 74 w 197"/>
              <a:gd name="T29" fmla="*/ 8 h 197"/>
              <a:gd name="T30" fmla="*/ 69 w 197"/>
              <a:gd name="T31" fmla="*/ 18 h 197"/>
              <a:gd name="T32" fmla="*/ 70 w 197"/>
              <a:gd name="T33" fmla="*/ 22 h 197"/>
              <a:gd name="T34" fmla="*/ 72 w 197"/>
              <a:gd name="T35" fmla="*/ 25 h 197"/>
              <a:gd name="T36" fmla="*/ 74 w 197"/>
              <a:gd name="T37" fmla="*/ 27 h 197"/>
              <a:gd name="T38" fmla="*/ 72 w 197"/>
              <a:gd name="T39" fmla="*/ 27 h 197"/>
              <a:gd name="T40" fmla="*/ 28 w 197"/>
              <a:gd name="T41" fmla="*/ 68 h 197"/>
              <a:gd name="T42" fmla="*/ 28 w 197"/>
              <a:gd name="T43" fmla="*/ 76 h 197"/>
              <a:gd name="T44" fmla="*/ 25 w 197"/>
              <a:gd name="T45" fmla="*/ 73 h 197"/>
              <a:gd name="T46" fmla="*/ 23 w 197"/>
              <a:gd name="T47" fmla="*/ 71 h 197"/>
              <a:gd name="T48" fmla="*/ 19 w 197"/>
              <a:gd name="T49" fmla="*/ 70 h 197"/>
              <a:gd name="T50" fmla="*/ 9 w 197"/>
              <a:gd name="T51" fmla="*/ 73 h 197"/>
              <a:gd name="T52" fmla="*/ 5 w 197"/>
              <a:gd name="T53" fmla="*/ 77 h 197"/>
              <a:gd name="T54" fmla="*/ 1 w 197"/>
              <a:gd name="T55" fmla="*/ 81 h 197"/>
              <a:gd name="T56" fmla="*/ 0 w 197"/>
              <a:gd name="T57" fmla="*/ 87 h 197"/>
              <a:gd name="T58" fmla="*/ 49 w 197"/>
              <a:gd name="T59" fmla="*/ 141 h 197"/>
              <a:gd name="T60" fmla="*/ 60 w 197"/>
              <a:gd name="T61" fmla="*/ 143 h 197"/>
              <a:gd name="T62" fmla="*/ 65 w 197"/>
              <a:gd name="T63" fmla="*/ 141 h 197"/>
              <a:gd name="T64" fmla="*/ 69 w 197"/>
              <a:gd name="T65" fmla="*/ 136 h 197"/>
              <a:gd name="T66" fmla="*/ 74 w 197"/>
              <a:gd name="T67" fmla="*/ 127 h 197"/>
              <a:gd name="T68" fmla="*/ 74 w 197"/>
              <a:gd name="T69" fmla="*/ 123 h 197"/>
              <a:gd name="T70" fmla="*/ 72 w 197"/>
              <a:gd name="T71" fmla="*/ 120 h 197"/>
              <a:gd name="T72" fmla="*/ 69 w 197"/>
              <a:gd name="T73" fmla="*/ 117 h 197"/>
              <a:gd name="T74" fmla="*/ 72 w 197"/>
              <a:gd name="T75" fmla="*/ 117 h 197"/>
              <a:gd name="T76" fmla="*/ 90 w 197"/>
              <a:gd name="T77" fmla="*/ 101 h 197"/>
              <a:gd name="T78" fmla="*/ 114 w 197"/>
              <a:gd name="T79" fmla="*/ 141 h 197"/>
              <a:gd name="T80" fmla="*/ 160 w 197"/>
              <a:gd name="T81" fmla="*/ 193 h 197"/>
              <a:gd name="T82" fmla="*/ 180 w 197"/>
              <a:gd name="T83" fmla="*/ 193 h 197"/>
              <a:gd name="T84" fmla="*/ 197 w 197"/>
              <a:gd name="T85" fmla="*/ 170 h 197"/>
              <a:gd name="T86" fmla="*/ 192 w 197"/>
              <a:gd name="T87" fmla="*/ 16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 h="197">
                <a:moveTo>
                  <a:pt x="192" y="160"/>
                </a:moveTo>
                <a:cubicBezTo>
                  <a:pt x="151" y="119"/>
                  <a:pt x="151" y="119"/>
                  <a:pt x="151" y="119"/>
                </a:cubicBezTo>
                <a:cubicBezTo>
                  <a:pt x="148" y="116"/>
                  <a:pt x="145" y="115"/>
                  <a:pt x="141" y="115"/>
                </a:cubicBezTo>
                <a:cubicBezTo>
                  <a:pt x="137" y="115"/>
                  <a:pt x="133" y="116"/>
                  <a:pt x="130" y="119"/>
                </a:cubicBezTo>
                <a:cubicBezTo>
                  <a:pt x="101" y="90"/>
                  <a:pt x="101" y="90"/>
                  <a:pt x="101" y="90"/>
                </a:cubicBezTo>
                <a:cubicBezTo>
                  <a:pt x="115" y="76"/>
                  <a:pt x="115" y="76"/>
                  <a:pt x="115" y="76"/>
                </a:cubicBezTo>
                <a:cubicBezTo>
                  <a:pt x="116" y="75"/>
                  <a:pt x="117" y="74"/>
                  <a:pt x="117" y="72"/>
                </a:cubicBezTo>
                <a:cubicBezTo>
                  <a:pt x="117" y="71"/>
                  <a:pt x="116" y="69"/>
                  <a:pt x="115" y="68"/>
                </a:cubicBezTo>
                <a:cubicBezTo>
                  <a:pt x="115" y="68"/>
                  <a:pt x="116" y="69"/>
                  <a:pt x="116" y="70"/>
                </a:cubicBezTo>
                <a:cubicBezTo>
                  <a:pt x="117" y="71"/>
                  <a:pt x="118" y="71"/>
                  <a:pt x="118" y="71"/>
                </a:cubicBezTo>
                <a:cubicBezTo>
                  <a:pt x="118" y="71"/>
                  <a:pt x="119" y="72"/>
                  <a:pt x="119" y="72"/>
                </a:cubicBezTo>
                <a:cubicBezTo>
                  <a:pt x="120" y="73"/>
                  <a:pt x="120" y="73"/>
                  <a:pt x="121" y="73"/>
                </a:cubicBezTo>
                <a:cubicBezTo>
                  <a:pt x="121" y="74"/>
                  <a:pt x="122" y="74"/>
                  <a:pt x="122" y="74"/>
                </a:cubicBezTo>
                <a:cubicBezTo>
                  <a:pt x="123" y="74"/>
                  <a:pt x="124" y="75"/>
                  <a:pt x="124" y="75"/>
                </a:cubicBezTo>
                <a:cubicBezTo>
                  <a:pt x="125" y="75"/>
                  <a:pt x="125" y="75"/>
                  <a:pt x="126" y="75"/>
                </a:cubicBezTo>
                <a:cubicBezTo>
                  <a:pt x="129" y="75"/>
                  <a:pt x="132" y="74"/>
                  <a:pt x="134" y="72"/>
                </a:cubicBezTo>
                <a:cubicBezTo>
                  <a:pt x="134" y="72"/>
                  <a:pt x="135" y="71"/>
                  <a:pt x="136" y="70"/>
                </a:cubicBezTo>
                <a:cubicBezTo>
                  <a:pt x="137" y="69"/>
                  <a:pt x="138" y="68"/>
                  <a:pt x="138" y="68"/>
                </a:cubicBezTo>
                <a:cubicBezTo>
                  <a:pt x="139" y="67"/>
                  <a:pt x="139" y="67"/>
                  <a:pt x="140" y="66"/>
                </a:cubicBezTo>
                <a:cubicBezTo>
                  <a:pt x="141" y="65"/>
                  <a:pt x="142" y="64"/>
                  <a:pt x="142" y="63"/>
                </a:cubicBezTo>
                <a:cubicBezTo>
                  <a:pt x="142" y="62"/>
                  <a:pt x="143" y="62"/>
                  <a:pt x="143" y="61"/>
                </a:cubicBezTo>
                <a:cubicBezTo>
                  <a:pt x="143" y="60"/>
                  <a:pt x="143" y="59"/>
                  <a:pt x="143" y="58"/>
                </a:cubicBezTo>
                <a:cubicBezTo>
                  <a:pt x="143" y="55"/>
                  <a:pt x="142" y="52"/>
                  <a:pt x="140" y="50"/>
                </a:cubicBezTo>
                <a:cubicBezTo>
                  <a:pt x="94" y="4"/>
                  <a:pt x="94" y="4"/>
                  <a:pt x="94" y="4"/>
                </a:cubicBezTo>
                <a:cubicBezTo>
                  <a:pt x="92" y="1"/>
                  <a:pt x="89" y="0"/>
                  <a:pt x="86" y="0"/>
                </a:cubicBezTo>
                <a:cubicBezTo>
                  <a:pt x="85" y="0"/>
                  <a:pt x="84" y="1"/>
                  <a:pt x="83" y="1"/>
                </a:cubicBezTo>
                <a:cubicBezTo>
                  <a:pt x="82" y="1"/>
                  <a:pt x="81" y="2"/>
                  <a:pt x="81" y="2"/>
                </a:cubicBezTo>
                <a:cubicBezTo>
                  <a:pt x="80" y="2"/>
                  <a:pt x="79" y="3"/>
                  <a:pt x="78" y="4"/>
                </a:cubicBezTo>
                <a:cubicBezTo>
                  <a:pt x="77" y="5"/>
                  <a:pt x="77" y="5"/>
                  <a:pt x="76" y="6"/>
                </a:cubicBezTo>
                <a:cubicBezTo>
                  <a:pt x="76" y="6"/>
                  <a:pt x="75" y="7"/>
                  <a:pt x="74" y="8"/>
                </a:cubicBezTo>
                <a:cubicBezTo>
                  <a:pt x="73" y="9"/>
                  <a:pt x="72" y="10"/>
                  <a:pt x="72" y="10"/>
                </a:cubicBezTo>
                <a:cubicBezTo>
                  <a:pt x="70" y="12"/>
                  <a:pt x="69" y="15"/>
                  <a:pt x="69" y="18"/>
                </a:cubicBezTo>
                <a:cubicBezTo>
                  <a:pt x="69" y="18"/>
                  <a:pt x="69" y="19"/>
                  <a:pt x="69" y="20"/>
                </a:cubicBezTo>
                <a:cubicBezTo>
                  <a:pt x="69" y="20"/>
                  <a:pt x="69" y="21"/>
                  <a:pt x="70" y="22"/>
                </a:cubicBezTo>
                <a:cubicBezTo>
                  <a:pt x="70" y="22"/>
                  <a:pt x="70" y="23"/>
                  <a:pt x="70" y="23"/>
                </a:cubicBezTo>
                <a:cubicBezTo>
                  <a:pt x="71" y="23"/>
                  <a:pt x="71" y="24"/>
                  <a:pt x="72" y="25"/>
                </a:cubicBezTo>
                <a:cubicBezTo>
                  <a:pt x="72" y="25"/>
                  <a:pt x="73" y="26"/>
                  <a:pt x="73" y="26"/>
                </a:cubicBezTo>
                <a:cubicBezTo>
                  <a:pt x="73" y="26"/>
                  <a:pt x="73" y="27"/>
                  <a:pt x="74" y="27"/>
                </a:cubicBezTo>
                <a:cubicBezTo>
                  <a:pt x="75" y="28"/>
                  <a:pt x="75" y="29"/>
                  <a:pt x="76" y="29"/>
                </a:cubicBezTo>
                <a:cubicBezTo>
                  <a:pt x="74" y="28"/>
                  <a:pt x="73" y="27"/>
                  <a:pt x="72" y="27"/>
                </a:cubicBezTo>
                <a:cubicBezTo>
                  <a:pt x="70" y="27"/>
                  <a:pt x="69" y="28"/>
                  <a:pt x="68" y="29"/>
                </a:cubicBezTo>
                <a:cubicBezTo>
                  <a:pt x="28" y="68"/>
                  <a:pt x="28" y="68"/>
                  <a:pt x="28" y="68"/>
                </a:cubicBezTo>
                <a:cubicBezTo>
                  <a:pt x="27" y="69"/>
                  <a:pt x="27" y="71"/>
                  <a:pt x="27" y="72"/>
                </a:cubicBezTo>
                <a:cubicBezTo>
                  <a:pt x="27" y="74"/>
                  <a:pt x="27" y="75"/>
                  <a:pt x="28" y="76"/>
                </a:cubicBezTo>
                <a:cubicBezTo>
                  <a:pt x="28" y="76"/>
                  <a:pt x="28" y="75"/>
                  <a:pt x="27" y="75"/>
                </a:cubicBezTo>
                <a:cubicBezTo>
                  <a:pt x="26" y="74"/>
                  <a:pt x="26" y="73"/>
                  <a:pt x="25" y="73"/>
                </a:cubicBezTo>
                <a:cubicBezTo>
                  <a:pt x="25" y="73"/>
                  <a:pt x="25" y="73"/>
                  <a:pt x="24" y="72"/>
                </a:cubicBezTo>
                <a:cubicBezTo>
                  <a:pt x="23" y="71"/>
                  <a:pt x="23" y="71"/>
                  <a:pt x="23" y="71"/>
                </a:cubicBezTo>
                <a:cubicBezTo>
                  <a:pt x="22" y="71"/>
                  <a:pt x="22" y="71"/>
                  <a:pt x="21" y="70"/>
                </a:cubicBezTo>
                <a:cubicBezTo>
                  <a:pt x="20" y="70"/>
                  <a:pt x="20" y="70"/>
                  <a:pt x="19" y="70"/>
                </a:cubicBezTo>
                <a:cubicBezTo>
                  <a:pt x="19" y="70"/>
                  <a:pt x="18" y="69"/>
                  <a:pt x="17" y="69"/>
                </a:cubicBezTo>
                <a:cubicBezTo>
                  <a:pt x="14" y="69"/>
                  <a:pt x="12" y="71"/>
                  <a:pt x="9" y="73"/>
                </a:cubicBezTo>
                <a:cubicBezTo>
                  <a:pt x="9" y="73"/>
                  <a:pt x="8" y="74"/>
                  <a:pt x="7" y="75"/>
                </a:cubicBezTo>
                <a:cubicBezTo>
                  <a:pt x="6" y="76"/>
                  <a:pt x="5" y="76"/>
                  <a:pt x="5" y="77"/>
                </a:cubicBezTo>
                <a:cubicBezTo>
                  <a:pt x="5" y="77"/>
                  <a:pt x="4" y="78"/>
                  <a:pt x="3" y="79"/>
                </a:cubicBezTo>
                <a:cubicBezTo>
                  <a:pt x="2" y="80"/>
                  <a:pt x="2" y="81"/>
                  <a:pt x="1" y="81"/>
                </a:cubicBezTo>
                <a:cubicBezTo>
                  <a:pt x="1" y="82"/>
                  <a:pt x="1" y="83"/>
                  <a:pt x="0" y="84"/>
                </a:cubicBezTo>
                <a:cubicBezTo>
                  <a:pt x="0" y="85"/>
                  <a:pt x="0" y="86"/>
                  <a:pt x="0" y="87"/>
                </a:cubicBezTo>
                <a:cubicBezTo>
                  <a:pt x="0" y="90"/>
                  <a:pt x="1" y="92"/>
                  <a:pt x="3" y="94"/>
                </a:cubicBezTo>
                <a:cubicBezTo>
                  <a:pt x="49" y="141"/>
                  <a:pt x="49" y="141"/>
                  <a:pt x="49" y="141"/>
                </a:cubicBezTo>
                <a:cubicBezTo>
                  <a:pt x="52" y="143"/>
                  <a:pt x="54" y="144"/>
                  <a:pt x="57" y="144"/>
                </a:cubicBezTo>
                <a:cubicBezTo>
                  <a:pt x="58" y="144"/>
                  <a:pt x="59" y="144"/>
                  <a:pt x="60" y="143"/>
                </a:cubicBezTo>
                <a:cubicBezTo>
                  <a:pt x="61" y="143"/>
                  <a:pt x="62" y="143"/>
                  <a:pt x="63" y="142"/>
                </a:cubicBezTo>
                <a:cubicBezTo>
                  <a:pt x="63" y="142"/>
                  <a:pt x="64" y="142"/>
                  <a:pt x="65" y="141"/>
                </a:cubicBezTo>
                <a:cubicBezTo>
                  <a:pt x="66" y="140"/>
                  <a:pt x="67" y="139"/>
                  <a:pt x="67" y="139"/>
                </a:cubicBezTo>
                <a:cubicBezTo>
                  <a:pt x="68" y="138"/>
                  <a:pt x="68" y="138"/>
                  <a:pt x="69" y="136"/>
                </a:cubicBezTo>
                <a:cubicBezTo>
                  <a:pt x="70" y="135"/>
                  <a:pt x="71" y="135"/>
                  <a:pt x="71" y="134"/>
                </a:cubicBezTo>
                <a:cubicBezTo>
                  <a:pt x="73" y="132"/>
                  <a:pt x="74" y="130"/>
                  <a:pt x="74" y="127"/>
                </a:cubicBezTo>
                <a:cubicBezTo>
                  <a:pt x="74" y="126"/>
                  <a:pt x="74" y="125"/>
                  <a:pt x="74" y="125"/>
                </a:cubicBezTo>
                <a:cubicBezTo>
                  <a:pt x="74" y="124"/>
                  <a:pt x="74" y="123"/>
                  <a:pt x="74" y="123"/>
                </a:cubicBezTo>
                <a:cubicBezTo>
                  <a:pt x="73" y="122"/>
                  <a:pt x="73" y="122"/>
                  <a:pt x="73" y="121"/>
                </a:cubicBezTo>
                <a:cubicBezTo>
                  <a:pt x="73" y="121"/>
                  <a:pt x="72" y="120"/>
                  <a:pt x="72" y="120"/>
                </a:cubicBezTo>
                <a:cubicBezTo>
                  <a:pt x="71" y="119"/>
                  <a:pt x="71" y="119"/>
                  <a:pt x="71" y="118"/>
                </a:cubicBezTo>
                <a:cubicBezTo>
                  <a:pt x="70" y="118"/>
                  <a:pt x="70" y="118"/>
                  <a:pt x="69" y="117"/>
                </a:cubicBezTo>
                <a:cubicBezTo>
                  <a:pt x="68" y="116"/>
                  <a:pt x="68" y="116"/>
                  <a:pt x="68" y="116"/>
                </a:cubicBezTo>
                <a:cubicBezTo>
                  <a:pt x="69" y="117"/>
                  <a:pt x="70" y="117"/>
                  <a:pt x="72" y="117"/>
                </a:cubicBezTo>
                <a:cubicBezTo>
                  <a:pt x="73" y="117"/>
                  <a:pt x="74" y="117"/>
                  <a:pt x="76" y="116"/>
                </a:cubicBezTo>
                <a:cubicBezTo>
                  <a:pt x="90" y="101"/>
                  <a:pt x="90" y="101"/>
                  <a:pt x="90" y="101"/>
                </a:cubicBezTo>
                <a:cubicBezTo>
                  <a:pt x="119" y="130"/>
                  <a:pt x="119" y="130"/>
                  <a:pt x="119" y="130"/>
                </a:cubicBezTo>
                <a:cubicBezTo>
                  <a:pt x="116" y="134"/>
                  <a:pt x="114" y="137"/>
                  <a:pt x="114" y="141"/>
                </a:cubicBezTo>
                <a:cubicBezTo>
                  <a:pt x="114" y="145"/>
                  <a:pt x="115" y="149"/>
                  <a:pt x="118" y="151"/>
                </a:cubicBezTo>
                <a:cubicBezTo>
                  <a:pt x="160" y="193"/>
                  <a:pt x="160" y="193"/>
                  <a:pt x="160" y="193"/>
                </a:cubicBezTo>
                <a:cubicBezTo>
                  <a:pt x="162" y="196"/>
                  <a:pt x="166" y="197"/>
                  <a:pt x="170" y="197"/>
                </a:cubicBezTo>
                <a:cubicBezTo>
                  <a:pt x="174" y="197"/>
                  <a:pt x="177" y="196"/>
                  <a:pt x="180" y="193"/>
                </a:cubicBezTo>
                <a:cubicBezTo>
                  <a:pt x="192" y="181"/>
                  <a:pt x="192" y="181"/>
                  <a:pt x="192" y="181"/>
                </a:cubicBezTo>
                <a:cubicBezTo>
                  <a:pt x="195" y="178"/>
                  <a:pt x="197" y="174"/>
                  <a:pt x="197" y="170"/>
                </a:cubicBezTo>
                <a:cubicBezTo>
                  <a:pt x="197" y="166"/>
                  <a:pt x="195" y="163"/>
                  <a:pt x="192" y="160"/>
                </a:cubicBezTo>
                <a:close/>
                <a:moveTo>
                  <a:pt x="192" y="160"/>
                </a:moveTo>
                <a:cubicBezTo>
                  <a:pt x="192" y="160"/>
                  <a:pt x="192" y="160"/>
                  <a:pt x="192" y="16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3" name="Freeform 546"/>
          <p:cNvSpPr>
            <a:spLocks noEditPoints="1"/>
          </p:cNvSpPr>
          <p:nvPr/>
        </p:nvSpPr>
        <p:spPr bwMode="auto">
          <a:xfrm>
            <a:off x="1303868" y="4838704"/>
            <a:ext cx="211667" cy="268817"/>
          </a:xfrm>
          <a:custGeom>
            <a:avLst/>
            <a:gdLst>
              <a:gd name="T0" fmla="*/ 153 w 160"/>
              <a:gd name="T1" fmla="*/ 44 h 204"/>
              <a:gd name="T2" fmla="*/ 116 w 160"/>
              <a:gd name="T3" fmla="*/ 11 h 204"/>
              <a:gd name="T4" fmla="*/ 106 w 160"/>
              <a:gd name="T5" fmla="*/ 0 h 204"/>
              <a:gd name="T6" fmla="*/ 47 w 160"/>
              <a:gd name="T7" fmla="*/ 4 h 204"/>
              <a:gd name="T8" fmla="*/ 44 w 160"/>
              <a:gd name="T9" fmla="*/ 44 h 204"/>
              <a:gd name="T10" fmla="*/ 2 w 160"/>
              <a:gd name="T11" fmla="*/ 46 h 204"/>
              <a:gd name="T12" fmla="*/ 0 w 160"/>
              <a:gd name="T13" fmla="*/ 197 h 204"/>
              <a:gd name="T14" fmla="*/ 7 w 160"/>
              <a:gd name="T15" fmla="*/ 204 h 204"/>
              <a:gd name="T16" fmla="*/ 158 w 160"/>
              <a:gd name="T17" fmla="*/ 202 h 204"/>
              <a:gd name="T18" fmla="*/ 160 w 160"/>
              <a:gd name="T19" fmla="*/ 51 h 204"/>
              <a:gd name="T20" fmla="*/ 58 w 160"/>
              <a:gd name="T21" fmla="*/ 19 h 204"/>
              <a:gd name="T22" fmla="*/ 62 w 160"/>
              <a:gd name="T23" fmla="*/ 15 h 204"/>
              <a:gd name="T24" fmla="*/ 72 w 160"/>
              <a:gd name="T25" fmla="*/ 16 h 204"/>
              <a:gd name="T26" fmla="*/ 73 w 160"/>
              <a:gd name="T27" fmla="*/ 29 h 204"/>
              <a:gd name="T28" fmla="*/ 87 w 160"/>
              <a:gd name="T29" fmla="*/ 19 h 204"/>
              <a:gd name="T30" fmla="*/ 91 w 160"/>
              <a:gd name="T31" fmla="*/ 15 h 204"/>
              <a:gd name="T32" fmla="*/ 101 w 160"/>
              <a:gd name="T33" fmla="*/ 16 h 204"/>
              <a:gd name="T34" fmla="*/ 102 w 160"/>
              <a:gd name="T35" fmla="*/ 55 h 204"/>
              <a:gd name="T36" fmla="*/ 98 w 160"/>
              <a:gd name="T37" fmla="*/ 59 h 204"/>
              <a:gd name="T38" fmla="*/ 88 w 160"/>
              <a:gd name="T39" fmla="*/ 58 h 204"/>
              <a:gd name="T40" fmla="*/ 87 w 160"/>
              <a:gd name="T41" fmla="*/ 44 h 204"/>
              <a:gd name="T42" fmla="*/ 73 w 160"/>
              <a:gd name="T43" fmla="*/ 55 h 204"/>
              <a:gd name="T44" fmla="*/ 69 w 160"/>
              <a:gd name="T45" fmla="*/ 59 h 204"/>
              <a:gd name="T46" fmla="*/ 59 w 160"/>
              <a:gd name="T47" fmla="*/ 58 h 204"/>
              <a:gd name="T48" fmla="*/ 58 w 160"/>
              <a:gd name="T49" fmla="*/ 19 h 204"/>
              <a:gd name="T50" fmla="*/ 102 w 160"/>
              <a:gd name="T51" fmla="*/ 189 h 204"/>
              <a:gd name="T52" fmla="*/ 101 w 160"/>
              <a:gd name="T53" fmla="*/ 161 h 204"/>
              <a:gd name="T54" fmla="*/ 62 w 160"/>
              <a:gd name="T55" fmla="*/ 160 h 204"/>
              <a:gd name="T56" fmla="*/ 58 w 160"/>
              <a:gd name="T57" fmla="*/ 164 h 204"/>
              <a:gd name="T58" fmla="*/ 15 w 160"/>
              <a:gd name="T59" fmla="*/ 189 h 204"/>
              <a:gd name="T60" fmla="*/ 44 w 160"/>
              <a:gd name="T61" fmla="*/ 59 h 204"/>
              <a:gd name="T62" fmla="*/ 47 w 160"/>
              <a:gd name="T63" fmla="*/ 70 h 204"/>
              <a:gd name="T64" fmla="*/ 106 w 160"/>
              <a:gd name="T65" fmla="*/ 73 h 204"/>
              <a:gd name="T66" fmla="*/ 116 w 160"/>
              <a:gd name="T67" fmla="*/ 62 h 204"/>
              <a:gd name="T68" fmla="*/ 146 w 160"/>
              <a:gd name="T69" fmla="*/ 59 h 204"/>
              <a:gd name="T70" fmla="*/ 146 w 160"/>
              <a:gd name="T71" fmla="*/ 18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04">
                <a:moveTo>
                  <a:pt x="158" y="46"/>
                </a:moveTo>
                <a:cubicBezTo>
                  <a:pt x="156" y="45"/>
                  <a:pt x="155" y="44"/>
                  <a:pt x="153" y="44"/>
                </a:cubicBezTo>
                <a:cubicBezTo>
                  <a:pt x="116" y="44"/>
                  <a:pt x="116" y="44"/>
                  <a:pt x="116" y="44"/>
                </a:cubicBezTo>
                <a:cubicBezTo>
                  <a:pt x="116" y="11"/>
                  <a:pt x="116" y="11"/>
                  <a:pt x="116" y="11"/>
                </a:cubicBezTo>
                <a:cubicBezTo>
                  <a:pt x="116" y="8"/>
                  <a:pt x="115" y="6"/>
                  <a:pt x="113" y="4"/>
                </a:cubicBezTo>
                <a:cubicBezTo>
                  <a:pt x="111" y="1"/>
                  <a:pt x="109" y="0"/>
                  <a:pt x="106" y="0"/>
                </a:cubicBezTo>
                <a:cubicBezTo>
                  <a:pt x="55" y="0"/>
                  <a:pt x="55" y="0"/>
                  <a:pt x="55" y="0"/>
                </a:cubicBezTo>
                <a:cubicBezTo>
                  <a:pt x="52" y="0"/>
                  <a:pt x="49" y="1"/>
                  <a:pt x="47" y="4"/>
                </a:cubicBezTo>
                <a:cubicBezTo>
                  <a:pt x="45" y="6"/>
                  <a:pt x="44" y="8"/>
                  <a:pt x="44" y="11"/>
                </a:cubicBezTo>
                <a:cubicBezTo>
                  <a:pt x="44" y="44"/>
                  <a:pt x="44" y="44"/>
                  <a:pt x="44" y="44"/>
                </a:cubicBezTo>
                <a:cubicBezTo>
                  <a:pt x="7" y="44"/>
                  <a:pt x="7" y="44"/>
                  <a:pt x="7" y="44"/>
                </a:cubicBezTo>
                <a:cubicBezTo>
                  <a:pt x="5" y="44"/>
                  <a:pt x="4" y="45"/>
                  <a:pt x="2" y="46"/>
                </a:cubicBezTo>
                <a:cubicBezTo>
                  <a:pt x="1" y="48"/>
                  <a:pt x="0" y="49"/>
                  <a:pt x="0" y="51"/>
                </a:cubicBezTo>
                <a:cubicBezTo>
                  <a:pt x="0" y="197"/>
                  <a:pt x="0" y="197"/>
                  <a:pt x="0" y="197"/>
                </a:cubicBezTo>
                <a:cubicBezTo>
                  <a:pt x="0" y="199"/>
                  <a:pt x="1" y="200"/>
                  <a:pt x="2" y="202"/>
                </a:cubicBezTo>
                <a:cubicBezTo>
                  <a:pt x="4" y="203"/>
                  <a:pt x="5" y="204"/>
                  <a:pt x="7" y="204"/>
                </a:cubicBezTo>
                <a:cubicBezTo>
                  <a:pt x="153" y="204"/>
                  <a:pt x="153" y="204"/>
                  <a:pt x="153" y="204"/>
                </a:cubicBezTo>
                <a:cubicBezTo>
                  <a:pt x="155" y="204"/>
                  <a:pt x="156" y="203"/>
                  <a:pt x="158" y="202"/>
                </a:cubicBezTo>
                <a:cubicBezTo>
                  <a:pt x="159" y="200"/>
                  <a:pt x="160" y="199"/>
                  <a:pt x="160" y="197"/>
                </a:cubicBezTo>
                <a:cubicBezTo>
                  <a:pt x="160" y="51"/>
                  <a:pt x="160" y="51"/>
                  <a:pt x="160" y="51"/>
                </a:cubicBezTo>
                <a:cubicBezTo>
                  <a:pt x="160" y="49"/>
                  <a:pt x="159" y="48"/>
                  <a:pt x="158" y="46"/>
                </a:cubicBezTo>
                <a:close/>
                <a:moveTo>
                  <a:pt x="58" y="19"/>
                </a:moveTo>
                <a:cubicBezTo>
                  <a:pt x="58" y="18"/>
                  <a:pt x="59" y="17"/>
                  <a:pt x="59" y="16"/>
                </a:cubicBezTo>
                <a:cubicBezTo>
                  <a:pt x="60" y="15"/>
                  <a:pt x="61" y="15"/>
                  <a:pt x="62" y="15"/>
                </a:cubicBezTo>
                <a:cubicBezTo>
                  <a:pt x="69" y="15"/>
                  <a:pt x="69" y="15"/>
                  <a:pt x="69" y="15"/>
                </a:cubicBezTo>
                <a:cubicBezTo>
                  <a:pt x="70" y="15"/>
                  <a:pt x="71" y="15"/>
                  <a:pt x="72" y="16"/>
                </a:cubicBezTo>
                <a:cubicBezTo>
                  <a:pt x="72" y="17"/>
                  <a:pt x="73" y="18"/>
                  <a:pt x="73" y="19"/>
                </a:cubicBezTo>
                <a:cubicBezTo>
                  <a:pt x="73" y="29"/>
                  <a:pt x="73" y="29"/>
                  <a:pt x="73" y="29"/>
                </a:cubicBezTo>
                <a:cubicBezTo>
                  <a:pt x="87" y="29"/>
                  <a:pt x="87" y="29"/>
                  <a:pt x="87" y="29"/>
                </a:cubicBezTo>
                <a:cubicBezTo>
                  <a:pt x="87" y="19"/>
                  <a:pt x="87" y="19"/>
                  <a:pt x="87" y="19"/>
                </a:cubicBezTo>
                <a:cubicBezTo>
                  <a:pt x="87" y="18"/>
                  <a:pt x="88" y="17"/>
                  <a:pt x="88" y="16"/>
                </a:cubicBezTo>
                <a:cubicBezTo>
                  <a:pt x="89" y="15"/>
                  <a:pt x="90" y="15"/>
                  <a:pt x="91" y="15"/>
                </a:cubicBezTo>
                <a:cubicBezTo>
                  <a:pt x="98" y="15"/>
                  <a:pt x="98" y="15"/>
                  <a:pt x="98" y="15"/>
                </a:cubicBezTo>
                <a:cubicBezTo>
                  <a:pt x="99" y="15"/>
                  <a:pt x="100" y="15"/>
                  <a:pt x="101" y="16"/>
                </a:cubicBezTo>
                <a:cubicBezTo>
                  <a:pt x="102" y="17"/>
                  <a:pt x="102" y="18"/>
                  <a:pt x="102" y="19"/>
                </a:cubicBezTo>
                <a:cubicBezTo>
                  <a:pt x="102" y="55"/>
                  <a:pt x="102" y="55"/>
                  <a:pt x="102" y="55"/>
                </a:cubicBezTo>
                <a:cubicBezTo>
                  <a:pt x="102" y="56"/>
                  <a:pt x="102" y="57"/>
                  <a:pt x="101" y="58"/>
                </a:cubicBezTo>
                <a:cubicBezTo>
                  <a:pt x="100" y="58"/>
                  <a:pt x="99" y="59"/>
                  <a:pt x="98" y="59"/>
                </a:cubicBezTo>
                <a:cubicBezTo>
                  <a:pt x="91" y="59"/>
                  <a:pt x="91" y="59"/>
                  <a:pt x="91" y="59"/>
                </a:cubicBezTo>
                <a:cubicBezTo>
                  <a:pt x="90" y="59"/>
                  <a:pt x="89" y="58"/>
                  <a:pt x="88" y="58"/>
                </a:cubicBezTo>
                <a:cubicBezTo>
                  <a:pt x="88" y="57"/>
                  <a:pt x="87" y="56"/>
                  <a:pt x="87" y="55"/>
                </a:cubicBezTo>
                <a:cubicBezTo>
                  <a:pt x="87" y="44"/>
                  <a:pt x="87" y="44"/>
                  <a:pt x="87" y="44"/>
                </a:cubicBezTo>
                <a:cubicBezTo>
                  <a:pt x="73" y="44"/>
                  <a:pt x="73" y="44"/>
                  <a:pt x="73" y="44"/>
                </a:cubicBezTo>
                <a:cubicBezTo>
                  <a:pt x="73" y="55"/>
                  <a:pt x="73" y="55"/>
                  <a:pt x="73" y="55"/>
                </a:cubicBezTo>
                <a:cubicBezTo>
                  <a:pt x="73" y="56"/>
                  <a:pt x="72" y="57"/>
                  <a:pt x="72" y="58"/>
                </a:cubicBezTo>
                <a:cubicBezTo>
                  <a:pt x="71" y="58"/>
                  <a:pt x="70" y="59"/>
                  <a:pt x="69" y="59"/>
                </a:cubicBezTo>
                <a:cubicBezTo>
                  <a:pt x="62" y="59"/>
                  <a:pt x="62" y="59"/>
                  <a:pt x="62" y="59"/>
                </a:cubicBezTo>
                <a:cubicBezTo>
                  <a:pt x="61" y="59"/>
                  <a:pt x="60" y="58"/>
                  <a:pt x="59" y="58"/>
                </a:cubicBezTo>
                <a:cubicBezTo>
                  <a:pt x="59" y="57"/>
                  <a:pt x="58" y="56"/>
                  <a:pt x="58" y="55"/>
                </a:cubicBezTo>
                <a:lnTo>
                  <a:pt x="58" y="19"/>
                </a:lnTo>
                <a:close/>
                <a:moveTo>
                  <a:pt x="146" y="189"/>
                </a:moveTo>
                <a:cubicBezTo>
                  <a:pt x="102" y="189"/>
                  <a:pt x="102" y="189"/>
                  <a:pt x="102" y="189"/>
                </a:cubicBezTo>
                <a:cubicBezTo>
                  <a:pt x="102" y="164"/>
                  <a:pt x="102" y="164"/>
                  <a:pt x="102" y="164"/>
                </a:cubicBezTo>
                <a:cubicBezTo>
                  <a:pt x="102" y="163"/>
                  <a:pt x="102" y="162"/>
                  <a:pt x="101" y="161"/>
                </a:cubicBezTo>
                <a:cubicBezTo>
                  <a:pt x="100" y="161"/>
                  <a:pt x="99" y="160"/>
                  <a:pt x="98" y="160"/>
                </a:cubicBezTo>
                <a:cubicBezTo>
                  <a:pt x="62" y="160"/>
                  <a:pt x="62" y="160"/>
                  <a:pt x="62" y="160"/>
                </a:cubicBezTo>
                <a:cubicBezTo>
                  <a:pt x="61" y="160"/>
                  <a:pt x="60" y="161"/>
                  <a:pt x="59" y="161"/>
                </a:cubicBezTo>
                <a:cubicBezTo>
                  <a:pt x="59" y="162"/>
                  <a:pt x="58" y="163"/>
                  <a:pt x="58" y="164"/>
                </a:cubicBezTo>
                <a:cubicBezTo>
                  <a:pt x="58" y="189"/>
                  <a:pt x="58" y="189"/>
                  <a:pt x="58" y="189"/>
                </a:cubicBezTo>
                <a:cubicBezTo>
                  <a:pt x="15" y="189"/>
                  <a:pt x="15" y="189"/>
                  <a:pt x="15" y="189"/>
                </a:cubicBezTo>
                <a:cubicBezTo>
                  <a:pt x="15" y="59"/>
                  <a:pt x="15" y="59"/>
                  <a:pt x="15" y="59"/>
                </a:cubicBezTo>
                <a:cubicBezTo>
                  <a:pt x="44" y="59"/>
                  <a:pt x="44" y="59"/>
                  <a:pt x="44" y="59"/>
                </a:cubicBezTo>
                <a:cubicBezTo>
                  <a:pt x="44" y="62"/>
                  <a:pt x="44" y="62"/>
                  <a:pt x="44" y="62"/>
                </a:cubicBezTo>
                <a:cubicBezTo>
                  <a:pt x="44" y="65"/>
                  <a:pt x="45" y="68"/>
                  <a:pt x="47" y="70"/>
                </a:cubicBezTo>
                <a:cubicBezTo>
                  <a:pt x="49" y="72"/>
                  <a:pt x="52" y="73"/>
                  <a:pt x="55" y="73"/>
                </a:cubicBezTo>
                <a:cubicBezTo>
                  <a:pt x="106" y="73"/>
                  <a:pt x="106" y="73"/>
                  <a:pt x="106" y="73"/>
                </a:cubicBezTo>
                <a:cubicBezTo>
                  <a:pt x="109" y="73"/>
                  <a:pt x="111" y="72"/>
                  <a:pt x="113" y="70"/>
                </a:cubicBezTo>
                <a:cubicBezTo>
                  <a:pt x="115" y="68"/>
                  <a:pt x="116" y="65"/>
                  <a:pt x="116" y="62"/>
                </a:cubicBezTo>
                <a:cubicBezTo>
                  <a:pt x="116" y="59"/>
                  <a:pt x="116" y="59"/>
                  <a:pt x="116" y="59"/>
                </a:cubicBezTo>
                <a:cubicBezTo>
                  <a:pt x="146" y="59"/>
                  <a:pt x="146" y="59"/>
                  <a:pt x="146" y="59"/>
                </a:cubicBezTo>
                <a:lnTo>
                  <a:pt x="146" y="189"/>
                </a:lnTo>
                <a:close/>
                <a:moveTo>
                  <a:pt x="146" y="189"/>
                </a:moveTo>
                <a:cubicBezTo>
                  <a:pt x="146" y="189"/>
                  <a:pt x="146" y="189"/>
                  <a:pt x="146" y="18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4" name="Freeform 547"/>
          <p:cNvSpPr>
            <a:spLocks noEditPoints="1"/>
          </p:cNvSpPr>
          <p:nvPr/>
        </p:nvSpPr>
        <p:spPr bwMode="auto">
          <a:xfrm>
            <a:off x="1341969" y="50313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3"/>
                  <a:pt x="1" y="13"/>
                </a:cubicBezTo>
                <a:cubicBezTo>
                  <a:pt x="2" y="14"/>
                  <a:pt x="3" y="14"/>
                  <a:pt x="4" y="14"/>
                </a:cubicBezTo>
                <a:cubicBezTo>
                  <a:pt x="11" y="14"/>
                  <a:pt x="11" y="14"/>
                  <a:pt x="11" y="14"/>
                </a:cubicBezTo>
                <a:cubicBezTo>
                  <a:pt x="12" y="14"/>
                  <a:pt x="13" y="14"/>
                  <a:pt x="14" y="13"/>
                </a:cubicBezTo>
                <a:cubicBezTo>
                  <a:pt x="14" y="13"/>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5" name="Freeform 548"/>
          <p:cNvSpPr>
            <a:spLocks noEditPoints="1"/>
          </p:cNvSpPr>
          <p:nvPr/>
        </p:nvSpPr>
        <p:spPr bwMode="auto">
          <a:xfrm>
            <a:off x="1341969" y="49932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6" name="Freeform 549"/>
          <p:cNvSpPr>
            <a:spLocks noEditPoints="1"/>
          </p:cNvSpPr>
          <p:nvPr/>
        </p:nvSpPr>
        <p:spPr bwMode="auto">
          <a:xfrm>
            <a:off x="1380069" y="49932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7" name="Freeform 550"/>
          <p:cNvSpPr>
            <a:spLocks noEditPoints="1"/>
          </p:cNvSpPr>
          <p:nvPr/>
        </p:nvSpPr>
        <p:spPr bwMode="auto">
          <a:xfrm>
            <a:off x="1341969" y="49551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8" name="Freeform 551"/>
          <p:cNvSpPr>
            <a:spLocks noEditPoints="1"/>
          </p:cNvSpPr>
          <p:nvPr/>
        </p:nvSpPr>
        <p:spPr bwMode="auto">
          <a:xfrm>
            <a:off x="1456269" y="5031319"/>
            <a:ext cx="21167" cy="16933"/>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3"/>
                  <a:pt x="2" y="13"/>
                </a:cubicBezTo>
                <a:cubicBezTo>
                  <a:pt x="2" y="14"/>
                  <a:pt x="3" y="14"/>
                  <a:pt x="4" y="14"/>
                </a:cubicBezTo>
                <a:cubicBezTo>
                  <a:pt x="11" y="14"/>
                  <a:pt x="11" y="14"/>
                  <a:pt x="11" y="14"/>
                </a:cubicBezTo>
                <a:cubicBezTo>
                  <a:pt x="12" y="14"/>
                  <a:pt x="13" y="14"/>
                  <a:pt x="14" y="13"/>
                </a:cubicBezTo>
                <a:cubicBezTo>
                  <a:pt x="15" y="13"/>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09" name="Freeform 552"/>
          <p:cNvSpPr>
            <a:spLocks noEditPoints="1"/>
          </p:cNvSpPr>
          <p:nvPr/>
        </p:nvSpPr>
        <p:spPr bwMode="auto">
          <a:xfrm>
            <a:off x="1418169" y="49932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2"/>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0" name="Freeform 553"/>
          <p:cNvSpPr>
            <a:spLocks noEditPoints="1"/>
          </p:cNvSpPr>
          <p:nvPr/>
        </p:nvSpPr>
        <p:spPr bwMode="auto">
          <a:xfrm>
            <a:off x="1380069" y="49551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4" y="12"/>
                  <a:pt x="15" y="12"/>
                  <a:pt x="15" y="11"/>
                </a:cubicBezTo>
                <a:cubicBezTo>
                  <a:pt x="15" y="3"/>
                  <a:pt x="15" y="3"/>
                  <a:pt x="15" y="3"/>
                </a:cubicBezTo>
                <a:cubicBezTo>
                  <a:pt x="15" y="2"/>
                  <a:pt x="14" y="1"/>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1" name="Freeform 554"/>
          <p:cNvSpPr>
            <a:spLocks noEditPoints="1"/>
          </p:cNvSpPr>
          <p:nvPr/>
        </p:nvSpPr>
        <p:spPr bwMode="auto">
          <a:xfrm>
            <a:off x="1456269" y="4993219"/>
            <a:ext cx="21167" cy="16933"/>
          </a:xfrm>
          <a:custGeom>
            <a:avLst/>
            <a:gdLst>
              <a:gd name="T0" fmla="*/ 11 w 15"/>
              <a:gd name="T1" fmla="*/ 0 h 14"/>
              <a:gd name="T2" fmla="*/ 4 w 15"/>
              <a:gd name="T3" fmla="*/ 0 h 14"/>
              <a:gd name="T4" fmla="*/ 2 w 15"/>
              <a:gd name="T5" fmla="*/ 1 h 14"/>
              <a:gd name="T6" fmla="*/ 0 w 15"/>
              <a:gd name="T7" fmla="*/ 3 h 14"/>
              <a:gd name="T8" fmla="*/ 0 w 15"/>
              <a:gd name="T9" fmla="*/ 11 h 14"/>
              <a:gd name="T10" fmla="*/ 2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2" y="1"/>
                </a:cubicBezTo>
                <a:cubicBezTo>
                  <a:pt x="1" y="2"/>
                  <a:pt x="0" y="2"/>
                  <a:pt x="0" y="3"/>
                </a:cubicBezTo>
                <a:cubicBezTo>
                  <a:pt x="0" y="11"/>
                  <a:pt x="0" y="11"/>
                  <a:pt x="0" y="11"/>
                </a:cubicBez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2" name="Freeform 555"/>
          <p:cNvSpPr>
            <a:spLocks noEditPoints="1"/>
          </p:cNvSpPr>
          <p:nvPr/>
        </p:nvSpPr>
        <p:spPr bwMode="auto">
          <a:xfrm>
            <a:off x="1418169" y="4955119"/>
            <a:ext cx="21167" cy="16933"/>
          </a:xfrm>
          <a:custGeom>
            <a:avLst/>
            <a:gdLst>
              <a:gd name="T0" fmla="*/ 11 w 15"/>
              <a:gd name="T1" fmla="*/ 0 h 14"/>
              <a:gd name="T2" fmla="*/ 4 w 15"/>
              <a:gd name="T3" fmla="*/ 0 h 14"/>
              <a:gd name="T4" fmla="*/ 1 w 15"/>
              <a:gd name="T5" fmla="*/ 1 h 14"/>
              <a:gd name="T6" fmla="*/ 0 w 15"/>
              <a:gd name="T7" fmla="*/ 3 h 14"/>
              <a:gd name="T8" fmla="*/ 0 w 15"/>
              <a:gd name="T9" fmla="*/ 11 h 14"/>
              <a:gd name="T10" fmla="*/ 1 w 15"/>
              <a:gd name="T11" fmla="*/ 13 h 14"/>
              <a:gd name="T12" fmla="*/ 4 w 15"/>
              <a:gd name="T13" fmla="*/ 14 h 14"/>
              <a:gd name="T14" fmla="*/ 11 w 15"/>
              <a:gd name="T15" fmla="*/ 14 h 14"/>
              <a:gd name="T16" fmla="*/ 14 w 15"/>
              <a:gd name="T17" fmla="*/ 13 h 14"/>
              <a:gd name="T18" fmla="*/ 15 w 15"/>
              <a:gd name="T19" fmla="*/ 11 h 14"/>
              <a:gd name="T20" fmla="*/ 15 w 15"/>
              <a:gd name="T21" fmla="*/ 3 h 14"/>
              <a:gd name="T22" fmla="*/ 14 w 15"/>
              <a:gd name="T23" fmla="*/ 1 h 14"/>
              <a:gd name="T24" fmla="*/ 11 w 15"/>
              <a:gd name="T25" fmla="*/ 0 h 14"/>
              <a:gd name="T26" fmla="*/ 11 w 15"/>
              <a:gd name="T27" fmla="*/ 0 h 14"/>
              <a:gd name="T28" fmla="*/ 11 w 15"/>
              <a:gd name="T2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11" y="0"/>
                </a:moveTo>
                <a:cubicBezTo>
                  <a:pt x="4" y="0"/>
                  <a:pt x="4" y="0"/>
                  <a:pt x="4" y="0"/>
                </a:cubicBezTo>
                <a:cubicBezTo>
                  <a:pt x="3" y="0"/>
                  <a:pt x="2" y="0"/>
                  <a:pt x="1" y="1"/>
                </a:cubicBezTo>
                <a:cubicBezTo>
                  <a:pt x="1" y="1"/>
                  <a:pt x="0" y="2"/>
                  <a:pt x="0" y="3"/>
                </a:cubicBezTo>
                <a:cubicBezTo>
                  <a:pt x="0" y="11"/>
                  <a:pt x="0" y="11"/>
                  <a:pt x="0" y="11"/>
                </a:cubicBezTo>
                <a:cubicBezTo>
                  <a:pt x="0" y="12"/>
                  <a:pt x="1" y="12"/>
                  <a:pt x="1"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3" name="Freeform 556"/>
          <p:cNvSpPr>
            <a:spLocks noEditPoints="1"/>
          </p:cNvSpPr>
          <p:nvPr/>
        </p:nvSpPr>
        <p:spPr bwMode="auto">
          <a:xfrm>
            <a:off x="1456269" y="4955119"/>
            <a:ext cx="21167" cy="16933"/>
          </a:xfrm>
          <a:custGeom>
            <a:avLst/>
            <a:gdLst>
              <a:gd name="T0" fmla="*/ 0 w 15"/>
              <a:gd name="T1" fmla="*/ 11 h 14"/>
              <a:gd name="T2" fmla="*/ 2 w 15"/>
              <a:gd name="T3" fmla="*/ 13 h 14"/>
              <a:gd name="T4" fmla="*/ 4 w 15"/>
              <a:gd name="T5" fmla="*/ 14 h 14"/>
              <a:gd name="T6" fmla="*/ 11 w 15"/>
              <a:gd name="T7" fmla="*/ 14 h 14"/>
              <a:gd name="T8" fmla="*/ 14 w 15"/>
              <a:gd name="T9" fmla="*/ 13 h 14"/>
              <a:gd name="T10" fmla="*/ 15 w 15"/>
              <a:gd name="T11" fmla="*/ 11 h 14"/>
              <a:gd name="T12" fmla="*/ 15 w 15"/>
              <a:gd name="T13" fmla="*/ 3 h 14"/>
              <a:gd name="T14" fmla="*/ 14 w 15"/>
              <a:gd name="T15" fmla="*/ 1 h 14"/>
              <a:gd name="T16" fmla="*/ 11 w 15"/>
              <a:gd name="T17" fmla="*/ 0 h 14"/>
              <a:gd name="T18" fmla="*/ 4 w 15"/>
              <a:gd name="T19" fmla="*/ 0 h 14"/>
              <a:gd name="T20" fmla="*/ 2 w 15"/>
              <a:gd name="T21" fmla="*/ 1 h 14"/>
              <a:gd name="T22" fmla="*/ 0 w 15"/>
              <a:gd name="T23" fmla="*/ 3 h 14"/>
              <a:gd name="T24" fmla="*/ 0 w 15"/>
              <a:gd name="T25" fmla="*/ 11 h 14"/>
              <a:gd name="T26" fmla="*/ 0 w 15"/>
              <a:gd name="T27" fmla="*/ 11 h 14"/>
              <a:gd name="T28" fmla="*/ 0 w 15"/>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4">
                <a:moveTo>
                  <a:pt x="0" y="11"/>
                </a:moveTo>
                <a:cubicBezTo>
                  <a:pt x="0" y="12"/>
                  <a:pt x="1" y="12"/>
                  <a:pt x="2" y="13"/>
                </a:cubicBezTo>
                <a:cubicBezTo>
                  <a:pt x="2" y="14"/>
                  <a:pt x="3" y="14"/>
                  <a:pt x="4" y="14"/>
                </a:cubicBezTo>
                <a:cubicBezTo>
                  <a:pt x="11" y="14"/>
                  <a:pt x="11" y="14"/>
                  <a:pt x="11" y="14"/>
                </a:cubicBezTo>
                <a:cubicBezTo>
                  <a:pt x="12" y="14"/>
                  <a:pt x="13" y="14"/>
                  <a:pt x="14" y="13"/>
                </a:cubicBezTo>
                <a:cubicBezTo>
                  <a:pt x="15" y="12"/>
                  <a:pt x="15" y="12"/>
                  <a:pt x="15" y="11"/>
                </a:cubicBezTo>
                <a:cubicBezTo>
                  <a:pt x="15" y="3"/>
                  <a:pt x="15" y="3"/>
                  <a:pt x="15" y="3"/>
                </a:cubicBezTo>
                <a:cubicBezTo>
                  <a:pt x="15" y="2"/>
                  <a:pt x="15" y="1"/>
                  <a:pt x="14" y="1"/>
                </a:cubicBezTo>
                <a:cubicBezTo>
                  <a:pt x="13" y="0"/>
                  <a:pt x="12" y="0"/>
                  <a:pt x="11" y="0"/>
                </a:cubicBezTo>
                <a:cubicBezTo>
                  <a:pt x="4" y="0"/>
                  <a:pt x="4" y="0"/>
                  <a:pt x="4" y="0"/>
                </a:cubicBezTo>
                <a:cubicBezTo>
                  <a:pt x="3" y="0"/>
                  <a:pt x="2" y="0"/>
                  <a:pt x="2" y="1"/>
                </a:cubicBezTo>
                <a:cubicBezTo>
                  <a:pt x="1" y="1"/>
                  <a:pt x="0" y="2"/>
                  <a:pt x="0" y="3"/>
                </a:cubicBezTo>
                <a:lnTo>
                  <a:pt x="0" y="11"/>
                </a:lnTo>
                <a:close/>
                <a:moveTo>
                  <a:pt x="0" y="11"/>
                </a:moveTo>
                <a:cubicBezTo>
                  <a:pt x="0" y="11"/>
                  <a:pt x="0" y="11"/>
                  <a:pt x="0"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4" name="Freeform 557"/>
          <p:cNvSpPr>
            <a:spLocks noEditPoints="1"/>
          </p:cNvSpPr>
          <p:nvPr/>
        </p:nvSpPr>
        <p:spPr bwMode="auto">
          <a:xfrm>
            <a:off x="3970867" y="5640919"/>
            <a:ext cx="228600" cy="190500"/>
          </a:xfrm>
          <a:custGeom>
            <a:avLst/>
            <a:gdLst>
              <a:gd name="T0" fmla="*/ 171 w 174"/>
              <a:gd name="T1" fmla="*/ 69 h 145"/>
              <a:gd name="T2" fmla="*/ 144 w 174"/>
              <a:gd name="T3" fmla="*/ 7 h 145"/>
              <a:gd name="T4" fmla="*/ 140 w 174"/>
              <a:gd name="T5" fmla="*/ 2 h 145"/>
              <a:gd name="T6" fmla="*/ 134 w 174"/>
              <a:gd name="T7" fmla="*/ 0 h 145"/>
              <a:gd name="T8" fmla="*/ 40 w 174"/>
              <a:gd name="T9" fmla="*/ 0 h 145"/>
              <a:gd name="T10" fmla="*/ 34 w 174"/>
              <a:gd name="T11" fmla="*/ 2 h 145"/>
              <a:gd name="T12" fmla="*/ 30 w 174"/>
              <a:gd name="T13" fmla="*/ 7 h 145"/>
              <a:gd name="T14" fmla="*/ 3 w 174"/>
              <a:gd name="T15" fmla="*/ 69 h 145"/>
              <a:gd name="T16" fmla="*/ 0 w 174"/>
              <a:gd name="T17" fmla="*/ 83 h 145"/>
              <a:gd name="T18" fmla="*/ 0 w 174"/>
              <a:gd name="T19" fmla="*/ 138 h 145"/>
              <a:gd name="T20" fmla="*/ 2 w 174"/>
              <a:gd name="T21" fmla="*/ 143 h 145"/>
              <a:gd name="T22" fmla="*/ 7 w 174"/>
              <a:gd name="T23" fmla="*/ 145 h 145"/>
              <a:gd name="T24" fmla="*/ 167 w 174"/>
              <a:gd name="T25" fmla="*/ 145 h 145"/>
              <a:gd name="T26" fmla="*/ 172 w 174"/>
              <a:gd name="T27" fmla="*/ 143 h 145"/>
              <a:gd name="T28" fmla="*/ 174 w 174"/>
              <a:gd name="T29" fmla="*/ 138 h 145"/>
              <a:gd name="T30" fmla="*/ 174 w 174"/>
              <a:gd name="T31" fmla="*/ 83 h 145"/>
              <a:gd name="T32" fmla="*/ 171 w 174"/>
              <a:gd name="T33" fmla="*/ 69 h 145"/>
              <a:gd name="T34" fmla="*/ 116 w 174"/>
              <a:gd name="T35" fmla="*/ 80 h 145"/>
              <a:gd name="T36" fmla="*/ 105 w 174"/>
              <a:gd name="T37" fmla="*/ 102 h 145"/>
              <a:gd name="T38" fmla="*/ 69 w 174"/>
              <a:gd name="T39" fmla="*/ 102 h 145"/>
              <a:gd name="T40" fmla="*/ 58 w 174"/>
              <a:gd name="T41" fmla="*/ 80 h 145"/>
              <a:gd name="T42" fmla="*/ 22 w 174"/>
              <a:gd name="T43" fmla="*/ 80 h 145"/>
              <a:gd name="T44" fmla="*/ 22 w 174"/>
              <a:gd name="T45" fmla="*/ 79 h 145"/>
              <a:gd name="T46" fmla="*/ 23 w 174"/>
              <a:gd name="T47" fmla="*/ 78 h 145"/>
              <a:gd name="T48" fmla="*/ 47 w 174"/>
              <a:gd name="T49" fmla="*/ 22 h 145"/>
              <a:gd name="T50" fmla="*/ 127 w 174"/>
              <a:gd name="T51" fmla="*/ 22 h 145"/>
              <a:gd name="T52" fmla="*/ 151 w 174"/>
              <a:gd name="T53" fmla="*/ 78 h 145"/>
              <a:gd name="T54" fmla="*/ 152 w 174"/>
              <a:gd name="T55" fmla="*/ 79 h 145"/>
              <a:gd name="T56" fmla="*/ 152 w 174"/>
              <a:gd name="T57" fmla="*/ 80 h 145"/>
              <a:gd name="T58" fmla="*/ 116 w 174"/>
              <a:gd name="T59" fmla="*/ 80 h 145"/>
              <a:gd name="T60" fmla="*/ 116 w 174"/>
              <a:gd name="T61" fmla="*/ 80 h 145"/>
              <a:gd name="T62" fmla="*/ 116 w 174"/>
              <a:gd name="T63" fmla="*/ 8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4" h="145">
                <a:moveTo>
                  <a:pt x="171" y="69"/>
                </a:moveTo>
                <a:cubicBezTo>
                  <a:pt x="144" y="7"/>
                  <a:pt x="144" y="7"/>
                  <a:pt x="144" y="7"/>
                </a:cubicBezTo>
                <a:cubicBezTo>
                  <a:pt x="144" y="5"/>
                  <a:pt x="142" y="3"/>
                  <a:pt x="140" y="2"/>
                </a:cubicBezTo>
                <a:cubicBezTo>
                  <a:pt x="138" y="1"/>
                  <a:pt x="136" y="0"/>
                  <a:pt x="134" y="0"/>
                </a:cubicBezTo>
                <a:cubicBezTo>
                  <a:pt x="40" y="0"/>
                  <a:pt x="40" y="0"/>
                  <a:pt x="40" y="0"/>
                </a:cubicBezTo>
                <a:cubicBezTo>
                  <a:pt x="38" y="0"/>
                  <a:pt x="36" y="1"/>
                  <a:pt x="34" y="2"/>
                </a:cubicBezTo>
                <a:cubicBezTo>
                  <a:pt x="32" y="3"/>
                  <a:pt x="30" y="5"/>
                  <a:pt x="30" y="7"/>
                </a:cubicBezTo>
                <a:cubicBezTo>
                  <a:pt x="3" y="69"/>
                  <a:pt x="3" y="69"/>
                  <a:pt x="3" y="69"/>
                </a:cubicBezTo>
                <a:cubicBezTo>
                  <a:pt x="1" y="74"/>
                  <a:pt x="0" y="79"/>
                  <a:pt x="0" y="83"/>
                </a:cubicBezTo>
                <a:cubicBezTo>
                  <a:pt x="0" y="138"/>
                  <a:pt x="0" y="138"/>
                  <a:pt x="0" y="138"/>
                </a:cubicBezTo>
                <a:cubicBezTo>
                  <a:pt x="0" y="140"/>
                  <a:pt x="0" y="142"/>
                  <a:pt x="2" y="143"/>
                </a:cubicBezTo>
                <a:cubicBezTo>
                  <a:pt x="3" y="145"/>
                  <a:pt x="5" y="145"/>
                  <a:pt x="7" y="145"/>
                </a:cubicBezTo>
                <a:cubicBezTo>
                  <a:pt x="167" y="145"/>
                  <a:pt x="167" y="145"/>
                  <a:pt x="167" y="145"/>
                </a:cubicBezTo>
                <a:cubicBezTo>
                  <a:pt x="169" y="145"/>
                  <a:pt x="171" y="145"/>
                  <a:pt x="172" y="143"/>
                </a:cubicBezTo>
                <a:cubicBezTo>
                  <a:pt x="174" y="142"/>
                  <a:pt x="174" y="140"/>
                  <a:pt x="174" y="138"/>
                </a:cubicBezTo>
                <a:cubicBezTo>
                  <a:pt x="174" y="83"/>
                  <a:pt x="174" y="83"/>
                  <a:pt x="174" y="83"/>
                </a:cubicBezTo>
                <a:cubicBezTo>
                  <a:pt x="174" y="79"/>
                  <a:pt x="173" y="74"/>
                  <a:pt x="171" y="69"/>
                </a:cubicBezTo>
                <a:close/>
                <a:moveTo>
                  <a:pt x="116" y="80"/>
                </a:moveTo>
                <a:cubicBezTo>
                  <a:pt x="105" y="102"/>
                  <a:pt x="105" y="102"/>
                  <a:pt x="105" y="102"/>
                </a:cubicBezTo>
                <a:cubicBezTo>
                  <a:pt x="69" y="102"/>
                  <a:pt x="69" y="102"/>
                  <a:pt x="69" y="102"/>
                </a:cubicBezTo>
                <a:cubicBezTo>
                  <a:pt x="58" y="80"/>
                  <a:pt x="58" y="80"/>
                  <a:pt x="58" y="80"/>
                </a:cubicBezTo>
                <a:cubicBezTo>
                  <a:pt x="22" y="80"/>
                  <a:pt x="22" y="80"/>
                  <a:pt x="22" y="80"/>
                </a:cubicBezTo>
                <a:cubicBezTo>
                  <a:pt x="22" y="80"/>
                  <a:pt x="22" y="80"/>
                  <a:pt x="22" y="79"/>
                </a:cubicBezTo>
                <a:cubicBezTo>
                  <a:pt x="22" y="79"/>
                  <a:pt x="23" y="78"/>
                  <a:pt x="23" y="78"/>
                </a:cubicBezTo>
                <a:cubicBezTo>
                  <a:pt x="47" y="22"/>
                  <a:pt x="47" y="22"/>
                  <a:pt x="47" y="22"/>
                </a:cubicBezTo>
                <a:cubicBezTo>
                  <a:pt x="127" y="22"/>
                  <a:pt x="127" y="22"/>
                  <a:pt x="127" y="22"/>
                </a:cubicBezTo>
                <a:cubicBezTo>
                  <a:pt x="151" y="78"/>
                  <a:pt x="151" y="78"/>
                  <a:pt x="151" y="78"/>
                </a:cubicBezTo>
                <a:cubicBezTo>
                  <a:pt x="151" y="78"/>
                  <a:pt x="151" y="79"/>
                  <a:pt x="152" y="79"/>
                </a:cubicBezTo>
                <a:cubicBezTo>
                  <a:pt x="152" y="79"/>
                  <a:pt x="152" y="80"/>
                  <a:pt x="152" y="80"/>
                </a:cubicBezTo>
                <a:lnTo>
                  <a:pt x="116" y="80"/>
                </a:lnTo>
                <a:close/>
                <a:moveTo>
                  <a:pt x="116" y="80"/>
                </a:moveTo>
                <a:cubicBezTo>
                  <a:pt x="116" y="80"/>
                  <a:pt x="116" y="80"/>
                  <a:pt x="116" y="8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5" name="Freeform 558"/>
          <p:cNvSpPr>
            <a:spLocks noEditPoints="1"/>
          </p:cNvSpPr>
          <p:nvPr/>
        </p:nvSpPr>
        <p:spPr bwMode="auto">
          <a:xfrm>
            <a:off x="5469469" y="3748617"/>
            <a:ext cx="226484" cy="22860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8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8 h 175"/>
              <a:gd name="T24" fmla="*/ 162 w 174"/>
              <a:gd name="T25" fmla="*/ 44 h 175"/>
              <a:gd name="T26" fmla="*/ 72 w 174"/>
              <a:gd name="T27" fmla="*/ 22 h 175"/>
              <a:gd name="T28" fmla="*/ 73 w 174"/>
              <a:gd name="T29" fmla="*/ 20 h 175"/>
              <a:gd name="T30" fmla="*/ 76 w 174"/>
              <a:gd name="T31" fmla="*/ 19 h 175"/>
              <a:gd name="T32" fmla="*/ 98 w 174"/>
              <a:gd name="T33" fmla="*/ 19 h 175"/>
              <a:gd name="T34" fmla="*/ 100 w 174"/>
              <a:gd name="T35" fmla="*/ 20 h 175"/>
              <a:gd name="T36" fmla="*/ 101 w 174"/>
              <a:gd name="T37" fmla="*/ 22 h 175"/>
              <a:gd name="T38" fmla="*/ 101 w 174"/>
              <a:gd name="T39" fmla="*/ 40 h 175"/>
              <a:gd name="T40" fmla="*/ 100 w 174"/>
              <a:gd name="T41" fmla="*/ 43 h 175"/>
              <a:gd name="T42" fmla="*/ 98 w 174"/>
              <a:gd name="T43" fmla="*/ 44 h 175"/>
              <a:gd name="T44" fmla="*/ 76 w 174"/>
              <a:gd name="T45" fmla="*/ 44 h 175"/>
              <a:gd name="T46" fmla="*/ 73 w 174"/>
              <a:gd name="T47" fmla="*/ 43 h 175"/>
              <a:gd name="T48" fmla="*/ 72 w 174"/>
              <a:gd name="T49" fmla="*/ 40 h 175"/>
              <a:gd name="T50" fmla="*/ 72 w 174"/>
              <a:gd name="T51" fmla="*/ 22 h 175"/>
              <a:gd name="T52" fmla="*/ 116 w 174"/>
              <a:gd name="T53" fmla="*/ 142 h 175"/>
              <a:gd name="T54" fmla="*/ 115 w 174"/>
              <a:gd name="T55" fmla="*/ 145 h 175"/>
              <a:gd name="T56" fmla="*/ 112 w 174"/>
              <a:gd name="T57" fmla="*/ 146 h 175"/>
              <a:gd name="T58" fmla="*/ 61 w 174"/>
              <a:gd name="T59" fmla="*/ 146 h 175"/>
              <a:gd name="T60" fmla="*/ 59 w 174"/>
              <a:gd name="T61" fmla="*/ 145 h 175"/>
              <a:gd name="T62" fmla="*/ 58 w 174"/>
              <a:gd name="T63" fmla="*/ 142 h 175"/>
              <a:gd name="T64" fmla="*/ 58 w 174"/>
              <a:gd name="T65" fmla="*/ 124 h 175"/>
              <a:gd name="T66" fmla="*/ 59 w 174"/>
              <a:gd name="T67" fmla="*/ 121 h 175"/>
              <a:gd name="T68" fmla="*/ 61 w 174"/>
              <a:gd name="T69" fmla="*/ 120 h 175"/>
              <a:gd name="T70" fmla="*/ 72 w 174"/>
              <a:gd name="T71" fmla="*/ 120 h 175"/>
              <a:gd name="T72" fmla="*/ 72 w 174"/>
              <a:gd name="T73" fmla="*/ 84 h 175"/>
              <a:gd name="T74" fmla="*/ 61 w 174"/>
              <a:gd name="T75" fmla="*/ 84 h 175"/>
              <a:gd name="T76" fmla="*/ 59 w 174"/>
              <a:gd name="T77" fmla="*/ 83 h 175"/>
              <a:gd name="T78" fmla="*/ 58 w 174"/>
              <a:gd name="T79" fmla="*/ 80 h 175"/>
              <a:gd name="T80" fmla="*/ 58 w 174"/>
              <a:gd name="T81" fmla="*/ 62 h 175"/>
              <a:gd name="T82" fmla="*/ 59 w 174"/>
              <a:gd name="T83" fmla="*/ 60 h 175"/>
              <a:gd name="T84" fmla="*/ 61 w 174"/>
              <a:gd name="T85" fmla="*/ 59 h 175"/>
              <a:gd name="T86" fmla="*/ 98 w 174"/>
              <a:gd name="T87" fmla="*/ 59 h 175"/>
              <a:gd name="T88" fmla="*/ 100 w 174"/>
              <a:gd name="T89" fmla="*/ 60 h 175"/>
              <a:gd name="T90" fmla="*/ 101 w 174"/>
              <a:gd name="T91" fmla="*/ 62 h 175"/>
              <a:gd name="T92" fmla="*/ 101 w 174"/>
              <a:gd name="T93" fmla="*/ 120 h 175"/>
              <a:gd name="T94" fmla="*/ 112 w 174"/>
              <a:gd name="T95" fmla="*/ 120 h 175"/>
              <a:gd name="T96" fmla="*/ 115 w 174"/>
              <a:gd name="T97" fmla="*/ 121 h 175"/>
              <a:gd name="T98" fmla="*/ 116 w 174"/>
              <a:gd name="T99" fmla="*/ 124 h 175"/>
              <a:gd name="T100" fmla="*/ 116 w 174"/>
              <a:gd name="T101" fmla="*/ 142 h 175"/>
              <a:gd name="T102" fmla="*/ 116 w 174"/>
              <a:gd name="T103" fmla="*/ 142 h 175"/>
              <a:gd name="T104" fmla="*/ 116 w 174"/>
              <a:gd name="T105" fmla="*/ 142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4" y="57"/>
                  <a:pt x="0" y="72"/>
                  <a:pt x="0" y="88"/>
                </a:cubicBezTo>
                <a:cubicBezTo>
                  <a:pt x="0" y="103"/>
                  <a:pt x="4"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8"/>
                </a:cubicBezTo>
                <a:cubicBezTo>
                  <a:pt x="174" y="72"/>
                  <a:pt x="170" y="57"/>
                  <a:pt x="162" y="44"/>
                </a:cubicBezTo>
                <a:close/>
                <a:moveTo>
                  <a:pt x="72" y="22"/>
                </a:moveTo>
                <a:cubicBezTo>
                  <a:pt x="72" y="21"/>
                  <a:pt x="73" y="20"/>
                  <a:pt x="73" y="20"/>
                </a:cubicBezTo>
                <a:cubicBezTo>
                  <a:pt x="74" y="19"/>
                  <a:pt x="75" y="19"/>
                  <a:pt x="76" y="19"/>
                </a:cubicBezTo>
                <a:cubicBezTo>
                  <a:pt x="98" y="19"/>
                  <a:pt x="98" y="19"/>
                  <a:pt x="98" y="19"/>
                </a:cubicBezTo>
                <a:cubicBezTo>
                  <a:pt x="99" y="19"/>
                  <a:pt x="100" y="19"/>
                  <a:pt x="100" y="20"/>
                </a:cubicBezTo>
                <a:cubicBezTo>
                  <a:pt x="101" y="20"/>
                  <a:pt x="101" y="21"/>
                  <a:pt x="101" y="22"/>
                </a:cubicBezTo>
                <a:cubicBezTo>
                  <a:pt x="101" y="40"/>
                  <a:pt x="101" y="40"/>
                  <a:pt x="101" y="40"/>
                </a:cubicBezTo>
                <a:cubicBezTo>
                  <a:pt x="101" y="41"/>
                  <a:pt x="101" y="42"/>
                  <a:pt x="100" y="43"/>
                </a:cubicBezTo>
                <a:cubicBezTo>
                  <a:pt x="100" y="44"/>
                  <a:pt x="99" y="44"/>
                  <a:pt x="98" y="44"/>
                </a:cubicBezTo>
                <a:cubicBezTo>
                  <a:pt x="76" y="44"/>
                  <a:pt x="76" y="44"/>
                  <a:pt x="76" y="44"/>
                </a:cubicBezTo>
                <a:cubicBezTo>
                  <a:pt x="75" y="44"/>
                  <a:pt x="74" y="44"/>
                  <a:pt x="73" y="43"/>
                </a:cubicBezTo>
                <a:cubicBezTo>
                  <a:pt x="73" y="42"/>
                  <a:pt x="72" y="41"/>
                  <a:pt x="72" y="40"/>
                </a:cubicBezTo>
                <a:lnTo>
                  <a:pt x="72" y="22"/>
                </a:lnTo>
                <a:close/>
                <a:moveTo>
                  <a:pt x="116" y="142"/>
                </a:moveTo>
                <a:cubicBezTo>
                  <a:pt x="116" y="143"/>
                  <a:pt x="116" y="144"/>
                  <a:pt x="115" y="145"/>
                </a:cubicBezTo>
                <a:cubicBezTo>
                  <a:pt x="114" y="145"/>
                  <a:pt x="113" y="146"/>
                  <a:pt x="112" y="146"/>
                </a:cubicBezTo>
                <a:cubicBezTo>
                  <a:pt x="61" y="146"/>
                  <a:pt x="61" y="146"/>
                  <a:pt x="61" y="146"/>
                </a:cubicBezTo>
                <a:cubicBezTo>
                  <a:pt x="60" y="146"/>
                  <a:pt x="60" y="145"/>
                  <a:pt x="59" y="145"/>
                </a:cubicBezTo>
                <a:cubicBezTo>
                  <a:pt x="58" y="144"/>
                  <a:pt x="58" y="143"/>
                  <a:pt x="58" y="142"/>
                </a:cubicBezTo>
                <a:cubicBezTo>
                  <a:pt x="58" y="124"/>
                  <a:pt x="58" y="124"/>
                  <a:pt x="58" y="124"/>
                </a:cubicBezTo>
                <a:cubicBezTo>
                  <a:pt x="58" y="123"/>
                  <a:pt x="58" y="122"/>
                  <a:pt x="59" y="121"/>
                </a:cubicBezTo>
                <a:cubicBezTo>
                  <a:pt x="60" y="121"/>
                  <a:pt x="60" y="120"/>
                  <a:pt x="61" y="120"/>
                </a:cubicBezTo>
                <a:cubicBezTo>
                  <a:pt x="72" y="120"/>
                  <a:pt x="72" y="120"/>
                  <a:pt x="72" y="120"/>
                </a:cubicBezTo>
                <a:cubicBezTo>
                  <a:pt x="72" y="84"/>
                  <a:pt x="72" y="84"/>
                  <a:pt x="72" y="84"/>
                </a:cubicBezTo>
                <a:cubicBezTo>
                  <a:pt x="61" y="84"/>
                  <a:pt x="61" y="84"/>
                  <a:pt x="61" y="84"/>
                </a:cubicBezTo>
                <a:cubicBezTo>
                  <a:pt x="60" y="84"/>
                  <a:pt x="60" y="84"/>
                  <a:pt x="59" y="83"/>
                </a:cubicBezTo>
                <a:cubicBezTo>
                  <a:pt x="58" y="82"/>
                  <a:pt x="58" y="81"/>
                  <a:pt x="58" y="80"/>
                </a:cubicBezTo>
                <a:cubicBezTo>
                  <a:pt x="58" y="62"/>
                  <a:pt x="58" y="62"/>
                  <a:pt x="58" y="62"/>
                </a:cubicBezTo>
                <a:cubicBezTo>
                  <a:pt x="58" y="61"/>
                  <a:pt x="58" y="60"/>
                  <a:pt x="59" y="60"/>
                </a:cubicBezTo>
                <a:cubicBezTo>
                  <a:pt x="60" y="59"/>
                  <a:pt x="60" y="59"/>
                  <a:pt x="61" y="59"/>
                </a:cubicBezTo>
                <a:cubicBezTo>
                  <a:pt x="98" y="59"/>
                  <a:pt x="98" y="59"/>
                  <a:pt x="98" y="59"/>
                </a:cubicBezTo>
                <a:cubicBezTo>
                  <a:pt x="99" y="59"/>
                  <a:pt x="100" y="59"/>
                  <a:pt x="100" y="60"/>
                </a:cubicBezTo>
                <a:cubicBezTo>
                  <a:pt x="101" y="60"/>
                  <a:pt x="101" y="61"/>
                  <a:pt x="101" y="62"/>
                </a:cubicBezTo>
                <a:cubicBezTo>
                  <a:pt x="101" y="120"/>
                  <a:pt x="101" y="120"/>
                  <a:pt x="101" y="120"/>
                </a:cubicBezTo>
                <a:cubicBezTo>
                  <a:pt x="112" y="120"/>
                  <a:pt x="112" y="120"/>
                  <a:pt x="112" y="120"/>
                </a:cubicBezTo>
                <a:cubicBezTo>
                  <a:pt x="113" y="120"/>
                  <a:pt x="114" y="121"/>
                  <a:pt x="115" y="121"/>
                </a:cubicBezTo>
                <a:cubicBezTo>
                  <a:pt x="116" y="122"/>
                  <a:pt x="116" y="123"/>
                  <a:pt x="116" y="124"/>
                </a:cubicBezTo>
                <a:lnTo>
                  <a:pt x="116" y="142"/>
                </a:lnTo>
                <a:close/>
                <a:moveTo>
                  <a:pt x="116" y="142"/>
                </a:moveTo>
                <a:cubicBezTo>
                  <a:pt x="116" y="142"/>
                  <a:pt x="116" y="142"/>
                  <a:pt x="116" y="1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6" name="Freeform 559"/>
          <p:cNvSpPr>
            <a:spLocks noEditPoints="1"/>
          </p:cNvSpPr>
          <p:nvPr/>
        </p:nvSpPr>
        <p:spPr bwMode="auto">
          <a:xfrm>
            <a:off x="5158319" y="3776135"/>
            <a:ext cx="59267" cy="46567"/>
          </a:xfrm>
          <a:custGeom>
            <a:avLst/>
            <a:gdLst>
              <a:gd name="T0" fmla="*/ 7 w 44"/>
              <a:gd name="T1" fmla="*/ 36 h 36"/>
              <a:gd name="T2" fmla="*/ 36 w 44"/>
              <a:gd name="T3" fmla="*/ 36 h 36"/>
              <a:gd name="T4" fmla="*/ 41 w 44"/>
              <a:gd name="T5" fmla="*/ 34 h 36"/>
              <a:gd name="T6" fmla="*/ 44 w 44"/>
              <a:gd name="T7" fmla="*/ 29 h 36"/>
              <a:gd name="T8" fmla="*/ 44 w 44"/>
              <a:gd name="T9" fmla="*/ 7 h 36"/>
              <a:gd name="T10" fmla="*/ 41 w 44"/>
              <a:gd name="T11" fmla="*/ 2 h 36"/>
              <a:gd name="T12" fmla="*/ 36 w 44"/>
              <a:gd name="T13" fmla="*/ 0 h 36"/>
              <a:gd name="T14" fmla="*/ 7 w 44"/>
              <a:gd name="T15" fmla="*/ 0 h 36"/>
              <a:gd name="T16" fmla="*/ 2 w 44"/>
              <a:gd name="T17" fmla="*/ 2 h 36"/>
              <a:gd name="T18" fmla="*/ 0 w 44"/>
              <a:gd name="T19" fmla="*/ 7 h 36"/>
              <a:gd name="T20" fmla="*/ 0 w 44"/>
              <a:gd name="T21" fmla="*/ 29 h 36"/>
              <a:gd name="T22" fmla="*/ 2 w 44"/>
              <a:gd name="T23" fmla="*/ 34 h 36"/>
              <a:gd name="T24" fmla="*/ 7 w 44"/>
              <a:gd name="T25" fmla="*/ 36 h 36"/>
              <a:gd name="T26" fmla="*/ 7 w 44"/>
              <a:gd name="T27" fmla="*/ 36 h 36"/>
              <a:gd name="T28" fmla="*/ 7 w 44"/>
              <a:gd name="T2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36">
                <a:moveTo>
                  <a:pt x="7" y="36"/>
                </a:moveTo>
                <a:cubicBezTo>
                  <a:pt x="36" y="36"/>
                  <a:pt x="36" y="36"/>
                  <a:pt x="36" y="36"/>
                </a:cubicBezTo>
                <a:cubicBezTo>
                  <a:pt x="38" y="36"/>
                  <a:pt x="40" y="35"/>
                  <a:pt x="41" y="34"/>
                </a:cubicBezTo>
                <a:cubicBezTo>
                  <a:pt x="43" y="32"/>
                  <a:pt x="44" y="31"/>
                  <a:pt x="44" y="29"/>
                </a:cubicBezTo>
                <a:cubicBezTo>
                  <a:pt x="44" y="7"/>
                  <a:pt x="44" y="7"/>
                  <a:pt x="44" y="7"/>
                </a:cubicBezTo>
                <a:cubicBezTo>
                  <a:pt x="44" y="5"/>
                  <a:pt x="43" y="3"/>
                  <a:pt x="41" y="2"/>
                </a:cubicBezTo>
                <a:cubicBezTo>
                  <a:pt x="40" y="0"/>
                  <a:pt x="38" y="0"/>
                  <a:pt x="36" y="0"/>
                </a:cubicBezTo>
                <a:cubicBezTo>
                  <a:pt x="7" y="0"/>
                  <a:pt x="7" y="0"/>
                  <a:pt x="7" y="0"/>
                </a:cubicBezTo>
                <a:cubicBezTo>
                  <a:pt x="5" y="0"/>
                  <a:pt x="4" y="0"/>
                  <a:pt x="2" y="2"/>
                </a:cubicBezTo>
                <a:cubicBezTo>
                  <a:pt x="1" y="3"/>
                  <a:pt x="0" y="5"/>
                  <a:pt x="0" y="7"/>
                </a:cubicBezTo>
                <a:cubicBezTo>
                  <a:pt x="0" y="29"/>
                  <a:pt x="0" y="29"/>
                  <a:pt x="0" y="29"/>
                </a:cubicBezTo>
                <a:cubicBezTo>
                  <a:pt x="0" y="31"/>
                  <a:pt x="1" y="32"/>
                  <a:pt x="2" y="34"/>
                </a:cubicBezTo>
                <a:cubicBezTo>
                  <a:pt x="4" y="35"/>
                  <a:pt x="5" y="36"/>
                  <a:pt x="7" y="36"/>
                </a:cubicBezTo>
                <a:close/>
                <a:moveTo>
                  <a:pt x="7" y="36"/>
                </a:moveTo>
                <a:cubicBezTo>
                  <a:pt x="7" y="36"/>
                  <a:pt x="7" y="36"/>
                  <a:pt x="7"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7" name="Freeform 560"/>
          <p:cNvSpPr>
            <a:spLocks noEditPoints="1"/>
          </p:cNvSpPr>
          <p:nvPr/>
        </p:nvSpPr>
        <p:spPr bwMode="auto">
          <a:xfrm>
            <a:off x="5139267" y="3852335"/>
            <a:ext cx="95251" cy="133351"/>
          </a:xfrm>
          <a:custGeom>
            <a:avLst/>
            <a:gdLst>
              <a:gd name="T0" fmla="*/ 71 w 73"/>
              <a:gd name="T1" fmla="*/ 75 h 102"/>
              <a:gd name="T2" fmla="*/ 66 w 73"/>
              <a:gd name="T3" fmla="*/ 73 h 102"/>
              <a:gd name="T4" fmla="*/ 59 w 73"/>
              <a:gd name="T5" fmla="*/ 73 h 102"/>
              <a:gd name="T6" fmla="*/ 59 w 73"/>
              <a:gd name="T7" fmla="*/ 7 h 102"/>
              <a:gd name="T8" fmla="*/ 56 w 73"/>
              <a:gd name="T9" fmla="*/ 2 h 102"/>
              <a:gd name="T10" fmla="*/ 51 w 73"/>
              <a:gd name="T11" fmla="*/ 0 h 102"/>
              <a:gd name="T12" fmla="*/ 8 w 73"/>
              <a:gd name="T13" fmla="*/ 0 h 102"/>
              <a:gd name="T14" fmla="*/ 3 w 73"/>
              <a:gd name="T15" fmla="*/ 2 h 102"/>
              <a:gd name="T16" fmla="*/ 0 w 73"/>
              <a:gd name="T17" fmla="*/ 7 h 102"/>
              <a:gd name="T18" fmla="*/ 0 w 73"/>
              <a:gd name="T19" fmla="*/ 22 h 102"/>
              <a:gd name="T20" fmla="*/ 3 w 73"/>
              <a:gd name="T21" fmla="*/ 27 h 102"/>
              <a:gd name="T22" fmla="*/ 8 w 73"/>
              <a:gd name="T23" fmla="*/ 29 h 102"/>
              <a:gd name="T24" fmla="*/ 15 w 73"/>
              <a:gd name="T25" fmla="*/ 29 h 102"/>
              <a:gd name="T26" fmla="*/ 15 w 73"/>
              <a:gd name="T27" fmla="*/ 73 h 102"/>
              <a:gd name="T28" fmla="*/ 8 w 73"/>
              <a:gd name="T29" fmla="*/ 73 h 102"/>
              <a:gd name="T30" fmla="*/ 3 w 73"/>
              <a:gd name="T31" fmla="*/ 75 h 102"/>
              <a:gd name="T32" fmla="*/ 0 w 73"/>
              <a:gd name="T33" fmla="*/ 80 h 102"/>
              <a:gd name="T34" fmla="*/ 0 w 73"/>
              <a:gd name="T35" fmla="*/ 94 h 102"/>
              <a:gd name="T36" fmla="*/ 3 w 73"/>
              <a:gd name="T37" fmla="*/ 100 h 102"/>
              <a:gd name="T38" fmla="*/ 8 w 73"/>
              <a:gd name="T39" fmla="*/ 102 h 102"/>
              <a:gd name="T40" fmla="*/ 66 w 73"/>
              <a:gd name="T41" fmla="*/ 102 h 102"/>
              <a:gd name="T42" fmla="*/ 71 w 73"/>
              <a:gd name="T43" fmla="*/ 100 h 102"/>
              <a:gd name="T44" fmla="*/ 73 w 73"/>
              <a:gd name="T45" fmla="*/ 94 h 102"/>
              <a:gd name="T46" fmla="*/ 73 w 73"/>
              <a:gd name="T47" fmla="*/ 80 h 102"/>
              <a:gd name="T48" fmla="*/ 71 w 73"/>
              <a:gd name="T49" fmla="*/ 75 h 102"/>
              <a:gd name="T50" fmla="*/ 71 w 73"/>
              <a:gd name="T51" fmla="*/ 75 h 102"/>
              <a:gd name="T52" fmla="*/ 71 w 73"/>
              <a:gd name="T53" fmla="*/ 75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02">
                <a:moveTo>
                  <a:pt x="71" y="75"/>
                </a:moveTo>
                <a:cubicBezTo>
                  <a:pt x="70" y="73"/>
                  <a:pt x="68" y="73"/>
                  <a:pt x="66" y="73"/>
                </a:cubicBezTo>
                <a:cubicBezTo>
                  <a:pt x="59" y="73"/>
                  <a:pt x="59" y="73"/>
                  <a:pt x="59" y="73"/>
                </a:cubicBezTo>
                <a:cubicBezTo>
                  <a:pt x="59" y="7"/>
                  <a:pt x="59" y="7"/>
                  <a:pt x="59" y="7"/>
                </a:cubicBezTo>
                <a:cubicBezTo>
                  <a:pt x="59" y="5"/>
                  <a:pt x="58" y="4"/>
                  <a:pt x="56" y="2"/>
                </a:cubicBezTo>
                <a:cubicBezTo>
                  <a:pt x="55" y="1"/>
                  <a:pt x="53" y="0"/>
                  <a:pt x="51" y="0"/>
                </a:cubicBezTo>
                <a:cubicBezTo>
                  <a:pt x="8" y="0"/>
                  <a:pt x="8" y="0"/>
                  <a:pt x="8" y="0"/>
                </a:cubicBezTo>
                <a:cubicBezTo>
                  <a:pt x="6" y="0"/>
                  <a:pt x="4" y="1"/>
                  <a:pt x="3" y="2"/>
                </a:cubicBezTo>
                <a:cubicBezTo>
                  <a:pt x="1" y="4"/>
                  <a:pt x="0" y="5"/>
                  <a:pt x="0" y="7"/>
                </a:cubicBezTo>
                <a:cubicBezTo>
                  <a:pt x="0" y="22"/>
                  <a:pt x="0" y="22"/>
                  <a:pt x="0" y="22"/>
                </a:cubicBezTo>
                <a:cubicBezTo>
                  <a:pt x="0" y="24"/>
                  <a:pt x="1" y="25"/>
                  <a:pt x="3" y="27"/>
                </a:cubicBezTo>
                <a:cubicBezTo>
                  <a:pt x="4" y="28"/>
                  <a:pt x="6" y="29"/>
                  <a:pt x="8" y="29"/>
                </a:cubicBezTo>
                <a:cubicBezTo>
                  <a:pt x="15" y="29"/>
                  <a:pt x="15" y="29"/>
                  <a:pt x="15" y="29"/>
                </a:cubicBezTo>
                <a:cubicBezTo>
                  <a:pt x="15" y="73"/>
                  <a:pt x="15" y="73"/>
                  <a:pt x="15" y="73"/>
                </a:cubicBezTo>
                <a:cubicBezTo>
                  <a:pt x="8" y="73"/>
                  <a:pt x="8" y="73"/>
                  <a:pt x="8" y="73"/>
                </a:cubicBezTo>
                <a:cubicBezTo>
                  <a:pt x="6" y="73"/>
                  <a:pt x="4" y="73"/>
                  <a:pt x="3" y="75"/>
                </a:cubicBezTo>
                <a:cubicBezTo>
                  <a:pt x="1" y="76"/>
                  <a:pt x="0" y="78"/>
                  <a:pt x="0" y="80"/>
                </a:cubicBezTo>
                <a:cubicBezTo>
                  <a:pt x="0" y="94"/>
                  <a:pt x="0" y="94"/>
                  <a:pt x="0" y="94"/>
                </a:cubicBezTo>
                <a:cubicBezTo>
                  <a:pt x="0" y="96"/>
                  <a:pt x="1" y="98"/>
                  <a:pt x="3" y="100"/>
                </a:cubicBezTo>
                <a:cubicBezTo>
                  <a:pt x="4" y="101"/>
                  <a:pt x="6" y="102"/>
                  <a:pt x="8" y="102"/>
                </a:cubicBezTo>
                <a:cubicBezTo>
                  <a:pt x="66" y="102"/>
                  <a:pt x="66" y="102"/>
                  <a:pt x="66" y="102"/>
                </a:cubicBezTo>
                <a:cubicBezTo>
                  <a:pt x="68" y="102"/>
                  <a:pt x="70" y="101"/>
                  <a:pt x="71" y="100"/>
                </a:cubicBezTo>
                <a:cubicBezTo>
                  <a:pt x="72" y="98"/>
                  <a:pt x="73" y="96"/>
                  <a:pt x="73" y="94"/>
                </a:cubicBezTo>
                <a:cubicBezTo>
                  <a:pt x="73" y="80"/>
                  <a:pt x="73" y="80"/>
                  <a:pt x="73" y="80"/>
                </a:cubicBezTo>
                <a:cubicBezTo>
                  <a:pt x="73" y="78"/>
                  <a:pt x="72" y="76"/>
                  <a:pt x="71" y="75"/>
                </a:cubicBezTo>
                <a:close/>
                <a:moveTo>
                  <a:pt x="71" y="75"/>
                </a:moveTo>
                <a:cubicBezTo>
                  <a:pt x="71" y="75"/>
                  <a:pt x="71" y="75"/>
                  <a:pt x="71" y="7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8" name="Freeform 561"/>
          <p:cNvSpPr>
            <a:spLocks noEditPoints="1"/>
          </p:cNvSpPr>
          <p:nvPr/>
        </p:nvSpPr>
        <p:spPr bwMode="auto">
          <a:xfrm>
            <a:off x="8830735" y="3399368"/>
            <a:ext cx="285751" cy="171451"/>
          </a:xfrm>
          <a:custGeom>
            <a:avLst/>
            <a:gdLst>
              <a:gd name="T0" fmla="*/ 214 w 218"/>
              <a:gd name="T1" fmla="*/ 4 h 131"/>
              <a:gd name="T2" fmla="*/ 204 w 218"/>
              <a:gd name="T3" fmla="*/ 0 h 131"/>
              <a:gd name="T4" fmla="*/ 15 w 218"/>
              <a:gd name="T5" fmla="*/ 0 h 131"/>
              <a:gd name="T6" fmla="*/ 4 w 218"/>
              <a:gd name="T7" fmla="*/ 4 h 131"/>
              <a:gd name="T8" fmla="*/ 0 w 218"/>
              <a:gd name="T9" fmla="*/ 15 h 131"/>
              <a:gd name="T10" fmla="*/ 0 w 218"/>
              <a:gd name="T11" fmla="*/ 116 h 131"/>
              <a:gd name="T12" fmla="*/ 4 w 218"/>
              <a:gd name="T13" fmla="*/ 127 h 131"/>
              <a:gd name="T14" fmla="*/ 15 w 218"/>
              <a:gd name="T15" fmla="*/ 131 h 131"/>
              <a:gd name="T16" fmla="*/ 204 w 218"/>
              <a:gd name="T17" fmla="*/ 131 h 131"/>
              <a:gd name="T18" fmla="*/ 214 w 218"/>
              <a:gd name="T19" fmla="*/ 127 h 131"/>
              <a:gd name="T20" fmla="*/ 218 w 218"/>
              <a:gd name="T21" fmla="*/ 116 h 131"/>
              <a:gd name="T22" fmla="*/ 218 w 218"/>
              <a:gd name="T23" fmla="*/ 15 h 131"/>
              <a:gd name="T24" fmla="*/ 214 w 218"/>
              <a:gd name="T25" fmla="*/ 4 h 131"/>
              <a:gd name="T26" fmla="*/ 204 w 218"/>
              <a:gd name="T27" fmla="*/ 116 h 131"/>
              <a:gd name="T28" fmla="*/ 15 w 218"/>
              <a:gd name="T29" fmla="*/ 116 h 131"/>
              <a:gd name="T30" fmla="*/ 15 w 218"/>
              <a:gd name="T31" fmla="*/ 15 h 131"/>
              <a:gd name="T32" fmla="*/ 204 w 218"/>
              <a:gd name="T33" fmla="*/ 15 h 131"/>
              <a:gd name="T34" fmla="*/ 204 w 218"/>
              <a:gd name="T35" fmla="*/ 116 h 131"/>
              <a:gd name="T36" fmla="*/ 204 w 218"/>
              <a:gd name="T37" fmla="*/ 116 h 131"/>
              <a:gd name="T38" fmla="*/ 204 w 218"/>
              <a:gd name="T39"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8" h="131">
                <a:moveTo>
                  <a:pt x="214" y="4"/>
                </a:moveTo>
                <a:cubicBezTo>
                  <a:pt x="211" y="2"/>
                  <a:pt x="208" y="0"/>
                  <a:pt x="204" y="0"/>
                </a:cubicBezTo>
                <a:cubicBezTo>
                  <a:pt x="15" y="0"/>
                  <a:pt x="15" y="0"/>
                  <a:pt x="15" y="0"/>
                </a:cubicBezTo>
                <a:cubicBezTo>
                  <a:pt x="11" y="0"/>
                  <a:pt x="7" y="2"/>
                  <a:pt x="4" y="4"/>
                </a:cubicBezTo>
                <a:cubicBezTo>
                  <a:pt x="1" y="7"/>
                  <a:pt x="0" y="11"/>
                  <a:pt x="0" y="15"/>
                </a:cubicBezTo>
                <a:cubicBezTo>
                  <a:pt x="0" y="116"/>
                  <a:pt x="0" y="116"/>
                  <a:pt x="0" y="116"/>
                </a:cubicBezTo>
                <a:cubicBezTo>
                  <a:pt x="0" y="120"/>
                  <a:pt x="1" y="124"/>
                  <a:pt x="4" y="127"/>
                </a:cubicBezTo>
                <a:cubicBezTo>
                  <a:pt x="7" y="130"/>
                  <a:pt x="11" y="131"/>
                  <a:pt x="15" y="131"/>
                </a:cubicBezTo>
                <a:cubicBezTo>
                  <a:pt x="204" y="131"/>
                  <a:pt x="204" y="131"/>
                  <a:pt x="204" y="131"/>
                </a:cubicBezTo>
                <a:cubicBezTo>
                  <a:pt x="208" y="131"/>
                  <a:pt x="211" y="130"/>
                  <a:pt x="214" y="127"/>
                </a:cubicBezTo>
                <a:cubicBezTo>
                  <a:pt x="217" y="124"/>
                  <a:pt x="218" y="120"/>
                  <a:pt x="218" y="116"/>
                </a:cubicBezTo>
                <a:cubicBezTo>
                  <a:pt x="218" y="15"/>
                  <a:pt x="218" y="15"/>
                  <a:pt x="218" y="15"/>
                </a:cubicBezTo>
                <a:cubicBezTo>
                  <a:pt x="218" y="11"/>
                  <a:pt x="217" y="7"/>
                  <a:pt x="214" y="4"/>
                </a:cubicBezTo>
                <a:close/>
                <a:moveTo>
                  <a:pt x="204" y="116"/>
                </a:moveTo>
                <a:cubicBezTo>
                  <a:pt x="15" y="116"/>
                  <a:pt x="15" y="116"/>
                  <a:pt x="15" y="116"/>
                </a:cubicBezTo>
                <a:cubicBezTo>
                  <a:pt x="15" y="15"/>
                  <a:pt x="15" y="15"/>
                  <a:pt x="15" y="15"/>
                </a:cubicBezTo>
                <a:cubicBezTo>
                  <a:pt x="204" y="15"/>
                  <a:pt x="204" y="15"/>
                  <a:pt x="204" y="15"/>
                </a:cubicBezTo>
                <a:lnTo>
                  <a:pt x="204" y="116"/>
                </a:lnTo>
                <a:close/>
                <a:moveTo>
                  <a:pt x="204" y="116"/>
                </a:moveTo>
                <a:cubicBezTo>
                  <a:pt x="204" y="116"/>
                  <a:pt x="204" y="116"/>
                  <a:pt x="204" y="1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9" name="Freeform 562"/>
          <p:cNvSpPr>
            <a:spLocks noEditPoints="1"/>
          </p:cNvSpPr>
          <p:nvPr/>
        </p:nvSpPr>
        <p:spPr bwMode="auto">
          <a:xfrm>
            <a:off x="8868833" y="3511553"/>
            <a:ext cx="19051" cy="21167"/>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0" name="Freeform 563"/>
          <p:cNvSpPr>
            <a:spLocks noEditPoints="1"/>
          </p:cNvSpPr>
          <p:nvPr/>
        </p:nvSpPr>
        <p:spPr bwMode="auto">
          <a:xfrm>
            <a:off x="8868835" y="3475568"/>
            <a:ext cx="38100" cy="19051"/>
          </a:xfrm>
          <a:custGeom>
            <a:avLst/>
            <a:gdLst>
              <a:gd name="T0" fmla="*/ 2 w 29"/>
              <a:gd name="T1" fmla="*/ 15 h 15"/>
              <a:gd name="T2" fmla="*/ 27 w 29"/>
              <a:gd name="T3" fmla="*/ 15 h 15"/>
              <a:gd name="T4" fmla="*/ 29 w 29"/>
              <a:gd name="T5" fmla="*/ 13 h 15"/>
              <a:gd name="T6" fmla="*/ 29 w 29"/>
              <a:gd name="T7" fmla="*/ 2 h 15"/>
              <a:gd name="T8" fmla="*/ 27 w 29"/>
              <a:gd name="T9" fmla="*/ 0 h 15"/>
              <a:gd name="T10" fmla="*/ 2 w 29"/>
              <a:gd name="T11" fmla="*/ 0 h 15"/>
              <a:gd name="T12" fmla="*/ 0 w 29"/>
              <a:gd name="T13" fmla="*/ 2 h 15"/>
              <a:gd name="T14" fmla="*/ 0 w 29"/>
              <a:gd name="T15" fmla="*/ 13 h 15"/>
              <a:gd name="T16" fmla="*/ 2 w 29"/>
              <a:gd name="T17" fmla="*/ 15 h 15"/>
              <a:gd name="T18" fmla="*/ 2 w 29"/>
              <a:gd name="T19" fmla="*/ 15 h 15"/>
              <a:gd name="T20" fmla="*/ 2 w 29"/>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5">
                <a:moveTo>
                  <a:pt x="2" y="15"/>
                </a:moveTo>
                <a:cubicBezTo>
                  <a:pt x="27" y="15"/>
                  <a:pt x="27" y="15"/>
                  <a:pt x="27" y="15"/>
                </a:cubicBezTo>
                <a:cubicBezTo>
                  <a:pt x="29" y="15"/>
                  <a:pt x="29" y="14"/>
                  <a:pt x="29" y="13"/>
                </a:cubicBezTo>
                <a:cubicBezTo>
                  <a:pt x="29" y="2"/>
                  <a:pt x="29" y="2"/>
                  <a:pt x="29" y="2"/>
                </a:cubicBezTo>
                <a:cubicBezTo>
                  <a:pt x="29" y="1"/>
                  <a:pt x="29" y="0"/>
                  <a:pt x="27"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1" name="Freeform 564"/>
          <p:cNvSpPr>
            <a:spLocks noEditPoints="1"/>
          </p:cNvSpPr>
          <p:nvPr/>
        </p:nvSpPr>
        <p:spPr bwMode="auto">
          <a:xfrm>
            <a:off x="88688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2" name="Freeform 565"/>
          <p:cNvSpPr>
            <a:spLocks noEditPoints="1"/>
          </p:cNvSpPr>
          <p:nvPr/>
        </p:nvSpPr>
        <p:spPr bwMode="auto">
          <a:xfrm>
            <a:off x="8906935" y="3511553"/>
            <a:ext cx="133351" cy="21167"/>
          </a:xfrm>
          <a:custGeom>
            <a:avLst/>
            <a:gdLst>
              <a:gd name="T0" fmla="*/ 100 w 102"/>
              <a:gd name="T1" fmla="*/ 0 h 15"/>
              <a:gd name="T2" fmla="*/ 2 w 102"/>
              <a:gd name="T3" fmla="*/ 0 h 15"/>
              <a:gd name="T4" fmla="*/ 0 w 102"/>
              <a:gd name="T5" fmla="*/ 2 h 15"/>
              <a:gd name="T6" fmla="*/ 0 w 102"/>
              <a:gd name="T7" fmla="*/ 13 h 15"/>
              <a:gd name="T8" fmla="*/ 2 w 102"/>
              <a:gd name="T9" fmla="*/ 15 h 15"/>
              <a:gd name="T10" fmla="*/ 100 w 102"/>
              <a:gd name="T11" fmla="*/ 15 h 15"/>
              <a:gd name="T12" fmla="*/ 102 w 102"/>
              <a:gd name="T13" fmla="*/ 13 h 15"/>
              <a:gd name="T14" fmla="*/ 102 w 102"/>
              <a:gd name="T15" fmla="*/ 2 h 15"/>
              <a:gd name="T16" fmla="*/ 100 w 102"/>
              <a:gd name="T17" fmla="*/ 0 h 15"/>
              <a:gd name="T18" fmla="*/ 100 w 102"/>
              <a:gd name="T19" fmla="*/ 0 h 15"/>
              <a:gd name="T20" fmla="*/ 100 w 102"/>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5">
                <a:moveTo>
                  <a:pt x="100" y="0"/>
                </a:moveTo>
                <a:cubicBezTo>
                  <a:pt x="2" y="0"/>
                  <a:pt x="2" y="0"/>
                  <a:pt x="2" y="0"/>
                </a:cubicBezTo>
                <a:cubicBezTo>
                  <a:pt x="1" y="0"/>
                  <a:pt x="0" y="1"/>
                  <a:pt x="0" y="2"/>
                </a:cubicBezTo>
                <a:cubicBezTo>
                  <a:pt x="0" y="13"/>
                  <a:pt x="0" y="13"/>
                  <a:pt x="0" y="13"/>
                </a:cubicBezTo>
                <a:cubicBezTo>
                  <a:pt x="0" y="14"/>
                  <a:pt x="1" y="15"/>
                  <a:pt x="2" y="15"/>
                </a:cubicBezTo>
                <a:cubicBezTo>
                  <a:pt x="100" y="15"/>
                  <a:pt x="100" y="15"/>
                  <a:pt x="100" y="15"/>
                </a:cubicBezTo>
                <a:cubicBezTo>
                  <a:pt x="101" y="15"/>
                  <a:pt x="102" y="14"/>
                  <a:pt x="102" y="13"/>
                </a:cubicBezTo>
                <a:cubicBezTo>
                  <a:pt x="102" y="2"/>
                  <a:pt x="102" y="2"/>
                  <a:pt x="102" y="2"/>
                </a:cubicBezTo>
                <a:cubicBezTo>
                  <a:pt x="102" y="1"/>
                  <a:pt x="101" y="0"/>
                  <a:pt x="100" y="0"/>
                </a:cubicBezTo>
                <a:close/>
                <a:moveTo>
                  <a:pt x="100" y="0"/>
                </a:moveTo>
                <a:cubicBezTo>
                  <a:pt x="100" y="0"/>
                  <a:pt x="100" y="0"/>
                  <a:pt x="10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3" name="Freeform 566"/>
          <p:cNvSpPr>
            <a:spLocks noEditPoints="1"/>
          </p:cNvSpPr>
          <p:nvPr/>
        </p:nvSpPr>
        <p:spPr bwMode="auto">
          <a:xfrm>
            <a:off x="8925984" y="3475568"/>
            <a:ext cx="19051" cy="19051"/>
          </a:xfrm>
          <a:custGeom>
            <a:avLst/>
            <a:gdLst>
              <a:gd name="T0" fmla="*/ 0 w 14"/>
              <a:gd name="T1" fmla="*/ 13 h 15"/>
              <a:gd name="T2" fmla="*/ 2 w 14"/>
              <a:gd name="T3" fmla="*/ 15 h 15"/>
              <a:gd name="T4" fmla="*/ 12 w 14"/>
              <a:gd name="T5" fmla="*/ 15 h 15"/>
              <a:gd name="T6" fmla="*/ 14 w 14"/>
              <a:gd name="T7" fmla="*/ 13 h 15"/>
              <a:gd name="T8" fmla="*/ 14 w 14"/>
              <a:gd name="T9" fmla="*/ 2 h 15"/>
              <a:gd name="T10" fmla="*/ 12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2" y="15"/>
                  <a:pt x="12" y="15"/>
                  <a:pt x="12" y="15"/>
                </a:cubicBezTo>
                <a:cubicBezTo>
                  <a:pt x="14" y="15"/>
                  <a:pt x="14" y="14"/>
                  <a:pt x="14" y="13"/>
                </a:cubicBezTo>
                <a:cubicBezTo>
                  <a:pt x="14" y="2"/>
                  <a:pt x="14" y="2"/>
                  <a:pt x="14" y="2"/>
                </a:cubicBezTo>
                <a:cubicBezTo>
                  <a:pt x="14" y="1"/>
                  <a:pt x="14" y="0"/>
                  <a:pt x="12" y="0"/>
                </a:cubicBezTo>
                <a:cubicBezTo>
                  <a:pt x="2" y="0"/>
                  <a:pt x="2" y="0"/>
                  <a:pt x="2" y="0"/>
                </a:cubicBezTo>
                <a:cubicBezTo>
                  <a:pt x="0" y="0"/>
                  <a:pt x="0" y="1"/>
                  <a:pt x="0" y="2"/>
                </a:cubicBezTo>
                <a:lnTo>
                  <a:pt x="0" y="13"/>
                </a:lnTo>
                <a:close/>
                <a:moveTo>
                  <a:pt x="0" y="13"/>
                </a:moveTo>
                <a:cubicBezTo>
                  <a:pt x="0" y="13"/>
                  <a:pt x="0" y="13"/>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4" name="Freeform 567"/>
          <p:cNvSpPr>
            <a:spLocks noEditPoints="1"/>
          </p:cNvSpPr>
          <p:nvPr/>
        </p:nvSpPr>
        <p:spPr bwMode="auto">
          <a:xfrm>
            <a:off x="89069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5" name="Freeform 568"/>
          <p:cNvSpPr>
            <a:spLocks noEditPoints="1"/>
          </p:cNvSpPr>
          <p:nvPr/>
        </p:nvSpPr>
        <p:spPr bwMode="auto">
          <a:xfrm>
            <a:off x="8964084" y="3475568"/>
            <a:ext cx="19051" cy="19051"/>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0"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0" y="0"/>
                  <a:pt x="0" y="1"/>
                  <a:pt x="0" y="2"/>
                </a:cubicBezTo>
                <a:lnTo>
                  <a:pt x="0" y="13"/>
                </a:lnTo>
                <a:close/>
                <a:moveTo>
                  <a:pt x="0" y="13"/>
                </a:moveTo>
                <a:cubicBezTo>
                  <a:pt x="0" y="13"/>
                  <a:pt x="0" y="13"/>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6" name="Freeform 569"/>
          <p:cNvSpPr>
            <a:spLocks noEditPoints="1"/>
          </p:cNvSpPr>
          <p:nvPr/>
        </p:nvSpPr>
        <p:spPr bwMode="auto">
          <a:xfrm>
            <a:off x="89450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7" name="Freeform 570"/>
          <p:cNvSpPr>
            <a:spLocks noEditPoints="1"/>
          </p:cNvSpPr>
          <p:nvPr/>
        </p:nvSpPr>
        <p:spPr bwMode="auto">
          <a:xfrm>
            <a:off x="9002184" y="3475568"/>
            <a:ext cx="19051" cy="19051"/>
          </a:xfrm>
          <a:custGeom>
            <a:avLst/>
            <a:gdLst>
              <a:gd name="T0" fmla="*/ 0 w 14"/>
              <a:gd name="T1" fmla="*/ 13 h 15"/>
              <a:gd name="T2" fmla="*/ 2 w 14"/>
              <a:gd name="T3" fmla="*/ 15 h 15"/>
              <a:gd name="T4" fmla="*/ 13 w 14"/>
              <a:gd name="T5" fmla="*/ 15 h 15"/>
              <a:gd name="T6" fmla="*/ 14 w 14"/>
              <a:gd name="T7" fmla="*/ 13 h 15"/>
              <a:gd name="T8" fmla="*/ 14 w 14"/>
              <a:gd name="T9" fmla="*/ 2 h 15"/>
              <a:gd name="T10" fmla="*/ 13 w 14"/>
              <a:gd name="T11" fmla="*/ 0 h 15"/>
              <a:gd name="T12" fmla="*/ 2 w 14"/>
              <a:gd name="T13" fmla="*/ 0 h 15"/>
              <a:gd name="T14" fmla="*/ 0 w 14"/>
              <a:gd name="T15" fmla="*/ 2 h 15"/>
              <a:gd name="T16" fmla="*/ 0 w 14"/>
              <a:gd name="T17" fmla="*/ 13 h 15"/>
              <a:gd name="T18" fmla="*/ 0 w 14"/>
              <a:gd name="T19" fmla="*/ 13 h 15"/>
              <a:gd name="T20" fmla="*/ 0 w 14"/>
              <a:gd name="T21"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3"/>
                </a:moveTo>
                <a:cubicBezTo>
                  <a:pt x="0" y="14"/>
                  <a:pt x="1" y="15"/>
                  <a:pt x="2" y="15"/>
                </a:cubicBezTo>
                <a:cubicBezTo>
                  <a:pt x="13" y="15"/>
                  <a:pt x="13" y="15"/>
                  <a:pt x="13" y="15"/>
                </a:cubicBezTo>
                <a:cubicBezTo>
                  <a:pt x="14" y="15"/>
                  <a:pt x="14" y="14"/>
                  <a:pt x="14" y="13"/>
                </a:cubicBezTo>
                <a:cubicBezTo>
                  <a:pt x="14" y="2"/>
                  <a:pt x="14" y="2"/>
                  <a:pt x="14" y="2"/>
                </a:cubicBezTo>
                <a:cubicBezTo>
                  <a:pt x="14" y="1"/>
                  <a:pt x="14" y="0"/>
                  <a:pt x="13" y="0"/>
                </a:cubicBezTo>
                <a:cubicBezTo>
                  <a:pt x="2" y="0"/>
                  <a:pt x="2" y="0"/>
                  <a:pt x="2" y="0"/>
                </a:cubicBezTo>
                <a:cubicBezTo>
                  <a:pt x="1" y="0"/>
                  <a:pt x="0" y="1"/>
                  <a:pt x="0" y="2"/>
                </a:cubicBezTo>
                <a:lnTo>
                  <a:pt x="0" y="13"/>
                </a:lnTo>
                <a:close/>
                <a:moveTo>
                  <a:pt x="0" y="13"/>
                </a:moveTo>
                <a:cubicBezTo>
                  <a:pt x="0" y="13"/>
                  <a:pt x="0" y="13"/>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8" name="Freeform 571"/>
          <p:cNvSpPr>
            <a:spLocks noEditPoints="1"/>
          </p:cNvSpPr>
          <p:nvPr/>
        </p:nvSpPr>
        <p:spPr bwMode="auto">
          <a:xfrm>
            <a:off x="9059333" y="3511553"/>
            <a:ext cx="19051" cy="21167"/>
          </a:xfrm>
          <a:custGeom>
            <a:avLst/>
            <a:gdLst>
              <a:gd name="T0" fmla="*/ 12 w 14"/>
              <a:gd name="T1" fmla="*/ 0 h 15"/>
              <a:gd name="T2" fmla="*/ 1 w 14"/>
              <a:gd name="T3" fmla="*/ 0 h 15"/>
              <a:gd name="T4" fmla="*/ 0 w 14"/>
              <a:gd name="T5" fmla="*/ 2 h 15"/>
              <a:gd name="T6" fmla="*/ 0 w 14"/>
              <a:gd name="T7" fmla="*/ 13 h 15"/>
              <a:gd name="T8" fmla="*/ 1 w 14"/>
              <a:gd name="T9" fmla="*/ 15 h 15"/>
              <a:gd name="T10" fmla="*/ 12 w 14"/>
              <a:gd name="T11" fmla="*/ 15 h 15"/>
              <a:gd name="T12" fmla="*/ 14 w 14"/>
              <a:gd name="T13" fmla="*/ 13 h 15"/>
              <a:gd name="T14" fmla="*/ 14 w 14"/>
              <a:gd name="T15" fmla="*/ 2 h 15"/>
              <a:gd name="T16" fmla="*/ 12 w 14"/>
              <a:gd name="T17" fmla="*/ 0 h 15"/>
              <a:gd name="T18" fmla="*/ 12 w 14"/>
              <a:gd name="T19" fmla="*/ 0 h 15"/>
              <a:gd name="T20" fmla="*/ 12 w 14"/>
              <a:gd name="T2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12" y="0"/>
                </a:moveTo>
                <a:cubicBezTo>
                  <a:pt x="1" y="0"/>
                  <a:pt x="1" y="0"/>
                  <a:pt x="1" y="0"/>
                </a:cubicBezTo>
                <a:cubicBezTo>
                  <a:pt x="0" y="0"/>
                  <a:pt x="0" y="1"/>
                  <a:pt x="0" y="2"/>
                </a:cubicBezTo>
                <a:cubicBezTo>
                  <a:pt x="0" y="13"/>
                  <a:pt x="0" y="13"/>
                  <a:pt x="0" y="13"/>
                </a:cubicBezTo>
                <a:cubicBezTo>
                  <a:pt x="0" y="14"/>
                  <a:pt x="0" y="15"/>
                  <a:pt x="1" y="15"/>
                </a:cubicBezTo>
                <a:cubicBezTo>
                  <a:pt x="12" y="15"/>
                  <a:pt x="12" y="15"/>
                  <a:pt x="12" y="15"/>
                </a:cubicBezTo>
                <a:cubicBezTo>
                  <a:pt x="13" y="15"/>
                  <a:pt x="14" y="14"/>
                  <a:pt x="14" y="13"/>
                </a:cubicBezTo>
                <a:cubicBezTo>
                  <a:pt x="14" y="2"/>
                  <a:pt x="14" y="2"/>
                  <a:pt x="14" y="2"/>
                </a:cubicBezTo>
                <a:cubicBezTo>
                  <a:pt x="14" y="1"/>
                  <a:pt x="13" y="0"/>
                  <a:pt x="12" y="0"/>
                </a:cubicBezTo>
                <a:close/>
                <a:moveTo>
                  <a:pt x="12" y="0"/>
                </a:moveTo>
                <a:cubicBezTo>
                  <a:pt x="12" y="0"/>
                  <a:pt x="12" y="0"/>
                  <a:pt x="1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9" name="Freeform 572"/>
          <p:cNvSpPr>
            <a:spLocks noEditPoints="1"/>
          </p:cNvSpPr>
          <p:nvPr/>
        </p:nvSpPr>
        <p:spPr bwMode="auto">
          <a:xfrm>
            <a:off x="89831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0" name="Freeform 573"/>
          <p:cNvSpPr>
            <a:spLocks noEditPoints="1"/>
          </p:cNvSpPr>
          <p:nvPr/>
        </p:nvSpPr>
        <p:spPr bwMode="auto">
          <a:xfrm>
            <a:off x="9021233" y="3437468"/>
            <a:ext cx="19051" cy="19051"/>
          </a:xfrm>
          <a:custGeom>
            <a:avLst/>
            <a:gdLst>
              <a:gd name="T0" fmla="*/ 2 w 15"/>
              <a:gd name="T1" fmla="*/ 15 h 15"/>
              <a:gd name="T2" fmla="*/ 13 w 15"/>
              <a:gd name="T3" fmla="*/ 15 h 15"/>
              <a:gd name="T4" fmla="*/ 15 w 15"/>
              <a:gd name="T5" fmla="*/ 13 h 15"/>
              <a:gd name="T6" fmla="*/ 15 w 15"/>
              <a:gd name="T7" fmla="*/ 2 h 15"/>
              <a:gd name="T8" fmla="*/ 13 w 15"/>
              <a:gd name="T9" fmla="*/ 0 h 15"/>
              <a:gd name="T10" fmla="*/ 2 w 15"/>
              <a:gd name="T11" fmla="*/ 0 h 15"/>
              <a:gd name="T12" fmla="*/ 0 w 15"/>
              <a:gd name="T13" fmla="*/ 2 h 15"/>
              <a:gd name="T14" fmla="*/ 0 w 15"/>
              <a:gd name="T15" fmla="*/ 13 h 15"/>
              <a:gd name="T16" fmla="*/ 2 w 15"/>
              <a:gd name="T17" fmla="*/ 15 h 15"/>
              <a:gd name="T18" fmla="*/ 2 w 15"/>
              <a:gd name="T19" fmla="*/ 15 h 15"/>
              <a:gd name="T20" fmla="*/ 2 w 15"/>
              <a:gd name="T21"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5">
                <a:moveTo>
                  <a:pt x="2" y="15"/>
                </a:moveTo>
                <a:cubicBezTo>
                  <a:pt x="13" y="15"/>
                  <a:pt x="13" y="15"/>
                  <a:pt x="13" y="15"/>
                </a:cubicBezTo>
                <a:cubicBezTo>
                  <a:pt x="14" y="15"/>
                  <a:pt x="15" y="14"/>
                  <a:pt x="15" y="13"/>
                </a:cubicBezTo>
                <a:cubicBezTo>
                  <a:pt x="15" y="2"/>
                  <a:pt x="15" y="2"/>
                  <a:pt x="15" y="2"/>
                </a:cubicBezTo>
                <a:cubicBezTo>
                  <a:pt x="15" y="1"/>
                  <a:pt x="14" y="0"/>
                  <a:pt x="13" y="0"/>
                </a:cubicBezTo>
                <a:cubicBezTo>
                  <a:pt x="2" y="0"/>
                  <a:pt x="2" y="0"/>
                  <a:pt x="2" y="0"/>
                </a:cubicBezTo>
                <a:cubicBezTo>
                  <a:pt x="1" y="0"/>
                  <a:pt x="0" y="1"/>
                  <a:pt x="0" y="2"/>
                </a:cubicBezTo>
                <a:cubicBezTo>
                  <a:pt x="0" y="13"/>
                  <a:pt x="0" y="13"/>
                  <a:pt x="0" y="13"/>
                </a:cubicBezTo>
                <a:cubicBezTo>
                  <a:pt x="0" y="14"/>
                  <a:pt x="1" y="15"/>
                  <a:pt x="2" y="15"/>
                </a:cubicBezTo>
                <a:close/>
                <a:moveTo>
                  <a:pt x="2" y="15"/>
                </a:moveTo>
                <a:cubicBezTo>
                  <a:pt x="2" y="15"/>
                  <a:pt x="2" y="15"/>
                  <a:pt x="2"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1" name="Freeform 574"/>
          <p:cNvSpPr>
            <a:spLocks noEditPoints="1"/>
          </p:cNvSpPr>
          <p:nvPr/>
        </p:nvSpPr>
        <p:spPr bwMode="auto">
          <a:xfrm>
            <a:off x="9040286" y="3437470"/>
            <a:ext cx="38100" cy="57151"/>
          </a:xfrm>
          <a:custGeom>
            <a:avLst/>
            <a:gdLst>
              <a:gd name="T0" fmla="*/ 0 w 29"/>
              <a:gd name="T1" fmla="*/ 42 h 44"/>
              <a:gd name="T2" fmla="*/ 2 w 29"/>
              <a:gd name="T3" fmla="*/ 44 h 44"/>
              <a:gd name="T4" fmla="*/ 27 w 29"/>
              <a:gd name="T5" fmla="*/ 44 h 44"/>
              <a:gd name="T6" fmla="*/ 29 w 29"/>
              <a:gd name="T7" fmla="*/ 42 h 44"/>
              <a:gd name="T8" fmla="*/ 29 w 29"/>
              <a:gd name="T9" fmla="*/ 2 h 44"/>
              <a:gd name="T10" fmla="*/ 27 w 29"/>
              <a:gd name="T11" fmla="*/ 0 h 44"/>
              <a:gd name="T12" fmla="*/ 16 w 29"/>
              <a:gd name="T13" fmla="*/ 0 h 44"/>
              <a:gd name="T14" fmla="*/ 15 w 29"/>
              <a:gd name="T15" fmla="*/ 2 h 44"/>
              <a:gd name="T16" fmla="*/ 15 w 29"/>
              <a:gd name="T17" fmla="*/ 29 h 44"/>
              <a:gd name="T18" fmla="*/ 2 w 29"/>
              <a:gd name="T19" fmla="*/ 29 h 44"/>
              <a:gd name="T20" fmla="*/ 0 w 29"/>
              <a:gd name="T21" fmla="*/ 31 h 44"/>
              <a:gd name="T22" fmla="*/ 0 w 29"/>
              <a:gd name="T23" fmla="*/ 42 h 44"/>
              <a:gd name="T24" fmla="*/ 0 w 29"/>
              <a:gd name="T25" fmla="*/ 42 h 44"/>
              <a:gd name="T26" fmla="*/ 0 w 29"/>
              <a:gd name="T2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4">
                <a:moveTo>
                  <a:pt x="0" y="42"/>
                </a:moveTo>
                <a:cubicBezTo>
                  <a:pt x="0" y="43"/>
                  <a:pt x="1" y="44"/>
                  <a:pt x="2" y="44"/>
                </a:cubicBezTo>
                <a:cubicBezTo>
                  <a:pt x="27" y="44"/>
                  <a:pt x="27" y="44"/>
                  <a:pt x="27" y="44"/>
                </a:cubicBezTo>
                <a:cubicBezTo>
                  <a:pt x="28" y="44"/>
                  <a:pt x="29" y="43"/>
                  <a:pt x="29" y="42"/>
                </a:cubicBezTo>
                <a:cubicBezTo>
                  <a:pt x="29" y="2"/>
                  <a:pt x="29" y="2"/>
                  <a:pt x="29" y="2"/>
                </a:cubicBezTo>
                <a:cubicBezTo>
                  <a:pt x="29" y="1"/>
                  <a:pt x="28" y="0"/>
                  <a:pt x="27" y="0"/>
                </a:cubicBezTo>
                <a:cubicBezTo>
                  <a:pt x="16" y="0"/>
                  <a:pt x="16" y="0"/>
                  <a:pt x="16" y="0"/>
                </a:cubicBezTo>
                <a:cubicBezTo>
                  <a:pt x="15" y="0"/>
                  <a:pt x="15" y="1"/>
                  <a:pt x="15" y="2"/>
                </a:cubicBezTo>
                <a:cubicBezTo>
                  <a:pt x="15" y="29"/>
                  <a:pt x="15" y="29"/>
                  <a:pt x="15" y="29"/>
                </a:cubicBezTo>
                <a:cubicBezTo>
                  <a:pt x="2" y="29"/>
                  <a:pt x="2" y="29"/>
                  <a:pt x="2" y="29"/>
                </a:cubicBezTo>
                <a:cubicBezTo>
                  <a:pt x="1" y="29"/>
                  <a:pt x="0" y="30"/>
                  <a:pt x="0" y="31"/>
                </a:cubicBezTo>
                <a:lnTo>
                  <a:pt x="0" y="42"/>
                </a:lnTo>
                <a:close/>
                <a:moveTo>
                  <a:pt x="0" y="42"/>
                </a:moveTo>
                <a:cubicBezTo>
                  <a:pt x="0" y="42"/>
                  <a:pt x="0" y="42"/>
                  <a:pt x="0" y="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2" name="Freeform 575"/>
          <p:cNvSpPr>
            <a:spLocks noEditPoints="1"/>
          </p:cNvSpPr>
          <p:nvPr/>
        </p:nvSpPr>
        <p:spPr bwMode="auto">
          <a:xfrm>
            <a:off x="1329267" y="4453468"/>
            <a:ext cx="228600" cy="228600"/>
          </a:xfrm>
          <a:custGeom>
            <a:avLst/>
            <a:gdLst>
              <a:gd name="T0" fmla="*/ 162 w 174"/>
              <a:gd name="T1" fmla="*/ 44 h 175"/>
              <a:gd name="T2" fmla="*/ 131 w 174"/>
              <a:gd name="T3" fmla="*/ 12 h 175"/>
              <a:gd name="T4" fmla="*/ 87 w 174"/>
              <a:gd name="T5" fmla="*/ 0 h 175"/>
              <a:gd name="T6" fmla="*/ 43 w 174"/>
              <a:gd name="T7" fmla="*/ 12 h 175"/>
              <a:gd name="T8" fmla="*/ 11 w 174"/>
              <a:gd name="T9" fmla="*/ 44 h 175"/>
              <a:gd name="T10" fmla="*/ 0 w 174"/>
              <a:gd name="T11" fmla="*/ 87 h 175"/>
              <a:gd name="T12" fmla="*/ 11 w 174"/>
              <a:gd name="T13" fmla="*/ 131 h 175"/>
              <a:gd name="T14" fmla="*/ 43 w 174"/>
              <a:gd name="T15" fmla="*/ 163 h 175"/>
              <a:gd name="T16" fmla="*/ 87 w 174"/>
              <a:gd name="T17" fmla="*/ 175 h 175"/>
              <a:gd name="T18" fmla="*/ 131 w 174"/>
              <a:gd name="T19" fmla="*/ 163 h 175"/>
              <a:gd name="T20" fmla="*/ 162 w 174"/>
              <a:gd name="T21" fmla="*/ 131 h 175"/>
              <a:gd name="T22" fmla="*/ 174 w 174"/>
              <a:gd name="T23" fmla="*/ 87 h 175"/>
              <a:gd name="T24" fmla="*/ 162 w 174"/>
              <a:gd name="T25" fmla="*/ 44 h 175"/>
              <a:gd name="T26" fmla="*/ 128 w 174"/>
              <a:gd name="T27" fmla="*/ 116 h 175"/>
              <a:gd name="T28" fmla="*/ 116 w 174"/>
              <a:gd name="T29" fmla="*/ 98 h 175"/>
              <a:gd name="T30" fmla="*/ 57 w 174"/>
              <a:gd name="T31" fmla="*/ 98 h 175"/>
              <a:gd name="T32" fmla="*/ 45 w 174"/>
              <a:gd name="T33" fmla="*/ 116 h 175"/>
              <a:gd name="T34" fmla="*/ 35 w 174"/>
              <a:gd name="T35" fmla="*/ 116 h 175"/>
              <a:gd name="T36" fmla="*/ 87 w 174"/>
              <a:gd name="T37" fmla="*/ 38 h 175"/>
              <a:gd name="T38" fmla="*/ 139 w 174"/>
              <a:gd name="T39" fmla="*/ 116 h 175"/>
              <a:gd name="T40" fmla="*/ 128 w 174"/>
              <a:gd name="T41" fmla="*/ 116 h 175"/>
              <a:gd name="T42" fmla="*/ 87 w 174"/>
              <a:gd name="T43" fmla="*/ 56 h 175"/>
              <a:gd name="T44" fmla="*/ 110 w 174"/>
              <a:gd name="T45" fmla="*/ 91 h 175"/>
              <a:gd name="T46" fmla="*/ 64 w 174"/>
              <a:gd name="T47" fmla="*/ 91 h 175"/>
              <a:gd name="T48" fmla="*/ 87 w 174"/>
              <a:gd name="T49" fmla="*/ 56 h 175"/>
              <a:gd name="T50" fmla="*/ 87 w 174"/>
              <a:gd name="T51" fmla="*/ 56 h 175"/>
              <a:gd name="T52" fmla="*/ 87 w 174"/>
              <a:gd name="T53"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4" h="175">
                <a:moveTo>
                  <a:pt x="162" y="44"/>
                </a:moveTo>
                <a:cubicBezTo>
                  <a:pt x="155" y="30"/>
                  <a:pt x="144" y="20"/>
                  <a:pt x="131" y="12"/>
                </a:cubicBezTo>
                <a:cubicBezTo>
                  <a:pt x="117" y="4"/>
                  <a:pt x="103" y="0"/>
                  <a:pt x="87" y="0"/>
                </a:cubicBezTo>
                <a:cubicBezTo>
                  <a:pt x="71" y="0"/>
                  <a:pt x="56" y="4"/>
                  <a:pt x="43" y="12"/>
                </a:cubicBezTo>
                <a:cubicBezTo>
                  <a:pt x="30" y="20"/>
                  <a:pt x="19" y="30"/>
                  <a:pt x="11" y="44"/>
                </a:cubicBezTo>
                <a:cubicBezTo>
                  <a:pt x="3" y="57"/>
                  <a:pt x="0" y="72"/>
                  <a:pt x="0" y="87"/>
                </a:cubicBezTo>
                <a:cubicBezTo>
                  <a:pt x="0" y="103"/>
                  <a:pt x="3" y="118"/>
                  <a:pt x="11" y="131"/>
                </a:cubicBezTo>
                <a:cubicBezTo>
                  <a:pt x="19" y="145"/>
                  <a:pt x="30" y="155"/>
                  <a:pt x="43" y="163"/>
                </a:cubicBezTo>
                <a:cubicBezTo>
                  <a:pt x="56" y="171"/>
                  <a:pt x="71" y="175"/>
                  <a:pt x="87" y="175"/>
                </a:cubicBezTo>
                <a:cubicBezTo>
                  <a:pt x="103" y="175"/>
                  <a:pt x="117" y="171"/>
                  <a:pt x="131" y="163"/>
                </a:cubicBezTo>
                <a:cubicBezTo>
                  <a:pt x="144" y="155"/>
                  <a:pt x="155" y="145"/>
                  <a:pt x="162" y="131"/>
                </a:cubicBezTo>
                <a:cubicBezTo>
                  <a:pt x="170" y="118"/>
                  <a:pt x="174" y="103"/>
                  <a:pt x="174" y="87"/>
                </a:cubicBezTo>
                <a:cubicBezTo>
                  <a:pt x="174" y="72"/>
                  <a:pt x="170" y="57"/>
                  <a:pt x="162" y="44"/>
                </a:cubicBezTo>
                <a:close/>
                <a:moveTo>
                  <a:pt x="128" y="116"/>
                </a:moveTo>
                <a:cubicBezTo>
                  <a:pt x="116" y="98"/>
                  <a:pt x="116" y="98"/>
                  <a:pt x="116" y="98"/>
                </a:cubicBezTo>
                <a:cubicBezTo>
                  <a:pt x="57" y="98"/>
                  <a:pt x="57" y="98"/>
                  <a:pt x="57" y="98"/>
                </a:cubicBezTo>
                <a:cubicBezTo>
                  <a:pt x="45" y="116"/>
                  <a:pt x="45" y="116"/>
                  <a:pt x="45" y="116"/>
                </a:cubicBezTo>
                <a:cubicBezTo>
                  <a:pt x="35" y="116"/>
                  <a:pt x="35" y="116"/>
                  <a:pt x="35" y="116"/>
                </a:cubicBezTo>
                <a:cubicBezTo>
                  <a:pt x="87" y="38"/>
                  <a:pt x="87" y="38"/>
                  <a:pt x="87" y="38"/>
                </a:cubicBezTo>
                <a:cubicBezTo>
                  <a:pt x="139" y="116"/>
                  <a:pt x="139" y="116"/>
                  <a:pt x="139" y="116"/>
                </a:cubicBezTo>
                <a:lnTo>
                  <a:pt x="128" y="116"/>
                </a:lnTo>
                <a:close/>
                <a:moveTo>
                  <a:pt x="87" y="56"/>
                </a:moveTo>
                <a:cubicBezTo>
                  <a:pt x="110" y="91"/>
                  <a:pt x="110" y="91"/>
                  <a:pt x="110" y="91"/>
                </a:cubicBezTo>
                <a:cubicBezTo>
                  <a:pt x="64" y="91"/>
                  <a:pt x="64" y="91"/>
                  <a:pt x="64" y="91"/>
                </a:cubicBezTo>
                <a:lnTo>
                  <a:pt x="87" y="56"/>
                </a:lnTo>
                <a:close/>
                <a:moveTo>
                  <a:pt x="87" y="56"/>
                </a:moveTo>
                <a:cubicBezTo>
                  <a:pt x="87" y="56"/>
                  <a:pt x="87" y="56"/>
                  <a:pt x="87"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3" name="Freeform 576"/>
          <p:cNvSpPr>
            <a:spLocks noEditPoints="1"/>
          </p:cNvSpPr>
          <p:nvPr/>
        </p:nvSpPr>
        <p:spPr bwMode="auto">
          <a:xfrm>
            <a:off x="1716619" y="4874686"/>
            <a:ext cx="190500" cy="209551"/>
          </a:xfrm>
          <a:custGeom>
            <a:avLst/>
            <a:gdLst>
              <a:gd name="T0" fmla="*/ 94 w 146"/>
              <a:gd name="T1" fmla="*/ 100 h 160"/>
              <a:gd name="T2" fmla="*/ 131 w 146"/>
              <a:gd name="T3" fmla="*/ 86 h 160"/>
              <a:gd name="T4" fmla="*/ 146 w 146"/>
              <a:gd name="T5" fmla="*/ 50 h 160"/>
              <a:gd name="T6" fmla="*/ 131 w 146"/>
              <a:gd name="T7" fmla="*/ 14 h 160"/>
              <a:gd name="T8" fmla="*/ 94 w 146"/>
              <a:gd name="T9" fmla="*/ 0 h 160"/>
              <a:gd name="T10" fmla="*/ 33 w 146"/>
              <a:gd name="T11" fmla="*/ 0 h 160"/>
              <a:gd name="T12" fmla="*/ 30 w 146"/>
              <a:gd name="T13" fmla="*/ 1 h 160"/>
              <a:gd name="T14" fmla="*/ 29 w 146"/>
              <a:gd name="T15" fmla="*/ 4 h 160"/>
              <a:gd name="T16" fmla="*/ 29 w 146"/>
              <a:gd name="T17" fmla="*/ 75 h 160"/>
              <a:gd name="T18" fmla="*/ 4 w 146"/>
              <a:gd name="T19" fmla="*/ 75 h 160"/>
              <a:gd name="T20" fmla="*/ 1 w 146"/>
              <a:gd name="T21" fmla="*/ 76 h 160"/>
              <a:gd name="T22" fmla="*/ 0 w 146"/>
              <a:gd name="T23" fmla="*/ 79 h 160"/>
              <a:gd name="T24" fmla="*/ 0 w 146"/>
              <a:gd name="T25" fmla="*/ 96 h 160"/>
              <a:gd name="T26" fmla="*/ 1 w 146"/>
              <a:gd name="T27" fmla="*/ 99 h 160"/>
              <a:gd name="T28" fmla="*/ 4 w 146"/>
              <a:gd name="T29" fmla="*/ 100 h 160"/>
              <a:gd name="T30" fmla="*/ 29 w 146"/>
              <a:gd name="T31" fmla="*/ 100 h 160"/>
              <a:gd name="T32" fmla="*/ 29 w 146"/>
              <a:gd name="T33" fmla="*/ 113 h 160"/>
              <a:gd name="T34" fmla="*/ 4 w 146"/>
              <a:gd name="T35" fmla="*/ 113 h 160"/>
              <a:gd name="T36" fmla="*/ 1 w 146"/>
              <a:gd name="T37" fmla="*/ 114 h 160"/>
              <a:gd name="T38" fmla="*/ 0 w 146"/>
              <a:gd name="T39" fmla="*/ 117 h 160"/>
              <a:gd name="T40" fmla="*/ 0 w 146"/>
              <a:gd name="T41" fmla="*/ 131 h 160"/>
              <a:gd name="T42" fmla="*/ 1 w 146"/>
              <a:gd name="T43" fmla="*/ 134 h 160"/>
              <a:gd name="T44" fmla="*/ 4 w 146"/>
              <a:gd name="T45" fmla="*/ 135 h 160"/>
              <a:gd name="T46" fmla="*/ 29 w 146"/>
              <a:gd name="T47" fmla="*/ 135 h 160"/>
              <a:gd name="T48" fmla="*/ 29 w 146"/>
              <a:gd name="T49" fmla="*/ 157 h 160"/>
              <a:gd name="T50" fmla="*/ 30 w 146"/>
              <a:gd name="T51" fmla="*/ 159 h 160"/>
              <a:gd name="T52" fmla="*/ 33 w 146"/>
              <a:gd name="T53" fmla="*/ 160 h 160"/>
              <a:gd name="T54" fmla="*/ 52 w 146"/>
              <a:gd name="T55" fmla="*/ 160 h 160"/>
              <a:gd name="T56" fmla="*/ 55 w 146"/>
              <a:gd name="T57" fmla="*/ 159 h 160"/>
              <a:gd name="T58" fmla="*/ 56 w 146"/>
              <a:gd name="T59" fmla="*/ 157 h 160"/>
              <a:gd name="T60" fmla="*/ 56 w 146"/>
              <a:gd name="T61" fmla="*/ 135 h 160"/>
              <a:gd name="T62" fmla="*/ 113 w 146"/>
              <a:gd name="T63" fmla="*/ 135 h 160"/>
              <a:gd name="T64" fmla="*/ 116 w 146"/>
              <a:gd name="T65" fmla="*/ 134 h 160"/>
              <a:gd name="T66" fmla="*/ 117 w 146"/>
              <a:gd name="T67" fmla="*/ 131 h 160"/>
              <a:gd name="T68" fmla="*/ 117 w 146"/>
              <a:gd name="T69" fmla="*/ 117 h 160"/>
              <a:gd name="T70" fmla="*/ 116 w 146"/>
              <a:gd name="T71" fmla="*/ 114 h 160"/>
              <a:gd name="T72" fmla="*/ 113 w 146"/>
              <a:gd name="T73" fmla="*/ 113 h 160"/>
              <a:gd name="T74" fmla="*/ 56 w 146"/>
              <a:gd name="T75" fmla="*/ 113 h 160"/>
              <a:gd name="T76" fmla="*/ 56 w 146"/>
              <a:gd name="T77" fmla="*/ 100 h 160"/>
              <a:gd name="T78" fmla="*/ 94 w 146"/>
              <a:gd name="T79" fmla="*/ 100 h 160"/>
              <a:gd name="T80" fmla="*/ 56 w 146"/>
              <a:gd name="T81" fmla="*/ 24 h 160"/>
              <a:gd name="T82" fmla="*/ 92 w 146"/>
              <a:gd name="T83" fmla="*/ 24 h 160"/>
              <a:gd name="T84" fmla="*/ 111 w 146"/>
              <a:gd name="T85" fmla="*/ 32 h 160"/>
              <a:gd name="T86" fmla="*/ 119 w 146"/>
              <a:gd name="T87" fmla="*/ 50 h 160"/>
              <a:gd name="T88" fmla="*/ 111 w 146"/>
              <a:gd name="T89" fmla="*/ 68 h 160"/>
              <a:gd name="T90" fmla="*/ 92 w 146"/>
              <a:gd name="T91" fmla="*/ 75 h 160"/>
              <a:gd name="T92" fmla="*/ 56 w 146"/>
              <a:gd name="T93" fmla="*/ 75 h 160"/>
              <a:gd name="T94" fmla="*/ 56 w 146"/>
              <a:gd name="T95" fmla="*/ 24 h 160"/>
              <a:gd name="T96" fmla="*/ 56 w 146"/>
              <a:gd name="T97" fmla="*/ 24 h 160"/>
              <a:gd name="T98" fmla="*/ 56 w 146"/>
              <a:gd name="T99" fmla="*/ 2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6" h="160">
                <a:moveTo>
                  <a:pt x="94" y="100"/>
                </a:moveTo>
                <a:cubicBezTo>
                  <a:pt x="109" y="100"/>
                  <a:pt x="122" y="95"/>
                  <a:pt x="131" y="86"/>
                </a:cubicBezTo>
                <a:cubicBezTo>
                  <a:pt x="141" y="76"/>
                  <a:pt x="146" y="65"/>
                  <a:pt x="146" y="50"/>
                </a:cubicBezTo>
                <a:cubicBezTo>
                  <a:pt x="146" y="35"/>
                  <a:pt x="141" y="23"/>
                  <a:pt x="131" y="14"/>
                </a:cubicBezTo>
                <a:cubicBezTo>
                  <a:pt x="122" y="5"/>
                  <a:pt x="109" y="0"/>
                  <a:pt x="94" y="0"/>
                </a:cubicBezTo>
                <a:cubicBezTo>
                  <a:pt x="33" y="0"/>
                  <a:pt x="33" y="0"/>
                  <a:pt x="33" y="0"/>
                </a:cubicBezTo>
                <a:cubicBezTo>
                  <a:pt x="32" y="0"/>
                  <a:pt x="31" y="1"/>
                  <a:pt x="30" y="1"/>
                </a:cubicBezTo>
                <a:cubicBezTo>
                  <a:pt x="30" y="2"/>
                  <a:pt x="29" y="3"/>
                  <a:pt x="29" y="4"/>
                </a:cubicBezTo>
                <a:cubicBezTo>
                  <a:pt x="29" y="75"/>
                  <a:pt x="29" y="75"/>
                  <a:pt x="29" y="75"/>
                </a:cubicBezTo>
                <a:cubicBezTo>
                  <a:pt x="4" y="75"/>
                  <a:pt x="4" y="75"/>
                  <a:pt x="4" y="75"/>
                </a:cubicBezTo>
                <a:cubicBezTo>
                  <a:pt x="3" y="75"/>
                  <a:pt x="2" y="76"/>
                  <a:pt x="1" y="76"/>
                </a:cubicBezTo>
                <a:cubicBezTo>
                  <a:pt x="1" y="77"/>
                  <a:pt x="0" y="78"/>
                  <a:pt x="0" y="79"/>
                </a:cubicBezTo>
                <a:cubicBezTo>
                  <a:pt x="0" y="96"/>
                  <a:pt x="0" y="96"/>
                  <a:pt x="0" y="96"/>
                </a:cubicBezTo>
                <a:cubicBezTo>
                  <a:pt x="0" y="97"/>
                  <a:pt x="1" y="98"/>
                  <a:pt x="1" y="99"/>
                </a:cubicBezTo>
                <a:cubicBezTo>
                  <a:pt x="2" y="99"/>
                  <a:pt x="3" y="100"/>
                  <a:pt x="4" y="100"/>
                </a:cubicBezTo>
                <a:cubicBezTo>
                  <a:pt x="29" y="100"/>
                  <a:pt x="29" y="100"/>
                  <a:pt x="29" y="100"/>
                </a:cubicBezTo>
                <a:cubicBezTo>
                  <a:pt x="29" y="113"/>
                  <a:pt x="29" y="113"/>
                  <a:pt x="29" y="113"/>
                </a:cubicBezTo>
                <a:cubicBezTo>
                  <a:pt x="4" y="113"/>
                  <a:pt x="4" y="113"/>
                  <a:pt x="4" y="113"/>
                </a:cubicBezTo>
                <a:cubicBezTo>
                  <a:pt x="3" y="113"/>
                  <a:pt x="2" y="113"/>
                  <a:pt x="1" y="114"/>
                </a:cubicBezTo>
                <a:cubicBezTo>
                  <a:pt x="1" y="115"/>
                  <a:pt x="0" y="116"/>
                  <a:pt x="0" y="117"/>
                </a:cubicBezTo>
                <a:cubicBezTo>
                  <a:pt x="0" y="131"/>
                  <a:pt x="0" y="131"/>
                  <a:pt x="0" y="131"/>
                </a:cubicBezTo>
                <a:cubicBezTo>
                  <a:pt x="0" y="132"/>
                  <a:pt x="1" y="133"/>
                  <a:pt x="1" y="134"/>
                </a:cubicBezTo>
                <a:cubicBezTo>
                  <a:pt x="2" y="134"/>
                  <a:pt x="3" y="135"/>
                  <a:pt x="4" y="135"/>
                </a:cubicBezTo>
                <a:cubicBezTo>
                  <a:pt x="29" y="135"/>
                  <a:pt x="29" y="135"/>
                  <a:pt x="29" y="135"/>
                </a:cubicBezTo>
                <a:cubicBezTo>
                  <a:pt x="29" y="157"/>
                  <a:pt x="29" y="157"/>
                  <a:pt x="29" y="157"/>
                </a:cubicBezTo>
                <a:cubicBezTo>
                  <a:pt x="29" y="158"/>
                  <a:pt x="30" y="159"/>
                  <a:pt x="30" y="159"/>
                </a:cubicBezTo>
                <a:cubicBezTo>
                  <a:pt x="31" y="160"/>
                  <a:pt x="32" y="160"/>
                  <a:pt x="33" y="160"/>
                </a:cubicBezTo>
                <a:cubicBezTo>
                  <a:pt x="52" y="160"/>
                  <a:pt x="52" y="160"/>
                  <a:pt x="52" y="160"/>
                </a:cubicBezTo>
                <a:cubicBezTo>
                  <a:pt x="53" y="160"/>
                  <a:pt x="54" y="160"/>
                  <a:pt x="55" y="159"/>
                </a:cubicBezTo>
                <a:cubicBezTo>
                  <a:pt x="55" y="159"/>
                  <a:pt x="56" y="158"/>
                  <a:pt x="56" y="157"/>
                </a:cubicBezTo>
                <a:cubicBezTo>
                  <a:pt x="56" y="135"/>
                  <a:pt x="56" y="135"/>
                  <a:pt x="56" y="135"/>
                </a:cubicBezTo>
                <a:cubicBezTo>
                  <a:pt x="113" y="135"/>
                  <a:pt x="113" y="135"/>
                  <a:pt x="113" y="135"/>
                </a:cubicBezTo>
                <a:cubicBezTo>
                  <a:pt x="114" y="135"/>
                  <a:pt x="115" y="134"/>
                  <a:pt x="116" y="134"/>
                </a:cubicBezTo>
                <a:cubicBezTo>
                  <a:pt x="116" y="133"/>
                  <a:pt x="117" y="132"/>
                  <a:pt x="117" y="131"/>
                </a:cubicBezTo>
                <a:cubicBezTo>
                  <a:pt x="117" y="117"/>
                  <a:pt x="117" y="117"/>
                  <a:pt x="117" y="117"/>
                </a:cubicBezTo>
                <a:cubicBezTo>
                  <a:pt x="117" y="116"/>
                  <a:pt x="116" y="115"/>
                  <a:pt x="116" y="114"/>
                </a:cubicBezTo>
                <a:cubicBezTo>
                  <a:pt x="115" y="113"/>
                  <a:pt x="114" y="113"/>
                  <a:pt x="113" y="113"/>
                </a:cubicBezTo>
                <a:cubicBezTo>
                  <a:pt x="56" y="113"/>
                  <a:pt x="56" y="113"/>
                  <a:pt x="56" y="113"/>
                </a:cubicBezTo>
                <a:cubicBezTo>
                  <a:pt x="56" y="100"/>
                  <a:pt x="56" y="100"/>
                  <a:pt x="56" y="100"/>
                </a:cubicBezTo>
                <a:lnTo>
                  <a:pt x="94" y="100"/>
                </a:lnTo>
                <a:close/>
                <a:moveTo>
                  <a:pt x="56" y="24"/>
                </a:moveTo>
                <a:cubicBezTo>
                  <a:pt x="92" y="24"/>
                  <a:pt x="92" y="24"/>
                  <a:pt x="92" y="24"/>
                </a:cubicBezTo>
                <a:cubicBezTo>
                  <a:pt x="100" y="24"/>
                  <a:pt x="106" y="27"/>
                  <a:pt x="111" y="32"/>
                </a:cubicBezTo>
                <a:cubicBezTo>
                  <a:pt x="116" y="36"/>
                  <a:pt x="119" y="42"/>
                  <a:pt x="119" y="50"/>
                </a:cubicBezTo>
                <a:cubicBezTo>
                  <a:pt x="119" y="58"/>
                  <a:pt x="116" y="64"/>
                  <a:pt x="111" y="68"/>
                </a:cubicBezTo>
                <a:cubicBezTo>
                  <a:pt x="106" y="73"/>
                  <a:pt x="100" y="75"/>
                  <a:pt x="92" y="75"/>
                </a:cubicBezTo>
                <a:cubicBezTo>
                  <a:pt x="56" y="75"/>
                  <a:pt x="56" y="75"/>
                  <a:pt x="56" y="75"/>
                </a:cubicBezTo>
                <a:lnTo>
                  <a:pt x="56" y="24"/>
                </a:lnTo>
                <a:close/>
                <a:moveTo>
                  <a:pt x="56" y="24"/>
                </a:moveTo>
                <a:cubicBezTo>
                  <a:pt x="56" y="24"/>
                  <a:pt x="56" y="24"/>
                  <a:pt x="56" y="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4" name="Freeform 577"/>
          <p:cNvSpPr>
            <a:spLocks noEditPoints="1"/>
          </p:cNvSpPr>
          <p:nvPr/>
        </p:nvSpPr>
        <p:spPr bwMode="auto">
          <a:xfrm>
            <a:off x="9279467" y="1085853"/>
            <a:ext cx="152400" cy="209551"/>
          </a:xfrm>
          <a:custGeom>
            <a:avLst/>
            <a:gdLst>
              <a:gd name="T0" fmla="*/ 114 w 117"/>
              <a:gd name="T1" fmla="*/ 46 h 160"/>
              <a:gd name="T2" fmla="*/ 78 w 117"/>
              <a:gd name="T3" fmla="*/ 3 h 160"/>
              <a:gd name="T4" fmla="*/ 73 w 117"/>
              <a:gd name="T5" fmla="*/ 0 h 160"/>
              <a:gd name="T6" fmla="*/ 67 w 117"/>
              <a:gd name="T7" fmla="*/ 3 h 160"/>
              <a:gd name="T8" fmla="*/ 31 w 117"/>
              <a:gd name="T9" fmla="*/ 46 h 160"/>
              <a:gd name="T10" fmla="*/ 30 w 117"/>
              <a:gd name="T11" fmla="*/ 54 h 160"/>
              <a:gd name="T12" fmla="*/ 36 w 117"/>
              <a:gd name="T13" fmla="*/ 58 h 160"/>
              <a:gd name="T14" fmla="*/ 58 w 117"/>
              <a:gd name="T15" fmla="*/ 58 h 160"/>
              <a:gd name="T16" fmla="*/ 58 w 117"/>
              <a:gd name="T17" fmla="*/ 131 h 160"/>
              <a:gd name="T18" fmla="*/ 22 w 117"/>
              <a:gd name="T19" fmla="*/ 131 h 160"/>
              <a:gd name="T20" fmla="*/ 19 w 117"/>
              <a:gd name="T21" fmla="*/ 132 h 160"/>
              <a:gd name="T22" fmla="*/ 1 w 117"/>
              <a:gd name="T23" fmla="*/ 154 h 160"/>
              <a:gd name="T24" fmla="*/ 0 w 117"/>
              <a:gd name="T25" fmla="*/ 158 h 160"/>
              <a:gd name="T26" fmla="*/ 3 w 117"/>
              <a:gd name="T27" fmla="*/ 160 h 160"/>
              <a:gd name="T28" fmla="*/ 83 w 117"/>
              <a:gd name="T29" fmla="*/ 160 h 160"/>
              <a:gd name="T30" fmla="*/ 86 w 117"/>
              <a:gd name="T31" fmla="*/ 159 h 160"/>
              <a:gd name="T32" fmla="*/ 87 w 117"/>
              <a:gd name="T33" fmla="*/ 156 h 160"/>
              <a:gd name="T34" fmla="*/ 87 w 117"/>
              <a:gd name="T35" fmla="*/ 58 h 160"/>
              <a:gd name="T36" fmla="*/ 109 w 117"/>
              <a:gd name="T37" fmla="*/ 58 h 160"/>
              <a:gd name="T38" fmla="*/ 115 w 117"/>
              <a:gd name="T39" fmla="*/ 54 h 160"/>
              <a:gd name="T40" fmla="*/ 114 w 117"/>
              <a:gd name="T41" fmla="*/ 46 h 160"/>
              <a:gd name="T42" fmla="*/ 114 w 117"/>
              <a:gd name="T43" fmla="*/ 46 h 160"/>
              <a:gd name="T44" fmla="*/ 114 w 117"/>
              <a:gd name="T45" fmla="*/ 4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160">
                <a:moveTo>
                  <a:pt x="114" y="46"/>
                </a:moveTo>
                <a:cubicBezTo>
                  <a:pt x="78" y="3"/>
                  <a:pt x="78" y="3"/>
                  <a:pt x="78" y="3"/>
                </a:cubicBezTo>
                <a:cubicBezTo>
                  <a:pt x="77" y="1"/>
                  <a:pt x="75" y="0"/>
                  <a:pt x="73" y="0"/>
                </a:cubicBezTo>
                <a:cubicBezTo>
                  <a:pt x="70" y="0"/>
                  <a:pt x="68" y="1"/>
                  <a:pt x="67" y="3"/>
                </a:cubicBezTo>
                <a:cubicBezTo>
                  <a:pt x="31" y="46"/>
                  <a:pt x="31" y="46"/>
                  <a:pt x="31" y="46"/>
                </a:cubicBezTo>
                <a:cubicBezTo>
                  <a:pt x="29" y="49"/>
                  <a:pt x="28" y="51"/>
                  <a:pt x="30" y="54"/>
                </a:cubicBezTo>
                <a:cubicBezTo>
                  <a:pt x="31" y="57"/>
                  <a:pt x="33" y="58"/>
                  <a:pt x="36" y="58"/>
                </a:cubicBezTo>
                <a:cubicBezTo>
                  <a:pt x="58" y="58"/>
                  <a:pt x="58" y="58"/>
                  <a:pt x="58" y="58"/>
                </a:cubicBezTo>
                <a:cubicBezTo>
                  <a:pt x="58" y="131"/>
                  <a:pt x="58" y="131"/>
                  <a:pt x="58" y="131"/>
                </a:cubicBezTo>
                <a:cubicBezTo>
                  <a:pt x="22" y="131"/>
                  <a:pt x="22" y="131"/>
                  <a:pt x="22" y="131"/>
                </a:cubicBezTo>
                <a:cubicBezTo>
                  <a:pt x="20" y="131"/>
                  <a:pt x="19" y="131"/>
                  <a:pt x="19" y="132"/>
                </a:cubicBezTo>
                <a:cubicBezTo>
                  <a:pt x="1" y="154"/>
                  <a:pt x="1" y="154"/>
                  <a:pt x="1" y="154"/>
                </a:cubicBezTo>
                <a:cubicBezTo>
                  <a:pt x="0" y="155"/>
                  <a:pt x="0" y="157"/>
                  <a:pt x="0" y="158"/>
                </a:cubicBezTo>
                <a:cubicBezTo>
                  <a:pt x="1" y="159"/>
                  <a:pt x="2" y="160"/>
                  <a:pt x="3" y="160"/>
                </a:cubicBezTo>
                <a:cubicBezTo>
                  <a:pt x="83" y="160"/>
                  <a:pt x="83" y="160"/>
                  <a:pt x="83" y="160"/>
                </a:cubicBezTo>
                <a:cubicBezTo>
                  <a:pt x="85" y="160"/>
                  <a:pt x="85" y="160"/>
                  <a:pt x="86" y="159"/>
                </a:cubicBezTo>
                <a:cubicBezTo>
                  <a:pt x="87" y="158"/>
                  <a:pt x="87" y="158"/>
                  <a:pt x="87" y="156"/>
                </a:cubicBezTo>
                <a:cubicBezTo>
                  <a:pt x="87" y="58"/>
                  <a:pt x="87" y="58"/>
                  <a:pt x="87" y="58"/>
                </a:cubicBezTo>
                <a:cubicBezTo>
                  <a:pt x="109" y="58"/>
                  <a:pt x="109" y="58"/>
                  <a:pt x="109" y="58"/>
                </a:cubicBezTo>
                <a:cubicBezTo>
                  <a:pt x="112" y="58"/>
                  <a:pt x="114" y="57"/>
                  <a:pt x="115" y="54"/>
                </a:cubicBezTo>
                <a:cubicBezTo>
                  <a:pt x="117" y="51"/>
                  <a:pt x="117" y="49"/>
                  <a:pt x="114" y="46"/>
                </a:cubicBezTo>
                <a:close/>
                <a:moveTo>
                  <a:pt x="114" y="46"/>
                </a:moveTo>
                <a:cubicBezTo>
                  <a:pt x="114" y="46"/>
                  <a:pt x="114" y="46"/>
                  <a:pt x="114"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6" name="Group 5"/>
          <p:cNvGrpSpPr/>
          <p:nvPr/>
        </p:nvGrpSpPr>
        <p:grpSpPr>
          <a:xfrm>
            <a:off x="3227917" y="3735917"/>
            <a:ext cx="152400" cy="228600"/>
            <a:chOff x="2420938" y="2801938"/>
            <a:chExt cx="114300" cy="171450"/>
          </a:xfrm>
        </p:grpSpPr>
        <p:sp>
          <p:nvSpPr>
            <p:cNvPr id="5435"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6"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437" name="Freeform 580"/>
          <p:cNvSpPr>
            <a:spLocks noEditPoints="1"/>
          </p:cNvSpPr>
          <p:nvPr/>
        </p:nvSpPr>
        <p:spPr bwMode="auto">
          <a:xfrm>
            <a:off x="2846918" y="3729568"/>
            <a:ext cx="133351" cy="247651"/>
          </a:xfrm>
          <a:custGeom>
            <a:avLst/>
            <a:gdLst>
              <a:gd name="T0" fmla="*/ 101 w 102"/>
              <a:gd name="T1" fmla="*/ 50 h 189"/>
              <a:gd name="T2" fmla="*/ 97 w 102"/>
              <a:gd name="T3" fmla="*/ 48 h 189"/>
              <a:gd name="T4" fmla="*/ 95 w 102"/>
              <a:gd name="T5" fmla="*/ 48 h 189"/>
              <a:gd name="T6" fmla="*/ 50 w 102"/>
              <a:gd name="T7" fmla="*/ 59 h 189"/>
              <a:gd name="T8" fmla="*/ 70 w 102"/>
              <a:gd name="T9" fmla="*/ 7 h 189"/>
              <a:gd name="T10" fmla="*/ 70 w 102"/>
              <a:gd name="T11" fmla="*/ 5 h 189"/>
              <a:gd name="T12" fmla="*/ 69 w 102"/>
              <a:gd name="T13" fmla="*/ 1 h 189"/>
              <a:gd name="T14" fmla="*/ 65 w 102"/>
              <a:gd name="T15" fmla="*/ 0 h 189"/>
              <a:gd name="T16" fmla="*/ 28 w 102"/>
              <a:gd name="T17" fmla="*/ 0 h 189"/>
              <a:gd name="T18" fmla="*/ 25 w 102"/>
              <a:gd name="T19" fmla="*/ 1 h 189"/>
              <a:gd name="T20" fmla="*/ 23 w 102"/>
              <a:gd name="T21" fmla="*/ 4 h 189"/>
              <a:gd name="T22" fmla="*/ 0 w 102"/>
              <a:gd name="T23" fmla="*/ 97 h 189"/>
              <a:gd name="T24" fmla="*/ 2 w 102"/>
              <a:gd name="T25" fmla="*/ 102 h 189"/>
              <a:gd name="T26" fmla="*/ 5 w 102"/>
              <a:gd name="T27" fmla="*/ 103 h 189"/>
              <a:gd name="T28" fmla="*/ 7 w 102"/>
              <a:gd name="T29" fmla="*/ 103 h 189"/>
              <a:gd name="T30" fmla="*/ 53 w 102"/>
              <a:gd name="T31" fmla="*/ 91 h 189"/>
              <a:gd name="T32" fmla="*/ 30 w 102"/>
              <a:gd name="T33" fmla="*/ 183 h 189"/>
              <a:gd name="T34" fmla="*/ 31 w 102"/>
              <a:gd name="T35" fmla="*/ 187 h 189"/>
              <a:gd name="T36" fmla="*/ 34 w 102"/>
              <a:gd name="T37" fmla="*/ 189 h 189"/>
              <a:gd name="T38" fmla="*/ 35 w 102"/>
              <a:gd name="T39" fmla="*/ 189 h 189"/>
              <a:gd name="T40" fmla="*/ 40 w 102"/>
              <a:gd name="T41" fmla="*/ 186 h 189"/>
              <a:gd name="T42" fmla="*/ 101 w 102"/>
              <a:gd name="T43" fmla="*/ 55 h 189"/>
              <a:gd name="T44" fmla="*/ 101 w 102"/>
              <a:gd name="T45" fmla="*/ 50 h 189"/>
              <a:gd name="T46" fmla="*/ 101 w 102"/>
              <a:gd name="T47" fmla="*/ 50 h 189"/>
              <a:gd name="T48" fmla="*/ 101 w 102"/>
              <a:gd name="T49" fmla="*/ 5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89">
                <a:moveTo>
                  <a:pt x="101" y="50"/>
                </a:moveTo>
                <a:cubicBezTo>
                  <a:pt x="99" y="49"/>
                  <a:pt x="98" y="48"/>
                  <a:pt x="97" y="48"/>
                </a:cubicBezTo>
                <a:cubicBezTo>
                  <a:pt x="96" y="48"/>
                  <a:pt x="96" y="48"/>
                  <a:pt x="95" y="48"/>
                </a:cubicBezTo>
                <a:cubicBezTo>
                  <a:pt x="50" y="59"/>
                  <a:pt x="50" y="59"/>
                  <a:pt x="50" y="59"/>
                </a:cubicBezTo>
                <a:cubicBezTo>
                  <a:pt x="70" y="7"/>
                  <a:pt x="70" y="7"/>
                  <a:pt x="70" y="7"/>
                </a:cubicBezTo>
                <a:cubicBezTo>
                  <a:pt x="70" y="6"/>
                  <a:pt x="70" y="5"/>
                  <a:pt x="70" y="5"/>
                </a:cubicBezTo>
                <a:cubicBezTo>
                  <a:pt x="70" y="3"/>
                  <a:pt x="70" y="2"/>
                  <a:pt x="69" y="1"/>
                </a:cubicBezTo>
                <a:cubicBezTo>
                  <a:pt x="68" y="0"/>
                  <a:pt x="67" y="0"/>
                  <a:pt x="65" y="0"/>
                </a:cubicBezTo>
                <a:cubicBezTo>
                  <a:pt x="28" y="0"/>
                  <a:pt x="28" y="0"/>
                  <a:pt x="28" y="0"/>
                </a:cubicBezTo>
                <a:cubicBezTo>
                  <a:pt x="27" y="0"/>
                  <a:pt x="26" y="0"/>
                  <a:pt x="25" y="1"/>
                </a:cubicBezTo>
                <a:cubicBezTo>
                  <a:pt x="24" y="2"/>
                  <a:pt x="23" y="3"/>
                  <a:pt x="23" y="4"/>
                </a:cubicBezTo>
                <a:cubicBezTo>
                  <a:pt x="0" y="97"/>
                  <a:pt x="0" y="97"/>
                  <a:pt x="0" y="97"/>
                </a:cubicBezTo>
                <a:cubicBezTo>
                  <a:pt x="0" y="99"/>
                  <a:pt x="0" y="101"/>
                  <a:pt x="2" y="102"/>
                </a:cubicBezTo>
                <a:cubicBezTo>
                  <a:pt x="3" y="103"/>
                  <a:pt x="4" y="103"/>
                  <a:pt x="5" y="103"/>
                </a:cubicBezTo>
                <a:cubicBezTo>
                  <a:pt x="6" y="103"/>
                  <a:pt x="6" y="103"/>
                  <a:pt x="7" y="103"/>
                </a:cubicBezTo>
                <a:cubicBezTo>
                  <a:pt x="53" y="91"/>
                  <a:pt x="53" y="91"/>
                  <a:pt x="53" y="91"/>
                </a:cubicBezTo>
                <a:cubicBezTo>
                  <a:pt x="30" y="183"/>
                  <a:pt x="30" y="183"/>
                  <a:pt x="30" y="183"/>
                </a:cubicBezTo>
                <a:cubicBezTo>
                  <a:pt x="30" y="184"/>
                  <a:pt x="30" y="186"/>
                  <a:pt x="31" y="187"/>
                </a:cubicBezTo>
                <a:cubicBezTo>
                  <a:pt x="31" y="188"/>
                  <a:pt x="32" y="188"/>
                  <a:pt x="34" y="189"/>
                </a:cubicBezTo>
                <a:cubicBezTo>
                  <a:pt x="34" y="189"/>
                  <a:pt x="35" y="189"/>
                  <a:pt x="35" y="189"/>
                </a:cubicBezTo>
                <a:cubicBezTo>
                  <a:pt x="37" y="189"/>
                  <a:pt x="39" y="188"/>
                  <a:pt x="40" y="186"/>
                </a:cubicBezTo>
                <a:cubicBezTo>
                  <a:pt x="101" y="55"/>
                  <a:pt x="101" y="55"/>
                  <a:pt x="101" y="55"/>
                </a:cubicBezTo>
                <a:cubicBezTo>
                  <a:pt x="102" y="53"/>
                  <a:pt x="102" y="51"/>
                  <a:pt x="101" y="50"/>
                </a:cubicBezTo>
                <a:close/>
                <a:moveTo>
                  <a:pt x="101" y="50"/>
                </a:moveTo>
                <a:cubicBezTo>
                  <a:pt x="101" y="50"/>
                  <a:pt x="101" y="50"/>
                  <a:pt x="101" y="5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8" name="Freeform 581"/>
          <p:cNvSpPr>
            <a:spLocks noEditPoints="1"/>
          </p:cNvSpPr>
          <p:nvPr/>
        </p:nvSpPr>
        <p:spPr bwMode="auto">
          <a:xfrm>
            <a:off x="5806018" y="4144437"/>
            <a:ext cx="243417" cy="243417"/>
          </a:xfrm>
          <a:custGeom>
            <a:avLst/>
            <a:gdLst>
              <a:gd name="T0" fmla="*/ 153 w 186"/>
              <a:gd name="T1" fmla="*/ 90 h 185"/>
              <a:gd name="T2" fmla="*/ 106 w 186"/>
              <a:gd name="T3" fmla="*/ 90 h 185"/>
              <a:gd name="T4" fmla="*/ 106 w 186"/>
              <a:gd name="T5" fmla="*/ 56 h 185"/>
              <a:gd name="T6" fmla="*/ 73 w 186"/>
              <a:gd name="T7" fmla="*/ 10 h 185"/>
              <a:gd name="T8" fmla="*/ 27 w 186"/>
              <a:gd name="T9" fmla="*/ 9 h 185"/>
              <a:gd name="T10" fmla="*/ 0 w 186"/>
              <a:gd name="T11" fmla="*/ 49 h 185"/>
              <a:gd name="T12" fmla="*/ 33 w 186"/>
              <a:gd name="T13" fmla="*/ 96 h 185"/>
              <a:gd name="T14" fmla="*/ 80 w 186"/>
              <a:gd name="T15" fmla="*/ 95 h 185"/>
              <a:gd name="T16" fmla="*/ 80 w 186"/>
              <a:gd name="T17" fmla="*/ 129 h 185"/>
              <a:gd name="T18" fmla="*/ 113 w 186"/>
              <a:gd name="T19" fmla="*/ 176 h 185"/>
              <a:gd name="T20" fmla="*/ 159 w 186"/>
              <a:gd name="T21" fmla="*/ 176 h 185"/>
              <a:gd name="T22" fmla="*/ 186 w 186"/>
              <a:gd name="T23" fmla="*/ 136 h 185"/>
              <a:gd name="T24" fmla="*/ 80 w 186"/>
              <a:gd name="T25" fmla="*/ 65 h 185"/>
              <a:gd name="T26" fmla="*/ 76 w 186"/>
              <a:gd name="T27" fmla="*/ 60 h 185"/>
              <a:gd name="T28" fmla="*/ 71 w 186"/>
              <a:gd name="T29" fmla="*/ 57 h 185"/>
              <a:gd name="T30" fmla="*/ 60 w 186"/>
              <a:gd name="T31" fmla="*/ 60 h 185"/>
              <a:gd name="T32" fmla="*/ 57 w 186"/>
              <a:gd name="T33" fmla="*/ 70 h 185"/>
              <a:gd name="T34" fmla="*/ 60 w 186"/>
              <a:gd name="T35" fmla="*/ 75 h 185"/>
              <a:gd name="T36" fmla="*/ 65 w 186"/>
              <a:gd name="T37" fmla="*/ 80 h 185"/>
              <a:gd name="T38" fmla="*/ 49 w 186"/>
              <a:gd name="T39" fmla="*/ 80 h 185"/>
              <a:gd name="T40" fmla="*/ 22 w 186"/>
              <a:gd name="T41" fmla="*/ 49 h 185"/>
              <a:gd name="T42" fmla="*/ 42 w 186"/>
              <a:gd name="T43" fmla="*/ 25 h 185"/>
              <a:gd name="T44" fmla="*/ 57 w 186"/>
              <a:gd name="T45" fmla="*/ 25 h 185"/>
              <a:gd name="T46" fmla="*/ 84 w 186"/>
              <a:gd name="T47" fmla="*/ 56 h 185"/>
              <a:gd name="T48" fmla="*/ 161 w 186"/>
              <a:gd name="T49" fmla="*/ 144 h 185"/>
              <a:gd name="T50" fmla="*/ 136 w 186"/>
              <a:gd name="T51" fmla="*/ 164 h 185"/>
              <a:gd name="T52" fmla="*/ 105 w 186"/>
              <a:gd name="T53" fmla="*/ 137 h 185"/>
              <a:gd name="T54" fmla="*/ 106 w 186"/>
              <a:gd name="T55" fmla="*/ 121 h 185"/>
              <a:gd name="T56" fmla="*/ 110 w 186"/>
              <a:gd name="T57" fmla="*/ 126 h 185"/>
              <a:gd name="T58" fmla="*/ 115 w 186"/>
              <a:gd name="T59" fmla="*/ 129 h 185"/>
              <a:gd name="T60" fmla="*/ 126 w 186"/>
              <a:gd name="T61" fmla="*/ 126 h 185"/>
              <a:gd name="T62" fmla="*/ 129 w 186"/>
              <a:gd name="T63" fmla="*/ 115 h 185"/>
              <a:gd name="T64" fmla="*/ 126 w 186"/>
              <a:gd name="T65" fmla="*/ 110 h 185"/>
              <a:gd name="T66" fmla="*/ 121 w 186"/>
              <a:gd name="T67" fmla="*/ 105 h 185"/>
              <a:gd name="T68" fmla="*/ 137 w 186"/>
              <a:gd name="T69" fmla="*/ 105 h 185"/>
              <a:gd name="T70" fmla="*/ 164 w 186"/>
              <a:gd name="T71" fmla="*/ 136 h 185"/>
              <a:gd name="T72" fmla="*/ 161 w 186"/>
              <a:gd name="T73" fmla="*/ 14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6" h="185">
                <a:moveTo>
                  <a:pt x="176" y="113"/>
                </a:moveTo>
                <a:cubicBezTo>
                  <a:pt x="153" y="90"/>
                  <a:pt x="153" y="90"/>
                  <a:pt x="153" y="90"/>
                </a:cubicBezTo>
                <a:cubicBezTo>
                  <a:pt x="146" y="83"/>
                  <a:pt x="138" y="80"/>
                  <a:pt x="129" y="80"/>
                </a:cubicBezTo>
                <a:cubicBezTo>
                  <a:pt x="120" y="80"/>
                  <a:pt x="112" y="83"/>
                  <a:pt x="106" y="90"/>
                </a:cubicBezTo>
                <a:cubicBezTo>
                  <a:pt x="96" y="80"/>
                  <a:pt x="96" y="80"/>
                  <a:pt x="96" y="80"/>
                </a:cubicBezTo>
                <a:cubicBezTo>
                  <a:pt x="102" y="73"/>
                  <a:pt x="106" y="66"/>
                  <a:pt x="106" y="56"/>
                </a:cubicBezTo>
                <a:cubicBezTo>
                  <a:pt x="106" y="47"/>
                  <a:pt x="103" y="39"/>
                  <a:pt x="96" y="33"/>
                </a:cubicBezTo>
                <a:cubicBezTo>
                  <a:pt x="73" y="10"/>
                  <a:pt x="73" y="10"/>
                  <a:pt x="73" y="10"/>
                </a:cubicBezTo>
                <a:cubicBezTo>
                  <a:pt x="67" y="3"/>
                  <a:pt x="59" y="0"/>
                  <a:pt x="50" y="0"/>
                </a:cubicBezTo>
                <a:cubicBezTo>
                  <a:pt x="41" y="0"/>
                  <a:pt x="33" y="3"/>
                  <a:pt x="27" y="9"/>
                </a:cubicBezTo>
                <a:cubicBezTo>
                  <a:pt x="10" y="26"/>
                  <a:pt x="10" y="26"/>
                  <a:pt x="10" y="26"/>
                </a:cubicBezTo>
                <a:cubicBezTo>
                  <a:pt x="4" y="32"/>
                  <a:pt x="0" y="40"/>
                  <a:pt x="0" y="49"/>
                </a:cubicBezTo>
                <a:cubicBezTo>
                  <a:pt x="0" y="58"/>
                  <a:pt x="4" y="66"/>
                  <a:pt x="10" y="72"/>
                </a:cubicBezTo>
                <a:cubicBezTo>
                  <a:pt x="33" y="96"/>
                  <a:pt x="33" y="96"/>
                  <a:pt x="33" y="96"/>
                </a:cubicBezTo>
                <a:cubicBezTo>
                  <a:pt x="40" y="102"/>
                  <a:pt x="48" y="105"/>
                  <a:pt x="57" y="105"/>
                </a:cubicBezTo>
                <a:cubicBezTo>
                  <a:pt x="66" y="105"/>
                  <a:pt x="74" y="102"/>
                  <a:pt x="80" y="95"/>
                </a:cubicBezTo>
                <a:cubicBezTo>
                  <a:pt x="90" y="105"/>
                  <a:pt x="90" y="105"/>
                  <a:pt x="90" y="105"/>
                </a:cubicBezTo>
                <a:cubicBezTo>
                  <a:pt x="84" y="112"/>
                  <a:pt x="80" y="120"/>
                  <a:pt x="80" y="129"/>
                </a:cubicBezTo>
                <a:cubicBezTo>
                  <a:pt x="80" y="138"/>
                  <a:pt x="83" y="146"/>
                  <a:pt x="90" y="152"/>
                </a:cubicBezTo>
                <a:cubicBezTo>
                  <a:pt x="113" y="176"/>
                  <a:pt x="113" y="176"/>
                  <a:pt x="113" y="176"/>
                </a:cubicBezTo>
                <a:cubicBezTo>
                  <a:pt x="119" y="182"/>
                  <a:pt x="127" y="185"/>
                  <a:pt x="136" y="185"/>
                </a:cubicBezTo>
                <a:cubicBezTo>
                  <a:pt x="145" y="185"/>
                  <a:pt x="153" y="182"/>
                  <a:pt x="159" y="176"/>
                </a:cubicBezTo>
                <a:cubicBezTo>
                  <a:pt x="176" y="159"/>
                  <a:pt x="176" y="159"/>
                  <a:pt x="176" y="159"/>
                </a:cubicBezTo>
                <a:cubicBezTo>
                  <a:pt x="183" y="153"/>
                  <a:pt x="186" y="145"/>
                  <a:pt x="186" y="136"/>
                </a:cubicBezTo>
                <a:cubicBezTo>
                  <a:pt x="186" y="127"/>
                  <a:pt x="183" y="120"/>
                  <a:pt x="176" y="113"/>
                </a:cubicBezTo>
                <a:close/>
                <a:moveTo>
                  <a:pt x="80" y="65"/>
                </a:moveTo>
                <a:cubicBezTo>
                  <a:pt x="80" y="64"/>
                  <a:pt x="79" y="64"/>
                  <a:pt x="78" y="62"/>
                </a:cubicBezTo>
                <a:cubicBezTo>
                  <a:pt x="77" y="61"/>
                  <a:pt x="76" y="60"/>
                  <a:pt x="76" y="60"/>
                </a:cubicBezTo>
                <a:cubicBezTo>
                  <a:pt x="75" y="60"/>
                  <a:pt x="75" y="59"/>
                  <a:pt x="74" y="58"/>
                </a:cubicBezTo>
                <a:cubicBezTo>
                  <a:pt x="73" y="58"/>
                  <a:pt x="72" y="57"/>
                  <a:pt x="71" y="57"/>
                </a:cubicBezTo>
                <a:cubicBezTo>
                  <a:pt x="70" y="57"/>
                  <a:pt x="69" y="56"/>
                  <a:pt x="68" y="56"/>
                </a:cubicBezTo>
                <a:cubicBezTo>
                  <a:pt x="65" y="56"/>
                  <a:pt x="62" y="57"/>
                  <a:pt x="60" y="60"/>
                </a:cubicBezTo>
                <a:cubicBezTo>
                  <a:pt x="58" y="62"/>
                  <a:pt x="57" y="64"/>
                  <a:pt x="57" y="67"/>
                </a:cubicBezTo>
                <a:cubicBezTo>
                  <a:pt x="57" y="68"/>
                  <a:pt x="57" y="69"/>
                  <a:pt x="57" y="70"/>
                </a:cubicBezTo>
                <a:cubicBezTo>
                  <a:pt x="57" y="71"/>
                  <a:pt x="58" y="72"/>
                  <a:pt x="59" y="73"/>
                </a:cubicBezTo>
                <a:cubicBezTo>
                  <a:pt x="59" y="74"/>
                  <a:pt x="60" y="75"/>
                  <a:pt x="60" y="75"/>
                </a:cubicBezTo>
                <a:cubicBezTo>
                  <a:pt x="61" y="76"/>
                  <a:pt x="61" y="77"/>
                  <a:pt x="63" y="78"/>
                </a:cubicBezTo>
                <a:cubicBezTo>
                  <a:pt x="64" y="79"/>
                  <a:pt x="65" y="80"/>
                  <a:pt x="65" y="80"/>
                </a:cubicBezTo>
                <a:cubicBezTo>
                  <a:pt x="63" y="82"/>
                  <a:pt x="60" y="84"/>
                  <a:pt x="57" y="84"/>
                </a:cubicBezTo>
                <a:cubicBezTo>
                  <a:pt x="54" y="84"/>
                  <a:pt x="51" y="83"/>
                  <a:pt x="49" y="80"/>
                </a:cubicBezTo>
                <a:cubicBezTo>
                  <a:pt x="25" y="57"/>
                  <a:pt x="25" y="57"/>
                  <a:pt x="25" y="57"/>
                </a:cubicBezTo>
                <a:cubicBezTo>
                  <a:pt x="23" y="55"/>
                  <a:pt x="22" y="52"/>
                  <a:pt x="22" y="49"/>
                </a:cubicBezTo>
                <a:cubicBezTo>
                  <a:pt x="22" y="46"/>
                  <a:pt x="23" y="44"/>
                  <a:pt x="25" y="41"/>
                </a:cubicBezTo>
                <a:cubicBezTo>
                  <a:pt x="42" y="25"/>
                  <a:pt x="42" y="25"/>
                  <a:pt x="42" y="25"/>
                </a:cubicBezTo>
                <a:cubicBezTo>
                  <a:pt x="44" y="23"/>
                  <a:pt x="47" y="22"/>
                  <a:pt x="50" y="22"/>
                </a:cubicBezTo>
                <a:cubicBezTo>
                  <a:pt x="53" y="22"/>
                  <a:pt x="55" y="23"/>
                  <a:pt x="57" y="25"/>
                </a:cubicBezTo>
                <a:cubicBezTo>
                  <a:pt x="81" y="49"/>
                  <a:pt x="81" y="49"/>
                  <a:pt x="81" y="49"/>
                </a:cubicBezTo>
                <a:cubicBezTo>
                  <a:pt x="83" y="51"/>
                  <a:pt x="84" y="53"/>
                  <a:pt x="84" y="56"/>
                </a:cubicBezTo>
                <a:cubicBezTo>
                  <a:pt x="84" y="59"/>
                  <a:pt x="83" y="62"/>
                  <a:pt x="80" y="65"/>
                </a:cubicBezTo>
                <a:close/>
                <a:moveTo>
                  <a:pt x="161" y="144"/>
                </a:moveTo>
                <a:cubicBezTo>
                  <a:pt x="144" y="161"/>
                  <a:pt x="144" y="161"/>
                  <a:pt x="144" y="161"/>
                </a:cubicBezTo>
                <a:cubicBezTo>
                  <a:pt x="142" y="163"/>
                  <a:pt x="139" y="164"/>
                  <a:pt x="136" y="164"/>
                </a:cubicBezTo>
                <a:cubicBezTo>
                  <a:pt x="133" y="164"/>
                  <a:pt x="131" y="162"/>
                  <a:pt x="129" y="160"/>
                </a:cubicBezTo>
                <a:cubicBezTo>
                  <a:pt x="105" y="137"/>
                  <a:pt x="105" y="137"/>
                  <a:pt x="105" y="137"/>
                </a:cubicBezTo>
                <a:cubicBezTo>
                  <a:pt x="103" y="135"/>
                  <a:pt x="102" y="132"/>
                  <a:pt x="102" y="129"/>
                </a:cubicBezTo>
                <a:cubicBezTo>
                  <a:pt x="102" y="126"/>
                  <a:pt x="103" y="123"/>
                  <a:pt x="106" y="121"/>
                </a:cubicBezTo>
                <a:cubicBezTo>
                  <a:pt x="106" y="121"/>
                  <a:pt x="107" y="122"/>
                  <a:pt x="108" y="123"/>
                </a:cubicBezTo>
                <a:cubicBezTo>
                  <a:pt x="109" y="124"/>
                  <a:pt x="110" y="125"/>
                  <a:pt x="110" y="126"/>
                </a:cubicBezTo>
                <a:cubicBezTo>
                  <a:pt x="111" y="126"/>
                  <a:pt x="111" y="126"/>
                  <a:pt x="112" y="127"/>
                </a:cubicBezTo>
                <a:cubicBezTo>
                  <a:pt x="113" y="128"/>
                  <a:pt x="114" y="128"/>
                  <a:pt x="115" y="129"/>
                </a:cubicBezTo>
                <a:cubicBezTo>
                  <a:pt x="116" y="129"/>
                  <a:pt x="117" y="129"/>
                  <a:pt x="118" y="129"/>
                </a:cubicBezTo>
                <a:cubicBezTo>
                  <a:pt x="122" y="129"/>
                  <a:pt x="124" y="128"/>
                  <a:pt x="126" y="126"/>
                </a:cubicBezTo>
                <a:cubicBezTo>
                  <a:pt x="128" y="124"/>
                  <a:pt x="129" y="121"/>
                  <a:pt x="129" y="118"/>
                </a:cubicBezTo>
                <a:cubicBezTo>
                  <a:pt x="129" y="117"/>
                  <a:pt x="129" y="116"/>
                  <a:pt x="129" y="115"/>
                </a:cubicBezTo>
                <a:cubicBezTo>
                  <a:pt x="129" y="114"/>
                  <a:pt x="128" y="113"/>
                  <a:pt x="128" y="112"/>
                </a:cubicBezTo>
                <a:cubicBezTo>
                  <a:pt x="127" y="111"/>
                  <a:pt x="126" y="110"/>
                  <a:pt x="126" y="110"/>
                </a:cubicBezTo>
                <a:cubicBezTo>
                  <a:pt x="125" y="110"/>
                  <a:pt x="125" y="109"/>
                  <a:pt x="123" y="108"/>
                </a:cubicBezTo>
                <a:cubicBezTo>
                  <a:pt x="122" y="106"/>
                  <a:pt x="121" y="106"/>
                  <a:pt x="121" y="105"/>
                </a:cubicBezTo>
                <a:cubicBezTo>
                  <a:pt x="123" y="103"/>
                  <a:pt x="126" y="102"/>
                  <a:pt x="129" y="102"/>
                </a:cubicBezTo>
                <a:cubicBezTo>
                  <a:pt x="132" y="102"/>
                  <a:pt x="135" y="103"/>
                  <a:pt x="137" y="105"/>
                </a:cubicBezTo>
                <a:cubicBezTo>
                  <a:pt x="161" y="129"/>
                  <a:pt x="161" y="129"/>
                  <a:pt x="161" y="129"/>
                </a:cubicBezTo>
                <a:cubicBezTo>
                  <a:pt x="163" y="131"/>
                  <a:pt x="164" y="133"/>
                  <a:pt x="164" y="136"/>
                </a:cubicBezTo>
                <a:cubicBezTo>
                  <a:pt x="164" y="139"/>
                  <a:pt x="163" y="142"/>
                  <a:pt x="161" y="144"/>
                </a:cubicBezTo>
                <a:close/>
                <a:moveTo>
                  <a:pt x="161" y="144"/>
                </a:moveTo>
                <a:cubicBezTo>
                  <a:pt x="161" y="144"/>
                  <a:pt x="161" y="144"/>
                  <a:pt x="161"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9" name="Freeform 582"/>
          <p:cNvSpPr>
            <a:spLocks noEditPoints="1"/>
          </p:cNvSpPr>
          <p:nvPr/>
        </p:nvSpPr>
        <p:spPr bwMode="auto">
          <a:xfrm>
            <a:off x="9215969" y="3384551"/>
            <a:ext cx="266700" cy="209551"/>
          </a:xfrm>
          <a:custGeom>
            <a:avLst/>
            <a:gdLst>
              <a:gd name="T0" fmla="*/ 198 w 204"/>
              <a:gd name="T1" fmla="*/ 5 h 160"/>
              <a:gd name="T2" fmla="*/ 186 w 204"/>
              <a:gd name="T3" fmla="*/ 0 h 160"/>
              <a:gd name="T4" fmla="*/ 18 w 204"/>
              <a:gd name="T5" fmla="*/ 0 h 160"/>
              <a:gd name="T6" fmla="*/ 5 w 204"/>
              <a:gd name="T7" fmla="*/ 5 h 160"/>
              <a:gd name="T8" fmla="*/ 0 w 204"/>
              <a:gd name="T9" fmla="*/ 18 h 160"/>
              <a:gd name="T10" fmla="*/ 0 w 204"/>
              <a:gd name="T11" fmla="*/ 142 h 160"/>
              <a:gd name="T12" fmla="*/ 5 w 204"/>
              <a:gd name="T13" fmla="*/ 154 h 160"/>
              <a:gd name="T14" fmla="*/ 18 w 204"/>
              <a:gd name="T15" fmla="*/ 160 h 160"/>
              <a:gd name="T16" fmla="*/ 186 w 204"/>
              <a:gd name="T17" fmla="*/ 160 h 160"/>
              <a:gd name="T18" fmla="*/ 198 w 204"/>
              <a:gd name="T19" fmla="*/ 154 h 160"/>
              <a:gd name="T20" fmla="*/ 204 w 204"/>
              <a:gd name="T21" fmla="*/ 142 h 160"/>
              <a:gd name="T22" fmla="*/ 204 w 204"/>
              <a:gd name="T23" fmla="*/ 18 h 160"/>
              <a:gd name="T24" fmla="*/ 198 w 204"/>
              <a:gd name="T25" fmla="*/ 5 h 160"/>
              <a:gd name="T26" fmla="*/ 189 w 204"/>
              <a:gd name="T27" fmla="*/ 142 h 160"/>
              <a:gd name="T28" fmla="*/ 188 w 204"/>
              <a:gd name="T29" fmla="*/ 144 h 160"/>
              <a:gd name="T30" fmla="*/ 186 w 204"/>
              <a:gd name="T31" fmla="*/ 145 h 160"/>
              <a:gd name="T32" fmla="*/ 18 w 204"/>
              <a:gd name="T33" fmla="*/ 145 h 160"/>
              <a:gd name="T34" fmla="*/ 16 w 204"/>
              <a:gd name="T35" fmla="*/ 144 h 160"/>
              <a:gd name="T36" fmla="*/ 15 w 204"/>
              <a:gd name="T37" fmla="*/ 142 h 160"/>
              <a:gd name="T38" fmla="*/ 15 w 204"/>
              <a:gd name="T39" fmla="*/ 47 h 160"/>
              <a:gd name="T40" fmla="*/ 16 w 204"/>
              <a:gd name="T41" fmla="*/ 45 h 160"/>
              <a:gd name="T42" fmla="*/ 18 w 204"/>
              <a:gd name="T43" fmla="*/ 43 h 160"/>
              <a:gd name="T44" fmla="*/ 186 w 204"/>
              <a:gd name="T45" fmla="*/ 43 h 160"/>
              <a:gd name="T46" fmla="*/ 188 w 204"/>
              <a:gd name="T47" fmla="*/ 45 h 160"/>
              <a:gd name="T48" fmla="*/ 189 w 204"/>
              <a:gd name="T49" fmla="*/ 47 h 160"/>
              <a:gd name="T50" fmla="*/ 189 w 204"/>
              <a:gd name="T51" fmla="*/ 142 h 160"/>
              <a:gd name="T52" fmla="*/ 189 w 204"/>
              <a:gd name="T53" fmla="*/ 142 h 160"/>
              <a:gd name="T54" fmla="*/ 189 w 204"/>
              <a:gd name="T55" fmla="*/ 14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4" h="160">
                <a:moveTo>
                  <a:pt x="198" y="5"/>
                </a:moveTo>
                <a:cubicBezTo>
                  <a:pt x="195" y="2"/>
                  <a:pt x="191" y="0"/>
                  <a:pt x="186" y="0"/>
                </a:cubicBezTo>
                <a:cubicBezTo>
                  <a:pt x="18" y="0"/>
                  <a:pt x="18" y="0"/>
                  <a:pt x="18" y="0"/>
                </a:cubicBezTo>
                <a:cubicBezTo>
                  <a:pt x="13" y="0"/>
                  <a:pt x="9" y="2"/>
                  <a:pt x="5" y="5"/>
                </a:cubicBezTo>
                <a:cubicBezTo>
                  <a:pt x="2" y="9"/>
                  <a:pt x="0" y="13"/>
                  <a:pt x="0" y="18"/>
                </a:cubicBezTo>
                <a:cubicBezTo>
                  <a:pt x="0" y="142"/>
                  <a:pt x="0" y="142"/>
                  <a:pt x="0" y="142"/>
                </a:cubicBezTo>
                <a:cubicBezTo>
                  <a:pt x="0" y="147"/>
                  <a:pt x="2" y="151"/>
                  <a:pt x="5" y="154"/>
                </a:cubicBezTo>
                <a:cubicBezTo>
                  <a:pt x="9" y="158"/>
                  <a:pt x="13" y="160"/>
                  <a:pt x="18" y="160"/>
                </a:cubicBezTo>
                <a:cubicBezTo>
                  <a:pt x="186" y="160"/>
                  <a:pt x="186" y="160"/>
                  <a:pt x="186" y="160"/>
                </a:cubicBezTo>
                <a:cubicBezTo>
                  <a:pt x="191" y="160"/>
                  <a:pt x="195" y="158"/>
                  <a:pt x="198" y="154"/>
                </a:cubicBezTo>
                <a:cubicBezTo>
                  <a:pt x="202" y="151"/>
                  <a:pt x="204" y="147"/>
                  <a:pt x="204" y="142"/>
                </a:cubicBezTo>
                <a:cubicBezTo>
                  <a:pt x="204" y="18"/>
                  <a:pt x="204" y="18"/>
                  <a:pt x="204" y="18"/>
                </a:cubicBezTo>
                <a:cubicBezTo>
                  <a:pt x="204" y="13"/>
                  <a:pt x="202" y="9"/>
                  <a:pt x="198" y="5"/>
                </a:cubicBezTo>
                <a:close/>
                <a:moveTo>
                  <a:pt x="189" y="142"/>
                </a:moveTo>
                <a:cubicBezTo>
                  <a:pt x="189" y="143"/>
                  <a:pt x="189" y="143"/>
                  <a:pt x="188" y="144"/>
                </a:cubicBezTo>
                <a:cubicBezTo>
                  <a:pt x="187" y="145"/>
                  <a:pt x="187" y="145"/>
                  <a:pt x="186" y="145"/>
                </a:cubicBezTo>
                <a:cubicBezTo>
                  <a:pt x="18" y="145"/>
                  <a:pt x="18" y="145"/>
                  <a:pt x="18" y="145"/>
                </a:cubicBezTo>
                <a:cubicBezTo>
                  <a:pt x="17" y="145"/>
                  <a:pt x="16" y="145"/>
                  <a:pt x="16" y="144"/>
                </a:cubicBezTo>
                <a:cubicBezTo>
                  <a:pt x="15" y="143"/>
                  <a:pt x="15" y="143"/>
                  <a:pt x="15" y="142"/>
                </a:cubicBezTo>
                <a:cubicBezTo>
                  <a:pt x="15" y="47"/>
                  <a:pt x="15" y="47"/>
                  <a:pt x="15" y="47"/>
                </a:cubicBezTo>
                <a:cubicBezTo>
                  <a:pt x="15" y="46"/>
                  <a:pt x="15" y="45"/>
                  <a:pt x="16" y="45"/>
                </a:cubicBezTo>
                <a:cubicBezTo>
                  <a:pt x="16" y="44"/>
                  <a:pt x="17" y="43"/>
                  <a:pt x="18" y="43"/>
                </a:cubicBezTo>
                <a:cubicBezTo>
                  <a:pt x="186" y="43"/>
                  <a:pt x="186" y="43"/>
                  <a:pt x="186" y="43"/>
                </a:cubicBezTo>
                <a:cubicBezTo>
                  <a:pt x="187" y="43"/>
                  <a:pt x="187" y="44"/>
                  <a:pt x="188" y="45"/>
                </a:cubicBezTo>
                <a:cubicBezTo>
                  <a:pt x="189" y="45"/>
                  <a:pt x="189" y="46"/>
                  <a:pt x="189" y="47"/>
                </a:cubicBezTo>
                <a:lnTo>
                  <a:pt x="189" y="142"/>
                </a:lnTo>
                <a:close/>
                <a:moveTo>
                  <a:pt x="189" y="142"/>
                </a:moveTo>
                <a:cubicBezTo>
                  <a:pt x="189" y="142"/>
                  <a:pt x="189" y="142"/>
                  <a:pt x="189" y="14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0" name="Freeform 583"/>
          <p:cNvSpPr>
            <a:spLocks noEditPoints="1"/>
          </p:cNvSpPr>
          <p:nvPr/>
        </p:nvSpPr>
        <p:spPr bwMode="auto">
          <a:xfrm>
            <a:off x="9254067" y="3536951"/>
            <a:ext cx="19051" cy="19051"/>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1"/>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1" name="Freeform 584"/>
          <p:cNvSpPr>
            <a:spLocks noEditPoints="1"/>
          </p:cNvSpPr>
          <p:nvPr/>
        </p:nvSpPr>
        <p:spPr bwMode="auto">
          <a:xfrm>
            <a:off x="9254067" y="3498851"/>
            <a:ext cx="19051" cy="19051"/>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4 h 15"/>
              <a:gd name="T12" fmla="*/ 4 w 15"/>
              <a:gd name="T13" fmla="*/ 15 h 15"/>
              <a:gd name="T14" fmla="*/ 11 w 15"/>
              <a:gd name="T15" fmla="*/ 15 h 15"/>
              <a:gd name="T16" fmla="*/ 14 w 15"/>
              <a:gd name="T17" fmla="*/ 14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 y="15"/>
                  <a:pt x="11" y="15"/>
                  <a:pt x="11" y="15"/>
                </a:cubicBezTo>
                <a:cubicBezTo>
                  <a:pt x="12" y="15"/>
                  <a:pt x="13" y="14"/>
                  <a:pt x="14" y="14"/>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2" name="Freeform 585"/>
          <p:cNvSpPr>
            <a:spLocks noEditPoints="1"/>
          </p:cNvSpPr>
          <p:nvPr/>
        </p:nvSpPr>
        <p:spPr bwMode="auto">
          <a:xfrm>
            <a:off x="9254067" y="3460751"/>
            <a:ext cx="19051" cy="19051"/>
          </a:xfrm>
          <a:custGeom>
            <a:avLst/>
            <a:gdLst>
              <a:gd name="T0" fmla="*/ 11 w 15"/>
              <a:gd name="T1" fmla="*/ 0 h 15"/>
              <a:gd name="T2" fmla="*/ 4 w 15"/>
              <a:gd name="T3" fmla="*/ 0 h 15"/>
              <a:gd name="T4" fmla="*/ 1 w 15"/>
              <a:gd name="T5" fmla="*/ 1 h 15"/>
              <a:gd name="T6" fmla="*/ 0 w 15"/>
              <a:gd name="T7" fmla="*/ 4 h 15"/>
              <a:gd name="T8" fmla="*/ 0 w 15"/>
              <a:gd name="T9" fmla="*/ 11 h 15"/>
              <a:gd name="T10" fmla="*/ 1 w 15"/>
              <a:gd name="T11" fmla="*/ 13 h 15"/>
              <a:gd name="T12" fmla="*/ 4 w 15"/>
              <a:gd name="T13" fmla="*/ 15 h 15"/>
              <a:gd name="T14" fmla="*/ 11 w 15"/>
              <a:gd name="T15" fmla="*/ 15 h 15"/>
              <a:gd name="T16" fmla="*/ 14 w 15"/>
              <a:gd name="T17" fmla="*/ 13 h 15"/>
              <a:gd name="T18" fmla="*/ 15 w 15"/>
              <a:gd name="T19" fmla="*/ 11 h 15"/>
              <a:gd name="T20" fmla="*/ 15 w 15"/>
              <a:gd name="T21" fmla="*/ 4 h 15"/>
              <a:gd name="T22" fmla="*/ 14 w 15"/>
              <a:gd name="T23" fmla="*/ 1 h 15"/>
              <a:gd name="T24" fmla="*/ 11 w 15"/>
              <a:gd name="T25" fmla="*/ 0 h 15"/>
              <a:gd name="T26" fmla="*/ 11 w 15"/>
              <a:gd name="T27" fmla="*/ 0 h 15"/>
              <a:gd name="T28" fmla="*/ 11 w 15"/>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15">
                <a:moveTo>
                  <a:pt x="11"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 y="15"/>
                  <a:pt x="11" y="15"/>
                  <a:pt x="11" y="15"/>
                </a:cubicBezTo>
                <a:cubicBezTo>
                  <a:pt x="12" y="15"/>
                  <a:pt x="13" y="14"/>
                  <a:pt x="14" y="13"/>
                </a:cubicBezTo>
                <a:cubicBezTo>
                  <a:pt x="14" y="13"/>
                  <a:pt x="15" y="12"/>
                  <a:pt x="15" y="11"/>
                </a:cubicBezTo>
                <a:cubicBezTo>
                  <a:pt x="15" y="4"/>
                  <a:pt x="15" y="4"/>
                  <a:pt x="15" y="4"/>
                </a:cubicBezTo>
                <a:cubicBezTo>
                  <a:pt x="15" y="3"/>
                  <a:pt x="14" y="2"/>
                  <a:pt x="14" y="1"/>
                </a:cubicBezTo>
                <a:cubicBezTo>
                  <a:pt x="13" y="0"/>
                  <a:pt x="12" y="0"/>
                  <a:pt x="11" y="0"/>
                </a:cubicBezTo>
                <a:close/>
                <a:moveTo>
                  <a:pt x="11" y="0"/>
                </a:moveTo>
                <a:cubicBezTo>
                  <a:pt x="11" y="0"/>
                  <a:pt x="11" y="0"/>
                  <a:pt x="1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3" name="Freeform 586"/>
          <p:cNvSpPr>
            <a:spLocks noEditPoints="1"/>
          </p:cNvSpPr>
          <p:nvPr/>
        </p:nvSpPr>
        <p:spPr bwMode="auto">
          <a:xfrm>
            <a:off x="9290051" y="3536951"/>
            <a:ext cx="154517" cy="19051"/>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1"/>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1"/>
                  <a:pt x="114" y="0"/>
                  <a:pt x="113" y="0"/>
                </a:cubicBezTo>
                <a:close/>
                <a:moveTo>
                  <a:pt x="113" y="0"/>
                </a:moveTo>
                <a:cubicBezTo>
                  <a:pt x="113" y="0"/>
                  <a:pt x="113" y="0"/>
                  <a:pt x="1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4" name="Freeform 587"/>
          <p:cNvSpPr>
            <a:spLocks noEditPoints="1"/>
          </p:cNvSpPr>
          <p:nvPr/>
        </p:nvSpPr>
        <p:spPr bwMode="auto">
          <a:xfrm>
            <a:off x="9290051" y="3498851"/>
            <a:ext cx="154517" cy="19051"/>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4 h 15"/>
              <a:gd name="T12" fmla="*/ 4 w 117"/>
              <a:gd name="T13" fmla="*/ 15 h 15"/>
              <a:gd name="T14" fmla="*/ 113 w 117"/>
              <a:gd name="T15" fmla="*/ 15 h 15"/>
              <a:gd name="T16" fmla="*/ 116 w 117"/>
              <a:gd name="T17" fmla="*/ 14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4"/>
                </a:cubicBezTo>
                <a:cubicBezTo>
                  <a:pt x="2" y="14"/>
                  <a:pt x="3" y="15"/>
                  <a:pt x="4" y="15"/>
                </a:cubicBezTo>
                <a:cubicBezTo>
                  <a:pt x="113" y="15"/>
                  <a:pt x="113" y="15"/>
                  <a:pt x="113" y="15"/>
                </a:cubicBezTo>
                <a:cubicBezTo>
                  <a:pt x="114" y="15"/>
                  <a:pt x="115" y="14"/>
                  <a:pt x="116" y="14"/>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5" name="Freeform 588"/>
          <p:cNvSpPr>
            <a:spLocks noEditPoints="1"/>
          </p:cNvSpPr>
          <p:nvPr/>
        </p:nvSpPr>
        <p:spPr bwMode="auto">
          <a:xfrm>
            <a:off x="9290051" y="3460751"/>
            <a:ext cx="154517" cy="19051"/>
          </a:xfrm>
          <a:custGeom>
            <a:avLst/>
            <a:gdLst>
              <a:gd name="T0" fmla="*/ 113 w 117"/>
              <a:gd name="T1" fmla="*/ 0 h 15"/>
              <a:gd name="T2" fmla="*/ 4 w 117"/>
              <a:gd name="T3" fmla="*/ 0 h 15"/>
              <a:gd name="T4" fmla="*/ 1 w 117"/>
              <a:gd name="T5" fmla="*/ 1 h 15"/>
              <a:gd name="T6" fmla="*/ 0 w 117"/>
              <a:gd name="T7" fmla="*/ 4 h 15"/>
              <a:gd name="T8" fmla="*/ 0 w 117"/>
              <a:gd name="T9" fmla="*/ 11 h 15"/>
              <a:gd name="T10" fmla="*/ 1 w 117"/>
              <a:gd name="T11" fmla="*/ 13 h 15"/>
              <a:gd name="T12" fmla="*/ 4 w 117"/>
              <a:gd name="T13" fmla="*/ 15 h 15"/>
              <a:gd name="T14" fmla="*/ 113 w 117"/>
              <a:gd name="T15" fmla="*/ 15 h 15"/>
              <a:gd name="T16" fmla="*/ 116 w 117"/>
              <a:gd name="T17" fmla="*/ 13 h 15"/>
              <a:gd name="T18" fmla="*/ 117 w 117"/>
              <a:gd name="T19" fmla="*/ 11 h 15"/>
              <a:gd name="T20" fmla="*/ 117 w 117"/>
              <a:gd name="T21" fmla="*/ 4 h 15"/>
              <a:gd name="T22" fmla="*/ 116 w 117"/>
              <a:gd name="T23" fmla="*/ 1 h 15"/>
              <a:gd name="T24" fmla="*/ 113 w 117"/>
              <a:gd name="T25" fmla="*/ 0 h 15"/>
              <a:gd name="T26" fmla="*/ 113 w 117"/>
              <a:gd name="T27" fmla="*/ 0 h 15"/>
              <a:gd name="T28" fmla="*/ 113 w 117"/>
              <a:gd name="T29"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5">
                <a:moveTo>
                  <a:pt x="113" y="0"/>
                </a:moveTo>
                <a:cubicBezTo>
                  <a:pt x="4" y="0"/>
                  <a:pt x="4" y="0"/>
                  <a:pt x="4" y="0"/>
                </a:cubicBezTo>
                <a:cubicBezTo>
                  <a:pt x="3" y="0"/>
                  <a:pt x="2" y="0"/>
                  <a:pt x="1" y="1"/>
                </a:cubicBezTo>
                <a:cubicBezTo>
                  <a:pt x="1" y="2"/>
                  <a:pt x="0" y="3"/>
                  <a:pt x="0" y="4"/>
                </a:cubicBezTo>
                <a:cubicBezTo>
                  <a:pt x="0" y="11"/>
                  <a:pt x="0" y="11"/>
                  <a:pt x="0" y="11"/>
                </a:cubicBezTo>
                <a:cubicBezTo>
                  <a:pt x="0" y="12"/>
                  <a:pt x="1" y="13"/>
                  <a:pt x="1" y="13"/>
                </a:cubicBezTo>
                <a:cubicBezTo>
                  <a:pt x="2" y="14"/>
                  <a:pt x="3" y="15"/>
                  <a:pt x="4" y="15"/>
                </a:cubicBezTo>
                <a:cubicBezTo>
                  <a:pt x="113" y="15"/>
                  <a:pt x="113" y="15"/>
                  <a:pt x="113" y="15"/>
                </a:cubicBezTo>
                <a:cubicBezTo>
                  <a:pt x="114" y="15"/>
                  <a:pt x="115" y="14"/>
                  <a:pt x="116" y="13"/>
                </a:cubicBezTo>
                <a:cubicBezTo>
                  <a:pt x="116" y="13"/>
                  <a:pt x="117" y="12"/>
                  <a:pt x="117" y="11"/>
                </a:cubicBezTo>
                <a:cubicBezTo>
                  <a:pt x="117" y="4"/>
                  <a:pt x="117" y="4"/>
                  <a:pt x="117" y="4"/>
                </a:cubicBezTo>
                <a:cubicBezTo>
                  <a:pt x="117" y="3"/>
                  <a:pt x="116" y="2"/>
                  <a:pt x="116" y="1"/>
                </a:cubicBezTo>
                <a:cubicBezTo>
                  <a:pt x="115" y="0"/>
                  <a:pt x="114" y="0"/>
                  <a:pt x="113" y="0"/>
                </a:cubicBezTo>
                <a:close/>
                <a:moveTo>
                  <a:pt x="113" y="0"/>
                </a:moveTo>
                <a:cubicBezTo>
                  <a:pt x="113" y="0"/>
                  <a:pt x="113" y="0"/>
                  <a:pt x="1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6" name="Freeform 589"/>
          <p:cNvSpPr>
            <a:spLocks noEditPoints="1"/>
          </p:cNvSpPr>
          <p:nvPr/>
        </p:nvSpPr>
        <p:spPr bwMode="auto">
          <a:xfrm>
            <a:off x="8873067" y="2611968"/>
            <a:ext cx="154517" cy="228600"/>
          </a:xfrm>
          <a:custGeom>
            <a:avLst/>
            <a:gdLst>
              <a:gd name="T0" fmla="*/ 100 w 117"/>
              <a:gd name="T1" fmla="*/ 17 h 175"/>
              <a:gd name="T2" fmla="*/ 58 w 117"/>
              <a:gd name="T3" fmla="*/ 0 h 175"/>
              <a:gd name="T4" fmla="*/ 17 w 117"/>
              <a:gd name="T5" fmla="*/ 17 h 175"/>
              <a:gd name="T6" fmla="*/ 0 w 117"/>
              <a:gd name="T7" fmla="*/ 58 h 175"/>
              <a:gd name="T8" fmla="*/ 4 w 117"/>
              <a:gd name="T9" fmla="*/ 79 h 175"/>
              <a:gd name="T10" fmla="*/ 45 w 117"/>
              <a:gd name="T11" fmla="*/ 167 h 175"/>
              <a:gd name="T12" fmla="*/ 51 w 117"/>
              <a:gd name="T13" fmla="*/ 173 h 175"/>
              <a:gd name="T14" fmla="*/ 58 w 117"/>
              <a:gd name="T15" fmla="*/ 175 h 175"/>
              <a:gd name="T16" fmla="*/ 66 w 117"/>
              <a:gd name="T17" fmla="*/ 173 h 175"/>
              <a:gd name="T18" fmla="*/ 72 w 117"/>
              <a:gd name="T19" fmla="*/ 167 h 175"/>
              <a:gd name="T20" fmla="*/ 113 w 117"/>
              <a:gd name="T21" fmla="*/ 79 h 175"/>
              <a:gd name="T22" fmla="*/ 117 w 117"/>
              <a:gd name="T23" fmla="*/ 58 h 175"/>
              <a:gd name="T24" fmla="*/ 100 w 117"/>
              <a:gd name="T25" fmla="*/ 17 h 175"/>
              <a:gd name="T26" fmla="*/ 79 w 117"/>
              <a:gd name="T27" fmla="*/ 79 h 175"/>
              <a:gd name="T28" fmla="*/ 58 w 117"/>
              <a:gd name="T29" fmla="*/ 88 h 175"/>
              <a:gd name="T30" fmla="*/ 38 w 117"/>
              <a:gd name="T31" fmla="*/ 79 h 175"/>
              <a:gd name="T32" fmla="*/ 29 w 117"/>
              <a:gd name="T33" fmla="*/ 58 h 175"/>
              <a:gd name="T34" fmla="*/ 38 w 117"/>
              <a:gd name="T35" fmla="*/ 38 h 175"/>
              <a:gd name="T36" fmla="*/ 58 w 117"/>
              <a:gd name="T37" fmla="*/ 29 h 175"/>
              <a:gd name="T38" fmla="*/ 79 w 117"/>
              <a:gd name="T39" fmla="*/ 38 h 175"/>
              <a:gd name="T40" fmla="*/ 88 w 117"/>
              <a:gd name="T41" fmla="*/ 58 h 175"/>
              <a:gd name="T42" fmla="*/ 79 w 117"/>
              <a:gd name="T43" fmla="*/ 79 h 175"/>
              <a:gd name="T44" fmla="*/ 79 w 117"/>
              <a:gd name="T45" fmla="*/ 79 h 175"/>
              <a:gd name="T46" fmla="*/ 79 w 117"/>
              <a:gd name="T47" fmla="*/ 7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175">
                <a:moveTo>
                  <a:pt x="100" y="17"/>
                </a:moveTo>
                <a:cubicBezTo>
                  <a:pt x="88" y="6"/>
                  <a:pt x="74" y="0"/>
                  <a:pt x="58" y="0"/>
                </a:cubicBezTo>
                <a:cubicBezTo>
                  <a:pt x="42" y="0"/>
                  <a:pt x="29" y="6"/>
                  <a:pt x="17" y="17"/>
                </a:cubicBezTo>
                <a:cubicBezTo>
                  <a:pt x="6" y="29"/>
                  <a:pt x="0" y="42"/>
                  <a:pt x="0" y="58"/>
                </a:cubicBezTo>
                <a:cubicBezTo>
                  <a:pt x="0" y="67"/>
                  <a:pt x="2" y="73"/>
                  <a:pt x="4" y="79"/>
                </a:cubicBezTo>
                <a:cubicBezTo>
                  <a:pt x="45" y="167"/>
                  <a:pt x="45" y="167"/>
                  <a:pt x="45" y="167"/>
                </a:cubicBezTo>
                <a:cubicBezTo>
                  <a:pt x="47" y="169"/>
                  <a:pt x="48" y="171"/>
                  <a:pt x="51" y="173"/>
                </a:cubicBezTo>
                <a:cubicBezTo>
                  <a:pt x="53" y="174"/>
                  <a:pt x="56" y="175"/>
                  <a:pt x="58" y="175"/>
                </a:cubicBezTo>
                <a:cubicBezTo>
                  <a:pt x="61" y="175"/>
                  <a:pt x="64" y="174"/>
                  <a:pt x="66" y="173"/>
                </a:cubicBezTo>
                <a:cubicBezTo>
                  <a:pt x="68" y="171"/>
                  <a:pt x="70" y="169"/>
                  <a:pt x="72" y="167"/>
                </a:cubicBezTo>
                <a:cubicBezTo>
                  <a:pt x="113" y="79"/>
                  <a:pt x="113" y="79"/>
                  <a:pt x="113" y="79"/>
                </a:cubicBezTo>
                <a:cubicBezTo>
                  <a:pt x="115" y="73"/>
                  <a:pt x="117" y="67"/>
                  <a:pt x="117" y="58"/>
                </a:cubicBezTo>
                <a:cubicBezTo>
                  <a:pt x="117" y="42"/>
                  <a:pt x="111" y="29"/>
                  <a:pt x="100" y="17"/>
                </a:cubicBezTo>
                <a:close/>
                <a:moveTo>
                  <a:pt x="79" y="79"/>
                </a:moveTo>
                <a:cubicBezTo>
                  <a:pt x="73" y="85"/>
                  <a:pt x="66" y="88"/>
                  <a:pt x="58" y="88"/>
                </a:cubicBezTo>
                <a:cubicBezTo>
                  <a:pt x="50" y="88"/>
                  <a:pt x="44" y="85"/>
                  <a:pt x="38" y="79"/>
                </a:cubicBezTo>
                <a:cubicBezTo>
                  <a:pt x="32" y="73"/>
                  <a:pt x="29" y="66"/>
                  <a:pt x="29" y="58"/>
                </a:cubicBezTo>
                <a:cubicBezTo>
                  <a:pt x="29" y="50"/>
                  <a:pt x="32" y="44"/>
                  <a:pt x="38" y="38"/>
                </a:cubicBezTo>
                <a:cubicBezTo>
                  <a:pt x="44" y="32"/>
                  <a:pt x="50" y="29"/>
                  <a:pt x="58" y="29"/>
                </a:cubicBezTo>
                <a:cubicBezTo>
                  <a:pt x="66" y="29"/>
                  <a:pt x="73" y="32"/>
                  <a:pt x="79" y="38"/>
                </a:cubicBezTo>
                <a:cubicBezTo>
                  <a:pt x="85" y="44"/>
                  <a:pt x="88" y="50"/>
                  <a:pt x="88" y="58"/>
                </a:cubicBezTo>
                <a:cubicBezTo>
                  <a:pt x="88" y="66"/>
                  <a:pt x="85" y="73"/>
                  <a:pt x="79" y="79"/>
                </a:cubicBezTo>
                <a:close/>
                <a:moveTo>
                  <a:pt x="79" y="79"/>
                </a:moveTo>
                <a:cubicBezTo>
                  <a:pt x="79" y="79"/>
                  <a:pt x="79" y="79"/>
                  <a:pt x="79"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7" name="Freeform 590"/>
          <p:cNvSpPr>
            <a:spLocks noEditPoints="1"/>
          </p:cNvSpPr>
          <p:nvPr/>
        </p:nvSpPr>
        <p:spPr bwMode="auto">
          <a:xfrm>
            <a:off x="3589867" y="5666319"/>
            <a:ext cx="262467" cy="190500"/>
          </a:xfrm>
          <a:custGeom>
            <a:avLst/>
            <a:gdLst>
              <a:gd name="T0" fmla="*/ 198 w 200"/>
              <a:gd name="T1" fmla="*/ 36 h 145"/>
              <a:gd name="T2" fmla="*/ 189 w 200"/>
              <a:gd name="T3" fmla="*/ 17 h 145"/>
              <a:gd name="T4" fmla="*/ 172 w 200"/>
              <a:gd name="T5" fmla="*/ 4 h 145"/>
              <a:gd name="T6" fmla="*/ 151 w 200"/>
              <a:gd name="T7" fmla="*/ 0 h 145"/>
              <a:gd name="T8" fmla="*/ 6 w 200"/>
              <a:gd name="T9" fmla="*/ 0 h 145"/>
              <a:gd name="T10" fmla="*/ 23 w 200"/>
              <a:gd name="T11" fmla="*/ 37 h 145"/>
              <a:gd name="T12" fmla="*/ 0 w 200"/>
              <a:gd name="T13" fmla="*/ 145 h 145"/>
              <a:gd name="T14" fmla="*/ 38 w 200"/>
              <a:gd name="T15" fmla="*/ 145 h 145"/>
              <a:gd name="T16" fmla="*/ 61 w 200"/>
              <a:gd name="T17" fmla="*/ 37 h 145"/>
              <a:gd name="T18" fmla="*/ 93 w 200"/>
              <a:gd name="T19" fmla="*/ 37 h 145"/>
              <a:gd name="T20" fmla="*/ 70 w 200"/>
              <a:gd name="T21" fmla="*/ 145 h 145"/>
              <a:gd name="T22" fmla="*/ 108 w 200"/>
              <a:gd name="T23" fmla="*/ 145 h 145"/>
              <a:gd name="T24" fmla="*/ 131 w 200"/>
              <a:gd name="T25" fmla="*/ 37 h 145"/>
              <a:gd name="T26" fmla="*/ 151 w 200"/>
              <a:gd name="T27" fmla="*/ 37 h 145"/>
              <a:gd name="T28" fmla="*/ 160 w 200"/>
              <a:gd name="T29" fmla="*/ 41 h 145"/>
              <a:gd name="T30" fmla="*/ 162 w 200"/>
              <a:gd name="T31" fmla="*/ 51 h 145"/>
              <a:gd name="T32" fmla="*/ 142 w 200"/>
              <a:gd name="T33" fmla="*/ 145 h 145"/>
              <a:gd name="T34" fmla="*/ 180 w 200"/>
              <a:gd name="T35" fmla="*/ 145 h 145"/>
              <a:gd name="T36" fmla="*/ 198 w 200"/>
              <a:gd name="T37" fmla="*/ 59 h 145"/>
              <a:gd name="T38" fmla="*/ 198 w 200"/>
              <a:gd name="T39" fmla="*/ 36 h 145"/>
              <a:gd name="T40" fmla="*/ 198 w 200"/>
              <a:gd name="T41" fmla="*/ 36 h 145"/>
              <a:gd name="T42" fmla="*/ 198 w 200"/>
              <a:gd name="T43" fmla="*/ 3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145">
                <a:moveTo>
                  <a:pt x="198" y="36"/>
                </a:moveTo>
                <a:cubicBezTo>
                  <a:pt x="197" y="29"/>
                  <a:pt x="193" y="23"/>
                  <a:pt x="189" y="17"/>
                </a:cubicBezTo>
                <a:cubicBezTo>
                  <a:pt x="184" y="12"/>
                  <a:pt x="179" y="8"/>
                  <a:pt x="172" y="4"/>
                </a:cubicBezTo>
                <a:cubicBezTo>
                  <a:pt x="165" y="1"/>
                  <a:pt x="158" y="0"/>
                  <a:pt x="151" y="0"/>
                </a:cubicBezTo>
                <a:cubicBezTo>
                  <a:pt x="6" y="0"/>
                  <a:pt x="6" y="0"/>
                  <a:pt x="6" y="0"/>
                </a:cubicBezTo>
                <a:cubicBezTo>
                  <a:pt x="23" y="37"/>
                  <a:pt x="23" y="37"/>
                  <a:pt x="23" y="37"/>
                </a:cubicBezTo>
                <a:cubicBezTo>
                  <a:pt x="0" y="145"/>
                  <a:pt x="0" y="145"/>
                  <a:pt x="0" y="145"/>
                </a:cubicBezTo>
                <a:cubicBezTo>
                  <a:pt x="38" y="145"/>
                  <a:pt x="38" y="145"/>
                  <a:pt x="38" y="145"/>
                </a:cubicBezTo>
                <a:cubicBezTo>
                  <a:pt x="61" y="37"/>
                  <a:pt x="61" y="37"/>
                  <a:pt x="61" y="37"/>
                </a:cubicBezTo>
                <a:cubicBezTo>
                  <a:pt x="93" y="37"/>
                  <a:pt x="93" y="37"/>
                  <a:pt x="93" y="37"/>
                </a:cubicBezTo>
                <a:cubicBezTo>
                  <a:pt x="70" y="145"/>
                  <a:pt x="70" y="145"/>
                  <a:pt x="70" y="145"/>
                </a:cubicBezTo>
                <a:cubicBezTo>
                  <a:pt x="108" y="145"/>
                  <a:pt x="108" y="145"/>
                  <a:pt x="108" y="145"/>
                </a:cubicBezTo>
                <a:cubicBezTo>
                  <a:pt x="131" y="37"/>
                  <a:pt x="131" y="37"/>
                  <a:pt x="131" y="37"/>
                </a:cubicBezTo>
                <a:cubicBezTo>
                  <a:pt x="151" y="37"/>
                  <a:pt x="151" y="37"/>
                  <a:pt x="151" y="37"/>
                </a:cubicBezTo>
                <a:cubicBezTo>
                  <a:pt x="155" y="37"/>
                  <a:pt x="158" y="38"/>
                  <a:pt x="160" y="41"/>
                </a:cubicBezTo>
                <a:cubicBezTo>
                  <a:pt x="162" y="43"/>
                  <a:pt x="163" y="47"/>
                  <a:pt x="162" y="51"/>
                </a:cubicBezTo>
                <a:cubicBezTo>
                  <a:pt x="142" y="145"/>
                  <a:pt x="142" y="145"/>
                  <a:pt x="142" y="145"/>
                </a:cubicBezTo>
                <a:cubicBezTo>
                  <a:pt x="180" y="145"/>
                  <a:pt x="180" y="145"/>
                  <a:pt x="180" y="145"/>
                </a:cubicBezTo>
                <a:cubicBezTo>
                  <a:pt x="198" y="59"/>
                  <a:pt x="198" y="59"/>
                  <a:pt x="198" y="59"/>
                </a:cubicBezTo>
                <a:cubicBezTo>
                  <a:pt x="200" y="51"/>
                  <a:pt x="200" y="44"/>
                  <a:pt x="198" y="36"/>
                </a:cubicBezTo>
                <a:close/>
                <a:moveTo>
                  <a:pt x="198" y="36"/>
                </a:moveTo>
                <a:cubicBezTo>
                  <a:pt x="198" y="36"/>
                  <a:pt x="198" y="36"/>
                  <a:pt x="198"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8" name="Freeform 591"/>
          <p:cNvSpPr>
            <a:spLocks noEditPoints="1"/>
          </p:cNvSpPr>
          <p:nvPr/>
        </p:nvSpPr>
        <p:spPr bwMode="auto">
          <a:xfrm>
            <a:off x="2406653" y="4510618"/>
            <a:ext cx="40217" cy="190500"/>
          </a:xfrm>
          <a:custGeom>
            <a:avLst/>
            <a:gdLst>
              <a:gd name="T0" fmla="*/ 8 w 30"/>
              <a:gd name="T1" fmla="*/ 7 h 145"/>
              <a:gd name="T2" fmla="*/ 0 w 30"/>
              <a:gd name="T3" fmla="*/ 25 h 145"/>
              <a:gd name="T4" fmla="*/ 0 w 30"/>
              <a:gd name="T5" fmla="*/ 120 h 145"/>
              <a:gd name="T6" fmla="*/ 8 w 30"/>
              <a:gd name="T7" fmla="*/ 137 h 145"/>
              <a:gd name="T8" fmla="*/ 26 w 30"/>
              <a:gd name="T9" fmla="*/ 145 h 145"/>
              <a:gd name="T10" fmla="*/ 30 w 30"/>
              <a:gd name="T11" fmla="*/ 145 h 145"/>
              <a:gd name="T12" fmla="*/ 30 w 30"/>
              <a:gd name="T13" fmla="*/ 0 h 145"/>
              <a:gd name="T14" fmla="*/ 26 w 30"/>
              <a:gd name="T15" fmla="*/ 0 h 145"/>
              <a:gd name="T16" fmla="*/ 8 w 30"/>
              <a:gd name="T17" fmla="*/ 7 h 145"/>
              <a:gd name="T18" fmla="*/ 8 w 30"/>
              <a:gd name="T19" fmla="*/ 7 h 145"/>
              <a:gd name="T20" fmla="*/ 8 w 30"/>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5">
                <a:moveTo>
                  <a:pt x="8" y="7"/>
                </a:moveTo>
                <a:cubicBezTo>
                  <a:pt x="3" y="12"/>
                  <a:pt x="0" y="18"/>
                  <a:pt x="0" y="25"/>
                </a:cubicBezTo>
                <a:cubicBezTo>
                  <a:pt x="0" y="120"/>
                  <a:pt x="0" y="120"/>
                  <a:pt x="0" y="120"/>
                </a:cubicBezTo>
                <a:cubicBezTo>
                  <a:pt x="0" y="127"/>
                  <a:pt x="3" y="132"/>
                  <a:pt x="8" y="137"/>
                </a:cubicBezTo>
                <a:cubicBezTo>
                  <a:pt x="13" y="142"/>
                  <a:pt x="19" y="145"/>
                  <a:pt x="26" y="145"/>
                </a:cubicBezTo>
                <a:cubicBezTo>
                  <a:pt x="30" y="145"/>
                  <a:pt x="30" y="145"/>
                  <a:pt x="30" y="145"/>
                </a:cubicBezTo>
                <a:cubicBezTo>
                  <a:pt x="30" y="0"/>
                  <a:pt x="30" y="0"/>
                  <a:pt x="30" y="0"/>
                </a:cubicBezTo>
                <a:cubicBezTo>
                  <a:pt x="26" y="0"/>
                  <a:pt x="26" y="0"/>
                  <a:pt x="26" y="0"/>
                </a:cubicBezTo>
                <a:cubicBezTo>
                  <a:pt x="19" y="0"/>
                  <a:pt x="13" y="2"/>
                  <a:pt x="8" y="7"/>
                </a:cubicBezTo>
                <a:close/>
                <a:moveTo>
                  <a:pt x="8" y="7"/>
                </a:moveTo>
                <a:cubicBezTo>
                  <a:pt x="8" y="7"/>
                  <a:pt x="8" y="7"/>
                  <a:pt x="8"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9" name="Freeform 592"/>
          <p:cNvSpPr>
            <a:spLocks noEditPoints="1"/>
          </p:cNvSpPr>
          <p:nvPr/>
        </p:nvSpPr>
        <p:spPr bwMode="auto">
          <a:xfrm>
            <a:off x="2459567" y="4470402"/>
            <a:ext cx="162984" cy="230717"/>
          </a:xfrm>
          <a:custGeom>
            <a:avLst/>
            <a:gdLst>
              <a:gd name="T0" fmla="*/ 106 w 124"/>
              <a:gd name="T1" fmla="*/ 11 h 175"/>
              <a:gd name="T2" fmla="*/ 103 w 124"/>
              <a:gd name="T3" fmla="*/ 4 h 175"/>
              <a:gd name="T4" fmla="*/ 95 w 124"/>
              <a:gd name="T5" fmla="*/ 0 h 175"/>
              <a:gd name="T6" fmla="*/ 30 w 124"/>
              <a:gd name="T7" fmla="*/ 0 h 175"/>
              <a:gd name="T8" fmla="*/ 22 w 124"/>
              <a:gd name="T9" fmla="*/ 4 h 175"/>
              <a:gd name="T10" fmla="*/ 19 w 124"/>
              <a:gd name="T11" fmla="*/ 11 h 175"/>
              <a:gd name="T12" fmla="*/ 19 w 124"/>
              <a:gd name="T13" fmla="*/ 30 h 175"/>
              <a:gd name="T14" fmla="*/ 0 w 124"/>
              <a:gd name="T15" fmla="*/ 30 h 175"/>
              <a:gd name="T16" fmla="*/ 0 w 124"/>
              <a:gd name="T17" fmla="*/ 175 h 175"/>
              <a:gd name="T18" fmla="*/ 124 w 124"/>
              <a:gd name="T19" fmla="*/ 175 h 175"/>
              <a:gd name="T20" fmla="*/ 124 w 124"/>
              <a:gd name="T21" fmla="*/ 30 h 175"/>
              <a:gd name="T22" fmla="*/ 106 w 124"/>
              <a:gd name="T23" fmla="*/ 30 h 175"/>
              <a:gd name="T24" fmla="*/ 106 w 124"/>
              <a:gd name="T25" fmla="*/ 11 h 175"/>
              <a:gd name="T26" fmla="*/ 33 w 124"/>
              <a:gd name="T27" fmla="*/ 15 h 175"/>
              <a:gd name="T28" fmla="*/ 91 w 124"/>
              <a:gd name="T29" fmla="*/ 15 h 175"/>
              <a:gd name="T30" fmla="*/ 91 w 124"/>
              <a:gd name="T31" fmla="*/ 30 h 175"/>
              <a:gd name="T32" fmla="*/ 33 w 124"/>
              <a:gd name="T33" fmla="*/ 30 h 175"/>
              <a:gd name="T34" fmla="*/ 33 w 124"/>
              <a:gd name="T35" fmla="*/ 15 h 175"/>
              <a:gd name="T36" fmla="*/ 106 w 124"/>
              <a:gd name="T37" fmla="*/ 113 h 175"/>
              <a:gd name="T38" fmla="*/ 105 w 124"/>
              <a:gd name="T39" fmla="*/ 116 h 175"/>
              <a:gd name="T40" fmla="*/ 102 w 124"/>
              <a:gd name="T41" fmla="*/ 117 h 175"/>
              <a:gd name="T42" fmla="*/ 77 w 124"/>
              <a:gd name="T43" fmla="*/ 117 h 175"/>
              <a:gd name="T44" fmla="*/ 77 w 124"/>
              <a:gd name="T45" fmla="*/ 142 h 175"/>
              <a:gd name="T46" fmla="*/ 76 w 124"/>
              <a:gd name="T47" fmla="*/ 145 h 175"/>
              <a:gd name="T48" fmla="*/ 73 w 124"/>
              <a:gd name="T49" fmla="*/ 146 h 175"/>
              <a:gd name="T50" fmla="*/ 51 w 124"/>
              <a:gd name="T51" fmla="*/ 146 h 175"/>
              <a:gd name="T52" fmla="*/ 49 w 124"/>
              <a:gd name="T53" fmla="*/ 145 h 175"/>
              <a:gd name="T54" fmla="*/ 48 w 124"/>
              <a:gd name="T55" fmla="*/ 142 h 175"/>
              <a:gd name="T56" fmla="*/ 48 w 124"/>
              <a:gd name="T57" fmla="*/ 117 h 175"/>
              <a:gd name="T58" fmla="*/ 22 w 124"/>
              <a:gd name="T59" fmla="*/ 117 h 175"/>
              <a:gd name="T60" fmla="*/ 20 w 124"/>
              <a:gd name="T61" fmla="*/ 116 h 175"/>
              <a:gd name="T62" fmla="*/ 19 w 124"/>
              <a:gd name="T63" fmla="*/ 113 h 175"/>
              <a:gd name="T64" fmla="*/ 19 w 124"/>
              <a:gd name="T65" fmla="*/ 91 h 175"/>
              <a:gd name="T66" fmla="*/ 20 w 124"/>
              <a:gd name="T67" fmla="*/ 89 h 175"/>
              <a:gd name="T68" fmla="*/ 22 w 124"/>
              <a:gd name="T69" fmla="*/ 88 h 175"/>
              <a:gd name="T70" fmla="*/ 48 w 124"/>
              <a:gd name="T71" fmla="*/ 88 h 175"/>
              <a:gd name="T72" fmla="*/ 48 w 124"/>
              <a:gd name="T73" fmla="*/ 62 h 175"/>
              <a:gd name="T74" fmla="*/ 49 w 124"/>
              <a:gd name="T75" fmla="*/ 60 h 175"/>
              <a:gd name="T76" fmla="*/ 51 w 124"/>
              <a:gd name="T77" fmla="*/ 59 h 175"/>
              <a:gd name="T78" fmla="*/ 73 w 124"/>
              <a:gd name="T79" fmla="*/ 59 h 175"/>
              <a:gd name="T80" fmla="*/ 76 w 124"/>
              <a:gd name="T81" fmla="*/ 60 h 175"/>
              <a:gd name="T82" fmla="*/ 77 w 124"/>
              <a:gd name="T83" fmla="*/ 62 h 175"/>
              <a:gd name="T84" fmla="*/ 77 w 124"/>
              <a:gd name="T85" fmla="*/ 88 h 175"/>
              <a:gd name="T86" fmla="*/ 102 w 124"/>
              <a:gd name="T87" fmla="*/ 88 h 175"/>
              <a:gd name="T88" fmla="*/ 105 w 124"/>
              <a:gd name="T89" fmla="*/ 89 h 175"/>
              <a:gd name="T90" fmla="*/ 106 w 124"/>
              <a:gd name="T91" fmla="*/ 91 h 175"/>
              <a:gd name="T92" fmla="*/ 106 w 124"/>
              <a:gd name="T93" fmla="*/ 113 h 175"/>
              <a:gd name="T94" fmla="*/ 106 w 124"/>
              <a:gd name="T95" fmla="*/ 113 h 175"/>
              <a:gd name="T96" fmla="*/ 106 w 124"/>
              <a:gd name="T97"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75">
                <a:moveTo>
                  <a:pt x="106" y="11"/>
                </a:moveTo>
                <a:cubicBezTo>
                  <a:pt x="106" y="8"/>
                  <a:pt x="105" y="6"/>
                  <a:pt x="103" y="4"/>
                </a:cubicBezTo>
                <a:cubicBezTo>
                  <a:pt x="101" y="2"/>
                  <a:pt x="98" y="0"/>
                  <a:pt x="95" y="0"/>
                </a:cubicBezTo>
                <a:cubicBezTo>
                  <a:pt x="30" y="0"/>
                  <a:pt x="30" y="0"/>
                  <a:pt x="30" y="0"/>
                </a:cubicBezTo>
                <a:cubicBezTo>
                  <a:pt x="27" y="0"/>
                  <a:pt x="24" y="2"/>
                  <a:pt x="22" y="4"/>
                </a:cubicBezTo>
                <a:cubicBezTo>
                  <a:pt x="20" y="6"/>
                  <a:pt x="19" y="8"/>
                  <a:pt x="19" y="11"/>
                </a:cubicBezTo>
                <a:cubicBezTo>
                  <a:pt x="19" y="30"/>
                  <a:pt x="19" y="30"/>
                  <a:pt x="19" y="30"/>
                </a:cubicBezTo>
                <a:cubicBezTo>
                  <a:pt x="0" y="30"/>
                  <a:pt x="0" y="30"/>
                  <a:pt x="0" y="30"/>
                </a:cubicBezTo>
                <a:cubicBezTo>
                  <a:pt x="0" y="175"/>
                  <a:pt x="0" y="175"/>
                  <a:pt x="0" y="175"/>
                </a:cubicBezTo>
                <a:cubicBezTo>
                  <a:pt x="124" y="175"/>
                  <a:pt x="124" y="175"/>
                  <a:pt x="124" y="175"/>
                </a:cubicBezTo>
                <a:cubicBezTo>
                  <a:pt x="124" y="30"/>
                  <a:pt x="124" y="30"/>
                  <a:pt x="124" y="30"/>
                </a:cubicBezTo>
                <a:cubicBezTo>
                  <a:pt x="106" y="30"/>
                  <a:pt x="106" y="30"/>
                  <a:pt x="106" y="30"/>
                </a:cubicBezTo>
                <a:lnTo>
                  <a:pt x="106" y="11"/>
                </a:lnTo>
                <a:close/>
                <a:moveTo>
                  <a:pt x="33" y="15"/>
                </a:moveTo>
                <a:cubicBezTo>
                  <a:pt x="91" y="15"/>
                  <a:pt x="91" y="15"/>
                  <a:pt x="91" y="15"/>
                </a:cubicBezTo>
                <a:cubicBezTo>
                  <a:pt x="91" y="30"/>
                  <a:pt x="91" y="30"/>
                  <a:pt x="91" y="30"/>
                </a:cubicBezTo>
                <a:cubicBezTo>
                  <a:pt x="33" y="30"/>
                  <a:pt x="33" y="30"/>
                  <a:pt x="33" y="30"/>
                </a:cubicBezTo>
                <a:lnTo>
                  <a:pt x="33" y="15"/>
                </a:lnTo>
                <a:close/>
                <a:moveTo>
                  <a:pt x="106" y="113"/>
                </a:moveTo>
                <a:cubicBezTo>
                  <a:pt x="106" y="114"/>
                  <a:pt x="106" y="115"/>
                  <a:pt x="105" y="116"/>
                </a:cubicBezTo>
                <a:cubicBezTo>
                  <a:pt x="104" y="116"/>
                  <a:pt x="103" y="117"/>
                  <a:pt x="102" y="117"/>
                </a:cubicBezTo>
                <a:cubicBezTo>
                  <a:pt x="77" y="117"/>
                  <a:pt x="77" y="117"/>
                  <a:pt x="77" y="117"/>
                </a:cubicBezTo>
                <a:cubicBezTo>
                  <a:pt x="77" y="142"/>
                  <a:pt x="77" y="142"/>
                  <a:pt x="77" y="142"/>
                </a:cubicBezTo>
                <a:cubicBezTo>
                  <a:pt x="77" y="143"/>
                  <a:pt x="76" y="144"/>
                  <a:pt x="76" y="145"/>
                </a:cubicBezTo>
                <a:cubicBezTo>
                  <a:pt x="75" y="146"/>
                  <a:pt x="74" y="146"/>
                  <a:pt x="73" y="146"/>
                </a:cubicBezTo>
                <a:cubicBezTo>
                  <a:pt x="51" y="146"/>
                  <a:pt x="51" y="146"/>
                  <a:pt x="51" y="146"/>
                </a:cubicBezTo>
                <a:cubicBezTo>
                  <a:pt x="50" y="146"/>
                  <a:pt x="49" y="146"/>
                  <a:pt x="49" y="145"/>
                </a:cubicBezTo>
                <a:cubicBezTo>
                  <a:pt x="48" y="144"/>
                  <a:pt x="48" y="143"/>
                  <a:pt x="48" y="142"/>
                </a:cubicBezTo>
                <a:cubicBezTo>
                  <a:pt x="48" y="117"/>
                  <a:pt x="48" y="117"/>
                  <a:pt x="48" y="117"/>
                </a:cubicBezTo>
                <a:cubicBezTo>
                  <a:pt x="22" y="117"/>
                  <a:pt x="22" y="117"/>
                  <a:pt x="22" y="117"/>
                </a:cubicBezTo>
                <a:cubicBezTo>
                  <a:pt x="21" y="117"/>
                  <a:pt x="20" y="116"/>
                  <a:pt x="20" y="116"/>
                </a:cubicBezTo>
                <a:cubicBezTo>
                  <a:pt x="19" y="115"/>
                  <a:pt x="19" y="114"/>
                  <a:pt x="19" y="113"/>
                </a:cubicBezTo>
                <a:cubicBezTo>
                  <a:pt x="19" y="91"/>
                  <a:pt x="19" y="91"/>
                  <a:pt x="19" y="91"/>
                </a:cubicBezTo>
                <a:cubicBezTo>
                  <a:pt x="19" y="90"/>
                  <a:pt x="19" y="89"/>
                  <a:pt x="20" y="89"/>
                </a:cubicBezTo>
                <a:cubicBezTo>
                  <a:pt x="20" y="88"/>
                  <a:pt x="21" y="88"/>
                  <a:pt x="22" y="88"/>
                </a:cubicBezTo>
                <a:cubicBezTo>
                  <a:pt x="48" y="88"/>
                  <a:pt x="48" y="88"/>
                  <a:pt x="48" y="88"/>
                </a:cubicBezTo>
                <a:cubicBezTo>
                  <a:pt x="48" y="62"/>
                  <a:pt x="48" y="62"/>
                  <a:pt x="48" y="62"/>
                </a:cubicBezTo>
                <a:cubicBezTo>
                  <a:pt x="48" y="61"/>
                  <a:pt x="48" y="60"/>
                  <a:pt x="49" y="60"/>
                </a:cubicBezTo>
                <a:cubicBezTo>
                  <a:pt x="49" y="59"/>
                  <a:pt x="50" y="59"/>
                  <a:pt x="51" y="59"/>
                </a:cubicBezTo>
                <a:cubicBezTo>
                  <a:pt x="73" y="59"/>
                  <a:pt x="73" y="59"/>
                  <a:pt x="73" y="59"/>
                </a:cubicBezTo>
                <a:cubicBezTo>
                  <a:pt x="74" y="59"/>
                  <a:pt x="75" y="59"/>
                  <a:pt x="76" y="60"/>
                </a:cubicBezTo>
                <a:cubicBezTo>
                  <a:pt x="76" y="60"/>
                  <a:pt x="77" y="61"/>
                  <a:pt x="77" y="62"/>
                </a:cubicBezTo>
                <a:cubicBezTo>
                  <a:pt x="77" y="88"/>
                  <a:pt x="77" y="88"/>
                  <a:pt x="77" y="88"/>
                </a:cubicBezTo>
                <a:cubicBezTo>
                  <a:pt x="102" y="88"/>
                  <a:pt x="102" y="88"/>
                  <a:pt x="102" y="88"/>
                </a:cubicBezTo>
                <a:cubicBezTo>
                  <a:pt x="103" y="88"/>
                  <a:pt x="104" y="88"/>
                  <a:pt x="105" y="89"/>
                </a:cubicBezTo>
                <a:cubicBezTo>
                  <a:pt x="106" y="89"/>
                  <a:pt x="106" y="90"/>
                  <a:pt x="106" y="91"/>
                </a:cubicBezTo>
                <a:cubicBezTo>
                  <a:pt x="106" y="113"/>
                  <a:pt x="106" y="113"/>
                  <a:pt x="106" y="113"/>
                </a:cubicBezTo>
                <a:close/>
                <a:moveTo>
                  <a:pt x="106" y="113"/>
                </a:moveTo>
                <a:cubicBezTo>
                  <a:pt x="106" y="113"/>
                  <a:pt x="106" y="113"/>
                  <a:pt x="106" y="1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0" name="Freeform 593"/>
          <p:cNvSpPr>
            <a:spLocks noEditPoints="1"/>
          </p:cNvSpPr>
          <p:nvPr/>
        </p:nvSpPr>
        <p:spPr bwMode="auto">
          <a:xfrm>
            <a:off x="2637367" y="4510618"/>
            <a:ext cx="38100" cy="190500"/>
          </a:xfrm>
          <a:custGeom>
            <a:avLst/>
            <a:gdLst>
              <a:gd name="T0" fmla="*/ 22 w 29"/>
              <a:gd name="T1" fmla="*/ 7 h 145"/>
              <a:gd name="T2" fmla="*/ 4 w 29"/>
              <a:gd name="T3" fmla="*/ 0 h 145"/>
              <a:gd name="T4" fmla="*/ 0 w 29"/>
              <a:gd name="T5" fmla="*/ 0 h 145"/>
              <a:gd name="T6" fmla="*/ 0 w 29"/>
              <a:gd name="T7" fmla="*/ 145 h 145"/>
              <a:gd name="T8" fmla="*/ 4 w 29"/>
              <a:gd name="T9" fmla="*/ 145 h 145"/>
              <a:gd name="T10" fmla="*/ 22 w 29"/>
              <a:gd name="T11" fmla="*/ 137 h 145"/>
              <a:gd name="T12" fmla="*/ 29 w 29"/>
              <a:gd name="T13" fmla="*/ 120 h 145"/>
              <a:gd name="T14" fmla="*/ 29 w 29"/>
              <a:gd name="T15" fmla="*/ 25 h 145"/>
              <a:gd name="T16" fmla="*/ 22 w 29"/>
              <a:gd name="T17" fmla="*/ 7 h 145"/>
              <a:gd name="T18" fmla="*/ 22 w 29"/>
              <a:gd name="T19" fmla="*/ 7 h 145"/>
              <a:gd name="T20" fmla="*/ 22 w 29"/>
              <a:gd name="T21" fmla="*/ 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45">
                <a:moveTo>
                  <a:pt x="22" y="7"/>
                </a:moveTo>
                <a:cubicBezTo>
                  <a:pt x="17" y="2"/>
                  <a:pt x="11" y="0"/>
                  <a:pt x="4" y="0"/>
                </a:cubicBezTo>
                <a:cubicBezTo>
                  <a:pt x="0" y="0"/>
                  <a:pt x="0" y="0"/>
                  <a:pt x="0" y="0"/>
                </a:cubicBezTo>
                <a:cubicBezTo>
                  <a:pt x="0" y="145"/>
                  <a:pt x="0" y="145"/>
                  <a:pt x="0" y="145"/>
                </a:cubicBezTo>
                <a:cubicBezTo>
                  <a:pt x="4" y="145"/>
                  <a:pt x="4" y="145"/>
                  <a:pt x="4" y="145"/>
                </a:cubicBezTo>
                <a:cubicBezTo>
                  <a:pt x="11" y="145"/>
                  <a:pt x="17" y="142"/>
                  <a:pt x="22" y="137"/>
                </a:cubicBezTo>
                <a:cubicBezTo>
                  <a:pt x="27" y="132"/>
                  <a:pt x="29" y="127"/>
                  <a:pt x="29" y="120"/>
                </a:cubicBezTo>
                <a:cubicBezTo>
                  <a:pt x="29" y="25"/>
                  <a:pt x="29" y="25"/>
                  <a:pt x="29" y="25"/>
                </a:cubicBezTo>
                <a:cubicBezTo>
                  <a:pt x="29" y="18"/>
                  <a:pt x="27" y="12"/>
                  <a:pt x="22" y="7"/>
                </a:cubicBezTo>
                <a:close/>
                <a:moveTo>
                  <a:pt x="22" y="7"/>
                </a:moveTo>
                <a:cubicBezTo>
                  <a:pt x="22" y="7"/>
                  <a:pt x="22" y="7"/>
                  <a:pt x="22"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1" name="Freeform 594"/>
          <p:cNvSpPr>
            <a:spLocks noEditPoints="1"/>
          </p:cNvSpPr>
          <p:nvPr/>
        </p:nvSpPr>
        <p:spPr bwMode="auto">
          <a:xfrm>
            <a:off x="9721853" y="2976035"/>
            <a:ext cx="88900" cy="160867"/>
          </a:xfrm>
          <a:custGeom>
            <a:avLst/>
            <a:gdLst>
              <a:gd name="T0" fmla="*/ 34 w 69"/>
              <a:gd name="T1" fmla="*/ 124 h 124"/>
              <a:gd name="T2" fmla="*/ 59 w 69"/>
              <a:gd name="T3" fmla="*/ 114 h 124"/>
              <a:gd name="T4" fmla="*/ 69 w 69"/>
              <a:gd name="T5" fmla="*/ 89 h 124"/>
              <a:gd name="T6" fmla="*/ 69 w 69"/>
              <a:gd name="T7" fmla="*/ 34 h 124"/>
              <a:gd name="T8" fmla="*/ 59 w 69"/>
              <a:gd name="T9" fmla="*/ 10 h 124"/>
              <a:gd name="T10" fmla="*/ 34 w 69"/>
              <a:gd name="T11" fmla="*/ 0 h 124"/>
              <a:gd name="T12" fmla="*/ 10 w 69"/>
              <a:gd name="T13" fmla="*/ 10 h 124"/>
              <a:gd name="T14" fmla="*/ 0 w 69"/>
              <a:gd name="T15" fmla="*/ 34 h 124"/>
              <a:gd name="T16" fmla="*/ 0 w 69"/>
              <a:gd name="T17" fmla="*/ 89 h 124"/>
              <a:gd name="T18" fmla="*/ 10 w 69"/>
              <a:gd name="T19" fmla="*/ 114 h 124"/>
              <a:gd name="T20" fmla="*/ 34 w 69"/>
              <a:gd name="T21" fmla="*/ 124 h 124"/>
              <a:gd name="T22" fmla="*/ 34 w 69"/>
              <a:gd name="T23" fmla="*/ 124 h 124"/>
              <a:gd name="T24" fmla="*/ 34 w 69"/>
              <a:gd name="T2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24">
                <a:moveTo>
                  <a:pt x="34" y="124"/>
                </a:moveTo>
                <a:cubicBezTo>
                  <a:pt x="44" y="124"/>
                  <a:pt x="52" y="120"/>
                  <a:pt x="59" y="114"/>
                </a:cubicBezTo>
                <a:cubicBezTo>
                  <a:pt x="66" y="107"/>
                  <a:pt x="69" y="99"/>
                  <a:pt x="69" y="89"/>
                </a:cubicBezTo>
                <a:cubicBezTo>
                  <a:pt x="69" y="34"/>
                  <a:pt x="69" y="34"/>
                  <a:pt x="69" y="34"/>
                </a:cubicBezTo>
                <a:cubicBezTo>
                  <a:pt x="69" y="25"/>
                  <a:pt x="66" y="16"/>
                  <a:pt x="59" y="10"/>
                </a:cubicBezTo>
                <a:cubicBezTo>
                  <a:pt x="52" y="3"/>
                  <a:pt x="44" y="0"/>
                  <a:pt x="34" y="0"/>
                </a:cubicBezTo>
                <a:cubicBezTo>
                  <a:pt x="25" y="0"/>
                  <a:pt x="17" y="3"/>
                  <a:pt x="10" y="10"/>
                </a:cubicBezTo>
                <a:cubicBezTo>
                  <a:pt x="3" y="16"/>
                  <a:pt x="0" y="25"/>
                  <a:pt x="0" y="34"/>
                </a:cubicBezTo>
                <a:cubicBezTo>
                  <a:pt x="0" y="89"/>
                  <a:pt x="0" y="89"/>
                  <a:pt x="0" y="89"/>
                </a:cubicBezTo>
                <a:cubicBezTo>
                  <a:pt x="0" y="99"/>
                  <a:pt x="3" y="107"/>
                  <a:pt x="10" y="114"/>
                </a:cubicBezTo>
                <a:cubicBezTo>
                  <a:pt x="17" y="120"/>
                  <a:pt x="25" y="124"/>
                  <a:pt x="34" y="124"/>
                </a:cubicBezTo>
                <a:close/>
                <a:moveTo>
                  <a:pt x="34" y="124"/>
                </a:moveTo>
                <a:cubicBezTo>
                  <a:pt x="34" y="124"/>
                  <a:pt x="34" y="124"/>
                  <a:pt x="34" y="12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2" name="Freeform 595"/>
          <p:cNvSpPr>
            <a:spLocks noEditPoints="1"/>
          </p:cNvSpPr>
          <p:nvPr/>
        </p:nvSpPr>
        <p:spPr bwMode="auto">
          <a:xfrm>
            <a:off x="9683753" y="3064935"/>
            <a:ext cx="165100" cy="143933"/>
          </a:xfrm>
          <a:custGeom>
            <a:avLst/>
            <a:gdLst>
              <a:gd name="T0" fmla="*/ 123 w 125"/>
              <a:gd name="T1" fmla="*/ 2 h 110"/>
              <a:gd name="T2" fmla="*/ 118 w 125"/>
              <a:gd name="T3" fmla="*/ 0 h 110"/>
              <a:gd name="T4" fmla="*/ 113 w 125"/>
              <a:gd name="T5" fmla="*/ 2 h 110"/>
              <a:gd name="T6" fmla="*/ 111 w 125"/>
              <a:gd name="T7" fmla="*/ 6 h 110"/>
              <a:gd name="T8" fmla="*/ 111 w 125"/>
              <a:gd name="T9" fmla="*/ 20 h 110"/>
              <a:gd name="T10" fmla="*/ 97 w 125"/>
              <a:gd name="T11" fmla="*/ 54 h 110"/>
              <a:gd name="T12" fmla="*/ 62 w 125"/>
              <a:gd name="T13" fmla="*/ 69 h 110"/>
              <a:gd name="T14" fmla="*/ 28 w 125"/>
              <a:gd name="T15" fmla="*/ 54 h 110"/>
              <a:gd name="T16" fmla="*/ 14 w 125"/>
              <a:gd name="T17" fmla="*/ 20 h 110"/>
              <a:gd name="T18" fmla="*/ 14 w 125"/>
              <a:gd name="T19" fmla="*/ 6 h 110"/>
              <a:gd name="T20" fmla="*/ 12 w 125"/>
              <a:gd name="T21" fmla="*/ 2 h 110"/>
              <a:gd name="T22" fmla="*/ 7 w 125"/>
              <a:gd name="T23" fmla="*/ 0 h 110"/>
              <a:gd name="T24" fmla="*/ 2 w 125"/>
              <a:gd name="T25" fmla="*/ 2 h 110"/>
              <a:gd name="T26" fmla="*/ 0 w 125"/>
              <a:gd name="T27" fmla="*/ 6 h 110"/>
              <a:gd name="T28" fmla="*/ 0 w 125"/>
              <a:gd name="T29" fmla="*/ 20 h 110"/>
              <a:gd name="T30" fmla="*/ 16 w 125"/>
              <a:gd name="T31" fmla="*/ 62 h 110"/>
              <a:gd name="T32" fmla="*/ 56 w 125"/>
              <a:gd name="T33" fmla="*/ 82 h 110"/>
              <a:gd name="T34" fmla="*/ 56 w 125"/>
              <a:gd name="T35" fmla="*/ 96 h 110"/>
              <a:gd name="T36" fmla="*/ 28 w 125"/>
              <a:gd name="T37" fmla="*/ 96 h 110"/>
              <a:gd name="T38" fmla="*/ 23 w 125"/>
              <a:gd name="T39" fmla="*/ 98 h 110"/>
              <a:gd name="T40" fmla="*/ 21 w 125"/>
              <a:gd name="T41" fmla="*/ 103 h 110"/>
              <a:gd name="T42" fmla="*/ 23 w 125"/>
              <a:gd name="T43" fmla="*/ 108 h 110"/>
              <a:gd name="T44" fmla="*/ 28 w 125"/>
              <a:gd name="T45" fmla="*/ 110 h 110"/>
              <a:gd name="T46" fmla="*/ 97 w 125"/>
              <a:gd name="T47" fmla="*/ 110 h 110"/>
              <a:gd name="T48" fmla="*/ 102 w 125"/>
              <a:gd name="T49" fmla="*/ 108 h 110"/>
              <a:gd name="T50" fmla="*/ 104 w 125"/>
              <a:gd name="T51" fmla="*/ 103 h 110"/>
              <a:gd name="T52" fmla="*/ 102 w 125"/>
              <a:gd name="T53" fmla="*/ 98 h 110"/>
              <a:gd name="T54" fmla="*/ 97 w 125"/>
              <a:gd name="T55" fmla="*/ 96 h 110"/>
              <a:gd name="T56" fmla="*/ 69 w 125"/>
              <a:gd name="T57" fmla="*/ 96 h 110"/>
              <a:gd name="T58" fmla="*/ 69 w 125"/>
              <a:gd name="T59" fmla="*/ 82 h 110"/>
              <a:gd name="T60" fmla="*/ 109 w 125"/>
              <a:gd name="T61" fmla="*/ 62 h 110"/>
              <a:gd name="T62" fmla="*/ 125 w 125"/>
              <a:gd name="T63" fmla="*/ 20 h 110"/>
              <a:gd name="T64" fmla="*/ 125 w 125"/>
              <a:gd name="T65" fmla="*/ 6 h 110"/>
              <a:gd name="T66" fmla="*/ 123 w 125"/>
              <a:gd name="T67" fmla="*/ 2 h 110"/>
              <a:gd name="T68" fmla="*/ 123 w 125"/>
              <a:gd name="T69" fmla="*/ 2 h 110"/>
              <a:gd name="T70" fmla="*/ 123 w 125"/>
              <a:gd name="T71" fmla="*/ 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123" y="2"/>
                </a:moveTo>
                <a:cubicBezTo>
                  <a:pt x="121" y="0"/>
                  <a:pt x="120" y="0"/>
                  <a:pt x="118" y="0"/>
                </a:cubicBezTo>
                <a:cubicBezTo>
                  <a:pt x="116" y="0"/>
                  <a:pt x="114" y="0"/>
                  <a:pt x="113" y="2"/>
                </a:cubicBezTo>
                <a:cubicBezTo>
                  <a:pt x="111" y="3"/>
                  <a:pt x="111" y="5"/>
                  <a:pt x="111" y="6"/>
                </a:cubicBezTo>
                <a:cubicBezTo>
                  <a:pt x="111" y="20"/>
                  <a:pt x="111" y="20"/>
                  <a:pt x="111" y="20"/>
                </a:cubicBezTo>
                <a:cubicBezTo>
                  <a:pt x="111" y="34"/>
                  <a:pt x="106" y="45"/>
                  <a:pt x="97" y="54"/>
                </a:cubicBezTo>
                <a:cubicBezTo>
                  <a:pt x="87" y="64"/>
                  <a:pt x="76" y="69"/>
                  <a:pt x="62" y="69"/>
                </a:cubicBezTo>
                <a:cubicBezTo>
                  <a:pt x="49" y="69"/>
                  <a:pt x="38" y="64"/>
                  <a:pt x="28" y="54"/>
                </a:cubicBezTo>
                <a:cubicBezTo>
                  <a:pt x="19" y="45"/>
                  <a:pt x="14" y="34"/>
                  <a:pt x="14" y="20"/>
                </a:cubicBezTo>
                <a:cubicBezTo>
                  <a:pt x="14" y="6"/>
                  <a:pt x="14" y="6"/>
                  <a:pt x="14" y="6"/>
                </a:cubicBezTo>
                <a:cubicBezTo>
                  <a:pt x="14" y="5"/>
                  <a:pt x="13" y="3"/>
                  <a:pt x="12" y="2"/>
                </a:cubicBezTo>
                <a:cubicBezTo>
                  <a:pt x="11" y="0"/>
                  <a:pt x="9" y="0"/>
                  <a:pt x="7" y="0"/>
                </a:cubicBezTo>
                <a:cubicBezTo>
                  <a:pt x="5" y="0"/>
                  <a:pt x="4" y="0"/>
                  <a:pt x="2" y="2"/>
                </a:cubicBezTo>
                <a:cubicBezTo>
                  <a:pt x="1" y="3"/>
                  <a:pt x="0" y="5"/>
                  <a:pt x="0" y="6"/>
                </a:cubicBezTo>
                <a:cubicBezTo>
                  <a:pt x="0" y="20"/>
                  <a:pt x="0" y="20"/>
                  <a:pt x="0" y="20"/>
                </a:cubicBezTo>
                <a:cubicBezTo>
                  <a:pt x="0" y="36"/>
                  <a:pt x="6" y="50"/>
                  <a:pt x="16" y="62"/>
                </a:cubicBezTo>
                <a:cubicBezTo>
                  <a:pt x="27" y="74"/>
                  <a:pt x="40" y="80"/>
                  <a:pt x="56" y="82"/>
                </a:cubicBezTo>
                <a:cubicBezTo>
                  <a:pt x="56" y="96"/>
                  <a:pt x="56" y="96"/>
                  <a:pt x="56" y="96"/>
                </a:cubicBezTo>
                <a:cubicBezTo>
                  <a:pt x="28" y="96"/>
                  <a:pt x="28" y="96"/>
                  <a:pt x="28" y="96"/>
                </a:cubicBezTo>
                <a:cubicBezTo>
                  <a:pt x="26" y="96"/>
                  <a:pt x="24" y="97"/>
                  <a:pt x="23" y="98"/>
                </a:cubicBezTo>
                <a:cubicBezTo>
                  <a:pt x="22" y="100"/>
                  <a:pt x="21" y="101"/>
                  <a:pt x="21" y="103"/>
                </a:cubicBezTo>
                <a:cubicBezTo>
                  <a:pt x="21" y="105"/>
                  <a:pt x="22" y="107"/>
                  <a:pt x="23" y="108"/>
                </a:cubicBezTo>
                <a:cubicBezTo>
                  <a:pt x="24" y="109"/>
                  <a:pt x="26" y="110"/>
                  <a:pt x="28" y="110"/>
                </a:cubicBezTo>
                <a:cubicBezTo>
                  <a:pt x="97" y="110"/>
                  <a:pt x="97" y="110"/>
                  <a:pt x="97" y="110"/>
                </a:cubicBezTo>
                <a:cubicBezTo>
                  <a:pt x="99" y="110"/>
                  <a:pt x="100" y="109"/>
                  <a:pt x="102" y="108"/>
                </a:cubicBezTo>
                <a:cubicBezTo>
                  <a:pt x="103" y="107"/>
                  <a:pt x="104" y="105"/>
                  <a:pt x="104" y="103"/>
                </a:cubicBezTo>
                <a:cubicBezTo>
                  <a:pt x="104" y="101"/>
                  <a:pt x="103" y="100"/>
                  <a:pt x="102" y="98"/>
                </a:cubicBezTo>
                <a:cubicBezTo>
                  <a:pt x="100" y="97"/>
                  <a:pt x="99" y="96"/>
                  <a:pt x="97" y="96"/>
                </a:cubicBezTo>
                <a:cubicBezTo>
                  <a:pt x="69" y="96"/>
                  <a:pt x="69" y="96"/>
                  <a:pt x="69" y="96"/>
                </a:cubicBezTo>
                <a:cubicBezTo>
                  <a:pt x="69" y="82"/>
                  <a:pt x="69" y="82"/>
                  <a:pt x="69" y="82"/>
                </a:cubicBezTo>
                <a:cubicBezTo>
                  <a:pt x="85" y="80"/>
                  <a:pt x="98" y="74"/>
                  <a:pt x="109" y="62"/>
                </a:cubicBezTo>
                <a:cubicBezTo>
                  <a:pt x="119" y="50"/>
                  <a:pt x="125" y="36"/>
                  <a:pt x="125" y="20"/>
                </a:cubicBezTo>
                <a:cubicBezTo>
                  <a:pt x="125" y="6"/>
                  <a:pt x="125" y="6"/>
                  <a:pt x="125" y="6"/>
                </a:cubicBezTo>
                <a:cubicBezTo>
                  <a:pt x="125" y="5"/>
                  <a:pt x="124" y="3"/>
                  <a:pt x="123" y="2"/>
                </a:cubicBezTo>
                <a:close/>
                <a:moveTo>
                  <a:pt x="123" y="2"/>
                </a:moveTo>
                <a:cubicBezTo>
                  <a:pt x="123" y="2"/>
                  <a:pt x="123" y="2"/>
                  <a:pt x="123"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3" name="Freeform 596"/>
          <p:cNvSpPr>
            <a:spLocks noEditPoints="1"/>
          </p:cNvSpPr>
          <p:nvPr/>
        </p:nvSpPr>
        <p:spPr bwMode="auto">
          <a:xfrm>
            <a:off x="10024533" y="3081870"/>
            <a:ext cx="19051" cy="55033"/>
          </a:xfrm>
          <a:custGeom>
            <a:avLst/>
            <a:gdLst>
              <a:gd name="T0" fmla="*/ 15 w 15"/>
              <a:gd name="T1" fmla="*/ 32 h 43"/>
              <a:gd name="T2" fmla="*/ 14 w 15"/>
              <a:gd name="T3" fmla="*/ 20 h 43"/>
              <a:gd name="T4" fmla="*/ 14 w 15"/>
              <a:gd name="T5" fmla="*/ 6 h 43"/>
              <a:gd name="T6" fmla="*/ 12 w 15"/>
              <a:gd name="T7" fmla="*/ 2 h 43"/>
              <a:gd name="T8" fmla="*/ 7 w 15"/>
              <a:gd name="T9" fmla="*/ 0 h 43"/>
              <a:gd name="T10" fmla="*/ 2 w 15"/>
              <a:gd name="T11" fmla="*/ 2 h 43"/>
              <a:gd name="T12" fmla="*/ 0 w 15"/>
              <a:gd name="T13" fmla="*/ 6 h 43"/>
              <a:gd name="T14" fmla="*/ 0 w 15"/>
              <a:gd name="T15" fmla="*/ 20 h 43"/>
              <a:gd name="T16" fmla="*/ 4 w 15"/>
              <a:gd name="T17" fmla="*/ 43 h 43"/>
              <a:gd name="T18" fmla="*/ 15 w 15"/>
              <a:gd name="T19" fmla="*/ 32 h 43"/>
              <a:gd name="T20" fmla="*/ 15 w 15"/>
              <a:gd name="T21" fmla="*/ 32 h 43"/>
              <a:gd name="T22" fmla="*/ 15 w 15"/>
              <a:gd name="T23" fmla="*/ 3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43">
                <a:moveTo>
                  <a:pt x="15" y="32"/>
                </a:moveTo>
                <a:cubicBezTo>
                  <a:pt x="14" y="28"/>
                  <a:pt x="14" y="24"/>
                  <a:pt x="14" y="20"/>
                </a:cubicBezTo>
                <a:cubicBezTo>
                  <a:pt x="14" y="6"/>
                  <a:pt x="14" y="6"/>
                  <a:pt x="14" y="6"/>
                </a:cubicBezTo>
                <a:cubicBezTo>
                  <a:pt x="14" y="5"/>
                  <a:pt x="13" y="3"/>
                  <a:pt x="12" y="2"/>
                </a:cubicBezTo>
                <a:cubicBezTo>
                  <a:pt x="10" y="0"/>
                  <a:pt x="9" y="0"/>
                  <a:pt x="7" y="0"/>
                </a:cubicBezTo>
                <a:cubicBezTo>
                  <a:pt x="5" y="0"/>
                  <a:pt x="3" y="0"/>
                  <a:pt x="2" y="2"/>
                </a:cubicBezTo>
                <a:cubicBezTo>
                  <a:pt x="1" y="3"/>
                  <a:pt x="0" y="5"/>
                  <a:pt x="0" y="6"/>
                </a:cubicBezTo>
                <a:cubicBezTo>
                  <a:pt x="0" y="20"/>
                  <a:pt x="0" y="20"/>
                  <a:pt x="0" y="20"/>
                </a:cubicBezTo>
                <a:cubicBezTo>
                  <a:pt x="0" y="28"/>
                  <a:pt x="1" y="36"/>
                  <a:pt x="4" y="43"/>
                </a:cubicBezTo>
                <a:lnTo>
                  <a:pt x="15" y="32"/>
                </a:lnTo>
                <a:close/>
                <a:moveTo>
                  <a:pt x="15" y="32"/>
                </a:moveTo>
                <a:cubicBezTo>
                  <a:pt x="15" y="32"/>
                  <a:pt x="15" y="32"/>
                  <a:pt x="15" y="3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4" name="Freeform 597"/>
          <p:cNvSpPr>
            <a:spLocks noEditPoints="1"/>
          </p:cNvSpPr>
          <p:nvPr/>
        </p:nvSpPr>
        <p:spPr bwMode="auto">
          <a:xfrm>
            <a:off x="10007600" y="3020484"/>
            <a:ext cx="196851" cy="205317"/>
          </a:xfrm>
          <a:custGeom>
            <a:avLst/>
            <a:gdLst>
              <a:gd name="T0" fmla="*/ 74 w 149"/>
              <a:gd name="T1" fmla="*/ 102 h 157"/>
              <a:gd name="T2" fmla="*/ 98 w 149"/>
              <a:gd name="T3" fmla="*/ 92 h 157"/>
              <a:gd name="T4" fmla="*/ 109 w 149"/>
              <a:gd name="T5" fmla="*/ 67 h 157"/>
              <a:gd name="T6" fmla="*/ 109 w 149"/>
              <a:gd name="T7" fmla="*/ 53 h 157"/>
              <a:gd name="T8" fmla="*/ 148 w 149"/>
              <a:gd name="T9" fmla="*/ 15 h 157"/>
              <a:gd name="T10" fmla="*/ 149 w 149"/>
              <a:gd name="T11" fmla="*/ 12 h 157"/>
              <a:gd name="T12" fmla="*/ 148 w 149"/>
              <a:gd name="T13" fmla="*/ 10 h 157"/>
              <a:gd name="T14" fmla="*/ 139 w 149"/>
              <a:gd name="T15" fmla="*/ 1 h 157"/>
              <a:gd name="T16" fmla="*/ 136 w 149"/>
              <a:gd name="T17" fmla="*/ 0 h 157"/>
              <a:gd name="T18" fmla="*/ 134 w 149"/>
              <a:gd name="T19" fmla="*/ 1 h 157"/>
              <a:gd name="T20" fmla="*/ 1 w 149"/>
              <a:gd name="T21" fmla="*/ 134 h 157"/>
              <a:gd name="T22" fmla="*/ 0 w 149"/>
              <a:gd name="T23" fmla="*/ 136 h 157"/>
              <a:gd name="T24" fmla="*/ 1 w 149"/>
              <a:gd name="T25" fmla="*/ 139 h 157"/>
              <a:gd name="T26" fmla="*/ 9 w 149"/>
              <a:gd name="T27" fmla="*/ 148 h 157"/>
              <a:gd name="T28" fmla="*/ 12 w 149"/>
              <a:gd name="T29" fmla="*/ 149 h 157"/>
              <a:gd name="T30" fmla="*/ 14 w 149"/>
              <a:gd name="T31" fmla="*/ 148 h 157"/>
              <a:gd name="T32" fmla="*/ 42 w 149"/>
              <a:gd name="T33" fmla="*/ 120 h 157"/>
              <a:gd name="T34" fmla="*/ 67 w 149"/>
              <a:gd name="T35" fmla="*/ 129 h 157"/>
              <a:gd name="T36" fmla="*/ 67 w 149"/>
              <a:gd name="T37" fmla="*/ 143 h 157"/>
              <a:gd name="T38" fmla="*/ 40 w 149"/>
              <a:gd name="T39" fmla="*/ 143 h 157"/>
              <a:gd name="T40" fmla="*/ 35 w 149"/>
              <a:gd name="T41" fmla="*/ 145 h 157"/>
              <a:gd name="T42" fmla="*/ 33 w 149"/>
              <a:gd name="T43" fmla="*/ 150 h 157"/>
              <a:gd name="T44" fmla="*/ 35 w 149"/>
              <a:gd name="T45" fmla="*/ 155 h 157"/>
              <a:gd name="T46" fmla="*/ 40 w 149"/>
              <a:gd name="T47" fmla="*/ 157 h 157"/>
              <a:gd name="T48" fmla="*/ 109 w 149"/>
              <a:gd name="T49" fmla="*/ 157 h 157"/>
              <a:gd name="T50" fmla="*/ 113 w 149"/>
              <a:gd name="T51" fmla="*/ 155 h 157"/>
              <a:gd name="T52" fmla="*/ 116 w 149"/>
              <a:gd name="T53" fmla="*/ 150 h 157"/>
              <a:gd name="T54" fmla="*/ 113 w 149"/>
              <a:gd name="T55" fmla="*/ 145 h 157"/>
              <a:gd name="T56" fmla="*/ 109 w 149"/>
              <a:gd name="T57" fmla="*/ 143 h 157"/>
              <a:gd name="T58" fmla="*/ 81 w 149"/>
              <a:gd name="T59" fmla="*/ 143 h 157"/>
              <a:gd name="T60" fmla="*/ 81 w 149"/>
              <a:gd name="T61" fmla="*/ 129 h 157"/>
              <a:gd name="T62" fmla="*/ 120 w 149"/>
              <a:gd name="T63" fmla="*/ 109 h 157"/>
              <a:gd name="T64" fmla="*/ 136 w 149"/>
              <a:gd name="T65" fmla="*/ 67 h 157"/>
              <a:gd name="T66" fmla="*/ 136 w 149"/>
              <a:gd name="T67" fmla="*/ 53 h 157"/>
              <a:gd name="T68" fmla="*/ 134 w 149"/>
              <a:gd name="T69" fmla="*/ 49 h 157"/>
              <a:gd name="T70" fmla="*/ 129 w 149"/>
              <a:gd name="T71" fmla="*/ 47 h 157"/>
              <a:gd name="T72" fmla="*/ 124 w 149"/>
              <a:gd name="T73" fmla="*/ 49 h 157"/>
              <a:gd name="T74" fmla="*/ 122 w 149"/>
              <a:gd name="T75" fmla="*/ 53 h 157"/>
              <a:gd name="T76" fmla="*/ 122 w 149"/>
              <a:gd name="T77" fmla="*/ 67 h 157"/>
              <a:gd name="T78" fmla="*/ 108 w 149"/>
              <a:gd name="T79" fmla="*/ 101 h 157"/>
              <a:gd name="T80" fmla="*/ 74 w 149"/>
              <a:gd name="T81" fmla="*/ 116 h 157"/>
              <a:gd name="T82" fmla="*/ 52 w 149"/>
              <a:gd name="T83" fmla="*/ 110 h 157"/>
              <a:gd name="T84" fmla="*/ 62 w 149"/>
              <a:gd name="T85" fmla="*/ 100 h 157"/>
              <a:gd name="T86" fmla="*/ 74 w 149"/>
              <a:gd name="T87" fmla="*/ 102 h 157"/>
              <a:gd name="T88" fmla="*/ 74 w 149"/>
              <a:gd name="T89" fmla="*/ 102 h 157"/>
              <a:gd name="T90" fmla="*/ 74 w 149"/>
              <a:gd name="T91" fmla="*/ 10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 h="157">
                <a:moveTo>
                  <a:pt x="74" y="102"/>
                </a:moveTo>
                <a:cubicBezTo>
                  <a:pt x="84" y="102"/>
                  <a:pt x="92" y="98"/>
                  <a:pt x="98" y="92"/>
                </a:cubicBezTo>
                <a:cubicBezTo>
                  <a:pt x="105" y="85"/>
                  <a:pt x="109" y="77"/>
                  <a:pt x="109" y="67"/>
                </a:cubicBezTo>
                <a:cubicBezTo>
                  <a:pt x="109" y="53"/>
                  <a:pt x="109" y="53"/>
                  <a:pt x="109" y="53"/>
                </a:cubicBezTo>
                <a:cubicBezTo>
                  <a:pt x="148" y="15"/>
                  <a:pt x="148" y="15"/>
                  <a:pt x="148" y="15"/>
                </a:cubicBezTo>
                <a:cubicBezTo>
                  <a:pt x="148" y="14"/>
                  <a:pt x="149" y="13"/>
                  <a:pt x="149" y="12"/>
                </a:cubicBezTo>
                <a:cubicBezTo>
                  <a:pt x="149" y="11"/>
                  <a:pt x="148" y="10"/>
                  <a:pt x="148" y="10"/>
                </a:cubicBezTo>
                <a:cubicBezTo>
                  <a:pt x="139" y="1"/>
                  <a:pt x="139" y="1"/>
                  <a:pt x="139" y="1"/>
                </a:cubicBezTo>
                <a:cubicBezTo>
                  <a:pt x="138" y="0"/>
                  <a:pt x="137" y="0"/>
                  <a:pt x="136" y="0"/>
                </a:cubicBezTo>
                <a:cubicBezTo>
                  <a:pt x="135" y="0"/>
                  <a:pt x="134" y="0"/>
                  <a:pt x="134" y="1"/>
                </a:cubicBezTo>
                <a:cubicBezTo>
                  <a:pt x="1" y="134"/>
                  <a:pt x="1" y="134"/>
                  <a:pt x="1" y="134"/>
                </a:cubicBezTo>
                <a:cubicBezTo>
                  <a:pt x="0" y="135"/>
                  <a:pt x="0" y="135"/>
                  <a:pt x="0" y="136"/>
                </a:cubicBezTo>
                <a:cubicBezTo>
                  <a:pt x="0" y="137"/>
                  <a:pt x="0" y="138"/>
                  <a:pt x="1" y="139"/>
                </a:cubicBezTo>
                <a:cubicBezTo>
                  <a:pt x="9" y="148"/>
                  <a:pt x="9" y="148"/>
                  <a:pt x="9" y="148"/>
                </a:cubicBezTo>
                <a:cubicBezTo>
                  <a:pt x="10" y="148"/>
                  <a:pt x="11" y="149"/>
                  <a:pt x="12" y="149"/>
                </a:cubicBezTo>
                <a:cubicBezTo>
                  <a:pt x="13" y="149"/>
                  <a:pt x="14" y="148"/>
                  <a:pt x="14" y="148"/>
                </a:cubicBezTo>
                <a:cubicBezTo>
                  <a:pt x="42" y="120"/>
                  <a:pt x="42" y="120"/>
                  <a:pt x="42" y="120"/>
                </a:cubicBezTo>
                <a:cubicBezTo>
                  <a:pt x="50" y="125"/>
                  <a:pt x="58" y="128"/>
                  <a:pt x="67" y="129"/>
                </a:cubicBezTo>
                <a:cubicBezTo>
                  <a:pt x="67" y="143"/>
                  <a:pt x="67" y="143"/>
                  <a:pt x="67" y="143"/>
                </a:cubicBezTo>
                <a:cubicBezTo>
                  <a:pt x="40" y="143"/>
                  <a:pt x="40" y="143"/>
                  <a:pt x="40" y="143"/>
                </a:cubicBezTo>
                <a:cubicBezTo>
                  <a:pt x="38" y="143"/>
                  <a:pt x="36" y="144"/>
                  <a:pt x="35" y="145"/>
                </a:cubicBezTo>
                <a:cubicBezTo>
                  <a:pt x="33" y="147"/>
                  <a:pt x="33" y="148"/>
                  <a:pt x="33" y="150"/>
                </a:cubicBezTo>
                <a:cubicBezTo>
                  <a:pt x="33" y="152"/>
                  <a:pt x="33" y="154"/>
                  <a:pt x="35" y="155"/>
                </a:cubicBezTo>
                <a:cubicBezTo>
                  <a:pt x="36" y="156"/>
                  <a:pt x="38" y="157"/>
                  <a:pt x="40" y="157"/>
                </a:cubicBezTo>
                <a:cubicBezTo>
                  <a:pt x="109" y="157"/>
                  <a:pt x="109" y="157"/>
                  <a:pt x="109" y="157"/>
                </a:cubicBezTo>
                <a:cubicBezTo>
                  <a:pt x="110" y="157"/>
                  <a:pt x="112" y="156"/>
                  <a:pt x="113" y="155"/>
                </a:cubicBezTo>
                <a:cubicBezTo>
                  <a:pt x="115" y="154"/>
                  <a:pt x="116" y="152"/>
                  <a:pt x="116" y="150"/>
                </a:cubicBezTo>
                <a:cubicBezTo>
                  <a:pt x="116" y="148"/>
                  <a:pt x="115" y="147"/>
                  <a:pt x="113" y="145"/>
                </a:cubicBezTo>
                <a:cubicBezTo>
                  <a:pt x="112" y="144"/>
                  <a:pt x="110" y="143"/>
                  <a:pt x="109" y="143"/>
                </a:cubicBezTo>
                <a:cubicBezTo>
                  <a:pt x="81" y="143"/>
                  <a:pt x="81" y="143"/>
                  <a:pt x="81" y="143"/>
                </a:cubicBezTo>
                <a:cubicBezTo>
                  <a:pt x="81" y="129"/>
                  <a:pt x="81" y="129"/>
                  <a:pt x="81" y="129"/>
                </a:cubicBezTo>
                <a:cubicBezTo>
                  <a:pt x="97" y="127"/>
                  <a:pt x="110" y="121"/>
                  <a:pt x="120" y="109"/>
                </a:cubicBezTo>
                <a:cubicBezTo>
                  <a:pt x="131" y="97"/>
                  <a:pt x="136" y="83"/>
                  <a:pt x="136" y="67"/>
                </a:cubicBezTo>
                <a:cubicBezTo>
                  <a:pt x="136" y="53"/>
                  <a:pt x="136" y="53"/>
                  <a:pt x="136" y="53"/>
                </a:cubicBezTo>
                <a:cubicBezTo>
                  <a:pt x="136" y="52"/>
                  <a:pt x="136" y="50"/>
                  <a:pt x="134" y="49"/>
                </a:cubicBezTo>
                <a:cubicBezTo>
                  <a:pt x="133" y="47"/>
                  <a:pt x="131" y="47"/>
                  <a:pt x="129" y="47"/>
                </a:cubicBezTo>
                <a:cubicBezTo>
                  <a:pt x="127" y="47"/>
                  <a:pt x="126" y="47"/>
                  <a:pt x="124" y="49"/>
                </a:cubicBezTo>
                <a:cubicBezTo>
                  <a:pt x="123" y="50"/>
                  <a:pt x="122" y="52"/>
                  <a:pt x="122" y="53"/>
                </a:cubicBezTo>
                <a:cubicBezTo>
                  <a:pt x="122" y="67"/>
                  <a:pt x="122" y="67"/>
                  <a:pt x="122" y="67"/>
                </a:cubicBezTo>
                <a:cubicBezTo>
                  <a:pt x="122" y="81"/>
                  <a:pt x="118" y="92"/>
                  <a:pt x="108" y="101"/>
                </a:cubicBezTo>
                <a:cubicBezTo>
                  <a:pt x="99" y="111"/>
                  <a:pt x="87" y="116"/>
                  <a:pt x="74" y="116"/>
                </a:cubicBezTo>
                <a:cubicBezTo>
                  <a:pt x="66" y="116"/>
                  <a:pt x="59" y="114"/>
                  <a:pt x="52" y="110"/>
                </a:cubicBezTo>
                <a:cubicBezTo>
                  <a:pt x="62" y="100"/>
                  <a:pt x="62" y="100"/>
                  <a:pt x="62" y="100"/>
                </a:cubicBezTo>
                <a:cubicBezTo>
                  <a:pt x="66" y="101"/>
                  <a:pt x="70" y="102"/>
                  <a:pt x="74" y="102"/>
                </a:cubicBezTo>
                <a:close/>
                <a:moveTo>
                  <a:pt x="74" y="102"/>
                </a:moveTo>
                <a:cubicBezTo>
                  <a:pt x="74" y="102"/>
                  <a:pt x="74" y="102"/>
                  <a:pt x="74" y="10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5" name="Freeform 598"/>
          <p:cNvSpPr>
            <a:spLocks noEditPoints="1"/>
          </p:cNvSpPr>
          <p:nvPr/>
        </p:nvSpPr>
        <p:spPr bwMode="auto">
          <a:xfrm>
            <a:off x="10060519" y="2988735"/>
            <a:ext cx="88900" cy="118533"/>
          </a:xfrm>
          <a:custGeom>
            <a:avLst/>
            <a:gdLst>
              <a:gd name="T0" fmla="*/ 54 w 67"/>
              <a:gd name="T1" fmla="*/ 7 h 90"/>
              <a:gd name="T2" fmla="*/ 34 w 67"/>
              <a:gd name="T3" fmla="*/ 0 h 90"/>
              <a:gd name="T4" fmla="*/ 10 w 67"/>
              <a:gd name="T5" fmla="*/ 11 h 90"/>
              <a:gd name="T6" fmla="*/ 0 w 67"/>
              <a:gd name="T7" fmla="*/ 35 h 90"/>
              <a:gd name="T8" fmla="*/ 0 w 67"/>
              <a:gd name="T9" fmla="*/ 90 h 90"/>
              <a:gd name="T10" fmla="*/ 67 w 67"/>
              <a:gd name="T11" fmla="*/ 23 h 90"/>
              <a:gd name="T12" fmla="*/ 54 w 67"/>
              <a:gd name="T13" fmla="*/ 7 h 90"/>
              <a:gd name="T14" fmla="*/ 54 w 67"/>
              <a:gd name="T15" fmla="*/ 7 h 90"/>
              <a:gd name="T16" fmla="*/ 54 w 67"/>
              <a:gd name="T17" fmla="*/ 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90">
                <a:moveTo>
                  <a:pt x="54" y="7"/>
                </a:moveTo>
                <a:cubicBezTo>
                  <a:pt x="48" y="3"/>
                  <a:pt x="41" y="0"/>
                  <a:pt x="34" y="0"/>
                </a:cubicBezTo>
                <a:cubicBezTo>
                  <a:pt x="25" y="0"/>
                  <a:pt x="16" y="4"/>
                  <a:pt x="10" y="11"/>
                </a:cubicBezTo>
                <a:cubicBezTo>
                  <a:pt x="3" y="17"/>
                  <a:pt x="0" y="26"/>
                  <a:pt x="0" y="35"/>
                </a:cubicBezTo>
                <a:cubicBezTo>
                  <a:pt x="0" y="90"/>
                  <a:pt x="0" y="90"/>
                  <a:pt x="0" y="90"/>
                </a:cubicBezTo>
                <a:cubicBezTo>
                  <a:pt x="67" y="23"/>
                  <a:pt x="67" y="23"/>
                  <a:pt x="67" y="23"/>
                </a:cubicBezTo>
                <a:cubicBezTo>
                  <a:pt x="64" y="17"/>
                  <a:pt x="60" y="11"/>
                  <a:pt x="54" y="7"/>
                </a:cubicBezTo>
                <a:close/>
                <a:moveTo>
                  <a:pt x="54" y="7"/>
                </a:moveTo>
                <a:cubicBezTo>
                  <a:pt x="54" y="7"/>
                  <a:pt x="54" y="7"/>
                  <a:pt x="54"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6" name="Freeform 599"/>
          <p:cNvSpPr>
            <a:spLocks noEditPoints="1"/>
          </p:cNvSpPr>
          <p:nvPr/>
        </p:nvSpPr>
        <p:spPr bwMode="auto">
          <a:xfrm>
            <a:off x="4730753" y="3752853"/>
            <a:ext cx="207433" cy="218017"/>
          </a:xfrm>
          <a:custGeom>
            <a:avLst/>
            <a:gdLst>
              <a:gd name="T0" fmla="*/ 159 w 159"/>
              <a:gd name="T1" fmla="*/ 114 h 166"/>
              <a:gd name="T2" fmla="*/ 157 w 159"/>
              <a:gd name="T3" fmla="*/ 110 h 166"/>
              <a:gd name="T4" fmla="*/ 149 w 159"/>
              <a:gd name="T5" fmla="*/ 109 h 166"/>
              <a:gd name="T6" fmla="*/ 124 w 159"/>
              <a:gd name="T7" fmla="*/ 114 h 166"/>
              <a:gd name="T8" fmla="*/ 95 w 159"/>
              <a:gd name="T9" fmla="*/ 106 h 166"/>
              <a:gd name="T10" fmla="*/ 73 w 159"/>
              <a:gd name="T11" fmla="*/ 85 h 166"/>
              <a:gd name="T12" fmla="*/ 66 w 159"/>
              <a:gd name="T13" fmla="*/ 56 h 166"/>
              <a:gd name="T14" fmla="*/ 71 w 159"/>
              <a:gd name="T15" fmla="*/ 32 h 166"/>
              <a:gd name="T16" fmla="*/ 85 w 159"/>
              <a:gd name="T17" fmla="*/ 12 h 166"/>
              <a:gd name="T18" fmla="*/ 86 w 159"/>
              <a:gd name="T19" fmla="*/ 5 h 166"/>
              <a:gd name="T20" fmla="*/ 80 w 159"/>
              <a:gd name="T21" fmla="*/ 0 h 166"/>
              <a:gd name="T22" fmla="*/ 48 w 159"/>
              <a:gd name="T23" fmla="*/ 8 h 166"/>
              <a:gd name="T24" fmla="*/ 23 w 159"/>
              <a:gd name="T25" fmla="*/ 26 h 166"/>
              <a:gd name="T26" fmla="*/ 6 w 159"/>
              <a:gd name="T27" fmla="*/ 52 h 166"/>
              <a:gd name="T28" fmla="*/ 0 w 159"/>
              <a:gd name="T29" fmla="*/ 83 h 166"/>
              <a:gd name="T30" fmla="*/ 7 w 159"/>
              <a:gd name="T31" fmla="*/ 115 h 166"/>
              <a:gd name="T32" fmla="*/ 24 w 159"/>
              <a:gd name="T33" fmla="*/ 142 h 166"/>
              <a:gd name="T34" fmla="*/ 51 w 159"/>
              <a:gd name="T35" fmla="*/ 159 h 166"/>
              <a:gd name="T36" fmla="*/ 83 w 159"/>
              <a:gd name="T37" fmla="*/ 166 h 166"/>
              <a:gd name="T38" fmla="*/ 127 w 159"/>
              <a:gd name="T39" fmla="*/ 153 h 166"/>
              <a:gd name="T40" fmla="*/ 158 w 159"/>
              <a:gd name="T41" fmla="*/ 118 h 166"/>
              <a:gd name="T42" fmla="*/ 159 w 159"/>
              <a:gd name="T43" fmla="*/ 114 h 166"/>
              <a:gd name="T44" fmla="*/ 112 w 159"/>
              <a:gd name="T45" fmla="*/ 146 h 166"/>
              <a:gd name="T46" fmla="*/ 83 w 159"/>
              <a:gd name="T47" fmla="*/ 152 h 166"/>
              <a:gd name="T48" fmla="*/ 56 w 159"/>
              <a:gd name="T49" fmla="*/ 147 h 166"/>
              <a:gd name="T50" fmla="*/ 34 w 159"/>
              <a:gd name="T51" fmla="*/ 132 h 166"/>
              <a:gd name="T52" fmla="*/ 19 w 159"/>
              <a:gd name="T53" fmla="*/ 110 h 166"/>
              <a:gd name="T54" fmla="*/ 14 w 159"/>
              <a:gd name="T55" fmla="*/ 83 h 166"/>
              <a:gd name="T56" fmla="*/ 28 w 159"/>
              <a:gd name="T57" fmla="*/ 42 h 166"/>
              <a:gd name="T58" fmla="*/ 63 w 159"/>
              <a:gd name="T59" fmla="*/ 17 h 166"/>
              <a:gd name="T60" fmla="*/ 52 w 159"/>
              <a:gd name="T61" fmla="*/ 56 h 166"/>
              <a:gd name="T62" fmla="*/ 61 w 159"/>
              <a:gd name="T63" fmla="*/ 92 h 166"/>
              <a:gd name="T64" fmla="*/ 88 w 159"/>
              <a:gd name="T65" fmla="*/ 118 h 166"/>
              <a:gd name="T66" fmla="*/ 124 w 159"/>
              <a:gd name="T67" fmla="*/ 128 h 166"/>
              <a:gd name="T68" fmla="*/ 136 w 159"/>
              <a:gd name="T69" fmla="*/ 127 h 166"/>
              <a:gd name="T70" fmla="*/ 112 w 159"/>
              <a:gd name="T71" fmla="*/ 146 h 166"/>
              <a:gd name="T72" fmla="*/ 112 w 159"/>
              <a:gd name="T73" fmla="*/ 146 h 166"/>
              <a:gd name="T74" fmla="*/ 112 w 159"/>
              <a:gd name="T75" fmla="*/ 14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66">
                <a:moveTo>
                  <a:pt x="159" y="114"/>
                </a:moveTo>
                <a:cubicBezTo>
                  <a:pt x="158" y="112"/>
                  <a:pt x="158" y="111"/>
                  <a:pt x="157" y="110"/>
                </a:cubicBezTo>
                <a:cubicBezTo>
                  <a:pt x="154" y="108"/>
                  <a:pt x="152" y="107"/>
                  <a:pt x="149" y="109"/>
                </a:cubicBezTo>
                <a:cubicBezTo>
                  <a:pt x="141" y="112"/>
                  <a:pt x="133" y="114"/>
                  <a:pt x="124" y="114"/>
                </a:cubicBezTo>
                <a:cubicBezTo>
                  <a:pt x="114" y="114"/>
                  <a:pt x="104" y="112"/>
                  <a:pt x="95" y="106"/>
                </a:cubicBezTo>
                <a:cubicBezTo>
                  <a:pt x="86" y="101"/>
                  <a:pt x="79" y="94"/>
                  <a:pt x="73" y="85"/>
                </a:cubicBezTo>
                <a:cubicBezTo>
                  <a:pt x="68" y="76"/>
                  <a:pt x="66" y="66"/>
                  <a:pt x="66" y="56"/>
                </a:cubicBezTo>
                <a:cubicBezTo>
                  <a:pt x="66" y="47"/>
                  <a:pt x="67" y="39"/>
                  <a:pt x="71" y="32"/>
                </a:cubicBezTo>
                <a:cubicBezTo>
                  <a:pt x="74" y="25"/>
                  <a:pt x="79" y="18"/>
                  <a:pt x="85" y="12"/>
                </a:cubicBezTo>
                <a:cubicBezTo>
                  <a:pt x="87" y="10"/>
                  <a:pt x="88" y="8"/>
                  <a:pt x="86" y="5"/>
                </a:cubicBezTo>
                <a:cubicBezTo>
                  <a:pt x="85" y="2"/>
                  <a:pt x="83" y="0"/>
                  <a:pt x="80" y="0"/>
                </a:cubicBezTo>
                <a:cubicBezTo>
                  <a:pt x="69" y="1"/>
                  <a:pt x="58" y="3"/>
                  <a:pt x="48" y="8"/>
                </a:cubicBezTo>
                <a:cubicBezTo>
                  <a:pt x="39" y="12"/>
                  <a:pt x="30" y="18"/>
                  <a:pt x="23" y="26"/>
                </a:cubicBezTo>
                <a:cubicBezTo>
                  <a:pt x="16" y="33"/>
                  <a:pt x="10" y="42"/>
                  <a:pt x="6" y="52"/>
                </a:cubicBezTo>
                <a:cubicBezTo>
                  <a:pt x="2" y="62"/>
                  <a:pt x="0" y="72"/>
                  <a:pt x="0" y="83"/>
                </a:cubicBezTo>
                <a:cubicBezTo>
                  <a:pt x="0" y="94"/>
                  <a:pt x="2" y="105"/>
                  <a:pt x="7" y="115"/>
                </a:cubicBezTo>
                <a:cubicBezTo>
                  <a:pt x="11" y="126"/>
                  <a:pt x="17" y="134"/>
                  <a:pt x="24" y="142"/>
                </a:cubicBezTo>
                <a:cubicBezTo>
                  <a:pt x="32" y="149"/>
                  <a:pt x="40" y="155"/>
                  <a:pt x="51" y="159"/>
                </a:cubicBezTo>
                <a:cubicBezTo>
                  <a:pt x="61" y="164"/>
                  <a:pt x="72" y="166"/>
                  <a:pt x="83" y="166"/>
                </a:cubicBezTo>
                <a:cubicBezTo>
                  <a:pt x="99" y="166"/>
                  <a:pt x="114" y="162"/>
                  <a:pt x="127" y="153"/>
                </a:cubicBezTo>
                <a:cubicBezTo>
                  <a:pt x="141" y="144"/>
                  <a:pt x="151" y="132"/>
                  <a:pt x="158" y="118"/>
                </a:cubicBezTo>
                <a:cubicBezTo>
                  <a:pt x="159" y="117"/>
                  <a:pt x="159" y="115"/>
                  <a:pt x="159" y="114"/>
                </a:cubicBezTo>
                <a:close/>
                <a:moveTo>
                  <a:pt x="112" y="146"/>
                </a:moveTo>
                <a:cubicBezTo>
                  <a:pt x="103" y="150"/>
                  <a:pt x="93" y="152"/>
                  <a:pt x="83" y="152"/>
                </a:cubicBezTo>
                <a:cubicBezTo>
                  <a:pt x="74" y="152"/>
                  <a:pt x="65" y="150"/>
                  <a:pt x="56" y="147"/>
                </a:cubicBezTo>
                <a:cubicBezTo>
                  <a:pt x="48" y="143"/>
                  <a:pt x="40" y="138"/>
                  <a:pt x="34" y="132"/>
                </a:cubicBezTo>
                <a:cubicBezTo>
                  <a:pt x="28" y="126"/>
                  <a:pt x="23" y="118"/>
                  <a:pt x="19" y="110"/>
                </a:cubicBezTo>
                <a:cubicBezTo>
                  <a:pt x="16" y="101"/>
                  <a:pt x="14" y="92"/>
                  <a:pt x="14" y="83"/>
                </a:cubicBezTo>
                <a:cubicBezTo>
                  <a:pt x="14" y="68"/>
                  <a:pt x="18" y="54"/>
                  <a:pt x="28" y="42"/>
                </a:cubicBezTo>
                <a:cubicBezTo>
                  <a:pt x="37" y="30"/>
                  <a:pt x="49" y="21"/>
                  <a:pt x="63" y="17"/>
                </a:cubicBezTo>
                <a:cubicBezTo>
                  <a:pt x="56" y="29"/>
                  <a:pt x="52" y="42"/>
                  <a:pt x="52" y="56"/>
                </a:cubicBezTo>
                <a:cubicBezTo>
                  <a:pt x="52" y="69"/>
                  <a:pt x="55" y="81"/>
                  <a:pt x="61" y="92"/>
                </a:cubicBezTo>
                <a:cubicBezTo>
                  <a:pt x="68" y="103"/>
                  <a:pt x="77" y="112"/>
                  <a:pt x="88" y="118"/>
                </a:cubicBezTo>
                <a:cubicBezTo>
                  <a:pt x="99" y="125"/>
                  <a:pt x="111" y="128"/>
                  <a:pt x="124" y="128"/>
                </a:cubicBezTo>
                <a:cubicBezTo>
                  <a:pt x="128" y="128"/>
                  <a:pt x="132" y="128"/>
                  <a:pt x="136" y="127"/>
                </a:cubicBezTo>
                <a:cubicBezTo>
                  <a:pt x="130" y="135"/>
                  <a:pt x="122" y="141"/>
                  <a:pt x="112" y="146"/>
                </a:cubicBezTo>
                <a:close/>
                <a:moveTo>
                  <a:pt x="112" y="146"/>
                </a:moveTo>
                <a:cubicBezTo>
                  <a:pt x="112" y="146"/>
                  <a:pt x="112" y="146"/>
                  <a:pt x="112" y="1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7" name="Freeform 600"/>
          <p:cNvSpPr>
            <a:spLocks noEditPoints="1"/>
          </p:cNvSpPr>
          <p:nvPr/>
        </p:nvSpPr>
        <p:spPr bwMode="auto">
          <a:xfrm>
            <a:off x="8854019" y="3729570"/>
            <a:ext cx="254000" cy="251884"/>
          </a:xfrm>
          <a:custGeom>
            <a:avLst/>
            <a:gdLst>
              <a:gd name="T0" fmla="*/ 191 w 193"/>
              <a:gd name="T1" fmla="*/ 92 h 193"/>
              <a:gd name="T2" fmla="*/ 163 w 193"/>
              <a:gd name="T3" fmla="*/ 64 h 193"/>
              <a:gd name="T4" fmla="*/ 158 w 193"/>
              <a:gd name="T5" fmla="*/ 62 h 193"/>
              <a:gd name="T6" fmla="*/ 153 w 193"/>
              <a:gd name="T7" fmla="*/ 64 h 193"/>
              <a:gd name="T8" fmla="*/ 151 w 193"/>
              <a:gd name="T9" fmla="*/ 69 h 193"/>
              <a:gd name="T10" fmla="*/ 151 w 193"/>
              <a:gd name="T11" fmla="*/ 83 h 193"/>
              <a:gd name="T12" fmla="*/ 110 w 193"/>
              <a:gd name="T13" fmla="*/ 83 h 193"/>
              <a:gd name="T14" fmla="*/ 110 w 193"/>
              <a:gd name="T15" fmla="*/ 42 h 193"/>
              <a:gd name="T16" fmla="*/ 124 w 193"/>
              <a:gd name="T17" fmla="*/ 42 h 193"/>
              <a:gd name="T18" fmla="*/ 129 w 193"/>
              <a:gd name="T19" fmla="*/ 40 h 193"/>
              <a:gd name="T20" fmla="*/ 131 w 193"/>
              <a:gd name="T21" fmla="*/ 35 h 193"/>
              <a:gd name="T22" fmla="*/ 129 w 193"/>
              <a:gd name="T23" fmla="*/ 30 h 193"/>
              <a:gd name="T24" fmla="*/ 101 w 193"/>
              <a:gd name="T25" fmla="*/ 2 h 193"/>
              <a:gd name="T26" fmla="*/ 96 w 193"/>
              <a:gd name="T27" fmla="*/ 0 h 193"/>
              <a:gd name="T28" fmla="*/ 91 w 193"/>
              <a:gd name="T29" fmla="*/ 2 h 193"/>
              <a:gd name="T30" fmla="*/ 64 w 193"/>
              <a:gd name="T31" fmla="*/ 30 h 193"/>
              <a:gd name="T32" fmla="*/ 62 w 193"/>
              <a:gd name="T33" fmla="*/ 35 h 193"/>
              <a:gd name="T34" fmla="*/ 64 w 193"/>
              <a:gd name="T35" fmla="*/ 40 h 193"/>
              <a:gd name="T36" fmla="*/ 69 w 193"/>
              <a:gd name="T37" fmla="*/ 42 h 193"/>
              <a:gd name="T38" fmla="*/ 82 w 193"/>
              <a:gd name="T39" fmla="*/ 42 h 193"/>
              <a:gd name="T40" fmla="*/ 82 w 193"/>
              <a:gd name="T41" fmla="*/ 83 h 193"/>
              <a:gd name="T42" fmla="*/ 41 w 193"/>
              <a:gd name="T43" fmla="*/ 83 h 193"/>
              <a:gd name="T44" fmla="*/ 41 w 193"/>
              <a:gd name="T45" fmla="*/ 69 h 193"/>
              <a:gd name="T46" fmla="*/ 39 w 193"/>
              <a:gd name="T47" fmla="*/ 64 h 193"/>
              <a:gd name="T48" fmla="*/ 34 w 193"/>
              <a:gd name="T49" fmla="*/ 62 h 193"/>
              <a:gd name="T50" fmla="*/ 29 w 193"/>
              <a:gd name="T51" fmla="*/ 64 h 193"/>
              <a:gd name="T52" fmla="*/ 2 w 193"/>
              <a:gd name="T53" fmla="*/ 92 h 193"/>
              <a:gd name="T54" fmla="*/ 0 w 193"/>
              <a:gd name="T55" fmla="*/ 97 h 193"/>
              <a:gd name="T56" fmla="*/ 2 w 193"/>
              <a:gd name="T57" fmla="*/ 102 h 193"/>
              <a:gd name="T58" fmla="*/ 29 w 193"/>
              <a:gd name="T59" fmla="*/ 129 h 193"/>
              <a:gd name="T60" fmla="*/ 34 w 193"/>
              <a:gd name="T61" fmla="*/ 131 h 193"/>
              <a:gd name="T62" fmla="*/ 39 w 193"/>
              <a:gd name="T63" fmla="*/ 129 h 193"/>
              <a:gd name="T64" fmla="*/ 41 w 193"/>
              <a:gd name="T65" fmla="*/ 124 h 193"/>
              <a:gd name="T66" fmla="*/ 41 w 193"/>
              <a:gd name="T67" fmla="*/ 111 h 193"/>
              <a:gd name="T68" fmla="*/ 82 w 193"/>
              <a:gd name="T69" fmla="*/ 111 h 193"/>
              <a:gd name="T70" fmla="*/ 82 w 193"/>
              <a:gd name="T71" fmla="*/ 152 h 193"/>
              <a:gd name="T72" fmla="*/ 69 w 193"/>
              <a:gd name="T73" fmla="*/ 152 h 193"/>
              <a:gd name="T74" fmla="*/ 64 w 193"/>
              <a:gd name="T75" fmla="*/ 154 h 193"/>
              <a:gd name="T76" fmla="*/ 62 w 193"/>
              <a:gd name="T77" fmla="*/ 159 h 193"/>
              <a:gd name="T78" fmla="*/ 64 w 193"/>
              <a:gd name="T79" fmla="*/ 164 h 193"/>
              <a:gd name="T80" fmla="*/ 91 w 193"/>
              <a:gd name="T81" fmla="*/ 191 h 193"/>
              <a:gd name="T82" fmla="*/ 96 w 193"/>
              <a:gd name="T83" fmla="*/ 193 h 193"/>
              <a:gd name="T84" fmla="*/ 101 w 193"/>
              <a:gd name="T85" fmla="*/ 191 h 193"/>
              <a:gd name="T86" fmla="*/ 129 w 193"/>
              <a:gd name="T87" fmla="*/ 164 h 193"/>
              <a:gd name="T88" fmla="*/ 131 w 193"/>
              <a:gd name="T89" fmla="*/ 159 h 193"/>
              <a:gd name="T90" fmla="*/ 129 w 193"/>
              <a:gd name="T91" fmla="*/ 154 h 193"/>
              <a:gd name="T92" fmla="*/ 124 w 193"/>
              <a:gd name="T93" fmla="*/ 152 h 193"/>
              <a:gd name="T94" fmla="*/ 110 w 193"/>
              <a:gd name="T95" fmla="*/ 152 h 193"/>
              <a:gd name="T96" fmla="*/ 110 w 193"/>
              <a:gd name="T97" fmla="*/ 111 h 193"/>
              <a:gd name="T98" fmla="*/ 151 w 193"/>
              <a:gd name="T99" fmla="*/ 111 h 193"/>
              <a:gd name="T100" fmla="*/ 151 w 193"/>
              <a:gd name="T101" fmla="*/ 124 h 193"/>
              <a:gd name="T102" fmla="*/ 153 w 193"/>
              <a:gd name="T103" fmla="*/ 129 h 193"/>
              <a:gd name="T104" fmla="*/ 158 w 193"/>
              <a:gd name="T105" fmla="*/ 131 h 193"/>
              <a:gd name="T106" fmla="*/ 163 w 193"/>
              <a:gd name="T107" fmla="*/ 129 h 193"/>
              <a:gd name="T108" fmla="*/ 191 w 193"/>
              <a:gd name="T109" fmla="*/ 102 h 193"/>
              <a:gd name="T110" fmla="*/ 193 w 193"/>
              <a:gd name="T111" fmla="*/ 97 h 193"/>
              <a:gd name="T112" fmla="*/ 191 w 193"/>
              <a:gd name="T113" fmla="*/ 92 h 193"/>
              <a:gd name="T114" fmla="*/ 191 w 193"/>
              <a:gd name="T115" fmla="*/ 92 h 193"/>
              <a:gd name="T116" fmla="*/ 191 w 193"/>
              <a:gd name="T117" fmla="*/ 9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193">
                <a:moveTo>
                  <a:pt x="191" y="92"/>
                </a:moveTo>
                <a:cubicBezTo>
                  <a:pt x="163" y="64"/>
                  <a:pt x="163" y="64"/>
                  <a:pt x="163" y="64"/>
                </a:cubicBezTo>
                <a:cubicBezTo>
                  <a:pt x="162" y="63"/>
                  <a:pt x="160" y="62"/>
                  <a:pt x="158" y="62"/>
                </a:cubicBezTo>
                <a:cubicBezTo>
                  <a:pt x="156" y="62"/>
                  <a:pt x="155" y="63"/>
                  <a:pt x="153" y="64"/>
                </a:cubicBezTo>
                <a:cubicBezTo>
                  <a:pt x="152" y="66"/>
                  <a:pt x="151" y="67"/>
                  <a:pt x="151" y="69"/>
                </a:cubicBezTo>
                <a:cubicBezTo>
                  <a:pt x="151" y="83"/>
                  <a:pt x="151" y="83"/>
                  <a:pt x="151" y="83"/>
                </a:cubicBezTo>
                <a:cubicBezTo>
                  <a:pt x="110" y="83"/>
                  <a:pt x="110" y="83"/>
                  <a:pt x="110" y="83"/>
                </a:cubicBezTo>
                <a:cubicBezTo>
                  <a:pt x="110" y="42"/>
                  <a:pt x="110" y="42"/>
                  <a:pt x="110" y="42"/>
                </a:cubicBezTo>
                <a:cubicBezTo>
                  <a:pt x="124" y="42"/>
                  <a:pt x="124" y="42"/>
                  <a:pt x="124" y="42"/>
                </a:cubicBezTo>
                <a:cubicBezTo>
                  <a:pt x="126" y="42"/>
                  <a:pt x="127" y="41"/>
                  <a:pt x="129" y="40"/>
                </a:cubicBezTo>
                <a:cubicBezTo>
                  <a:pt x="130" y="38"/>
                  <a:pt x="131" y="37"/>
                  <a:pt x="131" y="35"/>
                </a:cubicBezTo>
                <a:cubicBezTo>
                  <a:pt x="131" y="33"/>
                  <a:pt x="130" y="31"/>
                  <a:pt x="129" y="30"/>
                </a:cubicBezTo>
                <a:cubicBezTo>
                  <a:pt x="101" y="2"/>
                  <a:pt x="101" y="2"/>
                  <a:pt x="101" y="2"/>
                </a:cubicBezTo>
                <a:cubicBezTo>
                  <a:pt x="100" y="1"/>
                  <a:pt x="98" y="0"/>
                  <a:pt x="96" y="0"/>
                </a:cubicBezTo>
                <a:cubicBezTo>
                  <a:pt x="94" y="0"/>
                  <a:pt x="93" y="1"/>
                  <a:pt x="91" y="2"/>
                </a:cubicBezTo>
                <a:cubicBezTo>
                  <a:pt x="64" y="30"/>
                  <a:pt x="64" y="30"/>
                  <a:pt x="64" y="30"/>
                </a:cubicBezTo>
                <a:cubicBezTo>
                  <a:pt x="62" y="31"/>
                  <a:pt x="62" y="33"/>
                  <a:pt x="62" y="35"/>
                </a:cubicBezTo>
                <a:cubicBezTo>
                  <a:pt x="62" y="37"/>
                  <a:pt x="62" y="38"/>
                  <a:pt x="64" y="40"/>
                </a:cubicBezTo>
                <a:cubicBezTo>
                  <a:pt x="65" y="41"/>
                  <a:pt x="67" y="42"/>
                  <a:pt x="69" y="42"/>
                </a:cubicBezTo>
                <a:cubicBezTo>
                  <a:pt x="82" y="42"/>
                  <a:pt x="82" y="42"/>
                  <a:pt x="82" y="42"/>
                </a:cubicBezTo>
                <a:cubicBezTo>
                  <a:pt x="82" y="83"/>
                  <a:pt x="82" y="83"/>
                  <a:pt x="82" y="83"/>
                </a:cubicBezTo>
                <a:cubicBezTo>
                  <a:pt x="41" y="83"/>
                  <a:pt x="41" y="83"/>
                  <a:pt x="41" y="83"/>
                </a:cubicBezTo>
                <a:cubicBezTo>
                  <a:pt x="41" y="69"/>
                  <a:pt x="41" y="69"/>
                  <a:pt x="41" y="69"/>
                </a:cubicBezTo>
                <a:cubicBezTo>
                  <a:pt x="41" y="67"/>
                  <a:pt x="40" y="66"/>
                  <a:pt x="39" y="64"/>
                </a:cubicBezTo>
                <a:cubicBezTo>
                  <a:pt x="38" y="63"/>
                  <a:pt x="36" y="62"/>
                  <a:pt x="34" y="62"/>
                </a:cubicBezTo>
                <a:cubicBezTo>
                  <a:pt x="32" y="62"/>
                  <a:pt x="31" y="63"/>
                  <a:pt x="29" y="64"/>
                </a:cubicBezTo>
                <a:cubicBezTo>
                  <a:pt x="2" y="92"/>
                  <a:pt x="2" y="92"/>
                  <a:pt x="2" y="92"/>
                </a:cubicBezTo>
                <a:cubicBezTo>
                  <a:pt x="0" y="93"/>
                  <a:pt x="0" y="95"/>
                  <a:pt x="0" y="97"/>
                </a:cubicBezTo>
                <a:cubicBezTo>
                  <a:pt x="0" y="99"/>
                  <a:pt x="0" y="100"/>
                  <a:pt x="2" y="102"/>
                </a:cubicBezTo>
                <a:cubicBezTo>
                  <a:pt x="29" y="129"/>
                  <a:pt x="29" y="129"/>
                  <a:pt x="29" y="129"/>
                </a:cubicBezTo>
                <a:cubicBezTo>
                  <a:pt x="31" y="131"/>
                  <a:pt x="32" y="131"/>
                  <a:pt x="34" y="131"/>
                </a:cubicBezTo>
                <a:cubicBezTo>
                  <a:pt x="36" y="131"/>
                  <a:pt x="38" y="131"/>
                  <a:pt x="39" y="129"/>
                </a:cubicBezTo>
                <a:cubicBezTo>
                  <a:pt x="40" y="128"/>
                  <a:pt x="41" y="126"/>
                  <a:pt x="41" y="124"/>
                </a:cubicBezTo>
                <a:cubicBezTo>
                  <a:pt x="41" y="111"/>
                  <a:pt x="41" y="111"/>
                  <a:pt x="41" y="111"/>
                </a:cubicBezTo>
                <a:cubicBezTo>
                  <a:pt x="82" y="111"/>
                  <a:pt x="82" y="111"/>
                  <a:pt x="82" y="111"/>
                </a:cubicBezTo>
                <a:cubicBezTo>
                  <a:pt x="82" y="152"/>
                  <a:pt x="82" y="152"/>
                  <a:pt x="82" y="152"/>
                </a:cubicBezTo>
                <a:cubicBezTo>
                  <a:pt x="69" y="152"/>
                  <a:pt x="69" y="152"/>
                  <a:pt x="69" y="152"/>
                </a:cubicBezTo>
                <a:cubicBezTo>
                  <a:pt x="67" y="152"/>
                  <a:pt x="65" y="153"/>
                  <a:pt x="64" y="154"/>
                </a:cubicBezTo>
                <a:cubicBezTo>
                  <a:pt x="62" y="155"/>
                  <a:pt x="62" y="157"/>
                  <a:pt x="62" y="159"/>
                </a:cubicBezTo>
                <a:cubicBezTo>
                  <a:pt x="62" y="161"/>
                  <a:pt x="62" y="162"/>
                  <a:pt x="64" y="164"/>
                </a:cubicBezTo>
                <a:cubicBezTo>
                  <a:pt x="91" y="191"/>
                  <a:pt x="91" y="191"/>
                  <a:pt x="91" y="191"/>
                </a:cubicBezTo>
                <a:cubicBezTo>
                  <a:pt x="93" y="193"/>
                  <a:pt x="94" y="193"/>
                  <a:pt x="96" y="193"/>
                </a:cubicBezTo>
                <a:cubicBezTo>
                  <a:pt x="98" y="193"/>
                  <a:pt x="100" y="193"/>
                  <a:pt x="101" y="191"/>
                </a:cubicBezTo>
                <a:cubicBezTo>
                  <a:pt x="129" y="164"/>
                  <a:pt x="129" y="164"/>
                  <a:pt x="129" y="164"/>
                </a:cubicBezTo>
                <a:cubicBezTo>
                  <a:pt x="130" y="162"/>
                  <a:pt x="131" y="161"/>
                  <a:pt x="131" y="159"/>
                </a:cubicBezTo>
                <a:cubicBezTo>
                  <a:pt x="131" y="157"/>
                  <a:pt x="130" y="155"/>
                  <a:pt x="129" y="154"/>
                </a:cubicBezTo>
                <a:cubicBezTo>
                  <a:pt x="127" y="153"/>
                  <a:pt x="126" y="152"/>
                  <a:pt x="124" y="152"/>
                </a:cubicBezTo>
                <a:cubicBezTo>
                  <a:pt x="110" y="152"/>
                  <a:pt x="110" y="152"/>
                  <a:pt x="110" y="152"/>
                </a:cubicBezTo>
                <a:cubicBezTo>
                  <a:pt x="110" y="111"/>
                  <a:pt x="110" y="111"/>
                  <a:pt x="110" y="111"/>
                </a:cubicBezTo>
                <a:cubicBezTo>
                  <a:pt x="151" y="111"/>
                  <a:pt x="151" y="111"/>
                  <a:pt x="151" y="111"/>
                </a:cubicBezTo>
                <a:cubicBezTo>
                  <a:pt x="151" y="124"/>
                  <a:pt x="151" y="124"/>
                  <a:pt x="151" y="124"/>
                </a:cubicBezTo>
                <a:cubicBezTo>
                  <a:pt x="151" y="126"/>
                  <a:pt x="152" y="128"/>
                  <a:pt x="153" y="129"/>
                </a:cubicBezTo>
                <a:cubicBezTo>
                  <a:pt x="155" y="131"/>
                  <a:pt x="156" y="131"/>
                  <a:pt x="158" y="131"/>
                </a:cubicBezTo>
                <a:cubicBezTo>
                  <a:pt x="160" y="131"/>
                  <a:pt x="162" y="131"/>
                  <a:pt x="163" y="129"/>
                </a:cubicBezTo>
                <a:cubicBezTo>
                  <a:pt x="191" y="102"/>
                  <a:pt x="191" y="102"/>
                  <a:pt x="191" y="102"/>
                </a:cubicBezTo>
                <a:cubicBezTo>
                  <a:pt x="192" y="100"/>
                  <a:pt x="193" y="99"/>
                  <a:pt x="193" y="97"/>
                </a:cubicBezTo>
                <a:cubicBezTo>
                  <a:pt x="193" y="95"/>
                  <a:pt x="192" y="93"/>
                  <a:pt x="191" y="92"/>
                </a:cubicBezTo>
                <a:close/>
                <a:moveTo>
                  <a:pt x="191" y="92"/>
                </a:moveTo>
                <a:cubicBezTo>
                  <a:pt x="191" y="92"/>
                  <a:pt x="191" y="92"/>
                  <a:pt x="191" y="9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8" name="Freeform 601"/>
          <p:cNvSpPr>
            <a:spLocks noEditPoints="1"/>
          </p:cNvSpPr>
          <p:nvPr/>
        </p:nvSpPr>
        <p:spPr bwMode="auto">
          <a:xfrm>
            <a:off x="9277351" y="3016253"/>
            <a:ext cx="234951" cy="198967"/>
          </a:xfrm>
          <a:custGeom>
            <a:avLst/>
            <a:gdLst>
              <a:gd name="T0" fmla="*/ 172 w 179"/>
              <a:gd name="T1" fmla="*/ 51 h 152"/>
              <a:gd name="T2" fmla="*/ 153 w 179"/>
              <a:gd name="T3" fmla="*/ 24 h 152"/>
              <a:gd name="T4" fmla="*/ 124 w 179"/>
              <a:gd name="T5" fmla="*/ 7 h 152"/>
              <a:gd name="T6" fmla="*/ 89 w 179"/>
              <a:gd name="T7" fmla="*/ 0 h 152"/>
              <a:gd name="T8" fmla="*/ 55 w 179"/>
              <a:gd name="T9" fmla="*/ 7 h 152"/>
              <a:gd name="T10" fmla="*/ 26 w 179"/>
              <a:gd name="T11" fmla="*/ 24 h 152"/>
              <a:gd name="T12" fmla="*/ 7 w 179"/>
              <a:gd name="T13" fmla="*/ 51 h 152"/>
              <a:gd name="T14" fmla="*/ 0 w 179"/>
              <a:gd name="T15" fmla="*/ 82 h 152"/>
              <a:gd name="T16" fmla="*/ 6 w 179"/>
              <a:gd name="T17" fmla="*/ 116 h 152"/>
              <a:gd name="T18" fmla="*/ 8 w 179"/>
              <a:gd name="T19" fmla="*/ 121 h 152"/>
              <a:gd name="T20" fmla="*/ 28 w 179"/>
              <a:gd name="T21" fmla="*/ 125 h 152"/>
              <a:gd name="T22" fmla="*/ 38 w 179"/>
              <a:gd name="T23" fmla="*/ 139 h 152"/>
              <a:gd name="T24" fmla="*/ 55 w 179"/>
              <a:gd name="T25" fmla="*/ 145 h 152"/>
              <a:gd name="T26" fmla="*/ 55 w 179"/>
              <a:gd name="T27" fmla="*/ 149 h 152"/>
              <a:gd name="T28" fmla="*/ 56 w 179"/>
              <a:gd name="T29" fmla="*/ 151 h 152"/>
              <a:gd name="T30" fmla="*/ 58 w 179"/>
              <a:gd name="T31" fmla="*/ 152 h 152"/>
              <a:gd name="T32" fmla="*/ 65 w 179"/>
              <a:gd name="T33" fmla="*/ 152 h 152"/>
              <a:gd name="T34" fmla="*/ 68 w 179"/>
              <a:gd name="T35" fmla="*/ 151 h 152"/>
              <a:gd name="T36" fmla="*/ 69 w 179"/>
              <a:gd name="T37" fmla="*/ 149 h 152"/>
              <a:gd name="T38" fmla="*/ 69 w 179"/>
              <a:gd name="T39" fmla="*/ 87 h 152"/>
              <a:gd name="T40" fmla="*/ 68 w 179"/>
              <a:gd name="T41" fmla="*/ 84 h 152"/>
              <a:gd name="T42" fmla="*/ 65 w 179"/>
              <a:gd name="T43" fmla="*/ 83 h 152"/>
              <a:gd name="T44" fmla="*/ 58 w 179"/>
              <a:gd name="T45" fmla="*/ 83 h 152"/>
              <a:gd name="T46" fmla="*/ 56 w 179"/>
              <a:gd name="T47" fmla="*/ 84 h 152"/>
              <a:gd name="T48" fmla="*/ 55 w 179"/>
              <a:gd name="T49" fmla="*/ 87 h 152"/>
              <a:gd name="T50" fmla="*/ 55 w 179"/>
              <a:gd name="T51" fmla="*/ 90 h 152"/>
              <a:gd name="T52" fmla="*/ 41 w 179"/>
              <a:gd name="T53" fmla="*/ 94 h 152"/>
              <a:gd name="T54" fmla="*/ 31 w 179"/>
              <a:gd name="T55" fmla="*/ 104 h 152"/>
              <a:gd name="T56" fmla="*/ 24 w 179"/>
              <a:gd name="T57" fmla="*/ 103 h 152"/>
              <a:gd name="T58" fmla="*/ 20 w 179"/>
              <a:gd name="T59" fmla="*/ 82 h 152"/>
              <a:gd name="T60" fmla="*/ 30 w 179"/>
              <a:gd name="T61" fmla="*/ 52 h 152"/>
              <a:gd name="T62" fmla="*/ 55 w 179"/>
              <a:gd name="T63" fmla="*/ 29 h 152"/>
              <a:gd name="T64" fmla="*/ 89 w 179"/>
              <a:gd name="T65" fmla="*/ 21 h 152"/>
              <a:gd name="T66" fmla="*/ 124 w 179"/>
              <a:gd name="T67" fmla="*/ 29 h 152"/>
              <a:gd name="T68" fmla="*/ 149 w 179"/>
              <a:gd name="T69" fmla="*/ 52 h 152"/>
              <a:gd name="T70" fmla="*/ 159 w 179"/>
              <a:gd name="T71" fmla="*/ 82 h 152"/>
              <a:gd name="T72" fmla="*/ 155 w 179"/>
              <a:gd name="T73" fmla="*/ 103 h 152"/>
              <a:gd name="T74" fmla="*/ 148 w 179"/>
              <a:gd name="T75" fmla="*/ 104 h 152"/>
              <a:gd name="T76" fmla="*/ 138 w 179"/>
              <a:gd name="T77" fmla="*/ 94 h 152"/>
              <a:gd name="T78" fmla="*/ 124 w 179"/>
              <a:gd name="T79" fmla="*/ 90 h 152"/>
              <a:gd name="T80" fmla="*/ 124 w 179"/>
              <a:gd name="T81" fmla="*/ 87 h 152"/>
              <a:gd name="T82" fmla="*/ 123 w 179"/>
              <a:gd name="T83" fmla="*/ 84 h 152"/>
              <a:gd name="T84" fmla="*/ 121 w 179"/>
              <a:gd name="T85" fmla="*/ 83 h 152"/>
              <a:gd name="T86" fmla="*/ 114 w 179"/>
              <a:gd name="T87" fmla="*/ 83 h 152"/>
              <a:gd name="T88" fmla="*/ 111 w 179"/>
              <a:gd name="T89" fmla="*/ 84 h 152"/>
              <a:gd name="T90" fmla="*/ 110 w 179"/>
              <a:gd name="T91" fmla="*/ 87 h 152"/>
              <a:gd name="T92" fmla="*/ 110 w 179"/>
              <a:gd name="T93" fmla="*/ 149 h 152"/>
              <a:gd name="T94" fmla="*/ 111 w 179"/>
              <a:gd name="T95" fmla="*/ 151 h 152"/>
              <a:gd name="T96" fmla="*/ 114 w 179"/>
              <a:gd name="T97" fmla="*/ 152 h 152"/>
              <a:gd name="T98" fmla="*/ 121 w 179"/>
              <a:gd name="T99" fmla="*/ 152 h 152"/>
              <a:gd name="T100" fmla="*/ 123 w 179"/>
              <a:gd name="T101" fmla="*/ 151 h 152"/>
              <a:gd name="T102" fmla="*/ 124 w 179"/>
              <a:gd name="T103" fmla="*/ 149 h 152"/>
              <a:gd name="T104" fmla="*/ 124 w 179"/>
              <a:gd name="T105" fmla="*/ 145 h 152"/>
              <a:gd name="T106" fmla="*/ 141 w 179"/>
              <a:gd name="T107" fmla="*/ 139 h 152"/>
              <a:gd name="T108" fmla="*/ 151 w 179"/>
              <a:gd name="T109" fmla="*/ 125 h 152"/>
              <a:gd name="T110" fmla="*/ 171 w 179"/>
              <a:gd name="T111" fmla="*/ 121 h 152"/>
              <a:gd name="T112" fmla="*/ 173 w 179"/>
              <a:gd name="T113" fmla="*/ 116 h 152"/>
              <a:gd name="T114" fmla="*/ 179 w 179"/>
              <a:gd name="T115" fmla="*/ 82 h 152"/>
              <a:gd name="T116" fmla="*/ 172 w 179"/>
              <a:gd name="T117" fmla="*/ 51 h 152"/>
              <a:gd name="T118" fmla="*/ 172 w 179"/>
              <a:gd name="T119" fmla="*/ 51 h 152"/>
              <a:gd name="T120" fmla="*/ 172 w 179"/>
              <a:gd name="T121"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152">
                <a:moveTo>
                  <a:pt x="172" y="51"/>
                </a:moveTo>
                <a:cubicBezTo>
                  <a:pt x="167" y="41"/>
                  <a:pt x="161" y="32"/>
                  <a:pt x="153" y="24"/>
                </a:cubicBezTo>
                <a:cubicBezTo>
                  <a:pt x="145" y="17"/>
                  <a:pt x="135" y="11"/>
                  <a:pt x="124" y="7"/>
                </a:cubicBezTo>
                <a:cubicBezTo>
                  <a:pt x="113" y="2"/>
                  <a:pt x="101" y="0"/>
                  <a:pt x="89" y="0"/>
                </a:cubicBezTo>
                <a:cubicBezTo>
                  <a:pt x="78" y="0"/>
                  <a:pt x="66" y="2"/>
                  <a:pt x="55" y="7"/>
                </a:cubicBezTo>
                <a:cubicBezTo>
                  <a:pt x="44" y="11"/>
                  <a:pt x="34" y="17"/>
                  <a:pt x="26" y="24"/>
                </a:cubicBezTo>
                <a:cubicBezTo>
                  <a:pt x="18" y="32"/>
                  <a:pt x="12" y="41"/>
                  <a:pt x="7" y="51"/>
                </a:cubicBezTo>
                <a:cubicBezTo>
                  <a:pt x="2" y="61"/>
                  <a:pt x="0" y="71"/>
                  <a:pt x="0" y="82"/>
                </a:cubicBezTo>
                <a:cubicBezTo>
                  <a:pt x="0" y="94"/>
                  <a:pt x="2" y="105"/>
                  <a:pt x="6" y="116"/>
                </a:cubicBezTo>
                <a:cubicBezTo>
                  <a:pt x="8" y="121"/>
                  <a:pt x="8" y="121"/>
                  <a:pt x="8" y="121"/>
                </a:cubicBezTo>
                <a:cubicBezTo>
                  <a:pt x="28" y="125"/>
                  <a:pt x="28" y="125"/>
                  <a:pt x="28" y="125"/>
                </a:cubicBezTo>
                <a:cubicBezTo>
                  <a:pt x="30" y="131"/>
                  <a:pt x="33" y="136"/>
                  <a:pt x="38" y="139"/>
                </a:cubicBezTo>
                <a:cubicBezTo>
                  <a:pt x="43" y="143"/>
                  <a:pt x="49" y="145"/>
                  <a:pt x="55" y="145"/>
                </a:cubicBezTo>
                <a:cubicBezTo>
                  <a:pt x="55" y="149"/>
                  <a:pt x="55" y="149"/>
                  <a:pt x="55" y="149"/>
                </a:cubicBezTo>
                <a:cubicBezTo>
                  <a:pt x="55" y="150"/>
                  <a:pt x="55" y="151"/>
                  <a:pt x="56" y="151"/>
                </a:cubicBezTo>
                <a:cubicBezTo>
                  <a:pt x="57" y="152"/>
                  <a:pt x="57" y="152"/>
                  <a:pt x="58" y="152"/>
                </a:cubicBezTo>
                <a:cubicBezTo>
                  <a:pt x="65" y="152"/>
                  <a:pt x="65" y="152"/>
                  <a:pt x="65" y="152"/>
                </a:cubicBezTo>
                <a:cubicBezTo>
                  <a:pt x="66" y="152"/>
                  <a:pt x="67" y="152"/>
                  <a:pt x="68" y="151"/>
                </a:cubicBezTo>
                <a:cubicBezTo>
                  <a:pt x="68" y="151"/>
                  <a:pt x="69" y="150"/>
                  <a:pt x="69" y="149"/>
                </a:cubicBezTo>
                <a:cubicBezTo>
                  <a:pt x="69" y="87"/>
                  <a:pt x="69" y="87"/>
                  <a:pt x="69" y="87"/>
                </a:cubicBezTo>
                <a:cubicBezTo>
                  <a:pt x="69" y="86"/>
                  <a:pt x="68" y="85"/>
                  <a:pt x="68" y="84"/>
                </a:cubicBezTo>
                <a:cubicBezTo>
                  <a:pt x="67" y="83"/>
                  <a:pt x="66" y="83"/>
                  <a:pt x="65" y="83"/>
                </a:cubicBezTo>
                <a:cubicBezTo>
                  <a:pt x="58" y="83"/>
                  <a:pt x="58" y="83"/>
                  <a:pt x="58" y="83"/>
                </a:cubicBezTo>
                <a:cubicBezTo>
                  <a:pt x="57" y="83"/>
                  <a:pt x="57" y="83"/>
                  <a:pt x="56" y="84"/>
                </a:cubicBezTo>
                <a:cubicBezTo>
                  <a:pt x="55" y="85"/>
                  <a:pt x="55" y="86"/>
                  <a:pt x="55" y="87"/>
                </a:cubicBezTo>
                <a:cubicBezTo>
                  <a:pt x="55" y="90"/>
                  <a:pt x="55" y="90"/>
                  <a:pt x="55" y="90"/>
                </a:cubicBezTo>
                <a:cubicBezTo>
                  <a:pt x="50" y="90"/>
                  <a:pt x="45" y="91"/>
                  <a:pt x="41" y="94"/>
                </a:cubicBezTo>
                <a:cubicBezTo>
                  <a:pt x="37" y="96"/>
                  <a:pt x="33" y="100"/>
                  <a:pt x="31" y="104"/>
                </a:cubicBezTo>
                <a:cubicBezTo>
                  <a:pt x="24" y="103"/>
                  <a:pt x="24" y="103"/>
                  <a:pt x="24" y="103"/>
                </a:cubicBezTo>
                <a:cubicBezTo>
                  <a:pt x="21" y="96"/>
                  <a:pt x="20" y="89"/>
                  <a:pt x="20" y="82"/>
                </a:cubicBezTo>
                <a:cubicBezTo>
                  <a:pt x="20" y="71"/>
                  <a:pt x="24" y="61"/>
                  <a:pt x="30" y="52"/>
                </a:cubicBezTo>
                <a:cubicBezTo>
                  <a:pt x="36" y="42"/>
                  <a:pt x="45" y="35"/>
                  <a:pt x="55" y="29"/>
                </a:cubicBezTo>
                <a:cubicBezTo>
                  <a:pt x="66" y="24"/>
                  <a:pt x="77" y="21"/>
                  <a:pt x="89" y="21"/>
                </a:cubicBezTo>
                <a:cubicBezTo>
                  <a:pt x="101" y="21"/>
                  <a:pt x="113" y="24"/>
                  <a:pt x="124" y="29"/>
                </a:cubicBezTo>
                <a:cubicBezTo>
                  <a:pt x="134" y="35"/>
                  <a:pt x="143" y="42"/>
                  <a:pt x="149" y="52"/>
                </a:cubicBezTo>
                <a:cubicBezTo>
                  <a:pt x="155" y="61"/>
                  <a:pt x="159" y="71"/>
                  <a:pt x="159" y="82"/>
                </a:cubicBezTo>
                <a:cubicBezTo>
                  <a:pt x="159" y="89"/>
                  <a:pt x="157" y="96"/>
                  <a:pt x="155" y="103"/>
                </a:cubicBezTo>
                <a:cubicBezTo>
                  <a:pt x="148" y="104"/>
                  <a:pt x="148" y="104"/>
                  <a:pt x="148" y="104"/>
                </a:cubicBezTo>
                <a:cubicBezTo>
                  <a:pt x="146" y="100"/>
                  <a:pt x="142" y="96"/>
                  <a:pt x="138" y="94"/>
                </a:cubicBezTo>
                <a:cubicBezTo>
                  <a:pt x="134" y="91"/>
                  <a:pt x="129" y="90"/>
                  <a:pt x="124" y="90"/>
                </a:cubicBezTo>
                <a:cubicBezTo>
                  <a:pt x="124" y="87"/>
                  <a:pt x="124" y="87"/>
                  <a:pt x="124" y="87"/>
                </a:cubicBezTo>
                <a:cubicBezTo>
                  <a:pt x="124" y="86"/>
                  <a:pt x="124" y="85"/>
                  <a:pt x="123" y="84"/>
                </a:cubicBezTo>
                <a:cubicBezTo>
                  <a:pt x="122" y="83"/>
                  <a:pt x="122" y="83"/>
                  <a:pt x="121" y="83"/>
                </a:cubicBezTo>
                <a:cubicBezTo>
                  <a:pt x="114" y="83"/>
                  <a:pt x="114" y="83"/>
                  <a:pt x="114" y="83"/>
                </a:cubicBezTo>
                <a:cubicBezTo>
                  <a:pt x="113" y="83"/>
                  <a:pt x="112" y="83"/>
                  <a:pt x="111" y="84"/>
                </a:cubicBezTo>
                <a:cubicBezTo>
                  <a:pt x="111" y="85"/>
                  <a:pt x="110" y="86"/>
                  <a:pt x="110" y="87"/>
                </a:cubicBezTo>
                <a:cubicBezTo>
                  <a:pt x="110" y="149"/>
                  <a:pt x="110" y="149"/>
                  <a:pt x="110" y="149"/>
                </a:cubicBezTo>
                <a:cubicBezTo>
                  <a:pt x="110" y="150"/>
                  <a:pt x="111" y="151"/>
                  <a:pt x="111" y="151"/>
                </a:cubicBezTo>
                <a:cubicBezTo>
                  <a:pt x="112" y="152"/>
                  <a:pt x="113" y="152"/>
                  <a:pt x="114" y="152"/>
                </a:cubicBezTo>
                <a:cubicBezTo>
                  <a:pt x="121" y="152"/>
                  <a:pt x="121" y="152"/>
                  <a:pt x="121" y="152"/>
                </a:cubicBezTo>
                <a:cubicBezTo>
                  <a:pt x="122" y="152"/>
                  <a:pt x="122" y="152"/>
                  <a:pt x="123" y="151"/>
                </a:cubicBezTo>
                <a:cubicBezTo>
                  <a:pt x="124" y="151"/>
                  <a:pt x="124" y="150"/>
                  <a:pt x="124" y="149"/>
                </a:cubicBezTo>
                <a:cubicBezTo>
                  <a:pt x="124" y="145"/>
                  <a:pt x="124" y="145"/>
                  <a:pt x="124" y="145"/>
                </a:cubicBezTo>
                <a:cubicBezTo>
                  <a:pt x="130" y="145"/>
                  <a:pt x="136" y="143"/>
                  <a:pt x="141" y="139"/>
                </a:cubicBezTo>
                <a:cubicBezTo>
                  <a:pt x="146" y="136"/>
                  <a:pt x="149" y="131"/>
                  <a:pt x="151" y="125"/>
                </a:cubicBezTo>
                <a:cubicBezTo>
                  <a:pt x="171" y="121"/>
                  <a:pt x="171" y="121"/>
                  <a:pt x="171" y="121"/>
                </a:cubicBezTo>
                <a:cubicBezTo>
                  <a:pt x="173" y="116"/>
                  <a:pt x="173" y="116"/>
                  <a:pt x="173" y="116"/>
                </a:cubicBezTo>
                <a:cubicBezTo>
                  <a:pt x="177" y="105"/>
                  <a:pt x="179" y="94"/>
                  <a:pt x="179" y="82"/>
                </a:cubicBezTo>
                <a:cubicBezTo>
                  <a:pt x="179" y="71"/>
                  <a:pt x="177" y="61"/>
                  <a:pt x="172" y="51"/>
                </a:cubicBezTo>
                <a:close/>
                <a:moveTo>
                  <a:pt x="172" y="51"/>
                </a:moveTo>
                <a:cubicBezTo>
                  <a:pt x="172" y="51"/>
                  <a:pt x="172" y="51"/>
                  <a:pt x="172"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9" name="Freeform 602"/>
          <p:cNvSpPr>
            <a:spLocks noEditPoints="1"/>
          </p:cNvSpPr>
          <p:nvPr/>
        </p:nvSpPr>
        <p:spPr bwMode="auto">
          <a:xfrm>
            <a:off x="8904820" y="2980269"/>
            <a:ext cx="218017" cy="234951"/>
          </a:xfrm>
          <a:custGeom>
            <a:avLst/>
            <a:gdLst>
              <a:gd name="T0" fmla="*/ 163 w 166"/>
              <a:gd name="T1" fmla="*/ 3 h 179"/>
              <a:gd name="T2" fmla="*/ 156 w 166"/>
              <a:gd name="T3" fmla="*/ 0 h 179"/>
              <a:gd name="T4" fmla="*/ 153 w 166"/>
              <a:gd name="T5" fmla="*/ 0 h 179"/>
              <a:gd name="T6" fmla="*/ 63 w 166"/>
              <a:gd name="T7" fmla="*/ 28 h 179"/>
              <a:gd name="T8" fmla="*/ 58 w 166"/>
              <a:gd name="T9" fmla="*/ 31 h 179"/>
              <a:gd name="T10" fmla="*/ 56 w 166"/>
              <a:gd name="T11" fmla="*/ 38 h 179"/>
              <a:gd name="T12" fmla="*/ 56 w 166"/>
              <a:gd name="T13" fmla="*/ 142 h 179"/>
              <a:gd name="T14" fmla="*/ 35 w 166"/>
              <a:gd name="T15" fmla="*/ 138 h 179"/>
              <a:gd name="T16" fmla="*/ 24 w 166"/>
              <a:gd name="T17" fmla="*/ 139 h 179"/>
              <a:gd name="T18" fmla="*/ 13 w 166"/>
              <a:gd name="T19" fmla="*/ 142 h 179"/>
              <a:gd name="T20" fmla="*/ 4 w 166"/>
              <a:gd name="T21" fmla="*/ 149 h 179"/>
              <a:gd name="T22" fmla="*/ 0 w 166"/>
              <a:gd name="T23" fmla="*/ 158 h 179"/>
              <a:gd name="T24" fmla="*/ 4 w 166"/>
              <a:gd name="T25" fmla="*/ 168 h 179"/>
              <a:gd name="T26" fmla="*/ 13 w 166"/>
              <a:gd name="T27" fmla="*/ 175 h 179"/>
              <a:gd name="T28" fmla="*/ 24 w 166"/>
              <a:gd name="T29" fmla="*/ 178 h 179"/>
              <a:gd name="T30" fmla="*/ 35 w 166"/>
              <a:gd name="T31" fmla="*/ 179 h 179"/>
              <a:gd name="T32" fmla="*/ 45 w 166"/>
              <a:gd name="T33" fmla="*/ 178 h 179"/>
              <a:gd name="T34" fmla="*/ 56 w 166"/>
              <a:gd name="T35" fmla="*/ 175 h 179"/>
              <a:gd name="T36" fmla="*/ 66 w 166"/>
              <a:gd name="T37" fmla="*/ 168 h 179"/>
              <a:gd name="T38" fmla="*/ 69 w 166"/>
              <a:gd name="T39" fmla="*/ 158 h 179"/>
              <a:gd name="T40" fmla="*/ 69 w 166"/>
              <a:gd name="T41" fmla="*/ 82 h 179"/>
              <a:gd name="T42" fmla="*/ 152 w 166"/>
              <a:gd name="T43" fmla="*/ 56 h 179"/>
              <a:gd name="T44" fmla="*/ 152 w 166"/>
              <a:gd name="T45" fmla="*/ 114 h 179"/>
              <a:gd name="T46" fmla="*/ 132 w 166"/>
              <a:gd name="T47" fmla="*/ 110 h 179"/>
              <a:gd name="T48" fmla="*/ 121 w 166"/>
              <a:gd name="T49" fmla="*/ 111 h 179"/>
              <a:gd name="T50" fmla="*/ 110 w 166"/>
              <a:gd name="T51" fmla="*/ 115 h 179"/>
              <a:gd name="T52" fmla="*/ 101 w 166"/>
              <a:gd name="T53" fmla="*/ 121 h 179"/>
              <a:gd name="T54" fmla="*/ 97 w 166"/>
              <a:gd name="T55" fmla="*/ 131 h 179"/>
              <a:gd name="T56" fmla="*/ 101 w 166"/>
              <a:gd name="T57" fmla="*/ 140 h 179"/>
              <a:gd name="T58" fmla="*/ 110 w 166"/>
              <a:gd name="T59" fmla="*/ 147 h 179"/>
              <a:gd name="T60" fmla="*/ 121 w 166"/>
              <a:gd name="T61" fmla="*/ 150 h 179"/>
              <a:gd name="T62" fmla="*/ 132 w 166"/>
              <a:gd name="T63" fmla="*/ 152 h 179"/>
              <a:gd name="T64" fmla="*/ 142 w 166"/>
              <a:gd name="T65" fmla="*/ 150 h 179"/>
              <a:gd name="T66" fmla="*/ 153 w 166"/>
              <a:gd name="T67" fmla="*/ 147 h 179"/>
              <a:gd name="T68" fmla="*/ 162 w 166"/>
              <a:gd name="T69" fmla="*/ 140 h 179"/>
              <a:gd name="T70" fmla="*/ 166 w 166"/>
              <a:gd name="T71" fmla="*/ 131 h 179"/>
              <a:gd name="T72" fmla="*/ 166 w 166"/>
              <a:gd name="T73" fmla="*/ 10 h 179"/>
              <a:gd name="T74" fmla="*/ 163 w 166"/>
              <a:gd name="T75" fmla="*/ 3 h 179"/>
              <a:gd name="T76" fmla="*/ 163 w 166"/>
              <a:gd name="T77" fmla="*/ 3 h 179"/>
              <a:gd name="T78" fmla="*/ 163 w 166"/>
              <a:gd name="T79" fmla="*/ 3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179">
                <a:moveTo>
                  <a:pt x="163" y="3"/>
                </a:moveTo>
                <a:cubicBezTo>
                  <a:pt x="161" y="1"/>
                  <a:pt x="159" y="0"/>
                  <a:pt x="156" y="0"/>
                </a:cubicBezTo>
                <a:cubicBezTo>
                  <a:pt x="155" y="0"/>
                  <a:pt x="154" y="0"/>
                  <a:pt x="153" y="0"/>
                </a:cubicBezTo>
                <a:cubicBezTo>
                  <a:pt x="63" y="28"/>
                  <a:pt x="63" y="28"/>
                  <a:pt x="63" y="28"/>
                </a:cubicBezTo>
                <a:cubicBezTo>
                  <a:pt x="61" y="28"/>
                  <a:pt x="59" y="30"/>
                  <a:pt x="58" y="31"/>
                </a:cubicBezTo>
                <a:cubicBezTo>
                  <a:pt x="56" y="33"/>
                  <a:pt x="56" y="35"/>
                  <a:pt x="56" y="38"/>
                </a:cubicBezTo>
                <a:cubicBezTo>
                  <a:pt x="56" y="142"/>
                  <a:pt x="56" y="142"/>
                  <a:pt x="56" y="142"/>
                </a:cubicBezTo>
                <a:cubicBezTo>
                  <a:pt x="49" y="139"/>
                  <a:pt x="42" y="138"/>
                  <a:pt x="35" y="138"/>
                </a:cubicBezTo>
                <a:cubicBezTo>
                  <a:pt x="32" y="138"/>
                  <a:pt x="28" y="138"/>
                  <a:pt x="24" y="139"/>
                </a:cubicBezTo>
                <a:cubicBezTo>
                  <a:pt x="21" y="140"/>
                  <a:pt x="17" y="141"/>
                  <a:pt x="13" y="142"/>
                </a:cubicBezTo>
                <a:cubicBezTo>
                  <a:pt x="10" y="144"/>
                  <a:pt x="7" y="146"/>
                  <a:pt x="4" y="149"/>
                </a:cubicBezTo>
                <a:cubicBezTo>
                  <a:pt x="2" y="152"/>
                  <a:pt x="0" y="155"/>
                  <a:pt x="0" y="158"/>
                </a:cubicBezTo>
                <a:cubicBezTo>
                  <a:pt x="0" y="162"/>
                  <a:pt x="2" y="165"/>
                  <a:pt x="4" y="168"/>
                </a:cubicBezTo>
                <a:cubicBezTo>
                  <a:pt x="7" y="171"/>
                  <a:pt x="10" y="173"/>
                  <a:pt x="13" y="175"/>
                </a:cubicBezTo>
                <a:cubicBezTo>
                  <a:pt x="17" y="176"/>
                  <a:pt x="21" y="177"/>
                  <a:pt x="24" y="178"/>
                </a:cubicBezTo>
                <a:cubicBezTo>
                  <a:pt x="28" y="179"/>
                  <a:pt x="32" y="179"/>
                  <a:pt x="35" y="179"/>
                </a:cubicBezTo>
                <a:cubicBezTo>
                  <a:pt x="38" y="179"/>
                  <a:pt x="42" y="179"/>
                  <a:pt x="45" y="178"/>
                </a:cubicBezTo>
                <a:cubicBezTo>
                  <a:pt x="49" y="177"/>
                  <a:pt x="53" y="176"/>
                  <a:pt x="56" y="175"/>
                </a:cubicBezTo>
                <a:cubicBezTo>
                  <a:pt x="60" y="173"/>
                  <a:pt x="63" y="171"/>
                  <a:pt x="66" y="168"/>
                </a:cubicBezTo>
                <a:cubicBezTo>
                  <a:pt x="68" y="165"/>
                  <a:pt x="69" y="162"/>
                  <a:pt x="69" y="158"/>
                </a:cubicBezTo>
                <a:cubicBezTo>
                  <a:pt x="69" y="82"/>
                  <a:pt x="69" y="82"/>
                  <a:pt x="69" y="82"/>
                </a:cubicBezTo>
                <a:cubicBezTo>
                  <a:pt x="152" y="56"/>
                  <a:pt x="152" y="56"/>
                  <a:pt x="152" y="56"/>
                </a:cubicBezTo>
                <a:cubicBezTo>
                  <a:pt x="152" y="114"/>
                  <a:pt x="152" y="114"/>
                  <a:pt x="152" y="114"/>
                </a:cubicBezTo>
                <a:cubicBezTo>
                  <a:pt x="146" y="111"/>
                  <a:pt x="139" y="110"/>
                  <a:pt x="132" y="110"/>
                </a:cubicBezTo>
                <a:cubicBezTo>
                  <a:pt x="128" y="110"/>
                  <a:pt x="125" y="110"/>
                  <a:pt x="121" y="111"/>
                </a:cubicBezTo>
                <a:cubicBezTo>
                  <a:pt x="117" y="112"/>
                  <a:pt x="114" y="113"/>
                  <a:pt x="110" y="115"/>
                </a:cubicBezTo>
                <a:cubicBezTo>
                  <a:pt x="106" y="116"/>
                  <a:pt x="103" y="118"/>
                  <a:pt x="101" y="121"/>
                </a:cubicBezTo>
                <a:cubicBezTo>
                  <a:pt x="98" y="124"/>
                  <a:pt x="97" y="127"/>
                  <a:pt x="97" y="131"/>
                </a:cubicBezTo>
                <a:cubicBezTo>
                  <a:pt x="97" y="134"/>
                  <a:pt x="98" y="138"/>
                  <a:pt x="101" y="140"/>
                </a:cubicBezTo>
                <a:cubicBezTo>
                  <a:pt x="103" y="143"/>
                  <a:pt x="106" y="145"/>
                  <a:pt x="110" y="147"/>
                </a:cubicBezTo>
                <a:cubicBezTo>
                  <a:pt x="114" y="148"/>
                  <a:pt x="117" y="150"/>
                  <a:pt x="121" y="150"/>
                </a:cubicBezTo>
                <a:cubicBezTo>
                  <a:pt x="125" y="151"/>
                  <a:pt x="128" y="152"/>
                  <a:pt x="132" y="152"/>
                </a:cubicBezTo>
                <a:cubicBezTo>
                  <a:pt x="135" y="152"/>
                  <a:pt x="138" y="151"/>
                  <a:pt x="142" y="150"/>
                </a:cubicBezTo>
                <a:cubicBezTo>
                  <a:pt x="146" y="150"/>
                  <a:pt x="149" y="148"/>
                  <a:pt x="153" y="147"/>
                </a:cubicBezTo>
                <a:cubicBezTo>
                  <a:pt x="157" y="145"/>
                  <a:pt x="160" y="143"/>
                  <a:pt x="162" y="140"/>
                </a:cubicBezTo>
                <a:cubicBezTo>
                  <a:pt x="165" y="138"/>
                  <a:pt x="166" y="134"/>
                  <a:pt x="166" y="131"/>
                </a:cubicBezTo>
                <a:cubicBezTo>
                  <a:pt x="166" y="10"/>
                  <a:pt x="166" y="10"/>
                  <a:pt x="166" y="10"/>
                </a:cubicBezTo>
                <a:cubicBezTo>
                  <a:pt x="166" y="7"/>
                  <a:pt x="165" y="5"/>
                  <a:pt x="163" y="3"/>
                </a:cubicBezTo>
                <a:close/>
                <a:moveTo>
                  <a:pt x="163" y="3"/>
                </a:moveTo>
                <a:cubicBezTo>
                  <a:pt x="163" y="3"/>
                  <a:pt x="163" y="3"/>
                  <a:pt x="163"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0" name="Freeform 603"/>
          <p:cNvSpPr>
            <a:spLocks noEditPoints="1"/>
          </p:cNvSpPr>
          <p:nvPr/>
        </p:nvSpPr>
        <p:spPr bwMode="auto">
          <a:xfrm>
            <a:off x="7711020" y="4897968"/>
            <a:ext cx="268817" cy="228600"/>
          </a:xfrm>
          <a:custGeom>
            <a:avLst/>
            <a:gdLst>
              <a:gd name="T0" fmla="*/ 189 w 205"/>
              <a:gd name="T1" fmla="*/ 16 h 174"/>
              <a:gd name="T2" fmla="*/ 150 w 205"/>
              <a:gd name="T3" fmla="*/ 0 h 174"/>
              <a:gd name="T4" fmla="*/ 111 w 205"/>
              <a:gd name="T5" fmla="*/ 16 h 174"/>
              <a:gd name="T6" fmla="*/ 94 w 205"/>
              <a:gd name="T7" fmla="*/ 55 h 174"/>
              <a:gd name="T8" fmla="*/ 94 w 205"/>
              <a:gd name="T9" fmla="*/ 79 h 174"/>
              <a:gd name="T10" fmla="*/ 12 w 205"/>
              <a:gd name="T11" fmla="*/ 79 h 174"/>
              <a:gd name="T12" fmla="*/ 3 w 205"/>
              <a:gd name="T13" fmla="*/ 82 h 174"/>
              <a:gd name="T14" fmla="*/ 0 w 205"/>
              <a:gd name="T15" fmla="*/ 91 h 174"/>
              <a:gd name="T16" fmla="*/ 0 w 205"/>
              <a:gd name="T17" fmla="*/ 162 h 174"/>
              <a:gd name="T18" fmla="*/ 3 w 205"/>
              <a:gd name="T19" fmla="*/ 170 h 174"/>
              <a:gd name="T20" fmla="*/ 12 w 205"/>
              <a:gd name="T21" fmla="*/ 174 h 174"/>
              <a:gd name="T22" fmla="*/ 130 w 205"/>
              <a:gd name="T23" fmla="*/ 174 h 174"/>
              <a:gd name="T24" fmla="*/ 138 w 205"/>
              <a:gd name="T25" fmla="*/ 170 h 174"/>
              <a:gd name="T26" fmla="*/ 142 w 205"/>
              <a:gd name="T27" fmla="*/ 162 h 174"/>
              <a:gd name="T28" fmla="*/ 142 w 205"/>
              <a:gd name="T29" fmla="*/ 91 h 174"/>
              <a:gd name="T30" fmla="*/ 138 w 205"/>
              <a:gd name="T31" fmla="*/ 82 h 174"/>
              <a:gd name="T32" fmla="*/ 130 w 205"/>
              <a:gd name="T33" fmla="*/ 79 h 174"/>
              <a:gd name="T34" fmla="*/ 118 w 205"/>
              <a:gd name="T35" fmla="*/ 79 h 174"/>
              <a:gd name="T36" fmla="*/ 118 w 205"/>
              <a:gd name="T37" fmla="*/ 55 h 174"/>
              <a:gd name="T38" fmla="*/ 127 w 205"/>
              <a:gd name="T39" fmla="*/ 33 h 174"/>
              <a:gd name="T40" fmla="*/ 150 w 205"/>
              <a:gd name="T41" fmla="*/ 24 h 174"/>
              <a:gd name="T42" fmla="*/ 172 w 205"/>
              <a:gd name="T43" fmla="*/ 33 h 174"/>
              <a:gd name="T44" fmla="*/ 181 w 205"/>
              <a:gd name="T45" fmla="*/ 55 h 174"/>
              <a:gd name="T46" fmla="*/ 181 w 205"/>
              <a:gd name="T47" fmla="*/ 87 h 174"/>
              <a:gd name="T48" fmla="*/ 183 w 205"/>
              <a:gd name="T49" fmla="*/ 92 h 174"/>
              <a:gd name="T50" fmla="*/ 189 w 205"/>
              <a:gd name="T51" fmla="*/ 95 h 174"/>
              <a:gd name="T52" fmla="*/ 197 w 205"/>
              <a:gd name="T53" fmla="*/ 95 h 174"/>
              <a:gd name="T54" fmla="*/ 202 w 205"/>
              <a:gd name="T55" fmla="*/ 92 h 174"/>
              <a:gd name="T56" fmla="*/ 205 w 205"/>
              <a:gd name="T57" fmla="*/ 87 h 174"/>
              <a:gd name="T58" fmla="*/ 205 w 205"/>
              <a:gd name="T59" fmla="*/ 55 h 174"/>
              <a:gd name="T60" fmla="*/ 189 w 205"/>
              <a:gd name="T61" fmla="*/ 16 h 174"/>
              <a:gd name="T62" fmla="*/ 189 w 205"/>
              <a:gd name="T63" fmla="*/ 16 h 174"/>
              <a:gd name="T64" fmla="*/ 189 w 205"/>
              <a:gd name="T65" fmla="*/ 16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174">
                <a:moveTo>
                  <a:pt x="189" y="16"/>
                </a:moveTo>
                <a:cubicBezTo>
                  <a:pt x="178" y="6"/>
                  <a:pt x="165" y="0"/>
                  <a:pt x="150" y="0"/>
                </a:cubicBezTo>
                <a:cubicBezTo>
                  <a:pt x="134" y="0"/>
                  <a:pt x="121" y="6"/>
                  <a:pt x="111" y="16"/>
                </a:cubicBezTo>
                <a:cubicBezTo>
                  <a:pt x="100" y="27"/>
                  <a:pt x="94" y="40"/>
                  <a:pt x="94" y="55"/>
                </a:cubicBezTo>
                <a:cubicBezTo>
                  <a:pt x="94" y="79"/>
                  <a:pt x="94" y="79"/>
                  <a:pt x="94" y="79"/>
                </a:cubicBezTo>
                <a:cubicBezTo>
                  <a:pt x="12" y="79"/>
                  <a:pt x="12" y="79"/>
                  <a:pt x="12" y="79"/>
                </a:cubicBezTo>
                <a:cubicBezTo>
                  <a:pt x="8" y="79"/>
                  <a:pt x="5" y="80"/>
                  <a:pt x="3" y="82"/>
                </a:cubicBezTo>
                <a:cubicBezTo>
                  <a:pt x="1" y="85"/>
                  <a:pt x="0" y="88"/>
                  <a:pt x="0" y="91"/>
                </a:cubicBezTo>
                <a:cubicBezTo>
                  <a:pt x="0" y="162"/>
                  <a:pt x="0" y="162"/>
                  <a:pt x="0" y="162"/>
                </a:cubicBezTo>
                <a:cubicBezTo>
                  <a:pt x="0" y="165"/>
                  <a:pt x="1" y="168"/>
                  <a:pt x="3" y="170"/>
                </a:cubicBezTo>
                <a:cubicBezTo>
                  <a:pt x="5" y="173"/>
                  <a:pt x="8" y="174"/>
                  <a:pt x="12" y="174"/>
                </a:cubicBezTo>
                <a:cubicBezTo>
                  <a:pt x="130" y="174"/>
                  <a:pt x="130" y="174"/>
                  <a:pt x="130" y="174"/>
                </a:cubicBezTo>
                <a:cubicBezTo>
                  <a:pt x="133" y="174"/>
                  <a:pt x="136" y="173"/>
                  <a:pt x="138" y="170"/>
                </a:cubicBezTo>
                <a:cubicBezTo>
                  <a:pt x="141" y="168"/>
                  <a:pt x="142" y="165"/>
                  <a:pt x="142" y="162"/>
                </a:cubicBezTo>
                <a:cubicBezTo>
                  <a:pt x="142" y="91"/>
                  <a:pt x="142" y="91"/>
                  <a:pt x="142" y="91"/>
                </a:cubicBezTo>
                <a:cubicBezTo>
                  <a:pt x="142" y="88"/>
                  <a:pt x="141" y="85"/>
                  <a:pt x="138" y="82"/>
                </a:cubicBezTo>
                <a:cubicBezTo>
                  <a:pt x="136" y="80"/>
                  <a:pt x="133" y="79"/>
                  <a:pt x="130" y="79"/>
                </a:cubicBezTo>
                <a:cubicBezTo>
                  <a:pt x="118" y="79"/>
                  <a:pt x="118" y="79"/>
                  <a:pt x="118" y="79"/>
                </a:cubicBezTo>
                <a:cubicBezTo>
                  <a:pt x="118" y="55"/>
                  <a:pt x="118" y="55"/>
                  <a:pt x="118" y="55"/>
                </a:cubicBezTo>
                <a:cubicBezTo>
                  <a:pt x="118" y="47"/>
                  <a:pt x="121" y="39"/>
                  <a:pt x="127" y="33"/>
                </a:cubicBezTo>
                <a:cubicBezTo>
                  <a:pt x="133" y="27"/>
                  <a:pt x="141" y="24"/>
                  <a:pt x="150" y="24"/>
                </a:cubicBezTo>
                <a:cubicBezTo>
                  <a:pt x="158" y="24"/>
                  <a:pt x="166" y="27"/>
                  <a:pt x="172" y="33"/>
                </a:cubicBezTo>
                <a:cubicBezTo>
                  <a:pt x="178" y="39"/>
                  <a:pt x="181" y="47"/>
                  <a:pt x="181" y="55"/>
                </a:cubicBezTo>
                <a:cubicBezTo>
                  <a:pt x="181" y="87"/>
                  <a:pt x="181" y="87"/>
                  <a:pt x="181" y="87"/>
                </a:cubicBezTo>
                <a:cubicBezTo>
                  <a:pt x="181" y="89"/>
                  <a:pt x="182" y="91"/>
                  <a:pt x="183" y="92"/>
                </a:cubicBezTo>
                <a:cubicBezTo>
                  <a:pt x="185" y="94"/>
                  <a:pt x="187" y="95"/>
                  <a:pt x="189" y="95"/>
                </a:cubicBezTo>
                <a:cubicBezTo>
                  <a:pt x="197" y="95"/>
                  <a:pt x="197" y="95"/>
                  <a:pt x="197" y="95"/>
                </a:cubicBezTo>
                <a:cubicBezTo>
                  <a:pt x="199" y="95"/>
                  <a:pt x="201" y="94"/>
                  <a:pt x="202" y="92"/>
                </a:cubicBezTo>
                <a:cubicBezTo>
                  <a:pt x="204" y="91"/>
                  <a:pt x="205" y="89"/>
                  <a:pt x="205" y="87"/>
                </a:cubicBezTo>
                <a:cubicBezTo>
                  <a:pt x="205" y="55"/>
                  <a:pt x="205" y="55"/>
                  <a:pt x="205" y="55"/>
                </a:cubicBezTo>
                <a:cubicBezTo>
                  <a:pt x="205" y="40"/>
                  <a:pt x="199" y="27"/>
                  <a:pt x="189" y="16"/>
                </a:cubicBezTo>
                <a:close/>
                <a:moveTo>
                  <a:pt x="189" y="16"/>
                </a:moveTo>
                <a:cubicBezTo>
                  <a:pt x="189" y="16"/>
                  <a:pt x="189" y="16"/>
                  <a:pt x="189" y="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1" name="Freeform 604"/>
          <p:cNvSpPr>
            <a:spLocks noEditPoints="1"/>
          </p:cNvSpPr>
          <p:nvPr/>
        </p:nvSpPr>
        <p:spPr bwMode="auto">
          <a:xfrm>
            <a:off x="6570133" y="4969935"/>
            <a:ext cx="162984" cy="162984"/>
          </a:xfrm>
          <a:custGeom>
            <a:avLst/>
            <a:gdLst>
              <a:gd name="T0" fmla="*/ 88 w 124"/>
              <a:gd name="T1" fmla="*/ 0 h 124"/>
              <a:gd name="T2" fmla="*/ 4 w 124"/>
              <a:gd name="T3" fmla="*/ 84 h 124"/>
              <a:gd name="T4" fmla="*/ 0 w 124"/>
              <a:gd name="T5" fmla="*/ 95 h 124"/>
              <a:gd name="T6" fmla="*/ 4 w 124"/>
              <a:gd name="T7" fmla="*/ 106 h 124"/>
              <a:gd name="T8" fmla="*/ 17 w 124"/>
              <a:gd name="T9" fmla="*/ 120 h 124"/>
              <a:gd name="T10" fmla="*/ 29 w 124"/>
              <a:gd name="T11" fmla="*/ 124 h 124"/>
              <a:gd name="T12" fmla="*/ 40 w 124"/>
              <a:gd name="T13" fmla="*/ 120 h 124"/>
              <a:gd name="T14" fmla="*/ 124 w 124"/>
              <a:gd name="T15" fmla="*/ 36 h 124"/>
              <a:gd name="T16" fmla="*/ 102 w 124"/>
              <a:gd name="T17" fmla="*/ 22 h 124"/>
              <a:gd name="T18" fmla="*/ 88 w 124"/>
              <a:gd name="T19" fmla="*/ 0 h 124"/>
              <a:gd name="T20" fmla="*/ 42 w 124"/>
              <a:gd name="T21" fmla="*/ 93 h 124"/>
              <a:gd name="T22" fmla="*/ 37 w 124"/>
              <a:gd name="T23" fmla="*/ 95 h 124"/>
              <a:gd name="T24" fmla="*/ 31 w 124"/>
              <a:gd name="T25" fmla="*/ 93 h 124"/>
              <a:gd name="T26" fmla="*/ 29 w 124"/>
              <a:gd name="T27" fmla="*/ 87 h 124"/>
              <a:gd name="T28" fmla="*/ 31 w 124"/>
              <a:gd name="T29" fmla="*/ 82 h 124"/>
              <a:gd name="T30" fmla="*/ 37 w 124"/>
              <a:gd name="T31" fmla="*/ 80 h 124"/>
              <a:gd name="T32" fmla="*/ 42 w 124"/>
              <a:gd name="T33" fmla="*/ 82 h 124"/>
              <a:gd name="T34" fmla="*/ 44 w 124"/>
              <a:gd name="T35" fmla="*/ 87 h 124"/>
              <a:gd name="T36" fmla="*/ 42 w 124"/>
              <a:gd name="T37" fmla="*/ 93 h 124"/>
              <a:gd name="T38" fmla="*/ 42 w 124"/>
              <a:gd name="T39" fmla="*/ 93 h 124"/>
              <a:gd name="T40" fmla="*/ 42 w 124"/>
              <a:gd name="T41" fmla="*/ 9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4" h="124">
                <a:moveTo>
                  <a:pt x="88" y="0"/>
                </a:moveTo>
                <a:cubicBezTo>
                  <a:pt x="4" y="84"/>
                  <a:pt x="4" y="84"/>
                  <a:pt x="4" y="84"/>
                </a:cubicBezTo>
                <a:cubicBezTo>
                  <a:pt x="1" y="87"/>
                  <a:pt x="0" y="91"/>
                  <a:pt x="0" y="95"/>
                </a:cubicBezTo>
                <a:cubicBezTo>
                  <a:pt x="0" y="100"/>
                  <a:pt x="1" y="103"/>
                  <a:pt x="4" y="106"/>
                </a:cubicBezTo>
                <a:cubicBezTo>
                  <a:pt x="17" y="120"/>
                  <a:pt x="17" y="120"/>
                  <a:pt x="17" y="120"/>
                </a:cubicBezTo>
                <a:cubicBezTo>
                  <a:pt x="21" y="123"/>
                  <a:pt x="24" y="124"/>
                  <a:pt x="29" y="124"/>
                </a:cubicBezTo>
                <a:cubicBezTo>
                  <a:pt x="33" y="124"/>
                  <a:pt x="37" y="123"/>
                  <a:pt x="40" y="120"/>
                </a:cubicBezTo>
                <a:cubicBezTo>
                  <a:pt x="124" y="36"/>
                  <a:pt x="124" y="36"/>
                  <a:pt x="124" y="36"/>
                </a:cubicBezTo>
                <a:cubicBezTo>
                  <a:pt x="116" y="32"/>
                  <a:pt x="109" y="28"/>
                  <a:pt x="102" y="22"/>
                </a:cubicBezTo>
                <a:cubicBezTo>
                  <a:pt x="96" y="15"/>
                  <a:pt x="92" y="8"/>
                  <a:pt x="88" y="0"/>
                </a:cubicBezTo>
                <a:close/>
                <a:moveTo>
                  <a:pt x="42" y="93"/>
                </a:moveTo>
                <a:cubicBezTo>
                  <a:pt x="41" y="95"/>
                  <a:pt x="39" y="95"/>
                  <a:pt x="37" y="95"/>
                </a:cubicBezTo>
                <a:cubicBezTo>
                  <a:pt x="34" y="95"/>
                  <a:pt x="33" y="95"/>
                  <a:pt x="31" y="93"/>
                </a:cubicBezTo>
                <a:cubicBezTo>
                  <a:pt x="29" y="91"/>
                  <a:pt x="29" y="90"/>
                  <a:pt x="29" y="87"/>
                </a:cubicBezTo>
                <a:cubicBezTo>
                  <a:pt x="29" y="85"/>
                  <a:pt x="29" y="83"/>
                  <a:pt x="31" y="82"/>
                </a:cubicBezTo>
                <a:cubicBezTo>
                  <a:pt x="33" y="80"/>
                  <a:pt x="34" y="80"/>
                  <a:pt x="37" y="80"/>
                </a:cubicBezTo>
                <a:cubicBezTo>
                  <a:pt x="39" y="80"/>
                  <a:pt x="41" y="80"/>
                  <a:pt x="42" y="82"/>
                </a:cubicBezTo>
                <a:cubicBezTo>
                  <a:pt x="44" y="83"/>
                  <a:pt x="44" y="85"/>
                  <a:pt x="44" y="87"/>
                </a:cubicBezTo>
                <a:cubicBezTo>
                  <a:pt x="44" y="90"/>
                  <a:pt x="44" y="91"/>
                  <a:pt x="42" y="93"/>
                </a:cubicBezTo>
                <a:close/>
                <a:moveTo>
                  <a:pt x="42" y="93"/>
                </a:moveTo>
                <a:cubicBezTo>
                  <a:pt x="42" y="93"/>
                  <a:pt x="42" y="93"/>
                  <a:pt x="42" y="9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2" name="Freeform 605"/>
          <p:cNvSpPr>
            <a:spLocks noEditPoints="1"/>
          </p:cNvSpPr>
          <p:nvPr/>
        </p:nvSpPr>
        <p:spPr bwMode="auto">
          <a:xfrm>
            <a:off x="6690784" y="4868335"/>
            <a:ext cx="143933" cy="143933"/>
          </a:xfrm>
          <a:custGeom>
            <a:avLst/>
            <a:gdLst>
              <a:gd name="T0" fmla="*/ 109 w 110"/>
              <a:gd name="T1" fmla="*/ 57 h 110"/>
              <a:gd name="T2" fmla="*/ 106 w 110"/>
              <a:gd name="T3" fmla="*/ 56 h 110"/>
              <a:gd name="T4" fmla="*/ 97 w 110"/>
              <a:gd name="T5" fmla="*/ 60 h 110"/>
              <a:gd name="T6" fmla="*/ 81 w 110"/>
              <a:gd name="T7" fmla="*/ 70 h 110"/>
              <a:gd name="T8" fmla="*/ 71 w 110"/>
              <a:gd name="T9" fmla="*/ 76 h 110"/>
              <a:gd name="T10" fmla="*/ 47 w 110"/>
              <a:gd name="T11" fmla="*/ 63 h 110"/>
              <a:gd name="T12" fmla="*/ 47 w 110"/>
              <a:gd name="T13" fmla="*/ 35 h 110"/>
              <a:gd name="T14" fmla="*/ 83 w 110"/>
              <a:gd name="T15" fmla="*/ 14 h 110"/>
              <a:gd name="T16" fmla="*/ 85 w 110"/>
              <a:gd name="T17" fmla="*/ 11 h 110"/>
              <a:gd name="T18" fmla="*/ 83 w 110"/>
              <a:gd name="T19" fmla="*/ 8 h 110"/>
              <a:gd name="T20" fmla="*/ 70 w 110"/>
              <a:gd name="T21" fmla="*/ 2 h 110"/>
              <a:gd name="T22" fmla="*/ 55 w 110"/>
              <a:gd name="T23" fmla="*/ 0 h 110"/>
              <a:gd name="T24" fmla="*/ 16 w 110"/>
              <a:gd name="T25" fmla="*/ 16 h 110"/>
              <a:gd name="T26" fmla="*/ 0 w 110"/>
              <a:gd name="T27" fmla="*/ 55 h 110"/>
              <a:gd name="T28" fmla="*/ 16 w 110"/>
              <a:gd name="T29" fmla="*/ 94 h 110"/>
              <a:gd name="T30" fmla="*/ 55 w 110"/>
              <a:gd name="T31" fmla="*/ 110 h 110"/>
              <a:gd name="T32" fmla="*/ 87 w 110"/>
              <a:gd name="T33" fmla="*/ 100 h 110"/>
              <a:gd name="T34" fmla="*/ 107 w 110"/>
              <a:gd name="T35" fmla="*/ 73 h 110"/>
              <a:gd name="T36" fmla="*/ 110 w 110"/>
              <a:gd name="T37" fmla="*/ 60 h 110"/>
              <a:gd name="T38" fmla="*/ 109 w 110"/>
              <a:gd name="T39" fmla="*/ 57 h 110"/>
              <a:gd name="T40" fmla="*/ 109 w 110"/>
              <a:gd name="T41" fmla="*/ 57 h 110"/>
              <a:gd name="T42" fmla="*/ 109 w 110"/>
              <a:gd name="T43" fmla="*/ 5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0" h="110">
                <a:moveTo>
                  <a:pt x="109" y="57"/>
                </a:moveTo>
                <a:cubicBezTo>
                  <a:pt x="108" y="56"/>
                  <a:pt x="107" y="56"/>
                  <a:pt x="106" y="56"/>
                </a:cubicBezTo>
                <a:cubicBezTo>
                  <a:pt x="105" y="56"/>
                  <a:pt x="102" y="57"/>
                  <a:pt x="97" y="60"/>
                </a:cubicBezTo>
                <a:cubicBezTo>
                  <a:pt x="92" y="63"/>
                  <a:pt x="87" y="66"/>
                  <a:pt x="81" y="70"/>
                </a:cubicBezTo>
                <a:cubicBezTo>
                  <a:pt x="75" y="74"/>
                  <a:pt x="71" y="76"/>
                  <a:pt x="71" y="76"/>
                </a:cubicBezTo>
                <a:cubicBezTo>
                  <a:pt x="47" y="63"/>
                  <a:pt x="47" y="63"/>
                  <a:pt x="47" y="63"/>
                </a:cubicBezTo>
                <a:cubicBezTo>
                  <a:pt x="47" y="35"/>
                  <a:pt x="47" y="35"/>
                  <a:pt x="47" y="35"/>
                </a:cubicBezTo>
                <a:cubicBezTo>
                  <a:pt x="83" y="14"/>
                  <a:pt x="83" y="14"/>
                  <a:pt x="83" y="14"/>
                </a:cubicBezTo>
                <a:cubicBezTo>
                  <a:pt x="85" y="14"/>
                  <a:pt x="85" y="12"/>
                  <a:pt x="85" y="11"/>
                </a:cubicBezTo>
                <a:cubicBezTo>
                  <a:pt x="85" y="10"/>
                  <a:pt x="85" y="8"/>
                  <a:pt x="83" y="8"/>
                </a:cubicBezTo>
                <a:cubicBezTo>
                  <a:pt x="80" y="5"/>
                  <a:pt x="75" y="3"/>
                  <a:pt x="70" y="2"/>
                </a:cubicBezTo>
                <a:cubicBezTo>
                  <a:pt x="65" y="0"/>
                  <a:pt x="60" y="0"/>
                  <a:pt x="55" y="0"/>
                </a:cubicBezTo>
                <a:cubicBezTo>
                  <a:pt x="40" y="0"/>
                  <a:pt x="27" y="5"/>
                  <a:pt x="16" y="16"/>
                </a:cubicBezTo>
                <a:cubicBezTo>
                  <a:pt x="5" y="27"/>
                  <a:pt x="0" y="40"/>
                  <a:pt x="0" y="55"/>
                </a:cubicBezTo>
                <a:cubicBezTo>
                  <a:pt x="0" y="70"/>
                  <a:pt x="5" y="83"/>
                  <a:pt x="16" y="94"/>
                </a:cubicBezTo>
                <a:cubicBezTo>
                  <a:pt x="27" y="105"/>
                  <a:pt x="40" y="110"/>
                  <a:pt x="55" y="110"/>
                </a:cubicBezTo>
                <a:cubicBezTo>
                  <a:pt x="67" y="110"/>
                  <a:pt x="77" y="107"/>
                  <a:pt x="87" y="100"/>
                </a:cubicBezTo>
                <a:cubicBezTo>
                  <a:pt x="97" y="93"/>
                  <a:pt x="103" y="84"/>
                  <a:pt x="107" y="73"/>
                </a:cubicBezTo>
                <a:cubicBezTo>
                  <a:pt x="109" y="68"/>
                  <a:pt x="110" y="63"/>
                  <a:pt x="110" y="60"/>
                </a:cubicBezTo>
                <a:cubicBezTo>
                  <a:pt x="110" y="59"/>
                  <a:pt x="110" y="58"/>
                  <a:pt x="109" y="57"/>
                </a:cubicBezTo>
                <a:close/>
                <a:moveTo>
                  <a:pt x="109" y="57"/>
                </a:moveTo>
                <a:cubicBezTo>
                  <a:pt x="109" y="57"/>
                  <a:pt x="109" y="57"/>
                  <a:pt x="109" y="5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3" name="Freeform 606"/>
          <p:cNvSpPr>
            <a:spLocks noEditPoints="1"/>
          </p:cNvSpPr>
          <p:nvPr/>
        </p:nvSpPr>
        <p:spPr bwMode="auto">
          <a:xfrm>
            <a:off x="6991351" y="4874686"/>
            <a:ext cx="186267" cy="226484"/>
          </a:xfrm>
          <a:custGeom>
            <a:avLst/>
            <a:gdLst>
              <a:gd name="T0" fmla="*/ 139 w 142"/>
              <a:gd name="T1" fmla="*/ 82 h 173"/>
              <a:gd name="T2" fmla="*/ 130 w 142"/>
              <a:gd name="T3" fmla="*/ 79 h 173"/>
              <a:gd name="T4" fmla="*/ 126 w 142"/>
              <a:gd name="T5" fmla="*/ 79 h 173"/>
              <a:gd name="T6" fmla="*/ 126 w 142"/>
              <a:gd name="T7" fmla="*/ 55 h 173"/>
              <a:gd name="T8" fmla="*/ 110 w 142"/>
              <a:gd name="T9" fmla="*/ 16 h 173"/>
              <a:gd name="T10" fmla="*/ 71 w 142"/>
              <a:gd name="T11" fmla="*/ 0 h 173"/>
              <a:gd name="T12" fmla="*/ 32 w 142"/>
              <a:gd name="T13" fmla="*/ 16 h 173"/>
              <a:gd name="T14" fmla="*/ 16 w 142"/>
              <a:gd name="T15" fmla="*/ 55 h 173"/>
              <a:gd name="T16" fmla="*/ 16 w 142"/>
              <a:gd name="T17" fmla="*/ 79 h 173"/>
              <a:gd name="T18" fmla="*/ 12 w 142"/>
              <a:gd name="T19" fmla="*/ 79 h 173"/>
              <a:gd name="T20" fmla="*/ 4 w 142"/>
              <a:gd name="T21" fmla="*/ 82 h 173"/>
              <a:gd name="T22" fmla="*/ 0 w 142"/>
              <a:gd name="T23" fmla="*/ 90 h 173"/>
              <a:gd name="T24" fmla="*/ 0 w 142"/>
              <a:gd name="T25" fmla="*/ 162 h 173"/>
              <a:gd name="T26" fmla="*/ 4 w 142"/>
              <a:gd name="T27" fmla="*/ 170 h 173"/>
              <a:gd name="T28" fmla="*/ 12 w 142"/>
              <a:gd name="T29" fmla="*/ 173 h 173"/>
              <a:gd name="T30" fmla="*/ 130 w 142"/>
              <a:gd name="T31" fmla="*/ 173 h 173"/>
              <a:gd name="T32" fmla="*/ 139 w 142"/>
              <a:gd name="T33" fmla="*/ 170 h 173"/>
              <a:gd name="T34" fmla="*/ 142 w 142"/>
              <a:gd name="T35" fmla="*/ 162 h 173"/>
              <a:gd name="T36" fmla="*/ 142 w 142"/>
              <a:gd name="T37" fmla="*/ 90 h 173"/>
              <a:gd name="T38" fmla="*/ 139 w 142"/>
              <a:gd name="T39" fmla="*/ 82 h 173"/>
              <a:gd name="T40" fmla="*/ 103 w 142"/>
              <a:gd name="T41" fmla="*/ 79 h 173"/>
              <a:gd name="T42" fmla="*/ 40 w 142"/>
              <a:gd name="T43" fmla="*/ 79 h 173"/>
              <a:gd name="T44" fmla="*/ 40 w 142"/>
              <a:gd name="T45" fmla="*/ 55 h 173"/>
              <a:gd name="T46" fmla="*/ 49 w 142"/>
              <a:gd name="T47" fmla="*/ 33 h 173"/>
              <a:gd name="T48" fmla="*/ 71 w 142"/>
              <a:gd name="T49" fmla="*/ 23 h 173"/>
              <a:gd name="T50" fmla="*/ 93 w 142"/>
              <a:gd name="T51" fmla="*/ 33 h 173"/>
              <a:gd name="T52" fmla="*/ 103 w 142"/>
              <a:gd name="T53" fmla="*/ 55 h 173"/>
              <a:gd name="T54" fmla="*/ 103 w 142"/>
              <a:gd name="T55" fmla="*/ 79 h 173"/>
              <a:gd name="T56" fmla="*/ 103 w 142"/>
              <a:gd name="T57" fmla="*/ 79 h 173"/>
              <a:gd name="T58" fmla="*/ 103 w 142"/>
              <a:gd name="T59" fmla="*/ 7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2" h="173">
                <a:moveTo>
                  <a:pt x="139" y="82"/>
                </a:moveTo>
                <a:cubicBezTo>
                  <a:pt x="136" y="80"/>
                  <a:pt x="134" y="79"/>
                  <a:pt x="130" y="79"/>
                </a:cubicBezTo>
                <a:cubicBezTo>
                  <a:pt x="126" y="79"/>
                  <a:pt x="126" y="79"/>
                  <a:pt x="126" y="79"/>
                </a:cubicBezTo>
                <a:cubicBezTo>
                  <a:pt x="126" y="55"/>
                  <a:pt x="126" y="55"/>
                  <a:pt x="126" y="55"/>
                </a:cubicBezTo>
                <a:cubicBezTo>
                  <a:pt x="126" y="40"/>
                  <a:pt x="121" y="27"/>
                  <a:pt x="110" y="16"/>
                </a:cubicBezTo>
                <a:cubicBezTo>
                  <a:pt x="99" y="5"/>
                  <a:pt x="86" y="0"/>
                  <a:pt x="71" y="0"/>
                </a:cubicBezTo>
                <a:cubicBezTo>
                  <a:pt x="56" y="0"/>
                  <a:pt x="43" y="5"/>
                  <a:pt x="32" y="16"/>
                </a:cubicBezTo>
                <a:cubicBezTo>
                  <a:pt x="21" y="27"/>
                  <a:pt x="16" y="40"/>
                  <a:pt x="16" y="55"/>
                </a:cubicBezTo>
                <a:cubicBezTo>
                  <a:pt x="16" y="79"/>
                  <a:pt x="16" y="79"/>
                  <a:pt x="16" y="79"/>
                </a:cubicBezTo>
                <a:cubicBezTo>
                  <a:pt x="12" y="79"/>
                  <a:pt x="12" y="79"/>
                  <a:pt x="12" y="79"/>
                </a:cubicBezTo>
                <a:cubicBezTo>
                  <a:pt x="9" y="79"/>
                  <a:pt x="6" y="80"/>
                  <a:pt x="4" y="82"/>
                </a:cubicBezTo>
                <a:cubicBezTo>
                  <a:pt x="1" y="84"/>
                  <a:pt x="0" y="87"/>
                  <a:pt x="0" y="90"/>
                </a:cubicBezTo>
                <a:cubicBezTo>
                  <a:pt x="0" y="162"/>
                  <a:pt x="0" y="162"/>
                  <a:pt x="0" y="162"/>
                </a:cubicBezTo>
                <a:cubicBezTo>
                  <a:pt x="0" y="165"/>
                  <a:pt x="1" y="168"/>
                  <a:pt x="4" y="170"/>
                </a:cubicBezTo>
                <a:cubicBezTo>
                  <a:pt x="6" y="172"/>
                  <a:pt x="9" y="173"/>
                  <a:pt x="12" y="173"/>
                </a:cubicBezTo>
                <a:cubicBezTo>
                  <a:pt x="130" y="173"/>
                  <a:pt x="130" y="173"/>
                  <a:pt x="130" y="173"/>
                </a:cubicBezTo>
                <a:cubicBezTo>
                  <a:pt x="134" y="173"/>
                  <a:pt x="136" y="172"/>
                  <a:pt x="139" y="170"/>
                </a:cubicBezTo>
                <a:cubicBezTo>
                  <a:pt x="141" y="168"/>
                  <a:pt x="142" y="165"/>
                  <a:pt x="142" y="162"/>
                </a:cubicBezTo>
                <a:cubicBezTo>
                  <a:pt x="142" y="90"/>
                  <a:pt x="142" y="90"/>
                  <a:pt x="142" y="90"/>
                </a:cubicBezTo>
                <a:cubicBezTo>
                  <a:pt x="142" y="87"/>
                  <a:pt x="141" y="84"/>
                  <a:pt x="139" y="82"/>
                </a:cubicBezTo>
                <a:close/>
                <a:moveTo>
                  <a:pt x="103" y="79"/>
                </a:moveTo>
                <a:cubicBezTo>
                  <a:pt x="40" y="79"/>
                  <a:pt x="40" y="79"/>
                  <a:pt x="40" y="79"/>
                </a:cubicBezTo>
                <a:cubicBezTo>
                  <a:pt x="40" y="55"/>
                  <a:pt x="40" y="55"/>
                  <a:pt x="40" y="55"/>
                </a:cubicBezTo>
                <a:cubicBezTo>
                  <a:pt x="40" y="46"/>
                  <a:pt x="43" y="39"/>
                  <a:pt x="49" y="33"/>
                </a:cubicBezTo>
                <a:cubicBezTo>
                  <a:pt x="55" y="27"/>
                  <a:pt x="62" y="23"/>
                  <a:pt x="71" y="23"/>
                </a:cubicBezTo>
                <a:cubicBezTo>
                  <a:pt x="80" y="23"/>
                  <a:pt x="87" y="27"/>
                  <a:pt x="93" y="33"/>
                </a:cubicBezTo>
                <a:cubicBezTo>
                  <a:pt x="100" y="39"/>
                  <a:pt x="103" y="46"/>
                  <a:pt x="103" y="55"/>
                </a:cubicBezTo>
                <a:lnTo>
                  <a:pt x="103" y="79"/>
                </a:lnTo>
                <a:close/>
                <a:moveTo>
                  <a:pt x="103" y="79"/>
                </a:moveTo>
                <a:cubicBezTo>
                  <a:pt x="103" y="79"/>
                  <a:pt x="103" y="79"/>
                  <a:pt x="103"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4" name="Freeform 607"/>
          <p:cNvSpPr>
            <a:spLocks noEditPoints="1"/>
          </p:cNvSpPr>
          <p:nvPr/>
        </p:nvSpPr>
        <p:spPr bwMode="auto">
          <a:xfrm>
            <a:off x="7357533" y="4861984"/>
            <a:ext cx="186267" cy="247651"/>
          </a:xfrm>
          <a:custGeom>
            <a:avLst/>
            <a:gdLst>
              <a:gd name="T0" fmla="*/ 139 w 142"/>
              <a:gd name="T1" fmla="*/ 98 h 189"/>
              <a:gd name="T2" fmla="*/ 131 w 142"/>
              <a:gd name="T3" fmla="*/ 95 h 189"/>
              <a:gd name="T4" fmla="*/ 40 w 142"/>
              <a:gd name="T5" fmla="*/ 95 h 189"/>
              <a:gd name="T6" fmla="*/ 40 w 142"/>
              <a:gd name="T7" fmla="*/ 55 h 189"/>
              <a:gd name="T8" fmla="*/ 49 w 142"/>
              <a:gd name="T9" fmla="*/ 33 h 189"/>
              <a:gd name="T10" fmla="*/ 71 w 142"/>
              <a:gd name="T11" fmla="*/ 24 h 189"/>
              <a:gd name="T12" fmla="*/ 94 w 142"/>
              <a:gd name="T13" fmla="*/ 33 h 189"/>
              <a:gd name="T14" fmla="*/ 103 w 142"/>
              <a:gd name="T15" fmla="*/ 55 h 189"/>
              <a:gd name="T16" fmla="*/ 105 w 142"/>
              <a:gd name="T17" fmla="*/ 61 h 189"/>
              <a:gd name="T18" fmla="*/ 111 w 142"/>
              <a:gd name="T19" fmla="*/ 63 h 189"/>
              <a:gd name="T20" fmla="*/ 119 w 142"/>
              <a:gd name="T21" fmla="*/ 63 h 189"/>
              <a:gd name="T22" fmla="*/ 124 w 142"/>
              <a:gd name="T23" fmla="*/ 61 h 189"/>
              <a:gd name="T24" fmla="*/ 127 w 142"/>
              <a:gd name="T25" fmla="*/ 55 h 189"/>
              <a:gd name="T26" fmla="*/ 110 w 142"/>
              <a:gd name="T27" fmla="*/ 16 h 189"/>
              <a:gd name="T28" fmla="*/ 71 w 142"/>
              <a:gd name="T29" fmla="*/ 0 h 189"/>
              <a:gd name="T30" fmla="*/ 32 w 142"/>
              <a:gd name="T31" fmla="*/ 16 h 189"/>
              <a:gd name="T32" fmla="*/ 16 w 142"/>
              <a:gd name="T33" fmla="*/ 55 h 189"/>
              <a:gd name="T34" fmla="*/ 16 w 142"/>
              <a:gd name="T35" fmla="*/ 95 h 189"/>
              <a:gd name="T36" fmla="*/ 12 w 142"/>
              <a:gd name="T37" fmla="*/ 95 h 189"/>
              <a:gd name="T38" fmla="*/ 4 w 142"/>
              <a:gd name="T39" fmla="*/ 98 h 189"/>
              <a:gd name="T40" fmla="*/ 0 w 142"/>
              <a:gd name="T41" fmla="*/ 106 h 189"/>
              <a:gd name="T42" fmla="*/ 0 w 142"/>
              <a:gd name="T43" fmla="*/ 177 h 189"/>
              <a:gd name="T44" fmla="*/ 4 w 142"/>
              <a:gd name="T45" fmla="*/ 186 h 189"/>
              <a:gd name="T46" fmla="*/ 12 w 142"/>
              <a:gd name="T47" fmla="*/ 189 h 189"/>
              <a:gd name="T48" fmla="*/ 131 w 142"/>
              <a:gd name="T49" fmla="*/ 189 h 189"/>
              <a:gd name="T50" fmla="*/ 139 w 142"/>
              <a:gd name="T51" fmla="*/ 186 h 189"/>
              <a:gd name="T52" fmla="*/ 142 w 142"/>
              <a:gd name="T53" fmla="*/ 177 h 189"/>
              <a:gd name="T54" fmla="*/ 142 w 142"/>
              <a:gd name="T55" fmla="*/ 106 h 189"/>
              <a:gd name="T56" fmla="*/ 139 w 142"/>
              <a:gd name="T57" fmla="*/ 98 h 189"/>
              <a:gd name="T58" fmla="*/ 139 w 142"/>
              <a:gd name="T59" fmla="*/ 98 h 189"/>
              <a:gd name="T60" fmla="*/ 139 w 142"/>
              <a:gd name="T61" fmla="*/ 9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89">
                <a:moveTo>
                  <a:pt x="139" y="98"/>
                </a:moveTo>
                <a:cubicBezTo>
                  <a:pt x="137" y="96"/>
                  <a:pt x="134" y="95"/>
                  <a:pt x="131" y="95"/>
                </a:cubicBezTo>
                <a:cubicBezTo>
                  <a:pt x="40" y="95"/>
                  <a:pt x="40" y="95"/>
                  <a:pt x="40" y="95"/>
                </a:cubicBezTo>
                <a:cubicBezTo>
                  <a:pt x="40" y="55"/>
                  <a:pt x="40" y="55"/>
                  <a:pt x="40" y="55"/>
                </a:cubicBezTo>
                <a:cubicBezTo>
                  <a:pt x="40" y="46"/>
                  <a:pt x="43" y="39"/>
                  <a:pt x="49" y="33"/>
                </a:cubicBezTo>
                <a:cubicBezTo>
                  <a:pt x="55" y="27"/>
                  <a:pt x="63" y="24"/>
                  <a:pt x="71" y="24"/>
                </a:cubicBezTo>
                <a:cubicBezTo>
                  <a:pt x="80" y="24"/>
                  <a:pt x="88" y="27"/>
                  <a:pt x="94" y="33"/>
                </a:cubicBezTo>
                <a:cubicBezTo>
                  <a:pt x="100" y="39"/>
                  <a:pt x="103" y="46"/>
                  <a:pt x="103" y="55"/>
                </a:cubicBezTo>
                <a:cubicBezTo>
                  <a:pt x="103" y="57"/>
                  <a:pt x="104" y="59"/>
                  <a:pt x="105" y="61"/>
                </a:cubicBezTo>
                <a:cubicBezTo>
                  <a:pt x="107" y="62"/>
                  <a:pt x="109" y="63"/>
                  <a:pt x="111" y="63"/>
                </a:cubicBezTo>
                <a:cubicBezTo>
                  <a:pt x="119" y="63"/>
                  <a:pt x="119" y="63"/>
                  <a:pt x="119" y="63"/>
                </a:cubicBezTo>
                <a:cubicBezTo>
                  <a:pt x="121" y="63"/>
                  <a:pt x="123" y="62"/>
                  <a:pt x="124" y="61"/>
                </a:cubicBezTo>
                <a:cubicBezTo>
                  <a:pt x="126" y="59"/>
                  <a:pt x="127" y="57"/>
                  <a:pt x="127" y="55"/>
                </a:cubicBezTo>
                <a:cubicBezTo>
                  <a:pt x="127" y="40"/>
                  <a:pt x="121" y="27"/>
                  <a:pt x="110" y="16"/>
                </a:cubicBezTo>
                <a:cubicBezTo>
                  <a:pt x="100" y="5"/>
                  <a:pt x="87" y="0"/>
                  <a:pt x="71" y="0"/>
                </a:cubicBezTo>
                <a:cubicBezTo>
                  <a:pt x="56" y="0"/>
                  <a:pt x="43" y="5"/>
                  <a:pt x="32" y="16"/>
                </a:cubicBezTo>
                <a:cubicBezTo>
                  <a:pt x="22" y="27"/>
                  <a:pt x="16" y="40"/>
                  <a:pt x="16" y="55"/>
                </a:cubicBezTo>
                <a:cubicBezTo>
                  <a:pt x="16" y="95"/>
                  <a:pt x="16" y="95"/>
                  <a:pt x="16" y="95"/>
                </a:cubicBezTo>
                <a:cubicBezTo>
                  <a:pt x="12" y="95"/>
                  <a:pt x="12" y="95"/>
                  <a:pt x="12" y="95"/>
                </a:cubicBezTo>
                <a:cubicBezTo>
                  <a:pt x="9" y="95"/>
                  <a:pt x="6" y="96"/>
                  <a:pt x="4" y="98"/>
                </a:cubicBezTo>
                <a:cubicBezTo>
                  <a:pt x="2" y="100"/>
                  <a:pt x="0" y="103"/>
                  <a:pt x="0" y="106"/>
                </a:cubicBezTo>
                <a:cubicBezTo>
                  <a:pt x="0" y="177"/>
                  <a:pt x="0" y="177"/>
                  <a:pt x="0" y="177"/>
                </a:cubicBezTo>
                <a:cubicBezTo>
                  <a:pt x="0" y="181"/>
                  <a:pt x="2" y="183"/>
                  <a:pt x="4" y="186"/>
                </a:cubicBezTo>
                <a:cubicBezTo>
                  <a:pt x="6" y="188"/>
                  <a:pt x="9" y="189"/>
                  <a:pt x="12" y="189"/>
                </a:cubicBezTo>
                <a:cubicBezTo>
                  <a:pt x="131" y="189"/>
                  <a:pt x="131" y="189"/>
                  <a:pt x="131" y="189"/>
                </a:cubicBezTo>
                <a:cubicBezTo>
                  <a:pt x="134" y="189"/>
                  <a:pt x="137" y="188"/>
                  <a:pt x="139" y="186"/>
                </a:cubicBezTo>
                <a:cubicBezTo>
                  <a:pt x="141" y="183"/>
                  <a:pt x="142" y="181"/>
                  <a:pt x="142" y="177"/>
                </a:cubicBezTo>
                <a:cubicBezTo>
                  <a:pt x="142" y="106"/>
                  <a:pt x="142" y="106"/>
                  <a:pt x="142" y="106"/>
                </a:cubicBezTo>
                <a:cubicBezTo>
                  <a:pt x="142" y="103"/>
                  <a:pt x="141" y="100"/>
                  <a:pt x="139" y="98"/>
                </a:cubicBezTo>
                <a:close/>
                <a:moveTo>
                  <a:pt x="139" y="98"/>
                </a:moveTo>
                <a:cubicBezTo>
                  <a:pt x="139" y="98"/>
                  <a:pt x="139" y="98"/>
                  <a:pt x="139" y="9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6" name="Group 5875"/>
          <p:cNvGrpSpPr/>
          <p:nvPr/>
        </p:nvGrpSpPr>
        <p:grpSpPr>
          <a:xfrm>
            <a:off x="8083553" y="3388786"/>
            <a:ext cx="309033" cy="207433"/>
            <a:chOff x="6062663" y="2541588"/>
            <a:chExt cx="231775" cy="155575"/>
          </a:xfrm>
        </p:grpSpPr>
        <p:sp>
          <p:nvSpPr>
            <p:cNvPr id="7"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9" name="Freeform 611"/>
          <p:cNvSpPr>
            <a:spLocks noEditPoints="1"/>
          </p:cNvSpPr>
          <p:nvPr/>
        </p:nvSpPr>
        <p:spPr bwMode="auto">
          <a:xfrm>
            <a:off x="8094133" y="4853517"/>
            <a:ext cx="228600" cy="247651"/>
          </a:xfrm>
          <a:custGeom>
            <a:avLst/>
            <a:gdLst>
              <a:gd name="T0" fmla="*/ 160 w 173"/>
              <a:gd name="T1" fmla="*/ 126 h 189"/>
              <a:gd name="T2" fmla="*/ 89 w 173"/>
              <a:gd name="T3" fmla="*/ 54 h 189"/>
              <a:gd name="T4" fmla="*/ 70 w 173"/>
              <a:gd name="T5" fmla="*/ 47 h 189"/>
              <a:gd name="T6" fmla="*/ 53 w 173"/>
              <a:gd name="T7" fmla="*/ 54 h 189"/>
              <a:gd name="T8" fmla="*/ 46 w 173"/>
              <a:gd name="T9" fmla="*/ 71 h 189"/>
              <a:gd name="T10" fmla="*/ 54 w 173"/>
              <a:gd name="T11" fmla="*/ 89 h 189"/>
              <a:gd name="T12" fmla="*/ 104 w 173"/>
              <a:gd name="T13" fmla="*/ 140 h 189"/>
              <a:gd name="T14" fmla="*/ 107 w 173"/>
              <a:gd name="T15" fmla="*/ 141 h 189"/>
              <a:gd name="T16" fmla="*/ 113 w 173"/>
              <a:gd name="T17" fmla="*/ 137 h 189"/>
              <a:gd name="T18" fmla="*/ 117 w 173"/>
              <a:gd name="T19" fmla="*/ 131 h 189"/>
              <a:gd name="T20" fmla="*/ 116 w 173"/>
              <a:gd name="T21" fmla="*/ 128 h 189"/>
              <a:gd name="T22" fmla="*/ 65 w 173"/>
              <a:gd name="T23" fmla="*/ 78 h 189"/>
              <a:gd name="T24" fmla="*/ 62 w 173"/>
              <a:gd name="T25" fmla="*/ 71 h 189"/>
              <a:gd name="T26" fmla="*/ 64 w 173"/>
              <a:gd name="T27" fmla="*/ 65 h 189"/>
              <a:gd name="T28" fmla="*/ 70 w 173"/>
              <a:gd name="T29" fmla="*/ 62 h 189"/>
              <a:gd name="T30" fmla="*/ 78 w 173"/>
              <a:gd name="T31" fmla="*/ 65 h 189"/>
              <a:gd name="T32" fmla="*/ 149 w 173"/>
              <a:gd name="T33" fmla="*/ 137 h 189"/>
              <a:gd name="T34" fmla="*/ 157 w 173"/>
              <a:gd name="T35" fmla="*/ 155 h 189"/>
              <a:gd name="T36" fmla="*/ 152 w 173"/>
              <a:gd name="T37" fmla="*/ 168 h 189"/>
              <a:gd name="T38" fmla="*/ 139 w 173"/>
              <a:gd name="T39" fmla="*/ 173 h 189"/>
              <a:gd name="T40" fmla="*/ 121 w 173"/>
              <a:gd name="T41" fmla="*/ 165 h 189"/>
              <a:gd name="T42" fmla="*/ 25 w 173"/>
              <a:gd name="T43" fmla="*/ 70 h 189"/>
              <a:gd name="T44" fmla="*/ 16 w 173"/>
              <a:gd name="T45" fmla="*/ 47 h 189"/>
              <a:gd name="T46" fmla="*/ 25 w 173"/>
              <a:gd name="T47" fmla="*/ 25 h 189"/>
              <a:gd name="T48" fmla="*/ 47 w 173"/>
              <a:gd name="T49" fmla="*/ 16 h 189"/>
              <a:gd name="T50" fmla="*/ 69 w 173"/>
              <a:gd name="T51" fmla="*/ 25 h 189"/>
              <a:gd name="T52" fmla="*/ 144 w 173"/>
              <a:gd name="T53" fmla="*/ 100 h 189"/>
              <a:gd name="T54" fmla="*/ 147 w 173"/>
              <a:gd name="T55" fmla="*/ 101 h 189"/>
              <a:gd name="T56" fmla="*/ 153 w 173"/>
              <a:gd name="T57" fmla="*/ 97 h 189"/>
              <a:gd name="T58" fmla="*/ 156 w 173"/>
              <a:gd name="T59" fmla="*/ 92 h 189"/>
              <a:gd name="T60" fmla="*/ 155 w 173"/>
              <a:gd name="T61" fmla="*/ 89 h 189"/>
              <a:gd name="T62" fmla="*/ 80 w 173"/>
              <a:gd name="T63" fmla="*/ 14 h 189"/>
              <a:gd name="T64" fmla="*/ 47 w 173"/>
              <a:gd name="T65" fmla="*/ 0 h 189"/>
              <a:gd name="T66" fmla="*/ 14 w 173"/>
              <a:gd name="T67" fmla="*/ 14 h 189"/>
              <a:gd name="T68" fmla="*/ 0 w 173"/>
              <a:gd name="T69" fmla="*/ 47 h 189"/>
              <a:gd name="T70" fmla="*/ 14 w 173"/>
              <a:gd name="T71" fmla="*/ 81 h 189"/>
              <a:gd name="T72" fmla="*/ 110 w 173"/>
              <a:gd name="T73" fmla="*/ 176 h 189"/>
              <a:gd name="T74" fmla="*/ 139 w 173"/>
              <a:gd name="T75" fmla="*/ 189 h 189"/>
              <a:gd name="T76" fmla="*/ 163 w 173"/>
              <a:gd name="T77" fmla="*/ 179 h 189"/>
              <a:gd name="T78" fmla="*/ 173 w 173"/>
              <a:gd name="T79" fmla="*/ 155 h 189"/>
              <a:gd name="T80" fmla="*/ 160 w 173"/>
              <a:gd name="T81" fmla="*/ 126 h 189"/>
              <a:gd name="T82" fmla="*/ 160 w 173"/>
              <a:gd name="T83" fmla="*/ 126 h 189"/>
              <a:gd name="T84" fmla="*/ 160 w 173"/>
              <a:gd name="T85" fmla="*/ 12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3" h="189">
                <a:moveTo>
                  <a:pt x="160" y="126"/>
                </a:moveTo>
                <a:cubicBezTo>
                  <a:pt x="89" y="54"/>
                  <a:pt x="89" y="54"/>
                  <a:pt x="89" y="54"/>
                </a:cubicBezTo>
                <a:cubicBezTo>
                  <a:pt x="84" y="49"/>
                  <a:pt x="78" y="47"/>
                  <a:pt x="70" y="47"/>
                </a:cubicBezTo>
                <a:cubicBezTo>
                  <a:pt x="64" y="47"/>
                  <a:pt x="58" y="49"/>
                  <a:pt x="53" y="54"/>
                </a:cubicBezTo>
                <a:cubicBezTo>
                  <a:pt x="49" y="58"/>
                  <a:pt x="46" y="64"/>
                  <a:pt x="46" y="71"/>
                </a:cubicBezTo>
                <a:cubicBezTo>
                  <a:pt x="46" y="78"/>
                  <a:pt x="49" y="84"/>
                  <a:pt x="54" y="89"/>
                </a:cubicBezTo>
                <a:cubicBezTo>
                  <a:pt x="104" y="140"/>
                  <a:pt x="104" y="140"/>
                  <a:pt x="104" y="140"/>
                </a:cubicBezTo>
                <a:cubicBezTo>
                  <a:pt x="105" y="140"/>
                  <a:pt x="106" y="141"/>
                  <a:pt x="107" y="141"/>
                </a:cubicBezTo>
                <a:cubicBezTo>
                  <a:pt x="109" y="141"/>
                  <a:pt x="110" y="140"/>
                  <a:pt x="113" y="137"/>
                </a:cubicBezTo>
                <a:cubicBezTo>
                  <a:pt x="116" y="134"/>
                  <a:pt x="117" y="133"/>
                  <a:pt x="117" y="131"/>
                </a:cubicBezTo>
                <a:cubicBezTo>
                  <a:pt x="117" y="130"/>
                  <a:pt x="116" y="129"/>
                  <a:pt x="116" y="128"/>
                </a:cubicBezTo>
                <a:cubicBezTo>
                  <a:pt x="65" y="78"/>
                  <a:pt x="65" y="78"/>
                  <a:pt x="65" y="78"/>
                </a:cubicBezTo>
                <a:cubicBezTo>
                  <a:pt x="63" y="76"/>
                  <a:pt x="62" y="73"/>
                  <a:pt x="62" y="71"/>
                </a:cubicBezTo>
                <a:cubicBezTo>
                  <a:pt x="62" y="68"/>
                  <a:pt x="63" y="66"/>
                  <a:pt x="64" y="65"/>
                </a:cubicBezTo>
                <a:cubicBezTo>
                  <a:pt x="66" y="63"/>
                  <a:pt x="68" y="62"/>
                  <a:pt x="70" y="62"/>
                </a:cubicBezTo>
                <a:cubicBezTo>
                  <a:pt x="73" y="62"/>
                  <a:pt x="75" y="63"/>
                  <a:pt x="78" y="65"/>
                </a:cubicBezTo>
                <a:cubicBezTo>
                  <a:pt x="149" y="137"/>
                  <a:pt x="149" y="137"/>
                  <a:pt x="149" y="137"/>
                </a:cubicBezTo>
                <a:cubicBezTo>
                  <a:pt x="154" y="142"/>
                  <a:pt x="157" y="148"/>
                  <a:pt x="157" y="155"/>
                </a:cubicBezTo>
                <a:cubicBezTo>
                  <a:pt x="157" y="160"/>
                  <a:pt x="155" y="164"/>
                  <a:pt x="152" y="168"/>
                </a:cubicBezTo>
                <a:cubicBezTo>
                  <a:pt x="148" y="171"/>
                  <a:pt x="144" y="173"/>
                  <a:pt x="139" y="173"/>
                </a:cubicBezTo>
                <a:cubicBezTo>
                  <a:pt x="132" y="173"/>
                  <a:pt x="126" y="171"/>
                  <a:pt x="121" y="165"/>
                </a:cubicBezTo>
                <a:cubicBezTo>
                  <a:pt x="25" y="70"/>
                  <a:pt x="25" y="70"/>
                  <a:pt x="25" y="70"/>
                </a:cubicBezTo>
                <a:cubicBezTo>
                  <a:pt x="19" y="63"/>
                  <a:pt x="16" y="56"/>
                  <a:pt x="16" y="47"/>
                </a:cubicBezTo>
                <a:cubicBezTo>
                  <a:pt x="16" y="39"/>
                  <a:pt x="19" y="31"/>
                  <a:pt x="25" y="25"/>
                </a:cubicBezTo>
                <a:cubicBezTo>
                  <a:pt x="31" y="19"/>
                  <a:pt x="38" y="16"/>
                  <a:pt x="47" y="16"/>
                </a:cubicBezTo>
                <a:cubicBezTo>
                  <a:pt x="55" y="16"/>
                  <a:pt x="63" y="19"/>
                  <a:pt x="69" y="25"/>
                </a:cubicBezTo>
                <a:cubicBezTo>
                  <a:pt x="144" y="100"/>
                  <a:pt x="144" y="100"/>
                  <a:pt x="144" y="100"/>
                </a:cubicBezTo>
                <a:cubicBezTo>
                  <a:pt x="145" y="101"/>
                  <a:pt x="146" y="101"/>
                  <a:pt x="147" y="101"/>
                </a:cubicBezTo>
                <a:cubicBezTo>
                  <a:pt x="148" y="101"/>
                  <a:pt x="150" y="100"/>
                  <a:pt x="153" y="97"/>
                </a:cubicBezTo>
                <a:cubicBezTo>
                  <a:pt x="155" y="95"/>
                  <a:pt x="156" y="93"/>
                  <a:pt x="156" y="92"/>
                </a:cubicBezTo>
                <a:cubicBezTo>
                  <a:pt x="156" y="91"/>
                  <a:pt x="156" y="90"/>
                  <a:pt x="155" y="89"/>
                </a:cubicBezTo>
                <a:cubicBezTo>
                  <a:pt x="80" y="14"/>
                  <a:pt x="80" y="14"/>
                  <a:pt x="80" y="14"/>
                </a:cubicBezTo>
                <a:cubicBezTo>
                  <a:pt x="71" y="5"/>
                  <a:pt x="60" y="0"/>
                  <a:pt x="47" y="0"/>
                </a:cubicBezTo>
                <a:cubicBezTo>
                  <a:pt x="34" y="0"/>
                  <a:pt x="23" y="5"/>
                  <a:pt x="14" y="14"/>
                </a:cubicBezTo>
                <a:cubicBezTo>
                  <a:pt x="5" y="23"/>
                  <a:pt x="0" y="34"/>
                  <a:pt x="0" y="47"/>
                </a:cubicBezTo>
                <a:cubicBezTo>
                  <a:pt x="0" y="60"/>
                  <a:pt x="5" y="71"/>
                  <a:pt x="14" y="81"/>
                </a:cubicBezTo>
                <a:cubicBezTo>
                  <a:pt x="110" y="176"/>
                  <a:pt x="110" y="176"/>
                  <a:pt x="110" y="176"/>
                </a:cubicBezTo>
                <a:cubicBezTo>
                  <a:pt x="118" y="185"/>
                  <a:pt x="128" y="189"/>
                  <a:pt x="139" y="189"/>
                </a:cubicBezTo>
                <a:cubicBezTo>
                  <a:pt x="148" y="189"/>
                  <a:pt x="156" y="186"/>
                  <a:pt x="163" y="179"/>
                </a:cubicBezTo>
                <a:cubicBezTo>
                  <a:pt x="169" y="173"/>
                  <a:pt x="173" y="164"/>
                  <a:pt x="173" y="155"/>
                </a:cubicBezTo>
                <a:cubicBezTo>
                  <a:pt x="173" y="144"/>
                  <a:pt x="169" y="134"/>
                  <a:pt x="160" y="126"/>
                </a:cubicBezTo>
                <a:close/>
                <a:moveTo>
                  <a:pt x="160" y="126"/>
                </a:moveTo>
                <a:cubicBezTo>
                  <a:pt x="160" y="126"/>
                  <a:pt x="160" y="126"/>
                  <a:pt x="160" y="1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 name="Freeform 612"/>
          <p:cNvSpPr>
            <a:spLocks noEditPoints="1"/>
          </p:cNvSpPr>
          <p:nvPr/>
        </p:nvSpPr>
        <p:spPr bwMode="auto">
          <a:xfrm>
            <a:off x="8504767" y="4876802"/>
            <a:ext cx="186267" cy="268817"/>
          </a:xfrm>
          <a:custGeom>
            <a:avLst/>
            <a:gdLst>
              <a:gd name="T0" fmla="*/ 133 w 142"/>
              <a:gd name="T1" fmla="*/ 107 h 205"/>
              <a:gd name="T2" fmla="*/ 111 w 142"/>
              <a:gd name="T3" fmla="*/ 95 h 205"/>
              <a:gd name="T4" fmla="*/ 111 w 142"/>
              <a:gd name="T5" fmla="*/ 32 h 205"/>
              <a:gd name="T6" fmla="*/ 122 w 142"/>
              <a:gd name="T7" fmla="*/ 27 h 205"/>
              <a:gd name="T8" fmla="*/ 127 w 142"/>
              <a:gd name="T9" fmla="*/ 16 h 205"/>
              <a:gd name="T10" fmla="*/ 122 w 142"/>
              <a:gd name="T11" fmla="*/ 5 h 205"/>
              <a:gd name="T12" fmla="*/ 111 w 142"/>
              <a:gd name="T13" fmla="*/ 0 h 205"/>
              <a:gd name="T14" fmla="*/ 32 w 142"/>
              <a:gd name="T15" fmla="*/ 0 h 205"/>
              <a:gd name="T16" fmla="*/ 21 w 142"/>
              <a:gd name="T17" fmla="*/ 5 h 205"/>
              <a:gd name="T18" fmla="*/ 16 w 142"/>
              <a:gd name="T19" fmla="*/ 16 h 205"/>
              <a:gd name="T20" fmla="*/ 21 w 142"/>
              <a:gd name="T21" fmla="*/ 27 h 205"/>
              <a:gd name="T22" fmla="*/ 32 w 142"/>
              <a:gd name="T23" fmla="*/ 32 h 205"/>
              <a:gd name="T24" fmla="*/ 32 w 142"/>
              <a:gd name="T25" fmla="*/ 95 h 205"/>
              <a:gd name="T26" fmla="*/ 10 w 142"/>
              <a:gd name="T27" fmla="*/ 107 h 205"/>
              <a:gd name="T28" fmla="*/ 0 w 142"/>
              <a:gd name="T29" fmla="*/ 134 h 205"/>
              <a:gd name="T30" fmla="*/ 3 w 142"/>
              <a:gd name="T31" fmla="*/ 140 h 205"/>
              <a:gd name="T32" fmla="*/ 8 w 142"/>
              <a:gd name="T33" fmla="*/ 142 h 205"/>
              <a:gd name="T34" fmla="*/ 58 w 142"/>
              <a:gd name="T35" fmla="*/ 142 h 205"/>
              <a:gd name="T36" fmla="*/ 67 w 142"/>
              <a:gd name="T37" fmla="*/ 202 h 205"/>
              <a:gd name="T38" fmla="*/ 71 w 142"/>
              <a:gd name="T39" fmla="*/ 205 h 205"/>
              <a:gd name="T40" fmla="*/ 72 w 142"/>
              <a:gd name="T41" fmla="*/ 205 h 205"/>
              <a:gd name="T42" fmla="*/ 74 w 142"/>
              <a:gd name="T43" fmla="*/ 204 h 205"/>
              <a:gd name="T44" fmla="*/ 75 w 142"/>
              <a:gd name="T45" fmla="*/ 202 h 205"/>
              <a:gd name="T46" fmla="*/ 82 w 142"/>
              <a:gd name="T47" fmla="*/ 142 h 205"/>
              <a:gd name="T48" fmla="*/ 135 w 142"/>
              <a:gd name="T49" fmla="*/ 142 h 205"/>
              <a:gd name="T50" fmla="*/ 140 w 142"/>
              <a:gd name="T51" fmla="*/ 140 h 205"/>
              <a:gd name="T52" fmla="*/ 142 w 142"/>
              <a:gd name="T53" fmla="*/ 134 h 205"/>
              <a:gd name="T54" fmla="*/ 133 w 142"/>
              <a:gd name="T55" fmla="*/ 107 h 205"/>
              <a:gd name="T56" fmla="*/ 60 w 142"/>
              <a:gd name="T57" fmla="*/ 91 h 205"/>
              <a:gd name="T58" fmla="*/ 59 w 142"/>
              <a:gd name="T59" fmla="*/ 94 h 205"/>
              <a:gd name="T60" fmla="*/ 56 w 142"/>
              <a:gd name="T61" fmla="*/ 95 h 205"/>
              <a:gd name="T62" fmla="*/ 53 w 142"/>
              <a:gd name="T63" fmla="*/ 94 h 205"/>
              <a:gd name="T64" fmla="*/ 52 w 142"/>
              <a:gd name="T65" fmla="*/ 91 h 205"/>
              <a:gd name="T66" fmla="*/ 52 w 142"/>
              <a:gd name="T67" fmla="*/ 36 h 205"/>
              <a:gd name="T68" fmla="*/ 53 w 142"/>
              <a:gd name="T69" fmla="*/ 33 h 205"/>
              <a:gd name="T70" fmla="*/ 56 w 142"/>
              <a:gd name="T71" fmla="*/ 32 h 205"/>
              <a:gd name="T72" fmla="*/ 59 w 142"/>
              <a:gd name="T73" fmla="*/ 33 h 205"/>
              <a:gd name="T74" fmla="*/ 60 w 142"/>
              <a:gd name="T75" fmla="*/ 36 h 205"/>
              <a:gd name="T76" fmla="*/ 60 w 142"/>
              <a:gd name="T77" fmla="*/ 91 h 205"/>
              <a:gd name="T78" fmla="*/ 60 w 142"/>
              <a:gd name="T79" fmla="*/ 91 h 205"/>
              <a:gd name="T80" fmla="*/ 60 w 142"/>
              <a:gd name="T81" fmla="*/ 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2" h="205">
                <a:moveTo>
                  <a:pt x="133" y="107"/>
                </a:moveTo>
                <a:cubicBezTo>
                  <a:pt x="126" y="99"/>
                  <a:pt x="119" y="95"/>
                  <a:pt x="111" y="95"/>
                </a:cubicBezTo>
                <a:cubicBezTo>
                  <a:pt x="111" y="32"/>
                  <a:pt x="111" y="32"/>
                  <a:pt x="111" y="32"/>
                </a:cubicBezTo>
                <a:cubicBezTo>
                  <a:pt x="115" y="32"/>
                  <a:pt x="119" y="30"/>
                  <a:pt x="122" y="27"/>
                </a:cubicBezTo>
                <a:cubicBezTo>
                  <a:pt x="125" y="24"/>
                  <a:pt x="127" y="20"/>
                  <a:pt x="127" y="16"/>
                </a:cubicBezTo>
                <a:cubicBezTo>
                  <a:pt x="127" y="12"/>
                  <a:pt x="125" y="8"/>
                  <a:pt x="122" y="5"/>
                </a:cubicBezTo>
                <a:cubicBezTo>
                  <a:pt x="119" y="2"/>
                  <a:pt x="115" y="0"/>
                  <a:pt x="111" y="0"/>
                </a:cubicBezTo>
                <a:cubicBezTo>
                  <a:pt x="32" y="0"/>
                  <a:pt x="32" y="0"/>
                  <a:pt x="32" y="0"/>
                </a:cubicBezTo>
                <a:cubicBezTo>
                  <a:pt x="28" y="0"/>
                  <a:pt x="24" y="2"/>
                  <a:pt x="21" y="5"/>
                </a:cubicBezTo>
                <a:cubicBezTo>
                  <a:pt x="18" y="8"/>
                  <a:pt x="16" y="12"/>
                  <a:pt x="16" y="16"/>
                </a:cubicBezTo>
                <a:cubicBezTo>
                  <a:pt x="16" y="20"/>
                  <a:pt x="18" y="24"/>
                  <a:pt x="21" y="27"/>
                </a:cubicBezTo>
                <a:cubicBezTo>
                  <a:pt x="24" y="30"/>
                  <a:pt x="28" y="32"/>
                  <a:pt x="32" y="32"/>
                </a:cubicBezTo>
                <a:cubicBezTo>
                  <a:pt x="32" y="95"/>
                  <a:pt x="32" y="95"/>
                  <a:pt x="32" y="95"/>
                </a:cubicBezTo>
                <a:cubicBezTo>
                  <a:pt x="24" y="95"/>
                  <a:pt x="17" y="99"/>
                  <a:pt x="10" y="107"/>
                </a:cubicBezTo>
                <a:cubicBezTo>
                  <a:pt x="4" y="115"/>
                  <a:pt x="0" y="124"/>
                  <a:pt x="0" y="134"/>
                </a:cubicBezTo>
                <a:cubicBezTo>
                  <a:pt x="0" y="136"/>
                  <a:pt x="1" y="138"/>
                  <a:pt x="3" y="140"/>
                </a:cubicBezTo>
                <a:cubicBezTo>
                  <a:pt x="4" y="141"/>
                  <a:pt x="6" y="142"/>
                  <a:pt x="8" y="142"/>
                </a:cubicBezTo>
                <a:cubicBezTo>
                  <a:pt x="58" y="142"/>
                  <a:pt x="58" y="142"/>
                  <a:pt x="58" y="142"/>
                </a:cubicBezTo>
                <a:cubicBezTo>
                  <a:pt x="67" y="202"/>
                  <a:pt x="67" y="202"/>
                  <a:pt x="67" y="202"/>
                </a:cubicBezTo>
                <a:cubicBezTo>
                  <a:pt x="68" y="204"/>
                  <a:pt x="69" y="205"/>
                  <a:pt x="71" y="205"/>
                </a:cubicBezTo>
                <a:cubicBezTo>
                  <a:pt x="72" y="205"/>
                  <a:pt x="72" y="205"/>
                  <a:pt x="72" y="205"/>
                </a:cubicBezTo>
                <a:cubicBezTo>
                  <a:pt x="73" y="205"/>
                  <a:pt x="73" y="205"/>
                  <a:pt x="74" y="204"/>
                </a:cubicBezTo>
                <a:cubicBezTo>
                  <a:pt x="75" y="203"/>
                  <a:pt x="75" y="203"/>
                  <a:pt x="75" y="202"/>
                </a:cubicBezTo>
                <a:cubicBezTo>
                  <a:pt x="82" y="142"/>
                  <a:pt x="82" y="142"/>
                  <a:pt x="82" y="142"/>
                </a:cubicBezTo>
                <a:cubicBezTo>
                  <a:pt x="135" y="142"/>
                  <a:pt x="135" y="142"/>
                  <a:pt x="135" y="142"/>
                </a:cubicBezTo>
                <a:cubicBezTo>
                  <a:pt x="137" y="142"/>
                  <a:pt x="139" y="141"/>
                  <a:pt x="140" y="140"/>
                </a:cubicBezTo>
                <a:cubicBezTo>
                  <a:pt x="142" y="138"/>
                  <a:pt x="142" y="136"/>
                  <a:pt x="142" y="134"/>
                </a:cubicBezTo>
                <a:cubicBezTo>
                  <a:pt x="142" y="124"/>
                  <a:pt x="139" y="115"/>
                  <a:pt x="133" y="107"/>
                </a:cubicBezTo>
                <a:close/>
                <a:moveTo>
                  <a:pt x="60" y="91"/>
                </a:moveTo>
                <a:cubicBezTo>
                  <a:pt x="60" y="92"/>
                  <a:pt x="59" y="93"/>
                  <a:pt x="59" y="94"/>
                </a:cubicBezTo>
                <a:cubicBezTo>
                  <a:pt x="58" y="94"/>
                  <a:pt x="57" y="95"/>
                  <a:pt x="56" y="95"/>
                </a:cubicBezTo>
                <a:cubicBezTo>
                  <a:pt x="55" y="95"/>
                  <a:pt x="54" y="94"/>
                  <a:pt x="53" y="94"/>
                </a:cubicBezTo>
                <a:cubicBezTo>
                  <a:pt x="52" y="93"/>
                  <a:pt x="52" y="92"/>
                  <a:pt x="52" y="91"/>
                </a:cubicBezTo>
                <a:cubicBezTo>
                  <a:pt x="52" y="36"/>
                  <a:pt x="52" y="36"/>
                  <a:pt x="52" y="36"/>
                </a:cubicBezTo>
                <a:cubicBezTo>
                  <a:pt x="52" y="34"/>
                  <a:pt x="52" y="33"/>
                  <a:pt x="53" y="33"/>
                </a:cubicBezTo>
                <a:cubicBezTo>
                  <a:pt x="54" y="32"/>
                  <a:pt x="55" y="32"/>
                  <a:pt x="56" y="32"/>
                </a:cubicBezTo>
                <a:cubicBezTo>
                  <a:pt x="57" y="32"/>
                  <a:pt x="58" y="32"/>
                  <a:pt x="59" y="33"/>
                </a:cubicBezTo>
                <a:cubicBezTo>
                  <a:pt x="59" y="33"/>
                  <a:pt x="60" y="34"/>
                  <a:pt x="60" y="36"/>
                </a:cubicBezTo>
                <a:lnTo>
                  <a:pt x="60" y="91"/>
                </a:lnTo>
                <a:close/>
                <a:moveTo>
                  <a:pt x="60" y="91"/>
                </a:moveTo>
                <a:cubicBezTo>
                  <a:pt x="60" y="91"/>
                  <a:pt x="60" y="91"/>
                  <a:pt x="60" y="9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613"/>
          <p:cNvSpPr>
            <a:spLocks noEditPoints="1"/>
          </p:cNvSpPr>
          <p:nvPr/>
        </p:nvSpPr>
        <p:spPr bwMode="auto">
          <a:xfrm>
            <a:off x="5082118" y="1498600"/>
            <a:ext cx="80433" cy="186267"/>
          </a:xfrm>
          <a:custGeom>
            <a:avLst/>
            <a:gdLst>
              <a:gd name="T0" fmla="*/ 54 w 60"/>
              <a:gd name="T1" fmla="*/ 0 h 142"/>
              <a:gd name="T2" fmla="*/ 6 w 60"/>
              <a:gd name="T3" fmla="*/ 0 h 142"/>
              <a:gd name="T4" fmla="*/ 2 w 60"/>
              <a:gd name="T5" fmla="*/ 2 h 142"/>
              <a:gd name="T6" fmla="*/ 0 w 60"/>
              <a:gd name="T7" fmla="*/ 6 h 142"/>
              <a:gd name="T8" fmla="*/ 0 w 60"/>
              <a:gd name="T9" fmla="*/ 137 h 142"/>
              <a:gd name="T10" fmla="*/ 2 w 60"/>
              <a:gd name="T11" fmla="*/ 141 h 142"/>
              <a:gd name="T12" fmla="*/ 6 w 60"/>
              <a:gd name="T13" fmla="*/ 142 h 142"/>
              <a:gd name="T14" fmla="*/ 54 w 60"/>
              <a:gd name="T15" fmla="*/ 142 h 142"/>
              <a:gd name="T16" fmla="*/ 58 w 60"/>
              <a:gd name="T17" fmla="*/ 141 h 142"/>
              <a:gd name="T18" fmla="*/ 60 w 60"/>
              <a:gd name="T19" fmla="*/ 137 h 142"/>
              <a:gd name="T20" fmla="*/ 60 w 60"/>
              <a:gd name="T21" fmla="*/ 6 h 142"/>
              <a:gd name="T22" fmla="*/ 58 w 60"/>
              <a:gd name="T23" fmla="*/ 2 h 142"/>
              <a:gd name="T24" fmla="*/ 54 w 60"/>
              <a:gd name="T25" fmla="*/ 0 h 142"/>
              <a:gd name="T26" fmla="*/ 54 w 60"/>
              <a:gd name="T27" fmla="*/ 0 h 142"/>
              <a:gd name="T28" fmla="*/ 54 w 6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4" y="0"/>
                </a:moveTo>
                <a:cubicBezTo>
                  <a:pt x="6" y="0"/>
                  <a:pt x="6" y="0"/>
                  <a:pt x="6" y="0"/>
                </a:cubicBezTo>
                <a:cubicBezTo>
                  <a:pt x="4" y="0"/>
                  <a:pt x="3" y="0"/>
                  <a:pt x="2" y="2"/>
                </a:cubicBezTo>
                <a:cubicBezTo>
                  <a:pt x="1" y="3"/>
                  <a:pt x="0" y="4"/>
                  <a:pt x="0" y="6"/>
                </a:cubicBezTo>
                <a:cubicBezTo>
                  <a:pt x="0" y="137"/>
                  <a:pt x="0" y="137"/>
                  <a:pt x="0" y="137"/>
                </a:cubicBezTo>
                <a:cubicBezTo>
                  <a:pt x="0" y="138"/>
                  <a:pt x="1" y="140"/>
                  <a:pt x="2" y="141"/>
                </a:cubicBezTo>
                <a:cubicBezTo>
                  <a:pt x="3" y="142"/>
                  <a:pt x="4"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ubicBezTo>
                  <a:pt x="57" y="0"/>
                  <a:pt x="55" y="0"/>
                  <a:pt x="54" y="0"/>
                </a:cubicBezTo>
                <a:close/>
                <a:moveTo>
                  <a:pt x="54" y="0"/>
                </a:moveTo>
                <a:cubicBezTo>
                  <a:pt x="54" y="0"/>
                  <a:pt x="54" y="0"/>
                  <a:pt x="5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614"/>
          <p:cNvSpPr>
            <a:spLocks noEditPoints="1"/>
          </p:cNvSpPr>
          <p:nvPr/>
        </p:nvSpPr>
        <p:spPr bwMode="auto">
          <a:xfrm>
            <a:off x="5192186" y="1498600"/>
            <a:ext cx="78316" cy="186267"/>
          </a:xfrm>
          <a:custGeom>
            <a:avLst/>
            <a:gdLst>
              <a:gd name="T0" fmla="*/ 58 w 60"/>
              <a:gd name="T1" fmla="*/ 2 h 142"/>
              <a:gd name="T2" fmla="*/ 54 w 60"/>
              <a:gd name="T3" fmla="*/ 0 h 142"/>
              <a:gd name="T4" fmla="*/ 6 w 60"/>
              <a:gd name="T5" fmla="*/ 0 h 142"/>
              <a:gd name="T6" fmla="*/ 2 w 60"/>
              <a:gd name="T7" fmla="*/ 2 h 142"/>
              <a:gd name="T8" fmla="*/ 0 w 60"/>
              <a:gd name="T9" fmla="*/ 6 h 142"/>
              <a:gd name="T10" fmla="*/ 0 w 60"/>
              <a:gd name="T11" fmla="*/ 137 h 142"/>
              <a:gd name="T12" fmla="*/ 2 w 60"/>
              <a:gd name="T13" fmla="*/ 141 h 142"/>
              <a:gd name="T14" fmla="*/ 6 w 60"/>
              <a:gd name="T15" fmla="*/ 142 h 142"/>
              <a:gd name="T16" fmla="*/ 54 w 60"/>
              <a:gd name="T17" fmla="*/ 142 h 142"/>
              <a:gd name="T18" fmla="*/ 58 w 60"/>
              <a:gd name="T19" fmla="*/ 141 h 142"/>
              <a:gd name="T20" fmla="*/ 60 w 60"/>
              <a:gd name="T21" fmla="*/ 137 h 142"/>
              <a:gd name="T22" fmla="*/ 60 w 60"/>
              <a:gd name="T23" fmla="*/ 6 h 142"/>
              <a:gd name="T24" fmla="*/ 58 w 60"/>
              <a:gd name="T25" fmla="*/ 2 h 142"/>
              <a:gd name="T26" fmla="*/ 58 w 60"/>
              <a:gd name="T27" fmla="*/ 2 h 142"/>
              <a:gd name="T28" fmla="*/ 58 w 60"/>
              <a:gd name="T29" fmla="*/ 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42">
                <a:moveTo>
                  <a:pt x="58" y="2"/>
                </a:moveTo>
                <a:cubicBezTo>
                  <a:pt x="57" y="0"/>
                  <a:pt x="55" y="0"/>
                  <a:pt x="54" y="0"/>
                </a:cubicBezTo>
                <a:cubicBezTo>
                  <a:pt x="6" y="0"/>
                  <a:pt x="6" y="0"/>
                  <a:pt x="6" y="0"/>
                </a:cubicBezTo>
                <a:cubicBezTo>
                  <a:pt x="5" y="0"/>
                  <a:pt x="3" y="0"/>
                  <a:pt x="2" y="2"/>
                </a:cubicBezTo>
                <a:cubicBezTo>
                  <a:pt x="1" y="3"/>
                  <a:pt x="0" y="4"/>
                  <a:pt x="0" y="6"/>
                </a:cubicBezTo>
                <a:cubicBezTo>
                  <a:pt x="0" y="137"/>
                  <a:pt x="0" y="137"/>
                  <a:pt x="0" y="137"/>
                </a:cubicBezTo>
                <a:cubicBezTo>
                  <a:pt x="0" y="138"/>
                  <a:pt x="1" y="140"/>
                  <a:pt x="2" y="141"/>
                </a:cubicBezTo>
                <a:cubicBezTo>
                  <a:pt x="3" y="142"/>
                  <a:pt x="5" y="142"/>
                  <a:pt x="6" y="142"/>
                </a:cubicBezTo>
                <a:cubicBezTo>
                  <a:pt x="54" y="142"/>
                  <a:pt x="54" y="142"/>
                  <a:pt x="54" y="142"/>
                </a:cubicBezTo>
                <a:cubicBezTo>
                  <a:pt x="55" y="142"/>
                  <a:pt x="57" y="142"/>
                  <a:pt x="58" y="141"/>
                </a:cubicBezTo>
                <a:cubicBezTo>
                  <a:pt x="59" y="140"/>
                  <a:pt x="60" y="138"/>
                  <a:pt x="60" y="137"/>
                </a:cubicBezTo>
                <a:cubicBezTo>
                  <a:pt x="60" y="6"/>
                  <a:pt x="60" y="6"/>
                  <a:pt x="60" y="6"/>
                </a:cubicBezTo>
                <a:cubicBezTo>
                  <a:pt x="60" y="4"/>
                  <a:pt x="59" y="3"/>
                  <a:pt x="58" y="2"/>
                </a:cubicBezTo>
                <a:close/>
                <a:moveTo>
                  <a:pt x="58" y="2"/>
                </a:moveTo>
                <a:cubicBezTo>
                  <a:pt x="58" y="2"/>
                  <a:pt x="58" y="2"/>
                  <a:pt x="58"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615"/>
          <p:cNvSpPr>
            <a:spLocks noEditPoints="1"/>
          </p:cNvSpPr>
          <p:nvPr/>
        </p:nvSpPr>
        <p:spPr bwMode="auto">
          <a:xfrm>
            <a:off x="7732185" y="3752851"/>
            <a:ext cx="201083" cy="201084"/>
          </a:xfrm>
          <a:custGeom>
            <a:avLst/>
            <a:gdLst>
              <a:gd name="T0" fmla="*/ 0 w 154"/>
              <a:gd name="T1" fmla="*/ 103 h 154"/>
              <a:gd name="T2" fmla="*/ 0 w 154"/>
              <a:gd name="T3" fmla="*/ 154 h 154"/>
              <a:gd name="T4" fmla="*/ 51 w 154"/>
              <a:gd name="T5" fmla="*/ 154 h 154"/>
              <a:gd name="T6" fmla="*/ 154 w 154"/>
              <a:gd name="T7" fmla="*/ 51 h 154"/>
              <a:gd name="T8" fmla="*/ 102 w 154"/>
              <a:gd name="T9" fmla="*/ 0 h 154"/>
              <a:gd name="T10" fmla="*/ 0 w 154"/>
              <a:gd name="T11" fmla="*/ 103 h 154"/>
              <a:gd name="T12" fmla="*/ 45 w 154"/>
              <a:gd name="T13" fmla="*/ 138 h 154"/>
              <a:gd name="T14" fmla="*/ 31 w 154"/>
              <a:gd name="T15" fmla="*/ 138 h 154"/>
              <a:gd name="T16" fmla="*/ 31 w 154"/>
              <a:gd name="T17" fmla="*/ 122 h 154"/>
              <a:gd name="T18" fmla="*/ 16 w 154"/>
              <a:gd name="T19" fmla="*/ 122 h 154"/>
              <a:gd name="T20" fmla="*/ 16 w 154"/>
              <a:gd name="T21" fmla="*/ 109 h 154"/>
              <a:gd name="T22" fmla="*/ 27 w 154"/>
              <a:gd name="T23" fmla="*/ 98 h 154"/>
              <a:gd name="T24" fmla="*/ 56 w 154"/>
              <a:gd name="T25" fmla="*/ 127 h 154"/>
              <a:gd name="T26" fmla="*/ 45 w 154"/>
              <a:gd name="T27" fmla="*/ 138 h 154"/>
              <a:gd name="T28" fmla="*/ 106 w 154"/>
              <a:gd name="T29" fmla="*/ 21 h 154"/>
              <a:gd name="T30" fmla="*/ 109 w 154"/>
              <a:gd name="T31" fmla="*/ 24 h 154"/>
              <a:gd name="T32" fmla="*/ 108 w 154"/>
              <a:gd name="T33" fmla="*/ 26 h 154"/>
              <a:gd name="T34" fmla="*/ 41 w 154"/>
              <a:gd name="T35" fmla="*/ 93 h 154"/>
              <a:gd name="T36" fmla="*/ 39 w 154"/>
              <a:gd name="T37" fmla="*/ 93 h 154"/>
              <a:gd name="T38" fmla="*/ 37 w 154"/>
              <a:gd name="T39" fmla="*/ 91 h 154"/>
              <a:gd name="T40" fmla="*/ 37 w 154"/>
              <a:gd name="T41" fmla="*/ 89 h 154"/>
              <a:gd name="T42" fmla="*/ 104 w 154"/>
              <a:gd name="T43" fmla="*/ 22 h 154"/>
              <a:gd name="T44" fmla="*/ 106 w 154"/>
              <a:gd name="T45" fmla="*/ 21 h 154"/>
              <a:gd name="T46" fmla="*/ 106 w 154"/>
              <a:gd name="T47" fmla="*/ 21 h 154"/>
              <a:gd name="T48" fmla="*/ 106 w 154"/>
              <a:gd name="T49" fmla="*/ 2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4" h="154">
                <a:moveTo>
                  <a:pt x="0" y="103"/>
                </a:moveTo>
                <a:cubicBezTo>
                  <a:pt x="0" y="154"/>
                  <a:pt x="0" y="154"/>
                  <a:pt x="0" y="154"/>
                </a:cubicBezTo>
                <a:cubicBezTo>
                  <a:pt x="51" y="154"/>
                  <a:pt x="51" y="154"/>
                  <a:pt x="51" y="154"/>
                </a:cubicBezTo>
                <a:cubicBezTo>
                  <a:pt x="154" y="51"/>
                  <a:pt x="154" y="51"/>
                  <a:pt x="154" y="51"/>
                </a:cubicBezTo>
                <a:cubicBezTo>
                  <a:pt x="102" y="0"/>
                  <a:pt x="102" y="0"/>
                  <a:pt x="102" y="0"/>
                </a:cubicBezTo>
                <a:lnTo>
                  <a:pt x="0" y="103"/>
                </a:lnTo>
                <a:close/>
                <a:moveTo>
                  <a:pt x="45" y="138"/>
                </a:moveTo>
                <a:cubicBezTo>
                  <a:pt x="31" y="138"/>
                  <a:pt x="31" y="138"/>
                  <a:pt x="31" y="138"/>
                </a:cubicBezTo>
                <a:cubicBezTo>
                  <a:pt x="31" y="122"/>
                  <a:pt x="31" y="122"/>
                  <a:pt x="31" y="122"/>
                </a:cubicBezTo>
                <a:cubicBezTo>
                  <a:pt x="16" y="122"/>
                  <a:pt x="16" y="122"/>
                  <a:pt x="16" y="122"/>
                </a:cubicBezTo>
                <a:cubicBezTo>
                  <a:pt x="16" y="109"/>
                  <a:pt x="16" y="109"/>
                  <a:pt x="16" y="109"/>
                </a:cubicBezTo>
                <a:cubicBezTo>
                  <a:pt x="27" y="98"/>
                  <a:pt x="27" y="98"/>
                  <a:pt x="27" y="98"/>
                </a:cubicBezTo>
                <a:cubicBezTo>
                  <a:pt x="56" y="127"/>
                  <a:pt x="56" y="127"/>
                  <a:pt x="56" y="127"/>
                </a:cubicBezTo>
                <a:lnTo>
                  <a:pt x="45" y="138"/>
                </a:lnTo>
                <a:close/>
                <a:moveTo>
                  <a:pt x="106" y="21"/>
                </a:moveTo>
                <a:cubicBezTo>
                  <a:pt x="108" y="21"/>
                  <a:pt x="109" y="22"/>
                  <a:pt x="109" y="24"/>
                </a:cubicBezTo>
                <a:cubicBezTo>
                  <a:pt x="109" y="24"/>
                  <a:pt x="109" y="25"/>
                  <a:pt x="108" y="26"/>
                </a:cubicBezTo>
                <a:cubicBezTo>
                  <a:pt x="41" y="93"/>
                  <a:pt x="41" y="93"/>
                  <a:pt x="41" y="93"/>
                </a:cubicBezTo>
                <a:cubicBezTo>
                  <a:pt x="41" y="93"/>
                  <a:pt x="40" y="93"/>
                  <a:pt x="39" y="93"/>
                </a:cubicBezTo>
                <a:cubicBezTo>
                  <a:pt x="37" y="93"/>
                  <a:pt x="37" y="92"/>
                  <a:pt x="37" y="91"/>
                </a:cubicBezTo>
                <a:cubicBezTo>
                  <a:pt x="37" y="90"/>
                  <a:pt x="37" y="89"/>
                  <a:pt x="37" y="89"/>
                </a:cubicBezTo>
                <a:cubicBezTo>
                  <a:pt x="104" y="22"/>
                  <a:pt x="104" y="22"/>
                  <a:pt x="104" y="22"/>
                </a:cubicBezTo>
                <a:cubicBezTo>
                  <a:pt x="105" y="21"/>
                  <a:pt x="105" y="21"/>
                  <a:pt x="106" y="21"/>
                </a:cubicBezTo>
                <a:close/>
                <a:moveTo>
                  <a:pt x="106" y="21"/>
                </a:moveTo>
                <a:cubicBezTo>
                  <a:pt x="106" y="21"/>
                  <a:pt x="106" y="21"/>
                  <a:pt x="106"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616"/>
          <p:cNvSpPr>
            <a:spLocks noEditPoints="1"/>
          </p:cNvSpPr>
          <p:nvPr/>
        </p:nvSpPr>
        <p:spPr bwMode="auto">
          <a:xfrm>
            <a:off x="7876119" y="3708402"/>
            <a:ext cx="101600" cy="99484"/>
          </a:xfrm>
          <a:custGeom>
            <a:avLst/>
            <a:gdLst>
              <a:gd name="T0" fmla="*/ 72 w 77"/>
              <a:gd name="T1" fmla="*/ 34 h 76"/>
              <a:gd name="T2" fmla="*/ 43 w 77"/>
              <a:gd name="T3" fmla="*/ 5 h 76"/>
              <a:gd name="T4" fmla="*/ 32 w 77"/>
              <a:gd name="T5" fmla="*/ 0 h 76"/>
              <a:gd name="T6" fmla="*/ 21 w 77"/>
              <a:gd name="T7" fmla="*/ 5 h 76"/>
              <a:gd name="T8" fmla="*/ 0 w 77"/>
              <a:gd name="T9" fmla="*/ 25 h 76"/>
              <a:gd name="T10" fmla="*/ 52 w 77"/>
              <a:gd name="T11" fmla="*/ 76 h 76"/>
              <a:gd name="T12" fmla="*/ 72 w 77"/>
              <a:gd name="T13" fmla="*/ 56 h 76"/>
              <a:gd name="T14" fmla="*/ 77 w 77"/>
              <a:gd name="T15" fmla="*/ 45 h 76"/>
              <a:gd name="T16" fmla="*/ 72 w 77"/>
              <a:gd name="T17" fmla="*/ 34 h 76"/>
              <a:gd name="T18" fmla="*/ 72 w 77"/>
              <a:gd name="T19" fmla="*/ 34 h 76"/>
              <a:gd name="T20" fmla="*/ 72 w 77"/>
              <a:gd name="T21" fmla="*/ 3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7" h="76">
                <a:moveTo>
                  <a:pt x="72" y="34"/>
                </a:moveTo>
                <a:cubicBezTo>
                  <a:pt x="43" y="5"/>
                  <a:pt x="43" y="5"/>
                  <a:pt x="43" y="5"/>
                </a:cubicBezTo>
                <a:cubicBezTo>
                  <a:pt x="40" y="2"/>
                  <a:pt x="36" y="0"/>
                  <a:pt x="32" y="0"/>
                </a:cubicBezTo>
                <a:cubicBezTo>
                  <a:pt x="27" y="0"/>
                  <a:pt x="24" y="2"/>
                  <a:pt x="21" y="5"/>
                </a:cubicBezTo>
                <a:cubicBezTo>
                  <a:pt x="0" y="25"/>
                  <a:pt x="0" y="25"/>
                  <a:pt x="0" y="25"/>
                </a:cubicBezTo>
                <a:cubicBezTo>
                  <a:pt x="52" y="76"/>
                  <a:pt x="52" y="76"/>
                  <a:pt x="52" y="76"/>
                </a:cubicBezTo>
                <a:cubicBezTo>
                  <a:pt x="72" y="56"/>
                  <a:pt x="72" y="56"/>
                  <a:pt x="72" y="56"/>
                </a:cubicBezTo>
                <a:cubicBezTo>
                  <a:pt x="75" y="53"/>
                  <a:pt x="77" y="49"/>
                  <a:pt x="77" y="45"/>
                </a:cubicBezTo>
                <a:cubicBezTo>
                  <a:pt x="77" y="41"/>
                  <a:pt x="75" y="37"/>
                  <a:pt x="72" y="34"/>
                </a:cubicBezTo>
                <a:close/>
                <a:moveTo>
                  <a:pt x="72" y="34"/>
                </a:moveTo>
                <a:cubicBezTo>
                  <a:pt x="72" y="34"/>
                  <a:pt x="72" y="34"/>
                  <a:pt x="72"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617"/>
          <p:cNvSpPr>
            <a:spLocks noEditPoints="1"/>
          </p:cNvSpPr>
          <p:nvPr/>
        </p:nvSpPr>
        <p:spPr bwMode="auto">
          <a:xfrm>
            <a:off x="8487834" y="2978153"/>
            <a:ext cx="289983" cy="232833"/>
          </a:xfrm>
          <a:custGeom>
            <a:avLst/>
            <a:gdLst>
              <a:gd name="T0" fmla="*/ 217 w 222"/>
              <a:gd name="T1" fmla="*/ 5 h 178"/>
              <a:gd name="T2" fmla="*/ 204 w 222"/>
              <a:gd name="T3" fmla="*/ 0 h 178"/>
              <a:gd name="T4" fmla="*/ 18 w 222"/>
              <a:gd name="T5" fmla="*/ 0 h 178"/>
              <a:gd name="T6" fmla="*/ 5 w 222"/>
              <a:gd name="T7" fmla="*/ 5 h 178"/>
              <a:gd name="T8" fmla="*/ 0 w 222"/>
              <a:gd name="T9" fmla="*/ 18 h 178"/>
              <a:gd name="T10" fmla="*/ 0 w 222"/>
              <a:gd name="T11" fmla="*/ 159 h 178"/>
              <a:gd name="T12" fmla="*/ 5 w 222"/>
              <a:gd name="T13" fmla="*/ 172 h 178"/>
              <a:gd name="T14" fmla="*/ 18 w 222"/>
              <a:gd name="T15" fmla="*/ 178 h 178"/>
              <a:gd name="T16" fmla="*/ 204 w 222"/>
              <a:gd name="T17" fmla="*/ 178 h 178"/>
              <a:gd name="T18" fmla="*/ 217 w 222"/>
              <a:gd name="T19" fmla="*/ 172 h 178"/>
              <a:gd name="T20" fmla="*/ 222 w 222"/>
              <a:gd name="T21" fmla="*/ 159 h 178"/>
              <a:gd name="T22" fmla="*/ 222 w 222"/>
              <a:gd name="T23" fmla="*/ 18 h 178"/>
              <a:gd name="T24" fmla="*/ 217 w 222"/>
              <a:gd name="T25" fmla="*/ 5 h 178"/>
              <a:gd name="T26" fmla="*/ 208 w 222"/>
              <a:gd name="T27" fmla="*/ 159 h 178"/>
              <a:gd name="T28" fmla="*/ 206 w 222"/>
              <a:gd name="T29" fmla="*/ 162 h 178"/>
              <a:gd name="T30" fmla="*/ 204 w 222"/>
              <a:gd name="T31" fmla="*/ 163 h 178"/>
              <a:gd name="T32" fmla="*/ 18 w 222"/>
              <a:gd name="T33" fmla="*/ 163 h 178"/>
              <a:gd name="T34" fmla="*/ 16 w 222"/>
              <a:gd name="T35" fmla="*/ 162 h 178"/>
              <a:gd name="T36" fmla="*/ 15 w 222"/>
              <a:gd name="T37" fmla="*/ 159 h 178"/>
              <a:gd name="T38" fmla="*/ 15 w 222"/>
              <a:gd name="T39" fmla="*/ 18 h 178"/>
              <a:gd name="T40" fmla="*/ 16 w 222"/>
              <a:gd name="T41" fmla="*/ 16 h 178"/>
              <a:gd name="T42" fmla="*/ 18 w 222"/>
              <a:gd name="T43" fmla="*/ 15 h 178"/>
              <a:gd name="T44" fmla="*/ 204 w 222"/>
              <a:gd name="T45" fmla="*/ 15 h 178"/>
              <a:gd name="T46" fmla="*/ 206 w 222"/>
              <a:gd name="T47" fmla="*/ 16 h 178"/>
              <a:gd name="T48" fmla="*/ 208 w 222"/>
              <a:gd name="T49" fmla="*/ 18 h 178"/>
              <a:gd name="T50" fmla="*/ 208 w 222"/>
              <a:gd name="T51" fmla="*/ 159 h 178"/>
              <a:gd name="T52" fmla="*/ 208 w 222"/>
              <a:gd name="T53" fmla="*/ 159 h 178"/>
              <a:gd name="T54" fmla="*/ 208 w 222"/>
              <a:gd name="T55" fmla="*/ 15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2" h="178">
                <a:moveTo>
                  <a:pt x="217" y="5"/>
                </a:moveTo>
                <a:cubicBezTo>
                  <a:pt x="213" y="2"/>
                  <a:pt x="209" y="0"/>
                  <a:pt x="204" y="0"/>
                </a:cubicBezTo>
                <a:cubicBezTo>
                  <a:pt x="18" y="0"/>
                  <a:pt x="18" y="0"/>
                  <a:pt x="18" y="0"/>
                </a:cubicBezTo>
                <a:cubicBezTo>
                  <a:pt x="13" y="0"/>
                  <a:pt x="9" y="2"/>
                  <a:pt x="5" y="5"/>
                </a:cubicBezTo>
                <a:cubicBezTo>
                  <a:pt x="2" y="9"/>
                  <a:pt x="0" y="13"/>
                  <a:pt x="0" y="18"/>
                </a:cubicBezTo>
                <a:cubicBezTo>
                  <a:pt x="0" y="159"/>
                  <a:pt x="0" y="159"/>
                  <a:pt x="0" y="159"/>
                </a:cubicBezTo>
                <a:cubicBezTo>
                  <a:pt x="0" y="164"/>
                  <a:pt x="2" y="169"/>
                  <a:pt x="5" y="172"/>
                </a:cubicBezTo>
                <a:cubicBezTo>
                  <a:pt x="9" y="176"/>
                  <a:pt x="13" y="178"/>
                  <a:pt x="18" y="178"/>
                </a:cubicBezTo>
                <a:cubicBezTo>
                  <a:pt x="204" y="178"/>
                  <a:pt x="204" y="178"/>
                  <a:pt x="204" y="178"/>
                </a:cubicBezTo>
                <a:cubicBezTo>
                  <a:pt x="209" y="178"/>
                  <a:pt x="213" y="176"/>
                  <a:pt x="217" y="172"/>
                </a:cubicBezTo>
                <a:cubicBezTo>
                  <a:pt x="221" y="169"/>
                  <a:pt x="222" y="164"/>
                  <a:pt x="222" y="159"/>
                </a:cubicBezTo>
                <a:cubicBezTo>
                  <a:pt x="222" y="18"/>
                  <a:pt x="222" y="18"/>
                  <a:pt x="222" y="18"/>
                </a:cubicBezTo>
                <a:cubicBezTo>
                  <a:pt x="222" y="13"/>
                  <a:pt x="221" y="9"/>
                  <a:pt x="217" y="5"/>
                </a:cubicBezTo>
                <a:close/>
                <a:moveTo>
                  <a:pt x="208" y="159"/>
                </a:moveTo>
                <a:cubicBezTo>
                  <a:pt x="208" y="160"/>
                  <a:pt x="207" y="161"/>
                  <a:pt x="206" y="162"/>
                </a:cubicBezTo>
                <a:cubicBezTo>
                  <a:pt x="206" y="163"/>
                  <a:pt x="205" y="163"/>
                  <a:pt x="204" y="163"/>
                </a:cubicBezTo>
                <a:cubicBezTo>
                  <a:pt x="18" y="163"/>
                  <a:pt x="18" y="163"/>
                  <a:pt x="18" y="163"/>
                </a:cubicBezTo>
                <a:cubicBezTo>
                  <a:pt x="17" y="163"/>
                  <a:pt x="16" y="163"/>
                  <a:pt x="16" y="162"/>
                </a:cubicBezTo>
                <a:cubicBezTo>
                  <a:pt x="15" y="161"/>
                  <a:pt x="15" y="160"/>
                  <a:pt x="15" y="159"/>
                </a:cubicBezTo>
                <a:cubicBezTo>
                  <a:pt x="15" y="18"/>
                  <a:pt x="15" y="18"/>
                  <a:pt x="15" y="18"/>
                </a:cubicBezTo>
                <a:cubicBezTo>
                  <a:pt x="15" y="17"/>
                  <a:pt x="15" y="16"/>
                  <a:pt x="16" y="16"/>
                </a:cubicBezTo>
                <a:cubicBezTo>
                  <a:pt x="16" y="15"/>
                  <a:pt x="17" y="15"/>
                  <a:pt x="18" y="15"/>
                </a:cubicBezTo>
                <a:cubicBezTo>
                  <a:pt x="204" y="15"/>
                  <a:pt x="204" y="15"/>
                  <a:pt x="204" y="15"/>
                </a:cubicBezTo>
                <a:cubicBezTo>
                  <a:pt x="205" y="15"/>
                  <a:pt x="206" y="15"/>
                  <a:pt x="206" y="16"/>
                </a:cubicBezTo>
                <a:cubicBezTo>
                  <a:pt x="207" y="16"/>
                  <a:pt x="208" y="17"/>
                  <a:pt x="208" y="18"/>
                </a:cubicBezTo>
                <a:lnTo>
                  <a:pt x="208" y="159"/>
                </a:lnTo>
                <a:close/>
                <a:moveTo>
                  <a:pt x="208" y="159"/>
                </a:moveTo>
                <a:cubicBezTo>
                  <a:pt x="208" y="159"/>
                  <a:pt x="208" y="159"/>
                  <a:pt x="208" y="15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618"/>
          <p:cNvSpPr>
            <a:spLocks noEditPoints="1"/>
          </p:cNvSpPr>
          <p:nvPr/>
        </p:nvSpPr>
        <p:spPr bwMode="auto">
          <a:xfrm>
            <a:off x="8525933" y="3016251"/>
            <a:ext cx="59267" cy="59267"/>
          </a:xfrm>
          <a:custGeom>
            <a:avLst/>
            <a:gdLst>
              <a:gd name="T0" fmla="*/ 23 w 45"/>
              <a:gd name="T1" fmla="*/ 45 h 45"/>
              <a:gd name="T2" fmla="*/ 38 w 45"/>
              <a:gd name="T3" fmla="*/ 38 h 45"/>
              <a:gd name="T4" fmla="*/ 45 w 45"/>
              <a:gd name="T5" fmla="*/ 23 h 45"/>
              <a:gd name="T6" fmla="*/ 38 w 45"/>
              <a:gd name="T7" fmla="*/ 7 h 45"/>
              <a:gd name="T8" fmla="*/ 23 w 45"/>
              <a:gd name="T9" fmla="*/ 0 h 45"/>
              <a:gd name="T10" fmla="*/ 7 w 45"/>
              <a:gd name="T11" fmla="*/ 7 h 45"/>
              <a:gd name="T12" fmla="*/ 0 w 45"/>
              <a:gd name="T13" fmla="*/ 23 h 45"/>
              <a:gd name="T14" fmla="*/ 7 w 45"/>
              <a:gd name="T15" fmla="*/ 38 h 45"/>
              <a:gd name="T16" fmla="*/ 23 w 45"/>
              <a:gd name="T17" fmla="*/ 45 h 45"/>
              <a:gd name="T18" fmla="*/ 23 w 45"/>
              <a:gd name="T19" fmla="*/ 45 h 45"/>
              <a:gd name="T20" fmla="*/ 23 w 45"/>
              <a:gd name="T21"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3" y="45"/>
                </a:moveTo>
                <a:cubicBezTo>
                  <a:pt x="29" y="45"/>
                  <a:pt x="34" y="43"/>
                  <a:pt x="38" y="38"/>
                </a:cubicBezTo>
                <a:cubicBezTo>
                  <a:pt x="43" y="34"/>
                  <a:pt x="45" y="29"/>
                  <a:pt x="45" y="23"/>
                </a:cubicBezTo>
                <a:cubicBezTo>
                  <a:pt x="45" y="16"/>
                  <a:pt x="43" y="11"/>
                  <a:pt x="38" y="7"/>
                </a:cubicBezTo>
                <a:cubicBezTo>
                  <a:pt x="34" y="3"/>
                  <a:pt x="29" y="0"/>
                  <a:pt x="23" y="0"/>
                </a:cubicBezTo>
                <a:cubicBezTo>
                  <a:pt x="16" y="0"/>
                  <a:pt x="11" y="3"/>
                  <a:pt x="7" y="7"/>
                </a:cubicBezTo>
                <a:cubicBezTo>
                  <a:pt x="3" y="11"/>
                  <a:pt x="0" y="16"/>
                  <a:pt x="0" y="23"/>
                </a:cubicBezTo>
                <a:cubicBezTo>
                  <a:pt x="0" y="29"/>
                  <a:pt x="3" y="34"/>
                  <a:pt x="7" y="38"/>
                </a:cubicBezTo>
                <a:cubicBezTo>
                  <a:pt x="11" y="43"/>
                  <a:pt x="16" y="45"/>
                  <a:pt x="23" y="45"/>
                </a:cubicBezTo>
                <a:close/>
                <a:moveTo>
                  <a:pt x="23" y="45"/>
                </a:moveTo>
                <a:cubicBezTo>
                  <a:pt x="23" y="45"/>
                  <a:pt x="23" y="45"/>
                  <a:pt x="23" y="4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619"/>
          <p:cNvSpPr>
            <a:spLocks noEditPoints="1"/>
          </p:cNvSpPr>
          <p:nvPr/>
        </p:nvSpPr>
        <p:spPr bwMode="auto">
          <a:xfrm>
            <a:off x="8525934" y="3041651"/>
            <a:ext cx="213783" cy="129117"/>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close/>
                <a:moveTo>
                  <a:pt x="34" y="36"/>
                </a:moveTo>
                <a:lnTo>
                  <a:pt x="3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620"/>
          <p:cNvSpPr>
            <a:spLocks noEditPoints="1"/>
          </p:cNvSpPr>
          <p:nvPr/>
        </p:nvSpPr>
        <p:spPr bwMode="auto">
          <a:xfrm>
            <a:off x="8525934" y="3041651"/>
            <a:ext cx="213783" cy="129117"/>
          </a:xfrm>
          <a:custGeom>
            <a:avLst/>
            <a:gdLst>
              <a:gd name="T0" fmla="*/ 34 w 101"/>
              <a:gd name="T1" fmla="*/ 36 h 61"/>
              <a:gd name="T2" fmla="*/ 23 w 101"/>
              <a:gd name="T3" fmla="*/ 25 h 61"/>
              <a:gd name="T4" fmla="*/ 0 w 101"/>
              <a:gd name="T5" fmla="*/ 48 h 61"/>
              <a:gd name="T6" fmla="*/ 0 w 101"/>
              <a:gd name="T7" fmla="*/ 61 h 61"/>
              <a:gd name="T8" fmla="*/ 101 w 101"/>
              <a:gd name="T9" fmla="*/ 61 h 61"/>
              <a:gd name="T10" fmla="*/ 101 w 101"/>
              <a:gd name="T11" fmla="*/ 29 h 61"/>
              <a:gd name="T12" fmla="*/ 71 w 101"/>
              <a:gd name="T13" fmla="*/ 0 h 61"/>
              <a:gd name="T14" fmla="*/ 34 w 101"/>
              <a:gd name="T15" fmla="*/ 36 h 61"/>
              <a:gd name="T16" fmla="*/ 34 w 101"/>
              <a:gd name="T17" fmla="*/ 36 h 61"/>
              <a:gd name="T18" fmla="*/ 34 w 101"/>
              <a:gd name="T1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61">
                <a:moveTo>
                  <a:pt x="34" y="36"/>
                </a:moveTo>
                <a:lnTo>
                  <a:pt x="23" y="25"/>
                </a:lnTo>
                <a:lnTo>
                  <a:pt x="0" y="48"/>
                </a:lnTo>
                <a:lnTo>
                  <a:pt x="0" y="61"/>
                </a:lnTo>
                <a:lnTo>
                  <a:pt x="101" y="61"/>
                </a:lnTo>
                <a:lnTo>
                  <a:pt x="101" y="29"/>
                </a:lnTo>
                <a:lnTo>
                  <a:pt x="71" y="0"/>
                </a:lnTo>
                <a:lnTo>
                  <a:pt x="34" y="36"/>
                </a:lnTo>
                <a:moveTo>
                  <a:pt x="34" y="36"/>
                </a:moveTo>
                <a:lnTo>
                  <a:pt x="34"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621"/>
          <p:cNvSpPr>
            <a:spLocks noEditPoints="1"/>
          </p:cNvSpPr>
          <p:nvPr/>
        </p:nvSpPr>
        <p:spPr bwMode="auto">
          <a:xfrm>
            <a:off x="5054602" y="4129617"/>
            <a:ext cx="241300" cy="247651"/>
          </a:xfrm>
          <a:custGeom>
            <a:avLst/>
            <a:gdLst>
              <a:gd name="T0" fmla="*/ 179 w 183"/>
              <a:gd name="T1" fmla="*/ 15 h 190"/>
              <a:gd name="T2" fmla="*/ 183 w 183"/>
              <a:gd name="T3" fmla="*/ 6 h 190"/>
              <a:gd name="T4" fmla="*/ 181 w 183"/>
              <a:gd name="T5" fmla="*/ 2 h 190"/>
              <a:gd name="T6" fmla="*/ 177 w 183"/>
              <a:gd name="T7" fmla="*/ 0 h 190"/>
              <a:gd name="T8" fmla="*/ 172 w 183"/>
              <a:gd name="T9" fmla="*/ 0 h 190"/>
              <a:gd name="T10" fmla="*/ 11 w 183"/>
              <a:gd name="T11" fmla="*/ 0 h 190"/>
              <a:gd name="T12" fmla="*/ 6 w 183"/>
              <a:gd name="T13" fmla="*/ 0 h 190"/>
              <a:gd name="T14" fmla="*/ 2 w 183"/>
              <a:gd name="T15" fmla="*/ 2 h 190"/>
              <a:gd name="T16" fmla="*/ 0 w 183"/>
              <a:gd name="T17" fmla="*/ 6 h 190"/>
              <a:gd name="T18" fmla="*/ 5 w 183"/>
              <a:gd name="T19" fmla="*/ 15 h 190"/>
              <a:gd name="T20" fmla="*/ 77 w 183"/>
              <a:gd name="T21" fmla="*/ 88 h 190"/>
              <a:gd name="T22" fmla="*/ 77 w 183"/>
              <a:gd name="T23" fmla="*/ 175 h 190"/>
              <a:gd name="T24" fmla="*/ 40 w 183"/>
              <a:gd name="T25" fmla="*/ 175 h 190"/>
              <a:gd name="T26" fmla="*/ 35 w 183"/>
              <a:gd name="T27" fmla="*/ 178 h 190"/>
              <a:gd name="T28" fmla="*/ 33 w 183"/>
              <a:gd name="T29" fmla="*/ 183 h 190"/>
              <a:gd name="T30" fmla="*/ 35 w 183"/>
              <a:gd name="T31" fmla="*/ 188 h 190"/>
              <a:gd name="T32" fmla="*/ 40 w 183"/>
              <a:gd name="T33" fmla="*/ 190 h 190"/>
              <a:gd name="T34" fmla="*/ 143 w 183"/>
              <a:gd name="T35" fmla="*/ 190 h 190"/>
              <a:gd name="T36" fmla="*/ 148 w 183"/>
              <a:gd name="T37" fmla="*/ 188 h 190"/>
              <a:gd name="T38" fmla="*/ 150 w 183"/>
              <a:gd name="T39" fmla="*/ 183 h 190"/>
              <a:gd name="T40" fmla="*/ 148 w 183"/>
              <a:gd name="T41" fmla="*/ 178 h 190"/>
              <a:gd name="T42" fmla="*/ 143 w 183"/>
              <a:gd name="T43" fmla="*/ 175 h 190"/>
              <a:gd name="T44" fmla="*/ 106 w 183"/>
              <a:gd name="T45" fmla="*/ 175 h 190"/>
              <a:gd name="T46" fmla="*/ 106 w 183"/>
              <a:gd name="T47" fmla="*/ 88 h 190"/>
              <a:gd name="T48" fmla="*/ 179 w 183"/>
              <a:gd name="T49" fmla="*/ 15 h 190"/>
              <a:gd name="T50" fmla="*/ 179 w 183"/>
              <a:gd name="T51" fmla="*/ 15 h 190"/>
              <a:gd name="T52" fmla="*/ 179 w 183"/>
              <a:gd name="T53" fmla="*/ 1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3" h="190">
                <a:moveTo>
                  <a:pt x="179" y="15"/>
                </a:moveTo>
                <a:cubicBezTo>
                  <a:pt x="182" y="12"/>
                  <a:pt x="183" y="9"/>
                  <a:pt x="183" y="6"/>
                </a:cubicBezTo>
                <a:cubicBezTo>
                  <a:pt x="183" y="5"/>
                  <a:pt x="183" y="3"/>
                  <a:pt x="181" y="2"/>
                </a:cubicBezTo>
                <a:cubicBezTo>
                  <a:pt x="180" y="1"/>
                  <a:pt x="179" y="1"/>
                  <a:pt x="177" y="0"/>
                </a:cubicBezTo>
                <a:cubicBezTo>
                  <a:pt x="176" y="0"/>
                  <a:pt x="174" y="0"/>
                  <a:pt x="172" y="0"/>
                </a:cubicBezTo>
                <a:cubicBezTo>
                  <a:pt x="11" y="0"/>
                  <a:pt x="11" y="0"/>
                  <a:pt x="11" y="0"/>
                </a:cubicBezTo>
                <a:cubicBezTo>
                  <a:pt x="9" y="0"/>
                  <a:pt x="8" y="0"/>
                  <a:pt x="6" y="0"/>
                </a:cubicBezTo>
                <a:cubicBezTo>
                  <a:pt x="5" y="1"/>
                  <a:pt x="3" y="1"/>
                  <a:pt x="2" y="2"/>
                </a:cubicBezTo>
                <a:cubicBezTo>
                  <a:pt x="1" y="3"/>
                  <a:pt x="0" y="5"/>
                  <a:pt x="0" y="6"/>
                </a:cubicBezTo>
                <a:cubicBezTo>
                  <a:pt x="0" y="9"/>
                  <a:pt x="2" y="12"/>
                  <a:pt x="5" y="15"/>
                </a:cubicBezTo>
                <a:cubicBezTo>
                  <a:pt x="77" y="88"/>
                  <a:pt x="77" y="88"/>
                  <a:pt x="77" y="88"/>
                </a:cubicBezTo>
                <a:cubicBezTo>
                  <a:pt x="77" y="175"/>
                  <a:pt x="77" y="175"/>
                  <a:pt x="77" y="175"/>
                </a:cubicBezTo>
                <a:cubicBezTo>
                  <a:pt x="40" y="175"/>
                  <a:pt x="40" y="175"/>
                  <a:pt x="40" y="175"/>
                </a:cubicBezTo>
                <a:cubicBezTo>
                  <a:pt x="39" y="175"/>
                  <a:pt x="37" y="176"/>
                  <a:pt x="35" y="178"/>
                </a:cubicBezTo>
                <a:cubicBezTo>
                  <a:pt x="34" y="179"/>
                  <a:pt x="33" y="181"/>
                  <a:pt x="33" y="183"/>
                </a:cubicBezTo>
                <a:cubicBezTo>
                  <a:pt x="33" y="185"/>
                  <a:pt x="34" y="186"/>
                  <a:pt x="35" y="188"/>
                </a:cubicBezTo>
                <a:cubicBezTo>
                  <a:pt x="37" y="189"/>
                  <a:pt x="39" y="190"/>
                  <a:pt x="40" y="190"/>
                </a:cubicBezTo>
                <a:cubicBezTo>
                  <a:pt x="143" y="190"/>
                  <a:pt x="143" y="190"/>
                  <a:pt x="143" y="190"/>
                </a:cubicBezTo>
                <a:cubicBezTo>
                  <a:pt x="145" y="190"/>
                  <a:pt x="147" y="189"/>
                  <a:pt x="148" y="188"/>
                </a:cubicBezTo>
                <a:cubicBezTo>
                  <a:pt x="149" y="186"/>
                  <a:pt x="150" y="185"/>
                  <a:pt x="150" y="183"/>
                </a:cubicBezTo>
                <a:cubicBezTo>
                  <a:pt x="150" y="181"/>
                  <a:pt x="149" y="179"/>
                  <a:pt x="148" y="178"/>
                </a:cubicBezTo>
                <a:cubicBezTo>
                  <a:pt x="147" y="176"/>
                  <a:pt x="145" y="175"/>
                  <a:pt x="143" y="175"/>
                </a:cubicBezTo>
                <a:cubicBezTo>
                  <a:pt x="106" y="175"/>
                  <a:pt x="106" y="175"/>
                  <a:pt x="106" y="175"/>
                </a:cubicBezTo>
                <a:cubicBezTo>
                  <a:pt x="106" y="88"/>
                  <a:pt x="106" y="88"/>
                  <a:pt x="106" y="88"/>
                </a:cubicBezTo>
                <a:lnTo>
                  <a:pt x="179" y="15"/>
                </a:lnTo>
                <a:close/>
                <a:moveTo>
                  <a:pt x="179" y="15"/>
                </a:moveTo>
                <a:cubicBezTo>
                  <a:pt x="179" y="15"/>
                  <a:pt x="179" y="15"/>
                  <a:pt x="17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622"/>
          <p:cNvSpPr>
            <a:spLocks noEditPoints="1"/>
          </p:cNvSpPr>
          <p:nvPr/>
        </p:nvSpPr>
        <p:spPr bwMode="auto">
          <a:xfrm>
            <a:off x="2417234" y="4823884"/>
            <a:ext cx="264583" cy="262467"/>
          </a:xfrm>
          <a:custGeom>
            <a:avLst/>
            <a:gdLst>
              <a:gd name="T0" fmla="*/ 187 w 201"/>
              <a:gd name="T1" fmla="*/ 50 h 201"/>
              <a:gd name="T2" fmla="*/ 151 w 201"/>
              <a:gd name="T3" fmla="*/ 13 h 201"/>
              <a:gd name="T4" fmla="*/ 100 w 201"/>
              <a:gd name="T5" fmla="*/ 0 h 201"/>
              <a:gd name="T6" fmla="*/ 50 w 201"/>
              <a:gd name="T7" fmla="*/ 13 h 201"/>
              <a:gd name="T8" fmla="*/ 13 w 201"/>
              <a:gd name="T9" fmla="*/ 50 h 201"/>
              <a:gd name="T10" fmla="*/ 0 w 201"/>
              <a:gd name="T11" fmla="*/ 100 h 201"/>
              <a:gd name="T12" fmla="*/ 13 w 201"/>
              <a:gd name="T13" fmla="*/ 151 h 201"/>
              <a:gd name="T14" fmla="*/ 50 w 201"/>
              <a:gd name="T15" fmla="*/ 187 h 201"/>
              <a:gd name="T16" fmla="*/ 100 w 201"/>
              <a:gd name="T17" fmla="*/ 201 h 201"/>
              <a:gd name="T18" fmla="*/ 151 w 201"/>
              <a:gd name="T19" fmla="*/ 187 h 201"/>
              <a:gd name="T20" fmla="*/ 187 w 201"/>
              <a:gd name="T21" fmla="*/ 151 h 201"/>
              <a:gd name="T22" fmla="*/ 201 w 201"/>
              <a:gd name="T23" fmla="*/ 100 h 201"/>
              <a:gd name="T24" fmla="*/ 187 w 201"/>
              <a:gd name="T25" fmla="*/ 50 h 201"/>
              <a:gd name="T26" fmla="*/ 162 w 201"/>
              <a:gd name="T27" fmla="*/ 136 h 201"/>
              <a:gd name="T28" fmla="*/ 136 w 201"/>
              <a:gd name="T29" fmla="*/ 162 h 201"/>
              <a:gd name="T30" fmla="*/ 100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0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7" y="50"/>
                </a:moveTo>
                <a:cubicBezTo>
                  <a:pt x="178" y="34"/>
                  <a:pt x="166" y="22"/>
                  <a:pt x="151" y="13"/>
                </a:cubicBezTo>
                <a:cubicBezTo>
                  <a:pt x="135" y="4"/>
                  <a:pt x="119" y="0"/>
                  <a:pt x="100" y="0"/>
                </a:cubicBezTo>
                <a:cubicBezTo>
                  <a:pt x="82" y="0"/>
                  <a:pt x="65" y="4"/>
                  <a:pt x="50" y="13"/>
                </a:cubicBezTo>
                <a:cubicBezTo>
                  <a:pt x="34" y="22"/>
                  <a:pt x="22" y="34"/>
                  <a:pt x="13" y="50"/>
                </a:cubicBezTo>
                <a:cubicBezTo>
                  <a:pt x="4" y="65"/>
                  <a:pt x="0" y="82"/>
                  <a:pt x="0" y="100"/>
                </a:cubicBezTo>
                <a:cubicBezTo>
                  <a:pt x="0" y="119"/>
                  <a:pt x="4" y="135"/>
                  <a:pt x="13" y="151"/>
                </a:cubicBezTo>
                <a:cubicBezTo>
                  <a:pt x="22" y="166"/>
                  <a:pt x="34" y="178"/>
                  <a:pt x="50" y="187"/>
                </a:cubicBezTo>
                <a:cubicBezTo>
                  <a:pt x="65" y="196"/>
                  <a:pt x="82" y="201"/>
                  <a:pt x="100" y="201"/>
                </a:cubicBezTo>
                <a:cubicBezTo>
                  <a:pt x="119" y="201"/>
                  <a:pt x="135" y="196"/>
                  <a:pt x="151" y="187"/>
                </a:cubicBezTo>
                <a:cubicBezTo>
                  <a:pt x="166" y="178"/>
                  <a:pt x="178" y="166"/>
                  <a:pt x="187" y="151"/>
                </a:cubicBezTo>
                <a:cubicBezTo>
                  <a:pt x="196" y="135"/>
                  <a:pt x="201" y="119"/>
                  <a:pt x="201" y="100"/>
                </a:cubicBezTo>
                <a:cubicBezTo>
                  <a:pt x="201" y="82"/>
                  <a:pt x="196" y="65"/>
                  <a:pt x="187" y="50"/>
                </a:cubicBezTo>
                <a:close/>
                <a:moveTo>
                  <a:pt x="162" y="136"/>
                </a:moveTo>
                <a:cubicBezTo>
                  <a:pt x="156" y="147"/>
                  <a:pt x="147" y="156"/>
                  <a:pt x="136" y="162"/>
                </a:cubicBezTo>
                <a:cubicBezTo>
                  <a:pt x="125" y="168"/>
                  <a:pt x="113" y="171"/>
                  <a:pt x="100" y="171"/>
                </a:cubicBezTo>
                <a:cubicBezTo>
                  <a:pt x="87" y="171"/>
                  <a:pt x="76" y="168"/>
                  <a:pt x="65" y="162"/>
                </a:cubicBezTo>
                <a:cubicBezTo>
                  <a:pt x="54" y="156"/>
                  <a:pt x="45" y="147"/>
                  <a:pt x="39" y="136"/>
                </a:cubicBezTo>
                <a:cubicBezTo>
                  <a:pt x="32" y="125"/>
                  <a:pt x="29" y="113"/>
                  <a:pt x="29" y="100"/>
                </a:cubicBezTo>
                <a:cubicBezTo>
                  <a:pt x="29" y="87"/>
                  <a:pt x="32" y="75"/>
                  <a:pt x="39" y="65"/>
                </a:cubicBezTo>
                <a:cubicBezTo>
                  <a:pt x="45" y="54"/>
                  <a:pt x="54" y="45"/>
                  <a:pt x="65" y="39"/>
                </a:cubicBezTo>
                <a:cubicBezTo>
                  <a:pt x="76" y="32"/>
                  <a:pt x="87" y="29"/>
                  <a:pt x="100" y="29"/>
                </a:cubicBezTo>
                <a:cubicBezTo>
                  <a:pt x="113" y="29"/>
                  <a:pt x="125" y="32"/>
                  <a:pt x="136" y="39"/>
                </a:cubicBezTo>
                <a:cubicBezTo>
                  <a:pt x="147" y="45"/>
                  <a:pt x="156" y="54"/>
                  <a:pt x="162" y="65"/>
                </a:cubicBezTo>
                <a:cubicBezTo>
                  <a:pt x="168" y="75"/>
                  <a:pt x="172" y="87"/>
                  <a:pt x="172" y="100"/>
                </a:cubicBezTo>
                <a:cubicBezTo>
                  <a:pt x="172" y="113"/>
                  <a:pt x="168" y="125"/>
                  <a:pt x="162" y="136"/>
                </a:cubicBezTo>
                <a:close/>
                <a:moveTo>
                  <a:pt x="162" y="136"/>
                </a:moveTo>
                <a:cubicBezTo>
                  <a:pt x="162" y="136"/>
                  <a:pt x="162" y="136"/>
                  <a:pt x="162"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623"/>
          <p:cNvSpPr>
            <a:spLocks noEditPoints="1"/>
          </p:cNvSpPr>
          <p:nvPr/>
        </p:nvSpPr>
        <p:spPr bwMode="auto">
          <a:xfrm>
            <a:off x="2520951" y="2226733"/>
            <a:ext cx="76200" cy="213784"/>
          </a:xfrm>
          <a:custGeom>
            <a:avLst/>
            <a:gdLst>
              <a:gd name="T0" fmla="*/ 56 w 59"/>
              <a:gd name="T1" fmla="*/ 3 h 162"/>
              <a:gd name="T2" fmla="*/ 49 w 59"/>
              <a:gd name="T3" fmla="*/ 1 h 162"/>
              <a:gd name="T4" fmla="*/ 46 w 59"/>
              <a:gd name="T5" fmla="*/ 1 h 162"/>
              <a:gd name="T6" fmla="*/ 44 w 59"/>
              <a:gd name="T7" fmla="*/ 3 h 162"/>
              <a:gd name="T8" fmla="*/ 1 w 59"/>
              <a:gd name="T9" fmla="*/ 155 h 162"/>
              <a:gd name="T10" fmla="*/ 1 w 59"/>
              <a:gd name="T11" fmla="*/ 158 h 162"/>
              <a:gd name="T12" fmla="*/ 3 w 59"/>
              <a:gd name="T13" fmla="*/ 159 h 162"/>
              <a:gd name="T14" fmla="*/ 10 w 59"/>
              <a:gd name="T15" fmla="*/ 161 h 162"/>
              <a:gd name="T16" fmla="*/ 13 w 59"/>
              <a:gd name="T17" fmla="*/ 161 h 162"/>
              <a:gd name="T18" fmla="*/ 15 w 59"/>
              <a:gd name="T19" fmla="*/ 159 h 162"/>
              <a:gd name="T20" fmla="*/ 59 w 59"/>
              <a:gd name="T21" fmla="*/ 7 h 162"/>
              <a:gd name="T22" fmla="*/ 58 w 59"/>
              <a:gd name="T23" fmla="*/ 5 h 162"/>
              <a:gd name="T24" fmla="*/ 56 w 59"/>
              <a:gd name="T25" fmla="*/ 3 h 162"/>
              <a:gd name="T26" fmla="*/ 56 w 59"/>
              <a:gd name="T27" fmla="*/ 3 h 162"/>
              <a:gd name="T28" fmla="*/ 56 w 59"/>
              <a:gd name="T29" fmla="*/ 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162">
                <a:moveTo>
                  <a:pt x="56" y="3"/>
                </a:moveTo>
                <a:cubicBezTo>
                  <a:pt x="49" y="1"/>
                  <a:pt x="49" y="1"/>
                  <a:pt x="49" y="1"/>
                </a:cubicBezTo>
                <a:cubicBezTo>
                  <a:pt x="48" y="0"/>
                  <a:pt x="47" y="1"/>
                  <a:pt x="46" y="1"/>
                </a:cubicBezTo>
                <a:cubicBezTo>
                  <a:pt x="45" y="2"/>
                  <a:pt x="45" y="2"/>
                  <a:pt x="44" y="3"/>
                </a:cubicBezTo>
                <a:cubicBezTo>
                  <a:pt x="1" y="155"/>
                  <a:pt x="1" y="155"/>
                  <a:pt x="1" y="155"/>
                </a:cubicBezTo>
                <a:cubicBezTo>
                  <a:pt x="0" y="156"/>
                  <a:pt x="0" y="157"/>
                  <a:pt x="1" y="158"/>
                </a:cubicBezTo>
                <a:cubicBezTo>
                  <a:pt x="1" y="158"/>
                  <a:pt x="2" y="159"/>
                  <a:pt x="3" y="159"/>
                </a:cubicBezTo>
                <a:cubicBezTo>
                  <a:pt x="10" y="161"/>
                  <a:pt x="10" y="161"/>
                  <a:pt x="10" y="161"/>
                </a:cubicBezTo>
                <a:cubicBezTo>
                  <a:pt x="11" y="162"/>
                  <a:pt x="12" y="162"/>
                  <a:pt x="13" y="161"/>
                </a:cubicBezTo>
                <a:cubicBezTo>
                  <a:pt x="14" y="161"/>
                  <a:pt x="15" y="160"/>
                  <a:pt x="15" y="159"/>
                </a:cubicBezTo>
                <a:cubicBezTo>
                  <a:pt x="59" y="7"/>
                  <a:pt x="59" y="7"/>
                  <a:pt x="59" y="7"/>
                </a:cubicBezTo>
                <a:cubicBezTo>
                  <a:pt x="59" y="6"/>
                  <a:pt x="59" y="5"/>
                  <a:pt x="58" y="5"/>
                </a:cubicBezTo>
                <a:cubicBezTo>
                  <a:pt x="58" y="4"/>
                  <a:pt x="57" y="3"/>
                  <a:pt x="56" y="3"/>
                </a:cubicBezTo>
                <a:close/>
                <a:moveTo>
                  <a:pt x="56" y="3"/>
                </a:moveTo>
                <a:cubicBezTo>
                  <a:pt x="56" y="3"/>
                  <a:pt x="56" y="3"/>
                  <a:pt x="56"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624"/>
          <p:cNvSpPr>
            <a:spLocks noEditPoints="1"/>
          </p:cNvSpPr>
          <p:nvPr/>
        </p:nvSpPr>
        <p:spPr bwMode="auto">
          <a:xfrm>
            <a:off x="2417235" y="2258484"/>
            <a:ext cx="91016" cy="152400"/>
          </a:xfrm>
          <a:custGeom>
            <a:avLst/>
            <a:gdLst>
              <a:gd name="T0" fmla="*/ 69 w 69"/>
              <a:gd name="T1" fmla="*/ 9 h 117"/>
              <a:gd name="T2" fmla="*/ 67 w 69"/>
              <a:gd name="T3" fmla="*/ 7 h 117"/>
              <a:gd name="T4" fmla="*/ 62 w 69"/>
              <a:gd name="T5" fmla="*/ 1 h 117"/>
              <a:gd name="T6" fmla="*/ 59 w 69"/>
              <a:gd name="T7" fmla="*/ 0 h 117"/>
              <a:gd name="T8" fmla="*/ 56 w 69"/>
              <a:gd name="T9" fmla="*/ 1 h 117"/>
              <a:gd name="T10" fmla="*/ 2 w 69"/>
              <a:gd name="T11" fmla="*/ 55 h 117"/>
              <a:gd name="T12" fmla="*/ 0 w 69"/>
              <a:gd name="T13" fmla="*/ 58 h 117"/>
              <a:gd name="T14" fmla="*/ 2 w 69"/>
              <a:gd name="T15" fmla="*/ 61 h 117"/>
              <a:gd name="T16" fmla="*/ 56 w 69"/>
              <a:gd name="T17" fmla="*/ 115 h 117"/>
              <a:gd name="T18" fmla="*/ 59 w 69"/>
              <a:gd name="T19" fmla="*/ 117 h 117"/>
              <a:gd name="T20" fmla="*/ 62 w 69"/>
              <a:gd name="T21" fmla="*/ 115 h 117"/>
              <a:gd name="T22" fmla="*/ 67 w 69"/>
              <a:gd name="T23" fmla="*/ 109 h 117"/>
              <a:gd name="T24" fmla="*/ 69 w 69"/>
              <a:gd name="T25" fmla="*/ 107 h 117"/>
              <a:gd name="T26" fmla="*/ 67 w 69"/>
              <a:gd name="T27" fmla="*/ 104 h 117"/>
              <a:gd name="T28" fmla="*/ 21 w 69"/>
              <a:gd name="T29" fmla="*/ 58 h 117"/>
              <a:gd name="T30" fmla="*/ 67 w 69"/>
              <a:gd name="T31" fmla="*/ 12 h 117"/>
              <a:gd name="T32" fmla="*/ 69 w 69"/>
              <a:gd name="T33" fmla="*/ 9 h 117"/>
              <a:gd name="T34" fmla="*/ 69 w 69"/>
              <a:gd name="T35" fmla="*/ 9 h 117"/>
              <a:gd name="T36" fmla="*/ 69 w 69"/>
              <a:gd name="T37" fmla="*/ 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117">
                <a:moveTo>
                  <a:pt x="69" y="9"/>
                </a:moveTo>
                <a:cubicBezTo>
                  <a:pt x="69" y="8"/>
                  <a:pt x="68" y="7"/>
                  <a:pt x="67" y="7"/>
                </a:cubicBezTo>
                <a:cubicBezTo>
                  <a:pt x="62" y="1"/>
                  <a:pt x="62" y="1"/>
                  <a:pt x="62" y="1"/>
                </a:cubicBezTo>
                <a:cubicBezTo>
                  <a:pt x="61" y="0"/>
                  <a:pt x="60" y="0"/>
                  <a:pt x="59" y="0"/>
                </a:cubicBezTo>
                <a:cubicBezTo>
                  <a:pt x="58" y="0"/>
                  <a:pt x="57" y="0"/>
                  <a:pt x="56" y="1"/>
                </a:cubicBezTo>
                <a:cubicBezTo>
                  <a:pt x="2" y="55"/>
                  <a:pt x="2" y="55"/>
                  <a:pt x="2" y="55"/>
                </a:cubicBezTo>
                <a:cubicBezTo>
                  <a:pt x="1" y="56"/>
                  <a:pt x="0" y="57"/>
                  <a:pt x="0" y="58"/>
                </a:cubicBezTo>
                <a:cubicBezTo>
                  <a:pt x="0" y="59"/>
                  <a:pt x="1" y="60"/>
                  <a:pt x="2" y="61"/>
                </a:cubicBezTo>
                <a:cubicBezTo>
                  <a:pt x="56" y="115"/>
                  <a:pt x="56" y="115"/>
                  <a:pt x="56" y="115"/>
                </a:cubicBezTo>
                <a:cubicBezTo>
                  <a:pt x="57" y="116"/>
                  <a:pt x="58" y="117"/>
                  <a:pt x="59" y="117"/>
                </a:cubicBezTo>
                <a:cubicBezTo>
                  <a:pt x="60" y="117"/>
                  <a:pt x="61" y="116"/>
                  <a:pt x="62" y="115"/>
                </a:cubicBezTo>
                <a:cubicBezTo>
                  <a:pt x="67" y="109"/>
                  <a:pt x="67" y="109"/>
                  <a:pt x="67" y="109"/>
                </a:cubicBezTo>
                <a:cubicBezTo>
                  <a:pt x="68" y="109"/>
                  <a:pt x="69" y="108"/>
                  <a:pt x="69" y="107"/>
                </a:cubicBezTo>
                <a:cubicBezTo>
                  <a:pt x="69" y="106"/>
                  <a:pt x="68" y="105"/>
                  <a:pt x="67" y="104"/>
                </a:cubicBezTo>
                <a:cubicBezTo>
                  <a:pt x="21" y="58"/>
                  <a:pt x="21" y="58"/>
                  <a:pt x="21" y="58"/>
                </a:cubicBezTo>
                <a:cubicBezTo>
                  <a:pt x="67" y="12"/>
                  <a:pt x="67" y="12"/>
                  <a:pt x="67" y="12"/>
                </a:cubicBezTo>
                <a:cubicBezTo>
                  <a:pt x="68" y="11"/>
                  <a:pt x="69" y="10"/>
                  <a:pt x="69" y="9"/>
                </a:cubicBezTo>
                <a:close/>
                <a:moveTo>
                  <a:pt x="69" y="9"/>
                </a:moveTo>
                <a:cubicBezTo>
                  <a:pt x="69" y="9"/>
                  <a:pt x="69" y="9"/>
                  <a:pt x="69"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625"/>
          <p:cNvSpPr>
            <a:spLocks noEditPoints="1"/>
          </p:cNvSpPr>
          <p:nvPr/>
        </p:nvSpPr>
        <p:spPr bwMode="auto">
          <a:xfrm>
            <a:off x="2611969" y="2258484"/>
            <a:ext cx="88900" cy="152400"/>
          </a:xfrm>
          <a:custGeom>
            <a:avLst/>
            <a:gdLst>
              <a:gd name="T0" fmla="*/ 67 w 68"/>
              <a:gd name="T1" fmla="*/ 55 h 117"/>
              <a:gd name="T2" fmla="*/ 12 w 68"/>
              <a:gd name="T3" fmla="*/ 1 h 117"/>
              <a:gd name="T4" fmla="*/ 9 w 68"/>
              <a:gd name="T5" fmla="*/ 0 h 117"/>
              <a:gd name="T6" fmla="*/ 7 w 68"/>
              <a:gd name="T7" fmla="*/ 1 h 117"/>
              <a:gd name="T8" fmla="*/ 1 w 68"/>
              <a:gd name="T9" fmla="*/ 7 h 117"/>
              <a:gd name="T10" fmla="*/ 0 w 68"/>
              <a:gd name="T11" fmla="*/ 9 h 117"/>
              <a:gd name="T12" fmla="*/ 1 w 68"/>
              <a:gd name="T13" fmla="*/ 12 h 117"/>
              <a:gd name="T14" fmla="*/ 47 w 68"/>
              <a:gd name="T15" fmla="*/ 58 h 117"/>
              <a:gd name="T16" fmla="*/ 1 w 68"/>
              <a:gd name="T17" fmla="*/ 104 h 117"/>
              <a:gd name="T18" fmla="*/ 0 w 68"/>
              <a:gd name="T19" fmla="*/ 107 h 117"/>
              <a:gd name="T20" fmla="*/ 1 w 68"/>
              <a:gd name="T21" fmla="*/ 109 h 117"/>
              <a:gd name="T22" fmla="*/ 7 w 68"/>
              <a:gd name="T23" fmla="*/ 115 h 117"/>
              <a:gd name="T24" fmla="*/ 9 w 68"/>
              <a:gd name="T25" fmla="*/ 117 h 117"/>
              <a:gd name="T26" fmla="*/ 12 w 68"/>
              <a:gd name="T27" fmla="*/ 115 h 117"/>
              <a:gd name="T28" fmla="*/ 67 w 68"/>
              <a:gd name="T29" fmla="*/ 61 h 117"/>
              <a:gd name="T30" fmla="*/ 68 w 68"/>
              <a:gd name="T31" fmla="*/ 58 h 117"/>
              <a:gd name="T32" fmla="*/ 67 w 68"/>
              <a:gd name="T33" fmla="*/ 55 h 117"/>
              <a:gd name="T34" fmla="*/ 67 w 68"/>
              <a:gd name="T35" fmla="*/ 55 h 117"/>
              <a:gd name="T36" fmla="*/ 67 w 68"/>
              <a:gd name="T37" fmla="*/ 5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7">
                <a:moveTo>
                  <a:pt x="67" y="55"/>
                </a:moveTo>
                <a:cubicBezTo>
                  <a:pt x="12" y="1"/>
                  <a:pt x="12" y="1"/>
                  <a:pt x="12" y="1"/>
                </a:cubicBezTo>
                <a:cubicBezTo>
                  <a:pt x="11" y="0"/>
                  <a:pt x="10" y="0"/>
                  <a:pt x="9" y="0"/>
                </a:cubicBezTo>
                <a:cubicBezTo>
                  <a:pt x="8" y="0"/>
                  <a:pt x="7" y="0"/>
                  <a:pt x="7" y="1"/>
                </a:cubicBezTo>
                <a:cubicBezTo>
                  <a:pt x="1" y="7"/>
                  <a:pt x="1" y="7"/>
                  <a:pt x="1" y="7"/>
                </a:cubicBezTo>
                <a:cubicBezTo>
                  <a:pt x="0" y="7"/>
                  <a:pt x="0" y="8"/>
                  <a:pt x="0" y="9"/>
                </a:cubicBezTo>
                <a:cubicBezTo>
                  <a:pt x="0" y="10"/>
                  <a:pt x="0" y="11"/>
                  <a:pt x="1" y="12"/>
                </a:cubicBezTo>
                <a:cubicBezTo>
                  <a:pt x="47" y="58"/>
                  <a:pt x="47" y="58"/>
                  <a:pt x="47" y="58"/>
                </a:cubicBezTo>
                <a:cubicBezTo>
                  <a:pt x="1" y="104"/>
                  <a:pt x="1" y="104"/>
                  <a:pt x="1" y="104"/>
                </a:cubicBezTo>
                <a:cubicBezTo>
                  <a:pt x="0" y="105"/>
                  <a:pt x="0" y="106"/>
                  <a:pt x="0" y="107"/>
                </a:cubicBezTo>
                <a:cubicBezTo>
                  <a:pt x="0" y="108"/>
                  <a:pt x="0" y="109"/>
                  <a:pt x="1" y="109"/>
                </a:cubicBezTo>
                <a:cubicBezTo>
                  <a:pt x="7" y="115"/>
                  <a:pt x="7" y="115"/>
                  <a:pt x="7" y="115"/>
                </a:cubicBezTo>
                <a:cubicBezTo>
                  <a:pt x="7" y="116"/>
                  <a:pt x="8" y="117"/>
                  <a:pt x="9" y="117"/>
                </a:cubicBezTo>
                <a:cubicBezTo>
                  <a:pt x="10" y="117"/>
                  <a:pt x="11" y="116"/>
                  <a:pt x="12" y="115"/>
                </a:cubicBezTo>
                <a:cubicBezTo>
                  <a:pt x="67" y="61"/>
                  <a:pt x="67" y="61"/>
                  <a:pt x="67" y="61"/>
                </a:cubicBezTo>
                <a:cubicBezTo>
                  <a:pt x="67" y="60"/>
                  <a:pt x="68" y="59"/>
                  <a:pt x="68" y="58"/>
                </a:cubicBezTo>
                <a:cubicBezTo>
                  <a:pt x="68" y="57"/>
                  <a:pt x="67" y="56"/>
                  <a:pt x="67" y="55"/>
                </a:cubicBezTo>
                <a:close/>
                <a:moveTo>
                  <a:pt x="67" y="55"/>
                </a:moveTo>
                <a:cubicBezTo>
                  <a:pt x="67" y="55"/>
                  <a:pt x="67" y="55"/>
                  <a:pt x="67"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626"/>
          <p:cNvSpPr>
            <a:spLocks noEditPoints="1"/>
          </p:cNvSpPr>
          <p:nvPr/>
        </p:nvSpPr>
        <p:spPr bwMode="auto">
          <a:xfrm>
            <a:off x="986367" y="5207000"/>
            <a:ext cx="175683" cy="262467"/>
          </a:xfrm>
          <a:custGeom>
            <a:avLst/>
            <a:gdLst>
              <a:gd name="T0" fmla="*/ 109 w 134"/>
              <a:gd name="T1" fmla="*/ 17 h 201"/>
              <a:gd name="T2" fmla="*/ 84 w 134"/>
              <a:gd name="T3" fmla="*/ 42 h 201"/>
              <a:gd name="T4" fmla="*/ 97 w 134"/>
              <a:gd name="T5" fmla="*/ 64 h 201"/>
              <a:gd name="T6" fmla="*/ 92 w 134"/>
              <a:gd name="T7" fmla="*/ 85 h 201"/>
              <a:gd name="T8" fmla="*/ 79 w 134"/>
              <a:gd name="T9" fmla="*/ 96 h 201"/>
              <a:gd name="T10" fmla="*/ 58 w 134"/>
              <a:gd name="T11" fmla="*/ 104 h 201"/>
              <a:gd name="T12" fmla="*/ 38 w 134"/>
              <a:gd name="T13" fmla="*/ 47 h 201"/>
              <a:gd name="T14" fmla="*/ 51 w 134"/>
              <a:gd name="T15" fmla="*/ 25 h 201"/>
              <a:gd name="T16" fmla="*/ 25 w 134"/>
              <a:gd name="T17" fmla="*/ 0 h 201"/>
              <a:gd name="T18" fmla="*/ 0 w 134"/>
              <a:gd name="T19" fmla="*/ 25 h 201"/>
              <a:gd name="T20" fmla="*/ 13 w 134"/>
              <a:gd name="T21" fmla="*/ 47 h 201"/>
              <a:gd name="T22" fmla="*/ 4 w 134"/>
              <a:gd name="T23" fmla="*/ 163 h 201"/>
              <a:gd name="T24" fmla="*/ 8 w 134"/>
              <a:gd name="T25" fmla="*/ 194 h 201"/>
              <a:gd name="T26" fmla="*/ 43 w 134"/>
              <a:gd name="T27" fmla="*/ 194 h 201"/>
              <a:gd name="T28" fmla="*/ 47 w 134"/>
              <a:gd name="T29" fmla="*/ 163 h 201"/>
              <a:gd name="T30" fmla="*/ 38 w 134"/>
              <a:gd name="T31" fmla="*/ 151 h 201"/>
              <a:gd name="T32" fmla="*/ 66 w 134"/>
              <a:gd name="T33" fmla="*/ 128 h 201"/>
              <a:gd name="T34" fmla="*/ 122 w 134"/>
              <a:gd name="T35" fmla="*/ 64 h 201"/>
              <a:gd name="T36" fmla="*/ 134 w 134"/>
              <a:gd name="T37" fmla="*/ 42 h 201"/>
              <a:gd name="T38" fmla="*/ 34 w 134"/>
              <a:gd name="T39" fmla="*/ 185 h 201"/>
              <a:gd name="T40" fmla="*/ 17 w 134"/>
              <a:gd name="T41" fmla="*/ 185 h 201"/>
              <a:gd name="T42" fmla="*/ 17 w 134"/>
              <a:gd name="T43" fmla="*/ 167 h 201"/>
              <a:gd name="T44" fmla="*/ 34 w 134"/>
              <a:gd name="T45" fmla="*/ 167 h 201"/>
              <a:gd name="T46" fmla="*/ 34 w 134"/>
              <a:gd name="T47" fmla="*/ 185 h 201"/>
              <a:gd name="T48" fmla="*/ 25 w 134"/>
              <a:gd name="T49" fmla="*/ 38 h 201"/>
              <a:gd name="T50" fmla="*/ 13 w 134"/>
              <a:gd name="T51" fmla="*/ 25 h 201"/>
              <a:gd name="T52" fmla="*/ 25 w 134"/>
              <a:gd name="T53" fmla="*/ 12 h 201"/>
              <a:gd name="T54" fmla="*/ 38 w 134"/>
              <a:gd name="T55" fmla="*/ 25 h 201"/>
              <a:gd name="T56" fmla="*/ 118 w 134"/>
              <a:gd name="T57" fmla="*/ 51 h 201"/>
              <a:gd name="T58" fmla="*/ 100 w 134"/>
              <a:gd name="T59" fmla="*/ 51 h 201"/>
              <a:gd name="T60" fmla="*/ 100 w 134"/>
              <a:gd name="T61" fmla="*/ 33 h 201"/>
              <a:gd name="T62" fmla="*/ 118 w 134"/>
              <a:gd name="T63" fmla="*/ 33 h 201"/>
              <a:gd name="T64" fmla="*/ 118 w 134"/>
              <a:gd name="T65" fmla="*/ 51 h 201"/>
              <a:gd name="T66" fmla="*/ 118 w 134"/>
              <a:gd name="T67" fmla="*/ 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201">
                <a:moveTo>
                  <a:pt x="127" y="24"/>
                </a:moveTo>
                <a:cubicBezTo>
                  <a:pt x="122" y="19"/>
                  <a:pt x="116" y="17"/>
                  <a:pt x="109" y="17"/>
                </a:cubicBezTo>
                <a:cubicBezTo>
                  <a:pt x="102" y="17"/>
                  <a:pt x="96" y="19"/>
                  <a:pt x="91" y="24"/>
                </a:cubicBezTo>
                <a:cubicBezTo>
                  <a:pt x="87" y="29"/>
                  <a:pt x="84" y="35"/>
                  <a:pt x="84" y="42"/>
                </a:cubicBezTo>
                <a:cubicBezTo>
                  <a:pt x="84" y="46"/>
                  <a:pt x="85" y="51"/>
                  <a:pt x="87" y="54"/>
                </a:cubicBezTo>
                <a:cubicBezTo>
                  <a:pt x="90" y="58"/>
                  <a:pt x="93" y="61"/>
                  <a:pt x="97" y="64"/>
                </a:cubicBezTo>
                <a:cubicBezTo>
                  <a:pt x="97" y="68"/>
                  <a:pt x="96" y="72"/>
                  <a:pt x="96" y="76"/>
                </a:cubicBezTo>
                <a:cubicBezTo>
                  <a:pt x="95" y="79"/>
                  <a:pt x="94" y="82"/>
                  <a:pt x="92" y="85"/>
                </a:cubicBezTo>
                <a:cubicBezTo>
                  <a:pt x="90" y="87"/>
                  <a:pt x="88" y="89"/>
                  <a:pt x="87" y="91"/>
                </a:cubicBezTo>
                <a:cubicBezTo>
                  <a:pt x="85" y="93"/>
                  <a:pt x="82" y="95"/>
                  <a:pt x="79" y="96"/>
                </a:cubicBezTo>
                <a:cubicBezTo>
                  <a:pt x="76" y="98"/>
                  <a:pt x="72" y="99"/>
                  <a:pt x="70" y="101"/>
                </a:cubicBezTo>
                <a:cubicBezTo>
                  <a:pt x="67" y="102"/>
                  <a:pt x="63" y="103"/>
                  <a:pt x="58" y="104"/>
                </a:cubicBezTo>
                <a:cubicBezTo>
                  <a:pt x="49" y="107"/>
                  <a:pt x="43" y="110"/>
                  <a:pt x="38" y="112"/>
                </a:cubicBezTo>
                <a:cubicBezTo>
                  <a:pt x="38" y="47"/>
                  <a:pt x="38" y="47"/>
                  <a:pt x="38" y="47"/>
                </a:cubicBezTo>
                <a:cubicBezTo>
                  <a:pt x="42" y="45"/>
                  <a:pt x="45" y="42"/>
                  <a:pt x="47" y="38"/>
                </a:cubicBezTo>
                <a:cubicBezTo>
                  <a:pt x="49" y="34"/>
                  <a:pt x="51" y="30"/>
                  <a:pt x="51" y="25"/>
                </a:cubicBezTo>
                <a:cubicBezTo>
                  <a:pt x="51" y="18"/>
                  <a:pt x="48" y="12"/>
                  <a:pt x="43" y="7"/>
                </a:cubicBezTo>
                <a:cubicBezTo>
                  <a:pt x="38" y="2"/>
                  <a:pt x="32" y="0"/>
                  <a:pt x="25" y="0"/>
                </a:cubicBezTo>
                <a:cubicBezTo>
                  <a:pt x="18" y="0"/>
                  <a:pt x="12" y="2"/>
                  <a:pt x="8" y="7"/>
                </a:cubicBezTo>
                <a:cubicBezTo>
                  <a:pt x="3" y="12"/>
                  <a:pt x="0" y="18"/>
                  <a:pt x="0" y="25"/>
                </a:cubicBezTo>
                <a:cubicBezTo>
                  <a:pt x="0" y="30"/>
                  <a:pt x="1" y="34"/>
                  <a:pt x="4" y="38"/>
                </a:cubicBezTo>
                <a:cubicBezTo>
                  <a:pt x="6" y="42"/>
                  <a:pt x="9" y="45"/>
                  <a:pt x="13" y="47"/>
                </a:cubicBezTo>
                <a:cubicBezTo>
                  <a:pt x="13" y="154"/>
                  <a:pt x="13" y="154"/>
                  <a:pt x="13" y="154"/>
                </a:cubicBezTo>
                <a:cubicBezTo>
                  <a:pt x="9" y="156"/>
                  <a:pt x="6" y="159"/>
                  <a:pt x="4" y="163"/>
                </a:cubicBezTo>
                <a:cubicBezTo>
                  <a:pt x="1" y="167"/>
                  <a:pt x="0" y="171"/>
                  <a:pt x="0" y="176"/>
                </a:cubicBezTo>
                <a:cubicBezTo>
                  <a:pt x="0" y="183"/>
                  <a:pt x="3" y="189"/>
                  <a:pt x="8" y="194"/>
                </a:cubicBezTo>
                <a:cubicBezTo>
                  <a:pt x="12" y="199"/>
                  <a:pt x="18" y="201"/>
                  <a:pt x="25" y="201"/>
                </a:cubicBezTo>
                <a:cubicBezTo>
                  <a:pt x="32" y="201"/>
                  <a:pt x="38" y="199"/>
                  <a:pt x="43" y="194"/>
                </a:cubicBezTo>
                <a:cubicBezTo>
                  <a:pt x="48" y="189"/>
                  <a:pt x="51" y="183"/>
                  <a:pt x="51" y="176"/>
                </a:cubicBezTo>
                <a:cubicBezTo>
                  <a:pt x="51" y="171"/>
                  <a:pt x="49" y="167"/>
                  <a:pt x="47" y="163"/>
                </a:cubicBezTo>
                <a:cubicBezTo>
                  <a:pt x="45" y="159"/>
                  <a:pt x="42" y="156"/>
                  <a:pt x="38" y="154"/>
                </a:cubicBezTo>
                <a:cubicBezTo>
                  <a:pt x="38" y="151"/>
                  <a:pt x="38" y="151"/>
                  <a:pt x="38" y="151"/>
                </a:cubicBezTo>
                <a:cubicBezTo>
                  <a:pt x="38" y="145"/>
                  <a:pt x="40" y="140"/>
                  <a:pt x="43" y="138"/>
                </a:cubicBezTo>
                <a:cubicBezTo>
                  <a:pt x="47" y="135"/>
                  <a:pt x="54" y="132"/>
                  <a:pt x="66" y="128"/>
                </a:cubicBezTo>
                <a:cubicBezTo>
                  <a:pt x="77" y="125"/>
                  <a:pt x="86" y="121"/>
                  <a:pt x="92" y="118"/>
                </a:cubicBezTo>
                <a:cubicBezTo>
                  <a:pt x="112" y="107"/>
                  <a:pt x="122" y="89"/>
                  <a:pt x="122" y="64"/>
                </a:cubicBezTo>
                <a:cubicBezTo>
                  <a:pt x="126" y="61"/>
                  <a:pt x="129" y="58"/>
                  <a:pt x="131" y="54"/>
                </a:cubicBezTo>
                <a:cubicBezTo>
                  <a:pt x="133" y="51"/>
                  <a:pt x="134" y="46"/>
                  <a:pt x="134" y="42"/>
                </a:cubicBezTo>
                <a:cubicBezTo>
                  <a:pt x="134" y="35"/>
                  <a:pt x="132" y="29"/>
                  <a:pt x="127" y="24"/>
                </a:cubicBezTo>
                <a:close/>
                <a:moveTo>
                  <a:pt x="34" y="185"/>
                </a:moveTo>
                <a:cubicBezTo>
                  <a:pt x="32" y="187"/>
                  <a:pt x="29" y="188"/>
                  <a:pt x="25" y="188"/>
                </a:cubicBezTo>
                <a:cubicBezTo>
                  <a:pt x="22" y="188"/>
                  <a:pt x="19" y="187"/>
                  <a:pt x="17" y="185"/>
                </a:cubicBezTo>
                <a:cubicBezTo>
                  <a:pt x="14" y="182"/>
                  <a:pt x="13" y="179"/>
                  <a:pt x="13" y="176"/>
                </a:cubicBezTo>
                <a:cubicBezTo>
                  <a:pt x="13" y="172"/>
                  <a:pt x="14" y="169"/>
                  <a:pt x="17" y="167"/>
                </a:cubicBezTo>
                <a:cubicBezTo>
                  <a:pt x="19" y="165"/>
                  <a:pt x="22" y="163"/>
                  <a:pt x="25" y="163"/>
                </a:cubicBezTo>
                <a:cubicBezTo>
                  <a:pt x="29" y="163"/>
                  <a:pt x="32" y="165"/>
                  <a:pt x="34" y="167"/>
                </a:cubicBezTo>
                <a:cubicBezTo>
                  <a:pt x="37" y="169"/>
                  <a:pt x="38" y="172"/>
                  <a:pt x="38" y="176"/>
                </a:cubicBezTo>
                <a:cubicBezTo>
                  <a:pt x="38" y="179"/>
                  <a:pt x="37" y="182"/>
                  <a:pt x="34" y="185"/>
                </a:cubicBezTo>
                <a:close/>
                <a:moveTo>
                  <a:pt x="34" y="34"/>
                </a:moveTo>
                <a:cubicBezTo>
                  <a:pt x="32" y="36"/>
                  <a:pt x="29" y="38"/>
                  <a:pt x="25" y="38"/>
                </a:cubicBezTo>
                <a:cubicBezTo>
                  <a:pt x="22" y="38"/>
                  <a:pt x="19" y="36"/>
                  <a:pt x="17" y="34"/>
                </a:cubicBezTo>
                <a:cubicBezTo>
                  <a:pt x="14" y="32"/>
                  <a:pt x="13" y="29"/>
                  <a:pt x="13" y="25"/>
                </a:cubicBezTo>
                <a:cubicBezTo>
                  <a:pt x="13" y="22"/>
                  <a:pt x="14" y="19"/>
                  <a:pt x="17" y="16"/>
                </a:cubicBezTo>
                <a:cubicBezTo>
                  <a:pt x="19" y="14"/>
                  <a:pt x="22" y="12"/>
                  <a:pt x="25" y="12"/>
                </a:cubicBezTo>
                <a:cubicBezTo>
                  <a:pt x="29" y="12"/>
                  <a:pt x="32" y="14"/>
                  <a:pt x="34" y="16"/>
                </a:cubicBezTo>
                <a:cubicBezTo>
                  <a:pt x="37" y="19"/>
                  <a:pt x="38" y="22"/>
                  <a:pt x="38" y="25"/>
                </a:cubicBezTo>
                <a:cubicBezTo>
                  <a:pt x="38" y="29"/>
                  <a:pt x="37" y="32"/>
                  <a:pt x="34" y="34"/>
                </a:cubicBezTo>
                <a:close/>
                <a:moveTo>
                  <a:pt x="118" y="51"/>
                </a:moveTo>
                <a:cubicBezTo>
                  <a:pt x="116" y="53"/>
                  <a:pt x="113" y="54"/>
                  <a:pt x="109" y="54"/>
                </a:cubicBezTo>
                <a:cubicBezTo>
                  <a:pt x="106" y="54"/>
                  <a:pt x="103" y="53"/>
                  <a:pt x="100" y="51"/>
                </a:cubicBezTo>
                <a:cubicBezTo>
                  <a:pt x="98" y="48"/>
                  <a:pt x="97" y="45"/>
                  <a:pt x="97" y="42"/>
                </a:cubicBezTo>
                <a:cubicBezTo>
                  <a:pt x="97" y="38"/>
                  <a:pt x="98" y="35"/>
                  <a:pt x="100" y="33"/>
                </a:cubicBezTo>
                <a:cubicBezTo>
                  <a:pt x="103" y="30"/>
                  <a:pt x="106" y="29"/>
                  <a:pt x="109" y="29"/>
                </a:cubicBezTo>
                <a:cubicBezTo>
                  <a:pt x="113" y="29"/>
                  <a:pt x="116" y="30"/>
                  <a:pt x="118" y="33"/>
                </a:cubicBezTo>
                <a:cubicBezTo>
                  <a:pt x="121" y="35"/>
                  <a:pt x="122" y="38"/>
                  <a:pt x="122" y="42"/>
                </a:cubicBezTo>
                <a:cubicBezTo>
                  <a:pt x="122" y="45"/>
                  <a:pt x="121" y="48"/>
                  <a:pt x="118" y="51"/>
                </a:cubicBezTo>
                <a:close/>
                <a:moveTo>
                  <a:pt x="118" y="51"/>
                </a:moveTo>
                <a:cubicBezTo>
                  <a:pt x="118" y="51"/>
                  <a:pt x="118" y="51"/>
                  <a:pt x="118"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68" name="Group 5867"/>
          <p:cNvGrpSpPr/>
          <p:nvPr/>
        </p:nvGrpSpPr>
        <p:grpSpPr>
          <a:xfrm>
            <a:off x="2038353" y="4855633"/>
            <a:ext cx="281516" cy="213784"/>
            <a:chOff x="1528763" y="3641725"/>
            <a:chExt cx="211137" cy="160338"/>
          </a:xfrm>
        </p:grpSpPr>
        <p:sp>
          <p:nvSpPr>
            <p:cNvPr id="25"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7" name="Freeform 629"/>
          <p:cNvSpPr>
            <a:spLocks noEditPoints="1"/>
          </p:cNvSpPr>
          <p:nvPr/>
        </p:nvSpPr>
        <p:spPr bwMode="auto">
          <a:xfrm>
            <a:off x="914401" y="4461934"/>
            <a:ext cx="232833" cy="232833"/>
          </a:xfrm>
          <a:custGeom>
            <a:avLst/>
            <a:gdLst>
              <a:gd name="T0" fmla="*/ 173 w 177"/>
              <a:gd name="T1" fmla="*/ 72 h 177"/>
              <a:gd name="T2" fmla="*/ 148 w 177"/>
              <a:gd name="T3" fmla="*/ 57 h 177"/>
              <a:gd name="T4" fmla="*/ 160 w 177"/>
              <a:gd name="T5" fmla="*/ 41 h 177"/>
              <a:gd name="T6" fmla="*/ 160 w 177"/>
              <a:gd name="T7" fmla="*/ 36 h 177"/>
              <a:gd name="T8" fmla="*/ 138 w 177"/>
              <a:gd name="T9" fmla="*/ 15 h 177"/>
              <a:gd name="T10" fmla="*/ 119 w 177"/>
              <a:gd name="T11" fmla="*/ 29 h 177"/>
              <a:gd name="T12" fmla="*/ 105 w 177"/>
              <a:gd name="T13" fmla="*/ 3 h 177"/>
              <a:gd name="T14" fmla="*/ 101 w 177"/>
              <a:gd name="T15" fmla="*/ 0 h 177"/>
              <a:gd name="T16" fmla="*/ 71 w 177"/>
              <a:gd name="T17" fmla="*/ 3 h 177"/>
              <a:gd name="T18" fmla="*/ 58 w 177"/>
              <a:gd name="T19" fmla="*/ 29 h 177"/>
              <a:gd name="T20" fmla="*/ 39 w 177"/>
              <a:gd name="T21" fmla="*/ 15 h 177"/>
              <a:gd name="T22" fmla="*/ 16 w 177"/>
              <a:gd name="T23" fmla="*/ 36 h 177"/>
              <a:gd name="T24" fmla="*/ 16 w 177"/>
              <a:gd name="T25" fmla="*/ 41 h 177"/>
              <a:gd name="T26" fmla="*/ 24 w 177"/>
              <a:gd name="T27" fmla="*/ 68 h 177"/>
              <a:gd name="T28" fmla="*/ 1 w 177"/>
              <a:gd name="T29" fmla="*/ 73 h 177"/>
              <a:gd name="T30" fmla="*/ 0 w 177"/>
              <a:gd name="T31" fmla="*/ 101 h 177"/>
              <a:gd name="T32" fmla="*/ 3 w 177"/>
              <a:gd name="T33" fmla="*/ 105 h 177"/>
              <a:gd name="T34" fmla="*/ 29 w 177"/>
              <a:gd name="T35" fmla="*/ 120 h 177"/>
              <a:gd name="T36" fmla="*/ 17 w 177"/>
              <a:gd name="T37" fmla="*/ 135 h 177"/>
              <a:gd name="T38" fmla="*/ 17 w 177"/>
              <a:gd name="T39" fmla="*/ 141 h 177"/>
              <a:gd name="T40" fmla="*/ 39 w 177"/>
              <a:gd name="T41" fmla="*/ 161 h 177"/>
              <a:gd name="T42" fmla="*/ 58 w 177"/>
              <a:gd name="T43" fmla="*/ 148 h 177"/>
              <a:gd name="T44" fmla="*/ 71 w 177"/>
              <a:gd name="T45" fmla="*/ 173 h 177"/>
              <a:gd name="T46" fmla="*/ 76 w 177"/>
              <a:gd name="T47" fmla="*/ 177 h 177"/>
              <a:gd name="T48" fmla="*/ 105 w 177"/>
              <a:gd name="T49" fmla="*/ 174 h 177"/>
              <a:gd name="T50" fmla="*/ 119 w 177"/>
              <a:gd name="T51" fmla="*/ 148 h 177"/>
              <a:gd name="T52" fmla="*/ 138 w 177"/>
              <a:gd name="T53" fmla="*/ 161 h 177"/>
              <a:gd name="T54" fmla="*/ 160 w 177"/>
              <a:gd name="T55" fmla="*/ 141 h 177"/>
              <a:gd name="T56" fmla="*/ 160 w 177"/>
              <a:gd name="T57" fmla="*/ 135 h 177"/>
              <a:gd name="T58" fmla="*/ 152 w 177"/>
              <a:gd name="T59" fmla="*/ 109 h 177"/>
              <a:gd name="T60" fmla="*/ 176 w 177"/>
              <a:gd name="T61" fmla="*/ 104 h 177"/>
              <a:gd name="T62" fmla="*/ 177 w 177"/>
              <a:gd name="T63" fmla="*/ 76 h 177"/>
              <a:gd name="T64" fmla="*/ 109 w 177"/>
              <a:gd name="T65" fmla="*/ 109 h 177"/>
              <a:gd name="T66" fmla="*/ 67 w 177"/>
              <a:gd name="T67" fmla="*/ 109 h 177"/>
              <a:gd name="T68" fmla="*/ 67 w 177"/>
              <a:gd name="T69" fmla="*/ 67 h 177"/>
              <a:gd name="T70" fmla="*/ 109 w 177"/>
              <a:gd name="T71" fmla="*/ 67 h 177"/>
              <a:gd name="T72" fmla="*/ 109 w 177"/>
              <a:gd name="T73" fmla="*/ 109 h 177"/>
              <a:gd name="T74" fmla="*/ 109 w 177"/>
              <a:gd name="T75" fmla="*/ 10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7" h="177">
                <a:moveTo>
                  <a:pt x="176" y="73"/>
                </a:moveTo>
                <a:cubicBezTo>
                  <a:pt x="175" y="72"/>
                  <a:pt x="174" y="72"/>
                  <a:pt x="173" y="72"/>
                </a:cubicBezTo>
                <a:cubicBezTo>
                  <a:pt x="152" y="68"/>
                  <a:pt x="152" y="68"/>
                  <a:pt x="152" y="68"/>
                </a:cubicBezTo>
                <a:cubicBezTo>
                  <a:pt x="151" y="65"/>
                  <a:pt x="150" y="61"/>
                  <a:pt x="148" y="57"/>
                </a:cubicBezTo>
                <a:cubicBezTo>
                  <a:pt x="149" y="55"/>
                  <a:pt x="151" y="52"/>
                  <a:pt x="154" y="49"/>
                </a:cubicBezTo>
                <a:cubicBezTo>
                  <a:pt x="157" y="45"/>
                  <a:pt x="159" y="43"/>
                  <a:pt x="160" y="41"/>
                </a:cubicBezTo>
                <a:cubicBezTo>
                  <a:pt x="160" y="40"/>
                  <a:pt x="161" y="40"/>
                  <a:pt x="161" y="39"/>
                </a:cubicBezTo>
                <a:cubicBezTo>
                  <a:pt x="161" y="38"/>
                  <a:pt x="160" y="37"/>
                  <a:pt x="160" y="36"/>
                </a:cubicBezTo>
                <a:cubicBezTo>
                  <a:pt x="157" y="32"/>
                  <a:pt x="151" y="26"/>
                  <a:pt x="141" y="16"/>
                </a:cubicBezTo>
                <a:cubicBezTo>
                  <a:pt x="140" y="16"/>
                  <a:pt x="139" y="15"/>
                  <a:pt x="138" y="15"/>
                </a:cubicBezTo>
                <a:cubicBezTo>
                  <a:pt x="137" y="15"/>
                  <a:pt x="136" y="16"/>
                  <a:pt x="135" y="16"/>
                </a:cubicBezTo>
                <a:cubicBezTo>
                  <a:pt x="119" y="29"/>
                  <a:pt x="119" y="29"/>
                  <a:pt x="119" y="29"/>
                </a:cubicBezTo>
                <a:cubicBezTo>
                  <a:pt x="116" y="27"/>
                  <a:pt x="112" y="26"/>
                  <a:pt x="108" y="24"/>
                </a:cubicBezTo>
                <a:cubicBezTo>
                  <a:pt x="105" y="3"/>
                  <a:pt x="105" y="3"/>
                  <a:pt x="105" y="3"/>
                </a:cubicBezTo>
                <a:cubicBezTo>
                  <a:pt x="105" y="2"/>
                  <a:pt x="105" y="1"/>
                  <a:pt x="104" y="1"/>
                </a:cubicBezTo>
                <a:cubicBezTo>
                  <a:pt x="103" y="0"/>
                  <a:pt x="102" y="0"/>
                  <a:pt x="101" y="0"/>
                </a:cubicBezTo>
                <a:cubicBezTo>
                  <a:pt x="76" y="0"/>
                  <a:pt x="76" y="0"/>
                  <a:pt x="76" y="0"/>
                </a:cubicBezTo>
                <a:cubicBezTo>
                  <a:pt x="73" y="0"/>
                  <a:pt x="72" y="1"/>
                  <a:pt x="71" y="3"/>
                </a:cubicBezTo>
                <a:cubicBezTo>
                  <a:pt x="70" y="7"/>
                  <a:pt x="69" y="14"/>
                  <a:pt x="68" y="24"/>
                </a:cubicBezTo>
                <a:cubicBezTo>
                  <a:pt x="64" y="26"/>
                  <a:pt x="61" y="27"/>
                  <a:pt x="58" y="29"/>
                </a:cubicBezTo>
                <a:cubicBezTo>
                  <a:pt x="42" y="16"/>
                  <a:pt x="42" y="16"/>
                  <a:pt x="42" y="16"/>
                </a:cubicBezTo>
                <a:cubicBezTo>
                  <a:pt x="41" y="16"/>
                  <a:pt x="40" y="15"/>
                  <a:pt x="39" y="15"/>
                </a:cubicBezTo>
                <a:cubicBezTo>
                  <a:pt x="37" y="15"/>
                  <a:pt x="33" y="18"/>
                  <a:pt x="28" y="24"/>
                </a:cubicBezTo>
                <a:cubicBezTo>
                  <a:pt x="22" y="29"/>
                  <a:pt x="18" y="33"/>
                  <a:pt x="16" y="36"/>
                </a:cubicBezTo>
                <a:cubicBezTo>
                  <a:pt x="16" y="37"/>
                  <a:pt x="15" y="38"/>
                  <a:pt x="15" y="39"/>
                </a:cubicBezTo>
                <a:cubicBezTo>
                  <a:pt x="15" y="40"/>
                  <a:pt x="16" y="40"/>
                  <a:pt x="16" y="41"/>
                </a:cubicBezTo>
                <a:cubicBezTo>
                  <a:pt x="22" y="48"/>
                  <a:pt x="26" y="53"/>
                  <a:pt x="29" y="57"/>
                </a:cubicBezTo>
                <a:cubicBezTo>
                  <a:pt x="27" y="61"/>
                  <a:pt x="25" y="64"/>
                  <a:pt x="24" y="68"/>
                </a:cubicBezTo>
                <a:cubicBezTo>
                  <a:pt x="3" y="71"/>
                  <a:pt x="3" y="71"/>
                  <a:pt x="3" y="71"/>
                </a:cubicBezTo>
                <a:cubicBezTo>
                  <a:pt x="2" y="71"/>
                  <a:pt x="1" y="72"/>
                  <a:pt x="1" y="73"/>
                </a:cubicBezTo>
                <a:cubicBezTo>
                  <a:pt x="0" y="73"/>
                  <a:pt x="0" y="74"/>
                  <a:pt x="0" y="75"/>
                </a:cubicBezTo>
                <a:cubicBezTo>
                  <a:pt x="0" y="101"/>
                  <a:pt x="0" y="101"/>
                  <a:pt x="0" y="101"/>
                </a:cubicBezTo>
                <a:cubicBezTo>
                  <a:pt x="0" y="102"/>
                  <a:pt x="0" y="103"/>
                  <a:pt x="1" y="104"/>
                </a:cubicBezTo>
                <a:cubicBezTo>
                  <a:pt x="1" y="104"/>
                  <a:pt x="2" y="105"/>
                  <a:pt x="3" y="105"/>
                </a:cubicBezTo>
                <a:cubicBezTo>
                  <a:pt x="24" y="108"/>
                  <a:pt x="24" y="108"/>
                  <a:pt x="24" y="108"/>
                </a:cubicBezTo>
                <a:cubicBezTo>
                  <a:pt x="25" y="112"/>
                  <a:pt x="27" y="116"/>
                  <a:pt x="29" y="120"/>
                </a:cubicBezTo>
                <a:cubicBezTo>
                  <a:pt x="28" y="121"/>
                  <a:pt x="25" y="124"/>
                  <a:pt x="23" y="128"/>
                </a:cubicBezTo>
                <a:cubicBezTo>
                  <a:pt x="20" y="131"/>
                  <a:pt x="18" y="134"/>
                  <a:pt x="17" y="135"/>
                </a:cubicBezTo>
                <a:cubicBezTo>
                  <a:pt x="16" y="136"/>
                  <a:pt x="16" y="137"/>
                  <a:pt x="16" y="138"/>
                </a:cubicBezTo>
                <a:cubicBezTo>
                  <a:pt x="16" y="139"/>
                  <a:pt x="16" y="140"/>
                  <a:pt x="17" y="141"/>
                </a:cubicBezTo>
                <a:cubicBezTo>
                  <a:pt x="20" y="145"/>
                  <a:pt x="26" y="151"/>
                  <a:pt x="36" y="160"/>
                </a:cubicBezTo>
                <a:cubicBezTo>
                  <a:pt x="37" y="161"/>
                  <a:pt x="38" y="161"/>
                  <a:pt x="39" y="161"/>
                </a:cubicBezTo>
                <a:cubicBezTo>
                  <a:pt x="40" y="161"/>
                  <a:pt x="41" y="161"/>
                  <a:pt x="42" y="160"/>
                </a:cubicBezTo>
                <a:cubicBezTo>
                  <a:pt x="58" y="148"/>
                  <a:pt x="58" y="148"/>
                  <a:pt x="58" y="148"/>
                </a:cubicBezTo>
                <a:cubicBezTo>
                  <a:pt x="61" y="150"/>
                  <a:pt x="64" y="151"/>
                  <a:pt x="68" y="152"/>
                </a:cubicBezTo>
                <a:cubicBezTo>
                  <a:pt x="71" y="173"/>
                  <a:pt x="71" y="173"/>
                  <a:pt x="71" y="173"/>
                </a:cubicBezTo>
                <a:cubicBezTo>
                  <a:pt x="71" y="174"/>
                  <a:pt x="72" y="175"/>
                  <a:pt x="73" y="176"/>
                </a:cubicBezTo>
                <a:cubicBezTo>
                  <a:pt x="73" y="177"/>
                  <a:pt x="74" y="177"/>
                  <a:pt x="76" y="177"/>
                </a:cubicBezTo>
                <a:cubicBezTo>
                  <a:pt x="101" y="177"/>
                  <a:pt x="101" y="177"/>
                  <a:pt x="101" y="177"/>
                </a:cubicBezTo>
                <a:cubicBezTo>
                  <a:pt x="103" y="177"/>
                  <a:pt x="105" y="176"/>
                  <a:pt x="105" y="174"/>
                </a:cubicBezTo>
                <a:cubicBezTo>
                  <a:pt x="106" y="170"/>
                  <a:pt x="107" y="163"/>
                  <a:pt x="109" y="152"/>
                </a:cubicBezTo>
                <a:cubicBezTo>
                  <a:pt x="112" y="151"/>
                  <a:pt x="116" y="150"/>
                  <a:pt x="119" y="148"/>
                </a:cubicBezTo>
                <a:cubicBezTo>
                  <a:pt x="135" y="160"/>
                  <a:pt x="135" y="160"/>
                  <a:pt x="135" y="160"/>
                </a:cubicBezTo>
                <a:cubicBezTo>
                  <a:pt x="136" y="161"/>
                  <a:pt x="137" y="161"/>
                  <a:pt x="138" y="161"/>
                </a:cubicBezTo>
                <a:cubicBezTo>
                  <a:pt x="140" y="161"/>
                  <a:pt x="143" y="159"/>
                  <a:pt x="149" y="153"/>
                </a:cubicBezTo>
                <a:cubicBezTo>
                  <a:pt x="154" y="148"/>
                  <a:pt x="158" y="143"/>
                  <a:pt x="160" y="141"/>
                </a:cubicBezTo>
                <a:cubicBezTo>
                  <a:pt x="161" y="140"/>
                  <a:pt x="161" y="139"/>
                  <a:pt x="161" y="138"/>
                </a:cubicBezTo>
                <a:cubicBezTo>
                  <a:pt x="161" y="137"/>
                  <a:pt x="161" y="136"/>
                  <a:pt x="160" y="135"/>
                </a:cubicBezTo>
                <a:cubicBezTo>
                  <a:pt x="155" y="128"/>
                  <a:pt x="150" y="123"/>
                  <a:pt x="148" y="119"/>
                </a:cubicBezTo>
                <a:cubicBezTo>
                  <a:pt x="149" y="116"/>
                  <a:pt x="151" y="113"/>
                  <a:pt x="152" y="109"/>
                </a:cubicBezTo>
                <a:cubicBezTo>
                  <a:pt x="174" y="105"/>
                  <a:pt x="174" y="105"/>
                  <a:pt x="174" y="105"/>
                </a:cubicBezTo>
                <a:cubicBezTo>
                  <a:pt x="175" y="105"/>
                  <a:pt x="175" y="105"/>
                  <a:pt x="176" y="104"/>
                </a:cubicBezTo>
                <a:cubicBezTo>
                  <a:pt x="177" y="103"/>
                  <a:pt x="177" y="102"/>
                  <a:pt x="177" y="101"/>
                </a:cubicBezTo>
                <a:cubicBezTo>
                  <a:pt x="177" y="76"/>
                  <a:pt x="177" y="76"/>
                  <a:pt x="177" y="76"/>
                </a:cubicBezTo>
                <a:cubicBezTo>
                  <a:pt x="177" y="75"/>
                  <a:pt x="177" y="74"/>
                  <a:pt x="176" y="73"/>
                </a:cubicBezTo>
                <a:close/>
                <a:moveTo>
                  <a:pt x="109" y="109"/>
                </a:moveTo>
                <a:cubicBezTo>
                  <a:pt x="103" y="115"/>
                  <a:pt x="96" y="118"/>
                  <a:pt x="88" y="118"/>
                </a:cubicBezTo>
                <a:cubicBezTo>
                  <a:pt x="80" y="118"/>
                  <a:pt x="73" y="115"/>
                  <a:pt x="67" y="109"/>
                </a:cubicBezTo>
                <a:cubicBezTo>
                  <a:pt x="62" y="103"/>
                  <a:pt x="59" y="96"/>
                  <a:pt x="59" y="88"/>
                </a:cubicBezTo>
                <a:cubicBezTo>
                  <a:pt x="59" y="80"/>
                  <a:pt x="62" y="73"/>
                  <a:pt x="67" y="67"/>
                </a:cubicBezTo>
                <a:cubicBezTo>
                  <a:pt x="73" y="62"/>
                  <a:pt x="80" y="59"/>
                  <a:pt x="88" y="59"/>
                </a:cubicBezTo>
                <a:cubicBezTo>
                  <a:pt x="96" y="59"/>
                  <a:pt x="103" y="62"/>
                  <a:pt x="109" y="67"/>
                </a:cubicBezTo>
                <a:cubicBezTo>
                  <a:pt x="115" y="73"/>
                  <a:pt x="118" y="80"/>
                  <a:pt x="118" y="88"/>
                </a:cubicBezTo>
                <a:cubicBezTo>
                  <a:pt x="118" y="96"/>
                  <a:pt x="115" y="103"/>
                  <a:pt x="109" y="109"/>
                </a:cubicBezTo>
                <a:close/>
                <a:moveTo>
                  <a:pt x="109" y="109"/>
                </a:moveTo>
                <a:cubicBezTo>
                  <a:pt x="109" y="109"/>
                  <a:pt x="109" y="109"/>
                  <a:pt x="109" y="1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630"/>
          <p:cNvSpPr>
            <a:spLocks noEditPoints="1"/>
          </p:cNvSpPr>
          <p:nvPr/>
        </p:nvSpPr>
        <p:spPr bwMode="auto">
          <a:xfrm>
            <a:off x="903819" y="4104219"/>
            <a:ext cx="256116" cy="201084"/>
          </a:xfrm>
          <a:custGeom>
            <a:avLst/>
            <a:gdLst>
              <a:gd name="T0" fmla="*/ 138 w 196"/>
              <a:gd name="T1" fmla="*/ 77 h 153"/>
              <a:gd name="T2" fmla="*/ 196 w 196"/>
              <a:gd name="T3" fmla="*/ 27 h 153"/>
              <a:gd name="T4" fmla="*/ 178 w 196"/>
              <a:gd name="T5" fmla="*/ 15 h 153"/>
              <a:gd name="T6" fmla="*/ 171 w 196"/>
              <a:gd name="T7" fmla="*/ 15 h 153"/>
              <a:gd name="T8" fmla="*/ 84 w 196"/>
              <a:gd name="T9" fmla="*/ 50 h 153"/>
              <a:gd name="T10" fmla="*/ 84 w 196"/>
              <a:gd name="T11" fmla="*/ 39 h 153"/>
              <a:gd name="T12" fmla="*/ 64 w 196"/>
              <a:gd name="T13" fmla="*/ 9 h 153"/>
              <a:gd name="T14" fmla="*/ 9 w 196"/>
              <a:gd name="T15" fmla="*/ 9 h 153"/>
              <a:gd name="T16" fmla="*/ 1 w 196"/>
              <a:gd name="T17" fmla="*/ 31 h 153"/>
              <a:gd name="T18" fmla="*/ 21 w 196"/>
              <a:gd name="T19" fmla="*/ 61 h 153"/>
              <a:gd name="T20" fmla="*/ 68 w 196"/>
              <a:gd name="T21" fmla="*/ 67 h 153"/>
              <a:gd name="T22" fmla="*/ 83 w 196"/>
              <a:gd name="T23" fmla="*/ 77 h 153"/>
              <a:gd name="T24" fmla="*/ 68 w 196"/>
              <a:gd name="T25" fmla="*/ 87 h 153"/>
              <a:gd name="T26" fmla="*/ 21 w 196"/>
              <a:gd name="T27" fmla="*/ 93 h 153"/>
              <a:gd name="T28" fmla="*/ 1 w 196"/>
              <a:gd name="T29" fmla="*/ 122 h 153"/>
              <a:gd name="T30" fmla="*/ 33 w 196"/>
              <a:gd name="T31" fmla="*/ 153 h 153"/>
              <a:gd name="T32" fmla="*/ 78 w 196"/>
              <a:gd name="T33" fmla="*/ 131 h 153"/>
              <a:gd name="T34" fmla="*/ 83 w 196"/>
              <a:gd name="T35" fmla="*/ 104 h 153"/>
              <a:gd name="T36" fmla="*/ 96 w 196"/>
              <a:gd name="T37" fmla="*/ 97 h 153"/>
              <a:gd name="T38" fmla="*/ 175 w 196"/>
              <a:gd name="T39" fmla="*/ 140 h 153"/>
              <a:gd name="T40" fmla="*/ 192 w 196"/>
              <a:gd name="T41" fmla="*/ 132 h 153"/>
              <a:gd name="T42" fmla="*/ 193 w 196"/>
              <a:gd name="T43" fmla="*/ 120 h 153"/>
              <a:gd name="T44" fmla="*/ 51 w 196"/>
              <a:gd name="T45" fmla="*/ 52 h 153"/>
              <a:gd name="T46" fmla="*/ 19 w 196"/>
              <a:gd name="T47" fmla="*/ 33 h 153"/>
              <a:gd name="T48" fmla="*/ 33 w 196"/>
              <a:gd name="T49" fmla="*/ 18 h 153"/>
              <a:gd name="T50" fmla="*/ 66 w 196"/>
              <a:gd name="T51" fmla="*/ 37 h 153"/>
              <a:gd name="T52" fmla="*/ 66 w 196"/>
              <a:gd name="T53" fmla="*/ 117 h 153"/>
              <a:gd name="T54" fmla="*/ 33 w 196"/>
              <a:gd name="T55" fmla="*/ 136 h 153"/>
              <a:gd name="T56" fmla="*/ 19 w 196"/>
              <a:gd name="T57" fmla="*/ 120 h 153"/>
              <a:gd name="T58" fmla="*/ 51 w 196"/>
              <a:gd name="T59" fmla="*/ 101 h 153"/>
              <a:gd name="T60" fmla="*/ 66 w 196"/>
              <a:gd name="T61" fmla="*/ 117 h 153"/>
              <a:gd name="T62" fmla="*/ 75 w 196"/>
              <a:gd name="T63" fmla="*/ 62 h 153"/>
              <a:gd name="T64" fmla="*/ 75 w 196"/>
              <a:gd name="T65" fmla="*/ 61 h 153"/>
              <a:gd name="T66" fmla="*/ 78 w 196"/>
              <a:gd name="T67" fmla="*/ 59 h 153"/>
              <a:gd name="T68" fmla="*/ 89 w 196"/>
              <a:gd name="T69" fmla="*/ 61 h 153"/>
              <a:gd name="T70" fmla="*/ 84 w 196"/>
              <a:gd name="T71" fmla="*/ 68 h 153"/>
              <a:gd name="T72" fmla="*/ 74 w 196"/>
              <a:gd name="T73" fmla="*/ 63 h 153"/>
              <a:gd name="T74" fmla="*/ 81 w 196"/>
              <a:gd name="T75" fmla="*/ 98 h 153"/>
              <a:gd name="T76" fmla="*/ 77 w 196"/>
              <a:gd name="T77" fmla="*/ 94 h 153"/>
              <a:gd name="T78" fmla="*/ 75 w 196"/>
              <a:gd name="T79" fmla="*/ 92 h 153"/>
              <a:gd name="T80" fmla="*/ 91 w 196"/>
              <a:gd name="T81" fmla="*/ 80 h 153"/>
              <a:gd name="T82" fmla="*/ 175 w 196"/>
              <a:gd name="T83" fmla="*/ 21 h 153"/>
              <a:gd name="T84" fmla="*/ 109 w 196"/>
              <a:gd name="T85" fmla="*/ 91 h 153"/>
              <a:gd name="T86" fmla="*/ 175 w 196"/>
              <a:gd name="T87" fmla="*/ 133 h 153"/>
              <a:gd name="T88" fmla="*/ 113 w 196"/>
              <a:gd name="T89" fmla="*/ 96 h 153"/>
              <a:gd name="T90" fmla="*/ 189 w 196"/>
              <a:gd name="T91" fmla="*/ 126 h 153"/>
              <a:gd name="T92" fmla="*/ 175 w 196"/>
              <a:gd name="T93" fmla="*/ 13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6" h="153">
                <a:moveTo>
                  <a:pt x="193" y="120"/>
                </a:moveTo>
                <a:cubicBezTo>
                  <a:pt x="138" y="77"/>
                  <a:pt x="138" y="77"/>
                  <a:pt x="138" y="77"/>
                </a:cubicBezTo>
                <a:cubicBezTo>
                  <a:pt x="193" y="34"/>
                  <a:pt x="193" y="34"/>
                  <a:pt x="193" y="34"/>
                </a:cubicBezTo>
                <a:cubicBezTo>
                  <a:pt x="195" y="32"/>
                  <a:pt x="196" y="30"/>
                  <a:pt x="196" y="27"/>
                </a:cubicBezTo>
                <a:cubicBezTo>
                  <a:pt x="195" y="25"/>
                  <a:pt x="194" y="23"/>
                  <a:pt x="192" y="22"/>
                </a:cubicBezTo>
                <a:cubicBezTo>
                  <a:pt x="178" y="15"/>
                  <a:pt x="178" y="15"/>
                  <a:pt x="178" y="15"/>
                </a:cubicBezTo>
                <a:cubicBezTo>
                  <a:pt x="177" y="14"/>
                  <a:pt x="176" y="14"/>
                  <a:pt x="175" y="14"/>
                </a:cubicBezTo>
                <a:cubicBezTo>
                  <a:pt x="173" y="14"/>
                  <a:pt x="172" y="14"/>
                  <a:pt x="171" y="15"/>
                </a:cubicBezTo>
                <a:cubicBezTo>
                  <a:pt x="96" y="57"/>
                  <a:pt x="96" y="57"/>
                  <a:pt x="96" y="57"/>
                </a:cubicBezTo>
                <a:cubicBezTo>
                  <a:pt x="84" y="50"/>
                  <a:pt x="84" y="50"/>
                  <a:pt x="84" y="50"/>
                </a:cubicBezTo>
                <a:cubicBezTo>
                  <a:pt x="84" y="50"/>
                  <a:pt x="83" y="49"/>
                  <a:pt x="83" y="49"/>
                </a:cubicBezTo>
                <a:cubicBezTo>
                  <a:pt x="84" y="46"/>
                  <a:pt x="84" y="42"/>
                  <a:pt x="84" y="39"/>
                </a:cubicBezTo>
                <a:cubicBezTo>
                  <a:pt x="84" y="33"/>
                  <a:pt x="82" y="28"/>
                  <a:pt x="78" y="23"/>
                </a:cubicBezTo>
                <a:cubicBezTo>
                  <a:pt x="74" y="18"/>
                  <a:pt x="70" y="13"/>
                  <a:pt x="64" y="9"/>
                </a:cubicBezTo>
                <a:cubicBezTo>
                  <a:pt x="54" y="3"/>
                  <a:pt x="44" y="0"/>
                  <a:pt x="33" y="0"/>
                </a:cubicBezTo>
                <a:cubicBezTo>
                  <a:pt x="24" y="0"/>
                  <a:pt x="15" y="3"/>
                  <a:pt x="9" y="9"/>
                </a:cubicBezTo>
                <a:cubicBezTo>
                  <a:pt x="6" y="12"/>
                  <a:pt x="4" y="15"/>
                  <a:pt x="2" y="19"/>
                </a:cubicBezTo>
                <a:cubicBezTo>
                  <a:pt x="1" y="23"/>
                  <a:pt x="0" y="27"/>
                  <a:pt x="1" y="31"/>
                </a:cubicBezTo>
                <a:cubicBezTo>
                  <a:pt x="1" y="37"/>
                  <a:pt x="3" y="42"/>
                  <a:pt x="7" y="47"/>
                </a:cubicBezTo>
                <a:cubicBezTo>
                  <a:pt x="10" y="52"/>
                  <a:pt x="15" y="57"/>
                  <a:pt x="21" y="61"/>
                </a:cubicBezTo>
                <a:cubicBezTo>
                  <a:pt x="31" y="67"/>
                  <a:pt x="41" y="70"/>
                  <a:pt x="51" y="70"/>
                </a:cubicBezTo>
                <a:cubicBezTo>
                  <a:pt x="57" y="70"/>
                  <a:pt x="63" y="69"/>
                  <a:pt x="68" y="67"/>
                </a:cubicBezTo>
                <a:cubicBezTo>
                  <a:pt x="68" y="67"/>
                  <a:pt x="69" y="68"/>
                  <a:pt x="70" y="69"/>
                </a:cubicBezTo>
                <a:cubicBezTo>
                  <a:pt x="83" y="77"/>
                  <a:pt x="83" y="77"/>
                  <a:pt x="83" y="77"/>
                </a:cubicBezTo>
                <a:cubicBezTo>
                  <a:pt x="70" y="85"/>
                  <a:pt x="70" y="85"/>
                  <a:pt x="70" y="85"/>
                </a:cubicBezTo>
                <a:cubicBezTo>
                  <a:pt x="69" y="85"/>
                  <a:pt x="68" y="86"/>
                  <a:pt x="68" y="87"/>
                </a:cubicBezTo>
                <a:cubicBezTo>
                  <a:pt x="63" y="85"/>
                  <a:pt x="57" y="84"/>
                  <a:pt x="51" y="84"/>
                </a:cubicBezTo>
                <a:cubicBezTo>
                  <a:pt x="41" y="84"/>
                  <a:pt x="31" y="87"/>
                  <a:pt x="21" y="93"/>
                </a:cubicBezTo>
                <a:cubicBezTo>
                  <a:pt x="15" y="97"/>
                  <a:pt x="10" y="101"/>
                  <a:pt x="7" y="106"/>
                </a:cubicBezTo>
                <a:cubicBezTo>
                  <a:pt x="3" y="112"/>
                  <a:pt x="1" y="117"/>
                  <a:pt x="1" y="122"/>
                </a:cubicBezTo>
                <a:cubicBezTo>
                  <a:pt x="0" y="131"/>
                  <a:pt x="3" y="139"/>
                  <a:pt x="9" y="145"/>
                </a:cubicBezTo>
                <a:cubicBezTo>
                  <a:pt x="16" y="151"/>
                  <a:pt x="24" y="153"/>
                  <a:pt x="33" y="153"/>
                </a:cubicBezTo>
                <a:cubicBezTo>
                  <a:pt x="44" y="153"/>
                  <a:pt x="54" y="150"/>
                  <a:pt x="64" y="144"/>
                </a:cubicBezTo>
                <a:cubicBezTo>
                  <a:pt x="70" y="140"/>
                  <a:pt x="74" y="136"/>
                  <a:pt x="78" y="131"/>
                </a:cubicBezTo>
                <a:cubicBezTo>
                  <a:pt x="82" y="126"/>
                  <a:pt x="84" y="120"/>
                  <a:pt x="84" y="115"/>
                </a:cubicBezTo>
                <a:cubicBezTo>
                  <a:pt x="84" y="111"/>
                  <a:pt x="84" y="108"/>
                  <a:pt x="83" y="104"/>
                </a:cubicBezTo>
                <a:cubicBezTo>
                  <a:pt x="83" y="104"/>
                  <a:pt x="84" y="104"/>
                  <a:pt x="84" y="104"/>
                </a:cubicBezTo>
                <a:cubicBezTo>
                  <a:pt x="96" y="97"/>
                  <a:pt x="96" y="97"/>
                  <a:pt x="96" y="97"/>
                </a:cubicBezTo>
                <a:cubicBezTo>
                  <a:pt x="171" y="139"/>
                  <a:pt x="171" y="139"/>
                  <a:pt x="171" y="139"/>
                </a:cubicBezTo>
                <a:cubicBezTo>
                  <a:pt x="172" y="139"/>
                  <a:pt x="173" y="140"/>
                  <a:pt x="175" y="140"/>
                </a:cubicBezTo>
                <a:cubicBezTo>
                  <a:pt x="176" y="140"/>
                  <a:pt x="177" y="139"/>
                  <a:pt x="178" y="139"/>
                </a:cubicBezTo>
                <a:cubicBezTo>
                  <a:pt x="192" y="132"/>
                  <a:pt x="192" y="132"/>
                  <a:pt x="192" y="132"/>
                </a:cubicBezTo>
                <a:cubicBezTo>
                  <a:pt x="194" y="131"/>
                  <a:pt x="195" y="129"/>
                  <a:pt x="196" y="126"/>
                </a:cubicBezTo>
                <a:cubicBezTo>
                  <a:pt x="196" y="124"/>
                  <a:pt x="195" y="122"/>
                  <a:pt x="193" y="120"/>
                </a:cubicBezTo>
                <a:close/>
                <a:moveTo>
                  <a:pt x="64" y="49"/>
                </a:moveTo>
                <a:cubicBezTo>
                  <a:pt x="61" y="51"/>
                  <a:pt x="57" y="52"/>
                  <a:pt x="51" y="52"/>
                </a:cubicBezTo>
                <a:cubicBezTo>
                  <a:pt x="44" y="52"/>
                  <a:pt x="37" y="50"/>
                  <a:pt x="30" y="46"/>
                </a:cubicBezTo>
                <a:cubicBezTo>
                  <a:pt x="25" y="42"/>
                  <a:pt x="21" y="38"/>
                  <a:pt x="19" y="33"/>
                </a:cubicBezTo>
                <a:cubicBezTo>
                  <a:pt x="17" y="29"/>
                  <a:pt x="18" y="25"/>
                  <a:pt x="21" y="22"/>
                </a:cubicBezTo>
                <a:cubicBezTo>
                  <a:pt x="24" y="19"/>
                  <a:pt x="28" y="18"/>
                  <a:pt x="33" y="18"/>
                </a:cubicBezTo>
                <a:cubicBezTo>
                  <a:pt x="41" y="18"/>
                  <a:pt x="48" y="20"/>
                  <a:pt x="54" y="24"/>
                </a:cubicBezTo>
                <a:cubicBezTo>
                  <a:pt x="60" y="28"/>
                  <a:pt x="64" y="32"/>
                  <a:pt x="66" y="37"/>
                </a:cubicBezTo>
                <a:cubicBezTo>
                  <a:pt x="68" y="42"/>
                  <a:pt x="67" y="46"/>
                  <a:pt x="64" y="49"/>
                </a:cubicBezTo>
                <a:close/>
                <a:moveTo>
                  <a:pt x="66" y="117"/>
                </a:moveTo>
                <a:cubicBezTo>
                  <a:pt x="64" y="122"/>
                  <a:pt x="60" y="126"/>
                  <a:pt x="54" y="130"/>
                </a:cubicBezTo>
                <a:cubicBezTo>
                  <a:pt x="48" y="134"/>
                  <a:pt x="41" y="136"/>
                  <a:pt x="33" y="136"/>
                </a:cubicBezTo>
                <a:cubicBezTo>
                  <a:pt x="28" y="136"/>
                  <a:pt x="24" y="135"/>
                  <a:pt x="21" y="132"/>
                </a:cubicBezTo>
                <a:cubicBezTo>
                  <a:pt x="18" y="129"/>
                  <a:pt x="17" y="125"/>
                  <a:pt x="19" y="120"/>
                </a:cubicBezTo>
                <a:cubicBezTo>
                  <a:pt x="21" y="116"/>
                  <a:pt x="25" y="111"/>
                  <a:pt x="30" y="108"/>
                </a:cubicBezTo>
                <a:cubicBezTo>
                  <a:pt x="37" y="103"/>
                  <a:pt x="44" y="101"/>
                  <a:pt x="51" y="101"/>
                </a:cubicBezTo>
                <a:cubicBezTo>
                  <a:pt x="57" y="101"/>
                  <a:pt x="61" y="103"/>
                  <a:pt x="64" y="105"/>
                </a:cubicBezTo>
                <a:cubicBezTo>
                  <a:pt x="67" y="108"/>
                  <a:pt x="68" y="112"/>
                  <a:pt x="66" y="117"/>
                </a:cubicBezTo>
                <a:close/>
                <a:moveTo>
                  <a:pt x="74" y="63"/>
                </a:moveTo>
                <a:cubicBezTo>
                  <a:pt x="75" y="62"/>
                  <a:pt x="75" y="62"/>
                  <a:pt x="75" y="62"/>
                </a:cubicBezTo>
                <a:cubicBezTo>
                  <a:pt x="75" y="62"/>
                  <a:pt x="75" y="62"/>
                  <a:pt x="75" y="62"/>
                </a:cubicBezTo>
                <a:cubicBezTo>
                  <a:pt x="75" y="62"/>
                  <a:pt x="75" y="61"/>
                  <a:pt x="75" y="61"/>
                </a:cubicBezTo>
                <a:cubicBezTo>
                  <a:pt x="76" y="61"/>
                  <a:pt x="76" y="61"/>
                  <a:pt x="77" y="60"/>
                </a:cubicBezTo>
                <a:cubicBezTo>
                  <a:pt x="77" y="59"/>
                  <a:pt x="78" y="59"/>
                  <a:pt x="78" y="59"/>
                </a:cubicBezTo>
                <a:cubicBezTo>
                  <a:pt x="81" y="56"/>
                  <a:pt x="81" y="56"/>
                  <a:pt x="81" y="56"/>
                </a:cubicBezTo>
                <a:cubicBezTo>
                  <a:pt x="89" y="61"/>
                  <a:pt x="89" y="61"/>
                  <a:pt x="89" y="61"/>
                </a:cubicBezTo>
                <a:cubicBezTo>
                  <a:pt x="88" y="62"/>
                  <a:pt x="88" y="62"/>
                  <a:pt x="88" y="62"/>
                </a:cubicBezTo>
                <a:cubicBezTo>
                  <a:pt x="85" y="63"/>
                  <a:pt x="84" y="65"/>
                  <a:pt x="84" y="68"/>
                </a:cubicBezTo>
                <a:cubicBezTo>
                  <a:pt x="84" y="69"/>
                  <a:pt x="84" y="69"/>
                  <a:pt x="84" y="69"/>
                </a:cubicBezTo>
                <a:lnTo>
                  <a:pt x="74" y="63"/>
                </a:lnTo>
                <a:close/>
                <a:moveTo>
                  <a:pt x="98" y="87"/>
                </a:moveTo>
                <a:cubicBezTo>
                  <a:pt x="81" y="98"/>
                  <a:pt x="81" y="98"/>
                  <a:pt x="81" y="98"/>
                </a:cubicBezTo>
                <a:cubicBezTo>
                  <a:pt x="78" y="95"/>
                  <a:pt x="78" y="95"/>
                  <a:pt x="78" y="95"/>
                </a:cubicBezTo>
                <a:cubicBezTo>
                  <a:pt x="78" y="95"/>
                  <a:pt x="77" y="94"/>
                  <a:pt x="77" y="94"/>
                </a:cubicBezTo>
                <a:cubicBezTo>
                  <a:pt x="76" y="93"/>
                  <a:pt x="76" y="93"/>
                  <a:pt x="75" y="92"/>
                </a:cubicBezTo>
                <a:cubicBezTo>
                  <a:pt x="75" y="92"/>
                  <a:pt x="75" y="92"/>
                  <a:pt x="75" y="92"/>
                </a:cubicBezTo>
                <a:cubicBezTo>
                  <a:pt x="74" y="91"/>
                  <a:pt x="74" y="91"/>
                  <a:pt x="74" y="91"/>
                </a:cubicBezTo>
                <a:cubicBezTo>
                  <a:pt x="91" y="80"/>
                  <a:pt x="91" y="80"/>
                  <a:pt x="91" y="80"/>
                </a:cubicBezTo>
                <a:cubicBezTo>
                  <a:pt x="91" y="68"/>
                  <a:pt x="91" y="68"/>
                  <a:pt x="91" y="68"/>
                </a:cubicBezTo>
                <a:cubicBezTo>
                  <a:pt x="175" y="21"/>
                  <a:pt x="175" y="21"/>
                  <a:pt x="175" y="21"/>
                </a:cubicBezTo>
                <a:cubicBezTo>
                  <a:pt x="189" y="28"/>
                  <a:pt x="189" y="28"/>
                  <a:pt x="189" y="28"/>
                </a:cubicBezTo>
                <a:cubicBezTo>
                  <a:pt x="109" y="91"/>
                  <a:pt x="109" y="91"/>
                  <a:pt x="109" y="91"/>
                </a:cubicBezTo>
                <a:lnTo>
                  <a:pt x="98" y="87"/>
                </a:lnTo>
                <a:close/>
                <a:moveTo>
                  <a:pt x="175" y="133"/>
                </a:moveTo>
                <a:cubicBezTo>
                  <a:pt x="111" y="97"/>
                  <a:pt x="111" y="97"/>
                  <a:pt x="111" y="97"/>
                </a:cubicBezTo>
                <a:cubicBezTo>
                  <a:pt x="112" y="97"/>
                  <a:pt x="113" y="96"/>
                  <a:pt x="113" y="96"/>
                </a:cubicBezTo>
                <a:cubicBezTo>
                  <a:pt x="132" y="81"/>
                  <a:pt x="132" y="81"/>
                  <a:pt x="132" y="81"/>
                </a:cubicBezTo>
                <a:cubicBezTo>
                  <a:pt x="189" y="126"/>
                  <a:pt x="189" y="126"/>
                  <a:pt x="189" y="126"/>
                </a:cubicBezTo>
                <a:lnTo>
                  <a:pt x="175" y="133"/>
                </a:lnTo>
                <a:close/>
                <a:moveTo>
                  <a:pt x="175" y="133"/>
                </a:moveTo>
                <a:cubicBezTo>
                  <a:pt x="175" y="133"/>
                  <a:pt x="175" y="133"/>
                  <a:pt x="175" y="1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631"/>
          <p:cNvSpPr>
            <a:spLocks noEditPoints="1"/>
          </p:cNvSpPr>
          <p:nvPr/>
        </p:nvSpPr>
        <p:spPr bwMode="auto">
          <a:xfrm>
            <a:off x="1032935" y="4197351"/>
            <a:ext cx="16933" cy="16933"/>
          </a:xfrm>
          <a:custGeom>
            <a:avLst/>
            <a:gdLst>
              <a:gd name="T0" fmla="*/ 7 w 14"/>
              <a:gd name="T1" fmla="*/ 0 h 14"/>
              <a:gd name="T2" fmla="*/ 2 w 14"/>
              <a:gd name="T3" fmla="*/ 2 h 14"/>
              <a:gd name="T4" fmla="*/ 0 w 14"/>
              <a:gd name="T5" fmla="*/ 7 h 14"/>
              <a:gd name="T6" fmla="*/ 2 w 14"/>
              <a:gd name="T7" fmla="*/ 12 h 14"/>
              <a:gd name="T8" fmla="*/ 7 w 14"/>
              <a:gd name="T9" fmla="*/ 14 h 14"/>
              <a:gd name="T10" fmla="*/ 12 w 14"/>
              <a:gd name="T11" fmla="*/ 12 h 14"/>
              <a:gd name="T12" fmla="*/ 14 w 14"/>
              <a:gd name="T13" fmla="*/ 7 h 14"/>
              <a:gd name="T14" fmla="*/ 12 w 14"/>
              <a:gd name="T15" fmla="*/ 2 h 14"/>
              <a:gd name="T16" fmla="*/ 7 w 14"/>
              <a:gd name="T17" fmla="*/ 0 h 14"/>
              <a:gd name="T18" fmla="*/ 7 w 14"/>
              <a:gd name="T19" fmla="*/ 0 h 14"/>
              <a:gd name="T20" fmla="*/ 7 w 14"/>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7" y="0"/>
                </a:moveTo>
                <a:cubicBezTo>
                  <a:pt x="5" y="0"/>
                  <a:pt x="4" y="1"/>
                  <a:pt x="2" y="2"/>
                </a:cubicBezTo>
                <a:cubicBezTo>
                  <a:pt x="1" y="3"/>
                  <a:pt x="0" y="5"/>
                  <a:pt x="0" y="7"/>
                </a:cubicBezTo>
                <a:cubicBezTo>
                  <a:pt x="0" y="9"/>
                  <a:pt x="1" y="10"/>
                  <a:pt x="2" y="12"/>
                </a:cubicBezTo>
                <a:cubicBezTo>
                  <a:pt x="4" y="13"/>
                  <a:pt x="5" y="14"/>
                  <a:pt x="7" y="14"/>
                </a:cubicBezTo>
                <a:cubicBezTo>
                  <a:pt x="9" y="14"/>
                  <a:pt x="11" y="13"/>
                  <a:pt x="12" y="12"/>
                </a:cubicBezTo>
                <a:cubicBezTo>
                  <a:pt x="13" y="10"/>
                  <a:pt x="14" y="9"/>
                  <a:pt x="14" y="7"/>
                </a:cubicBezTo>
                <a:cubicBezTo>
                  <a:pt x="14" y="5"/>
                  <a:pt x="13" y="3"/>
                  <a:pt x="12" y="2"/>
                </a:cubicBezTo>
                <a:cubicBezTo>
                  <a:pt x="11" y="1"/>
                  <a:pt x="9" y="0"/>
                  <a:pt x="7" y="0"/>
                </a:cubicBezTo>
                <a:close/>
                <a:moveTo>
                  <a:pt x="7" y="0"/>
                </a:moveTo>
                <a:cubicBezTo>
                  <a:pt x="7" y="0"/>
                  <a:pt x="7" y="0"/>
                  <a:pt x="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632"/>
          <p:cNvSpPr>
            <a:spLocks noEditPoints="1"/>
          </p:cNvSpPr>
          <p:nvPr/>
        </p:nvSpPr>
        <p:spPr bwMode="auto">
          <a:xfrm>
            <a:off x="5437717" y="4104219"/>
            <a:ext cx="262467" cy="264584"/>
          </a:xfrm>
          <a:custGeom>
            <a:avLst/>
            <a:gdLst>
              <a:gd name="T0" fmla="*/ 188 w 201"/>
              <a:gd name="T1" fmla="*/ 50 h 201"/>
              <a:gd name="T2" fmla="*/ 151 w 201"/>
              <a:gd name="T3" fmla="*/ 13 h 201"/>
              <a:gd name="T4" fmla="*/ 101 w 201"/>
              <a:gd name="T5" fmla="*/ 0 h 201"/>
              <a:gd name="T6" fmla="*/ 50 w 201"/>
              <a:gd name="T7" fmla="*/ 13 h 201"/>
              <a:gd name="T8" fmla="*/ 14 w 201"/>
              <a:gd name="T9" fmla="*/ 50 h 201"/>
              <a:gd name="T10" fmla="*/ 0 w 201"/>
              <a:gd name="T11" fmla="*/ 100 h 201"/>
              <a:gd name="T12" fmla="*/ 14 w 201"/>
              <a:gd name="T13" fmla="*/ 151 h 201"/>
              <a:gd name="T14" fmla="*/ 50 w 201"/>
              <a:gd name="T15" fmla="*/ 187 h 201"/>
              <a:gd name="T16" fmla="*/ 101 w 201"/>
              <a:gd name="T17" fmla="*/ 201 h 201"/>
              <a:gd name="T18" fmla="*/ 151 w 201"/>
              <a:gd name="T19" fmla="*/ 187 h 201"/>
              <a:gd name="T20" fmla="*/ 188 w 201"/>
              <a:gd name="T21" fmla="*/ 151 h 201"/>
              <a:gd name="T22" fmla="*/ 201 w 201"/>
              <a:gd name="T23" fmla="*/ 100 h 201"/>
              <a:gd name="T24" fmla="*/ 188 w 201"/>
              <a:gd name="T25" fmla="*/ 50 h 201"/>
              <a:gd name="T26" fmla="*/ 162 w 201"/>
              <a:gd name="T27" fmla="*/ 136 h 201"/>
              <a:gd name="T28" fmla="*/ 136 w 201"/>
              <a:gd name="T29" fmla="*/ 162 h 201"/>
              <a:gd name="T30" fmla="*/ 101 w 201"/>
              <a:gd name="T31" fmla="*/ 171 h 201"/>
              <a:gd name="T32" fmla="*/ 65 w 201"/>
              <a:gd name="T33" fmla="*/ 162 h 201"/>
              <a:gd name="T34" fmla="*/ 39 w 201"/>
              <a:gd name="T35" fmla="*/ 136 h 201"/>
              <a:gd name="T36" fmla="*/ 29 w 201"/>
              <a:gd name="T37" fmla="*/ 100 h 201"/>
              <a:gd name="T38" fmla="*/ 39 w 201"/>
              <a:gd name="T39" fmla="*/ 65 h 201"/>
              <a:gd name="T40" fmla="*/ 65 w 201"/>
              <a:gd name="T41" fmla="*/ 39 h 201"/>
              <a:gd name="T42" fmla="*/ 101 w 201"/>
              <a:gd name="T43" fmla="*/ 29 h 201"/>
              <a:gd name="T44" fmla="*/ 136 w 201"/>
              <a:gd name="T45" fmla="*/ 39 h 201"/>
              <a:gd name="T46" fmla="*/ 162 w 201"/>
              <a:gd name="T47" fmla="*/ 65 h 201"/>
              <a:gd name="T48" fmla="*/ 172 w 201"/>
              <a:gd name="T49" fmla="*/ 100 h 201"/>
              <a:gd name="T50" fmla="*/ 162 w 201"/>
              <a:gd name="T51" fmla="*/ 136 h 201"/>
              <a:gd name="T52" fmla="*/ 162 w 201"/>
              <a:gd name="T53" fmla="*/ 136 h 201"/>
              <a:gd name="T54" fmla="*/ 162 w 201"/>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1" h="201">
                <a:moveTo>
                  <a:pt x="188" y="50"/>
                </a:moveTo>
                <a:cubicBezTo>
                  <a:pt x="179" y="34"/>
                  <a:pt x="166" y="22"/>
                  <a:pt x="151" y="13"/>
                </a:cubicBezTo>
                <a:cubicBezTo>
                  <a:pt x="136" y="4"/>
                  <a:pt x="119" y="0"/>
                  <a:pt x="101" y="0"/>
                </a:cubicBezTo>
                <a:cubicBezTo>
                  <a:pt x="82" y="0"/>
                  <a:pt x="66" y="4"/>
                  <a:pt x="50" y="13"/>
                </a:cubicBezTo>
                <a:cubicBezTo>
                  <a:pt x="35" y="22"/>
                  <a:pt x="23" y="34"/>
                  <a:pt x="14" y="50"/>
                </a:cubicBezTo>
                <a:cubicBezTo>
                  <a:pt x="5" y="65"/>
                  <a:pt x="0" y="82"/>
                  <a:pt x="0" y="100"/>
                </a:cubicBezTo>
                <a:cubicBezTo>
                  <a:pt x="0" y="119"/>
                  <a:pt x="5" y="135"/>
                  <a:pt x="14" y="151"/>
                </a:cubicBezTo>
                <a:cubicBezTo>
                  <a:pt x="23" y="166"/>
                  <a:pt x="35" y="178"/>
                  <a:pt x="50" y="187"/>
                </a:cubicBezTo>
                <a:cubicBezTo>
                  <a:pt x="66" y="196"/>
                  <a:pt x="82" y="201"/>
                  <a:pt x="101" y="201"/>
                </a:cubicBezTo>
                <a:cubicBezTo>
                  <a:pt x="119" y="201"/>
                  <a:pt x="136" y="196"/>
                  <a:pt x="151" y="187"/>
                </a:cubicBezTo>
                <a:cubicBezTo>
                  <a:pt x="166" y="178"/>
                  <a:pt x="179" y="166"/>
                  <a:pt x="188" y="151"/>
                </a:cubicBezTo>
                <a:cubicBezTo>
                  <a:pt x="197" y="135"/>
                  <a:pt x="201" y="119"/>
                  <a:pt x="201" y="100"/>
                </a:cubicBezTo>
                <a:cubicBezTo>
                  <a:pt x="201" y="82"/>
                  <a:pt x="197" y="65"/>
                  <a:pt x="188" y="50"/>
                </a:cubicBezTo>
                <a:close/>
                <a:moveTo>
                  <a:pt x="162" y="136"/>
                </a:moveTo>
                <a:cubicBezTo>
                  <a:pt x="156" y="147"/>
                  <a:pt x="147" y="156"/>
                  <a:pt x="136" y="162"/>
                </a:cubicBezTo>
                <a:cubicBezTo>
                  <a:pt x="125" y="168"/>
                  <a:pt x="114" y="171"/>
                  <a:pt x="101" y="171"/>
                </a:cubicBezTo>
                <a:cubicBezTo>
                  <a:pt x="88" y="171"/>
                  <a:pt x="76" y="168"/>
                  <a:pt x="65" y="162"/>
                </a:cubicBezTo>
                <a:cubicBezTo>
                  <a:pt x="54" y="156"/>
                  <a:pt x="45" y="147"/>
                  <a:pt x="39" y="136"/>
                </a:cubicBezTo>
                <a:cubicBezTo>
                  <a:pt x="33" y="125"/>
                  <a:pt x="29" y="113"/>
                  <a:pt x="29" y="100"/>
                </a:cubicBezTo>
                <a:cubicBezTo>
                  <a:pt x="29" y="87"/>
                  <a:pt x="33" y="75"/>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5"/>
                  <a:pt x="172" y="87"/>
                  <a:pt x="172" y="100"/>
                </a:cubicBezTo>
                <a:cubicBezTo>
                  <a:pt x="172" y="113"/>
                  <a:pt x="169" y="125"/>
                  <a:pt x="162" y="136"/>
                </a:cubicBezTo>
                <a:close/>
                <a:moveTo>
                  <a:pt x="162" y="136"/>
                </a:moveTo>
                <a:cubicBezTo>
                  <a:pt x="162" y="136"/>
                  <a:pt x="162" y="136"/>
                  <a:pt x="162"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633"/>
          <p:cNvSpPr>
            <a:spLocks noEditPoints="1"/>
          </p:cNvSpPr>
          <p:nvPr/>
        </p:nvSpPr>
        <p:spPr bwMode="auto">
          <a:xfrm>
            <a:off x="5524502" y="4167719"/>
            <a:ext cx="88900" cy="137584"/>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close/>
                <a:moveTo>
                  <a:pt x="11" y="27"/>
                </a:moveTo>
                <a:lnTo>
                  <a:pt x="31" y="38"/>
                </a:lnTo>
                <a:lnTo>
                  <a:pt x="11" y="48"/>
                </a:lnTo>
                <a:lnTo>
                  <a:pt x="11" y="27"/>
                </a:lnTo>
                <a:close/>
                <a:moveTo>
                  <a:pt x="11" y="27"/>
                </a:moveTo>
                <a:lnTo>
                  <a:pt x="11" y="2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0" name="Freeform 634"/>
          <p:cNvSpPr>
            <a:spLocks noEditPoints="1"/>
          </p:cNvSpPr>
          <p:nvPr/>
        </p:nvSpPr>
        <p:spPr bwMode="auto">
          <a:xfrm>
            <a:off x="5524502" y="4167719"/>
            <a:ext cx="88900" cy="137584"/>
          </a:xfrm>
          <a:custGeom>
            <a:avLst/>
            <a:gdLst>
              <a:gd name="T0" fmla="*/ 0 w 42"/>
              <a:gd name="T1" fmla="*/ 65 h 65"/>
              <a:gd name="T2" fmla="*/ 42 w 42"/>
              <a:gd name="T3" fmla="*/ 44 h 65"/>
              <a:gd name="T4" fmla="*/ 42 w 42"/>
              <a:gd name="T5" fmla="*/ 0 h 65"/>
              <a:gd name="T6" fmla="*/ 0 w 42"/>
              <a:gd name="T7" fmla="*/ 21 h 65"/>
              <a:gd name="T8" fmla="*/ 0 w 42"/>
              <a:gd name="T9" fmla="*/ 65 h 65"/>
              <a:gd name="T10" fmla="*/ 11 w 42"/>
              <a:gd name="T11" fmla="*/ 27 h 65"/>
              <a:gd name="T12" fmla="*/ 31 w 42"/>
              <a:gd name="T13" fmla="*/ 38 h 65"/>
              <a:gd name="T14" fmla="*/ 11 w 42"/>
              <a:gd name="T15" fmla="*/ 48 h 65"/>
              <a:gd name="T16" fmla="*/ 11 w 42"/>
              <a:gd name="T17" fmla="*/ 27 h 65"/>
              <a:gd name="T18" fmla="*/ 11 w 42"/>
              <a:gd name="T19" fmla="*/ 27 h 65"/>
              <a:gd name="T20" fmla="*/ 11 w 42"/>
              <a:gd name="T21" fmla="*/ 2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65">
                <a:moveTo>
                  <a:pt x="0" y="65"/>
                </a:moveTo>
                <a:lnTo>
                  <a:pt x="42" y="44"/>
                </a:lnTo>
                <a:lnTo>
                  <a:pt x="42" y="0"/>
                </a:lnTo>
                <a:lnTo>
                  <a:pt x="0" y="21"/>
                </a:lnTo>
                <a:lnTo>
                  <a:pt x="0" y="65"/>
                </a:lnTo>
                <a:moveTo>
                  <a:pt x="11" y="27"/>
                </a:moveTo>
                <a:lnTo>
                  <a:pt x="31" y="38"/>
                </a:lnTo>
                <a:lnTo>
                  <a:pt x="11" y="48"/>
                </a:lnTo>
                <a:lnTo>
                  <a:pt x="11" y="27"/>
                </a:lnTo>
                <a:moveTo>
                  <a:pt x="11" y="27"/>
                </a:moveTo>
                <a:lnTo>
                  <a:pt x="11" y="2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1" name="Freeform 635"/>
          <p:cNvSpPr>
            <a:spLocks noEditPoints="1"/>
          </p:cNvSpPr>
          <p:nvPr/>
        </p:nvSpPr>
        <p:spPr bwMode="auto">
          <a:xfrm>
            <a:off x="9235020" y="4866220"/>
            <a:ext cx="247649" cy="192617"/>
          </a:xfrm>
          <a:custGeom>
            <a:avLst/>
            <a:gdLst>
              <a:gd name="T0" fmla="*/ 87 w 189"/>
              <a:gd name="T1" fmla="*/ 90 h 146"/>
              <a:gd name="T2" fmla="*/ 95 w 189"/>
              <a:gd name="T3" fmla="*/ 72 h 146"/>
              <a:gd name="T4" fmla="*/ 100 w 189"/>
              <a:gd name="T5" fmla="*/ 64 h 146"/>
              <a:gd name="T6" fmla="*/ 105 w 189"/>
              <a:gd name="T7" fmla="*/ 57 h 146"/>
              <a:gd name="T8" fmla="*/ 112 w 189"/>
              <a:gd name="T9" fmla="*/ 53 h 146"/>
              <a:gd name="T10" fmla="*/ 122 w 189"/>
              <a:gd name="T11" fmla="*/ 51 h 146"/>
              <a:gd name="T12" fmla="*/ 149 w 189"/>
              <a:gd name="T13" fmla="*/ 51 h 146"/>
              <a:gd name="T14" fmla="*/ 149 w 189"/>
              <a:gd name="T15" fmla="*/ 71 h 146"/>
              <a:gd name="T16" fmla="*/ 150 w 189"/>
              <a:gd name="T17" fmla="*/ 74 h 146"/>
              <a:gd name="T18" fmla="*/ 152 w 189"/>
              <a:gd name="T19" fmla="*/ 75 h 146"/>
              <a:gd name="T20" fmla="*/ 155 w 189"/>
              <a:gd name="T21" fmla="*/ 74 h 146"/>
              <a:gd name="T22" fmla="*/ 189 w 189"/>
              <a:gd name="T23" fmla="*/ 40 h 146"/>
              <a:gd name="T24" fmla="*/ 189 w 189"/>
              <a:gd name="T25" fmla="*/ 37 h 146"/>
              <a:gd name="T26" fmla="*/ 189 w 189"/>
              <a:gd name="T27" fmla="*/ 35 h 146"/>
              <a:gd name="T28" fmla="*/ 155 w 189"/>
              <a:gd name="T29" fmla="*/ 1 h 146"/>
              <a:gd name="T30" fmla="*/ 152 w 189"/>
              <a:gd name="T31" fmla="*/ 0 h 146"/>
              <a:gd name="T32" fmla="*/ 150 w 189"/>
              <a:gd name="T33" fmla="*/ 1 h 146"/>
              <a:gd name="T34" fmla="*/ 149 w 189"/>
              <a:gd name="T35" fmla="*/ 4 h 146"/>
              <a:gd name="T36" fmla="*/ 149 w 189"/>
              <a:gd name="T37" fmla="*/ 24 h 146"/>
              <a:gd name="T38" fmla="*/ 122 w 189"/>
              <a:gd name="T39" fmla="*/ 24 h 146"/>
              <a:gd name="T40" fmla="*/ 108 w 189"/>
              <a:gd name="T41" fmla="*/ 26 h 146"/>
              <a:gd name="T42" fmla="*/ 97 w 189"/>
              <a:gd name="T43" fmla="*/ 30 h 146"/>
              <a:gd name="T44" fmla="*/ 87 w 189"/>
              <a:gd name="T45" fmla="*/ 37 h 146"/>
              <a:gd name="T46" fmla="*/ 79 w 189"/>
              <a:gd name="T47" fmla="*/ 46 h 146"/>
              <a:gd name="T48" fmla="*/ 73 w 189"/>
              <a:gd name="T49" fmla="*/ 57 h 146"/>
              <a:gd name="T50" fmla="*/ 67 w 189"/>
              <a:gd name="T51" fmla="*/ 68 h 146"/>
              <a:gd name="T52" fmla="*/ 62 w 189"/>
              <a:gd name="T53" fmla="*/ 80 h 146"/>
              <a:gd name="T54" fmla="*/ 53 w 189"/>
              <a:gd name="T55" fmla="*/ 98 h 146"/>
              <a:gd name="T56" fmla="*/ 49 w 189"/>
              <a:gd name="T57" fmla="*/ 106 h 146"/>
              <a:gd name="T58" fmla="*/ 43 w 189"/>
              <a:gd name="T59" fmla="*/ 112 h 146"/>
              <a:gd name="T60" fmla="*/ 36 w 189"/>
              <a:gd name="T61" fmla="*/ 117 h 146"/>
              <a:gd name="T62" fmla="*/ 27 w 189"/>
              <a:gd name="T63" fmla="*/ 119 h 146"/>
              <a:gd name="T64" fmla="*/ 3 w 189"/>
              <a:gd name="T65" fmla="*/ 119 h 146"/>
              <a:gd name="T66" fmla="*/ 1 w 189"/>
              <a:gd name="T67" fmla="*/ 120 h 146"/>
              <a:gd name="T68" fmla="*/ 0 w 189"/>
              <a:gd name="T69" fmla="*/ 122 h 146"/>
              <a:gd name="T70" fmla="*/ 0 w 189"/>
              <a:gd name="T71" fmla="*/ 143 h 146"/>
              <a:gd name="T72" fmla="*/ 1 w 189"/>
              <a:gd name="T73" fmla="*/ 145 h 146"/>
              <a:gd name="T74" fmla="*/ 3 w 189"/>
              <a:gd name="T75" fmla="*/ 146 h 146"/>
              <a:gd name="T76" fmla="*/ 27 w 189"/>
              <a:gd name="T77" fmla="*/ 146 h 146"/>
              <a:gd name="T78" fmla="*/ 40 w 189"/>
              <a:gd name="T79" fmla="*/ 144 h 146"/>
              <a:gd name="T80" fmla="*/ 52 w 189"/>
              <a:gd name="T81" fmla="*/ 140 h 146"/>
              <a:gd name="T82" fmla="*/ 61 w 189"/>
              <a:gd name="T83" fmla="*/ 132 h 146"/>
              <a:gd name="T84" fmla="*/ 69 w 189"/>
              <a:gd name="T85" fmla="*/ 124 h 146"/>
              <a:gd name="T86" fmla="*/ 76 w 189"/>
              <a:gd name="T87" fmla="*/ 113 h 146"/>
              <a:gd name="T88" fmla="*/ 82 w 189"/>
              <a:gd name="T89" fmla="*/ 102 h 146"/>
              <a:gd name="T90" fmla="*/ 87 w 189"/>
              <a:gd name="T91" fmla="*/ 90 h 146"/>
              <a:gd name="T92" fmla="*/ 87 w 189"/>
              <a:gd name="T93" fmla="*/ 90 h 146"/>
              <a:gd name="T94" fmla="*/ 87 w 189"/>
              <a:gd name="T95" fmla="*/ 9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9" h="146">
                <a:moveTo>
                  <a:pt x="87" y="90"/>
                </a:moveTo>
                <a:cubicBezTo>
                  <a:pt x="90" y="82"/>
                  <a:pt x="93" y="76"/>
                  <a:pt x="95" y="72"/>
                </a:cubicBezTo>
                <a:cubicBezTo>
                  <a:pt x="97" y="69"/>
                  <a:pt x="98" y="66"/>
                  <a:pt x="100" y="64"/>
                </a:cubicBezTo>
                <a:cubicBezTo>
                  <a:pt x="101" y="62"/>
                  <a:pt x="103" y="59"/>
                  <a:pt x="105" y="57"/>
                </a:cubicBezTo>
                <a:cubicBezTo>
                  <a:pt x="107" y="55"/>
                  <a:pt x="110" y="54"/>
                  <a:pt x="112" y="53"/>
                </a:cubicBezTo>
                <a:cubicBezTo>
                  <a:pt x="115" y="52"/>
                  <a:pt x="118" y="51"/>
                  <a:pt x="122" y="51"/>
                </a:cubicBezTo>
                <a:cubicBezTo>
                  <a:pt x="149" y="51"/>
                  <a:pt x="149" y="51"/>
                  <a:pt x="149" y="51"/>
                </a:cubicBezTo>
                <a:cubicBezTo>
                  <a:pt x="149" y="71"/>
                  <a:pt x="149" y="71"/>
                  <a:pt x="149" y="71"/>
                </a:cubicBezTo>
                <a:cubicBezTo>
                  <a:pt x="149" y="72"/>
                  <a:pt x="149" y="73"/>
                  <a:pt x="150" y="74"/>
                </a:cubicBezTo>
                <a:cubicBezTo>
                  <a:pt x="150" y="74"/>
                  <a:pt x="151" y="75"/>
                  <a:pt x="152" y="75"/>
                </a:cubicBezTo>
                <a:cubicBezTo>
                  <a:pt x="153" y="75"/>
                  <a:pt x="154" y="74"/>
                  <a:pt x="155" y="74"/>
                </a:cubicBezTo>
                <a:cubicBezTo>
                  <a:pt x="189" y="40"/>
                  <a:pt x="189" y="40"/>
                  <a:pt x="189" y="40"/>
                </a:cubicBezTo>
                <a:cubicBezTo>
                  <a:pt x="189" y="39"/>
                  <a:pt x="189" y="38"/>
                  <a:pt x="189" y="37"/>
                </a:cubicBezTo>
                <a:cubicBezTo>
                  <a:pt x="189" y="36"/>
                  <a:pt x="189" y="36"/>
                  <a:pt x="189" y="35"/>
                </a:cubicBezTo>
                <a:cubicBezTo>
                  <a:pt x="155" y="1"/>
                  <a:pt x="155" y="1"/>
                  <a:pt x="155" y="1"/>
                </a:cubicBezTo>
                <a:cubicBezTo>
                  <a:pt x="154" y="1"/>
                  <a:pt x="153" y="0"/>
                  <a:pt x="152" y="0"/>
                </a:cubicBezTo>
                <a:cubicBezTo>
                  <a:pt x="151" y="0"/>
                  <a:pt x="150" y="0"/>
                  <a:pt x="150" y="1"/>
                </a:cubicBezTo>
                <a:cubicBezTo>
                  <a:pt x="149" y="2"/>
                  <a:pt x="149" y="3"/>
                  <a:pt x="149" y="4"/>
                </a:cubicBezTo>
                <a:cubicBezTo>
                  <a:pt x="149" y="24"/>
                  <a:pt x="149" y="24"/>
                  <a:pt x="149" y="24"/>
                </a:cubicBezTo>
                <a:cubicBezTo>
                  <a:pt x="122" y="24"/>
                  <a:pt x="122" y="24"/>
                  <a:pt x="122" y="24"/>
                </a:cubicBezTo>
                <a:cubicBezTo>
                  <a:pt x="117" y="24"/>
                  <a:pt x="112" y="24"/>
                  <a:pt x="108" y="26"/>
                </a:cubicBezTo>
                <a:cubicBezTo>
                  <a:pt x="104" y="27"/>
                  <a:pt x="100" y="28"/>
                  <a:pt x="97" y="30"/>
                </a:cubicBezTo>
                <a:cubicBezTo>
                  <a:pt x="94" y="32"/>
                  <a:pt x="90" y="34"/>
                  <a:pt x="87" y="37"/>
                </a:cubicBezTo>
                <a:cubicBezTo>
                  <a:pt x="84" y="40"/>
                  <a:pt x="82" y="43"/>
                  <a:pt x="79" y="46"/>
                </a:cubicBezTo>
                <a:cubicBezTo>
                  <a:pt x="77" y="49"/>
                  <a:pt x="75" y="52"/>
                  <a:pt x="73" y="57"/>
                </a:cubicBezTo>
                <a:cubicBezTo>
                  <a:pt x="70" y="61"/>
                  <a:pt x="68" y="65"/>
                  <a:pt x="67" y="68"/>
                </a:cubicBezTo>
                <a:cubicBezTo>
                  <a:pt x="66" y="71"/>
                  <a:pt x="64" y="75"/>
                  <a:pt x="62" y="80"/>
                </a:cubicBezTo>
                <a:cubicBezTo>
                  <a:pt x="58" y="87"/>
                  <a:pt x="56" y="93"/>
                  <a:pt x="53" y="98"/>
                </a:cubicBezTo>
                <a:cubicBezTo>
                  <a:pt x="52" y="101"/>
                  <a:pt x="50" y="104"/>
                  <a:pt x="49" y="106"/>
                </a:cubicBezTo>
                <a:cubicBezTo>
                  <a:pt x="47" y="108"/>
                  <a:pt x="45" y="110"/>
                  <a:pt x="43" y="112"/>
                </a:cubicBezTo>
                <a:cubicBezTo>
                  <a:pt x="41" y="115"/>
                  <a:pt x="39" y="116"/>
                  <a:pt x="36" y="117"/>
                </a:cubicBezTo>
                <a:cubicBezTo>
                  <a:pt x="33" y="118"/>
                  <a:pt x="30" y="119"/>
                  <a:pt x="27" y="119"/>
                </a:cubicBezTo>
                <a:cubicBezTo>
                  <a:pt x="3" y="119"/>
                  <a:pt x="3" y="119"/>
                  <a:pt x="3" y="119"/>
                </a:cubicBezTo>
                <a:cubicBezTo>
                  <a:pt x="2" y="119"/>
                  <a:pt x="1" y="119"/>
                  <a:pt x="1" y="120"/>
                </a:cubicBezTo>
                <a:cubicBezTo>
                  <a:pt x="0" y="120"/>
                  <a:pt x="0" y="121"/>
                  <a:pt x="0" y="122"/>
                </a:cubicBezTo>
                <a:cubicBezTo>
                  <a:pt x="0" y="143"/>
                  <a:pt x="0" y="143"/>
                  <a:pt x="0" y="143"/>
                </a:cubicBezTo>
                <a:cubicBezTo>
                  <a:pt x="0" y="143"/>
                  <a:pt x="0" y="144"/>
                  <a:pt x="1" y="145"/>
                </a:cubicBezTo>
                <a:cubicBezTo>
                  <a:pt x="1" y="146"/>
                  <a:pt x="2" y="146"/>
                  <a:pt x="3" y="146"/>
                </a:cubicBezTo>
                <a:cubicBezTo>
                  <a:pt x="27" y="146"/>
                  <a:pt x="27" y="146"/>
                  <a:pt x="27" y="146"/>
                </a:cubicBezTo>
                <a:cubicBezTo>
                  <a:pt x="32" y="146"/>
                  <a:pt x="36" y="145"/>
                  <a:pt x="40" y="144"/>
                </a:cubicBezTo>
                <a:cubicBezTo>
                  <a:pt x="45" y="143"/>
                  <a:pt x="48" y="141"/>
                  <a:pt x="52" y="140"/>
                </a:cubicBezTo>
                <a:cubicBezTo>
                  <a:pt x="55" y="138"/>
                  <a:pt x="58" y="135"/>
                  <a:pt x="61" y="132"/>
                </a:cubicBezTo>
                <a:cubicBezTo>
                  <a:pt x="64" y="129"/>
                  <a:pt x="67" y="126"/>
                  <a:pt x="69" y="124"/>
                </a:cubicBezTo>
                <a:cubicBezTo>
                  <a:pt x="71" y="121"/>
                  <a:pt x="73" y="117"/>
                  <a:pt x="76" y="113"/>
                </a:cubicBezTo>
                <a:cubicBezTo>
                  <a:pt x="78" y="109"/>
                  <a:pt x="80" y="105"/>
                  <a:pt x="82" y="102"/>
                </a:cubicBezTo>
                <a:cubicBezTo>
                  <a:pt x="83" y="99"/>
                  <a:pt x="85" y="95"/>
                  <a:pt x="87" y="90"/>
                </a:cubicBezTo>
                <a:close/>
                <a:moveTo>
                  <a:pt x="87" y="90"/>
                </a:moveTo>
                <a:cubicBezTo>
                  <a:pt x="87" y="90"/>
                  <a:pt x="87" y="90"/>
                  <a:pt x="87" y="9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3" name="Freeform 636"/>
          <p:cNvSpPr>
            <a:spLocks noEditPoints="1"/>
          </p:cNvSpPr>
          <p:nvPr/>
        </p:nvSpPr>
        <p:spPr bwMode="auto">
          <a:xfrm>
            <a:off x="9235019" y="4897968"/>
            <a:ext cx="91016" cy="69851"/>
          </a:xfrm>
          <a:custGeom>
            <a:avLst/>
            <a:gdLst>
              <a:gd name="T0" fmla="*/ 3 w 70"/>
              <a:gd name="T1" fmla="*/ 27 h 53"/>
              <a:gd name="T2" fmla="*/ 27 w 70"/>
              <a:gd name="T3" fmla="*/ 27 h 53"/>
              <a:gd name="T4" fmla="*/ 35 w 70"/>
              <a:gd name="T5" fmla="*/ 29 h 53"/>
              <a:gd name="T6" fmla="*/ 42 w 70"/>
              <a:gd name="T7" fmla="*/ 32 h 53"/>
              <a:gd name="T8" fmla="*/ 48 w 70"/>
              <a:gd name="T9" fmla="*/ 38 h 53"/>
              <a:gd name="T10" fmla="*/ 52 w 70"/>
              <a:gd name="T11" fmla="*/ 45 h 53"/>
              <a:gd name="T12" fmla="*/ 56 w 70"/>
              <a:gd name="T13" fmla="*/ 53 h 53"/>
              <a:gd name="T14" fmla="*/ 70 w 70"/>
              <a:gd name="T15" fmla="*/ 24 h 53"/>
              <a:gd name="T16" fmla="*/ 27 w 70"/>
              <a:gd name="T17" fmla="*/ 0 h 53"/>
              <a:gd name="T18" fmla="*/ 3 w 70"/>
              <a:gd name="T19" fmla="*/ 0 h 53"/>
              <a:gd name="T20" fmla="*/ 1 w 70"/>
              <a:gd name="T21" fmla="*/ 1 h 53"/>
              <a:gd name="T22" fmla="*/ 0 w 70"/>
              <a:gd name="T23" fmla="*/ 3 h 53"/>
              <a:gd name="T24" fmla="*/ 0 w 70"/>
              <a:gd name="T25" fmla="*/ 24 h 53"/>
              <a:gd name="T26" fmla="*/ 1 w 70"/>
              <a:gd name="T27" fmla="*/ 26 h 53"/>
              <a:gd name="T28" fmla="*/ 3 w 70"/>
              <a:gd name="T29" fmla="*/ 27 h 53"/>
              <a:gd name="T30" fmla="*/ 3 w 70"/>
              <a:gd name="T31" fmla="*/ 27 h 53"/>
              <a:gd name="T32" fmla="*/ 3 w 70"/>
              <a:gd name="T33"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53">
                <a:moveTo>
                  <a:pt x="3" y="27"/>
                </a:moveTo>
                <a:cubicBezTo>
                  <a:pt x="27" y="27"/>
                  <a:pt x="27" y="27"/>
                  <a:pt x="27" y="27"/>
                </a:cubicBezTo>
                <a:cubicBezTo>
                  <a:pt x="30" y="27"/>
                  <a:pt x="33" y="28"/>
                  <a:pt x="35" y="29"/>
                </a:cubicBezTo>
                <a:cubicBezTo>
                  <a:pt x="38" y="30"/>
                  <a:pt x="40" y="31"/>
                  <a:pt x="42" y="32"/>
                </a:cubicBezTo>
                <a:cubicBezTo>
                  <a:pt x="44" y="34"/>
                  <a:pt x="46" y="36"/>
                  <a:pt x="48" y="38"/>
                </a:cubicBezTo>
                <a:cubicBezTo>
                  <a:pt x="49" y="41"/>
                  <a:pt x="51" y="43"/>
                  <a:pt x="52" y="45"/>
                </a:cubicBezTo>
                <a:cubicBezTo>
                  <a:pt x="53" y="47"/>
                  <a:pt x="54" y="49"/>
                  <a:pt x="56" y="53"/>
                </a:cubicBezTo>
                <a:cubicBezTo>
                  <a:pt x="61" y="40"/>
                  <a:pt x="66" y="30"/>
                  <a:pt x="70" y="24"/>
                </a:cubicBezTo>
                <a:cubicBezTo>
                  <a:pt x="59" y="8"/>
                  <a:pt x="44" y="0"/>
                  <a:pt x="27" y="0"/>
                </a:cubicBezTo>
                <a:cubicBezTo>
                  <a:pt x="3" y="0"/>
                  <a:pt x="3" y="0"/>
                  <a:pt x="3" y="0"/>
                </a:cubicBezTo>
                <a:cubicBezTo>
                  <a:pt x="2" y="0"/>
                  <a:pt x="1" y="0"/>
                  <a:pt x="1" y="1"/>
                </a:cubicBezTo>
                <a:cubicBezTo>
                  <a:pt x="0" y="1"/>
                  <a:pt x="0" y="2"/>
                  <a:pt x="0" y="3"/>
                </a:cubicBezTo>
                <a:cubicBezTo>
                  <a:pt x="0" y="24"/>
                  <a:pt x="0" y="24"/>
                  <a:pt x="0" y="24"/>
                </a:cubicBezTo>
                <a:cubicBezTo>
                  <a:pt x="0" y="25"/>
                  <a:pt x="0" y="25"/>
                  <a:pt x="1" y="26"/>
                </a:cubicBezTo>
                <a:cubicBezTo>
                  <a:pt x="1" y="27"/>
                  <a:pt x="2" y="27"/>
                  <a:pt x="3" y="27"/>
                </a:cubicBezTo>
                <a:close/>
                <a:moveTo>
                  <a:pt x="3" y="27"/>
                </a:moveTo>
                <a:cubicBezTo>
                  <a:pt x="3" y="27"/>
                  <a:pt x="3" y="27"/>
                  <a:pt x="3" y="2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4" name="Freeform 637"/>
          <p:cNvSpPr>
            <a:spLocks noEditPoints="1"/>
          </p:cNvSpPr>
          <p:nvPr/>
        </p:nvSpPr>
        <p:spPr bwMode="auto">
          <a:xfrm>
            <a:off x="9336620" y="4988985"/>
            <a:ext cx="146049" cy="101600"/>
          </a:xfrm>
          <a:custGeom>
            <a:avLst/>
            <a:gdLst>
              <a:gd name="T0" fmla="*/ 77 w 111"/>
              <a:gd name="T1" fmla="*/ 3 h 77"/>
              <a:gd name="T2" fmla="*/ 74 w 111"/>
              <a:gd name="T3" fmla="*/ 2 h 77"/>
              <a:gd name="T4" fmla="*/ 72 w 111"/>
              <a:gd name="T5" fmla="*/ 3 h 77"/>
              <a:gd name="T6" fmla="*/ 71 w 111"/>
              <a:gd name="T7" fmla="*/ 5 h 77"/>
              <a:gd name="T8" fmla="*/ 71 w 111"/>
              <a:gd name="T9" fmla="*/ 26 h 77"/>
              <a:gd name="T10" fmla="*/ 44 w 111"/>
              <a:gd name="T11" fmla="*/ 26 h 77"/>
              <a:gd name="T12" fmla="*/ 35 w 111"/>
              <a:gd name="T13" fmla="*/ 24 h 77"/>
              <a:gd name="T14" fmla="*/ 28 w 111"/>
              <a:gd name="T15" fmla="*/ 21 h 77"/>
              <a:gd name="T16" fmla="*/ 23 w 111"/>
              <a:gd name="T17" fmla="*/ 15 h 77"/>
              <a:gd name="T18" fmla="*/ 19 w 111"/>
              <a:gd name="T19" fmla="*/ 8 h 77"/>
              <a:gd name="T20" fmla="*/ 15 w 111"/>
              <a:gd name="T21" fmla="*/ 0 h 77"/>
              <a:gd name="T22" fmla="*/ 0 w 111"/>
              <a:gd name="T23" fmla="*/ 29 h 77"/>
              <a:gd name="T24" fmla="*/ 6 w 111"/>
              <a:gd name="T25" fmla="*/ 36 h 77"/>
              <a:gd name="T26" fmla="*/ 12 w 111"/>
              <a:gd name="T27" fmla="*/ 42 h 77"/>
              <a:gd name="T28" fmla="*/ 18 w 111"/>
              <a:gd name="T29" fmla="*/ 46 h 77"/>
              <a:gd name="T30" fmla="*/ 25 w 111"/>
              <a:gd name="T31" fmla="*/ 49 h 77"/>
              <a:gd name="T32" fmla="*/ 31 w 111"/>
              <a:gd name="T33" fmla="*/ 51 h 77"/>
              <a:gd name="T34" fmla="*/ 38 w 111"/>
              <a:gd name="T35" fmla="*/ 52 h 77"/>
              <a:gd name="T36" fmla="*/ 45 w 111"/>
              <a:gd name="T37" fmla="*/ 53 h 77"/>
              <a:gd name="T38" fmla="*/ 53 w 111"/>
              <a:gd name="T39" fmla="*/ 53 h 77"/>
              <a:gd name="T40" fmla="*/ 62 w 111"/>
              <a:gd name="T41" fmla="*/ 53 h 77"/>
              <a:gd name="T42" fmla="*/ 71 w 111"/>
              <a:gd name="T43" fmla="*/ 53 h 77"/>
              <a:gd name="T44" fmla="*/ 71 w 111"/>
              <a:gd name="T45" fmla="*/ 73 h 77"/>
              <a:gd name="T46" fmla="*/ 72 w 111"/>
              <a:gd name="T47" fmla="*/ 76 h 77"/>
              <a:gd name="T48" fmla="*/ 74 w 111"/>
              <a:gd name="T49" fmla="*/ 77 h 77"/>
              <a:gd name="T50" fmla="*/ 77 w 111"/>
              <a:gd name="T51" fmla="*/ 76 h 77"/>
              <a:gd name="T52" fmla="*/ 111 w 111"/>
              <a:gd name="T53" fmla="*/ 42 h 77"/>
              <a:gd name="T54" fmla="*/ 111 w 111"/>
              <a:gd name="T55" fmla="*/ 39 h 77"/>
              <a:gd name="T56" fmla="*/ 111 w 111"/>
              <a:gd name="T57" fmla="*/ 37 h 77"/>
              <a:gd name="T58" fmla="*/ 77 w 111"/>
              <a:gd name="T59" fmla="*/ 3 h 77"/>
              <a:gd name="T60" fmla="*/ 77 w 111"/>
              <a:gd name="T61" fmla="*/ 3 h 77"/>
              <a:gd name="T62" fmla="*/ 77 w 111"/>
              <a:gd name="T63" fmla="*/ 3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77">
                <a:moveTo>
                  <a:pt x="77" y="3"/>
                </a:moveTo>
                <a:cubicBezTo>
                  <a:pt x="76" y="2"/>
                  <a:pt x="75" y="2"/>
                  <a:pt x="74" y="2"/>
                </a:cubicBezTo>
                <a:cubicBezTo>
                  <a:pt x="73" y="2"/>
                  <a:pt x="72" y="2"/>
                  <a:pt x="72" y="3"/>
                </a:cubicBezTo>
                <a:cubicBezTo>
                  <a:pt x="71" y="4"/>
                  <a:pt x="71" y="4"/>
                  <a:pt x="71" y="5"/>
                </a:cubicBezTo>
                <a:cubicBezTo>
                  <a:pt x="71" y="26"/>
                  <a:pt x="71" y="26"/>
                  <a:pt x="71" y="26"/>
                </a:cubicBezTo>
                <a:cubicBezTo>
                  <a:pt x="44" y="26"/>
                  <a:pt x="44" y="26"/>
                  <a:pt x="44" y="26"/>
                </a:cubicBezTo>
                <a:cubicBezTo>
                  <a:pt x="41" y="26"/>
                  <a:pt x="38" y="25"/>
                  <a:pt x="35" y="24"/>
                </a:cubicBezTo>
                <a:cubicBezTo>
                  <a:pt x="32" y="23"/>
                  <a:pt x="30" y="22"/>
                  <a:pt x="28" y="21"/>
                </a:cubicBezTo>
                <a:cubicBezTo>
                  <a:pt x="27" y="19"/>
                  <a:pt x="25" y="17"/>
                  <a:pt x="23" y="15"/>
                </a:cubicBezTo>
                <a:cubicBezTo>
                  <a:pt x="21" y="12"/>
                  <a:pt x="20" y="10"/>
                  <a:pt x="19" y="8"/>
                </a:cubicBezTo>
                <a:cubicBezTo>
                  <a:pt x="18" y="6"/>
                  <a:pt x="16" y="3"/>
                  <a:pt x="15" y="0"/>
                </a:cubicBezTo>
                <a:cubicBezTo>
                  <a:pt x="9" y="13"/>
                  <a:pt x="5" y="23"/>
                  <a:pt x="0" y="29"/>
                </a:cubicBezTo>
                <a:cubicBezTo>
                  <a:pt x="2" y="32"/>
                  <a:pt x="4" y="34"/>
                  <a:pt x="6" y="36"/>
                </a:cubicBezTo>
                <a:cubicBezTo>
                  <a:pt x="8" y="39"/>
                  <a:pt x="10" y="40"/>
                  <a:pt x="12" y="42"/>
                </a:cubicBezTo>
                <a:cubicBezTo>
                  <a:pt x="14" y="44"/>
                  <a:pt x="16" y="45"/>
                  <a:pt x="18" y="46"/>
                </a:cubicBezTo>
                <a:cubicBezTo>
                  <a:pt x="21" y="48"/>
                  <a:pt x="23" y="49"/>
                  <a:pt x="25" y="49"/>
                </a:cubicBezTo>
                <a:cubicBezTo>
                  <a:pt x="26" y="50"/>
                  <a:pt x="29" y="51"/>
                  <a:pt x="31" y="51"/>
                </a:cubicBezTo>
                <a:cubicBezTo>
                  <a:pt x="34" y="52"/>
                  <a:pt x="36" y="52"/>
                  <a:pt x="38" y="52"/>
                </a:cubicBezTo>
                <a:cubicBezTo>
                  <a:pt x="40" y="53"/>
                  <a:pt x="42" y="53"/>
                  <a:pt x="45" y="53"/>
                </a:cubicBezTo>
                <a:cubicBezTo>
                  <a:pt x="49" y="53"/>
                  <a:pt x="51" y="53"/>
                  <a:pt x="53" y="53"/>
                </a:cubicBezTo>
                <a:cubicBezTo>
                  <a:pt x="55" y="53"/>
                  <a:pt x="58" y="53"/>
                  <a:pt x="62" y="53"/>
                </a:cubicBezTo>
                <a:cubicBezTo>
                  <a:pt x="66" y="53"/>
                  <a:pt x="69" y="53"/>
                  <a:pt x="71" y="53"/>
                </a:cubicBezTo>
                <a:cubicBezTo>
                  <a:pt x="71" y="73"/>
                  <a:pt x="71" y="73"/>
                  <a:pt x="71" y="73"/>
                </a:cubicBezTo>
                <a:cubicBezTo>
                  <a:pt x="71" y="74"/>
                  <a:pt x="71" y="75"/>
                  <a:pt x="72" y="76"/>
                </a:cubicBezTo>
                <a:cubicBezTo>
                  <a:pt x="72" y="76"/>
                  <a:pt x="73" y="77"/>
                  <a:pt x="74" y="77"/>
                </a:cubicBezTo>
                <a:cubicBezTo>
                  <a:pt x="75" y="77"/>
                  <a:pt x="76" y="76"/>
                  <a:pt x="77" y="76"/>
                </a:cubicBezTo>
                <a:cubicBezTo>
                  <a:pt x="111" y="42"/>
                  <a:pt x="111" y="42"/>
                  <a:pt x="111" y="42"/>
                </a:cubicBezTo>
                <a:cubicBezTo>
                  <a:pt x="111" y="41"/>
                  <a:pt x="111" y="40"/>
                  <a:pt x="111" y="39"/>
                </a:cubicBezTo>
                <a:cubicBezTo>
                  <a:pt x="111" y="38"/>
                  <a:pt x="111" y="38"/>
                  <a:pt x="111" y="37"/>
                </a:cubicBezTo>
                <a:lnTo>
                  <a:pt x="77" y="3"/>
                </a:lnTo>
                <a:close/>
                <a:moveTo>
                  <a:pt x="77" y="3"/>
                </a:moveTo>
                <a:cubicBezTo>
                  <a:pt x="77" y="3"/>
                  <a:pt x="77" y="3"/>
                  <a:pt x="77"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5" name="Freeform 638"/>
          <p:cNvSpPr>
            <a:spLocks noEditPoints="1"/>
          </p:cNvSpPr>
          <p:nvPr/>
        </p:nvSpPr>
        <p:spPr bwMode="auto">
          <a:xfrm>
            <a:off x="9226551" y="3695701"/>
            <a:ext cx="285749" cy="285751"/>
          </a:xfrm>
          <a:custGeom>
            <a:avLst/>
            <a:gdLst>
              <a:gd name="T0" fmla="*/ 213 w 218"/>
              <a:gd name="T1" fmla="*/ 151 h 218"/>
              <a:gd name="T2" fmla="*/ 184 w 218"/>
              <a:gd name="T3" fmla="*/ 151 h 218"/>
              <a:gd name="T4" fmla="*/ 184 w 218"/>
              <a:gd name="T5" fmla="*/ 40 h 218"/>
              <a:gd name="T6" fmla="*/ 216 w 218"/>
              <a:gd name="T7" fmla="*/ 7 h 218"/>
              <a:gd name="T8" fmla="*/ 218 w 218"/>
              <a:gd name="T9" fmla="*/ 4 h 218"/>
              <a:gd name="T10" fmla="*/ 216 w 218"/>
              <a:gd name="T11" fmla="*/ 1 h 218"/>
              <a:gd name="T12" fmla="*/ 213 w 218"/>
              <a:gd name="T13" fmla="*/ 0 h 218"/>
              <a:gd name="T14" fmla="*/ 210 w 218"/>
              <a:gd name="T15" fmla="*/ 1 h 218"/>
              <a:gd name="T16" fmla="*/ 178 w 218"/>
              <a:gd name="T17" fmla="*/ 34 h 218"/>
              <a:gd name="T18" fmla="*/ 67 w 218"/>
              <a:gd name="T19" fmla="*/ 34 h 218"/>
              <a:gd name="T20" fmla="*/ 67 w 218"/>
              <a:gd name="T21" fmla="*/ 4 h 218"/>
              <a:gd name="T22" fmla="*/ 66 w 218"/>
              <a:gd name="T23" fmla="*/ 1 h 218"/>
              <a:gd name="T24" fmla="*/ 63 w 218"/>
              <a:gd name="T25" fmla="*/ 0 h 218"/>
              <a:gd name="T26" fmla="*/ 38 w 218"/>
              <a:gd name="T27" fmla="*/ 0 h 218"/>
              <a:gd name="T28" fmla="*/ 34 w 218"/>
              <a:gd name="T29" fmla="*/ 1 h 218"/>
              <a:gd name="T30" fmla="*/ 33 w 218"/>
              <a:gd name="T31" fmla="*/ 4 h 218"/>
              <a:gd name="T32" fmla="*/ 33 w 218"/>
              <a:gd name="T33" fmla="*/ 34 h 218"/>
              <a:gd name="T34" fmla="*/ 4 w 218"/>
              <a:gd name="T35" fmla="*/ 34 h 218"/>
              <a:gd name="T36" fmla="*/ 1 w 218"/>
              <a:gd name="T37" fmla="*/ 35 h 218"/>
              <a:gd name="T38" fmla="*/ 0 w 218"/>
              <a:gd name="T39" fmla="*/ 38 h 218"/>
              <a:gd name="T40" fmla="*/ 0 w 218"/>
              <a:gd name="T41" fmla="*/ 63 h 218"/>
              <a:gd name="T42" fmla="*/ 1 w 218"/>
              <a:gd name="T43" fmla="*/ 66 h 218"/>
              <a:gd name="T44" fmla="*/ 4 w 218"/>
              <a:gd name="T45" fmla="*/ 67 h 218"/>
              <a:gd name="T46" fmla="*/ 33 w 218"/>
              <a:gd name="T47" fmla="*/ 67 h 218"/>
              <a:gd name="T48" fmla="*/ 33 w 218"/>
              <a:gd name="T49" fmla="*/ 180 h 218"/>
              <a:gd name="T50" fmla="*/ 34 w 218"/>
              <a:gd name="T51" fmla="*/ 183 h 218"/>
              <a:gd name="T52" fmla="*/ 38 w 218"/>
              <a:gd name="T53" fmla="*/ 184 h 218"/>
              <a:gd name="T54" fmla="*/ 151 w 218"/>
              <a:gd name="T55" fmla="*/ 184 h 218"/>
              <a:gd name="T56" fmla="*/ 151 w 218"/>
              <a:gd name="T57" fmla="*/ 214 h 218"/>
              <a:gd name="T58" fmla="*/ 152 w 218"/>
              <a:gd name="T59" fmla="*/ 217 h 218"/>
              <a:gd name="T60" fmla="*/ 155 w 218"/>
              <a:gd name="T61" fmla="*/ 218 h 218"/>
              <a:gd name="T62" fmla="*/ 180 w 218"/>
              <a:gd name="T63" fmla="*/ 218 h 218"/>
              <a:gd name="T64" fmla="*/ 183 w 218"/>
              <a:gd name="T65" fmla="*/ 217 h 218"/>
              <a:gd name="T66" fmla="*/ 184 w 218"/>
              <a:gd name="T67" fmla="*/ 214 h 218"/>
              <a:gd name="T68" fmla="*/ 184 w 218"/>
              <a:gd name="T69" fmla="*/ 184 h 218"/>
              <a:gd name="T70" fmla="*/ 213 w 218"/>
              <a:gd name="T71" fmla="*/ 184 h 218"/>
              <a:gd name="T72" fmla="*/ 216 w 218"/>
              <a:gd name="T73" fmla="*/ 183 h 218"/>
              <a:gd name="T74" fmla="*/ 218 w 218"/>
              <a:gd name="T75" fmla="*/ 180 h 218"/>
              <a:gd name="T76" fmla="*/ 218 w 218"/>
              <a:gd name="T77" fmla="*/ 155 h 218"/>
              <a:gd name="T78" fmla="*/ 216 w 218"/>
              <a:gd name="T79" fmla="*/ 152 h 218"/>
              <a:gd name="T80" fmla="*/ 213 w 218"/>
              <a:gd name="T81" fmla="*/ 151 h 218"/>
              <a:gd name="T82" fmla="*/ 67 w 218"/>
              <a:gd name="T83" fmla="*/ 67 h 218"/>
              <a:gd name="T84" fmla="*/ 145 w 218"/>
              <a:gd name="T85" fmla="*/ 67 h 218"/>
              <a:gd name="T86" fmla="*/ 67 w 218"/>
              <a:gd name="T87" fmla="*/ 145 h 218"/>
              <a:gd name="T88" fmla="*/ 67 w 218"/>
              <a:gd name="T89" fmla="*/ 67 h 218"/>
              <a:gd name="T90" fmla="*/ 151 w 218"/>
              <a:gd name="T91" fmla="*/ 151 h 218"/>
              <a:gd name="T92" fmla="*/ 73 w 218"/>
              <a:gd name="T93" fmla="*/ 151 h 218"/>
              <a:gd name="T94" fmla="*/ 151 w 218"/>
              <a:gd name="T95" fmla="*/ 73 h 218"/>
              <a:gd name="T96" fmla="*/ 151 w 218"/>
              <a:gd name="T97" fmla="*/ 151 h 218"/>
              <a:gd name="T98" fmla="*/ 151 w 218"/>
              <a:gd name="T99" fmla="*/ 151 h 218"/>
              <a:gd name="T100" fmla="*/ 151 w 218"/>
              <a:gd name="T101" fmla="*/ 15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8" h="218">
                <a:moveTo>
                  <a:pt x="213" y="151"/>
                </a:moveTo>
                <a:cubicBezTo>
                  <a:pt x="184" y="151"/>
                  <a:pt x="184" y="151"/>
                  <a:pt x="184" y="151"/>
                </a:cubicBezTo>
                <a:cubicBezTo>
                  <a:pt x="184" y="40"/>
                  <a:pt x="184" y="40"/>
                  <a:pt x="184" y="40"/>
                </a:cubicBezTo>
                <a:cubicBezTo>
                  <a:pt x="216" y="7"/>
                  <a:pt x="216" y="7"/>
                  <a:pt x="216" y="7"/>
                </a:cubicBezTo>
                <a:cubicBezTo>
                  <a:pt x="217" y="6"/>
                  <a:pt x="218" y="5"/>
                  <a:pt x="218" y="4"/>
                </a:cubicBezTo>
                <a:cubicBezTo>
                  <a:pt x="218" y="3"/>
                  <a:pt x="217" y="2"/>
                  <a:pt x="216" y="1"/>
                </a:cubicBezTo>
                <a:cubicBezTo>
                  <a:pt x="216" y="1"/>
                  <a:pt x="215" y="0"/>
                  <a:pt x="213" y="0"/>
                </a:cubicBezTo>
                <a:cubicBezTo>
                  <a:pt x="212" y="0"/>
                  <a:pt x="211" y="1"/>
                  <a:pt x="210" y="1"/>
                </a:cubicBezTo>
                <a:cubicBezTo>
                  <a:pt x="178" y="34"/>
                  <a:pt x="178" y="34"/>
                  <a:pt x="178" y="34"/>
                </a:cubicBezTo>
                <a:cubicBezTo>
                  <a:pt x="67" y="34"/>
                  <a:pt x="67" y="34"/>
                  <a:pt x="67" y="34"/>
                </a:cubicBezTo>
                <a:cubicBezTo>
                  <a:pt x="67" y="4"/>
                  <a:pt x="67" y="4"/>
                  <a:pt x="67" y="4"/>
                </a:cubicBezTo>
                <a:cubicBezTo>
                  <a:pt x="67" y="3"/>
                  <a:pt x="66" y="2"/>
                  <a:pt x="66" y="1"/>
                </a:cubicBezTo>
                <a:cubicBezTo>
                  <a:pt x="65" y="1"/>
                  <a:pt x="64" y="0"/>
                  <a:pt x="63" y="0"/>
                </a:cubicBezTo>
                <a:cubicBezTo>
                  <a:pt x="38" y="0"/>
                  <a:pt x="38" y="0"/>
                  <a:pt x="38" y="0"/>
                </a:cubicBezTo>
                <a:cubicBezTo>
                  <a:pt x="36" y="0"/>
                  <a:pt x="35" y="1"/>
                  <a:pt x="34" y="1"/>
                </a:cubicBezTo>
                <a:cubicBezTo>
                  <a:pt x="34" y="2"/>
                  <a:pt x="33" y="3"/>
                  <a:pt x="33" y="4"/>
                </a:cubicBezTo>
                <a:cubicBezTo>
                  <a:pt x="33" y="34"/>
                  <a:pt x="33" y="34"/>
                  <a:pt x="33" y="34"/>
                </a:cubicBezTo>
                <a:cubicBezTo>
                  <a:pt x="4" y="34"/>
                  <a:pt x="4" y="34"/>
                  <a:pt x="4" y="34"/>
                </a:cubicBezTo>
                <a:cubicBezTo>
                  <a:pt x="3" y="34"/>
                  <a:pt x="2" y="34"/>
                  <a:pt x="1" y="35"/>
                </a:cubicBezTo>
                <a:cubicBezTo>
                  <a:pt x="0" y="36"/>
                  <a:pt x="0" y="37"/>
                  <a:pt x="0" y="38"/>
                </a:cubicBezTo>
                <a:cubicBezTo>
                  <a:pt x="0" y="63"/>
                  <a:pt x="0" y="63"/>
                  <a:pt x="0" y="63"/>
                </a:cubicBezTo>
                <a:cubicBezTo>
                  <a:pt x="0" y="64"/>
                  <a:pt x="0" y="65"/>
                  <a:pt x="1" y="66"/>
                </a:cubicBezTo>
                <a:cubicBezTo>
                  <a:pt x="2" y="67"/>
                  <a:pt x="3" y="67"/>
                  <a:pt x="4" y="67"/>
                </a:cubicBezTo>
                <a:cubicBezTo>
                  <a:pt x="33" y="67"/>
                  <a:pt x="33" y="67"/>
                  <a:pt x="33" y="67"/>
                </a:cubicBezTo>
                <a:cubicBezTo>
                  <a:pt x="33" y="180"/>
                  <a:pt x="33" y="180"/>
                  <a:pt x="33" y="180"/>
                </a:cubicBezTo>
                <a:cubicBezTo>
                  <a:pt x="33" y="182"/>
                  <a:pt x="34" y="183"/>
                  <a:pt x="34" y="183"/>
                </a:cubicBezTo>
                <a:cubicBezTo>
                  <a:pt x="35" y="184"/>
                  <a:pt x="36" y="184"/>
                  <a:pt x="38" y="184"/>
                </a:cubicBezTo>
                <a:cubicBezTo>
                  <a:pt x="151" y="184"/>
                  <a:pt x="151" y="184"/>
                  <a:pt x="151" y="184"/>
                </a:cubicBezTo>
                <a:cubicBezTo>
                  <a:pt x="151" y="214"/>
                  <a:pt x="151" y="214"/>
                  <a:pt x="151" y="214"/>
                </a:cubicBezTo>
                <a:cubicBezTo>
                  <a:pt x="151" y="215"/>
                  <a:pt x="151" y="216"/>
                  <a:pt x="152" y="217"/>
                </a:cubicBezTo>
                <a:cubicBezTo>
                  <a:pt x="153" y="218"/>
                  <a:pt x="154" y="218"/>
                  <a:pt x="155" y="218"/>
                </a:cubicBezTo>
                <a:cubicBezTo>
                  <a:pt x="180" y="218"/>
                  <a:pt x="180" y="218"/>
                  <a:pt x="180" y="218"/>
                </a:cubicBezTo>
                <a:cubicBezTo>
                  <a:pt x="181" y="218"/>
                  <a:pt x="182" y="218"/>
                  <a:pt x="183" y="217"/>
                </a:cubicBezTo>
                <a:cubicBezTo>
                  <a:pt x="184" y="216"/>
                  <a:pt x="184" y="215"/>
                  <a:pt x="184" y="214"/>
                </a:cubicBezTo>
                <a:cubicBezTo>
                  <a:pt x="184" y="184"/>
                  <a:pt x="184" y="184"/>
                  <a:pt x="184" y="184"/>
                </a:cubicBezTo>
                <a:cubicBezTo>
                  <a:pt x="213" y="184"/>
                  <a:pt x="213" y="184"/>
                  <a:pt x="213" y="184"/>
                </a:cubicBezTo>
                <a:cubicBezTo>
                  <a:pt x="215" y="184"/>
                  <a:pt x="216" y="184"/>
                  <a:pt x="216" y="183"/>
                </a:cubicBezTo>
                <a:cubicBezTo>
                  <a:pt x="217" y="183"/>
                  <a:pt x="218" y="182"/>
                  <a:pt x="218" y="180"/>
                </a:cubicBezTo>
                <a:cubicBezTo>
                  <a:pt x="218" y="155"/>
                  <a:pt x="218" y="155"/>
                  <a:pt x="218" y="155"/>
                </a:cubicBezTo>
                <a:cubicBezTo>
                  <a:pt x="218" y="154"/>
                  <a:pt x="217" y="153"/>
                  <a:pt x="216" y="152"/>
                </a:cubicBezTo>
                <a:cubicBezTo>
                  <a:pt x="216" y="151"/>
                  <a:pt x="215" y="151"/>
                  <a:pt x="213" y="151"/>
                </a:cubicBezTo>
                <a:close/>
                <a:moveTo>
                  <a:pt x="67" y="67"/>
                </a:moveTo>
                <a:cubicBezTo>
                  <a:pt x="145" y="67"/>
                  <a:pt x="145" y="67"/>
                  <a:pt x="145" y="67"/>
                </a:cubicBezTo>
                <a:cubicBezTo>
                  <a:pt x="67" y="145"/>
                  <a:pt x="67" y="145"/>
                  <a:pt x="67" y="145"/>
                </a:cubicBezTo>
                <a:lnTo>
                  <a:pt x="67" y="67"/>
                </a:lnTo>
                <a:close/>
                <a:moveTo>
                  <a:pt x="151" y="151"/>
                </a:moveTo>
                <a:cubicBezTo>
                  <a:pt x="73" y="151"/>
                  <a:pt x="73" y="151"/>
                  <a:pt x="73" y="151"/>
                </a:cubicBezTo>
                <a:cubicBezTo>
                  <a:pt x="151" y="73"/>
                  <a:pt x="151" y="73"/>
                  <a:pt x="151" y="73"/>
                </a:cubicBezTo>
                <a:lnTo>
                  <a:pt x="151" y="151"/>
                </a:lnTo>
                <a:close/>
                <a:moveTo>
                  <a:pt x="151" y="151"/>
                </a:moveTo>
                <a:cubicBezTo>
                  <a:pt x="151" y="151"/>
                  <a:pt x="151" y="151"/>
                  <a:pt x="151" y="1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6" name="Freeform 639"/>
          <p:cNvSpPr>
            <a:spLocks noEditPoints="1"/>
          </p:cNvSpPr>
          <p:nvPr/>
        </p:nvSpPr>
        <p:spPr bwMode="auto">
          <a:xfrm>
            <a:off x="9618134" y="3367618"/>
            <a:ext cx="260349" cy="205317"/>
          </a:xfrm>
          <a:custGeom>
            <a:avLst/>
            <a:gdLst>
              <a:gd name="T0" fmla="*/ 170 w 199"/>
              <a:gd name="T1" fmla="*/ 29 h 156"/>
              <a:gd name="T2" fmla="*/ 99 w 199"/>
              <a:gd name="T3" fmla="*/ 0 h 156"/>
              <a:gd name="T4" fmla="*/ 29 w 199"/>
              <a:gd name="T5" fmla="*/ 29 h 156"/>
              <a:gd name="T6" fmla="*/ 0 w 199"/>
              <a:gd name="T7" fmla="*/ 99 h 156"/>
              <a:gd name="T8" fmla="*/ 22 w 199"/>
              <a:gd name="T9" fmla="*/ 156 h 156"/>
              <a:gd name="T10" fmla="*/ 183 w 199"/>
              <a:gd name="T11" fmla="*/ 153 h 156"/>
              <a:gd name="T12" fmla="*/ 191 w 199"/>
              <a:gd name="T13" fmla="*/ 61 h 156"/>
              <a:gd name="T14" fmla="*/ 99 w 199"/>
              <a:gd name="T15" fmla="*/ 14 h 156"/>
              <a:gd name="T16" fmla="*/ 114 w 199"/>
              <a:gd name="T17" fmla="*/ 29 h 156"/>
              <a:gd name="T18" fmla="*/ 99 w 199"/>
              <a:gd name="T19" fmla="*/ 43 h 156"/>
              <a:gd name="T20" fmla="*/ 85 w 199"/>
              <a:gd name="T21" fmla="*/ 29 h 156"/>
              <a:gd name="T22" fmla="*/ 39 w 199"/>
              <a:gd name="T23" fmla="*/ 109 h 156"/>
              <a:gd name="T24" fmla="*/ 19 w 199"/>
              <a:gd name="T25" fmla="*/ 109 h 156"/>
              <a:gd name="T26" fmla="*/ 19 w 199"/>
              <a:gd name="T27" fmla="*/ 89 h 156"/>
              <a:gd name="T28" fmla="*/ 39 w 199"/>
              <a:gd name="T29" fmla="*/ 89 h 156"/>
              <a:gd name="T30" fmla="*/ 39 w 199"/>
              <a:gd name="T31" fmla="*/ 109 h 156"/>
              <a:gd name="T32" fmla="*/ 50 w 199"/>
              <a:gd name="T33" fmla="*/ 64 h 156"/>
              <a:gd name="T34" fmla="*/ 36 w 199"/>
              <a:gd name="T35" fmla="*/ 50 h 156"/>
              <a:gd name="T36" fmla="*/ 50 w 199"/>
              <a:gd name="T37" fmla="*/ 36 h 156"/>
              <a:gd name="T38" fmla="*/ 64 w 199"/>
              <a:gd name="T39" fmla="*/ 50 h 156"/>
              <a:gd name="T40" fmla="*/ 123 w 199"/>
              <a:gd name="T41" fmla="*/ 61 h 156"/>
              <a:gd name="T42" fmla="*/ 119 w 199"/>
              <a:gd name="T43" fmla="*/ 113 h 156"/>
              <a:gd name="T44" fmla="*/ 110 w 199"/>
              <a:gd name="T45" fmla="*/ 139 h 156"/>
              <a:gd name="T46" fmla="*/ 81 w 199"/>
              <a:gd name="T47" fmla="*/ 131 h 156"/>
              <a:gd name="T48" fmla="*/ 86 w 199"/>
              <a:gd name="T49" fmla="*/ 104 h 156"/>
              <a:gd name="T50" fmla="*/ 109 w 199"/>
              <a:gd name="T51" fmla="*/ 57 h 156"/>
              <a:gd name="T52" fmla="*/ 117 w 199"/>
              <a:gd name="T53" fmla="*/ 52 h 156"/>
              <a:gd name="T54" fmla="*/ 123 w 199"/>
              <a:gd name="T55" fmla="*/ 61 h 156"/>
              <a:gd name="T56" fmla="*/ 135 w 199"/>
              <a:gd name="T57" fmla="*/ 50 h 156"/>
              <a:gd name="T58" fmla="*/ 149 w 199"/>
              <a:gd name="T59" fmla="*/ 36 h 156"/>
              <a:gd name="T60" fmla="*/ 163 w 199"/>
              <a:gd name="T61" fmla="*/ 50 h 156"/>
              <a:gd name="T62" fmla="*/ 149 w 199"/>
              <a:gd name="T63" fmla="*/ 64 h 156"/>
              <a:gd name="T64" fmla="*/ 180 w 199"/>
              <a:gd name="T65" fmla="*/ 109 h 156"/>
              <a:gd name="T66" fmla="*/ 160 w 199"/>
              <a:gd name="T67" fmla="*/ 109 h 156"/>
              <a:gd name="T68" fmla="*/ 160 w 199"/>
              <a:gd name="T69" fmla="*/ 89 h 156"/>
              <a:gd name="T70" fmla="*/ 180 w 199"/>
              <a:gd name="T71" fmla="*/ 89 h 156"/>
              <a:gd name="T72" fmla="*/ 180 w 199"/>
              <a:gd name="T73" fmla="*/ 109 h 156"/>
              <a:gd name="T74" fmla="*/ 180 w 199"/>
              <a:gd name="T75" fmla="*/ 10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9" h="156">
                <a:moveTo>
                  <a:pt x="191" y="61"/>
                </a:moveTo>
                <a:cubicBezTo>
                  <a:pt x="185" y="49"/>
                  <a:pt x="178" y="38"/>
                  <a:pt x="170" y="29"/>
                </a:cubicBezTo>
                <a:cubicBezTo>
                  <a:pt x="161" y="20"/>
                  <a:pt x="150" y="13"/>
                  <a:pt x="138" y="8"/>
                </a:cubicBezTo>
                <a:cubicBezTo>
                  <a:pt x="126" y="3"/>
                  <a:pt x="113" y="0"/>
                  <a:pt x="99" y="0"/>
                </a:cubicBezTo>
                <a:cubicBezTo>
                  <a:pt x="86" y="0"/>
                  <a:pt x="73" y="3"/>
                  <a:pt x="61" y="8"/>
                </a:cubicBezTo>
                <a:cubicBezTo>
                  <a:pt x="49" y="13"/>
                  <a:pt x="38" y="20"/>
                  <a:pt x="29" y="29"/>
                </a:cubicBezTo>
                <a:cubicBezTo>
                  <a:pt x="20" y="38"/>
                  <a:pt x="13" y="49"/>
                  <a:pt x="8" y="61"/>
                </a:cubicBezTo>
                <a:cubicBezTo>
                  <a:pt x="3" y="73"/>
                  <a:pt x="0" y="86"/>
                  <a:pt x="0" y="99"/>
                </a:cubicBezTo>
                <a:cubicBezTo>
                  <a:pt x="0" y="119"/>
                  <a:pt x="5" y="136"/>
                  <a:pt x="16" y="153"/>
                </a:cubicBezTo>
                <a:cubicBezTo>
                  <a:pt x="17" y="155"/>
                  <a:pt x="19" y="156"/>
                  <a:pt x="22" y="156"/>
                </a:cubicBezTo>
                <a:cubicBezTo>
                  <a:pt x="177" y="156"/>
                  <a:pt x="177" y="156"/>
                  <a:pt x="177" y="156"/>
                </a:cubicBezTo>
                <a:cubicBezTo>
                  <a:pt x="180" y="156"/>
                  <a:pt x="182" y="155"/>
                  <a:pt x="183" y="153"/>
                </a:cubicBezTo>
                <a:cubicBezTo>
                  <a:pt x="193" y="136"/>
                  <a:pt x="199" y="119"/>
                  <a:pt x="199" y="99"/>
                </a:cubicBezTo>
                <a:cubicBezTo>
                  <a:pt x="199" y="86"/>
                  <a:pt x="196" y="73"/>
                  <a:pt x="191" y="61"/>
                </a:cubicBezTo>
                <a:close/>
                <a:moveTo>
                  <a:pt x="89" y="19"/>
                </a:moveTo>
                <a:cubicBezTo>
                  <a:pt x="92" y="16"/>
                  <a:pt x="96" y="14"/>
                  <a:pt x="99" y="14"/>
                </a:cubicBezTo>
                <a:cubicBezTo>
                  <a:pt x="103" y="14"/>
                  <a:pt x="107" y="16"/>
                  <a:pt x="109" y="19"/>
                </a:cubicBezTo>
                <a:cubicBezTo>
                  <a:pt x="112" y="21"/>
                  <a:pt x="114" y="25"/>
                  <a:pt x="114" y="29"/>
                </a:cubicBezTo>
                <a:cubicBezTo>
                  <a:pt x="114" y="32"/>
                  <a:pt x="112" y="36"/>
                  <a:pt x="109" y="39"/>
                </a:cubicBezTo>
                <a:cubicBezTo>
                  <a:pt x="107" y="41"/>
                  <a:pt x="103" y="43"/>
                  <a:pt x="99" y="43"/>
                </a:cubicBezTo>
                <a:cubicBezTo>
                  <a:pt x="96" y="43"/>
                  <a:pt x="92" y="41"/>
                  <a:pt x="89" y="39"/>
                </a:cubicBezTo>
                <a:cubicBezTo>
                  <a:pt x="87" y="36"/>
                  <a:pt x="85" y="32"/>
                  <a:pt x="85" y="29"/>
                </a:cubicBezTo>
                <a:cubicBezTo>
                  <a:pt x="85" y="25"/>
                  <a:pt x="87" y="21"/>
                  <a:pt x="89" y="19"/>
                </a:cubicBezTo>
                <a:close/>
                <a:moveTo>
                  <a:pt x="39" y="109"/>
                </a:moveTo>
                <a:cubicBezTo>
                  <a:pt x="36" y="112"/>
                  <a:pt x="33" y="114"/>
                  <a:pt x="29" y="114"/>
                </a:cubicBezTo>
                <a:cubicBezTo>
                  <a:pt x="25" y="114"/>
                  <a:pt x="21" y="112"/>
                  <a:pt x="19" y="109"/>
                </a:cubicBezTo>
                <a:cubicBezTo>
                  <a:pt x="16" y="107"/>
                  <a:pt x="14" y="103"/>
                  <a:pt x="14" y="99"/>
                </a:cubicBezTo>
                <a:cubicBezTo>
                  <a:pt x="14" y="95"/>
                  <a:pt x="16" y="92"/>
                  <a:pt x="19" y="89"/>
                </a:cubicBezTo>
                <a:cubicBezTo>
                  <a:pt x="21" y="87"/>
                  <a:pt x="25" y="85"/>
                  <a:pt x="29" y="85"/>
                </a:cubicBezTo>
                <a:cubicBezTo>
                  <a:pt x="33" y="85"/>
                  <a:pt x="36" y="87"/>
                  <a:pt x="39" y="89"/>
                </a:cubicBezTo>
                <a:cubicBezTo>
                  <a:pt x="41" y="92"/>
                  <a:pt x="43" y="95"/>
                  <a:pt x="43" y="99"/>
                </a:cubicBezTo>
                <a:cubicBezTo>
                  <a:pt x="43" y="103"/>
                  <a:pt x="41" y="107"/>
                  <a:pt x="39" y="109"/>
                </a:cubicBezTo>
                <a:close/>
                <a:moveTo>
                  <a:pt x="60" y="60"/>
                </a:moveTo>
                <a:cubicBezTo>
                  <a:pt x="57" y="63"/>
                  <a:pt x="54" y="64"/>
                  <a:pt x="50" y="64"/>
                </a:cubicBezTo>
                <a:cubicBezTo>
                  <a:pt x="46" y="64"/>
                  <a:pt x="43" y="63"/>
                  <a:pt x="40" y="60"/>
                </a:cubicBezTo>
                <a:cubicBezTo>
                  <a:pt x="37" y="57"/>
                  <a:pt x="36" y="54"/>
                  <a:pt x="36" y="50"/>
                </a:cubicBezTo>
                <a:cubicBezTo>
                  <a:pt x="36" y="46"/>
                  <a:pt x="37" y="43"/>
                  <a:pt x="40" y="40"/>
                </a:cubicBezTo>
                <a:cubicBezTo>
                  <a:pt x="43" y="37"/>
                  <a:pt x="46" y="36"/>
                  <a:pt x="50" y="36"/>
                </a:cubicBezTo>
                <a:cubicBezTo>
                  <a:pt x="54" y="36"/>
                  <a:pt x="57" y="37"/>
                  <a:pt x="60" y="40"/>
                </a:cubicBezTo>
                <a:cubicBezTo>
                  <a:pt x="63" y="43"/>
                  <a:pt x="64" y="46"/>
                  <a:pt x="64" y="50"/>
                </a:cubicBezTo>
                <a:cubicBezTo>
                  <a:pt x="64" y="54"/>
                  <a:pt x="63" y="57"/>
                  <a:pt x="60" y="60"/>
                </a:cubicBezTo>
                <a:close/>
                <a:moveTo>
                  <a:pt x="123" y="61"/>
                </a:moveTo>
                <a:cubicBezTo>
                  <a:pt x="111" y="103"/>
                  <a:pt x="111" y="103"/>
                  <a:pt x="111" y="103"/>
                </a:cubicBezTo>
                <a:cubicBezTo>
                  <a:pt x="115" y="105"/>
                  <a:pt x="118" y="109"/>
                  <a:pt x="119" y="113"/>
                </a:cubicBezTo>
                <a:cubicBezTo>
                  <a:pt x="121" y="117"/>
                  <a:pt x="121" y="122"/>
                  <a:pt x="120" y="126"/>
                </a:cubicBezTo>
                <a:cubicBezTo>
                  <a:pt x="119" y="132"/>
                  <a:pt x="115" y="136"/>
                  <a:pt x="110" y="139"/>
                </a:cubicBezTo>
                <a:cubicBezTo>
                  <a:pt x="105" y="142"/>
                  <a:pt x="100" y="143"/>
                  <a:pt x="94" y="141"/>
                </a:cubicBezTo>
                <a:cubicBezTo>
                  <a:pt x="88" y="140"/>
                  <a:pt x="84" y="136"/>
                  <a:pt x="81" y="131"/>
                </a:cubicBezTo>
                <a:cubicBezTo>
                  <a:pt x="78" y="126"/>
                  <a:pt x="77" y="121"/>
                  <a:pt x="79" y="115"/>
                </a:cubicBezTo>
                <a:cubicBezTo>
                  <a:pt x="80" y="111"/>
                  <a:pt x="82" y="107"/>
                  <a:pt x="86" y="104"/>
                </a:cubicBezTo>
                <a:cubicBezTo>
                  <a:pt x="89" y="101"/>
                  <a:pt x="93" y="100"/>
                  <a:pt x="98" y="99"/>
                </a:cubicBezTo>
                <a:cubicBezTo>
                  <a:pt x="109" y="57"/>
                  <a:pt x="109" y="57"/>
                  <a:pt x="109" y="57"/>
                </a:cubicBezTo>
                <a:cubicBezTo>
                  <a:pt x="109" y="55"/>
                  <a:pt x="110" y="54"/>
                  <a:pt x="112" y="53"/>
                </a:cubicBezTo>
                <a:cubicBezTo>
                  <a:pt x="114" y="52"/>
                  <a:pt x="116" y="52"/>
                  <a:pt x="117" y="52"/>
                </a:cubicBezTo>
                <a:cubicBezTo>
                  <a:pt x="119" y="53"/>
                  <a:pt x="121" y="54"/>
                  <a:pt x="122" y="55"/>
                </a:cubicBezTo>
                <a:cubicBezTo>
                  <a:pt x="123" y="57"/>
                  <a:pt x="123" y="59"/>
                  <a:pt x="123" y="61"/>
                </a:cubicBezTo>
                <a:close/>
                <a:moveTo>
                  <a:pt x="139" y="60"/>
                </a:moveTo>
                <a:cubicBezTo>
                  <a:pt x="136" y="57"/>
                  <a:pt x="135" y="54"/>
                  <a:pt x="135" y="50"/>
                </a:cubicBezTo>
                <a:cubicBezTo>
                  <a:pt x="135" y="46"/>
                  <a:pt x="136" y="43"/>
                  <a:pt x="139" y="40"/>
                </a:cubicBezTo>
                <a:cubicBezTo>
                  <a:pt x="142" y="37"/>
                  <a:pt x="145" y="36"/>
                  <a:pt x="149" y="36"/>
                </a:cubicBezTo>
                <a:cubicBezTo>
                  <a:pt x="153" y="36"/>
                  <a:pt x="156" y="37"/>
                  <a:pt x="159" y="40"/>
                </a:cubicBezTo>
                <a:cubicBezTo>
                  <a:pt x="162" y="43"/>
                  <a:pt x="163" y="46"/>
                  <a:pt x="163" y="50"/>
                </a:cubicBezTo>
                <a:cubicBezTo>
                  <a:pt x="163" y="54"/>
                  <a:pt x="162" y="57"/>
                  <a:pt x="159" y="60"/>
                </a:cubicBezTo>
                <a:cubicBezTo>
                  <a:pt x="156" y="63"/>
                  <a:pt x="153" y="64"/>
                  <a:pt x="149" y="64"/>
                </a:cubicBezTo>
                <a:cubicBezTo>
                  <a:pt x="145" y="64"/>
                  <a:pt x="142" y="63"/>
                  <a:pt x="139" y="60"/>
                </a:cubicBezTo>
                <a:close/>
                <a:moveTo>
                  <a:pt x="180" y="109"/>
                </a:moveTo>
                <a:cubicBezTo>
                  <a:pt x="177" y="112"/>
                  <a:pt x="174" y="114"/>
                  <a:pt x="170" y="114"/>
                </a:cubicBezTo>
                <a:cubicBezTo>
                  <a:pt x="166" y="114"/>
                  <a:pt x="163" y="112"/>
                  <a:pt x="160" y="109"/>
                </a:cubicBezTo>
                <a:cubicBezTo>
                  <a:pt x="157" y="107"/>
                  <a:pt x="156" y="103"/>
                  <a:pt x="156" y="99"/>
                </a:cubicBezTo>
                <a:cubicBezTo>
                  <a:pt x="156" y="95"/>
                  <a:pt x="157" y="92"/>
                  <a:pt x="160" y="89"/>
                </a:cubicBezTo>
                <a:cubicBezTo>
                  <a:pt x="163" y="87"/>
                  <a:pt x="166" y="85"/>
                  <a:pt x="170" y="85"/>
                </a:cubicBezTo>
                <a:cubicBezTo>
                  <a:pt x="174" y="85"/>
                  <a:pt x="177" y="87"/>
                  <a:pt x="180" y="89"/>
                </a:cubicBezTo>
                <a:cubicBezTo>
                  <a:pt x="183" y="92"/>
                  <a:pt x="184" y="95"/>
                  <a:pt x="184" y="99"/>
                </a:cubicBezTo>
                <a:cubicBezTo>
                  <a:pt x="184" y="103"/>
                  <a:pt x="183" y="107"/>
                  <a:pt x="180" y="109"/>
                </a:cubicBezTo>
                <a:close/>
                <a:moveTo>
                  <a:pt x="180" y="109"/>
                </a:moveTo>
                <a:cubicBezTo>
                  <a:pt x="180" y="109"/>
                  <a:pt x="180" y="109"/>
                  <a:pt x="180" y="10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7" name="Freeform 640"/>
          <p:cNvSpPr>
            <a:spLocks noEditPoints="1"/>
          </p:cNvSpPr>
          <p:nvPr/>
        </p:nvSpPr>
        <p:spPr bwMode="auto">
          <a:xfrm>
            <a:off x="8138584" y="4108453"/>
            <a:ext cx="135467" cy="258233"/>
          </a:xfrm>
          <a:custGeom>
            <a:avLst/>
            <a:gdLst>
              <a:gd name="T0" fmla="*/ 98 w 103"/>
              <a:gd name="T1" fmla="*/ 112 h 198"/>
              <a:gd name="T2" fmla="*/ 85 w 103"/>
              <a:gd name="T3" fmla="*/ 99 h 198"/>
              <a:gd name="T4" fmla="*/ 69 w 103"/>
              <a:gd name="T5" fmla="*/ 91 h 198"/>
              <a:gd name="T6" fmla="*/ 52 w 103"/>
              <a:gd name="T7" fmla="*/ 84 h 198"/>
              <a:gd name="T8" fmla="*/ 39 w 103"/>
              <a:gd name="T9" fmla="*/ 78 h 198"/>
              <a:gd name="T10" fmla="*/ 31 w 103"/>
              <a:gd name="T11" fmla="*/ 70 h 198"/>
              <a:gd name="T12" fmla="*/ 37 w 103"/>
              <a:gd name="T13" fmla="*/ 52 h 198"/>
              <a:gd name="T14" fmla="*/ 64 w 103"/>
              <a:gd name="T15" fmla="*/ 49 h 198"/>
              <a:gd name="T16" fmla="*/ 79 w 103"/>
              <a:gd name="T17" fmla="*/ 55 h 198"/>
              <a:gd name="T18" fmla="*/ 84 w 103"/>
              <a:gd name="T19" fmla="*/ 59 h 198"/>
              <a:gd name="T20" fmla="*/ 90 w 103"/>
              <a:gd name="T21" fmla="*/ 58 h 198"/>
              <a:gd name="T22" fmla="*/ 98 w 103"/>
              <a:gd name="T23" fmla="*/ 38 h 198"/>
              <a:gd name="T24" fmla="*/ 92 w 103"/>
              <a:gd name="T25" fmla="*/ 33 h 198"/>
              <a:gd name="T26" fmla="*/ 76 w 103"/>
              <a:gd name="T27" fmla="*/ 25 h 198"/>
              <a:gd name="T28" fmla="*/ 64 w 103"/>
              <a:gd name="T29" fmla="*/ 3 h 198"/>
              <a:gd name="T30" fmla="*/ 60 w 103"/>
              <a:gd name="T31" fmla="*/ 0 h 198"/>
              <a:gd name="T32" fmla="*/ 43 w 103"/>
              <a:gd name="T33" fmla="*/ 1 h 198"/>
              <a:gd name="T34" fmla="*/ 41 w 103"/>
              <a:gd name="T35" fmla="*/ 23 h 198"/>
              <a:gd name="T36" fmla="*/ 2 w 103"/>
              <a:gd name="T37" fmla="*/ 65 h 198"/>
              <a:gd name="T38" fmla="*/ 6 w 103"/>
              <a:gd name="T39" fmla="*/ 81 h 198"/>
              <a:gd name="T40" fmla="*/ 14 w 103"/>
              <a:gd name="T41" fmla="*/ 93 h 198"/>
              <a:gd name="T42" fmla="*/ 27 w 103"/>
              <a:gd name="T43" fmla="*/ 101 h 198"/>
              <a:gd name="T44" fmla="*/ 40 w 103"/>
              <a:gd name="T45" fmla="*/ 108 h 198"/>
              <a:gd name="T46" fmla="*/ 56 w 103"/>
              <a:gd name="T47" fmla="*/ 114 h 198"/>
              <a:gd name="T48" fmla="*/ 70 w 103"/>
              <a:gd name="T49" fmla="*/ 122 h 198"/>
              <a:gd name="T50" fmla="*/ 75 w 103"/>
              <a:gd name="T51" fmla="*/ 132 h 198"/>
              <a:gd name="T52" fmla="*/ 53 w 103"/>
              <a:gd name="T53" fmla="*/ 150 h 198"/>
              <a:gd name="T54" fmla="*/ 17 w 103"/>
              <a:gd name="T55" fmla="*/ 136 h 198"/>
              <a:gd name="T56" fmla="*/ 15 w 103"/>
              <a:gd name="T57" fmla="*/ 135 h 198"/>
              <a:gd name="T58" fmla="*/ 1 w 103"/>
              <a:gd name="T59" fmla="*/ 151 h 198"/>
              <a:gd name="T60" fmla="*/ 3 w 103"/>
              <a:gd name="T61" fmla="*/ 157 h 198"/>
              <a:gd name="T62" fmla="*/ 16 w 103"/>
              <a:gd name="T63" fmla="*/ 167 h 198"/>
              <a:gd name="T64" fmla="*/ 42 w 103"/>
              <a:gd name="T65" fmla="*/ 175 h 198"/>
              <a:gd name="T66" fmla="*/ 43 w 103"/>
              <a:gd name="T67" fmla="*/ 197 h 198"/>
              <a:gd name="T68" fmla="*/ 60 w 103"/>
              <a:gd name="T69" fmla="*/ 198 h 198"/>
              <a:gd name="T70" fmla="*/ 64 w 103"/>
              <a:gd name="T71" fmla="*/ 195 h 198"/>
              <a:gd name="T72" fmla="*/ 92 w 103"/>
              <a:gd name="T73" fmla="*/ 160 h 198"/>
              <a:gd name="T74" fmla="*/ 102 w 103"/>
              <a:gd name="T75" fmla="*/ 120 h 198"/>
              <a:gd name="T76" fmla="*/ 102 w 103"/>
              <a:gd name="T77" fmla="*/ 1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 h="198">
                <a:moveTo>
                  <a:pt x="102" y="120"/>
                </a:moveTo>
                <a:cubicBezTo>
                  <a:pt x="101" y="117"/>
                  <a:pt x="100" y="114"/>
                  <a:pt x="98" y="112"/>
                </a:cubicBezTo>
                <a:cubicBezTo>
                  <a:pt x="97" y="110"/>
                  <a:pt x="95" y="107"/>
                  <a:pt x="92" y="105"/>
                </a:cubicBezTo>
                <a:cubicBezTo>
                  <a:pt x="90" y="103"/>
                  <a:pt x="88" y="101"/>
                  <a:pt x="85" y="99"/>
                </a:cubicBezTo>
                <a:cubicBezTo>
                  <a:pt x="83" y="98"/>
                  <a:pt x="81" y="96"/>
                  <a:pt x="77" y="95"/>
                </a:cubicBezTo>
                <a:cubicBezTo>
                  <a:pt x="74" y="93"/>
                  <a:pt x="71" y="92"/>
                  <a:pt x="69" y="91"/>
                </a:cubicBezTo>
                <a:cubicBezTo>
                  <a:pt x="67" y="90"/>
                  <a:pt x="64" y="89"/>
                  <a:pt x="60" y="87"/>
                </a:cubicBezTo>
                <a:cubicBezTo>
                  <a:pt x="56" y="86"/>
                  <a:pt x="54" y="85"/>
                  <a:pt x="52" y="84"/>
                </a:cubicBezTo>
                <a:cubicBezTo>
                  <a:pt x="50" y="84"/>
                  <a:pt x="48" y="83"/>
                  <a:pt x="45" y="81"/>
                </a:cubicBezTo>
                <a:cubicBezTo>
                  <a:pt x="43" y="80"/>
                  <a:pt x="40" y="79"/>
                  <a:pt x="39" y="78"/>
                </a:cubicBezTo>
                <a:cubicBezTo>
                  <a:pt x="38" y="77"/>
                  <a:pt x="36" y="76"/>
                  <a:pt x="35" y="74"/>
                </a:cubicBezTo>
                <a:cubicBezTo>
                  <a:pt x="33" y="73"/>
                  <a:pt x="32" y="71"/>
                  <a:pt x="31" y="70"/>
                </a:cubicBezTo>
                <a:cubicBezTo>
                  <a:pt x="31" y="68"/>
                  <a:pt x="31" y="66"/>
                  <a:pt x="31" y="64"/>
                </a:cubicBezTo>
                <a:cubicBezTo>
                  <a:pt x="31" y="59"/>
                  <a:pt x="33" y="55"/>
                  <a:pt x="37" y="52"/>
                </a:cubicBezTo>
                <a:cubicBezTo>
                  <a:pt x="42" y="49"/>
                  <a:pt x="47" y="47"/>
                  <a:pt x="54" y="47"/>
                </a:cubicBezTo>
                <a:cubicBezTo>
                  <a:pt x="57" y="47"/>
                  <a:pt x="61" y="48"/>
                  <a:pt x="64" y="49"/>
                </a:cubicBezTo>
                <a:cubicBezTo>
                  <a:pt x="67" y="49"/>
                  <a:pt x="70" y="50"/>
                  <a:pt x="72" y="51"/>
                </a:cubicBezTo>
                <a:cubicBezTo>
                  <a:pt x="74" y="53"/>
                  <a:pt x="76" y="54"/>
                  <a:pt x="79" y="55"/>
                </a:cubicBezTo>
                <a:cubicBezTo>
                  <a:pt x="81" y="56"/>
                  <a:pt x="82" y="57"/>
                  <a:pt x="83" y="58"/>
                </a:cubicBezTo>
                <a:cubicBezTo>
                  <a:pt x="84" y="59"/>
                  <a:pt x="84" y="59"/>
                  <a:pt x="84" y="59"/>
                </a:cubicBezTo>
                <a:cubicBezTo>
                  <a:pt x="85" y="60"/>
                  <a:pt x="86" y="60"/>
                  <a:pt x="87" y="60"/>
                </a:cubicBezTo>
                <a:cubicBezTo>
                  <a:pt x="89" y="60"/>
                  <a:pt x="89" y="59"/>
                  <a:pt x="90" y="58"/>
                </a:cubicBezTo>
                <a:cubicBezTo>
                  <a:pt x="99" y="42"/>
                  <a:pt x="99" y="42"/>
                  <a:pt x="99" y="42"/>
                </a:cubicBezTo>
                <a:cubicBezTo>
                  <a:pt x="100" y="41"/>
                  <a:pt x="100" y="39"/>
                  <a:pt x="98" y="38"/>
                </a:cubicBezTo>
                <a:cubicBezTo>
                  <a:pt x="98" y="37"/>
                  <a:pt x="97" y="37"/>
                  <a:pt x="97" y="36"/>
                </a:cubicBezTo>
                <a:cubicBezTo>
                  <a:pt x="96" y="36"/>
                  <a:pt x="95" y="35"/>
                  <a:pt x="92" y="33"/>
                </a:cubicBezTo>
                <a:cubicBezTo>
                  <a:pt x="90" y="32"/>
                  <a:pt x="88" y="30"/>
                  <a:pt x="85" y="29"/>
                </a:cubicBezTo>
                <a:cubicBezTo>
                  <a:pt x="83" y="28"/>
                  <a:pt x="80" y="27"/>
                  <a:pt x="76" y="25"/>
                </a:cubicBezTo>
                <a:cubicBezTo>
                  <a:pt x="72" y="24"/>
                  <a:pt x="68" y="23"/>
                  <a:pt x="64" y="23"/>
                </a:cubicBezTo>
                <a:cubicBezTo>
                  <a:pt x="64" y="3"/>
                  <a:pt x="64" y="3"/>
                  <a:pt x="64" y="3"/>
                </a:cubicBezTo>
                <a:cubicBezTo>
                  <a:pt x="64" y="2"/>
                  <a:pt x="63" y="1"/>
                  <a:pt x="63" y="1"/>
                </a:cubicBezTo>
                <a:cubicBezTo>
                  <a:pt x="62" y="0"/>
                  <a:pt x="61" y="0"/>
                  <a:pt x="60" y="0"/>
                </a:cubicBezTo>
                <a:cubicBezTo>
                  <a:pt x="45" y="0"/>
                  <a:pt x="45" y="0"/>
                  <a:pt x="45" y="0"/>
                </a:cubicBezTo>
                <a:cubicBezTo>
                  <a:pt x="44" y="0"/>
                  <a:pt x="43" y="0"/>
                  <a:pt x="43" y="1"/>
                </a:cubicBezTo>
                <a:cubicBezTo>
                  <a:pt x="42" y="2"/>
                  <a:pt x="41" y="2"/>
                  <a:pt x="41" y="3"/>
                </a:cubicBezTo>
                <a:cubicBezTo>
                  <a:pt x="41" y="23"/>
                  <a:pt x="41" y="23"/>
                  <a:pt x="41" y="23"/>
                </a:cubicBezTo>
                <a:cubicBezTo>
                  <a:pt x="30" y="25"/>
                  <a:pt x="21" y="30"/>
                  <a:pt x="13" y="38"/>
                </a:cubicBezTo>
                <a:cubicBezTo>
                  <a:pt x="6" y="46"/>
                  <a:pt x="2" y="55"/>
                  <a:pt x="2" y="65"/>
                </a:cubicBezTo>
                <a:cubicBezTo>
                  <a:pt x="2" y="68"/>
                  <a:pt x="3" y="71"/>
                  <a:pt x="3" y="73"/>
                </a:cubicBezTo>
                <a:cubicBezTo>
                  <a:pt x="4" y="76"/>
                  <a:pt x="5" y="79"/>
                  <a:pt x="6" y="81"/>
                </a:cubicBezTo>
                <a:cubicBezTo>
                  <a:pt x="7" y="83"/>
                  <a:pt x="8" y="85"/>
                  <a:pt x="10" y="87"/>
                </a:cubicBezTo>
                <a:cubicBezTo>
                  <a:pt x="11" y="89"/>
                  <a:pt x="13" y="91"/>
                  <a:pt x="14" y="93"/>
                </a:cubicBezTo>
                <a:cubicBezTo>
                  <a:pt x="16" y="94"/>
                  <a:pt x="18" y="96"/>
                  <a:pt x="20" y="97"/>
                </a:cubicBezTo>
                <a:cubicBezTo>
                  <a:pt x="23" y="99"/>
                  <a:pt x="25" y="100"/>
                  <a:pt x="27" y="101"/>
                </a:cubicBezTo>
                <a:cubicBezTo>
                  <a:pt x="28" y="102"/>
                  <a:pt x="31" y="103"/>
                  <a:pt x="34" y="105"/>
                </a:cubicBezTo>
                <a:cubicBezTo>
                  <a:pt x="36" y="106"/>
                  <a:pt x="39" y="107"/>
                  <a:pt x="40" y="108"/>
                </a:cubicBezTo>
                <a:cubicBezTo>
                  <a:pt x="42" y="108"/>
                  <a:pt x="44" y="109"/>
                  <a:pt x="47" y="110"/>
                </a:cubicBezTo>
                <a:cubicBezTo>
                  <a:pt x="51" y="112"/>
                  <a:pt x="54" y="113"/>
                  <a:pt x="56" y="114"/>
                </a:cubicBezTo>
                <a:cubicBezTo>
                  <a:pt x="58" y="115"/>
                  <a:pt x="60" y="116"/>
                  <a:pt x="63" y="118"/>
                </a:cubicBezTo>
                <a:cubicBezTo>
                  <a:pt x="66" y="119"/>
                  <a:pt x="68" y="120"/>
                  <a:pt x="70" y="122"/>
                </a:cubicBezTo>
                <a:cubicBezTo>
                  <a:pt x="71" y="123"/>
                  <a:pt x="72" y="124"/>
                  <a:pt x="73" y="126"/>
                </a:cubicBezTo>
                <a:cubicBezTo>
                  <a:pt x="75" y="128"/>
                  <a:pt x="75" y="130"/>
                  <a:pt x="75" y="132"/>
                </a:cubicBezTo>
                <a:cubicBezTo>
                  <a:pt x="75" y="138"/>
                  <a:pt x="73" y="143"/>
                  <a:pt x="68" y="146"/>
                </a:cubicBezTo>
                <a:cubicBezTo>
                  <a:pt x="64" y="149"/>
                  <a:pt x="59" y="150"/>
                  <a:pt x="53" y="150"/>
                </a:cubicBezTo>
                <a:cubicBezTo>
                  <a:pt x="50" y="150"/>
                  <a:pt x="47" y="150"/>
                  <a:pt x="44" y="150"/>
                </a:cubicBezTo>
                <a:cubicBezTo>
                  <a:pt x="35" y="148"/>
                  <a:pt x="26" y="143"/>
                  <a:pt x="17" y="136"/>
                </a:cubicBezTo>
                <a:cubicBezTo>
                  <a:pt x="17" y="136"/>
                  <a:pt x="17" y="136"/>
                  <a:pt x="17" y="136"/>
                </a:cubicBezTo>
                <a:cubicBezTo>
                  <a:pt x="17" y="135"/>
                  <a:pt x="16" y="134"/>
                  <a:pt x="15" y="135"/>
                </a:cubicBezTo>
                <a:cubicBezTo>
                  <a:pt x="13" y="135"/>
                  <a:pt x="13" y="135"/>
                  <a:pt x="12" y="136"/>
                </a:cubicBezTo>
                <a:cubicBezTo>
                  <a:pt x="1" y="151"/>
                  <a:pt x="1" y="151"/>
                  <a:pt x="1" y="151"/>
                </a:cubicBezTo>
                <a:cubicBezTo>
                  <a:pt x="0" y="152"/>
                  <a:pt x="0" y="154"/>
                  <a:pt x="1" y="155"/>
                </a:cubicBezTo>
                <a:cubicBezTo>
                  <a:pt x="1" y="156"/>
                  <a:pt x="2" y="156"/>
                  <a:pt x="3" y="157"/>
                </a:cubicBezTo>
                <a:cubicBezTo>
                  <a:pt x="4" y="158"/>
                  <a:pt x="5" y="160"/>
                  <a:pt x="8" y="161"/>
                </a:cubicBezTo>
                <a:cubicBezTo>
                  <a:pt x="10" y="163"/>
                  <a:pt x="13" y="165"/>
                  <a:pt x="16" y="167"/>
                </a:cubicBezTo>
                <a:cubicBezTo>
                  <a:pt x="19" y="168"/>
                  <a:pt x="23" y="170"/>
                  <a:pt x="27" y="172"/>
                </a:cubicBezTo>
                <a:cubicBezTo>
                  <a:pt x="32" y="173"/>
                  <a:pt x="37" y="174"/>
                  <a:pt x="42" y="175"/>
                </a:cubicBezTo>
                <a:cubicBezTo>
                  <a:pt x="42" y="195"/>
                  <a:pt x="42" y="195"/>
                  <a:pt x="42" y="195"/>
                </a:cubicBezTo>
                <a:cubicBezTo>
                  <a:pt x="42" y="195"/>
                  <a:pt x="42" y="196"/>
                  <a:pt x="43" y="197"/>
                </a:cubicBezTo>
                <a:cubicBezTo>
                  <a:pt x="43" y="198"/>
                  <a:pt x="44" y="198"/>
                  <a:pt x="45" y="198"/>
                </a:cubicBezTo>
                <a:cubicBezTo>
                  <a:pt x="60" y="198"/>
                  <a:pt x="60" y="198"/>
                  <a:pt x="60" y="198"/>
                </a:cubicBezTo>
                <a:cubicBezTo>
                  <a:pt x="61" y="198"/>
                  <a:pt x="62" y="198"/>
                  <a:pt x="63" y="197"/>
                </a:cubicBezTo>
                <a:cubicBezTo>
                  <a:pt x="63" y="196"/>
                  <a:pt x="64" y="196"/>
                  <a:pt x="64" y="195"/>
                </a:cubicBezTo>
                <a:cubicBezTo>
                  <a:pt x="64" y="175"/>
                  <a:pt x="64" y="175"/>
                  <a:pt x="64" y="175"/>
                </a:cubicBezTo>
                <a:cubicBezTo>
                  <a:pt x="75" y="173"/>
                  <a:pt x="85" y="168"/>
                  <a:pt x="92" y="160"/>
                </a:cubicBezTo>
                <a:cubicBezTo>
                  <a:pt x="99" y="152"/>
                  <a:pt x="103" y="142"/>
                  <a:pt x="103" y="131"/>
                </a:cubicBezTo>
                <a:cubicBezTo>
                  <a:pt x="103" y="127"/>
                  <a:pt x="103" y="124"/>
                  <a:pt x="102" y="120"/>
                </a:cubicBezTo>
                <a:close/>
                <a:moveTo>
                  <a:pt x="102" y="120"/>
                </a:moveTo>
                <a:cubicBezTo>
                  <a:pt x="102" y="120"/>
                  <a:pt x="102" y="120"/>
                  <a:pt x="102" y="1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8" name="Freeform 641"/>
          <p:cNvSpPr>
            <a:spLocks noEditPoints="1"/>
          </p:cNvSpPr>
          <p:nvPr/>
        </p:nvSpPr>
        <p:spPr bwMode="auto">
          <a:xfrm>
            <a:off x="6627285" y="3721101"/>
            <a:ext cx="222249" cy="222251"/>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137 w 170"/>
              <a:gd name="T27" fmla="*/ 115 h 170"/>
              <a:gd name="T28" fmla="*/ 115 w 170"/>
              <a:gd name="T29" fmla="*/ 137 h 170"/>
              <a:gd name="T30" fmla="*/ 85 w 170"/>
              <a:gd name="T31" fmla="*/ 145 h 170"/>
              <a:gd name="T32" fmla="*/ 55 w 170"/>
              <a:gd name="T33" fmla="*/ 137 h 170"/>
              <a:gd name="T34" fmla="*/ 33 w 170"/>
              <a:gd name="T35" fmla="*/ 115 h 170"/>
              <a:gd name="T36" fmla="*/ 25 w 170"/>
              <a:gd name="T37" fmla="*/ 85 h 170"/>
              <a:gd name="T38" fmla="*/ 33 w 170"/>
              <a:gd name="T39" fmla="*/ 55 h 170"/>
              <a:gd name="T40" fmla="*/ 55 w 170"/>
              <a:gd name="T41" fmla="*/ 33 h 170"/>
              <a:gd name="T42" fmla="*/ 85 w 170"/>
              <a:gd name="T43" fmla="*/ 25 h 170"/>
              <a:gd name="T44" fmla="*/ 115 w 170"/>
              <a:gd name="T45" fmla="*/ 33 h 170"/>
              <a:gd name="T46" fmla="*/ 137 w 170"/>
              <a:gd name="T47" fmla="*/ 55 h 170"/>
              <a:gd name="T48" fmla="*/ 145 w 170"/>
              <a:gd name="T49" fmla="*/ 85 h 170"/>
              <a:gd name="T50" fmla="*/ 137 w 170"/>
              <a:gd name="T51" fmla="*/ 115 h 170"/>
              <a:gd name="T52" fmla="*/ 137 w 170"/>
              <a:gd name="T53" fmla="*/ 115 h 170"/>
              <a:gd name="T54" fmla="*/ 137 w 170"/>
              <a:gd name="T55" fmla="*/ 11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137" y="115"/>
                </a:moveTo>
                <a:cubicBezTo>
                  <a:pt x="132" y="124"/>
                  <a:pt x="124" y="132"/>
                  <a:pt x="115" y="137"/>
                </a:cubicBezTo>
                <a:cubicBezTo>
                  <a:pt x="106" y="142"/>
                  <a:pt x="96" y="145"/>
                  <a:pt x="85" y="145"/>
                </a:cubicBezTo>
                <a:cubicBezTo>
                  <a:pt x="74" y="145"/>
                  <a:pt x="64" y="142"/>
                  <a:pt x="55" y="137"/>
                </a:cubicBezTo>
                <a:cubicBezTo>
                  <a:pt x="46" y="132"/>
                  <a:pt x="38" y="124"/>
                  <a:pt x="33" y="115"/>
                </a:cubicBezTo>
                <a:cubicBezTo>
                  <a:pt x="27" y="106"/>
                  <a:pt x="25" y="96"/>
                  <a:pt x="25" y="85"/>
                </a:cubicBezTo>
                <a:cubicBezTo>
                  <a:pt x="25" y="74"/>
                  <a:pt x="27" y="64"/>
                  <a:pt x="33" y="55"/>
                </a:cubicBezTo>
                <a:cubicBezTo>
                  <a:pt x="38" y="46"/>
                  <a:pt x="46" y="38"/>
                  <a:pt x="55" y="33"/>
                </a:cubicBezTo>
                <a:cubicBezTo>
                  <a:pt x="64" y="27"/>
                  <a:pt x="74" y="25"/>
                  <a:pt x="85" y="25"/>
                </a:cubicBezTo>
                <a:cubicBezTo>
                  <a:pt x="96" y="25"/>
                  <a:pt x="106" y="27"/>
                  <a:pt x="115" y="33"/>
                </a:cubicBezTo>
                <a:cubicBezTo>
                  <a:pt x="124" y="38"/>
                  <a:pt x="132" y="46"/>
                  <a:pt x="137" y="55"/>
                </a:cubicBezTo>
                <a:cubicBezTo>
                  <a:pt x="142" y="64"/>
                  <a:pt x="145" y="74"/>
                  <a:pt x="145" y="85"/>
                </a:cubicBezTo>
                <a:cubicBezTo>
                  <a:pt x="145" y="96"/>
                  <a:pt x="142" y="106"/>
                  <a:pt x="137" y="115"/>
                </a:cubicBezTo>
                <a:close/>
                <a:moveTo>
                  <a:pt x="137" y="115"/>
                </a:moveTo>
                <a:cubicBezTo>
                  <a:pt x="137" y="115"/>
                  <a:pt x="137" y="115"/>
                  <a:pt x="137" y="1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9" name="Freeform 642"/>
          <p:cNvSpPr>
            <a:spLocks noEditPoints="1"/>
          </p:cNvSpPr>
          <p:nvPr/>
        </p:nvSpPr>
        <p:spPr bwMode="auto">
          <a:xfrm>
            <a:off x="6701367" y="3795186"/>
            <a:ext cx="74083" cy="74084"/>
          </a:xfrm>
          <a:custGeom>
            <a:avLst/>
            <a:gdLst>
              <a:gd name="T0" fmla="*/ 28 w 56"/>
              <a:gd name="T1" fmla="*/ 0 h 56"/>
              <a:gd name="T2" fmla="*/ 8 w 56"/>
              <a:gd name="T3" fmla="*/ 8 h 56"/>
              <a:gd name="T4" fmla="*/ 0 w 56"/>
              <a:gd name="T5" fmla="*/ 28 h 56"/>
              <a:gd name="T6" fmla="*/ 8 w 56"/>
              <a:gd name="T7" fmla="*/ 48 h 56"/>
              <a:gd name="T8" fmla="*/ 28 w 56"/>
              <a:gd name="T9" fmla="*/ 56 h 56"/>
              <a:gd name="T10" fmla="*/ 48 w 56"/>
              <a:gd name="T11" fmla="*/ 48 h 56"/>
              <a:gd name="T12" fmla="*/ 56 w 56"/>
              <a:gd name="T13" fmla="*/ 28 h 56"/>
              <a:gd name="T14" fmla="*/ 48 w 56"/>
              <a:gd name="T15" fmla="*/ 8 h 56"/>
              <a:gd name="T16" fmla="*/ 28 w 56"/>
              <a:gd name="T17" fmla="*/ 0 h 56"/>
              <a:gd name="T18" fmla="*/ 28 w 56"/>
              <a:gd name="T19" fmla="*/ 0 h 56"/>
              <a:gd name="T20" fmla="*/ 28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8" y="0"/>
                </a:moveTo>
                <a:cubicBezTo>
                  <a:pt x="20" y="0"/>
                  <a:pt x="13" y="2"/>
                  <a:pt x="8" y="8"/>
                </a:cubicBezTo>
                <a:cubicBezTo>
                  <a:pt x="2" y="13"/>
                  <a:pt x="0" y="20"/>
                  <a:pt x="0" y="28"/>
                </a:cubicBezTo>
                <a:cubicBezTo>
                  <a:pt x="0" y="36"/>
                  <a:pt x="2" y="42"/>
                  <a:pt x="8" y="48"/>
                </a:cubicBezTo>
                <a:cubicBezTo>
                  <a:pt x="13" y="54"/>
                  <a:pt x="20" y="56"/>
                  <a:pt x="28" y="56"/>
                </a:cubicBezTo>
                <a:cubicBezTo>
                  <a:pt x="36" y="56"/>
                  <a:pt x="42" y="54"/>
                  <a:pt x="48" y="48"/>
                </a:cubicBezTo>
                <a:cubicBezTo>
                  <a:pt x="54" y="42"/>
                  <a:pt x="56" y="36"/>
                  <a:pt x="56" y="28"/>
                </a:cubicBezTo>
                <a:cubicBezTo>
                  <a:pt x="56" y="20"/>
                  <a:pt x="54" y="13"/>
                  <a:pt x="48" y="8"/>
                </a:cubicBezTo>
                <a:cubicBezTo>
                  <a:pt x="42" y="2"/>
                  <a:pt x="36" y="0"/>
                  <a:pt x="28" y="0"/>
                </a:cubicBezTo>
                <a:close/>
                <a:moveTo>
                  <a:pt x="28" y="0"/>
                </a:moveTo>
                <a:cubicBezTo>
                  <a:pt x="28" y="0"/>
                  <a:pt x="28" y="0"/>
                  <a:pt x="2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0" name="Freeform 643"/>
          <p:cNvSpPr>
            <a:spLocks noEditPoints="1"/>
          </p:cNvSpPr>
          <p:nvPr/>
        </p:nvSpPr>
        <p:spPr bwMode="auto">
          <a:xfrm>
            <a:off x="9935635" y="3395133"/>
            <a:ext cx="279400" cy="186267"/>
          </a:xfrm>
          <a:custGeom>
            <a:avLst/>
            <a:gdLst>
              <a:gd name="T0" fmla="*/ 212 w 213"/>
              <a:gd name="T1" fmla="*/ 9 h 142"/>
              <a:gd name="T2" fmla="*/ 206 w 213"/>
              <a:gd name="T3" fmla="*/ 3 h 142"/>
              <a:gd name="T4" fmla="*/ 199 w 213"/>
              <a:gd name="T5" fmla="*/ 0 h 142"/>
              <a:gd name="T6" fmla="*/ 114 w 213"/>
              <a:gd name="T7" fmla="*/ 0 h 142"/>
              <a:gd name="T8" fmla="*/ 103 w 213"/>
              <a:gd name="T9" fmla="*/ 5 h 142"/>
              <a:gd name="T10" fmla="*/ 4 w 213"/>
              <a:gd name="T11" fmla="*/ 119 h 142"/>
              <a:gd name="T12" fmla="*/ 1 w 213"/>
              <a:gd name="T13" fmla="*/ 126 h 142"/>
              <a:gd name="T14" fmla="*/ 2 w 213"/>
              <a:gd name="T15" fmla="*/ 134 h 142"/>
              <a:gd name="T16" fmla="*/ 7 w 213"/>
              <a:gd name="T17" fmla="*/ 140 h 142"/>
              <a:gd name="T18" fmla="*/ 15 w 213"/>
              <a:gd name="T19" fmla="*/ 142 h 142"/>
              <a:gd name="T20" fmla="*/ 100 w 213"/>
              <a:gd name="T21" fmla="*/ 142 h 142"/>
              <a:gd name="T22" fmla="*/ 110 w 213"/>
              <a:gd name="T23" fmla="*/ 137 h 142"/>
              <a:gd name="T24" fmla="*/ 209 w 213"/>
              <a:gd name="T25" fmla="*/ 24 h 142"/>
              <a:gd name="T26" fmla="*/ 213 w 213"/>
              <a:gd name="T27" fmla="*/ 17 h 142"/>
              <a:gd name="T28" fmla="*/ 212 w 213"/>
              <a:gd name="T29" fmla="*/ 9 h 142"/>
              <a:gd name="T30" fmla="*/ 100 w 213"/>
              <a:gd name="T31" fmla="*/ 128 h 142"/>
              <a:gd name="T32" fmla="*/ 15 w 213"/>
              <a:gd name="T33" fmla="*/ 128 h 142"/>
              <a:gd name="T34" fmla="*/ 52 w 213"/>
              <a:gd name="T35" fmla="*/ 85 h 142"/>
              <a:gd name="T36" fmla="*/ 137 w 213"/>
              <a:gd name="T37" fmla="*/ 85 h 142"/>
              <a:gd name="T38" fmla="*/ 100 w 213"/>
              <a:gd name="T39" fmla="*/ 128 h 142"/>
              <a:gd name="T40" fmla="*/ 100 w 213"/>
              <a:gd name="T41" fmla="*/ 128 h 142"/>
              <a:gd name="T42" fmla="*/ 100 w 213"/>
              <a:gd name="T43" fmla="*/ 1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 h="142">
                <a:moveTo>
                  <a:pt x="212" y="9"/>
                </a:moveTo>
                <a:cubicBezTo>
                  <a:pt x="210" y="6"/>
                  <a:pt x="209" y="4"/>
                  <a:pt x="206" y="3"/>
                </a:cubicBezTo>
                <a:cubicBezTo>
                  <a:pt x="204" y="1"/>
                  <a:pt x="201" y="0"/>
                  <a:pt x="199" y="0"/>
                </a:cubicBezTo>
                <a:cubicBezTo>
                  <a:pt x="114" y="0"/>
                  <a:pt x="114" y="0"/>
                  <a:pt x="114" y="0"/>
                </a:cubicBezTo>
                <a:cubicBezTo>
                  <a:pt x="109" y="0"/>
                  <a:pt x="106" y="2"/>
                  <a:pt x="103" y="5"/>
                </a:cubicBezTo>
                <a:cubicBezTo>
                  <a:pt x="4" y="119"/>
                  <a:pt x="4" y="119"/>
                  <a:pt x="4" y="119"/>
                </a:cubicBezTo>
                <a:cubicBezTo>
                  <a:pt x="2" y="121"/>
                  <a:pt x="1" y="123"/>
                  <a:pt x="1" y="126"/>
                </a:cubicBezTo>
                <a:cubicBezTo>
                  <a:pt x="0" y="129"/>
                  <a:pt x="1" y="131"/>
                  <a:pt x="2" y="134"/>
                </a:cubicBezTo>
                <a:cubicBezTo>
                  <a:pt x="3" y="136"/>
                  <a:pt x="5" y="138"/>
                  <a:pt x="7" y="140"/>
                </a:cubicBezTo>
                <a:cubicBezTo>
                  <a:pt x="9" y="141"/>
                  <a:pt x="12" y="142"/>
                  <a:pt x="15" y="142"/>
                </a:cubicBezTo>
                <a:cubicBezTo>
                  <a:pt x="100" y="142"/>
                  <a:pt x="100" y="142"/>
                  <a:pt x="100" y="142"/>
                </a:cubicBezTo>
                <a:cubicBezTo>
                  <a:pt x="104" y="142"/>
                  <a:pt x="107" y="140"/>
                  <a:pt x="110" y="137"/>
                </a:cubicBezTo>
                <a:cubicBezTo>
                  <a:pt x="209" y="24"/>
                  <a:pt x="209" y="24"/>
                  <a:pt x="209" y="24"/>
                </a:cubicBezTo>
                <a:cubicBezTo>
                  <a:pt x="211" y="22"/>
                  <a:pt x="212" y="19"/>
                  <a:pt x="213" y="17"/>
                </a:cubicBezTo>
                <a:cubicBezTo>
                  <a:pt x="213" y="14"/>
                  <a:pt x="213" y="11"/>
                  <a:pt x="212" y="9"/>
                </a:cubicBezTo>
                <a:close/>
                <a:moveTo>
                  <a:pt x="100" y="128"/>
                </a:moveTo>
                <a:cubicBezTo>
                  <a:pt x="15" y="128"/>
                  <a:pt x="15" y="128"/>
                  <a:pt x="15" y="128"/>
                </a:cubicBezTo>
                <a:cubicBezTo>
                  <a:pt x="52" y="85"/>
                  <a:pt x="52" y="85"/>
                  <a:pt x="52" y="85"/>
                </a:cubicBezTo>
                <a:cubicBezTo>
                  <a:pt x="137" y="85"/>
                  <a:pt x="137" y="85"/>
                  <a:pt x="137" y="85"/>
                </a:cubicBezTo>
                <a:lnTo>
                  <a:pt x="100" y="128"/>
                </a:lnTo>
                <a:close/>
                <a:moveTo>
                  <a:pt x="100" y="128"/>
                </a:moveTo>
                <a:cubicBezTo>
                  <a:pt x="100" y="128"/>
                  <a:pt x="100" y="128"/>
                  <a:pt x="100"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1" name="Freeform 644"/>
          <p:cNvSpPr>
            <a:spLocks noEditPoints="1"/>
          </p:cNvSpPr>
          <p:nvPr/>
        </p:nvSpPr>
        <p:spPr bwMode="auto">
          <a:xfrm>
            <a:off x="3917951" y="2584451"/>
            <a:ext cx="260349" cy="203200"/>
          </a:xfrm>
          <a:custGeom>
            <a:avLst/>
            <a:gdLst>
              <a:gd name="T0" fmla="*/ 194 w 198"/>
              <a:gd name="T1" fmla="*/ 70 h 155"/>
              <a:gd name="T2" fmla="*/ 178 w 198"/>
              <a:gd name="T3" fmla="*/ 56 h 155"/>
              <a:gd name="T4" fmla="*/ 197 w 198"/>
              <a:gd name="T5" fmla="*/ 55 h 155"/>
              <a:gd name="T6" fmla="*/ 198 w 198"/>
              <a:gd name="T7" fmla="*/ 46 h 155"/>
              <a:gd name="T8" fmla="*/ 194 w 198"/>
              <a:gd name="T9" fmla="*/ 42 h 155"/>
              <a:gd name="T10" fmla="*/ 192 w 198"/>
              <a:gd name="T11" fmla="*/ 4 h 155"/>
              <a:gd name="T12" fmla="*/ 189 w 198"/>
              <a:gd name="T13" fmla="*/ 0 h 155"/>
              <a:gd name="T14" fmla="*/ 170 w 198"/>
              <a:gd name="T15" fmla="*/ 2 h 155"/>
              <a:gd name="T16" fmla="*/ 119 w 198"/>
              <a:gd name="T17" fmla="*/ 42 h 155"/>
              <a:gd name="T18" fmla="*/ 105 w 198"/>
              <a:gd name="T19" fmla="*/ 0 h 155"/>
              <a:gd name="T20" fmla="*/ 88 w 198"/>
              <a:gd name="T21" fmla="*/ 2 h 155"/>
              <a:gd name="T22" fmla="*/ 37 w 198"/>
              <a:gd name="T23" fmla="*/ 42 h 155"/>
              <a:gd name="T24" fmla="*/ 24 w 198"/>
              <a:gd name="T25" fmla="*/ 0 h 155"/>
              <a:gd name="T26" fmla="*/ 6 w 198"/>
              <a:gd name="T27" fmla="*/ 1 h 155"/>
              <a:gd name="T28" fmla="*/ 15 w 198"/>
              <a:gd name="T29" fmla="*/ 42 h 155"/>
              <a:gd name="T30" fmla="*/ 1 w 198"/>
              <a:gd name="T31" fmla="*/ 43 h 155"/>
              <a:gd name="T32" fmla="*/ 0 w 198"/>
              <a:gd name="T33" fmla="*/ 53 h 155"/>
              <a:gd name="T34" fmla="*/ 3 w 198"/>
              <a:gd name="T35" fmla="*/ 56 h 155"/>
              <a:gd name="T36" fmla="*/ 22 w 198"/>
              <a:gd name="T37" fmla="*/ 70 h 155"/>
              <a:gd name="T38" fmla="*/ 1 w 198"/>
              <a:gd name="T39" fmla="*/ 71 h 155"/>
              <a:gd name="T40" fmla="*/ 0 w 198"/>
              <a:gd name="T41" fmla="*/ 81 h 155"/>
              <a:gd name="T42" fmla="*/ 3 w 198"/>
              <a:gd name="T43" fmla="*/ 85 h 155"/>
              <a:gd name="T44" fmla="*/ 44 w 198"/>
              <a:gd name="T45" fmla="*/ 153 h 155"/>
              <a:gd name="T46" fmla="*/ 47 w 198"/>
              <a:gd name="T47" fmla="*/ 155 h 155"/>
              <a:gd name="T48" fmla="*/ 68 w 198"/>
              <a:gd name="T49" fmla="*/ 153 h 155"/>
              <a:gd name="T50" fmla="*/ 110 w 198"/>
              <a:gd name="T51" fmla="*/ 85 h 155"/>
              <a:gd name="T52" fmla="*/ 132 w 198"/>
              <a:gd name="T53" fmla="*/ 155 h 155"/>
              <a:gd name="T54" fmla="*/ 153 w 198"/>
              <a:gd name="T55" fmla="*/ 153 h 155"/>
              <a:gd name="T56" fmla="*/ 194 w 198"/>
              <a:gd name="T57" fmla="*/ 85 h 155"/>
              <a:gd name="T58" fmla="*/ 198 w 198"/>
              <a:gd name="T59" fmla="*/ 81 h 155"/>
              <a:gd name="T60" fmla="*/ 197 w 198"/>
              <a:gd name="T61" fmla="*/ 71 h 155"/>
              <a:gd name="T62" fmla="*/ 56 w 198"/>
              <a:gd name="T63" fmla="*/ 118 h 155"/>
              <a:gd name="T64" fmla="*/ 56 w 198"/>
              <a:gd name="T65" fmla="*/ 118 h 155"/>
              <a:gd name="T66" fmla="*/ 48 w 198"/>
              <a:gd name="T67" fmla="*/ 85 h 155"/>
              <a:gd name="T68" fmla="*/ 56 w 198"/>
              <a:gd name="T69" fmla="*/ 118 h 155"/>
              <a:gd name="T70" fmla="*/ 44 w 198"/>
              <a:gd name="T71" fmla="*/ 70 h 155"/>
              <a:gd name="T72" fmla="*/ 73 w 198"/>
              <a:gd name="T73" fmla="*/ 56 h 155"/>
              <a:gd name="T74" fmla="*/ 90 w 198"/>
              <a:gd name="T75" fmla="*/ 70 h 155"/>
              <a:gd name="T76" fmla="*/ 102 w 198"/>
              <a:gd name="T77" fmla="*/ 56 h 155"/>
              <a:gd name="T78" fmla="*/ 90 w 198"/>
              <a:gd name="T79" fmla="*/ 70 h 155"/>
              <a:gd name="T80" fmla="*/ 140 w 198"/>
              <a:gd name="T81" fmla="*/ 118 h 155"/>
              <a:gd name="T82" fmla="*/ 140 w 198"/>
              <a:gd name="T83" fmla="*/ 118 h 155"/>
              <a:gd name="T84" fmla="*/ 131 w 198"/>
              <a:gd name="T85" fmla="*/ 85 h 155"/>
              <a:gd name="T86" fmla="*/ 140 w 198"/>
              <a:gd name="T87" fmla="*/ 118 h 155"/>
              <a:gd name="T88" fmla="*/ 127 w 198"/>
              <a:gd name="T89" fmla="*/ 70 h 155"/>
              <a:gd name="T90" fmla="*/ 156 w 198"/>
              <a:gd name="T91" fmla="*/ 56 h 155"/>
              <a:gd name="T92" fmla="*/ 152 w 198"/>
              <a:gd name="T93" fmla="*/ 7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8" h="155">
                <a:moveTo>
                  <a:pt x="197" y="71"/>
                </a:moveTo>
                <a:cubicBezTo>
                  <a:pt x="196" y="71"/>
                  <a:pt x="195" y="70"/>
                  <a:pt x="194" y="70"/>
                </a:cubicBezTo>
                <a:cubicBezTo>
                  <a:pt x="174" y="70"/>
                  <a:pt x="174" y="70"/>
                  <a:pt x="174" y="70"/>
                </a:cubicBezTo>
                <a:cubicBezTo>
                  <a:pt x="178" y="56"/>
                  <a:pt x="178" y="56"/>
                  <a:pt x="178" y="56"/>
                </a:cubicBezTo>
                <a:cubicBezTo>
                  <a:pt x="194" y="56"/>
                  <a:pt x="194" y="56"/>
                  <a:pt x="194" y="56"/>
                </a:cubicBezTo>
                <a:cubicBezTo>
                  <a:pt x="195" y="56"/>
                  <a:pt x="196" y="56"/>
                  <a:pt x="197" y="55"/>
                </a:cubicBezTo>
                <a:cubicBezTo>
                  <a:pt x="197" y="55"/>
                  <a:pt x="198" y="54"/>
                  <a:pt x="198" y="53"/>
                </a:cubicBezTo>
                <a:cubicBezTo>
                  <a:pt x="198" y="46"/>
                  <a:pt x="198" y="46"/>
                  <a:pt x="198" y="46"/>
                </a:cubicBezTo>
                <a:cubicBezTo>
                  <a:pt x="198" y="45"/>
                  <a:pt x="197" y="44"/>
                  <a:pt x="197" y="43"/>
                </a:cubicBezTo>
                <a:cubicBezTo>
                  <a:pt x="196" y="42"/>
                  <a:pt x="195" y="42"/>
                  <a:pt x="194" y="42"/>
                </a:cubicBezTo>
                <a:cubicBezTo>
                  <a:pt x="182" y="42"/>
                  <a:pt x="182" y="42"/>
                  <a:pt x="182" y="42"/>
                </a:cubicBezTo>
                <a:cubicBezTo>
                  <a:pt x="192" y="4"/>
                  <a:pt x="192" y="4"/>
                  <a:pt x="192" y="4"/>
                </a:cubicBezTo>
                <a:cubicBezTo>
                  <a:pt x="192" y="3"/>
                  <a:pt x="192" y="2"/>
                  <a:pt x="191" y="1"/>
                </a:cubicBezTo>
                <a:cubicBezTo>
                  <a:pt x="191" y="0"/>
                  <a:pt x="190" y="0"/>
                  <a:pt x="189" y="0"/>
                </a:cubicBezTo>
                <a:cubicBezTo>
                  <a:pt x="173" y="0"/>
                  <a:pt x="173" y="0"/>
                  <a:pt x="173" y="0"/>
                </a:cubicBezTo>
                <a:cubicBezTo>
                  <a:pt x="172" y="0"/>
                  <a:pt x="170" y="0"/>
                  <a:pt x="170" y="2"/>
                </a:cubicBezTo>
                <a:cubicBezTo>
                  <a:pt x="160" y="42"/>
                  <a:pt x="160" y="42"/>
                  <a:pt x="160" y="42"/>
                </a:cubicBezTo>
                <a:cubicBezTo>
                  <a:pt x="119" y="42"/>
                  <a:pt x="119" y="42"/>
                  <a:pt x="119" y="42"/>
                </a:cubicBezTo>
                <a:cubicBezTo>
                  <a:pt x="109" y="2"/>
                  <a:pt x="109" y="2"/>
                  <a:pt x="109" y="2"/>
                </a:cubicBezTo>
                <a:cubicBezTo>
                  <a:pt x="108" y="0"/>
                  <a:pt x="107" y="0"/>
                  <a:pt x="105" y="0"/>
                </a:cubicBezTo>
                <a:cubicBezTo>
                  <a:pt x="91" y="0"/>
                  <a:pt x="91" y="0"/>
                  <a:pt x="91" y="0"/>
                </a:cubicBezTo>
                <a:cubicBezTo>
                  <a:pt x="89" y="0"/>
                  <a:pt x="88" y="0"/>
                  <a:pt x="88" y="2"/>
                </a:cubicBezTo>
                <a:cubicBezTo>
                  <a:pt x="77" y="42"/>
                  <a:pt x="77" y="42"/>
                  <a:pt x="77" y="42"/>
                </a:cubicBezTo>
                <a:cubicBezTo>
                  <a:pt x="37" y="42"/>
                  <a:pt x="37" y="42"/>
                  <a:pt x="37" y="42"/>
                </a:cubicBezTo>
                <a:cubicBezTo>
                  <a:pt x="27" y="2"/>
                  <a:pt x="27" y="2"/>
                  <a:pt x="27" y="2"/>
                </a:cubicBezTo>
                <a:cubicBezTo>
                  <a:pt x="27" y="0"/>
                  <a:pt x="26" y="0"/>
                  <a:pt x="24" y="0"/>
                </a:cubicBezTo>
                <a:cubicBezTo>
                  <a:pt x="9" y="0"/>
                  <a:pt x="9" y="0"/>
                  <a:pt x="9" y="0"/>
                </a:cubicBezTo>
                <a:cubicBezTo>
                  <a:pt x="8" y="0"/>
                  <a:pt x="7" y="0"/>
                  <a:pt x="6" y="1"/>
                </a:cubicBezTo>
                <a:cubicBezTo>
                  <a:pt x="5" y="2"/>
                  <a:pt x="5" y="3"/>
                  <a:pt x="5" y="4"/>
                </a:cubicBezTo>
                <a:cubicBezTo>
                  <a:pt x="15" y="42"/>
                  <a:pt x="15" y="42"/>
                  <a:pt x="15" y="42"/>
                </a:cubicBezTo>
                <a:cubicBezTo>
                  <a:pt x="3" y="42"/>
                  <a:pt x="3" y="42"/>
                  <a:pt x="3" y="42"/>
                </a:cubicBezTo>
                <a:cubicBezTo>
                  <a:pt x="2" y="42"/>
                  <a:pt x="1" y="42"/>
                  <a:pt x="1" y="43"/>
                </a:cubicBezTo>
                <a:cubicBezTo>
                  <a:pt x="0" y="44"/>
                  <a:pt x="0" y="45"/>
                  <a:pt x="0" y="46"/>
                </a:cubicBezTo>
                <a:cubicBezTo>
                  <a:pt x="0" y="53"/>
                  <a:pt x="0" y="53"/>
                  <a:pt x="0" y="53"/>
                </a:cubicBezTo>
                <a:cubicBezTo>
                  <a:pt x="0" y="54"/>
                  <a:pt x="0" y="55"/>
                  <a:pt x="1" y="55"/>
                </a:cubicBezTo>
                <a:cubicBezTo>
                  <a:pt x="1" y="56"/>
                  <a:pt x="2" y="56"/>
                  <a:pt x="3" y="56"/>
                </a:cubicBezTo>
                <a:cubicBezTo>
                  <a:pt x="19" y="56"/>
                  <a:pt x="19" y="56"/>
                  <a:pt x="19" y="56"/>
                </a:cubicBezTo>
                <a:cubicBezTo>
                  <a:pt x="22" y="70"/>
                  <a:pt x="22" y="70"/>
                  <a:pt x="22" y="70"/>
                </a:cubicBezTo>
                <a:cubicBezTo>
                  <a:pt x="3" y="70"/>
                  <a:pt x="3" y="70"/>
                  <a:pt x="3" y="70"/>
                </a:cubicBezTo>
                <a:cubicBezTo>
                  <a:pt x="2" y="70"/>
                  <a:pt x="1" y="71"/>
                  <a:pt x="1" y="71"/>
                </a:cubicBezTo>
                <a:cubicBezTo>
                  <a:pt x="0" y="72"/>
                  <a:pt x="0" y="73"/>
                  <a:pt x="0" y="74"/>
                </a:cubicBezTo>
                <a:cubicBezTo>
                  <a:pt x="0" y="81"/>
                  <a:pt x="0" y="81"/>
                  <a:pt x="0" y="81"/>
                </a:cubicBezTo>
                <a:cubicBezTo>
                  <a:pt x="0" y="82"/>
                  <a:pt x="0" y="83"/>
                  <a:pt x="1" y="84"/>
                </a:cubicBezTo>
                <a:cubicBezTo>
                  <a:pt x="1" y="84"/>
                  <a:pt x="2" y="85"/>
                  <a:pt x="3" y="85"/>
                </a:cubicBezTo>
                <a:cubicBezTo>
                  <a:pt x="26" y="85"/>
                  <a:pt x="26" y="85"/>
                  <a:pt x="26" y="85"/>
                </a:cubicBezTo>
                <a:cubicBezTo>
                  <a:pt x="44" y="153"/>
                  <a:pt x="44" y="153"/>
                  <a:pt x="44" y="153"/>
                </a:cubicBezTo>
                <a:cubicBezTo>
                  <a:pt x="44" y="153"/>
                  <a:pt x="44" y="154"/>
                  <a:pt x="45" y="155"/>
                </a:cubicBezTo>
                <a:cubicBezTo>
                  <a:pt x="46" y="155"/>
                  <a:pt x="46" y="155"/>
                  <a:pt x="47" y="155"/>
                </a:cubicBezTo>
                <a:cubicBezTo>
                  <a:pt x="65" y="155"/>
                  <a:pt x="65" y="155"/>
                  <a:pt x="65" y="155"/>
                </a:cubicBezTo>
                <a:cubicBezTo>
                  <a:pt x="66" y="155"/>
                  <a:pt x="68" y="154"/>
                  <a:pt x="68" y="153"/>
                </a:cubicBezTo>
                <a:cubicBezTo>
                  <a:pt x="87" y="85"/>
                  <a:pt x="87" y="85"/>
                  <a:pt x="87" y="85"/>
                </a:cubicBezTo>
                <a:cubicBezTo>
                  <a:pt x="110" y="85"/>
                  <a:pt x="110" y="85"/>
                  <a:pt x="110" y="85"/>
                </a:cubicBezTo>
                <a:cubicBezTo>
                  <a:pt x="128" y="153"/>
                  <a:pt x="128" y="153"/>
                  <a:pt x="128" y="153"/>
                </a:cubicBezTo>
                <a:cubicBezTo>
                  <a:pt x="129" y="154"/>
                  <a:pt x="130" y="155"/>
                  <a:pt x="132" y="155"/>
                </a:cubicBezTo>
                <a:cubicBezTo>
                  <a:pt x="149" y="155"/>
                  <a:pt x="149" y="155"/>
                  <a:pt x="149" y="155"/>
                </a:cubicBezTo>
                <a:cubicBezTo>
                  <a:pt x="151" y="155"/>
                  <a:pt x="152" y="154"/>
                  <a:pt x="153" y="153"/>
                </a:cubicBezTo>
                <a:cubicBezTo>
                  <a:pt x="171" y="85"/>
                  <a:pt x="171" y="85"/>
                  <a:pt x="171" y="85"/>
                </a:cubicBezTo>
                <a:cubicBezTo>
                  <a:pt x="194" y="85"/>
                  <a:pt x="194" y="85"/>
                  <a:pt x="194" y="85"/>
                </a:cubicBezTo>
                <a:cubicBezTo>
                  <a:pt x="195" y="85"/>
                  <a:pt x="196" y="84"/>
                  <a:pt x="197" y="84"/>
                </a:cubicBezTo>
                <a:cubicBezTo>
                  <a:pt x="197" y="83"/>
                  <a:pt x="198" y="82"/>
                  <a:pt x="198" y="81"/>
                </a:cubicBezTo>
                <a:cubicBezTo>
                  <a:pt x="198" y="74"/>
                  <a:pt x="198" y="74"/>
                  <a:pt x="198" y="74"/>
                </a:cubicBezTo>
                <a:cubicBezTo>
                  <a:pt x="198" y="73"/>
                  <a:pt x="197" y="72"/>
                  <a:pt x="197" y="71"/>
                </a:cubicBezTo>
                <a:close/>
                <a:moveTo>
                  <a:pt x="56" y="118"/>
                </a:moveTo>
                <a:cubicBezTo>
                  <a:pt x="56" y="118"/>
                  <a:pt x="56" y="118"/>
                  <a:pt x="56" y="118"/>
                </a:cubicBezTo>
                <a:cubicBezTo>
                  <a:pt x="56" y="118"/>
                  <a:pt x="56" y="118"/>
                  <a:pt x="56" y="118"/>
                </a:cubicBezTo>
                <a:cubicBezTo>
                  <a:pt x="56" y="118"/>
                  <a:pt x="56" y="118"/>
                  <a:pt x="56" y="118"/>
                </a:cubicBezTo>
                <a:cubicBezTo>
                  <a:pt x="56" y="118"/>
                  <a:pt x="56" y="118"/>
                  <a:pt x="56" y="118"/>
                </a:cubicBezTo>
                <a:cubicBezTo>
                  <a:pt x="48" y="85"/>
                  <a:pt x="48" y="85"/>
                  <a:pt x="48" y="85"/>
                </a:cubicBezTo>
                <a:cubicBezTo>
                  <a:pt x="65" y="85"/>
                  <a:pt x="65" y="85"/>
                  <a:pt x="65" y="85"/>
                </a:cubicBezTo>
                <a:lnTo>
                  <a:pt x="56" y="118"/>
                </a:lnTo>
                <a:close/>
                <a:moveTo>
                  <a:pt x="69" y="70"/>
                </a:moveTo>
                <a:cubicBezTo>
                  <a:pt x="44" y="70"/>
                  <a:pt x="44" y="70"/>
                  <a:pt x="44" y="70"/>
                </a:cubicBezTo>
                <a:cubicBezTo>
                  <a:pt x="41" y="56"/>
                  <a:pt x="41" y="56"/>
                  <a:pt x="41" y="56"/>
                </a:cubicBezTo>
                <a:cubicBezTo>
                  <a:pt x="73" y="56"/>
                  <a:pt x="73" y="56"/>
                  <a:pt x="73" y="56"/>
                </a:cubicBezTo>
                <a:lnTo>
                  <a:pt x="69" y="70"/>
                </a:lnTo>
                <a:close/>
                <a:moveTo>
                  <a:pt x="90" y="70"/>
                </a:moveTo>
                <a:cubicBezTo>
                  <a:pt x="94" y="56"/>
                  <a:pt x="94" y="56"/>
                  <a:pt x="94" y="56"/>
                </a:cubicBezTo>
                <a:cubicBezTo>
                  <a:pt x="102" y="56"/>
                  <a:pt x="102" y="56"/>
                  <a:pt x="102" y="56"/>
                </a:cubicBezTo>
                <a:cubicBezTo>
                  <a:pt x="106" y="70"/>
                  <a:pt x="106" y="70"/>
                  <a:pt x="106" y="70"/>
                </a:cubicBezTo>
                <a:lnTo>
                  <a:pt x="90" y="70"/>
                </a:lnTo>
                <a:close/>
                <a:moveTo>
                  <a:pt x="140" y="118"/>
                </a:moveTo>
                <a:cubicBezTo>
                  <a:pt x="140" y="118"/>
                  <a:pt x="140" y="118"/>
                  <a:pt x="140" y="118"/>
                </a:cubicBezTo>
                <a:cubicBezTo>
                  <a:pt x="140" y="118"/>
                  <a:pt x="140" y="118"/>
                  <a:pt x="140" y="118"/>
                </a:cubicBezTo>
                <a:cubicBezTo>
                  <a:pt x="140" y="118"/>
                  <a:pt x="140" y="118"/>
                  <a:pt x="140" y="118"/>
                </a:cubicBezTo>
                <a:cubicBezTo>
                  <a:pt x="140" y="118"/>
                  <a:pt x="140" y="118"/>
                  <a:pt x="140" y="118"/>
                </a:cubicBezTo>
                <a:cubicBezTo>
                  <a:pt x="131" y="85"/>
                  <a:pt x="131" y="85"/>
                  <a:pt x="131" y="85"/>
                </a:cubicBezTo>
                <a:cubicBezTo>
                  <a:pt x="149" y="85"/>
                  <a:pt x="149" y="85"/>
                  <a:pt x="149" y="85"/>
                </a:cubicBezTo>
                <a:lnTo>
                  <a:pt x="140" y="118"/>
                </a:lnTo>
                <a:close/>
                <a:moveTo>
                  <a:pt x="152" y="70"/>
                </a:moveTo>
                <a:cubicBezTo>
                  <a:pt x="127" y="70"/>
                  <a:pt x="127" y="70"/>
                  <a:pt x="127" y="70"/>
                </a:cubicBezTo>
                <a:cubicBezTo>
                  <a:pt x="123" y="56"/>
                  <a:pt x="123" y="56"/>
                  <a:pt x="123" y="56"/>
                </a:cubicBezTo>
                <a:cubicBezTo>
                  <a:pt x="156" y="56"/>
                  <a:pt x="156" y="56"/>
                  <a:pt x="156" y="56"/>
                </a:cubicBezTo>
                <a:lnTo>
                  <a:pt x="152" y="70"/>
                </a:lnTo>
                <a:close/>
                <a:moveTo>
                  <a:pt x="152" y="70"/>
                </a:moveTo>
                <a:cubicBezTo>
                  <a:pt x="152" y="70"/>
                  <a:pt x="152" y="70"/>
                  <a:pt x="152"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2" name="Freeform 645"/>
          <p:cNvSpPr>
            <a:spLocks noEditPoints="1"/>
          </p:cNvSpPr>
          <p:nvPr/>
        </p:nvSpPr>
        <p:spPr bwMode="auto">
          <a:xfrm>
            <a:off x="9588502" y="2603500"/>
            <a:ext cx="264583" cy="262467"/>
          </a:xfrm>
          <a:custGeom>
            <a:avLst/>
            <a:gdLst>
              <a:gd name="T0" fmla="*/ 188 w 202"/>
              <a:gd name="T1" fmla="*/ 50 h 201"/>
              <a:gd name="T2" fmla="*/ 151 w 202"/>
              <a:gd name="T3" fmla="*/ 13 h 201"/>
              <a:gd name="T4" fmla="*/ 101 w 202"/>
              <a:gd name="T5" fmla="*/ 0 h 201"/>
              <a:gd name="T6" fmla="*/ 50 w 202"/>
              <a:gd name="T7" fmla="*/ 13 h 201"/>
              <a:gd name="T8" fmla="*/ 13 w 202"/>
              <a:gd name="T9" fmla="*/ 50 h 201"/>
              <a:gd name="T10" fmla="*/ 0 w 202"/>
              <a:gd name="T11" fmla="*/ 101 h 201"/>
              <a:gd name="T12" fmla="*/ 13 w 202"/>
              <a:gd name="T13" fmla="*/ 151 h 201"/>
              <a:gd name="T14" fmla="*/ 50 w 202"/>
              <a:gd name="T15" fmla="*/ 188 h 201"/>
              <a:gd name="T16" fmla="*/ 101 w 202"/>
              <a:gd name="T17" fmla="*/ 201 h 201"/>
              <a:gd name="T18" fmla="*/ 151 w 202"/>
              <a:gd name="T19" fmla="*/ 188 h 201"/>
              <a:gd name="T20" fmla="*/ 188 w 202"/>
              <a:gd name="T21" fmla="*/ 151 h 201"/>
              <a:gd name="T22" fmla="*/ 202 w 202"/>
              <a:gd name="T23" fmla="*/ 101 h 201"/>
              <a:gd name="T24" fmla="*/ 188 w 202"/>
              <a:gd name="T25" fmla="*/ 50 h 201"/>
              <a:gd name="T26" fmla="*/ 162 w 202"/>
              <a:gd name="T27" fmla="*/ 136 h 201"/>
              <a:gd name="T28" fmla="*/ 136 w 202"/>
              <a:gd name="T29" fmla="*/ 162 h 201"/>
              <a:gd name="T30" fmla="*/ 101 w 202"/>
              <a:gd name="T31" fmla="*/ 172 h 201"/>
              <a:gd name="T32" fmla="*/ 65 w 202"/>
              <a:gd name="T33" fmla="*/ 162 h 201"/>
              <a:gd name="T34" fmla="*/ 39 w 202"/>
              <a:gd name="T35" fmla="*/ 136 h 201"/>
              <a:gd name="T36" fmla="*/ 29 w 202"/>
              <a:gd name="T37" fmla="*/ 101 h 201"/>
              <a:gd name="T38" fmla="*/ 39 w 202"/>
              <a:gd name="T39" fmla="*/ 65 h 201"/>
              <a:gd name="T40" fmla="*/ 65 w 202"/>
              <a:gd name="T41" fmla="*/ 39 h 201"/>
              <a:gd name="T42" fmla="*/ 101 w 202"/>
              <a:gd name="T43" fmla="*/ 29 h 201"/>
              <a:gd name="T44" fmla="*/ 136 w 202"/>
              <a:gd name="T45" fmla="*/ 39 h 201"/>
              <a:gd name="T46" fmla="*/ 162 w 202"/>
              <a:gd name="T47" fmla="*/ 65 h 201"/>
              <a:gd name="T48" fmla="*/ 172 w 202"/>
              <a:gd name="T49" fmla="*/ 101 h 201"/>
              <a:gd name="T50" fmla="*/ 162 w 202"/>
              <a:gd name="T51" fmla="*/ 136 h 201"/>
              <a:gd name="T52" fmla="*/ 162 w 202"/>
              <a:gd name="T53" fmla="*/ 136 h 201"/>
              <a:gd name="T54" fmla="*/ 162 w 202"/>
              <a:gd name="T55" fmla="*/ 13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2" h="201">
                <a:moveTo>
                  <a:pt x="188" y="50"/>
                </a:moveTo>
                <a:cubicBezTo>
                  <a:pt x="179" y="34"/>
                  <a:pt x="167" y="22"/>
                  <a:pt x="151" y="13"/>
                </a:cubicBezTo>
                <a:cubicBezTo>
                  <a:pt x="136" y="4"/>
                  <a:pt x="119" y="0"/>
                  <a:pt x="101" y="0"/>
                </a:cubicBezTo>
                <a:cubicBezTo>
                  <a:pt x="82" y="0"/>
                  <a:pt x="65" y="4"/>
                  <a:pt x="50" y="13"/>
                </a:cubicBezTo>
                <a:cubicBezTo>
                  <a:pt x="34" y="22"/>
                  <a:pt x="22" y="34"/>
                  <a:pt x="13" y="50"/>
                </a:cubicBezTo>
                <a:cubicBezTo>
                  <a:pt x="4" y="65"/>
                  <a:pt x="0" y="82"/>
                  <a:pt x="0" y="101"/>
                </a:cubicBezTo>
                <a:cubicBezTo>
                  <a:pt x="0" y="119"/>
                  <a:pt x="4" y="136"/>
                  <a:pt x="13" y="151"/>
                </a:cubicBezTo>
                <a:cubicBezTo>
                  <a:pt x="22" y="167"/>
                  <a:pt x="34" y="179"/>
                  <a:pt x="50" y="188"/>
                </a:cubicBezTo>
                <a:cubicBezTo>
                  <a:pt x="65" y="197"/>
                  <a:pt x="82" y="201"/>
                  <a:pt x="101" y="201"/>
                </a:cubicBezTo>
                <a:cubicBezTo>
                  <a:pt x="119" y="201"/>
                  <a:pt x="136" y="197"/>
                  <a:pt x="151" y="188"/>
                </a:cubicBezTo>
                <a:cubicBezTo>
                  <a:pt x="167" y="179"/>
                  <a:pt x="179" y="167"/>
                  <a:pt x="188" y="151"/>
                </a:cubicBezTo>
                <a:cubicBezTo>
                  <a:pt x="197" y="136"/>
                  <a:pt x="202" y="119"/>
                  <a:pt x="202" y="101"/>
                </a:cubicBezTo>
                <a:cubicBezTo>
                  <a:pt x="202" y="82"/>
                  <a:pt x="197" y="65"/>
                  <a:pt x="188" y="50"/>
                </a:cubicBezTo>
                <a:close/>
                <a:moveTo>
                  <a:pt x="162" y="136"/>
                </a:moveTo>
                <a:cubicBezTo>
                  <a:pt x="156" y="147"/>
                  <a:pt x="147" y="156"/>
                  <a:pt x="136" y="162"/>
                </a:cubicBezTo>
                <a:cubicBezTo>
                  <a:pt x="125" y="169"/>
                  <a:pt x="114" y="172"/>
                  <a:pt x="101" y="172"/>
                </a:cubicBezTo>
                <a:cubicBezTo>
                  <a:pt x="88" y="172"/>
                  <a:pt x="76" y="169"/>
                  <a:pt x="65" y="162"/>
                </a:cubicBezTo>
                <a:cubicBezTo>
                  <a:pt x="54" y="156"/>
                  <a:pt x="45" y="147"/>
                  <a:pt x="39" y="136"/>
                </a:cubicBezTo>
                <a:cubicBezTo>
                  <a:pt x="32" y="125"/>
                  <a:pt x="29" y="113"/>
                  <a:pt x="29" y="101"/>
                </a:cubicBezTo>
                <a:cubicBezTo>
                  <a:pt x="29" y="88"/>
                  <a:pt x="32" y="76"/>
                  <a:pt x="39" y="65"/>
                </a:cubicBezTo>
                <a:cubicBezTo>
                  <a:pt x="45" y="54"/>
                  <a:pt x="54" y="45"/>
                  <a:pt x="65" y="39"/>
                </a:cubicBezTo>
                <a:cubicBezTo>
                  <a:pt x="76" y="32"/>
                  <a:pt x="88" y="29"/>
                  <a:pt x="101" y="29"/>
                </a:cubicBezTo>
                <a:cubicBezTo>
                  <a:pt x="114" y="29"/>
                  <a:pt x="125" y="32"/>
                  <a:pt x="136" y="39"/>
                </a:cubicBezTo>
                <a:cubicBezTo>
                  <a:pt x="147" y="45"/>
                  <a:pt x="156" y="54"/>
                  <a:pt x="162" y="65"/>
                </a:cubicBezTo>
                <a:cubicBezTo>
                  <a:pt x="169" y="76"/>
                  <a:pt x="172" y="88"/>
                  <a:pt x="172" y="101"/>
                </a:cubicBezTo>
                <a:cubicBezTo>
                  <a:pt x="172" y="113"/>
                  <a:pt x="169" y="125"/>
                  <a:pt x="162" y="136"/>
                </a:cubicBezTo>
                <a:close/>
                <a:moveTo>
                  <a:pt x="162" y="136"/>
                </a:moveTo>
                <a:cubicBezTo>
                  <a:pt x="162" y="136"/>
                  <a:pt x="162" y="136"/>
                  <a:pt x="162" y="1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3" name="Freeform 646"/>
          <p:cNvSpPr>
            <a:spLocks noEditPoints="1"/>
          </p:cNvSpPr>
          <p:nvPr/>
        </p:nvSpPr>
        <p:spPr bwMode="auto">
          <a:xfrm>
            <a:off x="9660469" y="2669120"/>
            <a:ext cx="120649" cy="131233"/>
          </a:xfrm>
          <a:custGeom>
            <a:avLst/>
            <a:gdLst>
              <a:gd name="T0" fmla="*/ 89 w 93"/>
              <a:gd name="T1" fmla="*/ 51 h 101"/>
              <a:gd name="T2" fmla="*/ 63 w 93"/>
              <a:gd name="T3" fmla="*/ 51 h 101"/>
              <a:gd name="T4" fmla="*/ 63 w 93"/>
              <a:gd name="T5" fmla="*/ 4 h 101"/>
              <a:gd name="T6" fmla="*/ 62 w 93"/>
              <a:gd name="T7" fmla="*/ 1 h 101"/>
              <a:gd name="T8" fmla="*/ 59 w 93"/>
              <a:gd name="T9" fmla="*/ 0 h 101"/>
              <a:gd name="T10" fmla="*/ 34 w 93"/>
              <a:gd name="T11" fmla="*/ 0 h 101"/>
              <a:gd name="T12" fmla="*/ 31 w 93"/>
              <a:gd name="T13" fmla="*/ 1 h 101"/>
              <a:gd name="T14" fmla="*/ 30 w 93"/>
              <a:gd name="T15" fmla="*/ 4 h 101"/>
              <a:gd name="T16" fmla="*/ 30 w 93"/>
              <a:gd name="T17" fmla="*/ 50 h 101"/>
              <a:gd name="T18" fmla="*/ 4 w 93"/>
              <a:gd name="T19" fmla="*/ 50 h 101"/>
              <a:gd name="T20" fmla="*/ 1 w 93"/>
              <a:gd name="T21" fmla="*/ 53 h 101"/>
              <a:gd name="T22" fmla="*/ 1 w 93"/>
              <a:gd name="T23" fmla="*/ 58 h 101"/>
              <a:gd name="T24" fmla="*/ 44 w 93"/>
              <a:gd name="T25" fmla="*/ 100 h 101"/>
              <a:gd name="T26" fmla="*/ 47 w 93"/>
              <a:gd name="T27" fmla="*/ 101 h 101"/>
              <a:gd name="T28" fmla="*/ 50 w 93"/>
              <a:gd name="T29" fmla="*/ 100 h 101"/>
              <a:gd name="T30" fmla="*/ 92 w 93"/>
              <a:gd name="T31" fmla="*/ 58 h 101"/>
              <a:gd name="T32" fmla="*/ 93 w 93"/>
              <a:gd name="T33" fmla="*/ 55 h 101"/>
              <a:gd name="T34" fmla="*/ 92 w 93"/>
              <a:gd name="T35" fmla="*/ 52 h 101"/>
              <a:gd name="T36" fmla="*/ 89 w 93"/>
              <a:gd name="T37" fmla="*/ 51 h 101"/>
              <a:gd name="T38" fmla="*/ 89 w 93"/>
              <a:gd name="T39" fmla="*/ 51 h 101"/>
              <a:gd name="T40" fmla="*/ 89 w 93"/>
              <a:gd name="T41" fmla="*/ 5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3" h="101">
                <a:moveTo>
                  <a:pt x="89" y="51"/>
                </a:moveTo>
                <a:cubicBezTo>
                  <a:pt x="63" y="51"/>
                  <a:pt x="63" y="51"/>
                  <a:pt x="63" y="51"/>
                </a:cubicBezTo>
                <a:cubicBezTo>
                  <a:pt x="63" y="4"/>
                  <a:pt x="63" y="4"/>
                  <a:pt x="63" y="4"/>
                </a:cubicBezTo>
                <a:cubicBezTo>
                  <a:pt x="63" y="3"/>
                  <a:pt x="63" y="2"/>
                  <a:pt x="62" y="1"/>
                </a:cubicBezTo>
                <a:cubicBezTo>
                  <a:pt x="61" y="0"/>
                  <a:pt x="60" y="0"/>
                  <a:pt x="59" y="0"/>
                </a:cubicBezTo>
                <a:cubicBezTo>
                  <a:pt x="34" y="0"/>
                  <a:pt x="34" y="0"/>
                  <a:pt x="34" y="0"/>
                </a:cubicBezTo>
                <a:cubicBezTo>
                  <a:pt x="33" y="0"/>
                  <a:pt x="32" y="0"/>
                  <a:pt x="31" y="1"/>
                </a:cubicBezTo>
                <a:cubicBezTo>
                  <a:pt x="30" y="2"/>
                  <a:pt x="30" y="3"/>
                  <a:pt x="30" y="4"/>
                </a:cubicBezTo>
                <a:cubicBezTo>
                  <a:pt x="30" y="50"/>
                  <a:pt x="30" y="50"/>
                  <a:pt x="30" y="50"/>
                </a:cubicBezTo>
                <a:cubicBezTo>
                  <a:pt x="4" y="50"/>
                  <a:pt x="4" y="50"/>
                  <a:pt x="4" y="50"/>
                </a:cubicBezTo>
                <a:cubicBezTo>
                  <a:pt x="3" y="50"/>
                  <a:pt x="1" y="51"/>
                  <a:pt x="1" y="53"/>
                </a:cubicBezTo>
                <a:cubicBezTo>
                  <a:pt x="0" y="55"/>
                  <a:pt x="0" y="56"/>
                  <a:pt x="1" y="58"/>
                </a:cubicBezTo>
                <a:cubicBezTo>
                  <a:pt x="44" y="100"/>
                  <a:pt x="44" y="100"/>
                  <a:pt x="44" y="100"/>
                </a:cubicBezTo>
                <a:cubicBezTo>
                  <a:pt x="44" y="101"/>
                  <a:pt x="45" y="101"/>
                  <a:pt x="47" y="101"/>
                </a:cubicBezTo>
                <a:cubicBezTo>
                  <a:pt x="48" y="101"/>
                  <a:pt x="49" y="101"/>
                  <a:pt x="50" y="100"/>
                </a:cubicBezTo>
                <a:cubicBezTo>
                  <a:pt x="92" y="58"/>
                  <a:pt x="92" y="58"/>
                  <a:pt x="92" y="58"/>
                </a:cubicBezTo>
                <a:cubicBezTo>
                  <a:pt x="92" y="57"/>
                  <a:pt x="93" y="56"/>
                  <a:pt x="93" y="55"/>
                </a:cubicBezTo>
                <a:cubicBezTo>
                  <a:pt x="93" y="53"/>
                  <a:pt x="92" y="52"/>
                  <a:pt x="92" y="52"/>
                </a:cubicBezTo>
                <a:cubicBezTo>
                  <a:pt x="91" y="51"/>
                  <a:pt x="90" y="51"/>
                  <a:pt x="89" y="51"/>
                </a:cubicBezTo>
                <a:close/>
                <a:moveTo>
                  <a:pt x="89" y="51"/>
                </a:moveTo>
                <a:cubicBezTo>
                  <a:pt x="89" y="51"/>
                  <a:pt x="89" y="51"/>
                  <a:pt x="89" y="5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4" name="Freeform 647"/>
          <p:cNvSpPr>
            <a:spLocks noEditPoints="1"/>
          </p:cNvSpPr>
          <p:nvPr/>
        </p:nvSpPr>
        <p:spPr bwMode="auto">
          <a:xfrm>
            <a:off x="1291169" y="3145369"/>
            <a:ext cx="241300" cy="74084"/>
          </a:xfrm>
          <a:custGeom>
            <a:avLst/>
            <a:gdLst>
              <a:gd name="T0" fmla="*/ 181 w 184"/>
              <a:gd name="T1" fmla="*/ 3 h 57"/>
              <a:gd name="T2" fmla="*/ 173 w 184"/>
              <a:gd name="T3" fmla="*/ 0 h 57"/>
              <a:gd name="T4" fmla="*/ 122 w 184"/>
              <a:gd name="T5" fmla="*/ 0 h 57"/>
              <a:gd name="T6" fmla="*/ 107 w 184"/>
              <a:gd name="T7" fmla="*/ 15 h 57"/>
              <a:gd name="T8" fmla="*/ 92 w 184"/>
              <a:gd name="T9" fmla="*/ 21 h 57"/>
              <a:gd name="T10" fmla="*/ 77 w 184"/>
              <a:gd name="T11" fmla="*/ 15 h 57"/>
              <a:gd name="T12" fmla="*/ 62 w 184"/>
              <a:gd name="T13" fmla="*/ 0 h 57"/>
              <a:gd name="T14" fmla="*/ 11 w 184"/>
              <a:gd name="T15" fmla="*/ 0 h 57"/>
              <a:gd name="T16" fmla="*/ 3 w 184"/>
              <a:gd name="T17" fmla="*/ 3 h 57"/>
              <a:gd name="T18" fmla="*/ 0 w 184"/>
              <a:gd name="T19" fmla="*/ 11 h 57"/>
              <a:gd name="T20" fmla="*/ 0 w 184"/>
              <a:gd name="T21" fmla="*/ 46 h 57"/>
              <a:gd name="T22" fmla="*/ 3 w 184"/>
              <a:gd name="T23" fmla="*/ 54 h 57"/>
              <a:gd name="T24" fmla="*/ 11 w 184"/>
              <a:gd name="T25" fmla="*/ 57 h 57"/>
              <a:gd name="T26" fmla="*/ 173 w 184"/>
              <a:gd name="T27" fmla="*/ 57 h 57"/>
              <a:gd name="T28" fmla="*/ 181 w 184"/>
              <a:gd name="T29" fmla="*/ 54 h 57"/>
              <a:gd name="T30" fmla="*/ 184 w 184"/>
              <a:gd name="T31" fmla="*/ 46 h 57"/>
              <a:gd name="T32" fmla="*/ 184 w 184"/>
              <a:gd name="T33" fmla="*/ 11 h 57"/>
              <a:gd name="T34" fmla="*/ 181 w 184"/>
              <a:gd name="T35" fmla="*/ 3 h 57"/>
              <a:gd name="T36" fmla="*/ 139 w 184"/>
              <a:gd name="T37" fmla="*/ 40 h 57"/>
              <a:gd name="T38" fmla="*/ 134 w 184"/>
              <a:gd name="T39" fmla="*/ 42 h 57"/>
              <a:gd name="T40" fmla="*/ 129 w 184"/>
              <a:gd name="T41" fmla="*/ 40 h 57"/>
              <a:gd name="T42" fmla="*/ 127 w 184"/>
              <a:gd name="T43" fmla="*/ 35 h 57"/>
              <a:gd name="T44" fmla="*/ 129 w 184"/>
              <a:gd name="T45" fmla="*/ 30 h 57"/>
              <a:gd name="T46" fmla="*/ 134 w 184"/>
              <a:gd name="T47" fmla="*/ 28 h 57"/>
              <a:gd name="T48" fmla="*/ 139 w 184"/>
              <a:gd name="T49" fmla="*/ 30 h 57"/>
              <a:gd name="T50" fmla="*/ 142 w 184"/>
              <a:gd name="T51" fmla="*/ 35 h 57"/>
              <a:gd name="T52" fmla="*/ 139 w 184"/>
              <a:gd name="T53" fmla="*/ 40 h 57"/>
              <a:gd name="T54" fmla="*/ 168 w 184"/>
              <a:gd name="T55" fmla="*/ 40 h 57"/>
              <a:gd name="T56" fmla="*/ 163 w 184"/>
              <a:gd name="T57" fmla="*/ 42 h 57"/>
              <a:gd name="T58" fmla="*/ 158 w 184"/>
              <a:gd name="T59" fmla="*/ 40 h 57"/>
              <a:gd name="T60" fmla="*/ 156 w 184"/>
              <a:gd name="T61" fmla="*/ 35 h 57"/>
              <a:gd name="T62" fmla="*/ 158 w 184"/>
              <a:gd name="T63" fmla="*/ 30 h 57"/>
              <a:gd name="T64" fmla="*/ 163 w 184"/>
              <a:gd name="T65" fmla="*/ 28 h 57"/>
              <a:gd name="T66" fmla="*/ 168 w 184"/>
              <a:gd name="T67" fmla="*/ 30 h 57"/>
              <a:gd name="T68" fmla="*/ 170 w 184"/>
              <a:gd name="T69" fmla="*/ 35 h 57"/>
              <a:gd name="T70" fmla="*/ 168 w 184"/>
              <a:gd name="T71" fmla="*/ 40 h 57"/>
              <a:gd name="T72" fmla="*/ 168 w 184"/>
              <a:gd name="T73" fmla="*/ 40 h 57"/>
              <a:gd name="T74" fmla="*/ 168 w 184"/>
              <a:gd name="T75" fmla="*/ 4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4" h="57">
                <a:moveTo>
                  <a:pt x="181" y="3"/>
                </a:moveTo>
                <a:cubicBezTo>
                  <a:pt x="179" y="1"/>
                  <a:pt x="176" y="0"/>
                  <a:pt x="173" y="0"/>
                </a:cubicBezTo>
                <a:cubicBezTo>
                  <a:pt x="122" y="0"/>
                  <a:pt x="122" y="0"/>
                  <a:pt x="122" y="0"/>
                </a:cubicBezTo>
                <a:cubicBezTo>
                  <a:pt x="107" y="15"/>
                  <a:pt x="107" y="15"/>
                  <a:pt x="107" y="15"/>
                </a:cubicBezTo>
                <a:cubicBezTo>
                  <a:pt x="103" y="19"/>
                  <a:pt x="98" y="21"/>
                  <a:pt x="92" y="21"/>
                </a:cubicBezTo>
                <a:cubicBezTo>
                  <a:pt x="86" y="21"/>
                  <a:pt x="81" y="19"/>
                  <a:pt x="77" y="15"/>
                </a:cubicBezTo>
                <a:cubicBezTo>
                  <a:pt x="62" y="0"/>
                  <a:pt x="62" y="0"/>
                  <a:pt x="62" y="0"/>
                </a:cubicBezTo>
                <a:cubicBezTo>
                  <a:pt x="11" y="0"/>
                  <a:pt x="11" y="0"/>
                  <a:pt x="11" y="0"/>
                </a:cubicBezTo>
                <a:cubicBezTo>
                  <a:pt x="8" y="0"/>
                  <a:pt x="5" y="1"/>
                  <a:pt x="3" y="3"/>
                </a:cubicBezTo>
                <a:cubicBezTo>
                  <a:pt x="1" y="5"/>
                  <a:pt x="0" y="8"/>
                  <a:pt x="0" y="11"/>
                </a:cubicBezTo>
                <a:cubicBezTo>
                  <a:pt x="0" y="46"/>
                  <a:pt x="0" y="46"/>
                  <a:pt x="0" y="46"/>
                </a:cubicBezTo>
                <a:cubicBezTo>
                  <a:pt x="0" y="49"/>
                  <a:pt x="1" y="51"/>
                  <a:pt x="3" y="54"/>
                </a:cubicBezTo>
                <a:cubicBezTo>
                  <a:pt x="5" y="56"/>
                  <a:pt x="8" y="57"/>
                  <a:pt x="11" y="57"/>
                </a:cubicBezTo>
                <a:cubicBezTo>
                  <a:pt x="173" y="57"/>
                  <a:pt x="173" y="57"/>
                  <a:pt x="173" y="57"/>
                </a:cubicBezTo>
                <a:cubicBezTo>
                  <a:pt x="176" y="57"/>
                  <a:pt x="179" y="56"/>
                  <a:pt x="181" y="54"/>
                </a:cubicBezTo>
                <a:cubicBezTo>
                  <a:pt x="183" y="51"/>
                  <a:pt x="184" y="49"/>
                  <a:pt x="184" y="46"/>
                </a:cubicBezTo>
                <a:cubicBezTo>
                  <a:pt x="184" y="11"/>
                  <a:pt x="184" y="11"/>
                  <a:pt x="184" y="11"/>
                </a:cubicBezTo>
                <a:cubicBezTo>
                  <a:pt x="184" y="8"/>
                  <a:pt x="183" y="5"/>
                  <a:pt x="181" y="3"/>
                </a:cubicBezTo>
                <a:close/>
                <a:moveTo>
                  <a:pt x="139" y="40"/>
                </a:moveTo>
                <a:cubicBezTo>
                  <a:pt x="138" y="42"/>
                  <a:pt x="136" y="42"/>
                  <a:pt x="134" y="42"/>
                </a:cubicBezTo>
                <a:cubicBezTo>
                  <a:pt x="133" y="42"/>
                  <a:pt x="131" y="42"/>
                  <a:pt x="129" y="40"/>
                </a:cubicBezTo>
                <a:cubicBezTo>
                  <a:pt x="128" y="39"/>
                  <a:pt x="127" y="37"/>
                  <a:pt x="127" y="35"/>
                </a:cubicBezTo>
                <a:cubicBezTo>
                  <a:pt x="127" y="33"/>
                  <a:pt x="128" y="32"/>
                  <a:pt x="129" y="30"/>
                </a:cubicBezTo>
                <a:cubicBezTo>
                  <a:pt x="131" y="29"/>
                  <a:pt x="133" y="28"/>
                  <a:pt x="134" y="28"/>
                </a:cubicBezTo>
                <a:cubicBezTo>
                  <a:pt x="136" y="28"/>
                  <a:pt x="138" y="29"/>
                  <a:pt x="139" y="30"/>
                </a:cubicBezTo>
                <a:cubicBezTo>
                  <a:pt x="141" y="32"/>
                  <a:pt x="142" y="33"/>
                  <a:pt x="142" y="35"/>
                </a:cubicBezTo>
                <a:cubicBezTo>
                  <a:pt x="142" y="37"/>
                  <a:pt x="141" y="39"/>
                  <a:pt x="139" y="40"/>
                </a:cubicBezTo>
                <a:close/>
                <a:moveTo>
                  <a:pt x="168" y="40"/>
                </a:moveTo>
                <a:cubicBezTo>
                  <a:pt x="166" y="42"/>
                  <a:pt x="165" y="42"/>
                  <a:pt x="163" y="42"/>
                </a:cubicBezTo>
                <a:cubicBezTo>
                  <a:pt x="161" y="42"/>
                  <a:pt x="159" y="42"/>
                  <a:pt x="158" y="40"/>
                </a:cubicBezTo>
                <a:cubicBezTo>
                  <a:pt x="156" y="39"/>
                  <a:pt x="156" y="37"/>
                  <a:pt x="156" y="35"/>
                </a:cubicBezTo>
                <a:cubicBezTo>
                  <a:pt x="156" y="33"/>
                  <a:pt x="156" y="32"/>
                  <a:pt x="158" y="30"/>
                </a:cubicBezTo>
                <a:cubicBezTo>
                  <a:pt x="159" y="29"/>
                  <a:pt x="161" y="28"/>
                  <a:pt x="163" y="28"/>
                </a:cubicBezTo>
                <a:cubicBezTo>
                  <a:pt x="165" y="28"/>
                  <a:pt x="166" y="29"/>
                  <a:pt x="168" y="30"/>
                </a:cubicBezTo>
                <a:cubicBezTo>
                  <a:pt x="169" y="32"/>
                  <a:pt x="170" y="33"/>
                  <a:pt x="170" y="35"/>
                </a:cubicBezTo>
                <a:cubicBezTo>
                  <a:pt x="170" y="37"/>
                  <a:pt x="169" y="39"/>
                  <a:pt x="168" y="40"/>
                </a:cubicBezTo>
                <a:close/>
                <a:moveTo>
                  <a:pt x="168" y="40"/>
                </a:moveTo>
                <a:cubicBezTo>
                  <a:pt x="168" y="40"/>
                  <a:pt x="168" y="40"/>
                  <a:pt x="168" y="4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5" name="Freeform 648"/>
          <p:cNvSpPr>
            <a:spLocks noEditPoints="1"/>
          </p:cNvSpPr>
          <p:nvPr/>
        </p:nvSpPr>
        <p:spPr bwMode="auto">
          <a:xfrm>
            <a:off x="1335617" y="2997201"/>
            <a:ext cx="150283" cy="156633"/>
          </a:xfrm>
          <a:custGeom>
            <a:avLst/>
            <a:gdLst>
              <a:gd name="T0" fmla="*/ 52 w 114"/>
              <a:gd name="T1" fmla="*/ 118 h 120"/>
              <a:gd name="T2" fmla="*/ 57 w 114"/>
              <a:gd name="T3" fmla="*/ 120 h 120"/>
              <a:gd name="T4" fmla="*/ 62 w 114"/>
              <a:gd name="T5" fmla="*/ 118 h 120"/>
              <a:gd name="T6" fmla="*/ 112 w 114"/>
              <a:gd name="T7" fmla="*/ 68 h 120"/>
              <a:gd name="T8" fmla="*/ 113 w 114"/>
              <a:gd name="T9" fmla="*/ 61 h 120"/>
              <a:gd name="T10" fmla="*/ 107 w 114"/>
              <a:gd name="T11" fmla="*/ 56 h 120"/>
              <a:gd name="T12" fmla="*/ 78 w 114"/>
              <a:gd name="T13" fmla="*/ 56 h 120"/>
              <a:gd name="T14" fmla="*/ 78 w 114"/>
              <a:gd name="T15" fmla="*/ 7 h 120"/>
              <a:gd name="T16" fmla="*/ 76 w 114"/>
              <a:gd name="T17" fmla="*/ 2 h 120"/>
              <a:gd name="T18" fmla="*/ 71 w 114"/>
              <a:gd name="T19" fmla="*/ 0 h 120"/>
              <a:gd name="T20" fmla="*/ 43 w 114"/>
              <a:gd name="T21" fmla="*/ 0 h 120"/>
              <a:gd name="T22" fmla="*/ 38 w 114"/>
              <a:gd name="T23" fmla="*/ 2 h 120"/>
              <a:gd name="T24" fmla="*/ 36 w 114"/>
              <a:gd name="T25" fmla="*/ 7 h 120"/>
              <a:gd name="T26" fmla="*/ 36 w 114"/>
              <a:gd name="T27" fmla="*/ 56 h 120"/>
              <a:gd name="T28" fmla="*/ 7 w 114"/>
              <a:gd name="T29" fmla="*/ 56 h 120"/>
              <a:gd name="T30" fmla="*/ 1 w 114"/>
              <a:gd name="T31" fmla="*/ 61 h 120"/>
              <a:gd name="T32" fmla="*/ 2 w 114"/>
              <a:gd name="T33" fmla="*/ 68 h 120"/>
              <a:gd name="T34" fmla="*/ 52 w 114"/>
              <a:gd name="T35" fmla="*/ 118 h 120"/>
              <a:gd name="T36" fmla="*/ 52 w 114"/>
              <a:gd name="T37" fmla="*/ 118 h 120"/>
              <a:gd name="T38" fmla="*/ 52 w 114"/>
              <a:gd name="T39"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4" h="120">
                <a:moveTo>
                  <a:pt x="52" y="118"/>
                </a:moveTo>
                <a:cubicBezTo>
                  <a:pt x="53" y="119"/>
                  <a:pt x="55" y="120"/>
                  <a:pt x="57" y="120"/>
                </a:cubicBezTo>
                <a:cubicBezTo>
                  <a:pt x="59" y="120"/>
                  <a:pt x="61" y="119"/>
                  <a:pt x="62" y="118"/>
                </a:cubicBezTo>
                <a:cubicBezTo>
                  <a:pt x="112" y="68"/>
                  <a:pt x="112" y="68"/>
                  <a:pt x="112" y="68"/>
                </a:cubicBezTo>
                <a:cubicBezTo>
                  <a:pt x="114" y="66"/>
                  <a:pt x="114" y="64"/>
                  <a:pt x="113" y="61"/>
                </a:cubicBezTo>
                <a:cubicBezTo>
                  <a:pt x="112" y="58"/>
                  <a:pt x="110" y="56"/>
                  <a:pt x="107" y="56"/>
                </a:cubicBezTo>
                <a:cubicBezTo>
                  <a:pt x="78" y="56"/>
                  <a:pt x="78" y="56"/>
                  <a:pt x="78" y="56"/>
                </a:cubicBezTo>
                <a:cubicBezTo>
                  <a:pt x="78" y="7"/>
                  <a:pt x="78" y="7"/>
                  <a:pt x="78" y="7"/>
                </a:cubicBezTo>
                <a:cubicBezTo>
                  <a:pt x="78" y="5"/>
                  <a:pt x="78" y="3"/>
                  <a:pt x="76" y="2"/>
                </a:cubicBezTo>
                <a:cubicBezTo>
                  <a:pt x="75" y="0"/>
                  <a:pt x="73" y="0"/>
                  <a:pt x="71" y="0"/>
                </a:cubicBezTo>
                <a:cubicBezTo>
                  <a:pt x="43" y="0"/>
                  <a:pt x="43" y="0"/>
                  <a:pt x="43" y="0"/>
                </a:cubicBezTo>
                <a:cubicBezTo>
                  <a:pt x="41" y="0"/>
                  <a:pt x="39" y="0"/>
                  <a:pt x="38" y="2"/>
                </a:cubicBezTo>
                <a:cubicBezTo>
                  <a:pt x="36" y="3"/>
                  <a:pt x="36" y="5"/>
                  <a:pt x="36" y="7"/>
                </a:cubicBezTo>
                <a:cubicBezTo>
                  <a:pt x="36" y="56"/>
                  <a:pt x="36" y="56"/>
                  <a:pt x="36" y="56"/>
                </a:cubicBezTo>
                <a:cubicBezTo>
                  <a:pt x="7" y="56"/>
                  <a:pt x="7" y="56"/>
                  <a:pt x="7" y="56"/>
                </a:cubicBezTo>
                <a:cubicBezTo>
                  <a:pt x="4" y="56"/>
                  <a:pt x="2" y="58"/>
                  <a:pt x="1" y="61"/>
                </a:cubicBezTo>
                <a:cubicBezTo>
                  <a:pt x="0" y="64"/>
                  <a:pt x="0" y="66"/>
                  <a:pt x="2" y="68"/>
                </a:cubicBezTo>
                <a:lnTo>
                  <a:pt x="52" y="118"/>
                </a:lnTo>
                <a:close/>
                <a:moveTo>
                  <a:pt x="52" y="118"/>
                </a:moveTo>
                <a:cubicBezTo>
                  <a:pt x="52" y="118"/>
                  <a:pt x="52" y="118"/>
                  <a:pt x="52"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6" name="Freeform 649"/>
          <p:cNvSpPr>
            <a:spLocks noEditPoints="1"/>
          </p:cNvSpPr>
          <p:nvPr/>
        </p:nvSpPr>
        <p:spPr bwMode="auto">
          <a:xfrm>
            <a:off x="8521701" y="4135967"/>
            <a:ext cx="146049" cy="205317"/>
          </a:xfrm>
          <a:custGeom>
            <a:avLst/>
            <a:gdLst>
              <a:gd name="T0" fmla="*/ 108 w 112"/>
              <a:gd name="T1" fmla="*/ 131 h 156"/>
              <a:gd name="T2" fmla="*/ 104 w 112"/>
              <a:gd name="T3" fmla="*/ 128 h 156"/>
              <a:gd name="T4" fmla="*/ 102 w 112"/>
              <a:gd name="T5" fmla="*/ 129 h 156"/>
              <a:gd name="T6" fmla="*/ 97 w 112"/>
              <a:gd name="T7" fmla="*/ 130 h 156"/>
              <a:gd name="T8" fmla="*/ 90 w 112"/>
              <a:gd name="T9" fmla="*/ 131 h 156"/>
              <a:gd name="T10" fmla="*/ 61 w 112"/>
              <a:gd name="T11" fmla="*/ 123 h 156"/>
              <a:gd name="T12" fmla="*/ 87 w 112"/>
              <a:gd name="T13" fmla="*/ 103 h 156"/>
              <a:gd name="T14" fmla="*/ 91 w 112"/>
              <a:gd name="T15" fmla="*/ 100 h 156"/>
              <a:gd name="T16" fmla="*/ 93 w 112"/>
              <a:gd name="T17" fmla="*/ 85 h 156"/>
              <a:gd name="T18" fmla="*/ 39 w 112"/>
              <a:gd name="T19" fmla="*/ 83 h 156"/>
              <a:gd name="T20" fmla="*/ 93 w 112"/>
              <a:gd name="T21" fmla="*/ 72 h 156"/>
              <a:gd name="T22" fmla="*/ 99 w 112"/>
              <a:gd name="T23" fmla="*/ 56 h 156"/>
              <a:gd name="T24" fmla="*/ 96 w 112"/>
              <a:gd name="T25" fmla="*/ 52 h 156"/>
              <a:gd name="T26" fmla="*/ 61 w 112"/>
              <a:gd name="T27" fmla="*/ 33 h 156"/>
              <a:gd name="T28" fmla="*/ 89 w 112"/>
              <a:gd name="T29" fmla="*/ 26 h 156"/>
              <a:gd name="T30" fmla="*/ 95 w 112"/>
              <a:gd name="T31" fmla="*/ 26 h 156"/>
              <a:gd name="T32" fmla="*/ 99 w 112"/>
              <a:gd name="T33" fmla="*/ 27 h 156"/>
              <a:gd name="T34" fmla="*/ 101 w 112"/>
              <a:gd name="T35" fmla="*/ 27 h 156"/>
              <a:gd name="T36" fmla="*/ 105 w 112"/>
              <a:gd name="T37" fmla="*/ 25 h 156"/>
              <a:gd name="T38" fmla="*/ 110 w 112"/>
              <a:gd name="T39" fmla="*/ 5 h 156"/>
              <a:gd name="T40" fmla="*/ 86 w 112"/>
              <a:gd name="T41" fmla="*/ 0 h 156"/>
              <a:gd name="T42" fmla="*/ 15 w 112"/>
              <a:gd name="T43" fmla="*/ 52 h 156"/>
              <a:gd name="T44" fmla="*/ 1 w 112"/>
              <a:gd name="T45" fmla="*/ 53 h 156"/>
              <a:gd name="T46" fmla="*/ 0 w 112"/>
              <a:gd name="T47" fmla="*/ 68 h 156"/>
              <a:gd name="T48" fmla="*/ 4 w 112"/>
              <a:gd name="T49" fmla="*/ 72 h 156"/>
              <a:gd name="T50" fmla="*/ 11 w 112"/>
              <a:gd name="T51" fmla="*/ 83 h 156"/>
              <a:gd name="T52" fmla="*/ 1 w 112"/>
              <a:gd name="T53" fmla="*/ 84 h 156"/>
              <a:gd name="T54" fmla="*/ 0 w 112"/>
              <a:gd name="T55" fmla="*/ 99 h 156"/>
              <a:gd name="T56" fmla="*/ 4 w 112"/>
              <a:gd name="T57" fmla="*/ 103 h 156"/>
              <a:gd name="T58" fmla="*/ 41 w 112"/>
              <a:gd name="T59" fmla="*/ 142 h 156"/>
              <a:gd name="T60" fmla="*/ 90 w 112"/>
              <a:gd name="T61" fmla="*/ 156 h 156"/>
              <a:gd name="T62" fmla="*/ 98 w 112"/>
              <a:gd name="T63" fmla="*/ 155 h 156"/>
              <a:gd name="T64" fmla="*/ 104 w 112"/>
              <a:gd name="T65" fmla="*/ 154 h 156"/>
              <a:gd name="T66" fmla="*/ 108 w 112"/>
              <a:gd name="T67" fmla="*/ 153 h 156"/>
              <a:gd name="T68" fmla="*/ 110 w 112"/>
              <a:gd name="T69" fmla="*/ 153 h 156"/>
              <a:gd name="T70" fmla="*/ 112 w 112"/>
              <a:gd name="T71" fmla="*/ 148 h 156"/>
              <a:gd name="T72" fmla="*/ 112 w 112"/>
              <a:gd name="T73"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56">
                <a:moveTo>
                  <a:pt x="112" y="148"/>
                </a:moveTo>
                <a:cubicBezTo>
                  <a:pt x="108" y="131"/>
                  <a:pt x="108" y="131"/>
                  <a:pt x="108" y="131"/>
                </a:cubicBezTo>
                <a:cubicBezTo>
                  <a:pt x="108" y="130"/>
                  <a:pt x="108" y="129"/>
                  <a:pt x="107" y="129"/>
                </a:cubicBezTo>
                <a:cubicBezTo>
                  <a:pt x="106" y="128"/>
                  <a:pt x="105" y="128"/>
                  <a:pt x="104" y="128"/>
                </a:cubicBezTo>
                <a:cubicBezTo>
                  <a:pt x="103" y="129"/>
                  <a:pt x="103" y="129"/>
                  <a:pt x="103" y="129"/>
                </a:cubicBezTo>
                <a:cubicBezTo>
                  <a:pt x="102" y="129"/>
                  <a:pt x="102" y="129"/>
                  <a:pt x="102" y="129"/>
                </a:cubicBezTo>
                <a:cubicBezTo>
                  <a:pt x="101" y="129"/>
                  <a:pt x="101" y="129"/>
                  <a:pt x="100" y="129"/>
                </a:cubicBezTo>
                <a:cubicBezTo>
                  <a:pt x="99" y="130"/>
                  <a:pt x="98" y="130"/>
                  <a:pt x="97" y="130"/>
                </a:cubicBezTo>
                <a:cubicBezTo>
                  <a:pt x="96" y="130"/>
                  <a:pt x="95" y="130"/>
                  <a:pt x="94" y="130"/>
                </a:cubicBezTo>
                <a:cubicBezTo>
                  <a:pt x="93" y="131"/>
                  <a:pt x="92" y="131"/>
                  <a:pt x="90" y="131"/>
                </a:cubicBezTo>
                <a:cubicBezTo>
                  <a:pt x="89" y="131"/>
                  <a:pt x="88" y="131"/>
                  <a:pt x="86" y="131"/>
                </a:cubicBezTo>
                <a:cubicBezTo>
                  <a:pt x="77" y="131"/>
                  <a:pt x="68" y="128"/>
                  <a:pt x="61" y="123"/>
                </a:cubicBezTo>
                <a:cubicBezTo>
                  <a:pt x="53" y="118"/>
                  <a:pt x="48" y="112"/>
                  <a:pt x="44" y="103"/>
                </a:cubicBezTo>
                <a:cubicBezTo>
                  <a:pt x="87" y="103"/>
                  <a:pt x="87" y="103"/>
                  <a:pt x="87" y="103"/>
                </a:cubicBezTo>
                <a:cubicBezTo>
                  <a:pt x="88" y="103"/>
                  <a:pt x="89" y="103"/>
                  <a:pt x="89" y="102"/>
                </a:cubicBezTo>
                <a:cubicBezTo>
                  <a:pt x="90" y="102"/>
                  <a:pt x="91" y="101"/>
                  <a:pt x="91" y="100"/>
                </a:cubicBezTo>
                <a:cubicBezTo>
                  <a:pt x="93" y="88"/>
                  <a:pt x="93" y="88"/>
                  <a:pt x="93" y="88"/>
                </a:cubicBezTo>
                <a:cubicBezTo>
                  <a:pt x="94" y="87"/>
                  <a:pt x="93" y="86"/>
                  <a:pt x="93" y="85"/>
                </a:cubicBezTo>
                <a:cubicBezTo>
                  <a:pt x="92" y="84"/>
                  <a:pt x="91" y="83"/>
                  <a:pt x="90" y="83"/>
                </a:cubicBezTo>
                <a:cubicBezTo>
                  <a:pt x="39" y="83"/>
                  <a:pt x="39" y="83"/>
                  <a:pt x="39" y="83"/>
                </a:cubicBezTo>
                <a:cubicBezTo>
                  <a:pt x="39" y="78"/>
                  <a:pt x="39" y="74"/>
                  <a:pt x="39" y="72"/>
                </a:cubicBezTo>
                <a:cubicBezTo>
                  <a:pt x="93" y="72"/>
                  <a:pt x="93" y="72"/>
                  <a:pt x="93" y="72"/>
                </a:cubicBezTo>
                <a:cubicBezTo>
                  <a:pt x="95" y="72"/>
                  <a:pt x="96" y="71"/>
                  <a:pt x="97" y="69"/>
                </a:cubicBezTo>
                <a:cubicBezTo>
                  <a:pt x="99" y="56"/>
                  <a:pt x="99" y="56"/>
                  <a:pt x="99" y="56"/>
                </a:cubicBezTo>
                <a:cubicBezTo>
                  <a:pt x="100" y="55"/>
                  <a:pt x="99" y="54"/>
                  <a:pt x="99" y="53"/>
                </a:cubicBezTo>
                <a:cubicBezTo>
                  <a:pt x="98" y="52"/>
                  <a:pt x="97" y="52"/>
                  <a:pt x="96" y="52"/>
                </a:cubicBezTo>
                <a:cubicBezTo>
                  <a:pt x="44" y="52"/>
                  <a:pt x="44" y="52"/>
                  <a:pt x="44" y="52"/>
                </a:cubicBezTo>
                <a:cubicBezTo>
                  <a:pt x="48" y="44"/>
                  <a:pt x="53" y="37"/>
                  <a:pt x="61" y="33"/>
                </a:cubicBezTo>
                <a:cubicBezTo>
                  <a:pt x="68" y="28"/>
                  <a:pt x="76" y="25"/>
                  <a:pt x="86" y="25"/>
                </a:cubicBezTo>
                <a:cubicBezTo>
                  <a:pt x="86" y="25"/>
                  <a:pt x="87" y="25"/>
                  <a:pt x="89" y="26"/>
                </a:cubicBezTo>
                <a:cubicBezTo>
                  <a:pt x="91" y="26"/>
                  <a:pt x="92" y="26"/>
                  <a:pt x="92" y="26"/>
                </a:cubicBezTo>
                <a:cubicBezTo>
                  <a:pt x="92" y="26"/>
                  <a:pt x="93" y="26"/>
                  <a:pt x="95" y="26"/>
                </a:cubicBezTo>
                <a:cubicBezTo>
                  <a:pt x="97" y="26"/>
                  <a:pt x="97" y="27"/>
                  <a:pt x="97" y="27"/>
                </a:cubicBezTo>
                <a:cubicBezTo>
                  <a:pt x="99" y="27"/>
                  <a:pt x="99" y="27"/>
                  <a:pt x="99" y="27"/>
                </a:cubicBezTo>
                <a:cubicBezTo>
                  <a:pt x="100" y="27"/>
                  <a:pt x="100" y="27"/>
                  <a:pt x="101" y="27"/>
                </a:cubicBezTo>
                <a:cubicBezTo>
                  <a:pt x="101" y="27"/>
                  <a:pt x="101" y="27"/>
                  <a:pt x="101" y="27"/>
                </a:cubicBezTo>
                <a:cubicBezTo>
                  <a:pt x="102" y="28"/>
                  <a:pt x="103" y="28"/>
                  <a:pt x="104" y="27"/>
                </a:cubicBezTo>
                <a:cubicBezTo>
                  <a:pt x="105" y="27"/>
                  <a:pt x="105" y="26"/>
                  <a:pt x="105" y="25"/>
                </a:cubicBezTo>
                <a:cubicBezTo>
                  <a:pt x="110" y="7"/>
                  <a:pt x="110" y="7"/>
                  <a:pt x="110" y="7"/>
                </a:cubicBezTo>
                <a:cubicBezTo>
                  <a:pt x="110" y="6"/>
                  <a:pt x="110" y="5"/>
                  <a:pt x="110" y="5"/>
                </a:cubicBezTo>
                <a:cubicBezTo>
                  <a:pt x="109" y="4"/>
                  <a:pt x="108" y="3"/>
                  <a:pt x="108" y="3"/>
                </a:cubicBezTo>
                <a:cubicBezTo>
                  <a:pt x="101" y="1"/>
                  <a:pt x="94" y="0"/>
                  <a:pt x="86" y="0"/>
                </a:cubicBezTo>
                <a:cubicBezTo>
                  <a:pt x="70" y="0"/>
                  <a:pt x="55" y="5"/>
                  <a:pt x="42" y="15"/>
                </a:cubicBezTo>
                <a:cubicBezTo>
                  <a:pt x="29" y="24"/>
                  <a:pt x="20" y="37"/>
                  <a:pt x="15" y="52"/>
                </a:cubicBezTo>
                <a:cubicBezTo>
                  <a:pt x="4" y="52"/>
                  <a:pt x="4" y="52"/>
                  <a:pt x="4" y="52"/>
                </a:cubicBezTo>
                <a:cubicBezTo>
                  <a:pt x="3" y="52"/>
                  <a:pt x="2" y="52"/>
                  <a:pt x="1" y="53"/>
                </a:cubicBezTo>
                <a:cubicBezTo>
                  <a:pt x="1" y="54"/>
                  <a:pt x="0" y="55"/>
                  <a:pt x="0" y="56"/>
                </a:cubicBezTo>
                <a:cubicBezTo>
                  <a:pt x="0" y="68"/>
                  <a:pt x="0" y="68"/>
                  <a:pt x="0" y="68"/>
                </a:cubicBezTo>
                <a:cubicBezTo>
                  <a:pt x="0" y="69"/>
                  <a:pt x="1" y="70"/>
                  <a:pt x="1" y="71"/>
                </a:cubicBezTo>
                <a:cubicBezTo>
                  <a:pt x="2" y="71"/>
                  <a:pt x="3" y="72"/>
                  <a:pt x="4" y="72"/>
                </a:cubicBezTo>
                <a:cubicBezTo>
                  <a:pt x="11" y="72"/>
                  <a:pt x="11" y="72"/>
                  <a:pt x="11" y="72"/>
                </a:cubicBezTo>
                <a:cubicBezTo>
                  <a:pt x="11" y="75"/>
                  <a:pt x="11" y="79"/>
                  <a:pt x="11" y="83"/>
                </a:cubicBezTo>
                <a:cubicBezTo>
                  <a:pt x="4" y="83"/>
                  <a:pt x="4" y="83"/>
                  <a:pt x="4" y="83"/>
                </a:cubicBezTo>
                <a:cubicBezTo>
                  <a:pt x="3" y="83"/>
                  <a:pt x="2" y="84"/>
                  <a:pt x="1" y="84"/>
                </a:cubicBezTo>
                <a:cubicBezTo>
                  <a:pt x="1" y="85"/>
                  <a:pt x="0" y="86"/>
                  <a:pt x="0" y="87"/>
                </a:cubicBezTo>
                <a:cubicBezTo>
                  <a:pt x="0" y="99"/>
                  <a:pt x="0" y="99"/>
                  <a:pt x="0" y="99"/>
                </a:cubicBezTo>
                <a:cubicBezTo>
                  <a:pt x="0" y="100"/>
                  <a:pt x="1" y="101"/>
                  <a:pt x="1" y="102"/>
                </a:cubicBezTo>
                <a:cubicBezTo>
                  <a:pt x="2" y="103"/>
                  <a:pt x="3" y="103"/>
                  <a:pt x="4" y="103"/>
                </a:cubicBezTo>
                <a:cubicBezTo>
                  <a:pt x="14" y="103"/>
                  <a:pt x="14" y="103"/>
                  <a:pt x="14" y="103"/>
                </a:cubicBezTo>
                <a:cubicBezTo>
                  <a:pt x="19" y="119"/>
                  <a:pt x="28" y="132"/>
                  <a:pt x="41" y="142"/>
                </a:cubicBezTo>
                <a:cubicBezTo>
                  <a:pt x="54" y="151"/>
                  <a:pt x="69" y="156"/>
                  <a:pt x="86" y="156"/>
                </a:cubicBezTo>
                <a:cubicBezTo>
                  <a:pt x="87" y="156"/>
                  <a:pt x="89" y="156"/>
                  <a:pt x="90" y="156"/>
                </a:cubicBezTo>
                <a:cubicBezTo>
                  <a:pt x="92" y="156"/>
                  <a:pt x="93" y="156"/>
                  <a:pt x="94" y="156"/>
                </a:cubicBezTo>
                <a:cubicBezTo>
                  <a:pt x="96" y="156"/>
                  <a:pt x="97" y="155"/>
                  <a:pt x="98" y="155"/>
                </a:cubicBezTo>
                <a:cubicBezTo>
                  <a:pt x="99" y="155"/>
                  <a:pt x="100" y="155"/>
                  <a:pt x="101" y="155"/>
                </a:cubicBezTo>
                <a:cubicBezTo>
                  <a:pt x="102" y="155"/>
                  <a:pt x="103" y="154"/>
                  <a:pt x="104" y="154"/>
                </a:cubicBezTo>
                <a:cubicBezTo>
                  <a:pt x="105" y="154"/>
                  <a:pt x="106" y="154"/>
                  <a:pt x="107" y="154"/>
                </a:cubicBezTo>
                <a:cubicBezTo>
                  <a:pt x="107" y="153"/>
                  <a:pt x="108" y="153"/>
                  <a:pt x="108" y="153"/>
                </a:cubicBezTo>
                <a:cubicBezTo>
                  <a:pt x="109" y="153"/>
                  <a:pt x="109" y="153"/>
                  <a:pt x="110" y="153"/>
                </a:cubicBezTo>
                <a:cubicBezTo>
                  <a:pt x="110" y="153"/>
                  <a:pt x="110" y="153"/>
                  <a:pt x="110" y="153"/>
                </a:cubicBezTo>
                <a:cubicBezTo>
                  <a:pt x="111" y="152"/>
                  <a:pt x="112" y="152"/>
                  <a:pt x="112" y="151"/>
                </a:cubicBezTo>
                <a:cubicBezTo>
                  <a:pt x="112" y="150"/>
                  <a:pt x="112" y="149"/>
                  <a:pt x="112" y="148"/>
                </a:cubicBezTo>
                <a:close/>
                <a:moveTo>
                  <a:pt x="112" y="148"/>
                </a:moveTo>
                <a:cubicBezTo>
                  <a:pt x="112" y="148"/>
                  <a:pt x="112" y="148"/>
                  <a:pt x="112" y="1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7" name="Freeform 650"/>
          <p:cNvSpPr>
            <a:spLocks noEditPoints="1"/>
          </p:cNvSpPr>
          <p:nvPr/>
        </p:nvSpPr>
        <p:spPr bwMode="auto">
          <a:xfrm>
            <a:off x="6267453" y="3934884"/>
            <a:ext cx="55033" cy="50800"/>
          </a:xfrm>
          <a:custGeom>
            <a:avLst/>
            <a:gdLst>
              <a:gd name="T0" fmla="*/ 35 w 42"/>
              <a:gd name="T1" fmla="*/ 0 h 39"/>
              <a:gd name="T2" fmla="*/ 7 w 42"/>
              <a:gd name="T3" fmla="*/ 0 h 39"/>
              <a:gd name="T4" fmla="*/ 2 w 42"/>
              <a:gd name="T5" fmla="*/ 2 h 39"/>
              <a:gd name="T6" fmla="*/ 0 w 42"/>
              <a:gd name="T7" fmla="*/ 7 h 39"/>
              <a:gd name="T8" fmla="*/ 0 w 42"/>
              <a:gd name="T9" fmla="*/ 32 h 39"/>
              <a:gd name="T10" fmla="*/ 2 w 42"/>
              <a:gd name="T11" fmla="*/ 37 h 39"/>
              <a:gd name="T12" fmla="*/ 7 w 42"/>
              <a:gd name="T13" fmla="*/ 39 h 39"/>
              <a:gd name="T14" fmla="*/ 35 w 42"/>
              <a:gd name="T15" fmla="*/ 39 h 39"/>
              <a:gd name="T16" fmla="*/ 40 w 42"/>
              <a:gd name="T17" fmla="*/ 37 h 39"/>
              <a:gd name="T18" fmla="*/ 42 w 42"/>
              <a:gd name="T19" fmla="*/ 32 h 39"/>
              <a:gd name="T20" fmla="*/ 42 w 42"/>
              <a:gd name="T21" fmla="*/ 7 h 39"/>
              <a:gd name="T22" fmla="*/ 40 w 42"/>
              <a:gd name="T23" fmla="*/ 2 h 39"/>
              <a:gd name="T24" fmla="*/ 35 w 42"/>
              <a:gd name="T25" fmla="*/ 0 h 39"/>
              <a:gd name="T26" fmla="*/ 35 w 42"/>
              <a:gd name="T27" fmla="*/ 0 h 39"/>
              <a:gd name="T28" fmla="*/ 35 w 42"/>
              <a:gd name="T2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39">
                <a:moveTo>
                  <a:pt x="35" y="0"/>
                </a:moveTo>
                <a:cubicBezTo>
                  <a:pt x="7" y="0"/>
                  <a:pt x="7" y="0"/>
                  <a:pt x="7" y="0"/>
                </a:cubicBezTo>
                <a:cubicBezTo>
                  <a:pt x="5" y="0"/>
                  <a:pt x="3" y="0"/>
                  <a:pt x="2" y="2"/>
                </a:cubicBezTo>
                <a:cubicBezTo>
                  <a:pt x="0" y="3"/>
                  <a:pt x="0" y="5"/>
                  <a:pt x="0" y="7"/>
                </a:cubicBezTo>
                <a:cubicBezTo>
                  <a:pt x="0" y="32"/>
                  <a:pt x="0" y="32"/>
                  <a:pt x="0" y="32"/>
                </a:cubicBezTo>
                <a:cubicBezTo>
                  <a:pt x="0" y="33"/>
                  <a:pt x="0" y="35"/>
                  <a:pt x="2" y="37"/>
                </a:cubicBezTo>
                <a:cubicBezTo>
                  <a:pt x="3" y="38"/>
                  <a:pt x="5" y="39"/>
                  <a:pt x="7" y="39"/>
                </a:cubicBezTo>
                <a:cubicBezTo>
                  <a:pt x="35" y="39"/>
                  <a:pt x="35" y="39"/>
                  <a:pt x="35" y="39"/>
                </a:cubicBezTo>
                <a:cubicBezTo>
                  <a:pt x="37" y="39"/>
                  <a:pt x="39" y="38"/>
                  <a:pt x="40" y="37"/>
                </a:cubicBezTo>
                <a:cubicBezTo>
                  <a:pt x="41" y="35"/>
                  <a:pt x="42" y="33"/>
                  <a:pt x="42" y="32"/>
                </a:cubicBezTo>
                <a:cubicBezTo>
                  <a:pt x="42" y="7"/>
                  <a:pt x="42" y="7"/>
                  <a:pt x="42" y="7"/>
                </a:cubicBezTo>
                <a:cubicBezTo>
                  <a:pt x="42" y="5"/>
                  <a:pt x="41" y="3"/>
                  <a:pt x="40" y="2"/>
                </a:cubicBezTo>
                <a:cubicBezTo>
                  <a:pt x="39" y="0"/>
                  <a:pt x="37" y="0"/>
                  <a:pt x="35" y="0"/>
                </a:cubicBezTo>
                <a:close/>
                <a:moveTo>
                  <a:pt x="35" y="0"/>
                </a:moveTo>
                <a:cubicBezTo>
                  <a:pt x="35" y="0"/>
                  <a:pt x="35" y="0"/>
                  <a:pt x="3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8" name="Freeform 651"/>
          <p:cNvSpPr>
            <a:spLocks noEditPoints="1"/>
          </p:cNvSpPr>
          <p:nvPr/>
        </p:nvSpPr>
        <p:spPr bwMode="auto">
          <a:xfrm>
            <a:off x="6261100" y="3780369"/>
            <a:ext cx="65616" cy="131233"/>
          </a:xfrm>
          <a:custGeom>
            <a:avLst/>
            <a:gdLst>
              <a:gd name="T0" fmla="*/ 47 w 49"/>
              <a:gd name="T1" fmla="*/ 2 h 99"/>
              <a:gd name="T2" fmla="*/ 43 w 49"/>
              <a:gd name="T3" fmla="*/ 0 h 99"/>
              <a:gd name="T4" fmla="*/ 7 w 49"/>
              <a:gd name="T5" fmla="*/ 0 h 99"/>
              <a:gd name="T6" fmla="*/ 2 w 49"/>
              <a:gd name="T7" fmla="*/ 2 h 99"/>
              <a:gd name="T8" fmla="*/ 0 w 49"/>
              <a:gd name="T9" fmla="*/ 7 h 99"/>
              <a:gd name="T10" fmla="*/ 3 w 49"/>
              <a:gd name="T11" fmla="*/ 92 h 99"/>
              <a:gd name="T12" fmla="*/ 6 w 49"/>
              <a:gd name="T13" fmla="*/ 97 h 99"/>
              <a:gd name="T14" fmla="*/ 11 w 49"/>
              <a:gd name="T15" fmla="*/ 99 h 99"/>
              <a:gd name="T16" fmla="*/ 39 w 49"/>
              <a:gd name="T17" fmla="*/ 99 h 99"/>
              <a:gd name="T18" fmla="*/ 44 w 49"/>
              <a:gd name="T19" fmla="*/ 97 h 99"/>
              <a:gd name="T20" fmla="*/ 46 w 49"/>
              <a:gd name="T21" fmla="*/ 92 h 99"/>
              <a:gd name="T22" fmla="*/ 49 w 49"/>
              <a:gd name="T23" fmla="*/ 7 h 99"/>
              <a:gd name="T24" fmla="*/ 47 w 49"/>
              <a:gd name="T25" fmla="*/ 2 h 99"/>
              <a:gd name="T26" fmla="*/ 47 w 49"/>
              <a:gd name="T27" fmla="*/ 2 h 99"/>
              <a:gd name="T28" fmla="*/ 47 w 49"/>
              <a:gd name="T29"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99">
                <a:moveTo>
                  <a:pt x="47" y="2"/>
                </a:moveTo>
                <a:cubicBezTo>
                  <a:pt x="46" y="1"/>
                  <a:pt x="44" y="0"/>
                  <a:pt x="43" y="0"/>
                </a:cubicBezTo>
                <a:cubicBezTo>
                  <a:pt x="7" y="0"/>
                  <a:pt x="7" y="0"/>
                  <a:pt x="7" y="0"/>
                </a:cubicBezTo>
                <a:cubicBezTo>
                  <a:pt x="5" y="0"/>
                  <a:pt x="4" y="1"/>
                  <a:pt x="2" y="2"/>
                </a:cubicBezTo>
                <a:cubicBezTo>
                  <a:pt x="1" y="3"/>
                  <a:pt x="0" y="5"/>
                  <a:pt x="0" y="7"/>
                </a:cubicBezTo>
                <a:cubicBezTo>
                  <a:pt x="3" y="92"/>
                  <a:pt x="3" y="92"/>
                  <a:pt x="3" y="92"/>
                </a:cubicBezTo>
                <a:cubicBezTo>
                  <a:pt x="3" y="94"/>
                  <a:pt x="4" y="95"/>
                  <a:pt x="6" y="97"/>
                </a:cubicBezTo>
                <a:cubicBezTo>
                  <a:pt x="7" y="98"/>
                  <a:pt x="9" y="99"/>
                  <a:pt x="11" y="99"/>
                </a:cubicBezTo>
                <a:cubicBezTo>
                  <a:pt x="39" y="99"/>
                  <a:pt x="39" y="99"/>
                  <a:pt x="39" y="99"/>
                </a:cubicBezTo>
                <a:cubicBezTo>
                  <a:pt x="41" y="99"/>
                  <a:pt x="43" y="98"/>
                  <a:pt x="44" y="97"/>
                </a:cubicBezTo>
                <a:cubicBezTo>
                  <a:pt x="45" y="95"/>
                  <a:pt x="46" y="94"/>
                  <a:pt x="46" y="92"/>
                </a:cubicBezTo>
                <a:cubicBezTo>
                  <a:pt x="49" y="7"/>
                  <a:pt x="49" y="7"/>
                  <a:pt x="49" y="7"/>
                </a:cubicBezTo>
                <a:cubicBezTo>
                  <a:pt x="49" y="5"/>
                  <a:pt x="49" y="3"/>
                  <a:pt x="47" y="2"/>
                </a:cubicBezTo>
                <a:close/>
                <a:moveTo>
                  <a:pt x="47" y="2"/>
                </a:moveTo>
                <a:cubicBezTo>
                  <a:pt x="47" y="2"/>
                  <a:pt x="47" y="2"/>
                  <a:pt x="4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9" name="Freeform 652"/>
          <p:cNvSpPr>
            <a:spLocks noEditPoints="1"/>
          </p:cNvSpPr>
          <p:nvPr/>
        </p:nvSpPr>
        <p:spPr bwMode="auto">
          <a:xfrm>
            <a:off x="5816601" y="3748619"/>
            <a:ext cx="222249" cy="222251"/>
          </a:xfrm>
          <a:custGeom>
            <a:avLst/>
            <a:gdLst>
              <a:gd name="T0" fmla="*/ 159 w 170"/>
              <a:gd name="T1" fmla="*/ 42 h 170"/>
              <a:gd name="T2" fmla="*/ 128 w 170"/>
              <a:gd name="T3" fmla="*/ 11 h 170"/>
              <a:gd name="T4" fmla="*/ 85 w 170"/>
              <a:gd name="T5" fmla="*/ 0 h 170"/>
              <a:gd name="T6" fmla="*/ 42 w 170"/>
              <a:gd name="T7" fmla="*/ 11 h 170"/>
              <a:gd name="T8" fmla="*/ 11 w 170"/>
              <a:gd name="T9" fmla="*/ 42 h 170"/>
              <a:gd name="T10" fmla="*/ 0 w 170"/>
              <a:gd name="T11" fmla="*/ 85 h 170"/>
              <a:gd name="T12" fmla="*/ 11 w 170"/>
              <a:gd name="T13" fmla="*/ 128 h 170"/>
              <a:gd name="T14" fmla="*/ 42 w 170"/>
              <a:gd name="T15" fmla="*/ 159 h 170"/>
              <a:gd name="T16" fmla="*/ 85 w 170"/>
              <a:gd name="T17" fmla="*/ 170 h 170"/>
              <a:gd name="T18" fmla="*/ 128 w 170"/>
              <a:gd name="T19" fmla="*/ 159 h 170"/>
              <a:gd name="T20" fmla="*/ 159 w 170"/>
              <a:gd name="T21" fmla="*/ 128 h 170"/>
              <a:gd name="T22" fmla="*/ 170 w 170"/>
              <a:gd name="T23" fmla="*/ 85 h 170"/>
              <a:gd name="T24" fmla="*/ 159 w 170"/>
              <a:gd name="T25" fmla="*/ 42 h 170"/>
              <a:gd name="T26" fmla="*/ 99 w 170"/>
              <a:gd name="T27" fmla="*/ 138 h 170"/>
              <a:gd name="T28" fmla="*/ 98 w 170"/>
              <a:gd name="T29" fmla="*/ 141 h 170"/>
              <a:gd name="T30" fmla="*/ 96 w 170"/>
              <a:gd name="T31" fmla="*/ 142 h 170"/>
              <a:gd name="T32" fmla="*/ 75 w 170"/>
              <a:gd name="T33" fmla="*/ 142 h 170"/>
              <a:gd name="T34" fmla="*/ 72 w 170"/>
              <a:gd name="T35" fmla="*/ 141 h 170"/>
              <a:gd name="T36" fmla="*/ 71 w 170"/>
              <a:gd name="T37" fmla="*/ 138 h 170"/>
              <a:gd name="T38" fmla="*/ 71 w 170"/>
              <a:gd name="T39" fmla="*/ 117 h 170"/>
              <a:gd name="T40" fmla="*/ 72 w 170"/>
              <a:gd name="T41" fmla="*/ 115 h 170"/>
              <a:gd name="T42" fmla="*/ 75 w 170"/>
              <a:gd name="T43" fmla="*/ 113 h 170"/>
              <a:gd name="T44" fmla="*/ 96 w 170"/>
              <a:gd name="T45" fmla="*/ 113 h 170"/>
              <a:gd name="T46" fmla="*/ 98 w 170"/>
              <a:gd name="T47" fmla="*/ 114 h 170"/>
              <a:gd name="T48" fmla="*/ 99 w 170"/>
              <a:gd name="T49" fmla="*/ 117 h 170"/>
              <a:gd name="T50" fmla="*/ 99 w 170"/>
              <a:gd name="T51" fmla="*/ 138 h 170"/>
              <a:gd name="T52" fmla="*/ 99 w 170"/>
              <a:gd name="T53" fmla="*/ 100 h 170"/>
              <a:gd name="T54" fmla="*/ 98 w 170"/>
              <a:gd name="T55" fmla="*/ 102 h 170"/>
              <a:gd name="T56" fmla="*/ 95 w 170"/>
              <a:gd name="T57" fmla="*/ 103 h 170"/>
              <a:gd name="T58" fmla="*/ 75 w 170"/>
              <a:gd name="T59" fmla="*/ 103 h 170"/>
              <a:gd name="T60" fmla="*/ 72 w 170"/>
              <a:gd name="T61" fmla="*/ 102 h 170"/>
              <a:gd name="T62" fmla="*/ 71 w 170"/>
              <a:gd name="T63" fmla="*/ 100 h 170"/>
              <a:gd name="T64" fmla="*/ 69 w 170"/>
              <a:gd name="T65" fmla="*/ 31 h 170"/>
              <a:gd name="T66" fmla="*/ 70 w 170"/>
              <a:gd name="T67" fmla="*/ 29 h 170"/>
              <a:gd name="T68" fmla="*/ 73 w 170"/>
              <a:gd name="T69" fmla="*/ 28 h 170"/>
              <a:gd name="T70" fmla="*/ 97 w 170"/>
              <a:gd name="T71" fmla="*/ 28 h 170"/>
              <a:gd name="T72" fmla="*/ 100 w 170"/>
              <a:gd name="T73" fmla="*/ 29 h 170"/>
              <a:gd name="T74" fmla="*/ 101 w 170"/>
              <a:gd name="T75" fmla="*/ 31 h 170"/>
              <a:gd name="T76" fmla="*/ 99 w 170"/>
              <a:gd name="T77" fmla="*/ 100 h 170"/>
              <a:gd name="T78" fmla="*/ 99 w 170"/>
              <a:gd name="T79" fmla="*/ 100 h 170"/>
              <a:gd name="T80" fmla="*/ 99 w 170"/>
              <a:gd name="T81" fmla="*/ 10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0" h="170">
                <a:moveTo>
                  <a:pt x="159" y="42"/>
                </a:moveTo>
                <a:cubicBezTo>
                  <a:pt x="151" y="29"/>
                  <a:pt x="141" y="19"/>
                  <a:pt x="128" y="11"/>
                </a:cubicBezTo>
                <a:cubicBezTo>
                  <a:pt x="115" y="4"/>
                  <a:pt x="100" y="0"/>
                  <a:pt x="85" y="0"/>
                </a:cubicBezTo>
                <a:cubicBezTo>
                  <a:pt x="70" y="0"/>
                  <a:pt x="55" y="4"/>
                  <a:pt x="42" y="11"/>
                </a:cubicBezTo>
                <a:cubicBezTo>
                  <a:pt x="29" y="19"/>
                  <a:pt x="19" y="29"/>
                  <a:pt x="11" y="42"/>
                </a:cubicBezTo>
                <a:cubicBezTo>
                  <a:pt x="4" y="55"/>
                  <a:pt x="0" y="70"/>
                  <a:pt x="0" y="85"/>
                </a:cubicBezTo>
                <a:cubicBezTo>
                  <a:pt x="0" y="100"/>
                  <a:pt x="4" y="115"/>
                  <a:pt x="11" y="128"/>
                </a:cubicBezTo>
                <a:cubicBezTo>
                  <a:pt x="19" y="141"/>
                  <a:pt x="29" y="151"/>
                  <a:pt x="42" y="159"/>
                </a:cubicBezTo>
                <a:cubicBezTo>
                  <a:pt x="55" y="166"/>
                  <a:pt x="70" y="170"/>
                  <a:pt x="85" y="170"/>
                </a:cubicBezTo>
                <a:cubicBezTo>
                  <a:pt x="100" y="170"/>
                  <a:pt x="115" y="166"/>
                  <a:pt x="128" y="159"/>
                </a:cubicBezTo>
                <a:cubicBezTo>
                  <a:pt x="141" y="151"/>
                  <a:pt x="151" y="141"/>
                  <a:pt x="159" y="128"/>
                </a:cubicBezTo>
                <a:cubicBezTo>
                  <a:pt x="166" y="115"/>
                  <a:pt x="170" y="100"/>
                  <a:pt x="170" y="85"/>
                </a:cubicBezTo>
                <a:cubicBezTo>
                  <a:pt x="170" y="70"/>
                  <a:pt x="166" y="55"/>
                  <a:pt x="159" y="42"/>
                </a:cubicBezTo>
                <a:close/>
                <a:moveTo>
                  <a:pt x="99" y="138"/>
                </a:moveTo>
                <a:cubicBezTo>
                  <a:pt x="99" y="139"/>
                  <a:pt x="99" y="140"/>
                  <a:pt x="98" y="141"/>
                </a:cubicBezTo>
                <a:cubicBezTo>
                  <a:pt x="98" y="141"/>
                  <a:pt x="97" y="142"/>
                  <a:pt x="96" y="142"/>
                </a:cubicBezTo>
                <a:cubicBezTo>
                  <a:pt x="75" y="142"/>
                  <a:pt x="75" y="142"/>
                  <a:pt x="75" y="142"/>
                </a:cubicBezTo>
                <a:cubicBezTo>
                  <a:pt x="74" y="142"/>
                  <a:pt x="73" y="141"/>
                  <a:pt x="72" y="141"/>
                </a:cubicBezTo>
                <a:cubicBezTo>
                  <a:pt x="71" y="140"/>
                  <a:pt x="71" y="139"/>
                  <a:pt x="71" y="138"/>
                </a:cubicBezTo>
                <a:cubicBezTo>
                  <a:pt x="71" y="117"/>
                  <a:pt x="71" y="117"/>
                  <a:pt x="71" y="117"/>
                </a:cubicBezTo>
                <a:cubicBezTo>
                  <a:pt x="71" y="116"/>
                  <a:pt x="71" y="115"/>
                  <a:pt x="72" y="115"/>
                </a:cubicBezTo>
                <a:cubicBezTo>
                  <a:pt x="73" y="114"/>
                  <a:pt x="74" y="113"/>
                  <a:pt x="75" y="113"/>
                </a:cubicBezTo>
                <a:cubicBezTo>
                  <a:pt x="96" y="113"/>
                  <a:pt x="96" y="113"/>
                  <a:pt x="96" y="113"/>
                </a:cubicBezTo>
                <a:cubicBezTo>
                  <a:pt x="97" y="113"/>
                  <a:pt x="98" y="114"/>
                  <a:pt x="98" y="114"/>
                </a:cubicBezTo>
                <a:cubicBezTo>
                  <a:pt x="99" y="115"/>
                  <a:pt x="99" y="116"/>
                  <a:pt x="99" y="117"/>
                </a:cubicBezTo>
                <a:lnTo>
                  <a:pt x="99" y="138"/>
                </a:lnTo>
                <a:close/>
                <a:moveTo>
                  <a:pt x="99" y="100"/>
                </a:moveTo>
                <a:cubicBezTo>
                  <a:pt x="99" y="101"/>
                  <a:pt x="99" y="101"/>
                  <a:pt x="98" y="102"/>
                </a:cubicBezTo>
                <a:cubicBezTo>
                  <a:pt x="97" y="102"/>
                  <a:pt x="96" y="103"/>
                  <a:pt x="95" y="103"/>
                </a:cubicBezTo>
                <a:cubicBezTo>
                  <a:pt x="75" y="103"/>
                  <a:pt x="75" y="103"/>
                  <a:pt x="75" y="103"/>
                </a:cubicBezTo>
                <a:cubicBezTo>
                  <a:pt x="74" y="103"/>
                  <a:pt x="73" y="102"/>
                  <a:pt x="72" y="102"/>
                </a:cubicBezTo>
                <a:cubicBezTo>
                  <a:pt x="71" y="101"/>
                  <a:pt x="71" y="101"/>
                  <a:pt x="71" y="100"/>
                </a:cubicBezTo>
                <a:cubicBezTo>
                  <a:pt x="69" y="31"/>
                  <a:pt x="69" y="31"/>
                  <a:pt x="69" y="31"/>
                </a:cubicBezTo>
                <a:cubicBezTo>
                  <a:pt x="69" y="30"/>
                  <a:pt x="69" y="30"/>
                  <a:pt x="70" y="29"/>
                </a:cubicBezTo>
                <a:cubicBezTo>
                  <a:pt x="71" y="29"/>
                  <a:pt x="72" y="28"/>
                  <a:pt x="73" y="28"/>
                </a:cubicBezTo>
                <a:cubicBezTo>
                  <a:pt x="97" y="28"/>
                  <a:pt x="97" y="28"/>
                  <a:pt x="97" y="28"/>
                </a:cubicBezTo>
                <a:cubicBezTo>
                  <a:pt x="98" y="28"/>
                  <a:pt x="99" y="29"/>
                  <a:pt x="100" y="29"/>
                </a:cubicBezTo>
                <a:cubicBezTo>
                  <a:pt x="101" y="30"/>
                  <a:pt x="101" y="30"/>
                  <a:pt x="101" y="31"/>
                </a:cubicBezTo>
                <a:lnTo>
                  <a:pt x="99" y="100"/>
                </a:lnTo>
                <a:close/>
                <a:moveTo>
                  <a:pt x="99" y="100"/>
                </a:moveTo>
                <a:cubicBezTo>
                  <a:pt x="99" y="100"/>
                  <a:pt x="99" y="100"/>
                  <a:pt x="99" y="10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0" name="Freeform 653"/>
          <p:cNvSpPr>
            <a:spLocks noEditPoints="1"/>
          </p:cNvSpPr>
          <p:nvPr/>
        </p:nvSpPr>
        <p:spPr bwMode="auto">
          <a:xfrm>
            <a:off x="10394951" y="3560234"/>
            <a:ext cx="42333" cy="42333"/>
          </a:xfrm>
          <a:custGeom>
            <a:avLst/>
            <a:gdLst>
              <a:gd name="T0" fmla="*/ 17 w 33"/>
              <a:gd name="T1" fmla="*/ 0 h 33"/>
              <a:gd name="T2" fmla="*/ 5 w 33"/>
              <a:gd name="T3" fmla="*/ 5 h 33"/>
              <a:gd name="T4" fmla="*/ 0 w 33"/>
              <a:gd name="T5" fmla="*/ 17 h 33"/>
              <a:gd name="T6" fmla="*/ 5 w 33"/>
              <a:gd name="T7" fmla="*/ 29 h 33"/>
              <a:gd name="T8" fmla="*/ 17 w 33"/>
              <a:gd name="T9" fmla="*/ 33 h 33"/>
              <a:gd name="T10" fmla="*/ 28 w 33"/>
              <a:gd name="T11" fmla="*/ 29 h 33"/>
              <a:gd name="T12" fmla="*/ 33 w 33"/>
              <a:gd name="T13" fmla="*/ 17 h 33"/>
              <a:gd name="T14" fmla="*/ 28 w 33"/>
              <a:gd name="T15" fmla="*/ 5 h 33"/>
              <a:gd name="T16" fmla="*/ 17 w 33"/>
              <a:gd name="T17" fmla="*/ 0 h 33"/>
              <a:gd name="T18" fmla="*/ 17 w 33"/>
              <a:gd name="T19" fmla="*/ 0 h 33"/>
              <a:gd name="T20" fmla="*/ 17 w 33"/>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3">
                <a:moveTo>
                  <a:pt x="17" y="0"/>
                </a:moveTo>
                <a:cubicBezTo>
                  <a:pt x="12" y="0"/>
                  <a:pt x="8" y="2"/>
                  <a:pt x="5" y="5"/>
                </a:cubicBezTo>
                <a:cubicBezTo>
                  <a:pt x="2" y="8"/>
                  <a:pt x="0" y="12"/>
                  <a:pt x="0" y="17"/>
                </a:cubicBezTo>
                <a:cubicBezTo>
                  <a:pt x="0" y="22"/>
                  <a:pt x="2" y="25"/>
                  <a:pt x="5" y="29"/>
                </a:cubicBezTo>
                <a:cubicBezTo>
                  <a:pt x="8" y="32"/>
                  <a:pt x="12" y="33"/>
                  <a:pt x="17" y="33"/>
                </a:cubicBezTo>
                <a:cubicBezTo>
                  <a:pt x="21" y="33"/>
                  <a:pt x="25" y="32"/>
                  <a:pt x="28" y="29"/>
                </a:cubicBezTo>
                <a:cubicBezTo>
                  <a:pt x="32" y="25"/>
                  <a:pt x="33" y="22"/>
                  <a:pt x="33" y="17"/>
                </a:cubicBezTo>
                <a:cubicBezTo>
                  <a:pt x="33" y="12"/>
                  <a:pt x="32" y="8"/>
                  <a:pt x="28" y="5"/>
                </a:cubicBezTo>
                <a:cubicBezTo>
                  <a:pt x="25" y="2"/>
                  <a:pt x="21" y="0"/>
                  <a:pt x="17" y="0"/>
                </a:cubicBezTo>
                <a:close/>
                <a:moveTo>
                  <a:pt x="17" y="0"/>
                </a:moveTo>
                <a:cubicBezTo>
                  <a:pt x="17" y="0"/>
                  <a:pt x="17" y="0"/>
                  <a:pt x="1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1" name="Freeform 654"/>
          <p:cNvSpPr>
            <a:spLocks noEditPoints="1"/>
          </p:cNvSpPr>
          <p:nvPr/>
        </p:nvSpPr>
        <p:spPr bwMode="auto">
          <a:xfrm>
            <a:off x="10363201" y="3490386"/>
            <a:ext cx="48683" cy="48684"/>
          </a:xfrm>
          <a:custGeom>
            <a:avLst/>
            <a:gdLst>
              <a:gd name="T0" fmla="*/ 37 w 37"/>
              <a:gd name="T1" fmla="*/ 18 h 37"/>
              <a:gd name="T2" fmla="*/ 32 w 37"/>
              <a:gd name="T3" fmla="*/ 5 h 37"/>
              <a:gd name="T4" fmla="*/ 19 w 37"/>
              <a:gd name="T5" fmla="*/ 0 h 37"/>
              <a:gd name="T6" fmla="*/ 6 w 37"/>
              <a:gd name="T7" fmla="*/ 5 h 37"/>
              <a:gd name="T8" fmla="*/ 0 w 37"/>
              <a:gd name="T9" fmla="*/ 18 h 37"/>
              <a:gd name="T10" fmla="*/ 6 w 37"/>
              <a:gd name="T11" fmla="*/ 31 h 37"/>
              <a:gd name="T12" fmla="*/ 19 w 37"/>
              <a:gd name="T13" fmla="*/ 37 h 37"/>
              <a:gd name="T14" fmla="*/ 32 w 37"/>
              <a:gd name="T15" fmla="*/ 31 h 37"/>
              <a:gd name="T16" fmla="*/ 37 w 37"/>
              <a:gd name="T17" fmla="*/ 18 h 37"/>
              <a:gd name="T18" fmla="*/ 37 w 37"/>
              <a:gd name="T19" fmla="*/ 18 h 37"/>
              <a:gd name="T20" fmla="*/ 37 w 37"/>
              <a:gd name="T21" fmla="*/ 1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7">
                <a:moveTo>
                  <a:pt x="37" y="18"/>
                </a:moveTo>
                <a:cubicBezTo>
                  <a:pt x="37" y="13"/>
                  <a:pt x="35" y="9"/>
                  <a:pt x="32" y="5"/>
                </a:cubicBezTo>
                <a:cubicBezTo>
                  <a:pt x="28" y="2"/>
                  <a:pt x="24" y="0"/>
                  <a:pt x="19" y="0"/>
                </a:cubicBezTo>
                <a:cubicBezTo>
                  <a:pt x="14" y="0"/>
                  <a:pt x="9" y="2"/>
                  <a:pt x="6" y="5"/>
                </a:cubicBezTo>
                <a:cubicBezTo>
                  <a:pt x="2" y="9"/>
                  <a:pt x="0" y="13"/>
                  <a:pt x="0" y="18"/>
                </a:cubicBezTo>
                <a:cubicBezTo>
                  <a:pt x="0" y="23"/>
                  <a:pt x="2" y="28"/>
                  <a:pt x="6" y="31"/>
                </a:cubicBezTo>
                <a:cubicBezTo>
                  <a:pt x="9" y="35"/>
                  <a:pt x="14" y="37"/>
                  <a:pt x="19" y="37"/>
                </a:cubicBezTo>
                <a:cubicBezTo>
                  <a:pt x="24" y="37"/>
                  <a:pt x="28" y="35"/>
                  <a:pt x="32" y="31"/>
                </a:cubicBezTo>
                <a:cubicBezTo>
                  <a:pt x="35" y="28"/>
                  <a:pt x="37" y="23"/>
                  <a:pt x="37" y="18"/>
                </a:cubicBezTo>
                <a:close/>
                <a:moveTo>
                  <a:pt x="37" y="18"/>
                </a:moveTo>
                <a:cubicBezTo>
                  <a:pt x="37" y="18"/>
                  <a:pt x="37" y="18"/>
                  <a:pt x="37" y="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2" name="Freeform 655"/>
          <p:cNvSpPr>
            <a:spLocks noEditPoints="1"/>
          </p:cNvSpPr>
          <p:nvPr/>
        </p:nvSpPr>
        <p:spPr bwMode="auto">
          <a:xfrm>
            <a:off x="10538884" y="3433235"/>
            <a:ext cx="23283" cy="25400"/>
          </a:xfrm>
          <a:custGeom>
            <a:avLst/>
            <a:gdLst>
              <a:gd name="T0" fmla="*/ 9 w 18"/>
              <a:gd name="T1" fmla="*/ 19 h 19"/>
              <a:gd name="T2" fmla="*/ 16 w 18"/>
              <a:gd name="T3" fmla="*/ 16 h 19"/>
              <a:gd name="T4" fmla="*/ 18 w 18"/>
              <a:gd name="T5" fmla="*/ 10 h 19"/>
              <a:gd name="T6" fmla="*/ 16 w 18"/>
              <a:gd name="T7" fmla="*/ 3 h 19"/>
              <a:gd name="T8" fmla="*/ 9 w 18"/>
              <a:gd name="T9" fmla="*/ 0 h 19"/>
              <a:gd name="T10" fmla="*/ 2 w 18"/>
              <a:gd name="T11" fmla="*/ 3 h 19"/>
              <a:gd name="T12" fmla="*/ 0 w 18"/>
              <a:gd name="T13" fmla="*/ 10 h 19"/>
              <a:gd name="T14" fmla="*/ 2 w 18"/>
              <a:gd name="T15" fmla="*/ 16 h 19"/>
              <a:gd name="T16" fmla="*/ 9 w 18"/>
              <a:gd name="T17" fmla="*/ 19 h 19"/>
              <a:gd name="T18" fmla="*/ 9 w 18"/>
              <a:gd name="T19" fmla="*/ 19 h 19"/>
              <a:gd name="T20" fmla="*/ 9 w 1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9" y="19"/>
                </a:moveTo>
                <a:cubicBezTo>
                  <a:pt x="12" y="19"/>
                  <a:pt x="14" y="18"/>
                  <a:pt x="16" y="16"/>
                </a:cubicBezTo>
                <a:cubicBezTo>
                  <a:pt x="17" y="14"/>
                  <a:pt x="18" y="12"/>
                  <a:pt x="18" y="10"/>
                </a:cubicBezTo>
                <a:cubicBezTo>
                  <a:pt x="18" y="7"/>
                  <a:pt x="17" y="5"/>
                  <a:pt x="16" y="3"/>
                </a:cubicBezTo>
                <a:cubicBezTo>
                  <a:pt x="14" y="1"/>
                  <a:pt x="12" y="0"/>
                  <a:pt x="9" y="0"/>
                </a:cubicBezTo>
                <a:cubicBezTo>
                  <a:pt x="6" y="0"/>
                  <a:pt x="4" y="1"/>
                  <a:pt x="2" y="3"/>
                </a:cubicBezTo>
                <a:cubicBezTo>
                  <a:pt x="1" y="5"/>
                  <a:pt x="0" y="7"/>
                  <a:pt x="0" y="10"/>
                </a:cubicBezTo>
                <a:cubicBezTo>
                  <a:pt x="0" y="12"/>
                  <a:pt x="1" y="14"/>
                  <a:pt x="2" y="16"/>
                </a:cubicBezTo>
                <a:cubicBezTo>
                  <a:pt x="4" y="18"/>
                  <a:pt x="6" y="19"/>
                  <a:pt x="9" y="19"/>
                </a:cubicBezTo>
                <a:close/>
                <a:moveTo>
                  <a:pt x="9" y="19"/>
                </a:moveTo>
                <a:cubicBezTo>
                  <a:pt x="9" y="19"/>
                  <a:pt x="9" y="19"/>
                  <a:pt x="9"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3" name="Freeform 656"/>
          <p:cNvSpPr>
            <a:spLocks noEditPoints="1"/>
          </p:cNvSpPr>
          <p:nvPr/>
        </p:nvSpPr>
        <p:spPr bwMode="auto">
          <a:xfrm>
            <a:off x="10390717" y="3418420"/>
            <a:ext cx="50800" cy="55033"/>
          </a:xfrm>
          <a:custGeom>
            <a:avLst/>
            <a:gdLst>
              <a:gd name="T0" fmla="*/ 20 w 40"/>
              <a:gd name="T1" fmla="*/ 0 h 41"/>
              <a:gd name="T2" fmla="*/ 5 w 40"/>
              <a:gd name="T3" fmla="*/ 6 h 41"/>
              <a:gd name="T4" fmla="*/ 0 w 40"/>
              <a:gd name="T5" fmla="*/ 21 h 41"/>
              <a:gd name="T6" fmla="*/ 5 w 40"/>
              <a:gd name="T7" fmla="*/ 35 h 41"/>
              <a:gd name="T8" fmla="*/ 20 w 40"/>
              <a:gd name="T9" fmla="*/ 41 h 41"/>
              <a:gd name="T10" fmla="*/ 34 w 40"/>
              <a:gd name="T11" fmla="*/ 35 h 41"/>
              <a:gd name="T12" fmla="*/ 40 w 40"/>
              <a:gd name="T13" fmla="*/ 21 h 41"/>
              <a:gd name="T14" fmla="*/ 34 w 40"/>
              <a:gd name="T15" fmla="*/ 6 h 41"/>
              <a:gd name="T16" fmla="*/ 20 w 40"/>
              <a:gd name="T17" fmla="*/ 0 h 41"/>
              <a:gd name="T18" fmla="*/ 20 w 40"/>
              <a:gd name="T19" fmla="*/ 0 h 41"/>
              <a:gd name="T20" fmla="*/ 20 w 40"/>
              <a:gd name="T2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41">
                <a:moveTo>
                  <a:pt x="20" y="0"/>
                </a:moveTo>
                <a:cubicBezTo>
                  <a:pt x="14" y="0"/>
                  <a:pt x="9" y="2"/>
                  <a:pt x="5" y="6"/>
                </a:cubicBezTo>
                <a:cubicBezTo>
                  <a:pt x="2" y="10"/>
                  <a:pt x="0" y="15"/>
                  <a:pt x="0" y="21"/>
                </a:cubicBezTo>
                <a:cubicBezTo>
                  <a:pt x="0" y="26"/>
                  <a:pt x="2" y="31"/>
                  <a:pt x="5" y="35"/>
                </a:cubicBezTo>
                <a:cubicBezTo>
                  <a:pt x="9" y="39"/>
                  <a:pt x="14" y="41"/>
                  <a:pt x="20" y="41"/>
                </a:cubicBezTo>
                <a:cubicBezTo>
                  <a:pt x="25" y="41"/>
                  <a:pt x="30" y="39"/>
                  <a:pt x="34" y="35"/>
                </a:cubicBezTo>
                <a:cubicBezTo>
                  <a:pt x="38" y="31"/>
                  <a:pt x="40" y="26"/>
                  <a:pt x="40" y="21"/>
                </a:cubicBezTo>
                <a:cubicBezTo>
                  <a:pt x="40" y="15"/>
                  <a:pt x="38" y="10"/>
                  <a:pt x="34" y="6"/>
                </a:cubicBezTo>
                <a:cubicBezTo>
                  <a:pt x="30" y="2"/>
                  <a:pt x="25" y="0"/>
                  <a:pt x="20" y="0"/>
                </a:cubicBezTo>
                <a:close/>
                <a:moveTo>
                  <a:pt x="20" y="0"/>
                </a:moveTo>
                <a:cubicBezTo>
                  <a:pt x="20" y="0"/>
                  <a:pt x="20" y="0"/>
                  <a:pt x="2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4" name="Freeform 657"/>
          <p:cNvSpPr>
            <a:spLocks noEditPoints="1"/>
          </p:cNvSpPr>
          <p:nvPr/>
        </p:nvSpPr>
        <p:spPr bwMode="auto">
          <a:xfrm>
            <a:off x="10566402" y="3498853"/>
            <a:ext cx="27516" cy="29633"/>
          </a:xfrm>
          <a:custGeom>
            <a:avLst/>
            <a:gdLst>
              <a:gd name="T0" fmla="*/ 19 w 22"/>
              <a:gd name="T1" fmla="*/ 3 h 22"/>
              <a:gd name="T2" fmla="*/ 11 w 22"/>
              <a:gd name="T3" fmla="*/ 0 h 22"/>
              <a:gd name="T4" fmla="*/ 3 w 22"/>
              <a:gd name="T5" fmla="*/ 3 h 22"/>
              <a:gd name="T6" fmla="*/ 0 w 22"/>
              <a:gd name="T7" fmla="*/ 11 h 22"/>
              <a:gd name="T8" fmla="*/ 3 w 22"/>
              <a:gd name="T9" fmla="*/ 19 h 22"/>
              <a:gd name="T10" fmla="*/ 11 w 22"/>
              <a:gd name="T11" fmla="*/ 22 h 22"/>
              <a:gd name="T12" fmla="*/ 19 w 22"/>
              <a:gd name="T13" fmla="*/ 19 h 22"/>
              <a:gd name="T14" fmla="*/ 22 w 22"/>
              <a:gd name="T15" fmla="*/ 11 h 22"/>
              <a:gd name="T16" fmla="*/ 19 w 22"/>
              <a:gd name="T17" fmla="*/ 3 h 22"/>
              <a:gd name="T18" fmla="*/ 19 w 22"/>
              <a:gd name="T19" fmla="*/ 3 h 22"/>
              <a:gd name="T20" fmla="*/ 19 w 22"/>
              <a:gd name="T21"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19" y="3"/>
                </a:moveTo>
                <a:cubicBezTo>
                  <a:pt x="17" y="1"/>
                  <a:pt x="14" y="0"/>
                  <a:pt x="11" y="0"/>
                </a:cubicBezTo>
                <a:cubicBezTo>
                  <a:pt x="8" y="0"/>
                  <a:pt x="5" y="1"/>
                  <a:pt x="3" y="3"/>
                </a:cubicBezTo>
                <a:cubicBezTo>
                  <a:pt x="1" y="6"/>
                  <a:pt x="0" y="8"/>
                  <a:pt x="0" y="11"/>
                </a:cubicBezTo>
                <a:cubicBezTo>
                  <a:pt x="0" y="14"/>
                  <a:pt x="1" y="17"/>
                  <a:pt x="3" y="19"/>
                </a:cubicBezTo>
                <a:cubicBezTo>
                  <a:pt x="5" y="21"/>
                  <a:pt x="8" y="22"/>
                  <a:pt x="11" y="22"/>
                </a:cubicBezTo>
                <a:cubicBezTo>
                  <a:pt x="14" y="22"/>
                  <a:pt x="17" y="21"/>
                  <a:pt x="19" y="19"/>
                </a:cubicBezTo>
                <a:cubicBezTo>
                  <a:pt x="21" y="17"/>
                  <a:pt x="22" y="14"/>
                  <a:pt x="22" y="11"/>
                </a:cubicBezTo>
                <a:cubicBezTo>
                  <a:pt x="22" y="8"/>
                  <a:pt x="21" y="6"/>
                  <a:pt x="19" y="3"/>
                </a:cubicBezTo>
                <a:close/>
                <a:moveTo>
                  <a:pt x="19" y="3"/>
                </a:moveTo>
                <a:cubicBezTo>
                  <a:pt x="19" y="3"/>
                  <a:pt x="19" y="3"/>
                  <a:pt x="19"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5" name="Freeform 658"/>
          <p:cNvSpPr>
            <a:spLocks noEditPoints="1"/>
          </p:cNvSpPr>
          <p:nvPr/>
        </p:nvSpPr>
        <p:spPr bwMode="auto">
          <a:xfrm>
            <a:off x="10534651" y="3564467"/>
            <a:ext cx="33867" cy="33867"/>
          </a:xfrm>
          <a:custGeom>
            <a:avLst/>
            <a:gdLst>
              <a:gd name="T0" fmla="*/ 13 w 26"/>
              <a:gd name="T1" fmla="*/ 0 h 26"/>
              <a:gd name="T2" fmla="*/ 4 w 26"/>
              <a:gd name="T3" fmla="*/ 4 h 26"/>
              <a:gd name="T4" fmla="*/ 0 w 26"/>
              <a:gd name="T5" fmla="*/ 13 h 26"/>
              <a:gd name="T6" fmla="*/ 4 w 26"/>
              <a:gd name="T7" fmla="*/ 22 h 26"/>
              <a:gd name="T8" fmla="*/ 13 w 26"/>
              <a:gd name="T9" fmla="*/ 26 h 26"/>
              <a:gd name="T10" fmla="*/ 22 w 26"/>
              <a:gd name="T11" fmla="*/ 22 h 26"/>
              <a:gd name="T12" fmla="*/ 26 w 26"/>
              <a:gd name="T13" fmla="*/ 13 h 26"/>
              <a:gd name="T14" fmla="*/ 22 w 26"/>
              <a:gd name="T15" fmla="*/ 4 h 26"/>
              <a:gd name="T16" fmla="*/ 13 w 26"/>
              <a:gd name="T17" fmla="*/ 0 h 26"/>
              <a:gd name="T18" fmla="*/ 13 w 26"/>
              <a:gd name="T19" fmla="*/ 0 h 26"/>
              <a:gd name="T20" fmla="*/ 13 w 26"/>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6">
                <a:moveTo>
                  <a:pt x="13" y="0"/>
                </a:moveTo>
                <a:cubicBezTo>
                  <a:pt x="9" y="0"/>
                  <a:pt x="6" y="1"/>
                  <a:pt x="4" y="4"/>
                </a:cubicBezTo>
                <a:cubicBezTo>
                  <a:pt x="1" y="6"/>
                  <a:pt x="0" y="9"/>
                  <a:pt x="0" y="13"/>
                </a:cubicBezTo>
                <a:cubicBezTo>
                  <a:pt x="0" y="16"/>
                  <a:pt x="1" y="19"/>
                  <a:pt x="4" y="22"/>
                </a:cubicBezTo>
                <a:cubicBezTo>
                  <a:pt x="6" y="25"/>
                  <a:pt x="9" y="26"/>
                  <a:pt x="13" y="26"/>
                </a:cubicBezTo>
                <a:cubicBezTo>
                  <a:pt x="17" y="26"/>
                  <a:pt x="20" y="25"/>
                  <a:pt x="22" y="22"/>
                </a:cubicBezTo>
                <a:cubicBezTo>
                  <a:pt x="25" y="19"/>
                  <a:pt x="26" y="16"/>
                  <a:pt x="26" y="13"/>
                </a:cubicBezTo>
                <a:cubicBezTo>
                  <a:pt x="26" y="9"/>
                  <a:pt x="25" y="6"/>
                  <a:pt x="22" y="4"/>
                </a:cubicBezTo>
                <a:cubicBezTo>
                  <a:pt x="20" y="1"/>
                  <a:pt x="17" y="0"/>
                  <a:pt x="13" y="0"/>
                </a:cubicBezTo>
                <a:close/>
                <a:moveTo>
                  <a:pt x="13" y="0"/>
                </a:moveTo>
                <a:cubicBezTo>
                  <a:pt x="13" y="0"/>
                  <a:pt x="13" y="0"/>
                  <a:pt x="1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6" name="Freeform 659"/>
          <p:cNvSpPr>
            <a:spLocks noEditPoints="1"/>
          </p:cNvSpPr>
          <p:nvPr/>
        </p:nvSpPr>
        <p:spPr bwMode="auto">
          <a:xfrm>
            <a:off x="10464801" y="3591986"/>
            <a:ext cx="38100" cy="38100"/>
          </a:xfrm>
          <a:custGeom>
            <a:avLst/>
            <a:gdLst>
              <a:gd name="T0" fmla="*/ 14 w 29"/>
              <a:gd name="T1" fmla="*/ 0 h 30"/>
              <a:gd name="T2" fmla="*/ 4 w 29"/>
              <a:gd name="T3" fmla="*/ 5 h 30"/>
              <a:gd name="T4" fmla="*/ 0 w 29"/>
              <a:gd name="T5" fmla="*/ 15 h 30"/>
              <a:gd name="T6" fmla="*/ 4 w 29"/>
              <a:gd name="T7" fmla="*/ 25 h 30"/>
              <a:gd name="T8" fmla="*/ 14 w 29"/>
              <a:gd name="T9" fmla="*/ 30 h 30"/>
              <a:gd name="T10" fmla="*/ 25 w 29"/>
              <a:gd name="T11" fmla="*/ 25 h 30"/>
              <a:gd name="T12" fmla="*/ 29 w 29"/>
              <a:gd name="T13" fmla="*/ 15 h 30"/>
              <a:gd name="T14" fmla="*/ 25 w 29"/>
              <a:gd name="T15" fmla="*/ 5 h 30"/>
              <a:gd name="T16" fmla="*/ 14 w 29"/>
              <a:gd name="T17" fmla="*/ 0 h 30"/>
              <a:gd name="T18" fmla="*/ 14 w 29"/>
              <a:gd name="T19" fmla="*/ 0 h 30"/>
              <a:gd name="T20" fmla="*/ 14 w 29"/>
              <a:gd name="T2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0">
                <a:moveTo>
                  <a:pt x="14" y="0"/>
                </a:moveTo>
                <a:cubicBezTo>
                  <a:pt x="10" y="0"/>
                  <a:pt x="7" y="2"/>
                  <a:pt x="4" y="5"/>
                </a:cubicBezTo>
                <a:cubicBezTo>
                  <a:pt x="1" y="7"/>
                  <a:pt x="0" y="11"/>
                  <a:pt x="0" y="15"/>
                </a:cubicBezTo>
                <a:cubicBezTo>
                  <a:pt x="0" y="19"/>
                  <a:pt x="1" y="23"/>
                  <a:pt x="4" y="25"/>
                </a:cubicBezTo>
                <a:cubicBezTo>
                  <a:pt x="7" y="28"/>
                  <a:pt x="10" y="30"/>
                  <a:pt x="14" y="30"/>
                </a:cubicBezTo>
                <a:cubicBezTo>
                  <a:pt x="18" y="30"/>
                  <a:pt x="22" y="28"/>
                  <a:pt x="25" y="25"/>
                </a:cubicBezTo>
                <a:cubicBezTo>
                  <a:pt x="28" y="23"/>
                  <a:pt x="29" y="19"/>
                  <a:pt x="29" y="15"/>
                </a:cubicBezTo>
                <a:cubicBezTo>
                  <a:pt x="29" y="11"/>
                  <a:pt x="28" y="7"/>
                  <a:pt x="25" y="5"/>
                </a:cubicBezTo>
                <a:cubicBezTo>
                  <a:pt x="22" y="2"/>
                  <a:pt x="18" y="0"/>
                  <a:pt x="14" y="0"/>
                </a:cubicBezTo>
                <a:close/>
                <a:moveTo>
                  <a:pt x="14" y="0"/>
                </a:moveTo>
                <a:cubicBezTo>
                  <a:pt x="14" y="0"/>
                  <a:pt x="14" y="0"/>
                  <a:pt x="1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7" name="Freeform 660"/>
          <p:cNvSpPr>
            <a:spLocks noEditPoints="1"/>
          </p:cNvSpPr>
          <p:nvPr/>
        </p:nvSpPr>
        <p:spPr bwMode="auto">
          <a:xfrm>
            <a:off x="10454219" y="3388785"/>
            <a:ext cx="59267" cy="59267"/>
          </a:xfrm>
          <a:custGeom>
            <a:avLst/>
            <a:gdLst>
              <a:gd name="T0" fmla="*/ 22 w 45"/>
              <a:gd name="T1" fmla="*/ 0 h 45"/>
              <a:gd name="T2" fmla="*/ 7 w 45"/>
              <a:gd name="T3" fmla="*/ 7 h 45"/>
              <a:gd name="T4" fmla="*/ 0 w 45"/>
              <a:gd name="T5" fmla="*/ 23 h 45"/>
              <a:gd name="T6" fmla="*/ 7 w 45"/>
              <a:gd name="T7" fmla="*/ 38 h 45"/>
              <a:gd name="T8" fmla="*/ 22 w 45"/>
              <a:gd name="T9" fmla="*/ 45 h 45"/>
              <a:gd name="T10" fmla="*/ 38 w 45"/>
              <a:gd name="T11" fmla="*/ 38 h 45"/>
              <a:gd name="T12" fmla="*/ 45 w 45"/>
              <a:gd name="T13" fmla="*/ 23 h 45"/>
              <a:gd name="T14" fmla="*/ 38 w 45"/>
              <a:gd name="T15" fmla="*/ 7 h 45"/>
              <a:gd name="T16" fmla="*/ 22 w 45"/>
              <a:gd name="T17" fmla="*/ 0 h 45"/>
              <a:gd name="T18" fmla="*/ 22 w 45"/>
              <a:gd name="T19" fmla="*/ 0 h 45"/>
              <a:gd name="T20" fmla="*/ 22 w 45"/>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5">
                <a:moveTo>
                  <a:pt x="22" y="0"/>
                </a:moveTo>
                <a:cubicBezTo>
                  <a:pt x="16" y="0"/>
                  <a:pt x="11" y="3"/>
                  <a:pt x="7" y="7"/>
                </a:cubicBezTo>
                <a:cubicBezTo>
                  <a:pt x="2" y="11"/>
                  <a:pt x="0" y="16"/>
                  <a:pt x="0" y="23"/>
                </a:cubicBezTo>
                <a:cubicBezTo>
                  <a:pt x="0" y="29"/>
                  <a:pt x="2" y="34"/>
                  <a:pt x="7" y="38"/>
                </a:cubicBezTo>
                <a:cubicBezTo>
                  <a:pt x="11" y="43"/>
                  <a:pt x="16" y="45"/>
                  <a:pt x="22" y="45"/>
                </a:cubicBezTo>
                <a:cubicBezTo>
                  <a:pt x="29" y="45"/>
                  <a:pt x="34" y="43"/>
                  <a:pt x="38" y="38"/>
                </a:cubicBezTo>
                <a:cubicBezTo>
                  <a:pt x="42" y="34"/>
                  <a:pt x="45" y="29"/>
                  <a:pt x="45" y="23"/>
                </a:cubicBezTo>
                <a:cubicBezTo>
                  <a:pt x="45" y="16"/>
                  <a:pt x="42" y="11"/>
                  <a:pt x="38" y="7"/>
                </a:cubicBezTo>
                <a:cubicBezTo>
                  <a:pt x="34" y="3"/>
                  <a:pt x="29" y="0"/>
                  <a:pt x="22" y="0"/>
                </a:cubicBezTo>
                <a:close/>
                <a:moveTo>
                  <a:pt x="22" y="0"/>
                </a:moveTo>
                <a:cubicBezTo>
                  <a:pt x="22" y="0"/>
                  <a:pt x="22" y="0"/>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8" name="Rectangle 661"/>
          <p:cNvSpPr>
            <a:spLocks noChangeArrowheads="1"/>
          </p:cNvSpPr>
          <p:nvPr/>
        </p:nvSpPr>
        <p:spPr bwMode="auto">
          <a:xfrm>
            <a:off x="5458884" y="5327653"/>
            <a:ext cx="186267" cy="4021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9" name="Freeform 662"/>
          <p:cNvSpPr>
            <a:spLocks noEditPoints="1"/>
          </p:cNvSpPr>
          <p:nvPr/>
        </p:nvSpPr>
        <p:spPr bwMode="auto">
          <a:xfrm>
            <a:off x="5458884" y="5378453"/>
            <a:ext cx="186267" cy="80433"/>
          </a:xfrm>
          <a:custGeom>
            <a:avLst/>
            <a:gdLst>
              <a:gd name="T0" fmla="*/ 0 w 143"/>
              <a:gd name="T1" fmla="*/ 0 h 62"/>
              <a:gd name="T2" fmla="*/ 0 w 143"/>
              <a:gd name="T3" fmla="*/ 8 h 62"/>
              <a:gd name="T4" fmla="*/ 7 w 143"/>
              <a:gd name="T5" fmla="*/ 24 h 62"/>
              <a:gd name="T6" fmla="*/ 23 w 143"/>
              <a:gd name="T7" fmla="*/ 31 h 62"/>
              <a:gd name="T8" fmla="*/ 84 w 143"/>
              <a:gd name="T9" fmla="*/ 31 h 62"/>
              <a:gd name="T10" fmla="*/ 84 w 143"/>
              <a:gd name="T11" fmla="*/ 62 h 62"/>
              <a:gd name="T12" fmla="*/ 113 w 143"/>
              <a:gd name="T13" fmla="*/ 31 h 62"/>
              <a:gd name="T14" fmla="*/ 120 w 143"/>
              <a:gd name="T15" fmla="*/ 31 h 62"/>
              <a:gd name="T16" fmla="*/ 136 w 143"/>
              <a:gd name="T17" fmla="*/ 24 h 62"/>
              <a:gd name="T18" fmla="*/ 143 w 143"/>
              <a:gd name="T19" fmla="*/ 8 h 62"/>
              <a:gd name="T20" fmla="*/ 143 w 143"/>
              <a:gd name="T21" fmla="*/ 0 h 62"/>
              <a:gd name="T22" fmla="*/ 0 w 143"/>
              <a:gd name="T23" fmla="*/ 0 h 62"/>
              <a:gd name="T24" fmla="*/ 0 w 143"/>
              <a:gd name="T25" fmla="*/ 0 h 62"/>
              <a:gd name="T26" fmla="*/ 0 w 143"/>
              <a:gd name="T2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3" h="62">
                <a:moveTo>
                  <a:pt x="0" y="0"/>
                </a:moveTo>
                <a:cubicBezTo>
                  <a:pt x="0" y="8"/>
                  <a:pt x="0" y="8"/>
                  <a:pt x="0" y="8"/>
                </a:cubicBezTo>
                <a:cubicBezTo>
                  <a:pt x="0" y="14"/>
                  <a:pt x="2" y="20"/>
                  <a:pt x="7" y="24"/>
                </a:cubicBezTo>
                <a:cubicBezTo>
                  <a:pt x="11" y="29"/>
                  <a:pt x="16" y="31"/>
                  <a:pt x="23" y="31"/>
                </a:cubicBezTo>
                <a:cubicBezTo>
                  <a:pt x="84" y="31"/>
                  <a:pt x="84" y="31"/>
                  <a:pt x="84" y="31"/>
                </a:cubicBezTo>
                <a:cubicBezTo>
                  <a:pt x="84" y="62"/>
                  <a:pt x="84" y="62"/>
                  <a:pt x="84" y="62"/>
                </a:cubicBezTo>
                <a:cubicBezTo>
                  <a:pt x="113" y="31"/>
                  <a:pt x="113" y="31"/>
                  <a:pt x="113" y="31"/>
                </a:cubicBezTo>
                <a:cubicBezTo>
                  <a:pt x="120" y="31"/>
                  <a:pt x="120" y="31"/>
                  <a:pt x="120" y="31"/>
                </a:cubicBezTo>
                <a:cubicBezTo>
                  <a:pt x="126" y="31"/>
                  <a:pt x="132" y="29"/>
                  <a:pt x="136" y="24"/>
                </a:cubicBezTo>
                <a:cubicBezTo>
                  <a:pt x="140" y="20"/>
                  <a:pt x="143" y="14"/>
                  <a:pt x="143" y="8"/>
                </a:cubicBezTo>
                <a:cubicBezTo>
                  <a:pt x="143" y="0"/>
                  <a:pt x="143" y="0"/>
                  <a:pt x="143" y="0"/>
                </a:cubicBezTo>
                <a:lnTo>
                  <a:pt x="0" y="0"/>
                </a:lnTo>
                <a:close/>
                <a:moveTo>
                  <a:pt x="0" y="0"/>
                </a:moveTo>
                <a:cubicBezTo>
                  <a:pt x="0" y="0"/>
                  <a:pt x="0" y="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0" name="Rectangle 663"/>
          <p:cNvSpPr>
            <a:spLocks noChangeArrowheads="1"/>
          </p:cNvSpPr>
          <p:nvPr/>
        </p:nvSpPr>
        <p:spPr bwMode="auto">
          <a:xfrm>
            <a:off x="5458884" y="5278967"/>
            <a:ext cx="186267" cy="381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1" name="Freeform 664"/>
          <p:cNvSpPr>
            <a:spLocks noEditPoints="1"/>
          </p:cNvSpPr>
          <p:nvPr/>
        </p:nvSpPr>
        <p:spPr bwMode="auto">
          <a:xfrm>
            <a:off x="5458884" y="5228168"/>
            <a:ext cx="186267" cy="40217"/>
          </a:xfrm>
          <a:custGeom>
            <a:avLst/>
            <a:gdLst>
              <a:gd name="T0" fmla="*/ 143 w 143"/>
              <a:gd name="T1" fmla="*/ 23 h 31"/>
              <a:gd name="T2" fmla="*/ 136 w 143"/>
              <a:gd name="T3" fmla="*/ 7 h 31"/>
              <a:gd name="T4" fmla="*/ 120 w 143"/>
              <a:gd name="T5" fmla="*/ 0 h 31"/>
              <a:gd name="T6" fmla="*/ 23 w 143"/>
              <a:gd name="T7" fmla="*/ 0 h 31"/>
              <a:gd name="T8" fmla="*/ 7 w 143"/>
              <a:gd name="T9" fmla="*/ 7 h 31"/>
              <a:gd name="T10" fmla="*/ 0 w 143"/>
              <a:gd name="T11" fmla="*/ 23 h 31"/>
              <a:gd name="T12" fmla="*/ 0 w 143"/>
              <a:gd name="T13" fmla="*/ 31 h 31"/>
              <a:gd name="T14" fmla="*/ 143 w 143"/>
              <a:gd name="T15" fmla="*/ 31 h 31"/>
              <a:gd name="T16" fmla="*/ 143 w 143"/>
              <a:gd name="T17" fmla="*/ 23 h 31"/>
              <a:gd name="T18" fmla="*/ 143 w 143"/>
              <a:gd name="T19" fmla="*/ 23 h 31"/>
              <a:gd name="T20" fmla="*/ 143 w 143"/>
              <a:gd name="T2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31">
                <a:moveTo>
                  <a:pt x="143" y="23"/>
                </a:moveTo>
                <a:cubicBezTo>
                  <a:pt x="143" y="17"/>
                  <a:pt x="140" y="12"/>
                  <a:pt x="136" y="7"/>
                </a:cubicBezTo>
                <a:cubicBezTo>
                  <a:pt x="132" y="2"/>
                  <a:pt x="126" y="0"/>
                  <a:pt x="120" y="0"/>
                </a:cubicBezTo>
                <a:cubicBezTo>
                  <a:pt x="23" y="0"/>
                  <a:pt x="23" y="0"/>
                  <a:pt x="23" y="0"/>
                </a:cubicBezTo>
                <a:cubicBezTo>
                  <a:pt x="16" y="0"/>
                  <a:pt x="11" y="2"/>
                  <a:pt x="7" y="7"/>
                </a:cubicBezTo>
                <a:cubicBezTo>
                  <a:pt x="2" y="12"/>
                  <a:pt x="0" y="17"/>
                  <a:pt x="0" y="23"/>
                </a:cubicBezTo>
                <a:cubicBezTo>
                  <a:pt x="0" y="31"/>
                  <a:pt x="0" y="31"/>
                  <a:pt x="0" y="31"/>
                </a:cubicBezTo>
                <a:cubicBezTo>
                  <a:pt x="143" y="31"/>
                  <a:pt x="143" y="31"/>
                  <a:pt x="143" y="31"/>
                </a:cubicBezTo>
                <a:lnTo>
                  <a:pt x="143" y="23"/>
                </a:lnTo>
                <a:close/>
                <a:moveTo>
                  <a:pt x="143" y="23"/>
                </a:moveTo>
                <a:cubicBezTo>
                  <a:pt x="143" y="23"/>
                  <a:pt x="143" y="23"/>
                  <a:pt x="143" y="2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2" name="Freeform 665"/>
          <p:cNvSpPr>
            <a:spLocks noEditPoints="1"/>
          </p:cNvSpPr>
          <p:nvPr/>
        </p:nvSpPr>
        <p:spPr bwMode="auto">
          <a:xfrm>
            <a:off x="9262534" y="2770719"/>
            <a:ext cx="107949" cy="31751"/>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close/>
                <a:moveTo>
                  <a:pt x="51" y="5"/>
                </a:moveTo>
                <a:lnTo>
                  <a:pt x="5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3" name="Freeform 666"/>
          <p:cNvSpPr>
            <a:spLocks noEditPoints="1"/>
          </p:cNvSpPr>
          <p:nvPr/>
        </p:nvSpPr>
        <p:spPr bwMode="auto">
          <a:xfrm>
            <a:off x="9262534" y="2770719"/>
            <a:ext cx="107949" cy="31751"/>
          </a:xfrm>
          <a:custGeom>
            <a:avLst/>
            <a:gdLst>
              <a:gd name="T0" fmla="*/ 51 w 51"/>
              <a:gd name="T1" fmla="*/ 5 h 15"/>
              <a:gd name="T2" fmla="*/ 1 w 51"/>
              <a:gd name="T3" fmla="*/ 0 h 15"/>
              <a:gd name="T4" fmla="*/ 0 w 51"/>
              <a:gd name="T5" fmla="*/ 10 h 15"/>
              <a:gd name="T6" fmla="*/ 51 w 51"/>
              <a:gd name="T7" fmla="*/ 15 h 15"/>
              <a:gd name="T8" fmla="*/ 51 w 51"/>
              <a:gd name="T9" fmla="*/ 5 h 15"/>
              <a:gd name="T10" fmla="*/ 51 w 51"/>
              <a:gd name="T11" fmla="*/ 5 h 15"/>
              <a:gd name="T12" fmla="*/ 51 w 51"/>
              <a:gd name="T13" fmla="*/ 5 h 15"/>
            </a:gdLst>
            <a:ahLst/>
            <a:cxnLst>
              <a:cxn ang="0">
                <a:pos x="T0" y="T1"/>
              </a:cxn>
              <a:cxn ang="0">
                <a:pos x="T2" y="T3"/>
              </a:cxn>
              <a:cxn ang="0">
                <a:pos x="T4" y="T5"/>
              </a:cxn>
              <a:cxn ang="0">
                <a:pos x="T6" y="T7"/>
              </a:cxn>
              <a:cxn ang="0">
                <a:pos x="T8" y="T9"/>
              </a:cxn>
              <a:cxn ang="0">
                <a:pos x="T10" y="T11"/>
              </a:cxn>
              <a:cxn ang="0">
                <a:pos x="T12" y="T13"/>
              </a:cxn>
            </a:cxnLst>
            <a:rect l="0" t="0" r="r" b="b"/>
            <a:pathLst>
              <a:path w="51" h="15">
                <a:moveTo>
                  <a:pt x="51" y="5"/>
                </a:moveTo>
                <a:lnTo>
                  <a:pt x="1" y="0"/>
                </a:lnTo>
                <a:lnTo>
                  <a:pt x="0" y="10"/>
                </a:lnTo>
                <a:lnTo>
                  <a:pt x="51" y="15"/>
                </a:lnTo>
                <a:lnTo>
                  <a:pt x="51" y="5"/>
                </a:lnTo>
                <a:moveTo>
                  <a:pt x="51" y="5"/>
                </a:moveTo>
                <a:lnTo>
                  <a:pt x="5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4" name="Freeform 667"/>
          <p:cNvSpPr>
            <a:spLocks noEditPoints="1"/>
          </p:cNvSpPr>
          <p:nvPr/>
        </p:nvSpPr>
        <p:spPr bwMode="auto">
          <a:xfrm>
            <a:off x="9262536" y="2808819"/>
            <a:ext cx="105833" cy="23284"/>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close/>
                <a:moveTo>
                  <a:pt x="50" y="0"/>
                </a:move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5" name="Freeform 668"/>
          <p:cNvSpPr>
            <a:spLocks noEditPoints="1"/>
          </p:cNvSpPr>
          <p:nvPr/>
        </p:nvSpPr>
        <p:spPr bwMode="auto">
          <a:xfrm>
            <a:off x="9262536" y="2808819"/>
            <a:ext cx="105833" cy="23284"/>
          </a:xfrm>
          <a:custGeom>
            <a:avLst/>
            <a:gdLst>
              <a:gd name="T0" fmla="*/ 50 w 50"/>
              <a:gd name="T1" fmla="*/ 0 h 11"/>
              <a:gd name="T2" fmla="*/ 0 w 50"/>
              <a:gd name="T3" fmla="*/ 0 h 11"/>
              <a:gd name="T4" fmla="*/ 0 w 50"/>
              <a:gd name="T5" fmla="*/ 11 h 11"/>
              <a:gd name="T6" fmla="*/ 50 w 50"/>
              <a:gd name="T7" fmla="*/ 11 h 11"/>
              <a:gd name="T8" fmla="*/ 50 w 50"/>
              <a:gd name="T9" fmla="*/ 0 h 11"/>
              <a:gd name="T10" fmla="*/ 50 w 50"/>
              <a:gd name="T11" fmla="*/ 0 h 11"/>
              <a:gd name="T12" fmla="*/ 50 w 5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50" h="11">
                <a:moveTo>
                  <a:pt x="50" y="0"/>
                </a:moveTo>
                <a:lnTo>
                  <a:pt x="0" y="0"/>
                </a:lnTo>
                <a:lnTo>
                  <a:pt x="0" y="11"/>
                </a:lnTo>
                <a:lnTo>
                  <a:pt x="50" y="11"/>
                </a:lnTo>
                <a:lnTo>
                  <a:pt x="50" y="0"/>
                </a:lnTo>
                <a:moveTo>
                  <a:pt x="50" y="0"/>
                </a:move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6" name="Freeform 669"/>
          <p:cNvSpPr>
            <a:spLocks noEditPoints="1"/>
          </p:cNvSpPr>
          <p:nvPr/>
        </p:nvSpPr>
        <p:spPr bwMode="auto">
          <a:xfrm>
            <a:off x="9287935" y="2671235"/>
            <a:ext cx="103716" cy="74084"/>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close/>
                <a:moveTo>
                  <a:pt x="49" y="25"/>
                </a:moveTo>
                <a:lnTo>
                  <a:pt x="49" y="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7" name="Freeform 670"/>
          <p:cNvSpPr>
            <a:spLocks noEditPoints="1"/>
          </p:cNvSpPr>
          <p:nvPr/>
        </p:nvSpPr>
        <p:spPr bwMode="auto">
          <a:xfrm>
            <a:off x="9287935" y="2671235"/>
            <a:ext cx="103716" cy="74084"/>
          </a:xfrm>
          <a:custGeom>
            <a:avLst/>
            <a:gdLst>
              <a:gd name="T0" fmla="*/ 49 w 49"/>
              <a:gd name="T1" fmla="*/ 25 h 35"/>
              <a:gd name="T2" fmla="*/ 6 w 49"/>
              <a:gd name="T3" fmla="*/ 0 h 35"/>
              <a:gd name="T4" fmla="*/ 0 w 49"/>
              <a:gd name="T5" fmla="*/ 9 h 35"/>
              <a:gd name="T6" fmla="*/ 44 w 49"/>
              <a:gd name="T7" fmla="*/ 35 h 35"/>
              <a:gd name="T8" fmla="*/ 49 w 49"/>
              <a:gd name="T9" fmla="*/ 25 h 35"/>
              <a:gd name="T10" fmla="*/ 49 w 49"/>
              <a:gd name="T11" fmla="*/ 25 h 35"/>
              <a:gd name="T12" fmla="*/ 49 w 49"/>
              <a:gd name="T13" fmla="*/ 25 h 35"/>
            </a:gdLst>
            <a:ahLst/>
            <a:cxnLst>
              <a:cxn ang="0">
                <a:pos x="T0" y="T1"/>
              </a:cxn>
              <a:cxn ang="0">
                <a:pos x="T2" y="T3"/>
              </a:cxn>
              <a:cxn ang="0">
                <a:pos x="T4" y="T5"/>
              </a:cxn>
              <a:cxn ang="0">
                <a:pos x="T6" y="T7"/>
              </a:cxn>
              <a:cxn ang="0">
                <a:pos x="T8" y="T9"/>
              </a:cxn>
              <a:cxn ang="0">
                <a:pos x="T10" y="T11"/>
              </a:cxn>
              <a:cxn ang="0">
                <a:pos x="T12" y="T13"/>
              </a:cxn>
            </a:cxnLst>
            <a:rect l="0" t="0" r="r" b="b"/>
            <a:pathLst>
              <a:path w="49" h="35">
                <a:moveTo>
                  <a:pt x="49" y="25"/>
                </a:moveTo>
                <a:lnTo>
                  <a:pt x="6" y="0"/>
                </a:lnTo>
                <a:lnTo>
                  <a:pt x="0" y="9"/>
                </a:lnTo>
                <a:lnTo>
                  <a:pt x="44" y="35"/>
                </a:lnTo>
                <a:lnTo>
                  <a:pt x="49" y="25"/>
                </a:lnTo>
                <a:moveTo>
                  <a:pt x="49" y="25"/>
                </a:moveTo>
                <a:lnTo>
                  <a:pt x="49"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8" name="Freeform 671"/>
          <p:cNvSpPr>
            <a:spLocks noEditPoints="1"/>
          </p:cNvSpPr>
          <p:nvPr/>
        </p:nvSpPr>
        <p:spPr bwMode="auto">
          <a:xfrm>
            <a:off x="9268884" y="2724151"/>
            <a:ext cx="107949" cy="48684"/>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close/>
                <a:moveTo>
                  <a:pt x="51" y="13"/>
                </a:moveTo>
                <a:lnTo>
                  <a:pt x="51"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9" name="Freeform 672"/>
          <p:cNvSpPr>
            <a:spLocks noEditPoints="1"/>
          </p:cNvSpPr>
          <p:nvPr/>
        </p:nvSpPr>
        <p:spPr bwMode="auto">
          <a:xfrm>
            <a:off x="9268884" y="2724151"/>
            <a:ext cx="107949" cy="48684"/>
          </a:xfrm>
          <a:custGeom>
            <a:avLst/>
            <a:gdLst>
              <a:gd name="T0" fmla="*/ 51 w 51"/>
              <a:gd name="T1" fmla="*/ 13 h 23"/>
              <a:gd name="T2" fmla="*/ 3 w 51"/>
              <a:gd name="T3" fmla="*/ 0 h 23"/>
              <a:gd name="T4" fmla="*/ 0 w 51"/>
              <a:gd name="T5" fmla="*/ 10 h 23"/>
              <a:gd name="T6" fmla="*/ 49 w 51"/>
              <a:gd name="T7" fmla="*/ 23 h 23"/>
              <a:gd name="T8" fmla="*/ 51 w 51"/>
              <a:gd name="T9" fmla="*/ 13 h 23"/>
              <a:gd name="T10" fmla="*/ 51 w 51"/>
              <a:gd name="T11" fmla="*/ 13 h 23"/>
              <a:gd name="T12" fmla="*/ 51 w 51"/>
              <a:gd name="T13" fmla="*/ 13 h 23"/>
            </a:gdLst>
            <a:ahLst/>
            <a:cxnLst>
              <a:cxn ang="0">
                <a:pos x="T0" y="T1"/>
              </a:cxn>
              <a:cxn ang="0">
                <a:pos x="T2" y="T3"/>
              </a:cxn>
              <a:cxn ang="0">
                <a:pos x="T4" y="T5"/>
              </a:cxn>
              <a:cxn ang="0">
                <a:pos x="T6" y="T7"/>
              </a:cxn>
              <a:cxn ang="0">
                <a:pos x="T8" y="T9"/>
              </a:cxn>
              <a:cxn ang="0">
                <a:pos x="T10" y="T11"/>
              </a:cxn>
              <a:cxn ang="0">
                <a:pos x="T12" y="T13"/>
              </a:cxn>
            </a:cxnLst>
            <a:rect l="0" t="0" r="r" b="b"/>
            <a:pathLst>
              <a:path w="51" h="23">
                <a:moveTo>
                  <a:pt x="51" y="13"/>
                </a:moveTo>
                <a:lnTo>
                  <a:pt x="3" y="0"/>
                </a:lnTo>
                <a:lnTo>
                  <a:pt x="0" y="10"/>
                </a:lnTo>
                <a:lnTo>
                  <a:pt x="49" y="23"/>
                </a:lnTo>
                <a:lnTo>
                  <a:pt x="51" y="13"/>
                </a:lnTo>
                <a:moveTo>
                  <a:pt x="51" y="13"/>
                </a:moveTo>
                <a:lnTo>
                  <a:pt x="51"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0" name="Freeform 673"/>
          <p:cNvSpPr>
            <a:spLocks noEditPoints="1"/>
          </p:cNvSpPr>
          <p:nvPr/>
        </p:nvSpPr>
        <p:spPr bwMode="auto">
          <a:xfrm>
            <a:off x="9228667" y="2758017"/>
            <a:ext cx="175683" cy="110067"/>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close/>
                <a:moveTo>
                  <a:pt x="75" y="44"/>
                </a:moveTo>
                <a:lnTo>
                  <a:pt x="75"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1" name="Freeform 674"/>
          <p:cNvSpPr>
            <a:spLocks noEditPoints="1"/>
          </p:cNvSpPr>
          <p:nvPr/>
        </p:nvSpPr>
        <p:spPr bwMode="auto">
          <a:xfrm>
            <a:off x="9228667" y="2758017"/>
            <a:ext cx="175683" cy="110067"/>
          </a:xfrm>
          <a:custGeom>
            <a:avLst/>
            <a:gdLst>
              <a:gd name="T0" fmla="*/ 75 w 83"/>
              <a:gd name="T1" fmla="*/ 44 h 52"/>
              <a:gd name="T2" fmla="*/ 8 w 83"/>
              <a:gd name="T3" fmla="*/ 44 h 52"/>
              <a:gd name="T4" fmla="*/ 8 w 83"/>
              <a:gd name="T5" fmla="*/ 0 h 52"/>
              <a:gd name="T6" fmla="*/ 0 w 83"/>
              <a:gd name="T7" fmla="*/ 0 h 52"/>
              <a:gd name="T8" fmla="*/ 0 w 83"/>
              <a:gd name="T9" fmla="*/ 52 h 52"/>
              <a:gd name="T10" fmla="*/ 0 w 83"/>
              <a:gd name="T11" fmla="*/ 52 h 52"/>
              <a:gd name="T12" fmla="*/ 2 w 83"/>
              <a:gd name="T13" fmla="*/ 52 h 52"/>
              <a:gd name="T14" fmla="*/ 83 w 83"/>
              <a:gd name="T15" fmla="*/ 52 h 52"/>
              <a:gd name="T16" fmla="*/ 83 w 83"/>
              <a:gd name="T17" fmla="*/ 52 h 52"/>
              <a:gd name="T18" fmla="*/ 83 w 83"/>
              <a:gd name="T19" fmla="*/ 50 h 52"/>
              <a:gd name="T20" fmla="*/ 83 w 83"/>
              <a:gd name="T21" fmla="*/ 0 h 52"/>
              <a:gd name="T22" fmla="*/ 75 w 83"/>
              <a:gd name="T23" fmla="*/ 0 h 52"/>
              <a:gd name="T24" fmla="*/ 75 w 83"/>
              <a:gd name="T25" fmla="*/ 44 h 52"/>
              <a:gd name="T26" fmla="*/ 75 w 83"/>
              <a:gd name="T27" fmla="*/ 44 h 52"/>
              <a:gd name="T28" fmla="*/ 75 w 83"/>
              <a:gd name="T29"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52">
                <a:moveTo>
                  <a:pt x="75" y="44"/>
                </a:moveTo>
                <a:lnTo>
                  <a:pt x="8" y="44"/>
                </a:lnTo>
                <a:lnTo>
                  <a:pt x="8" y="0"/>
                </a:lnTo>
                <a:lnTo>
                  <a:pt x="0" y="0"/>
                </a:lnTo>
                <a:lnTo>
                  <a:pt x="0" y="52"/>
                </a:lnTo>
                <a:lnTo>
                  <a:pt x="0" y="52"/>
                </a:lnTo>
                <a:lnTo>
                  <a:pt x="2" y="52"/>
                </a:lnTo>
                <a:lnTo>
                  <a:pt x="83" y="52"/>
                </a:lnTo>
                <a:lnTo>
                  <a:pt x="83" y="52"/>
                </a:lnTo>
                <a:lnTo>
                  <a:pt x="83" y="50"/>
                </a:lnTo>
                <a:lnTo>
                  <a:pt x="83" y="0"/>
                </a:lnTo>
                <a:lnTo>
                  <a:pt x="75" y="0"/>
                </a:lnTo>
                <a:lnTo>
                  <a:pt x="75" y="44"/>
                </a:lnTo>
                <a:moveTo>
                  <a:pt x="75" y="44"/>
                </a:moveTo>
                <a:lnTo>
                  <a:pt x="75" y="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2" name="Freeform 675"/>
          <p:cNvSpPr>
            <a:spLocks noEditPoints="1"/>
          </p:cNvSpPr>
          <p:nvPr/>
        </p:nvSpPr>
        <p:spPr bwMode="auto">
          <a:xfrm>
            <a:off x="9400117" y="2597151"/>
            <a:ext cx="40216" cy="110067"/>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close/>
                <a:moveTo>
                  <a:pt x="10" y="0"/>
                </a:move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3" name="Freeform 676"/>
          <p:cNvSpPr>
            <a:spLocks noEditPoints="1"/>
          </p:cNvSpPr>
          <p:nvPr/>
        </p:nvSpPr>
        <p:spPr bwMode="auto">
          <a:xfrm>
            <a:off x="9400117" y="2597151"/>
            <a:ext cx="40216" cy="110067"/>
          </a:xfrm>
          <a:custGeom>
            <a:avLst/>
            <a:gdLst>
              <a:gd name="T0" fmla="*/ 10 w 19"/>
              <a:gd name="T1" fmla="*/ 0 h 52"/>
              <a:gd name="T2" fmla="*/ 0 w 19"/>
              <a:gd name="T3" fmla="*/ 2 h 52"/>
              <a:gd name="T4" fmla="*/ 9 w 19"/>
              <a:gd name="T5" fmla="*/ 52 h 52"/>
              <a:gd name="T6" fmla="*/ 19 w 19"/>
              <a:gd name="T7" fmla="*/ 50 h 52"/>
              <a:gd name="T8" fmla="*/ 10 w 19"/>
              <a:gd name="T9" fmla="*/ 0 h 52"/>
              <a:gd name="T10" fmla="*/ 10 w 19"/>
              <a:gd name="T11" fmla="*/ 0 h 52"/>
              <a:gd name="T12" fmla="*/ 10 w 19"/>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9" h="52">
                <a:moveTo>
                  <a:pt x="10" y="0"/>
                </a:moveTo>
                <a:lnTo>
                  <a:pt x="0" y="2"/>
                </a:lnTo>
                <a:lnTo>
                  <a:pt x="9" y="52"/>
                </a:lnTo>
                <a:lnTo>
                  <a:pt x="19" y="50"/>
                </a:lnTo>
                <a:lnTo>
                  <a:pt x="10" y="0"/>
                </a:lnTo>
                <a:moveTo>
                  <a:pt x="10" y="0"/>
                </a:move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4" name="Freeform 677"/>
          <p:cNvSpPr>
            <a:spLocks noEditPoints="1"/>
          </p:cNvSpPr>
          <p:nvPr/>
        </p:nvSpPr>
        <p:spPr bwMode="auto">
          <a:xfrm>
            <a:off x="9336619" y="2620433"/>
            <a:ext cx="78316" cy="1016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close/>
                <a:moveTo>
                  <a:pt x="0" y="6"/>
                </a:moveTo>
                <a:lnTo>
                  <a:pt x="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5" name="Freeform 678"/>
          <p:cNvSpPr>
            <a:spLocks noEditPoints="1"/>
          </p:cNvSpPr>
          <p:nvPr/>
        </p:nvSpPr>
        <p:spPr bwMode="auto">
          <a:xfrm>
            <a:off x="9336619" y="2620433"/>
            <a:ext cx="78316" cy="101600"/>
          </a:xfrm>
          <a:custGeom>
            <a:avLst/>
            <a:gdLst>
              <a:gd name="T0" fmla="*/ 0 w 37"/>
              <a:gd name="T1" fmla="*/ 6 h 48"/>
              <a:gd name="T2" fmla="*/ 28 w 37"/>
              <a:gd name="T3" fmla="*/ 48 h 48"/>
              <a:gd name="T4" fmla="*/ 37 w 37"/>
              <a:gd name="T5" fmla="*/ 42 h 48"/>
              <a:gd name="T6" fmla="*/ 8 w 37"/>
              <a:gd name="T7" fmla="*/ 0 h 48"/>
              <a:gd name="T8" fmla="*/ 0 w 37"/>
              <a:gd name="T9" fmla="*/ 6 h 48"/>
              <a:gd name="T10" fmla="*/ 0 w 37"/>
              <a:gd name="T11" fmla="*/ 6 h 48"/>
              <a:gd name="T12" fmla="*/ 0 w 37"/>
              <a:gd name="T13" fmla="*/ 6 h 48"/>
            </a:gdLst>
            <a:ahLst/>
            <a:cxnLst>
              <a:cxn ang="0">
                <a:pos x="T0" y="T1"/>
              </a:cxn>
              <a:cxn ang="0">
                <a:pos x="T2" y="T3"/>
              </a:cxn>
              <a:cxn ang="0">
                <a:pos x="T4" y="T5"/>
              </a:cxn>
              <a:cxn ang="0">
                <a:pos x="T6" y="T7"/>
              </a:cxn>
              <a:cxn ang="0">
                <a:pos x="T8" y="T9"/>
              </a:cxn>
              <a:cxn ang="0">
                <a:pos x="T10" y="T11"/>
              </a:cxn>
              <a:cxn ang="0">
                <a:pos x="T12" y="T13"/>
              </a:cxn>
            </a:cxnLst>
            <a:rect l="0" t="0" r="r" b="b"/>
            <a:pathLst>
              <a:path w="37" h="48">
                <a:moveTo>
                  <a:pt x="0" y="6"/>
                </a:moveTo>
                <a:lnTo>
                  <a:pt x="28" y="48"/>
                </a:lnTo>
                <a:lnTo>
                  <a:pt x="37" y="42"/>
                </a:lnTo>
                <a:lnTo>
                  <a:pt x="8" y="0"/>
                </a:lnTo>
                <a:lnTo>
                  <a:pt x="0" y="6"/>
                </a:lnTo>
                <a:moveTo>
                  <a:pt x="0" y="6"/>
                </a:moveTo>
                <a:lnTo>
                  <a:pt x="0" y="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6" name="Freeform 679"/>
          <p:cNvSpPr>
            <a:spLocks noEditPoints="1"/>
          </p:cNvSpPr>
          <p:nvPr/>
        </p:nvSpPr>
        <p:spPr bwMode="auto">
          <a:xfrm>
            <a:off x="6949017" y="5408085"/>
            <a:ext cx="237067" cy="50800"/>
          </a:xfrm>
          <a:custGeom>
            <a:avLst/>
            <a:gdLst>
              <a:gd name="T0" fmla="*/ 175 w 181"/>
              <a:gd name="T1" fmla="*/ 0 h 39"/>
              <a:gd name="T2" fmla="*/ 7 w 181"/>
              <a:gd name="T3" fmla="*/ 0 h 39"/>
              <a:gd name="T4" fmla="*/ 2 w 181"/>
              <a:gd name="T5" fmla="*/ 2 h 39"/>
              <a:gd name="T6" fmla="*/ 0 w 181"/>
              <a:gd name="T7" fmla="*/ 6 h 39"/>
              <a:gd name="T8" fmla="*/ 0 w 181"/>
              <a:gd name="T9" fmla="*/ 32 h 39"/>
              <a:gd name="T10" fmla="*/ 2 w 181"/>
              <a:gd name="T11" fmla="*/ 37 h 39"/>
              <a:gd name="T12" fmla="*/ 7 w 181"/>
              <a:gd name="T13" fmla="*/ 39 h 39"/>
              <a:gd name="T14" fmla="*/ 175 w 181"/>
              <a:gd name="T15" fmla="*/ 39 h 39"/>
              <a:gd name="T16" fmla="*/ 180 w 181"/>
              <a:gd name="T17" fmla="*/ 37 h 39"/>
              <a:gd name="T18" fmla="*/ 181 w 181"/>
              <a:gd name="T19" fmla="*/ 32 h 39"/>
              <a:gd name="T20" fmla="*/ 181 w 181"/>
              <a:gd name="T21" fmla="*/ 6 h 39"/>
              <a:gd name="T22" fmla="*/ 180 w 181"/>
              <a:gd name="T23" fmla="*/ 2 h 39"/>
              <a:gd name="T24" fmla="*/ 175 w 181"/>
              <a:gd name="T25" fmla="*/ 0 h 39"/>
              <a:gd name="T26" fmla="*/ 169 w 181"/>
              <a:gd name="T27" fmla="*/ 26 h 39"/>
              <a:gd name="T28" fmla="*/ 104 w 181"/>
              <a:gd name="T29" fmla="*/ 26 h 39"/>
              <a:gd name="T30" fmla="*/ 104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6"/>
                </a:cubicBezTo>
                <a:cubicBezTo>
                  <a:pt x="0" y="32"/>
                  <a:pt x="0" y="32"/>
                  <a:pt x="0" y="32"/>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2"/>
                </a:cubicBezTo>
                <a:cubicBezTo>
                  <a:pt x="181" y="6"/>
                  <a:pt x="181" y="6"/>
                  <a:pt x="181" y="6"/>
                </a:cubicBezTo>
                <a:cubicBezTo>
                  <a:pt x="181" y="5"/>
                  <a:pt x="181" y="3"/>
                  <a:pt x="180" y="2"/>
                </a:cubicBezTo>
                <a:cubicBezTo>
                  <a:pt x="178" y="1"/>
                  <a:pt x="177" y="0"/>
                  <a:pt x="175" y="0"/>
                </a:cubicBezTo>
                <a:close/>
                <a:moveTo>
                  <a:pt x="169" y="26"/>
                </a:moveTo>
                <a:cubicBezTo>
                  <a:pt x="104" y="26"/>
                  <a:pt x="104" y="26"/>
                  <a:pt x="104" y="26"/>
                </a:cubicBezTo>
                <a:cubicBezTo>
                  <a:pt x="104" y="13"/>
                  <a:pt x="104" y="13"/>
                  <a:pt x="104" y="13"/>
                </a:cubicBezTo>
                <a:cubicBezTo>
                  <a:pt x="169" y="13"/>
                  <a:pt x="169" y="13"/>
                  <a:pt x="169" y="13"/>
                </a:cubicBezTo>
                <a:cubicBezTo>
                  <a:pt x="169" y="26"/>
                  <a:pt x="169" y="26"/>
                  <a:pt x="169" y="26"/>
                </a:cubicBezTo>
                <a:close/>
                <a:moveTo>
                  <a:pt x="169" y="26"/>
                </a:moveTo>
                <a:cubicBezTo>
                  <a:pt x="169" y="26"/>
                  <a:pt x="169" y="26"/>
                  <a:pt x="169" y="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7" name="Freeform 680"/>
          <p:cNvSpPr>
            <a:spLocks noEditPoints="1"/>
          </p:cNvSpPr>
          <p:nvPr/>
        </p:nvSpPr>
        <p:spPr bwMode="auto">
          <a:xfrm>
            <a:off x="6949017" y="5340351"/>
            <a:ext cx="237067" cy="50800"/>
          </a:xfrm>
          <a:custGeom>
            <a:avLst/>
            <a:gdLst>
              <a:gd name="T0" fmla="*/ 175 w 181"/>
              <a:gd name="T1" fmla="*/ 0 h 39"/>
              <a:gd name="T2" fmla="*/ 7 w 181"/>
              <a:gd name="T3" fmla="*/ 0 h 39"/>
              <a:gd name="T4" fmla="*/ 2 w 181"/>
              <a:gd name="T5" fmla="*/ 2 h 39"/>
              <a:gd name="T6" fmla="*/ 0 w 181"/>
              <a:gd name="T7" fmla="*/ 7 h 39"/>
              <a:gd name="T8" fmla="*/ 0 w 181"/>
              <a:gd name="T9" fmla="*/ 33 h 39"/>
              <a:gd name="T10" fmla="*/ 2 w 181"/>
              <a:gd name="T11" fmla="*/ 37 h 39"/>
              <a:gd name="T12" fmla="*/ 7 w 181"/>
              <a:gd name="T13" fmla="*/ 39 h 39"/>
              <a:gd name="T14" fmla="*/ 175 w 181"/>
              <a:gd name="T15" fmla="*/ 39 h 39"/>
              <a:gd name="T16" fmla="*/ 180 w 181"/>
              <a:gd name="T17" fmla="*/ 37 h 39"/>
              <a:gd name="T18" fmla="*/ 181 w 181"/>
              <a:gd name="T19" fmla="*/ 33 h 39"/>
              <a:gd name="T20" fmla="*/ 181 w 181"/>
              <a:gd name="T21" fmla="*/ 7 h 39"/>
              <a:gd name="T22" fmla="*/ 180 w 181"/>
              <a:gd name="T23" fmla="*/ 2 h 39"/>
              <a:gd name="T24" fmla="*/ 175 w 181"/>
              <a:gd name="T25" fmla="*/ 0 h 39"/>
              <a:gd name="T26" fmla="*/ 169 w 181"/>
              <a:gd name="T27" fmla="*/ 26 h 39"/>
              <a:gd name="T28" fmla="*/ 65 w 181"/>
              <a:gd name="T29" fmla="*/ 26 h 39"/>
              <a:gd name="T30" fmla="*/ 65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75" y="0"/>
                </a:moveTo>
                <a:cubicBezTo>
                  <a:pt x="7" y="0"/>
                  <a:pt x="7" y="0"/>
                  <a:pt x="7" y="0"/>
                </a:cubicBezTo>
                <a:cubicBezTo>
                  <a:pt x="5" y="0"/>
                  <a:pt x="3" y="1"/>
                  <a:pt x="2" y="2"/>
                </a:cubicBezTo>
                <a:cubicBezTo>
                  <a:pt x="1" y="3"/>
                  <a:pt x="0" y="5"/>
                  <a:pt x="0" y="7"/>
                </a:cubicBezTo>
                <a:cubicBezTo>
                  <a:pt x="0" y="33"/>
                  <a:pt x="0" y="33"/>
                  <a:pt x="0" y="33"/>
                </a:cubicBezTo>
                <a:cubicBezTo>
                  <a:pt x="0" y="34"/>
                  <a:pt x="1" y="36"/>
                  <a:pt x="2" y="37"/>
                </a:cubicBezTo>
                <a:cubicBezTo>
                  <a:pt x="3" y="38"/>
                  <a:pt x="5" y="39"/>
                  <a:pt x="7" y="39"/>
                </a:cubicBezTo>
                <a:cubicBezTo>
                  <a:pt x="175" y="39"/>
                  <a:pt x="175" y="39"/>
                  <a:pt x="175" y="39"/>
                </a:cubicBezTo>
                <a:cubicBezTo>
                  <a:pt x="177" y="39"/>
                  <a:pt x="178" y="38"/>
                  <a:pt x="180" y="37"/>
                </a:cubicBezTo>
                <a:cubicBezTo>
                  <a:pt x="181" y="36"/>
                  <a:pt x="181" y="34"/>
                  <a:pt x="181" y="33"/>
                </a:cubicBezTo>
                <a:cubicBezTo>
                  <a:pt x="181" y="7"/>
                  <a:pt x="181" y="7"/>
                  <a:pt x="181" y="7"/>
                </a:cubicBezTo>
                <a:cubicBezTo>
                  <a:pt x="181" y="5"/>
                  <a:pt x="181" y="3"/>
                  <a:pt x="180" y="2"/>
                </a:cubicBezTo>
                <a:cubicBezTo>
                  <a:pt x="178" y="1"/>
                  <a:pt x="177" y="0"/>
                  <a:pt x="175" y="0"/>
                </a:cubicBezTo>
                <a:close/>
                <a:moveTo>
                  <a:pt x="169" y="26"/>
                </a:moveTo>
                <a:cubicBezTo>
                  <a:pt x="65" y="26"/>
                  <a:pt x="65" y="26"/>
                  <a:pt x="65" y="26"/>
                </a:cubicBezTo>
                <a:cubicBezTo>
                  <a:pt x="65" y="13"/>
                  <a:pt x="65" y="13"/>
                  <a:pt x="65" y="13"/>
                </a:cubicBezTo>
                <a:cubicBezTo>
                  <a:pt x="169" y="13"/>
                  <a:pt x="169" y="13"/>
                  <a:pt x="169" y="13"/>
                </a:cubicBezTo>
                <a:lnTo>
                  <a:pt x="169" y="26"/>
                </a:lnTo>
                <a:close/>
                <a:moveTo>
                  <a:pt x="169" y="26"/>
                </a:moveTo>
                <a:cubicBezTo>
                  <a:pt x="169" y="26"/>
                  <a:pt x="169" y="26"/>
                  <a:pt x="169" y="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8" name="Freeform 681"/>
          <p:cNvSpPr>
            <a:spLocks noEditPoints="1"/>
          </p:cNvSpPr>
          <p:nvPr/>
        </p:nvSpPr>
        <p:spPr bwMode="auto">
          <a:xfrm>
            <a:off x="6949017" y="5272619"/>
            <a:ext cx="237067" cy="50800"/>
          </a:xfrm>
          <a:custGeom>
            <a:avLst/>
            <a:gdLst>
              <a:gd name="T0" fmla="*/ 180 w 181"/>
              <a:gd name="T1" fmla="*/ 2 h 39"/>
              <a:gd name="T2" fmla="*/ 175 w 181"/>
              <a:gd name="T3" fmla="*/ 0 h 39"/>
              <a:gd name="T4" fmla="*/ 7 w 181"/>
              <a:gd name="T5" fmla="*/ 0 h 39"/>
              <a:gd name="T6" fmla="*/ 2 w 181"/>
              <a:gd name="T7" fmla="*/ 2 h 39"/>
              <a:gd name="T8" fmla="*/ 0 w 181"/>
              <a:gd name="T9" fmla="*/ 7 h 39"/>
              <a:gd name="T10" fmla="*/ 0 w 181"/>
              <a:gd name="T11" fmla="*/ 33 h 39"/>
              <a:gd name="T12" fmla="*/ 2 w 181"/>
              <a:gd name="T13" fmla="*/ 37 h 39"/>
              <a:gd name="T14" fmla="*/ 7 w 181"/>
              <a:gd name="T15" fmla="*/ 39 h 39"/>
              <a:gd name="T16" fmla="*/ 175 w 181"/>
              <a:gd name="T17" fmla="*/ 39 h 39"/>
              <a:gd name="T18" fmla="*/ 180 w 181"/>
              <a:gd name="T19" fmla="*/ 37 h 39"/>
              <a:gd name="T20" fmla="*/ 181 w 181"/>
              <a:gd name="T21" fmla="*/ 33 h 39"/>
              <a:gd name="T22" fmla="*/ 181 w 181"/>
              <a:gd name="T23" fmla="*/ 7 h 39"/>
              <a:gd name="T24" fmla="*/ 180 w 181"/>
              <a:gd name="T25" fmla="*/ 2 h 39"/>
              <a:gd name="T26" fmla="*/ 169 w 181"/>
              <a:gd name="T27" fmla="*/ 26 h 39"/>
              <a:gd name="T28" fmla="*/ 130 w 181"/>
              <a:gd name="T29" fmla="*/ 26 h 39"/>
              <a:gd name="T30" fmla="*/ 130 w 181"/>
              <a:gd name="T31" fmla="*/ 13 h 39"/>
              <a:gd name="T32" fmla="*/ 169 w 181"/>
              <a:gd name="T33" fmla="*/ 13 h 39"/>
              <a:gd name="T34" fmla="*/ 169 w 181"/>
              <a:gd name="T35" fmla="*/ 26 h 39"/>
              <a:gd name="T36" fmla="*/ 169 w 181"/>
              <a:gd name="T37" fmla="*/ 26 h 39"/>
              <a:gd name="T38" fmla="*/ 169 w 181"/>
              <a:gd name="T39" fmla="*/ 2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1" h="39">
                <a:moveTo>
                  <a:pt x="180" y="2"/>
                </a:moveTo>
                <a:cubicBezTo>
                  <a:pt x="178" y="1"/>
                  <a:pt x="177" y="0"/>
                  <a:pt x="175" y="0"/>
                </a:cubicBezTo>
                <a:cubicBezTo>
                  <a:pt x="7" y="0"/>
                  <a:pt x="7" y="0"/>
                  <a:pt x="7" y="0"/>
                </a:cubicBezTo>
                <a:cubicBezTo>
                  <a:pt x="5" y="0"/>
                  <a:pt x="3" y="1"/>
                  <a:pt x="2" y="2"/>
                </a:cubicBezTo>
                <a:cubicBezTo>
                  <a:pt x="1" y="4"/>
                  <a:pt x="0" y="5"/>
                  <a:pt x="0" y="7"/>
                </a:cubicBezTo>
                <a:cubicBezTo>
                  <a:pt x="0" y="33"/>
                  <a:pt x="0" y="33"/>
                  <a:pt x="0" y="33"/>
                </a:cubicBezTo>
                <a:cubicBezTo>
                  <a:pt x="0" y="34"/>
                  <a:pt x="1" y="36"/>
                  <a:pt x="2" y="37"/>
                </a:cubicBezTo>
                <a:cubicBezTo>
                  <a:pt x="3" y="39"/>
                  <a:pt x="5" y="39"/>
                  <a:pt x="7" y="39"/>
                </a:cubicBezTo>
                <a:cubicBezTo>
                  <a:pt x="175" y="39"/>
                  <a:pt x="175" y="39"/>
                  <a:pt x="175" y="39"/>
                </a:cubicBezTo>
                <a:cubicBezTo>
                  <a:pt x="177" y="39"/>
                  <a:pt x="178" y="39"/>
                  <a:pt x="180" y="37"/>
                </a:cubicBezTo>
                <a:cubicBezTo>
                  <a:pt x="181" y="36"/>
                  <a:pt x="181" y="34"/>
                  <a:pt x="181" y="33"/>
                </a:cubicBezTo>
                <a:cubicBezTo>
                  <a:pt x="181" y="7"/>
                  <a:pt x="181" y="7"/>
                  <a:pt x="181" y="7"/>
                </a:cubicBezTo>
                <a:cubicBezTo>
                  <a:pt x="181" y="5"/>
                  <a:pt x="181" y="4"/>
                  <a:pt x="180" y="2"/>
                </a:cubicBezTo>
                <a:close/>
                <a:moveTo>
                  <a:pt x="169" y="26"/>
                </a:moveTo>
                <a:cubicBezTo>
                  <a:pt x="130" y="26"/>
                  <a:pt x="130" y="26"/>
                  <a:pt x="130" y="26"/>
                </a:cubicBezTo>
                <a:cubicBezTo>
                  <a:pt x="130" y="13"/>
                  <a:pt x="130" y="13"/>
                  <a:pt x="130" y="13"/>
                </a:cubicBezTo>
                <a:cubicBezTo>
                  <a:pt x="169" y="13"/>
                  <a:pt x="169" y="13"/>
                  <a:pt x="169" y="13"/>
                </a:cubicBezTo>
                <a:lnTo>
                  <a:pt x="169" y="26"/>
                </a:lnTo>
                <a:close/>
                <a:moveTo>
                  <a:pt x="169" y="26"/>
                </a:moveTo>
                <a:cubicBezTo>
                  <a:pt x="169" y="26"/>
                  <a:pt x="169" y="26"/>
                  <a:pt x="169" y="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9" name="Freeform 682"/>
          <p:cNvSpPr>
            <a:spLocks noEditPoints="1"/>
          </p:cNvSpPr>
          <p:nvPr/>
        </p:nvSpPr>
        <p:spPr bwMode="auto">
          <a:xfrm>
            <a:off x="7368117" y="4129619"/>
            <a:ext cx="226483" cy="226484"/>
          </a:xfrm>
          <a:custGeom>
            <a:avLst/>
            <a:gdLst>
              <a:gd name="T0" fmla="*/ 174 w 174"/>
              <a:gd name="T1" fmla="*/ 135 h 174"/>
              <a:gd name="T2" fmla="*/ 164 w 174"/>
              <a:gd name="T3" fmla="*/ 129 h 174"/>
              <a:gd name="T4" fmla="*/ 158 w 174"/>
              <a:gd name="T5" fmla="*/ 125 h 174"/>
              <a:gd name="T6" fmla="*/ 150 w 174"/>
              <a:gd name="T7" fmla="*/ 120 h 174"/>
              <a:gd name="T8" fmla="*/ 143 w 174"/>
              <a:gd name="T9" fmla="*/ 117 h 174"/>
              <a:gd name="T10" fmla="*/ 140 w 174"/>
              <a:gd name="T11" fmla="*/ 114 h 174"/>
              <a:gd name="T12" fmla="*/ 136 w 174"/>
              <a:gd name="T13" fmla="*/ 112 h 174"/>
              <a:gd name="T14" fmla="*/ 132 w 174"/>
              <a:gd name="T15" fmla="*/ 111 h 174"/>
              <a:gd name="T16" fmla="*/ 126 w 174"/>
              <a:gd name="T17" fmla="*/ 114 h 174"/>
              <a:gd name="T18" fmla="*/ 119 w 174"/>
              <a:gd name="T19" fmla="*/ 122 h 174"/>
              <a:gd name="T20" fmla="*/ 113 w 174"/>
              <a:gd name="T21" fmla="*/ 130 h 174"/>
              <a:gd name="T22" fmla="*/ 107 w 174"/>
              <a:gd name="T23" fmla="*/ 133 h 174"/>
              <a:gd name="T24" fmla="*/ 104 w 174"/>
              <a:gd name="T25" fmla="*/ 133 h 174"/>
              <a:gd name="T26" fmla="*/ 102 w 174"/>
              <a:gd name="T27" fmla="*/ 132 h 174"/>
              <a:gd name="T28" fmla="*/ 99 w 174"/>
              <a:gd name="T29" fmla="*/ 130 h 174"/>
              <a:gd name="T30" fmla="*/ 96 w 174"/>
              <a:gd name="T31" fmla="*/ 129 h 174"/>
              <a:gd name="T32" fmla="*/ 67 w 174"/>
              <a:gd name="T33" fmla="*/ 107 h 174"/>
              <a:gd name="T34" fmla="*/ 46 w 174"/>
              <a:gd name="T35" fmla="*/ 78 h 174"/>
              <a:gd name="T36" fmla="*/ 44 w 174"/>
              <a:gd name="T37" fmla="*/ 76 h 174"/>
              <a:gd name="T38" fmla="*/ 43 w 174"/>
              <a:gd name="T39" fmla="*/ 73 h 174"/>
              <a:gd name="T40" fmla="*/ 41 w 174"/>
              <a:gd name="T41" fmla="*/ 70 h 174"/>
              <a:gd name="T42" fmla="*/ 41 w 174"/>
              <a:gd name="T43" fmla="*/ 67 h 174"/>
              <a:gd name="T44" fmla="*/ 44 w 174"/>
              <a:gd name="T45" fmla="*/ 62 h 174"/>
              <a:gd name="T46" fmla="*/ 52 w 174"/>
              <a:gd name="T47" fmla="*/ 55 h 174"/>
              <a:gd name="T48" fmla="*/ 60 w 174"/>
              <a:gd name="T49" fmla="*/ 48 h 174"/>
              <a:gd name="T50" fmla="*/ 63 w 174"/>
              <a:gd name="T51" fmla="*/ 42 h 174"/>
              <a:gd name="T52" fmla="*/ 62 w 174"/>
              <a:gd name="T53" fmla="*/ 38 h 174"/>
              <a:gd name="T54" fmla="*/ 60 w 174"/>
              <a:gd name="T55" fmla="*/ 34 h 174"/>
              <a:gd name="T56" fmla="*/ 58 w 174"/>
              <a:gd name="T57" fmla="*/ 31 h 174"/>
              <a:gd name="T58" fmla="*/ 54 w 174"/>
              <a:gd name="T59" fmla="*/ 24 h 174"/>
              <a:gd name="T60" fmla="*/ 49 w 174"/>
              <a:gd name="T61" fmla="*/ 16 h 174"/>
              <a:gd name="T62" fmla="*/ 46 w 174"/>
              <a:gd name="T63" fmla="*/ 10 h 174"/>
              <a:gd name="T64" fmla="*/ 39 w 174"/>
              <a:gd name="T65" fmla="*/ 0 h 174"/>
              <a:gd name="T66" fmla="*/ 37 w 174"/>
              <a:gd name="T67" fmla="*/ 0 h 174"/>
              <a:gd name="T68" fmla="*/ 28 w 174"/>
              <a:gd name="T69" fmla="*/ 1 h 174"/>
              <a:gd name="T70" fmla="*/ 19 w 174"/>
              <a:gd name="T71" fmla="*/ 4 h 174"/>
              <a:gd name="T72" fmla="*/ 6 w 174"/>
              <a:gd name="T73" fmla="*/ 19 h 174"/>
              <a:gd name="T74" fmla="*/ 0 w 174"/>
              <a:gd name="T75" fmla="*/ 42 h 174"/>
              <a:gd name="T76" fmla="*/ 0 w 174"/>
              <a:gd name="T77" fmla="*/ 48 h 174"/>
              <a:gd name="T78" fmla="*/ 2 w 174"/>
              <a:gd name="T79" fmla="*/ 56 h 174"/>
              <a:gd name="T80" fmla="*/ 4 w 174"/>
              <a:gd name="T81" fmla="*/ 61 h 174"/>
              <a:gd name="T82" fmla="*/ 6 w 174"/>
              <a:gd name="T83" fmla="*/ 68 h 174"/>
              <a:gd name="T84" fmla="*/ 8 w 174"/>
              <a:gd name="T85" fmla="*/ 74 h 174"/>
              <a:gd name="T86" fmla="*/ 19 w 174"/>
              <a:gd name="T87" fmla="*/ 96 h 174"/>
              <a:gd name="T88" fmla="*/ 45 w 174"/>
              <a:gd name="T89" fmla="*/ 129 h 174"/>
              <a:gd name="T90" fmla="*/ 78 w 174"/>
              <a:gd name="T91" fmla="*/ 156 h 174"/>
              <a:gd name="T92" fmla="*/ 100 w 174"/>
              <a:gd name="T93" fmla="*/ 166 h 174"/>
              <a:gd name="T94" fmla="*/ 106 w 174"/>
              <a:gd name="T95" fmla="*/ 168 h 174"/>
              <a:gd name="T96" fmla="*/ 113 w 174"/>
              <a:gd name="T97" fmla="*/ 171 h 174"/>
              <a:gd name="T98" fmla="*/ 119 w 174"/>
              <a:gd name="T99" fmla="*/ 172 h 174"/>
              <a:gd name="T100" fmla="*/ 126 w 174"/>
              <a:gd name="T101" fmla="*/ 174 h 174"/>
              <a:gd name="T102" fmla="*/ 132 w 174"/>
              <a:gd name="T103" fmla="*/ 174 h 174"/>
              <a:gd name="T104" fmla="*/ 155 w 174"/>
              <a:gd name="T105" fmla="*/ 168 h 174"/>
              <a:gd name="T106" fmla="*/ 170 w 174"/>
              <a:gd name="T107" fmla="*/ 155 h 174"/>
              <a:gd name="T108" fmla="*/ 173 w 174"/>
              <a:gd name="T109" fmla="*/ 146 h 174"/>
              <a:gd name="T110" fmla="*/ 174 w 174"/>
              <a:gd name="T111" fmla="*/ 138 h 174"/>
              <a:gd name="T112" fmla="*/ 174 w 174"/>
              <a:gd name="T113" fmla="*/ 135 h 174"/>
              <a:gd name="T114" fmla="*/ 174 w 174"/>
              <a:gd name="T115" fmla="*/ 135 h 174"/>
              <a:gd name="T116" fmla="*/ 174 w 174"/>
              <a:gd name="T117" fmla="*/ 13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74">
                <a:moveTo>
                  <a:pt x="174" y="135"/>
                </a:moveTo>
                <a:cubicBezTo>
                  <a:pt x="173" y="134"/>
                  <a:pt x="170" y="131"/>
                  <a:pt x="164" y="129"/>
                </a:cubicBezTo>
                <a:cubicBezTo>
                  <a:pt x="163" y="128"/>
                  <a:pt x="161" y="126"/>
                  <a:pt x="158" y="125"/>
                </a:cubicBezTo>
                <a:cubicBezTo>
                  <a:pt x="155" y="123"/>
                  <a:pt x="152" y="122"/>
                  <a:pt x="150" y="120"/>
                </a:cubicBezTo>
                <a:cubicBezTo>
                  <a:pt x="148" y="119"/>
                  <a:pt x="145" y="118"/>
                  <a:pt x="143" y="117"/>
                </a:cubicBezTo>
                <a:cubicBezTo>
                  <a:pt x="143" y="116"/>
                  <a:pt x="142" y="116"/>
                  <a:pt x="140" y="114"/>
                </a:cubicBezTo>
                <a:cubicBezTo>
                  <a:pt x="138" y="113"/>
                  <a:pt x="137" y="112"/>
                  <a:pt x="136" y="112"/>
                </a:cubicBezTo>
                <a:cubicBezTo>
                  <a:pt x="135" y="111"/>
                  <a:pt x="133" y="111"/>
                  <a:pt x="132" y="111"/>
                </a:cubicBezTo>
                <a:cubicBezTo>
                  <a:pt x="131" y="111"/>
                  <a:pt x="129" y="112"/>
                  <a:pt x="126" y="114"/>
                </a:cubicBezTo>
                <a:cubicBezTo>
                  <a:pt x="124" y="117"/>
                  <a:pt x="121" y="119"/>
                  <a:pt x="119" y="122"/>
                </a:cubicBezTo>
                <a:cubicBezTo>
                  <a:pt x="117" y="125"/>
                  <a:pt x="115" y="127"/>
                  <a:pt x="113" y="130"/>
                </a:cubicBezTo>
                <a:cubicBezTo>
                  <a:pt x="110" y="132"/>
                  <a:pt x="108" y="133"/>
                  <a:pt x="107" y="133"/>
                </a:cubicBezTo>
                <a:cubicBezTo>
                  <a:pt x="106" y="133"/>
                  <a:pt x="105" y="133"/>
                  <a:pt x="104" y="133"/>
                </a:cubicBezTo>
                <a:cubicBezTo>
                  <a:pt x="103" y="132"/>
                  <a:pt x="102" y="132"/>
                  <a:pt x="102" y="132"/>
                </a:cubicBezTo>
                <a:cubicBezTo>
                  <a:pt x="101" y="131"/>
                  <a:pt x="100" y="131"/>
                  <a:pt x="99" y="130"/>
                </a:cubicBezTo>
                <a:cubicBezTo>
                  <a:pt x="97" y="129"/>
                  <a:pt x="97" y="129"/>
                  <a:pt x="96" y="129"/>
                </a:cubicBezTo>
                <a:cubicBezTo>
                  <a:pt x="85" y="122"/>
                  <a:pt x="75" y="115"/>
                  <a:pt x="67" y="107"/>
                </a:cubicBezTo>
                <a:cubicBezTo>
                  <a:pt x="59" y="99"/>
                  <a:pt x="52" y="89"/>
                  <a:pt x="46" y="78"/>
                </a:cubicBezTo>
                <a:cubicBezTo>
                  <a:pt x="46" y="78"/>
                  <a:pt x="45" y="77"/>
                  <a:pt x="44" y="76"/>
                </a:cubicBezTo>
                <a:cubicBezTo>
                  <a:pt x="43" y="74"/>
                  <a:pt x="43" y="73"/>
                  <a:pt x="43" y="73"/>
                </a:cubicBezTo>
                <a:cubicBezTo>
                  <a:pt x="42" y="72"/>
                  <a:pt x="42" y="71"/>
                  <a:pt x="41" y="70"/>
                </a:cubicBezTo>
                <a:cubicBezTo>
                  <a:pt x="41" y="69"/>
                  <a:pt x="41" y="68"/>
                  <a:pt x="41" y="67"/>
                </a:cubicBezTo>
                <a:cubicBezTo>
                  <a:pt x="41" y="66"/>
                  <a:pt x="42" y="64"/>
                  <a:pt x="44" y="62"/>
                </a:cubicBezTo>
                <a:cubicBezTo>
                  <a:pt x="47" y="59"/>
                  <a:pt x="49" y="57"/>
                  <a:pt x="52" y="55"/>
                </a:cubicBezTo>
                <a:cubicBezTo>
                  <a:pt x="55" y="53"/>
                  <a:pt x="57" y="51"/>
                  <a:pt x="60" y="48"/>
                </a:cubicBezTo>
                <a:cubicBezTo>
                  <a:pt x="62" y="46"/>
                  <a:pt x="63" y="44"/>
                  <a:pt x="63" y="42"/>
                </a:cubicBezTo>
                <a:cubicBezTo>
                  <a:pt x="63" y="41"/>
                  <a:pt x="63" y="40"/>
                  <a:pt x="62" y="38"/>
                </a:cubicBezTo>
                <a:cubicBezTo>
                  <a:pt x="62" y="37"/>
                  <a:pt x="61" y="36"/>
                  <a:pt x="60" y="34"/>
                </a:cubicBezTo>
                <a:cubicBezTo>
                  <a:pt x="59" y="32"/>
                  <a:pt x="58" y="31"/>
                  <a:pt x="58" y="31"/>
                </a:cubicBezTo>
                <a:cubicBezTo>
                  <a:pt x="56" y="29"/>
                  <a:pt x="55" y="27"/>
                  <a:pt x="54" y="24"/>
                </a:cubicBezTo>
                <a:cubicBezTo>
                  <a:pt x="52" y="22"/>
                  <a:pt x="51" y="19"/>
                  <a:pt x="49" y="16"/>
                </a:cubicBezTo>
                <a:cubicBezTo>
                  <a:pt x="48" y="14"/>
                  <a:pt x="47" y="11"/>
                  <a:pt x="46" y="10"/>
                </a:cubicBezTo>
                <a:cubicBezTo>
                  <a:pt x="43" y="4"/>
                  <a:pt x="41" y="1"/>
                  <a:pt x="39" y="0"/>
                </a:cubicBezTo>
                <a:cubicBezTo>
                  <a:pt x="39" y="0"/>
                  <a:pt x="38" y="0"/>
                  <a:pt x="37" y="0"/>
                </a:cubicBezTo>
                <a:cubicBezTo>
                  <a:pt x="34" y="0"/>
                  <a:pt x="31" y="0"/>
                  <a:pt x="28" y="1"/>
                </a:cubicBezTo>
                <a:cubicBezTo>
                  <a:pt x="24" y="2"/>
                  <a:pt x="21" y="3"/>
                  <a:pt x="19" y="4"/>
                </a:cubicBezTo>
                <a:cubicBezTo>
                  <a:pt x="15" y="6"/>
                  <a:pt x="11" y="11"/>
                  <a:pt x="6" y="19"/>
                </a:cubicBezTo>
                <a:cubicBezTo>
                  <a:pt x="2" y="27"/>
                  <a:pt x="0" y="34"/>
                  <a:pt x="0" y="42"/>
                </a:cubicBezTo>
                <a:cubicBezTo>
                  <a:pt x="0" y="44"/>
                  <a:pt x="0" y="46"/>
                  <a:pt x="0" y="48"/>
                </a:cubicBezTo>
                <a:cubicBezTo>
                  <a:pt x="1" y="51"/>
                  <a:pt x="1" y="53"/>
                  <a:pt x="2" y="56"/>
                </a:cubicBezTo>
                <a:cubicBezTo>
                  <a:pt x="3" y="58"/>
                  <a:pt x="3" y="60"/>
                  <a:pt x="4" y="61"/>
                </a:cubicBezTo>
                <a:cubicBezTo>
                  <a:pt x="4" y="63"/>
                  <a:pt x="5" y="65"/>
                  <a:pt x="6" y="68"/>
                </a:cubicBezTo>
                <a:cubicBezTo>
                  <a:pt x="7" y="72"/>
                  <a:pt x="8" y="74"/>
                  <a:pt x="8" y="74"/>
                </a:cubicBezTo>
                <a:cubicBezTo>
                  <a:pt x="11" y="82"/>
                  <a:pt x="15" y="90"/>
                  <a:pt x="19" y="96"/>
                </a:cubicBezTo>
                <a:cubicBezTo>
                  <a:pt x="25" y="107"/>
                  <a:pt x="34" y="118"/>
                  <a:pt x="45" y="129"/>
                </a:cubicBezTo>
                <a:cubicBezTo>
                  <a:pt x="57" y="140"/>
                  <a:pt x="68" y="149"/>
                  <a:pt x="78" y="156"/>
                </a:cubicBezTo>
                <a:cubicBezTo>
                  <a:pt x="84" y="160"/>
                  <a:pt x="92" y="163"/>
                  <a:pt x="100" y="166"/>
                </a:cubicBezTo>
                <a:cubicBezTo>
                  <a:pt x="101" y="166"/>
                  <a:pt x="103" y="167"/>
                  <a:pt x="106" y="168"/>
                </a:cubicBezTo>
                <a:cubicBezTo>
                  <a:pt x="109" y="169"/>
                  <a:pt x="111" y="170"/>
                  <a:pt x="113" y="171"/>
                </a:cubicBezTo>
                <a:cubicBezTo>
                  <a:pt x="114" y="171"/>
                  <a:pt x="116" y="172"/>
                  <a:pt x="119" y="172"/>
                </a:cubicBezTo>
                <a:cubicBezTo>
                  <a:pt x="121" y="173"/>
                  <a:pt x="124" y="174"/>
                  <a:pt x="126" y="174"/>
                </a:cubicBezTo>
                <a:cubicBezTo>
                  <a:pt x="128" y="174"/>
                  <a:pt x="130" y="174"/>
                  <a:pt x="132" y="174"/>
                </a:cubicBezTo>
                <a:cubicBezTo>
                  <a:pt x="140" y="174"/>
                  <a:pt x="148" y="172"/>
                  <a:pt x="155" y="168"/>
                </a:cubicBezTo>
                <a:cubicBezTo>
                  <a:pt x="164" y="163"/>
                  <a:pt x="169" y="159"/>
                  <a:pt x="170" y="155"/>
                </a:cubicBezTo>
                <a:cubicBezTo>
                  <a:pt x="171" y="153"/>
                  <a:pt x="172" y="150"/>
                  <a:pt x="173" y="146"/>
                </a:cubicBezTo>
                <a:cubicBezTo>
                  <a:pt x="174" y="143"/>
                  <a:pt x="174" y="140"/>
                  <a:pt x="174" y="138"/>
                </a:cubicBezTo>
                <a:cubicBezTo>
                  <a:pt x="174" y="137"/>
                  <a:pt x="174" y="136"/>
                  <a:pt x="174" y="135"/>
                </a:cubicBezTo>
                <a:close/>
                <a:moveTo>
                  <a:pt x="174" y="135"/>
                </a:moveTo>
                <a:cubicBezTo>
                  <a:pt x="174" y="135"/>
                  <a:pt x="174" y="135"/>
                  <a:pt x="174"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0" name="Freeform 683"/>
          <p:cNvSpPr>
            <a:spLocks noEditPoints="1"/>
          </p:cNvSpPr>
          <p:nvPr/>
        </p:nvSpPr>
        <p:spPr bwMode="auto">
          <a:xfrm>
            <a:off x="6965953" y="4108453"/>
            <a:ext cx="239183" cy="241300"/>
          </a:xfrm>
          <a:custGeom>
            <a:avLst/>
            <a:gdLst>
              <a:gd name="T0" fmla="*/ 149 w 183"/>
              <a:gd name="T1" fmla="*/ 0 h 183"/>
              <a:gd name="T2" fmla="*/ 10 w 183"/>
              <a:gd name="T3" fmla="*/ 10 h 183"/>
              <a:gd name="T4" fmla="*/ 0 w 183"/>
              <a:gd name="T5" fmla="*/ 148 h 183"/>
              <a:gd name="T6" fmla="*/ 34 w 183"/>
              <a:gd name="T7" fmla="*/ 183 h 183"/>
              <a:gd name="T8" fmla="*/ 173 w 183"/>
              <a:gd name="T9" fmla="*/ 172 h 183"/>
              <a:gd name="T10" fmla="*/ 183 w 183"/>
              <a:gd name="T11" fmla="*/ 34 h 183"/>
              <a:gd name="T12" fmla="*/ 150 w 183"/>
              <a:gd name="T13" fmla="*/ 138 h 183"/>
              <a:gd name="T14" fmla="*/ 123 w 183"/>
              <a:gd name="T15" fmla="*/ 152 h 183"/>
              <a:gd name="T16" fmla="*/ 116 w 183"/>
              <a:gd name="T17" fmla="*/ 151 h 183"/>
              <a:gd name="T18" fmla="*/ 108 w 183"/>
              <a:gd name="T19" fmla="*/ 149 h 183"/>
              <a:gd name="T20" fmla="*/ 101 w 183"/>
              <a:gd name="T21" fmla="*/ 146 h 183"/>
              <a:gd name="T22" fmla="*/ 37 w 183"/>
              <a:gd name="T23" fmla="*/ 82 h 183"/>
              <a:gd name="T24" fmla="*/ 34 w 183"/>
              <a:gd name="T25" fmla="*/ 75 h 183"/>
              <a:gd name="T26" fmla="*/ 31 w 183"/>
              <a:gd name="T27" fmla="*/ 67 h 183"/>
              <a:gd name="T28" fmla="*/ 31 w 183"/>
              <a:gd name="T29" fmla="*/ 59 h 183"/>
              <a:gd name="T30" fmla="*/ 44 w 183"/>
              <a:gd name="T31" fmla="*/ 33 h 183"/>
              <a:gd name="T32" fmla="*/ 58 w 183"/>
              <a:gd name="T33" fmla="*/ 30 h 183"/>
              <a:gd name="T34" fmla="*/ 63 w 183"/>
              <a:gd name="T35" fmla="*/ 37 h 183"/>
              <a:gd name="T36" fmla="*/ 69 w 183"/>
              <a:gd name="T37" fmla="*/ 48 h 183"/>
              <a:gd name="T38" fmla="*/ 73 w 183"/>
              <a:gd name="T39" fmla="*/ 54 h 183"/>
              <a:gd name="T40" fmla="*/ 75 w 183"/>
              <a:gd name="T41" fmla="*/ 59 h 183"/>
              <a:gd name="T42" fmla="*/ 67 w 183"/>
              <a:gd name="T43" fmla="*/ 69 h 183"/>
              <a:gd name="T44" fmla="*/ 59 w 183"/>
              <a:gd name="T45" fmla="*/ 77 h 183"/>
              <a:gd name="T46" fmla="*/ 61 w 183"/>
              <a:gd name="T47" fmla="*/ 81 h 183"/>
              <a:gd name="T48" fmla="*/ 63 w 183"/>
              <a:gd name="T49" fmla="*/ 85 h 183"/>
              <a:gd name="T50" fmla="*/ 98 w 183"/>
              <a:gd name="T51" fmla="*/ 120 h 183"/>
              <a:gd name="T52" fmla="*/ 102 w 183"/>
              <a:gd name="T53" fmla="*/ 122 h 183"/>
              <a:gd name="T54" fmla="*/ 106 w 183"/>
              <a:gd name="T55" fmla="*/ 123 h 183"/>
              <a:gd name="T56" fmla="*/ 118 w 183"/>
              <a:gd name="T57" fmla="*/ 112 h 183"/>
              <a:gd name="T58" fmla="*/ 126 w 183"/>
              <a:gd name="T59" fmla="*/ 108 h 183"/>
              <a:gd name="T60" fmla="*/ 131 w 183"/>
              <a:gd name="T61" fmla="*/ 112 h 183"/>
              <a:gd name="T62" fmla="*/ 148 w 183"/>
              <a:gd name="T63" fmla="*/ 121 h 183"/>
              <a:gd name="T64" fmla="*/ 153 w 183"/>
              <a:gd name="T65" fmla="*/ 126 h 183"/>
              <a:gd name="T66" fmla="*/ 150 w 183"/>
              <a:gd name="T67" fmla="*/ 1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3" h="183">
                <a:moveTo>
                  <a:pt x="173" y="10"/>
                </a:moveTo>
                <a:cubicBezTo>
                  <a:pt x="166" y="3"/>
                  <a:pt x="158" y="0"/>
                  <a:pt x="149" y="0"/>
                </a:cubicBezTo>
                <a:cubicBezTo>
                  <a:pt x="34" y="0"/>
                  <a:pt x="34" y="0"/>
                  <a:pt x="34" y="0"/>
                </a:cubicBezTo>
                <a:cubicBezTo>
                  <a:pt x="25" y="0"/>
                  <a:pt x="17" y="3"/>
                  <a:pt x="10" y="10"/>
                </a:cubicBezTo>
                <a:cubicBezTo>
                  <a:pt x="3" y="16"/>
                  <a:pt x="0" y="24"/>
                  <a:pt x="0" y="34"/>
                </a:cubicBezTo>
                <a:cubicBezTo>
                  <a:pt x="0" y="148"/>
                  <a:pt x="0" y="148"/>
                  <a:pt x="0" y="148"/>
                </a:cubicBezTo>
                <a:cubicBezTo>
                  <a:pt x="0" y="158"/>
                  <a:pt x="3" y="166"/>
                  <a:pt x="10" y="172"/>
                </a:cubicBezTo>
                <a:cubicBezTo>
                  <a:pt x="17" y="179"/>
                  <a:pt x="25" y="183"/>
                  <a:pt x="34" y="183"/>
                </a:cubicBezTo>
                <a:cubicBezTo>
                  <a:pt x="149" y="183"/>
                  <a:pt x="149" y="183"/>
                  <a:pt x="149" y="183"/>
                </a:cubicBezTo>
                <a:cubicBezTo>
                  <a:pt x="158" y="183"/>
                  <a:pt x="166" y="179"/>
                  <a:pt x="173" y="172"/>
                </a:cubicBezTo>
                <a:cubicBezTo>
                  <a:pt x="180" y="166"/>
                  <a:pt x="183" y="158"/>
                  <a:pt x="183" y="148"/>
                </a:cubicBezTo>
                <a:cubicBezTo>
                  <a:pt x="183" y="34"/>
                  <a:pt x="183" y="34"/>
                  <a:pt x="183" y="34"/>
                </a:cubicBezTo>
                <a:cubicBezTo>
                  <a:pt x="183" y="24"/>
                  <a:pt x="180" y="16"/>
                  <a:pt x="173" y="10"/>
                </a:cubicBezTo>
                <a:close/>
                <a:moveTo>
                  <a:pt x="150" y="138"/>
                </a:moveTo>
                <a:cubicBezTo>
                  <a:pt x="148" y="142"/>
                  <a:pt x="145" y="145"/>
                  <a:pt x="139" y="148"/>
                </a:cubicBezTo>
                <a:cubicBezTo>
                  <a:pt x="133" y="151"/>
                  <a:pt x="128" y="152"/>
                  <a:pt x="123" y="152"/>
                </a:cubicBezTo>
                <a:cubicBezTo>
                  <a:pt x="122" y="152"/>
                  <a:pt x="121" y="152"/>
                  <a:pt x="119" y="152"/>
                </a:cubicBezTo>
                <a:cubicBezTo>
                  <a:pt x="118" y="152"/>
                  <a:pt x="116" y="151"/>
                  <a:pt x="116" y="151"/>
                </a:cubicBezTo>
                <a:cubicBezTo>
                  <a:pt x="115" y="151"/>
                  <a:pt x="113" y="151"/>
                  <a:pt x="112" y="150"/>
                </a:cubicBezTo>
                <a:cubicBezTo>
                  <a:pt x="110" y="150"/>
                  <a:pt x="109" y="149"/>
                  <a:pt x="108" y="149"/>
                </a:cubicBezTo>
                <a:cubicBezTo>
                  <a:pt x="107" y="149"/>
                  <a:pt x="106" y="148"/>
                  <a:pt x="104" y="147"/>
                </a:cubicBezTo>
                <a:cubicBezTo>
                  <a:pt x="102" y="147"/>
                  <a:pt x="101" y="146"/>
                  <a:pt x="101" y="146"/>
                </a:cubicBezTo>
                <a:cubicBezTo>
                  <a:pt x="88" y="141"/>
                  <a:pt x="75" y="133"/>
                  <a:pt x="62" y="120"/>
                </a:cubicBezTo>
                <a:cubicBezTo>
                  <a:pt x="50" y="108"/>
                  <a:pt x="41" y="95"/>
                  <a:pt x="37" y="82"/>
                </a:cubicBezTo>
                <a:cubicBezTo>
                  <a:pt x="36" y="82"/>
                  <a:pt x="36" y="80"/>
                  <a:pt x="35" y="79"/>
                </a:cubicBezTo>
                <a:cubicBezTo>
                  <a:pt x="35" y="77"/>
                  <a:pt x="34" y="75"/>
                  <a:pt x="34" y="75"/>
                </a:cubicBezTo>
                <a:cubicBezTo>
                  <a:pt x="33" y="74"/>
                  <a:pt x="33" y="73"/>
                  <a:pt x="33" y="71"/>
                </a:cubicBezTo>
                <a:cubicBezTo>
                  <a:pt x="32" y="69"/>
                  <a:pt x="32" y="68"/>
                  <a:pt x="31" y="67"/>
                </a:cubicBezTo>
                <a:cubicBezTo>
                  <a:pt x="31" y="66"/>
                  <a:pt x="31" y="65"/>
                  <a:pt x="31" y="64"/>
                </a:cubicBezTo>
                <a:cubicBezTo>
                  <a:pt x="31" y="62"/>
                  <a:pt x="31" y="61"/>
                  <a:pt x="31" y="59"/>
                </a:cubicBezTo>
                <a:cubicBezTo>
                  <a:pt x="31" y="55"/>
                  <a:pt x="32" y="50"/>
                  <a:pt x="35" y="44"/>
                </a:cubicBezTo>
                <a:cubicBezTo>
                  <a:pt x="37" y="38"/>
                  <a:pt x="41" y="34"/>
                  <a:pt x="44" y="33"/>
                </a:cubicBezTo>
                <a:cubicBezTo>
                  <a:pt x="48" y="31"/>
                  <a:pt x="52" y="30"/>
                  <a:pt x="56" y="30"/>
                </a:cubicBezTo>
                <a:cubicBezTo>
                  <a:pt x="57" y="30"/>
                  <a:pt x="58" y="30"/>
                  <a:pt x="58" y="30"/>
                </a:cubicBezTo>
                <a:cubicBezTo>
                  <a:pt x="59" y="30"/>
                  <a:pt x="59" y="31"/>
                  <a:pt x="60" y="32"/>
                </a:cubicBezTo>
                <a:cubicBezTo>
                  <a:pt x="61" y="34"/>
                  <a:pt x="62" y="35"/>
                  <a:pt x="63" y="37"/>
                </a:cubicBezTo>
                <a:cubicBezTo>
                  <a:pt x="64" y="39"/>
                  <a:pt x="65" y="41"/>
                  <a:pt x="66" y="43"/>
                </a:cubicBezTo>
                <a:cubicBezTo>
                  <a:pt x="67" y="45"/>
                  <a:pt x="68" y="47"/>
                  <a:pt x="69" y="48"/>
                </a:cubicBezTo>
                <a:cubicBezTo>
                  <a:pt x="70" y="50"/>
                  <a:pt x="71" y="51"/>
                  <a:pt x="71" y="52"/>
                </a:cubicBezTo>
                <a:cubicBezTo>
                  <a:pt x="71" y="52"/>
                  <a:pt x="72" y="53"/>
                  <a:pt x="73" y="54"/>
                </a:cubicBezTo>
                <a:cubicBezTo>
                  <a:pt x="73" y="55"/>
                  <a:pt x="74" y="56"/>
                  <a:pt x="74" y="57"/>
                </a:cubicBezTo>
                <a:cubicBezTo>
                  <a:pt x="75" y="58"/>
                  <a:pt x="75" y="59"/>
                  <a:pt x="75" y="59"/>
                </a:cubicBezTo>
                <a:cubicBezTo>
                  <a:pt x="75" y="61"/>
                  <a:pt x="74" y="62"/>
                  <a:pt x="72" y="64"/>
                </a:cubicBezTo>
                <a:cubicBezTo>
                  <a:pt x="71" y="66"/>
                  <a:pt x="69" y="67"/>
                  <a:pt x="67" y="69"/>
                </a:cubicBezTo>
                <a:cubicBezTo>
                  <a:pt x="65" y="70"/>
                  <a:pt x="63" y="71"/>
                  <a:pt x="62" y="73"/>
                </a:cubicBezTo>
                <a:cubicBezTo>
                  <a:pt x="60" y="75"/>
                  <a:pt x="59" y="76"/>
                  <a:pt x="59" y="77"/>
                </a:cubicBezTo>
                <a:cubicBezTo>
                  <a:pt x="59" y="78"/>
                  <a:pt x="59" y="78"/>
                  <a:pt x="60" y="79"/>
                </a:cubicBezTo>
                <a:cubicBezTo>
                  <a:pt x="60" y="80"/>
                  <a:pt x="60" y="80"/>
                  <a:pt x="61" y="81"/>
                </a:cubicBezTo>
                <a:cubicBezTo>
                  <a:pt x="61" y="81"/>
                  <a:pt x="61" y="82"/>
                  <a:pt x="62" y="83"/>
                </a:cubicBezTo>
                <a:cubicBezTo>
                  <a:pt x="62" y="84"/>
                  <a:pt x="63" y="84"/>
                  <a:pt x="63" y="85"/>
                </a:cubicBezTo>
                <a:cubicBezTo>
                  <a:pt x="67" y="92"/>
                  <a:pt x="72" y="99"/>
                  <a:pt x="78" y="105"/>
                </a:cubicBezTo>
                <a:cubicBezTo>
                  <a:pt x="83" y="111"/>
                  <a:pt x="90" y="116"/>
                  <a:pt x="98" y="120"/>
                </a:cubicBezTo>
                <a:cubicBezTo>
                  <a:pt x="98" y="120"/>
                  <a:pt x="99" y="121"/>
                  <a:pt x="100" y="121"/>
                </a:cubicBezTo>
                <a:cubicBezTo>
                  <a:pt x="101" y="122"/>
                  <a:pt x="101" y="122"/>
                  <a:pt x="102" y="122"/>
                </a:cubicBezTo>
                <a:cubicBezTo>
                  <a:pt x="102" y="122"/>
                  <a:pt x="103" y="123"/>
                  <a:pt x="104" y="123"/>
                </a:cubicBezTo>
                <a:cubicBezTo>
                  <a:pt x="104" y="123"/>
                  <a:pt x="105" y="123"/>
                  <a:pt x="106" y="123"/>
                </a:cubicBezTo>
                <a:cubicBezTo>
                  <a:pt x="107" y="123"/>
                  <a:pt x="109" y="122"/>
                  <a:pt x="111" y="119"/>
                </a:cubicBezTo>
                <a:cubicBezTo>
                  <a:pt x="113" y="117"/>
                  <a:pt x="115" y="114"/>
                  <a:pt x="118" y="112"/>
                </a:cubicBezTo>
                <a:cubicBezTo>
                  <a:pt x="120" y="109"/>
                  <a:pt x="122" y="108"/>
                  <a:pt x="123" y="108"/>
                </a:cubicBezTo>
                <a:cubicBezTo>
                  <a:pt x="124" y="108"/>
                  <a:pt x="125" y="108"/>
                  <a:pt x="126" y="108"/>
                </a:cubicBezTo>
                <a:cubicBezTo>
                  <a:pt x="127" y="109"/>
                  <a:pt x="128" y="109"/>
                  <a:pt x="129" y="110"/>
                </a:cubicBezTo>
                <a:cubicBezTo>
                  <a:pt x="130" y="111"/>
                  <a:pt x="131" y="111"/>
                  <a:pt x="131" y="112"/>
                </a:cubicBezTo>
                <a:cubicBezTo>
                  <a:pt x="137" y="115"/>
                  <a:pt x="137" y="115"/>
                  <a:pt x="137" y="115"/>
                </a:cubicBezTo>
                <a:cubicBezTo>
                  <a:pt x="141" y="117"/>
                  <a:pt x="145" y="119"/>
                  <a:pt x="148" y="121"/>
                </a:cubicBezTo>
                <a:cubicBezTo>
                  <a:pt x="151" y="123"/>
                  <a:pt x="152" y="124"/>
                  <a:pt x="152" y="125"/>
                </a:cubicBezTo>
                <a:cubicBezTo>
                  <a:pt x="153" y="125"/>
                  <a:pt x="153" y="126"/>
                  <a:pt x="153" y="126"/>
                </a:cubicBezTo>
                <a:cubicBezTo>
                  <a:pt x="153" y="130"/>
                  <a:pt x="152" y="134"/>
                  <a:pt x="150" y="138"/>
                </a:cubicBezTo>
                <a:close/>
                <a:moveTo>
                  <a:pt x="150" y="138"/>
                </a:moveTo>
                <a:cubicBezTo>
                  <a:pt x="150" y="138"/>
                  <a:pt x="150" y="138"/>
                  <a:pt x="150" y="13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1" name="Freeform 684"/>
          <p:cNvSpPr>
            <a:spLocks noEditPoints="1"/>
          </p:cNvSpPr>
          <p:nvPr/>
        </p:nvSpPr>
        <p:spPr bwMode="auto">
          <a:xfrm>
            <a:off x="10361085" y="2592920"/>
            <a:ext cx="247649" cy="243417"/>
          </a:xfrm>
          <a:custGeom>
            <a:avLst/>
            <a:gdLst>
              <a:gd name="T0" fmla="*/ 184 w 188"/>
              <a:gd name="T1" fmla="*/ 62 h 187"/>
              <a:gd name="T2" fmla="*/ 170 w 188"/>
              <a:gd name="T3" fmla="*/ 48 h 187"/>
              <a:gd name="T4" fmla="*/ 155 w 188"/>
              <a:gd name="T5" fmla="*/ 54 h 187"/>
              <a:gd name="T6" fmla="*/ 140 w 188"/>
              <a:gd name="T7" fmla="*/ 48 h 187"/>
              <a:gd name="T8" fmla="*/ 133 w 188"/>
              <a:gd name="T9" fmla="*/ 33 h 187"/>
              <a:gd name="T10" fmla="*/ 140 w 188"/>
              <a:gd name="T11" fmla="*/ 18 h 187"/>
              <a:gd name="T12" fmla="*/ 126 w 188"/>
              <a:gd name="T13" fmla="*/ 4 h 187"/>
              <a:gd name="T14" fmla="*/ 116 w 188"/>
              <a:gd name="T15" fmla="*/ 0 h 187"/>
              <a:gd name="T16" fmla="*/ 105 w 188"/>
              <a:gd name="T17" fmla="*/ 4 h 187"/>
              <a:gd name="T18" fmla="*/ 5 w 188"/>
              <a:gd name="T19" fmla="*/ 104 h 187"/>
              <a:gd name="T20" fmla="*/ 0 w 188"/>
              <a:gd name="T21" fmla="*/ 114 h 187"/>
              <a:gd name="T22" fmla="*/ 5 w 188"/>
              <a:gd name="T23" fmla="*/ 125 h 187"/>
              <a:gd name="T24" fmla="*/ 18 w 188"/>
              <a:gd name="T25" fmla="*/ 139 h 187"/>
              <a:gd name="T26" fmla="*/ 34 w 188"/>
              <a:gd name="T27" fmla="*/ 132 h 187"/>
              <a:gd name="T28" fmla="*/ 49 w 188"/>
              <a:gd name="T29" fmla="*/ 139 h 187"/>
              <a:gd name="T30" fmla="*/ 55 w 188"/>
              <a:gd name="T31" fmla="*/ 154 h 187"/>
              <a:gd name="T32" fmla="*/ 49 w 188"/>
              <a:gd name="T33" fmla="*/ 169 h 187"/>
              <a:gd name="T34" fmla="*/ 63 w 188"/>
              <a:gd name="T35" fmla="*/ 183 h 187"/>
              <a:gd name="T36" fmla="*/ 73 w 188"/>
              <a:gd name="T37" fmla="*/ 187 h 187"/>
              <a:gd name="T38" fmla="*/ 83 w 188"/>
              <a:gd name="T39" fmla="*/ 183 h 187"/>
              <a:gd name="T40" fmla="*/ 184 w 188"/>
              <a:gd name="T41" fmla="*/ 82 h 187"/>
              <a:gd name="T42" fmla="*/ 188 w 188"/>
              <a:gd name="T43" fmla="*/ 72 h 187"/>
              <a:gd name="T44" fmla="*/ 184 w 188"/>
              <a:gd name="T45" fmla="*/ 62 h 187"/>
              <a:gd name="T46" fmla="*/ 154 w 188"/>
              <a:gd name="T47" fmla="*/ 84 h 187"/>
              <a:gd name="T48" fmla="*/ 85 w 188"/>
              <a:gd name="T49" fmla="*/ 153 h 187"/>
              <a:gd name="T50" fmla="*/ 80 w 188"/>
              <a:gd name="T51" fmla="*/ 155 h 187"/>
              <a:gd name="T52" fmla="*/ 75 w 188"/>
              <a:gd name="T53" fmla="*/ 153 h 187"/>
              <a:gd name="T54" fmla="*/ 35 w 188"/>
              <a:gd name="T55" fmla="*/ 112 h 187"/>
              <a:gd name="T56" fmla="*/ 33 w 188"/>
              <a:gd name="T57" fmla="*/ 107 h 187"/>
              <a:gd name="T58" fmla="*/ 35 w 188"/>
              <a:gd name="T59" fmla="*/ 102 h 187"/>
              <a:gd name="T60" fmla="*/ 103 w 188"/>
              <a:gd name="T61" fmla="*/ 34 h 187"/>
              <a:gd name="T62" fmla="*/ 108 w 188"/>
              <a:gd name="T63" fmla="*/ 32 h 187"/>
              <a:gd name="T64" fmla="*/ 113 w 188"/>
              <a:gd name="T65" fmla="*/ 34 h 187"/>
              <a:gd name="T66" fmla="*/ 154 w 188"/>
              <a:gd name="T67" fmla="*/ 74 h 187"/>
              <a:gd name="T68" fmla="*/ 156 w 188"/>
              <a:gd name="T69" fmla="*/ 79 h 187"/>
              <a:gd name="T70" fmla="*/ 154 w 188"/>
              <a:gd name="T71" fmla="*/ 84 h 187"/>
              <a:gd name="T72" fmla="*/ 154 w 188"/>
              <a:gd name="T73" fmla="*/ 84 h 187"/>
              <a:gd name="T74" fmla="*/ 154 w 188"/>
              <a:gd name="T75" fmla="*/ 8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87">
                <a:moveTo>
                  <a:pt x="184" y="62"/>
                </a:moveTo>
                <a:cubicBezTo>
                  <a:pt x="170" y="48"/>
                  <a:pt x="170" y="48"/>
                  <a:pt x="170" y="48"/>
                </a:cubicBezTo>
                <a:cubicBezTo>
                  <a:pt x="166" y="52"/>
                  <a:pt x="161" y="54"/>
                  <a:pt x="155" y="54"/>
                </a:cubicBezTo>
                <a:cubicBezTo>
                  <a:pt x="149" y="54"/>
                  <a:pt x="144" y="52"/>
                  <a:pt x="140" y="48"/>
                </a:cubicBezTo>
                <a:cubicBezTo>
                  <a:pt x="135" y="44"/>
                  <a:pt x="133" y="39"/>
                  <a:pt x="133" y="33"/>
                </a:cubicBezTo>
                <a:cubicBezTo>
                  <a:pt x="133" y="27"/>
                  <a:pt x="135" y="22"/>
                  <a:pt x="140" y="18"/>
                </a:cubicBezTo>
                <a:cubicBezTo>
                  <a:pt x="126" y="4"/>
                  <a:pt x="126" y="4"/>
                  <a:pt x="126" y="4"/>
                </a:cubicBezTo>
                <a:cubicBezTo>
                  <a:pt x="123" y="1"/>
                  <a:pt x="120" y="0"/>
                  <a:pt x="116" y="0"/>
                </a:cubicBezTo>
                <a:cubicBezTo>
                  <a:pt x="112" y="0"/>
                  <a:pt x="108" y="1"/>
                  <a:pt x="105" y="4"/>
                </a:cubicBezTo>
                <a:cubicBezTo>
                  <a:pt x="5" y="104"/>
                  <a:pt x="5" y="104"/>
                  <a:pt x="5" y="104"/>
                </a:cubicBezTo>
                <a:cubicBezTo>
                  <a:pt x="2" y="107"/>
                  <a:pt x="0" y="111"/>
                  <a:pt x="0" y="114"/>
                </a:cubicBezTo>
                <a:cubicBezTo>
                  <a:pt x="0" y="118"/>
                  <a:pt x="2" y="122"/>
                  <a:pt x="5" y="125"/>
                </a:cubicBezTo>
                <a:cubicBezTo>
                  <a:pt x="18" y="139"/>
                  <a:pt x="18" y="139"/>
                  <a:pt x="18" y="139"/>
                </a:cubicBezTo>
                <a:cubicBezTo>
                  <a:pt x="23" y="134"/>
                  <a:pt x="28" y="132"/>
                  <a:pt x="34" y="132"/>
                </a:cubicBezTo>
                <a:cubicBezTo>
                  <a:pt x="40" y="132"/>
                  <a:pt x="45" y="134"/>
                  <a:pt x="49" y="139"/>
                </a:cubicBezTo>
                <a:cubicBezTo>
                  <a:pt x="53" y="143"/>
                  <a:pt x="55" y="148"/>
                  <a:pt x="55" y="154"/>
                </a:cubicBezTo>
                <a:cubicBezTo>
                  <a:pt x="55" y="160"/>
                  <a:pt x="53" y="165"/>
                  <a:pt x="49" y="169"/>
                </a:cubicBezTo>
                <a:cubicBezTo>
                  <a:pt x="63" y="183"/>
                  <a:pt x="63" y="183"/>
                  <a:pt x="63" y="183"/>
                </a:cubicBezTo>
                <a:cubicBezTo>
                  <a:pt x="66" y="186"/>
                  <a:pt x="69" y="187"/>
                  <a:pt x="73" y="187"/>
                </a:cubicBezTo>
                <a:cubicBezTo>
                  <a:pt x="77" y="187"/>
                  <a:pt x="80" y="186"/>
                  <a:pt x="83" y="183"/>
                </a:cubicBezTo>
                <a:cubicBezTo>
                  <a:pt x="184" y="82"/>
                  <a:pt x="184" y="82"/>
                  <a:pt x="184" y="82"/>
                </a:cubicBezTo>
                <a:cubicBezTo>
                  <a:pt x="187" y="79"/>
                  <a:pt x="188" y="76"/>
                  <a:pt x="188" y="72"/>
                </a:cubicBezTo>
                <a:cubicBezTo>
                  <a:pt x="188" y="68"/>
                  <a:pt x="187" y="64"/>
                  <a:pt x="184" y="62"/>
                </a:cubicBezTo>
                <a:close/>
                <a:moveTo>
                  <a:pt x="154" y="84"/>
                </a:moveTo>
                <a:cubicBezTo>
                  <a:pt x="85" y="153"/>
                  <a:pt x="85" y="153"/>
                  <a:pt x="85" y="153"/>
                </a:cubicBezTo>
                <a:cubicBezTo>
                  <a:pt x="84" y="154"/>
                  <a:pt x="82" y="155"/>
                  <a:pt x="80" y="155"/>
                </a:cubicBezTo>
                <a:cubicBezTo>
                  <a:pt x="78" y="155"/>
                  <a:pt x="76" y="154"/>
                  <a:pt x="75" y="153"/>
                </a:cubicBezTo>
                <a:cubicBezTo>
                  <a:pt x="35" y="112"/>
                  <a:pt x="35" y="112"/>
                  <a:pt x="35" y="112"/>
                </a:cubicBezTo>
                <a:cubicBezTo>
                  <a:pt x="33" y="111"/>
                  <a:pt x="33" y="109"/>
                  <a:pt x="33" y="107"/>
                </a:cubicBezTo>
                <a:cubicBezTo>
                  <a:pt x="33" y="105"/>
                  <a:pt x="33" y="104"/>
                  <a:pt x="35" y="102"/>
                </a:cubicBezTo>
                <a:cubicBezTo>
                  <a:pt x="103" y="34"/>
                  <a:pt x="103" y="34"/>
                  <a:pt x="103" y="34"/>
                </a:cubicBezTo>
                <a:cubicBezTo>
                  <a:pt x="105" y="32"/>
                  <a:pt x="106" y="32"/>
                  <a:pt x="108" y="32"/>
                </a:cubicBezTo>
                <a:cubicBezTo>
                  <a:pt x="110" y="32"/>
                  <a:pt x="112" y="32"/>
                  <a:pt x="113" y="34"/>
                </a:cubicBezTo>
                <a:cubicBezTo>
                  <a:pt x="154" y="74"/>
                  <a:pt x="154" y="74"/>
                  <a:pt x="154" y="74"/>
                </a:cubicBezTo>
                <a:cubicBezTo>
                  <a:pt x="155" y="75"/>
                  <a:pt x="156" y="77"/>
                  <a:pt x="156" y="79"/>
                </a:cubicBezTo>
                <a:cubicBezTo>
                  <a:pt x="156" y="81"/>
                  <a:pt x="155" y="83"/>
                  <a:pt x="154" y="84"/>
                </a:cubicBezTo>
                <a:close/>
                <a:moveTo>
                  <a:pt x="154" y="84"/>
                </a:moveTo>
                <a:cubicBezTo>
                  <a:pt x="154" y="84"/>
                  <a:pt x="154" y="84"/>
                  <a:pt x="154"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2" name="Freeform 685"/>
          <p:cNvSpPr>
            <a:spLocks noEditPoints="1"/>
          </p:cNvSpPr>
          <p:nvPr/>
        </p:nvSpPr>
        <p:spPr bwMode="auto">
          <a:xfrm>
            <a:off x="10420353" y="2650067"/>
            <a:ext cx="129116" cy="129117"/>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close/>
                <a:moveTo>
                  <a:pt x="39" y="0"/>
                </a:moveTo>
                <a:lnTo>
                  <a:pt x="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3" name="Freeform 686"/>
          <p:cNvSpPr>
            <a:spLocks noEditPoints="1"/>
          </p:cNvSpPr>
          <p:nvPr/>
        </p:nvSpPr>
        <p:spPr bwMode="auto">
          <a:xfrm>
            <a:off x="10420353" y="2650067"/>
            <a:ext cx="129116" cy="129117"/>
          </a:xfrm>
          <a:custGeom>
            <a:avLst/>
            <a:gdLst>
              <a:gd name="T0" fmla="*/ 39 w 61"/>
              <a:gd name="T1" fmla="*/ 0 h 61"/>
              <a:gd name="T2" fmla="*/ 61 w 61"/>
              <a:gd name="T3" fmla="*/ 22 h 61"/>
              <a:gd name="T4" fmla="*/ 22 w 61"/>
              <a:gd name="T5" fmla="*/ 61 h 61"/>
              <a:gd name="T6" fmla="*/ 0 w 61"/>
              <a:gd name="T7" fmla="*/ 39 h 61"/>
              <a:gd name="T8" fmla="*/ 39 w 61"/>
              <a:gd name="T9" fmla="*/ 0 h 61"/>
              <a:gd name="T10" fmla="*/ 39 w 61"/>
              <a:gd name="T11" fmla="*/ 0 h 61"/>
              <a:gd name="T12" fmla="*/ 39 w 61"/>
              <a:gd name="T13" fmla="*/ 0 h 61"/>
            </a:gdLst>
            <a:ahLst/>
            <a:cxnLst>
              <a:cxn ang="0">
                <a:pos x="T0" y="T1"/>
              </a:cxn>
              <a:cxn ang="0">
                <a:pos x="T2" y="T3"/>
              </a:cxn>
              <a:cxn ang="0">
                <a:pos x="T4" y="T5"/>
              </a:cxn>
              <a:cxn ang="0">
                <a:pos x="T6" y="T7"/>
              </a:cxn>
              <a:cxn ang="0">
                <a:pos x="T8" y="T9"/>
              </a:cxn>
              <a:cxn ang="0">
                <a:pos x="T10" y="T11"/>
              </a:cxn>
              <a:cxn ang="0">
                <a:pos x="T12" y="T13"/>
              </a:cxn>
            </a:cxnLst>
            <a:rect l="0" t="0" r="r" b="b"/>
            <a:pathLst>
              <a:path w="61" h="61">
                <a:moveTo>
                  <a:pt x="39" y="0"/>
                </a:moveTo>
                <a:lnTo>
                  <a:pt x="61" y="22"/>
                </a:lnTo>
                <a:lnTo>
                  <a:pt x="22" y="61"/>
                </a:lnTo>
                <a:lnTo>
                  <a:pt x="0" y="39"/>
                </a:lnTo>
                <a:lnTo>
                  <a:pt x="39" y="0"/>
                </a:lnTo>
                <a:moveTo>
                  <a:pt x="39" y="0"/>
                </a:move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4" name="Freeform 687"/>
          <p:cNvSpPr>
            <a:spLocks noEditPoints="1"/>
          </p:cNvSpPr>
          <p:nvPr/>
        </p:nvSpPr>
        <p:spPr bwMode="auto">
          <a:xfrm>
            <a:off x="2417236" y="3714751"/>
            <a:ext cx="247649" cy="247651"/>
          </a:xfrm>
          <a:custGeom>
            <a:avLst/>
            <a:gdLst>
              <a:gd name="T0" fmla="*/ 177 w 189"/>
              <a:gd name="T1" fmla="*/ 47 h 189"/>
              <a:gd name="T2" fmla="*/ 142 w 189"/>
              <a:gd name="T3" fmla="*/ 13 h 189"/>
              <a:gd name="T4" fmla="*/ 95 w 189"/>
              <a:gd name="T5" fmla="*/ 0 h 189"/>
              <a:gd name="T6" fmla="*/ 47 w 189"/>
              <a:gd name="T7" fmla="*/ 13 h 189"/>
              <a:gd name="T8" fmla="*/ 13 w 189"/>
              <a:gd name="T9" fmla="*/ 47 h 189"/>
              <a:gd name="T10" fmla="*/ 0 w 189"/>
              <a:gd name="T11" fmla="*/ 95 h 189"/>
              <a:gd name="T12" fmla="*/ 13 w 189"/>
              <a:gd name="T13" fmla="*/ 142 h 189"/>
              <a:gd name="T14" fmla="*/ 47 w 189"/>
              <a:gd name="T15" fmla="*/ 177 h 189"/>
              <a:gd name="T16" fmla="*/ 95 w 189"/>
              <a:gd name="T17" fmla="*/ 189 h 189"/>
              <a:gd name="T18" fmla="*/ 142 w 189"/>
              <a:gd name="T19" fmla="*/ 177 h 189"/>
              <a:gd name="T20" fmla="*/ 177 w 189"/>
              <a:gd name="T21" fmla="*/ 142 h 189"/>
              <a:gd name="T22" fmla="*/ 189 w 189"/>
              <a:gd name="T23" fmla="*/ 95 h 189"/>
              <a:gd name="T24" fmla="*/ 177 w 189"/>
              <a:gd name="T25" fmla="*/ 47 h 189"/>
              <a:gd name="T26" fmla="*/ 153 w 189"/>
              <a:gd name="T27" fmla="*/ 128 h 189"/>
              <a:gd name="T28" fmla="*/ 128 w 189"/>
              <a:gd name="T29" fmla="*/ 153 h 189"/>
              <a:gd name="T30" fmla="*/ 95 w 189"/>
              <a:gd name="T31" fmla="*/ 162 h 189"/>
              <a:gd name="T32" fmla="*/ 61 w 189"/>
              <a:gd name="T33" fmla="*/ 153 h 189"/>
              <a:gd name="T34" fmla="*/ 37 w 189"/>
              <a:gd name="T35" fmla="*/ 128 h 189"/>
              <a:gd name="T36" fmla="*/ 28 w 189"/>
              <a:gd name="T37" fmla="*/ 95 h 189"/>
              <a:gd name="T38" fmla="*/ 37 w 189"/>
              <a:gd name="T39" fmla="*/ 61 h 189"/>
              <a:gd name="T40" fmla="*/ 61 w 189"/>
              <a:gd name="T41" fmla="*/ 37 h 189"/>
              <a:gd name="T42" fmla="*/ 95 w 189"/>
              <a:gd name="T43" fmla="*/ 28 h 189"/>
              <a:gd name="T44" fmla="*/ 128 w 189"/>
              <a:gd name="T45" fmla="*/ 37 h 189"/>
              <a:gd name="T46" fmla="*/ 153 w 189"/>
              <a:gd name="T47" fmla="*/ 61 h 189"/>
              <a:gd name="T48" fmla="*/ 162 w 189"/>
              <a:gd name="T49" fmla="*/ 95 h 189"/>
              <a:gd name="T50" fmla="*/ 153 w 189"/>
              <a:gd name="T51" fmla="*/ 128 h 189"/>
              <a:gd name="T52" fmla="*/ 153 w 189"/>
              <a:gd name="T53" fmla="*/ 128 h 189"/>
              <a:gd name="T54" fmla="*/ 153 w 189"/>
              <a:gd name="T55" fmla="*/ 128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9" h="189">
                <a:moveTo>
                  <a:pt x="177" y="47"/>
                </a:moveTo>
                <a:cubicBezTo>
                  <a:pt x="168" y="33"/>
                  <a:pt x="157" y="21"/>
                  <a:pt x="142" y="13"/>
                </a:cubicBezTo>
                <a:cubicBezTo>
                  <a:pt x="128" y="4"/>
                  <a:pt x="112" y="0"/>
                  <a:pt x="95" y="0"/>
                </a:cubicBezTo>
                <a:cubicBezTo>
                  <a:pt x="78" y="0"/>
                  <a:pt x="62" y="4"/>
                  <a:pt x="47" y="13"/>
                </a:cubicBezTo>
                <a:cubicBezTo>
                  <a:pt x="33" y="21"/>
                  <a:pt x="21" y="33"/>
                  <a:pt x="13" y="47"/>
                </a:cubicBezTo>
                <a:cubicBezTo>
                  <a:pt x="4" y="62"/>
                  <a:pt x="0" y="77"/>
                  <a:pt x="0" y="95"/>
                </a:cubicBezTo>
                <a:cubicBezTo>
                  <a:pt x="0" y="112"/>
                  <a:pt x="4" y="128"/>
                  <a:pt x="13" y="142"/>
                </a:cubicBezTo>
                <a:cubicBezTo>
                  <a:pt x="21" y="157"/>
                  <a:pt x="33" y="168"/>
                  <a:pt x="47" y="177"/>
                </a:cubicBezTo>
                <a:cubicBezTo>
                  <a:pt x="62" y="185"/>
                  <a:pt x="78" y="189"/>
                  <a:pt x="95" y="189"/>
                </a:cubicBezTo>
                <a:cubicBezTo>
                  <a:pt x="112" y="189"/>
                  <a:pt x="128" y="185"/>
                  <a:pt x="142" y="177"/>
                </a:cubicBezTo>
                <a:cubicBezTo>
                  <a:pt x="157" y="168"/>
                  <a:pt x="168" y="157"/>
                  <a:pt x="177" y="142"/>
                </a:cubicBezTo>
                <a:cubicBezTo>
                  <a:pt x="185" y="128"/>
                  <a:pt x="189" y="112"/>
                  <a:pt x="189" y="95"/>
                </a:cubicBezTo>
                <a:cubicBezTo>
                  <a:pt x="189" y="77"/>
                  <a:pt x="185" y="62"/>
                  <a:pt x="177" y="47"/>
                </a:cubicBezTo>
                <a:close/>
                <a:moveTo>
                  <a:pt x="153" y="128"/>
                </a:moveTo>
                <a:cubicBezTo>
                  <a:pt x="147" y="138"/>
                  <a:pt x="139" y="147"/>
                  <a:pt x="128" y="153"/>
                </a:cubicBezTo>
                <a:cubicBezTo>
                  <a:pt x="118" y="159"/>
                  <a:pt x="107" y="162"/>
                  <a:pt x="95" y="162"/>
                </a:cubicBezTo>
                <a:cubicBezTo>
                  <a:pt x="83" y="162"/>
                  <a:pt x="71" y="159"/>
                  <a:pt x="61" y="153"/>
                </a:cubicBezTo>
                <a:cubicBezTo>
                  <a:pt x="51" y="147"/>
                  <a:pt x="43" y="138"/>
                  <a:pt x="37" y="128"/>
                </a:cubicBezTo>
                <a:cubicBezTo>
                  <a:pt x="31" y="118"/>
                  <a:pt x="28" y="107"/>
                  <a:pt x="28" y="95"/>
                </a:cubicBezTo>
                <a:cubicBezTo>
                  <a:pt x="28" y="82"/>
                  <a:pt x="31" y="71"/>
                  <a:pt x="37" y="61"/>
                </a:cubicBezTo>
                <a:cubicBezTo>
                  <a:pt x="43" y="51"/>
                  <a:pt x="51" y="43"/>
                  <a:pt x="61" y="37"/>
                </a:cubicBezTo>
                <a:cubicBezTo>
                  <a:pt x="71" y="31"/>
                  <a:pt x="83" y="28"/>
                  <a:pt x="95" y="28"/>
                </a:cubicBezTo>
                <a:cubicBezTo>
                  <a:pt x="107" y="28"/>
                  <a:pt x="118" y="31"/>
                  <a:pt x="128" y="37"/>
                </a:cubicBezTo>
                <a:cubicBezTo>
                  <a:pt x="139" y="43"/>
                  <a:pt x="147" y="51"/>
                  <a:pt x="153" y="61"/>
                </a:cubicBezTo>
                <a:cubicBezTo>
                  <a:pt x="159" y="71"/>
                  <a:pt x="162" y="82"/>
                  <a:pt x="162" y="95"/>
                </a:cubicBezTo>
                <a:cubicBezTo>
                  <a:pt x="162" y="107"/>
                  <a:pt x="159" y="118"/>
                  <a:pt x="153" y="128"/>
                </a:cubicBezTo>
                <a:close/>
                <a:moveTo>
                  <a:pt x="153" y="128"/>
                </a:moveTo>
                <a:cubicBezTo>
                  <a:pt x="153" y="128"/>
                  <a:pt x="153" y="128"/>
                  <a:pt x="15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5" name="Freeform 688"/>
          <p:cNvSpPr>
            <a:spLocks noEditPoints="1"/>
          </p:cNvSpPr>
          <p:nvPr/>
        </p:nvSpPr>
        <p:spPr bwMode="auto">
          <a:xfrm>
            <a:off x="2499786" y="3776134"/>
            <a:ext cx="63500" cy="82551"/>
          </a:xfrm>
          <a:custGeom>
            <a:avLst/>
            <a:gdLst>
              <a:gd name="T0" fmla="*/ 44 w 48"/>
              <a:gd name="T1" fmla="*/ 0 h 63"/>
              <a:gd name="T2" fmla="*/ 36 w 48"/>
              <a:gd name="T3" fmla="*/ 0 h 63"/>
              <a:gd name="T4" fmla="*/ 33 w 48"/>
              <a:gd name="T5" fmla="*/ 1 h 63"/>
              <a:gd name="T6" fmla="*/ 32 w 48"/>
              <a:gd name="T7" fmla="*/ 4 h 63"/>
              <a:gd name="T8" fmla="*/ 32 w 48"/>
              <a:gd name="T9" fmla="*/ 48 h 63"/>
              <a:gd name="T10" fmla="*/ 4 w 48"/>
              <a:gd name="T11" fmla="*/ 48 h 63"/>
              <a:gd name="T12" fmla="*/ 1 w 48"/>
              <a:gd name="T13" fmla="*/ 49 h 63"/>
              <a:gd name="T14" fmla="*/ 0 w 48"/>
              <a:gd name="T15" fmla="*/ 52 h 63"/>
              <a:gd name="T16" fmla="*/ 0 w 48"/>
              <a:gd name="T17" fmla="*/ 59 h 63"/>
              <a:gd name="T18" fmla="*/ 1 w 48"/>
              <a:gd name="T19" fmla="*/ 62 h 63"/>
              <a:gd name="T20" fmla="*/ 4 w 48"/>
              <a:gd name="T21" fmla="*/ 63 h 63"/>
              <a:gd name="T22" fmla="*/ 44 w 48"/>
              <a:gd name="T23" fmla="*/ 63 h 63"/>
              <a:gd name="T24" fmla="*/ 46 w 48"/>
              <a:gd name="T25" fmla="*/ 62 h 63"/>
              <a:gd name="T26" fmla="*/ 48 w 48"/>
              <a:gd name="T27" fmla="*/ 59 h 63"/>
              <a:gd name="T28" fmla="*/ 48 w 48"/>
              <a:gd name="T29" fmla="*/ 4 h 63"/>
              <a:gd name="T30" fmla="*/ 46 w 48"/>
              <a:gd name="T31" fmla="*/ 1 h 63"/>
              <a:gd name="T32" fmla="*/ 44 w 48"/>
              <a:gd name="T33" fmla="*/ 0 h 63"/>
              <a:gd name="T34" fmla="*/ 44 w 48"/>
              <a:gd name="T35" fmla="*/ 0 h 63"/>
              <a:gd name="T36" fmla="*/ 44 w 48"/>
              <a:gd name="T37"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63">
                <a:moveTo>
                  <a:pt x="44" y="0"/>
                </a:moveTo>
                <a:cubicBezTo>
                  <a:pt x="36" y="0"/>
                  <a:pt x="36" y="0"/>
                  <a:pt x="36" y="0"/>
                </a:cubicBezTo>
                <a:cubicBezTo>
                  <a:pt x="35" y="0"/>
                  <a:pt x="34" y="1"/>
                  <a:pt x="33" y="1"/>
                </a:cubicBezTo>
                <a:cubicBezTo>
                  <a:pt x="32" y="2"/>
                  <a:pt x="32" y="3"/>
                  <a:pt x="32" y="4"/>
                </a:cubicBezTo>
                <a:cubicBezTo>
                  <a:pt x="32" y="48"/>
                  <a:pt x="32" y="48"/>
                  <a:pt x="32" y="48"/>
                </a:cubicBezTo>
                <a:cubicBezTo>
                  <a:pt x="4" y="48"/>
                  <a:pt x="4" y="48"/>
                  <a:pt x="4" y="48"/>
                </a:cubicBezTo>
                <a:cubicBezTo>
                  <a:pt x="3" y="48"/>
                  <a:pt x="2" y="48"/>
                  <a:pt x="1" y="49"/>
                </a:cubicBezTo>
                <a:cubicBezTo>
                  <a:pt x="1" y="49"/>
                  <a:pt x="0" y="50"/>
                  <a:pt x="0" y="52"/>
                </a:cubicBezTo>
                <a:cubicBezTo>
                  <a:pt x="0" y="59"/>
                  <a:pt x="0" y="59"/>
                  <a:pt x="0" y="59"/>
                </a:cubicBezTo>
                <a:cubicBezTo>
                  <a:pt x="0" y="61"/>
                  <a:pt x="1" y="62"/>
                  <a:pt x="1" y="62"/>
                </a:cubicBezTo>
                <a:cubicBezTo>
                  <a:pt x="2" y="63"/>
                  <a:pt x="3" y="63"/>
                  <a:pt x="4" y="63"/>
                </a:cubicBezTo>
                <a:cubicBezTo>
                  <a:pt x="44" y="63"/>
                  <a:pt x="44" y="63"/>
                  <a:pt x="44" y="63"/>
                </a:cubicBezTo>
                <a:cubicBezTo>
                  <a:pt x="45" y="63"/>
                  <a:pt x="46" y="63"/>
                  <a:pt x="46" y="62"/>
                </a:cubicBezTo>
                <a:cubicBezTo>
                  <a:pt x="47" y="62"/>
                  <a:pt x="48" y="61"/>
                  <a:pt x="48" y="59"/>
                </a:cubicBezTo>
                <a:cubicBezTo>
                  <a:pt x="48" y="4"/>
                  <a:pt x="48" y="4"/>
                  <a:pt x="48" y="4"/>
                </a:cubicBezTo>
                <a:cubicBezTo>
                  <a:pt x="48" y="3"/>
                  <a:pt x="47" y="2"/>
                  <a:pt x="46" y="1"/>
                </a:cubicBezTo>
                <a:cubicBezTo>
                  <a:pt x="46" y="1"/>
                  <a:pt x="45" y="0"/>
                  <a:pt x="44" y="0"/>
                </a:cubicBezTo>
                <a:close/>
                <a:moveTo>
                  <a:pt x="44" y="0"/>
                </a:moveTo>
                <a:cubicBezTo>
                  <a:pt x="44" y="0"/>
                  <a:pt x="44" y="0"/>
                  <a:pt x="4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6" name="Freeform 689"/>
          <p:cNvSpPr>
            <a:spLocks noEditPoints="1"/>
          </p:cNvSpPr>
          <p:nvPr/>
        </p:nvSpPr>
        <p:spPr bwMode="auto">
          <a:xfrm>
            <a:off x="10369552" y="1084897"/>
            <a:ext cx="190499" cy="274007"/>
          </a:xfrm>
          <a:custGeom>
            <a:avLst/>
            <a:gdLst>
              <a:gd name="T0" fmla="*/ 109 w 118"/>
              <a:gd name="T1" fmla="*/ 79 h 169"/>
              <a:gd name="T2" fmla="*/ 101 w 118"/>
              <a:gd name="T3" fmla="*/ 69 h 169"/>
              <a:gd name="T4" fmla="*/ 90 w 118"/>
              <a:gd name="T5" fmla="*/ 51 h 169"/>
              <a:gd name="T6" fmla="*/ 78 w 118"/>
              <a:gd name="T7" fmla="*/ 31 h 169"/>
              <a:gd name="T8" fmla="*/ 69 w 118"/>
              <a:gd name="T9" fmla="*/ 8 h 169"/>
              <a:gd name="T10" fmla="*/ 65 w 118"/>
              <a:gd name="T11" fmla="*/ 2 h 169"/>
              <a:gd name="T12" fmla="*/ 59 w 118"/>
              <a:gd name="T13" fmla="*/ 0 h 169"/>
              <a:gd name="T14" fmla="*/ 53 w 118"/>
              <a:gd name="T15" fmla="*/ 2 h 169"/>
              <a:gd name="T16" fmla="*/ 49 w 118"/>
              <a:gd name="T17" fmla="*/ 8 h 169"/>
              <a:gd name="T18" fmla="*/ 40 w 118"/>
              <a:gd name="T19" fmla="*/ 31 h 169"/>
              <a:gd name="T20" fmla="*/ 29 w 118"/>
              <a:gd name="T21" fmla="*/ 51 h 169"/>
              <a:gd name="T22" fmla="*/ 17 w 118"/>
              <a:gd name="T23" fmla="*/ 69 h 169"/>
              <a:gd name="T24" fmla="*/ 10 w 118"/>
              <a:gd name="T25" fmla="*/ 79 h 169"/>
              <a:gd name="T26" fmla="*/ 0 w 118"/>
              <a:gd name="T27" fmla="*/ 110 h 169"/>
              <a:gd name="T28" fmla="*/ 18 w 118"/>
              <a:gd name="T29" fmla="*/ 152 h 169"/>
              <a:gd name="T30" fmla="*/ 59 w 118"/>
              <a:gd name="T31" fmla="*/ 169 h 169"/>
              <a:gd name="T32" fmla="*/ 101 w 118"/>
              <a:gd name="T33" fmla="*/ 152 h 169"/>
              <a:gd name="T34" fmla="*/ 118 w 118"/>
              <a:gd name="T35" fmla="*/ 110 h 169"/>
              <a:gd name="T36" fmla="*/ 109 w 118"/>
              <a:gd name="T37" fmla="*/ 79 h 169"/>
              <a:gd name="T38" fmla="*/ 55 w 118"/>
              <a:gd name="T39" fmla="*/ 135 h 169"/>
              <a:gd name="T40" fmla="*/ 45 w 118"/>
              <a:gd name="T41" fmla="*/ 140 h 169"/>
              <a:gd name="T42" fmla="*/ 34 w 118"/>
              <a:gd name="T43" fmla="*/ 135 h 169"/>
              <a:gd name="T44" fmla="*/ 30 w 118"/>
              <a:gd name="T45" fmla="*/ 125 h 169"/>
              <a:gd name="T46" fmla="*/ 32 w 118"/>
              <a:gd name="T47" fmla="*/ 117 h 169"/>
              <a:gd name="T48" fmla="*/ 34 w 118"/>
              <a:gd name="T49" fmla="*/ 115 h 169"/>
              <a:gd name="T50" fmla="*/ 37 w 118"/>
              <a:gd name="T51" fmla="*/ 110 h 169"/>
              <a:gd name="T52" fmla="*/ 40 w 118"/>
              <a:gd name="T53" fmla="*/ 105 h 169"/>
              <a:gd name="T54" fmla="*/ 42 w 118"/>
              <a:gd name="T55" fmla="*/ 99 h 169"/>
              <a:gd name="T56" fmla="*/ 45 w 118"/>
              <a:gd name="T57" fmla="*/ 98 h 169"/>
              <a:gd name="T58" fmla="*/ 47 w 118"/>
              <a:gd name="T59" fmla="*/ 99 h 169"/>
              <a:gd name="T60" fmla="*/ 49 w 118"/>
              <a:gd name="T61" fmla="*/ 105 h 169"/>
              <a:gd name="T62" fmla="*/ 52 w 118"/>
              <a:gd name="T63" fmla="*/ 110 h 169"/>
              <a:gd name="T64" fmla="*/ 55 w 118"/>
              <a:gd name="T65" fmla="*/ 115 h 169"/>
              <a:gd name="T66" fmla="*/ 57 w 118"/>
              <a:gd name="T67" fmla="*/ 117 h 169"/>
              <a:gd name="T68" fmla="*/ 59 w 118"/>
              <a:gd name="T69" fmla="*/ 125 h 169"/>
              <a:gd name="T70" fmla="*/ 55 w 118"/>
              <a:gd name="T71" fmla="*/ 135 h 169"/>
              <a:gd name="T72" fmla="*/ 55 w 118"/>
              <a:gd name="T73" fmla="*/ 135 h 169"/>
              <a:gd name="T74" fmla="*/ 55 w 118"/>
              <a:gd name="T75" fmla="*/ 13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 h="169">
                <a:moveTo>
                  <a:pt x="109" y="79"/>
                </a:moveTo>
                <a:cubicBezTo>
                  <a:pt x="108" y="78"/>
                  <a:pt x="106" y="75"/>
                  <a:pt x="101" y="69"/>
                </a:cubicBezTo>
                <a:cubicBezTo>
                  <a:pt x="97" y="62"/>
                  <a:pt x="93" y="56"/>
                  <a:pt x="90" y="51"/>
                </a:cubicBezTo>
                <a:cubicBezTo>
                  <a:pt x="86" y="46"/>
                  <a:pt x="83" y="39"/>
                  <a:pt x="78" y="31"/>
                </a:cubicBezTo>
                <a:cubicBezTo>
                  <a:pt x="74" y="22"/>
                  <a:pt x="71" y="15"/>
                  <a:pt x="69" y="8"/>
                </a:cubicBezTo>
                <a:cubicBezTo>
                  <a:pt x="68" y="5"/>
                  <a:pt x="67" y="4"/>
                  <a:pt x="65" y="2"/>
                </a:cubicBezTo>
                <a:cubicBezTo>
                  <a:pt x="63" y="1"/>
                  <a:pt x="61" y="0"/>
                  <a:pt x="59" y="0"/>
                </a:cubicBezTo>
                <a:cubicBezTo>
                  <a:pt x="57" y="0"/>
                  <a:pt x="55" y="1"/>
                  <a:pt x="53" y="2"/>
                </a:cubicBezTo>
                <a:cubicBezTo>
                  <a:pt x="51" y="4"/>
                  <a:pt x="50" y="5"/>
                  <a:pt x="49" y="8"/>
                </a:cubicBezTo>
                <a:cubicBezTo>
                  <a:pt x="47" y="15"/>
                  <a:pt x="44" y="22"/>
                  <a:pt x="40" y="31"/>
                </a:cubicBezTo>
                <a:cubicBezTo>
                  <a:pt x="36" y="39"/>
                  <a:pt x="32" y="46"/>
                  <a:pt x="29" y="51"/>
                </a:cubicBezTo>
                <a:cubicBezTo>
                  <a:pt x="25" y="56"/>
                  <a:pt x="21" y="62"/>
                  <a:pt x="17" y="69"/>
                </a:cubicBezTo>
                <a:cubicBezTo>
                  <a:pt x="13" y="75"/>
                  <a:pt x="10" y="78"/>
                  <a:pt x="10" y="79"/>
                </a:cubicBezTo>
                <a:cubicBezTo>
                  <a:pt x="4" y="89"/>
                  <a:pt x="0" y="99"/>
                  <a:pt x="0" y="110"/>
                </a:cubicBezTo>
                <a:cubicBezTo>
                  <a:pt x="0" y="127"/>
                  <a:pt x="6" y="140"/>
                  <a:pt x="18" y="152"/>
                </a:cubicBezTo>
                <a:cubicBezTo>
                  <a:pt x="29" y="163"/>
                  <a:pt x="43" y="169"/>
                  <a:pt x="59" y="169"/>
                </a:cubicBezTo>
                <a:cubicBezTo>
                  <a:pt x="75" y="169"/>
                  <a:pt x="89" y="163"/>
                  <a:pt x="101" y="152"/>
                </a:cubicBezTo>
                <a:cubicBezTo>
                  <a:pt x="112" y="140"/>
                  <a:pt x="118" y="127"/>
                  <a:pt x="118" y="110"/>
                </a:cubicBezTo>
                <a:cubicBezTo>
                  <a:pt x="118" y="99"/>
                  <a:pt x="115" y="89"/>
                  <a:pt x="109" y="79"/>
                </a:cubicBezTo>
                <a:close/>
                <a:moveTo>
                  <a:pt x="55" y="135"/>
                </a:moveTo>
                <a:cubicBezTo>
                  <a:pt x="52" y="138"/>
                  <a:pt x="49" y="140"/>
                  <a:pt x="45" y="140"/>
                </a:cubicBezTo>
                <a:cubicBezTo>
                  <a:pt x="40" y="140"/>
                  <a:pt x="37" y="138"/>
                  <a:pt x="34" y="135"/>
                </a:cubicBezTo>
                <a:cubicBezTo>
                  <a:pt x="31" y="133"/>
                  <a:pt x="30" y="129"/>
                  <a:pt x="30" y="125"/>
                </a:cubicBezTo>
                <a:cubicBezTo>
                  <a:pt x="30" y="122"/>
                  <a:pt x="31" y="120"/>
                  <a:pt x="32" y="117"/>
                </a:cubicBezTo>
                <a:cubicBezTo>
                  <a:pt x="32" y="117"/>
                  <a:pt x="33" y="116"/>
                  <a:pt x="34" y="115"/>
                </a:cubicBezTo>
                <a:cubicBezTo>
                  <a:pt x="35" y="113"/>
                  <a:pt x="36" y="112"/>
                  <a:pt x="37" y="110"/>
                </a:cubicBezTo>
                <a:cubicBezTo>
                  <a:pt x="38" y="109"/>
                  <a:pt x="39" y="107"/>
                  <a:pt x="40" y="105"/>
                </a:cubicBezTo>
                <a:cubicBezTo>
                  <a:pt x="41" y="103"/>
                  <a:pt x="42" y="101"/>
                  <a:pt x="42" y="99"/>
                </a:cubicBezTo>
                <a:cubicBezTo>
                  <a:pt x="42" y="98"/>
                  <a:pt x="43" y="98"/>
                  <a:pt x="45" y="98"/>
                </a:cubicBezTo>
                <a:cubicBezTo>
                  <a:pt x="46" y="98"/>
                  <a:pt x="47" y="98"/>
                  <a:pt x="47" y="99"/>
                </a:cubicBezTo>
                <a:cubicBezTo>
                  <a:pt x="47" y="101"/>
                  <a:pt x="48" y="103"/>
                  <a:pt x="49" y="105"/>
                </a:cubicBezTo>
                <a:cubicBezTo>
                  <a:pt x="50" y="107"/>
                  <a:pt x="51" y="109"/>
                  <a:pt x="52" y="110"/>
                </a:cubicBezTo>
                <a:cubicBezTo>
                  <a:pt x="53" y="112"/>
                  <a:pt x="54" y="113"/>
                  <a:pt x="55" y="115"/>
                </a:cubicBezTo>
                <a:cubicBezTo>
                  <a:pt x="56" y="116"/>
                  <a:pt x="57" y="117"/>
                  <a:pt x="57" y="117"/>
                </a:cubicBezTo>
                <a:cubicBezTo>
                  <a:pt x="58" y="120"/>
                  <a:pt x="59" y="122"/>
                  <a:pt x="59" y="125"/>
                </a:cubicBezTo>
                <a:cubicBezTo>
                  <a:pt x="59" y="129"/>
                  <a:pt x="58" y="133"/>
                  <a:pt x="55" y="135"/>
                </a:cubicBezTo>
                <a:close/>
                <a:moveTo>
                  <a:pt x="55" y="135"/>
                </a:moveTo>
                <a:cubicBezTo>
                  <a:pt x="55" y="135"/>
                  <a:pt x="55" y="135"/>
                  <a:pt x="55"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7" name="Freeform 690"/>
          <p:cNvSpPr>
            <a:spLocks noEditPoints="1"/>
          </p:cNvSpPr>
          <p:nvPr/>
        </p:nvSpPr>
        <p:spPr bwMode="auto">
          <a:xfrm>
            <a:off x="6220885" y="4855636"/>
            <a:ext cx="198967" cy="218017"/>
          </a:xfrm>
          <a:custGeom>
            <a:avLst/>
            <a:gdLst>
              <a:gd name="T0" fmla="*/ 151 w 152"/>
              <a:gd name="T1" fmla="*/ 28 h 166"/>
              <a:gd name="T2" fmla="*/ 149 w 152"/>
              <a:gd name="T3" fmla="*/ 27 h 166"/>
              <a:gd name="T4" fmla="*/ 115 w 152"/>
              <a:gd name="T5" fmla="*/ 27 h 166"/>
              <a:gd name="T6" fmla="*/ 108 w 152"/>
              <a:gd name="T7" fmla="*/ 9 h 166"/>
              <a:gd name="T8" fmla="*/ 102 w 152"/>
              <a:gd name="T9" fmla="*/ 3 h 166"/>
              <a:gd name="T10" fmla="*/ 93 w 152"/>
              <a:gd name="T11" fmla="*/ 0 h 166"/>
              <a:gd name="T12" fmla="*/ 59 w 152"/>
              <a:gd name="T13" fmla="*/ 0 h 166"/>
              <a:gd name="T14" fmla="*/ 50 w 152"/>
              <a:gd name="T15" fmla="*/ 3 h 166"/>
              <a:gd name="T16" fmla="*/ 44 w 152"/>
              <a:gd name="T17" fmla="*/ 9 h 166"/>
              <a:gd name="T18" fmla="*/ 37 w 152"/>
              <a:gd name="T19" fmla="*/ 27 h 166"/>
              <a:gd name="T20" fmla="*/ 3 w 152"/>
              <a:gd name="T21" fmla="*/ 27 h 166"/>
              <a:gd name="T22" fmla="*/ 1 w 152"/>
              <a:gd name="T23" fmla="*/ 28 h 166"/>
              <a:gd name="T24" fmla="*/ 0 w 152"/>
              <a:gd name="T25" fmla="*/ 31 h 166"/>
              <a:gd name="T26" fmla="*/ 0 w 152"/>
              <a:gd name="T27" fmla="*/ 38 h 166"/>
              <a:gd name="T28" fmla="*/ 1 w 152"/>
              <a:gd name="T29" fmla="*/ 40 h 166"/>
              <a:gd name="T30" fmla="*/ 3 w 152"/>
              <a:gd name="T31" fmla="*/ 41 h 166"/>
              <a:gd name="T32" fmla="*/ 14 w 152"/>
              <a:gd name="T33" fmla="*/ 41 h 166"/>
              <a:gd name="T34" fmla="*/ 14 w 152"/>
              <a:gd name="T35" fmla="*/ 144 h 166"/>
              <a:gd name="T36" fmla="*/ 19 w 152"/>
              <a:gd name="T37" fmla="*/ 160 h 166"/>
              <a:gd name="T38" fmla="*/ 31 w 152"/>
              <a:gd name="T39" fmla="*/ 166 h 166"/>
              <a:gd name="T40" fmla="*/ 121 w 152"/>
              <a:gd name="T41" fmla="*/ 166 h 166"/>
              <a:gd name="T42" fmla="*/ 133 w 152"/>
              <a:gd name="T43" fmla="*/ 159 h 166"/>
              <a:gd name="T44" fmla="*/ 138 w 152"/>
              <a:gd name="T45" fmla="*/ 144 h 166"/>
              <a:gd name="T46" fmla="*/ 138 w 152"/>
              <a:gd name="T47" fmla="*/ 41 h 166"/>
              <a:gd name="T48" fmla="*/ 149 w 152"/>
              <a:gd name="T49" fmla="*/ 41 h 166"/>
              <a:gd name="T50" fmla="*/ 151 w 152"/>
              <a:gd name="T51" fmla="*/ 40 h 166"/>
              <a:gd name="T52" fmla="*/ 152 w 152"/>
              <a:gd name="T53" fmla="*/ 38 h 166"/>
              <a:gd name="T54" fmla="*/ 152 w 152"/>
              <a:gd name="T55" fmla="*/ 31 h 166"/>
              <a:gd name="T56" fmla="*/ 151 w 152"/>
              <a:gd name="T57" fmla="*/ 28 h 166"/>
              <a:gd name="T58" fmla="*/ 57 w 152"/>
              <a:gd name="T59" fmla="*/ 15 h 166"/>
              <a:gd name="T60" fmla="*/ 59 w 152"/>
              <a:gd name="T61" fmla="*/ 14 h 166"/>
              <a:gd name="T62" fmla="*/ 93 w 152"/>
              <a:gd name="T63" fmla="*/ 14 h 166"/>
              <a:gd name="T64" fmla="*/ 95 w 152"/>
              <a:gd name="T65" fmla="*/ 15 h 166"/>
              <a:gd name="T66" fmla="*/ 100 w 152"/>
              <a:gd name="T67" fmla="*/ 27 h 166"/>
              <a:gd name="T68" fmla="*/ 52 w 152"/>
              <a:gd name="T69" fmla="*/ 27 h 166"/>
              <a:gd name="T70" fmla="*/ 57 w 152"/>
              <a:gd name="T71" fmla="*/ 15 h 166"/>
              <a:gd name="T72" fmla="*/ 124 w 152"/>
              <a:gd name="T73" fmla="*/ 144 h 166"/>
              <a:gd name="T74" fmla="*/ 124 w 152"/>
              <a:gd name="T75" fmla="*/ 148 h 166"/>
              <a:gd name="T76" fmla="*/ 122 w 152"/>
              <a:gd name="T77" fmla="*/ 151 h 166"/>
              <a:gd name="T78" fmla="*/ 121 w 152"/>
              <a:gd name="T79" fmla="*/ 152 h 166"/>
              <a:gd name="T80" fmla="*/ 31 w 152"/>
              <a:gd name="T81" fmla="*/ 152 h 166"/>
              <a:gd name="T82" fmla="*/ 30 w 152"/>
              <a:gd name="T83" fmla="*/ 151 h 166"/>
              <a:gd name="T84" fmla="*/ 28 w 152"/>
              <a:gd name="T85" fmla="*/ 148 h 166"/>
              <a:gd name="T86" fmla="*/ 27 w 152"/>
              <a:gd name="T87" fmla="*/ 144 h 166"/>
              <a:gd name="T88" fmla="*/ 27 w 152"/>
              <a:gd name="T89" fmla="*/ 41 h 166"/>
              <a:gd name="T90" fmla="*/ 124 w 152"/>
              <a:gd name="T91" fmla="*/ 41 h 166"/>
              <a:gd name="T92" fmla="*/ 124 w 152"/>
              <a:gd name="T93" fmla="*/ 144 h 166"/>
              <a:gd name="T94" fmla="*/ 124 w 152"/>
              <a:gd name="T95" fmla="*/ 144 h 166"/>
              <a:gd name="T96" fmla="*/ 124 w 152"/>
              <a:gd name="T97" fmla="*/ 144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 h="166">
                <a:moveTo>
                  <a:pt x="151" y="28"/>
                </a:moveTo>
                <a:cubicBezTo>
                  <a:pt x="150" y="28"/>
                  <a:pt x="150" y="27"/>
                  <a:pt x="149" y="27"/>
                </a:cubicBezTo>
                <a:cubicBezTo>
                  <a:pt x="115" y="27"/>
                  <a:pt x="115" y="27"/>
                  <a:pt x="115" y="27"/>
                </a:cubicBezTo>
                <a:cubicBezTo>
                  <a:pt x="108" y="9"/>
                  <a:pt x="108" y="9"/>
                  <a:pt x="108" y="9"/>
                </a:cubicBezTo>
                <a:cubicBezTo>
                  <a:pt x="107" y="7"/>
                  <a:pt x="105" y="4"/>
                  <a:pt x="102" y="3"/>
                </a:cubicBezTo>
                <a:cubicBezTo>
                  <a:pt x="99" y="1"/>
                  <a:pt x="96" y="0"/>
                  <a:pt x="93" y="0"/>
                </a:cubicBezTo>
                <a:cubicBezTo>
                  <a:pt x="59" y="0"/>
                  <a:pt x="59" y="0"/>
                  <a:pt x="59" y="0"/>
                </a:cubicBezTo>
                <a:cubicBezTo>
                  <a:pt x="56" y="0"/>
                  <a:pt x="53" y="1"/>
                  <a:pt x="50" y="3"/>
                </a:cubicBezTo>
                <a:cubicBezTo>
                  <a:pt x="47" y="4"/>
                  <a:pt x="45" y="7"/>
                  <a:pt x="44" y="9"/>
                </a:cubicBezTo>
                <a:cubicBezTo>
                  <a:pt x="37" y="27"/>
                  <a:pt x="37" y="27"/>
                  <a:pt x="37" y="27"/>
                </a:cubicBezTo>
                <a:cubicBezTo>
                  <a:pt x="3" y="27"/>
                  <a:pt x="3" y="27"/>
                  <a:pt x="3" y="27"/>
                </a:cubicBezTo>
                <a:cubicBezTo>
                  <a:pt x="2" y="27"/>
                  <a:pt x="1" y="28"/>
                  <a:pt x="1" y="28"/>
                </a:cubicBezTo>
                <a:cubicBezTo>
                  <a:pt x="0" y="29"/>
                  <a:pt x="0" y="30"/>
                  <a:pt x="0" y="31"/>
                </a:cubicBezTo>
                <a:cubicBezTo>
                  <a:pt x="0" y="38"/>
                  <a:pt x="0" y="38"/>
                  <a:pt x="0" y="38"/>
                </a:cubicBezTo>
                <a:cubicBezTo>
                  <a:pt x="0" y="39"/>
                  <a:pt x="0" y="40"/>
                  <a:pt x="1" y="40"/>
                </a:cubicBezTo>
                <a:cubicBezTo>
                  <a:pt x="1" y="41"/>
                  <a:pt x="2" y="41"/>
                  <a:pt x="3" y="41"/>
                </a:cubicBezTo>
                <a:cubicBezTo>
                  <a:pt x="14" y="41"/>
                  <a:pt x="14" y="41"/>
                  <a:pt x="14" y="41"/>
                </a:cubicBezTo>
                <a:cubicBezTo>
                  <a:pt x="14" y="144"/>
                  <a:pt x="14" y="144"/>
                  <a:pt x="14" y="144"/>
                </a:cubicBezTo>
                <a:cubicBezTo>
                  <a:pt x="14" y="150"/>
                  <a:pt x="15" y="155"/>
                  <a:pt x="19" y="160"/>
                </a:cubicBezTo>
                <a:cubicBezTo>
                  <a:pt x="22" y="164"/>
                  <a:pt x="26" y="166"/>
                  <a:pt x="31" y="166"/>
                </a:cubicBezTo>
                <a:cubicBezTo>
                  <a:pt x="121" y="166"/>
                  <a:pt x="121" y="166"/>
                  <a:pt x="121" y="166"/>
                </a:cubicBezTo>
                <a:cubicBezTo>
                  <a:pt x="126" y="166"/>
                  <a:pt x="130" y="164"/>
                  <a:pt x="133" y="159"/>
                </a:cubicBezTo>
                <a:cubicBezTo>
                  <a:pt x="136" y="155"/>
                  <a:pt x="138" y="150"/>
                  <a:pt x="138" y="144"/>
                </a:cubicBezTo>
                <a:cubicBezTo>
                  <a:pt x="138" y="41"/>
                  <a:pt x="138" y="41"/>
                  <a:pt x="138" y="41"/>
                </a:cubicBezTo>
                <a:cubicBezTo>
                  <a:pt x="149" y="41"/>
                  <a:pt x="149" y="41"/>
                  <a:pt x="149" y="41"/>
                </a:cubicBezTo>
                <a:cubicBezTo>
                  <a:pt x="150" y="41"/>
                  <a:pt x="150" y="41"/>
                  <a:pt x="151" y="40"/>
                </a:cubicBezTo>
                <a:cubicBezTo>
                  <a:pt x="152" y="40"/>
                  <a:pt x="152" y="39"/>
                  <a:pt x="152" y="38"/>
                </a:cubicBezTo>
                <a:cubicBezTo>
                  <a:pt x="152" y="31"/>
                  <a:pt x="152" y="31"/>
                  <a:pt x="152" y="31"/>
                </a:cubicBezTo>
                <a:cubicBezTo>
                  <a:pt x="152" y="30"/>
                  <a:pt x="152" y="29"/>
                  <a:pt x="151" y="28"/>
                </a:cubicBezTo>
                <a:close/>
                <a:moveTo>
                  <a:pt x="57" y="15"/>
                </a:moveTo>
                <a:cubicBezTo>
                  <a:pt x="57" y="14"/>
                  <a:pt x="58" y="14"/>
                  <a:pt x="59" y="14"/>
                </a:cubicBezTo>
                <a:cubicBezTo>
                  <a:pt x="93" y="14"/>
                  <a:pt x="93" y="14"/>
                  <a:pt x="93" y="14"/>
                </a:cubicBezTo>
                <a:cubicBezTo>
                  <a:pt x="94" y="14"/>
                  <a:pt x="94" y="14"/>
                  <a:pt x="95" y="15"/>
                </a:cubicBezTo>
                <a:cubicBezTo>
                  <a:pt x="100" y="27"/>
                  <a:pt x="100" y="27"/>
                  <a:pt x="100" y="27"/>
                </a:cubicBezTo>
                <a:cubicBezTo>
                  <a:pt x="52" y="27"/>
                  <a:pt x="52" y="27"/>
                  <a:pt x="52" y="27"/>
                </a:cubicBezTo>
                <a:lnTo>
                  <a:pt x="57" y="15"/>
                </a:lnTo>
                <a:close/>
                <a:moveTo>
                  <a:pt x="124" y="144"/>
                </a:moveTo>
                <a:cubicBezTo>
                  <a:pt x="124" y="145"/>
                  <a:pt x="124" y="147"/>
                  <a:pt x="124" y="148"/>
                </a:cubicBezTo>
                <a:cubicBezTo>
                  <a:pt x="123" y="150"/>
                  <a:pt x="123" y="150"/>
                  <a:pt x="122" y="151"/>
                </a:cubicBezTo>
                <a:cubicBezTo>
                  <a:pt x="121" y="152"/>
                  <a:pt x="121" y="152"/>
                  <a:pt x="121" y="152"/>
                </a:cubicBezTo>
                <a:cubicBezTo>
                  <a:pt x="31" y="152"/>
                  <a:pt x="31" y="152"/>
                  <a:pt x="31" y="152"/>
                </a:cubicBezTo>
                <a:cubicBezTo>
                  <a:pt x="31" y="152"/>
                  <a:pt x="30" y="152"/>
                  <a:pt x="30" y="151"/>
                </a:cubicBezTo>
                <a:cubicBezTo>
                  <a:pt x="29" y="150"/>
                  <a:pt x="29" y="150"/>
                  <a:pt x="28" y="148"/>
                </a:cubicBezTo>
                <a:cubicBezTo>
                  <a:pt x="28" y="147"/>
                  <a:pt x="27" y="145"/>
                  <a:pt x="27" y="144"/>
                </a:cubicBezTo>
                <a:cubicBezTo>
                  <a:pt x="27" y="41"/>
                  <a:pt x="27" y="41"/>
                  <a:pt x="27" y="41"/>
                </a:cubicBezTo>
                <a:cubicBezTo>
                  <a:pt x="124" y="41"/>
                  <a:pt x="124" y="41"/>
                  <a:pt x="124" y="41"/>
                </a:cubicBezTo>
                <a:lnTo>
                  <a:pt x="124" y="144"/>
                </a:lnTo>
                <a:close/>
                <a:moveTo>
                  <a:pt x="124" y="144"/>
                </a:moveTo>
                <a:cubicBezTo>
                  <a:pt x="124" y="144"/>
                  <a:pt x="124" y="144"/>
                  <a:pt x="124" y="1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8" name="Freeform 691"/>
          <p:cNvSpPr>
            <a:spLocks noEditPoints="1"/>
          </p:cNvSpPr>
          <p:nvPr/>
        </p:nvSpPr>
        <p:spPr bwMode="auto">
          <a:xfrm>
            <a:off x="6275918" y="4936068"/>
            <a:ext cx="16933" cy="91017"/>
          </a:xfrm>
          <a:custGeom>
            <a:avLst/>
            <a:gdLst>
              <a:gd name="T0" fmla="*/ 4 w 14"/>
              <a:gd name="T1" fmla="*/ 69 h 69"/>
              <a:gd name="T2" fmla="*/ 11 w 14"/>
              <a:gd name="T3" fmla="*/ 69 h 69"/>
              <a:gd name="T4" fmla="*/ 13 w 14"/>
              <a:gd name="T5" fmla="*/ 68 h 69"/>
              <a:gd name="T6" fmla="*/ 14 w 14"/>
              <a:gd name="T7" fmla="*/ 66 h 69"/>
              <a:gd name="T8" fmla="*/ 14 w 14"/>
              <a:gd name="T9" fmla="*/ 4 h 69"/>
              <a:gd name="T10" fmla="*/ 13 w 14"/>
              <a:gd name="T11" fmla="*/ 1 h 69"/>
              <a:gd name="T12" fmla="*/ 11 w 14"/>
              <a:gd name="T13" fmla="*/ 0 h 69"/>
              <a:gd name="T14" fmla="*/ 4 w 14"/>
              <a:gd name="T15" fmla="*/ 0 h 69"/>
              <a:gd name="T16" fmla="*/ 1 w 14"/>
              <a:gd name="T17" fmla="*/ 1 h 69"/>
              <a:gd name="T18" fmla="*/ 0 w 14"/>
              <a:gd name="T19" fmla="*/ 4 h 69"/>
              <a:gd name="T20" fmla="*/ 0 w 14"/>
              <a:gd name="T21" fmla="*/ 66 h 69"/>
              <a:gd name="T22" fmla="*/ 1 w 14"/>
              <a:gd name="T23" fmla="*/ 68 h 69"/>
              <a:gd name="T24" fmla="*/ 4 w 14"/>
              <a:gd name="T25" fmla="*/ 69 h 69"/>
              <a:gd name="T26" fmla="*/ 4 w 14"/>
              <a:gd name="T27" fmla="*/ 69 h 69"/>
              <a:gd name="T28" fmla="*/ 4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4" y="69"/>
                </a:moveTo>
                <a:cubicBezTo>
                  <a:pt x="11" y="69"/>
                  <a:pt x="11" y="69"/>
                  <a:pt x="11" y="69"/>
                </a:cubicBezTo>
                <a:cubicBezTo>
                  <a:pt x="12" y="69"/>
                  <a:pt x="13" y="69"/>
                  <a:pt x="13" y="68"/>
                </a:cubicBezTo>
                <a:cubicBezTo>
                  <a:pt x="14" y="68"/>
                  <a:pt x="14" y="67"/>
                  <a:pt x="14" y="66"/>
                </a:cubicBezTo>
                <a:cubicBezTo>
                  <a:pt x="14" y="4"/>
                  <a:pt x="14" y="4"/>
                  <a:pt x="14" y="4"/>
                </a:cubicBezTo>
                <a:cubicBezTo>
                  <a:pt x="14" y="3"/>
                  <a:pt x="14" y="2"/>
                  <a:pt x="13" y="1"/>
                </a:cubicBezTo>
                <a:cubicBezTo>
                  <a:pt x="13" y="0"/>
                  <a:pt x="12" y="0"/>
                  <a:pt x="11" y="0"/>
                </a:cubicBezTo>
                <a:cubicBezTo>
                  <a:pt x="4" y="0"/>
                  <a:pt x="4" y="0"/>
                  <a:pt x="4" y="0"/>
                </a:cubicBezTo>
                <a:cubicBezTo>
                  <a:pt x="3" y="0"/>
                  <a:pt x="2" y="0"/>
                  <a:pt x="1" y="1"/>
                </a:cubicBezTo>
                <a:cubicBezTo>
                  <a:pt x="1" y="2"/>
                  <a:pt x="0" y="3"/>
                  <a:pt x="0" y="4"/>
                </a:cubicBezTo>
                <a:cubicBezTo>
                  <a:pt x="0" y="66"/>
                  <a:pt x="0" y="66"/>
                  <a:pt x="0" y="66"/>
                </a:cubicBezTo>
                <a:cubicBezTo>
                  <a:pt x="0" y="67"/>
                  <a:pt x="1" y="68"/>
                  <a:pt x="1" y="68"/>
                </a:cubicBezTo>
                <a:cubicBezTo>
                  <a:pt x="2" y="69"/>
                  <a:pt x="3" y="69"/>
                  <a:pt x="4" y="69"/>
                </a:cubicBezTo>
                <a:close/>
                <a:moveTo>
                  <a:pt x="4" y="69"/>
                </a:moveTo>
                <a:cubicBezTo>
                  <a:pt x="4" y="69"/>
                  <a:pt x="4" y="69"/>
                  <a:pt x="4"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9" name="Freeform 692"/>
          <p:cNvSpPr>
            <a:spLocks noEditPoints="1"/>
          </p:cNvSpPr>
          <p:nvPr/>
        </p:nvSpPr>
        <p:spPr bwMode="auto">
          <a:xfrm>
            <a:off x="6311901" y="4936068"/>
            <a:ext cx="19049" cy="91017"/>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4" y="68"/>
                  <a:pt x="14" y="67"/>
                  <a:pt x="14" y="66"/>
                </a:cubicBezTo>
                <a:cubicBezTo>
                  <a:pt x="14" y="4"/>
                  <a:pt x="14" y="4"/>
                  <a:pt x="14" y="4"/>
                </a:cubicBezTo>
                <a:cubicBezTo>
                  <a:pt x="14" y="3"/>
                  <a:pt x="14" y="2"/>
                  <a:pt x="13" y="1"/>
                </a:cubicBezTo>
                <a:cubicBezTo>
                  <a:pt x="12" y="0"/>
                  <a:pt x="11" y="0"/>
                  <a:pt x="10" y="0"/>
                </a:cubicBezTo>
                <a:cubicBezTo>
                  <a:pt x="3" y="0"/>
                  <a:pt x="3" y="0"/>
                  <a:pt x="3" y="0"/>
                </a:cubicBezTo>
                <a:cubicBezTo>
                  <a:pt x="2" y="0"/>
                  <a:pt x="2" y="0"/>
                  <a:pt x="1" y="1"/>
                </a:cubicBezTo>
                <a:cubicBezTo>
                  <a:pt x="0" y="2"/>
                  <a:pt x="0" y="3"/>
                  <a:pt x="0" y="4"/>
                </a:cubicBezTo>
                <a:cubicBezTo>
                  <a:pt x="0" y="66"/>
                  <a:pt x="0" y="66"/>
                  <a:pt x="0" y="66"/>
                </a:cubicBezTo>
                <a:cubicBezTo>
                  <a:pt x="0" y="67"/>
                  <a:pt x="0" y="68"/>
                  <a:pt x="1" y="68"/>
                </a:cubicBezTo>
                <a:cubicBezTo>
                  <a:pt x="2" y="69"/>
                  <a:pt x="2" y="69"/>
                  <a:pt x="3" y="69"/>
                </a:cubicBezTo>
                <a:close/>
                <a:moveTo>
                  <a:pt x="3" y="69"/>
                </a:moveTo>
                <a:cubicBezTo>
                  <a:pt x="3" y="69"/>
                  <a:pt x="3" y="69"/>
                  <a:pt x="3"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0" name="Freeform 693"/>
          <p:cNvSpPr>
            <a:spLocks noEditPoints="1"/>
          </p:cNvSpPr>
          <p:nvPr/>
        </p:nvSpPr>
        <p:spPr bwMode="auto">
          <a:xfrm>
            <a:off x="6347885" y="4936068"/>
            <a:ext cx="19049" cy="91017"/>
          </a:xfrm>
          <a:custGeom>
            <a:avLst/>
            <a:gdLst>
              <a:gd name="T0" fmla="*/ 3 w 14"/>
              <a:gd name="T1" fmla="*/ 69 h 69"/>
              <a:gd name="T2" fmla="*/ 10 w 14"/>
              <a:gd name="T3" fmla="*/ 69 h 69"/>
              <a:gd name="T4" fmla="*/ 13 w 14"/>
              <a:gd name="T5" fmla="*/ 68 h 69"/>
              <a:gd name="T6" fmla="*/ 14 w 14"/>
              <a:gd name="T7" fmla="*/ 66 h 69"/>
              <a:gd name="T8" fmla="*/ 14 w 14"/>
              <a:gd name="T9" fmla="*/ 4 h 69"/>
              <a:gd name="T10" fmla="*/ 13 w 14"/>
              <a:gd name="T11" fmla="*/ 1 h 69"/>
              <a:gd name="T12" fmla="*/ 10 w 14"/>
              <a:gd name="T13" fmla="*/ 0 h 69"/>
              <a:gd name="T14" fmla="*/ 3 w 14"/>
              <a:gd name="T15" fmla="*/ 0 h 69"/>
              <a:gd name="T16" fmla="*/ 1 w 14"/>
              <a:gd name="T17" fmla="*/ 1 h 69"/>
              <a:gd name="T18" fmla="*/ 0 w 14"/>
              <a:gd name="T19" fmla="*/ 4 h 69"/>
              <a:gd name="T20" fmla="*/ 0 w 14"/>
              <a:gd name="T21" fmla="*/ 66 h 69"/>
              <a:gd name="T22" fmla="*/ 1 w 14"/>
              <a:gd name="T23" fmla="*/ 68 h 69"/>
              <a:gd name="T24" fmla="*/ 3 w 14"/>
              <a:gd name="T25" fmla="*/ 69 h 69"/>
              <a:gd name="T26" fmla="*/ 3 w 14"/>
              <a:gd name="T27" fmla="*/ 69 h 69"/>
              <a:gd name="T28" fmla="*/ 3 w 14"/>
              <a:gd name="T29"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69">
                <a:moveTo>
                  <a:pt x="3" y="69"/>
                </a:moveTo>
                <a:cubicBezTo>
                  <a:pt x="10" y="69"/>
                  <a:pt x="10" y="69"/>
                  <a:pt x="10" y="69"/>
                </a:cubicBezTo>
                <a:cubicBezTo>
                  <a:pt x="11" y="69"/>
                  <a:pt x="12" y="69"/>
                  <a:pt x="13" y="68"/>
                </a:cubicBezTo>
                <a:cubicBezTo>
                  <a:pt x="13" y="68"/>
                  <a:pt x="14" y="67"/>
                  <a:pt x="14" y="66"/>
                </a:cubicBezTo>
                <a:cubicBezTo>
                  <a:pt x="14" y="4"/>
                  <a:pt x="14" y="4"/>
                  <a:pt x="14" y="4"/>
                </a:cubicBezTo>
                <a:cubicBezTo>
                  <a:pt x="14" y="3"/>
                  <a:pt x="13" y="2"/>
                  <a:pt x="13" y="1"/>
                </a:cubicBezTo>
                <a:cubicBezTo>
                  <a:pt x="12" y="0"/>
                  <a:pt x="11" y="0"/>
                  <a:pt x="10" y="0"/>
                </a:cubicBezTo>
                <a:cubicBezTo>
                  <a:pt x="3" y="0"/>
                  <a:pt x="3" y="0"/>
                  <a:pt x="3" y="0"/>
                </a:cubicBezTo>
                <a:cubicBezTo>
                  <a:pt x="2" y="0"/>
                  <a:pt x="1" y="0"/>
                  <a:pt x="1" y="1"/>
                </a:cubicBezTo>
                <a:cubicBezTo>
                  <a:pt x="0" y="2"/>
                  <a:pt x="0" y="3"/>
                  <a:pt x="0" y="4"/>
                </a:cubicBezTo>
                <a:cubicBezTo>
                  <a:pt x="0" y="66"/>
                  <a:pt x="0" y="66"/>
                  <a:pt x="0" y="66"/>
                </a:cubicBezTo>
                <a:cubicBezTo>
                  <a:pt x="0" y="67"/>
                  <a:pt x="0" y="68"/>
                  <a:pt x="1" y="68"/>
                </a:cubicBezTo>
                <a:cubicBezTo>
                  <a:pt x="1" y="69"/>
                  <a:pt x="2" y="69"/>
                  <a:pt x="3" y="69"/>
                </a:cubicBezTo>
                <a:close/>
                <a:moveTo>
                  <a:pt x="3" y="69"/>
                </a:moveTo>
                <a:cubicBezTo>
                  <a:pt x="3" y="69"/>
                  <a:pt x="3" y="69"/>
                  <a:pt x="3" y="6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1" name="Freeform 694"/>
          <p:cNvSpPr>
            <a:spLocks noEditPoints="1"/>
          </p:cNvSpPr>
          <p:nvPr/>
        </p:nvSpPr>
        <p:spPr bwMode="auto">
          <a:xfrm>
            <a:off x="9624484" y="1123953"/>
            <a:ext cx="226483" cy="226484"/>
          </a:xfrm>
          <a:custGeom>
            <a:avLst/>
            <a:gdLst>
              <a:gd name="T0" fmla="*/ 171 w 173"/>
              <a:gd name="T1" fmla="*/ 2 h 173"/>
              <a:gd name="T2" fmla="*/ 166 w 173"/>
              <a:gd name="T3" fmla="*/ 0 h 173"/>
              <a:gd name="T4" fmla="*/ 7 w 173"/>
              <a:gd name="T5" fmla="*/ 0 h 173"/>
              <a:gd name="T6" fmla="*/ 2 w 173"/>
              <a:gd name="T7" fmla="*/ 2 h 173"/>
              <a:gd name="T8" fmla="*/ 0 w 173"/>
              <a:gd name="T9" fmla="*/ 7 h 173"/>
              <a:gd name="T10" fmla="*/ 0 w 173"/>
              <a:gd name="T11" fmla="*/ 166 h 173"/>
              <a:gd name="T12" fmla="*/ 2 w 173"/>
              <a:gd name="T13" fmla="*/ 171 h 173"/>
              <a:gd name="T14" fmla="*/ 7 w 173"/>
              <a:gd name="T15" fmla="*/ 173 h 173"/>
              <a:gd name="T16" fmla="*/ 166 w 173"/>
              <a:gd name="T17" fmla="*/ 173 h 173"/>
              <a:gd name="T18" fmla="*/ 171 w 173"/>
              <a:gd name="T19" fmla="*/ 171 h 173"/>
              <a:gd name="T20" fmla="*/ 173 w 173"/>
              <a:gd name="T21" fmla="*/ 166 h 173"/>
              <a:gd name="T22" fmla="*/ 173 w 173"/>
              <a:gd name="T23" fmla="*/ 7 h 173"/>
              <a:gd name="T24" fmla="*/ 171 w 173"/>
              <a:gd name="T25" fmla="*/ 2 h 173"/>
              <a:gd name="T26" fmla="*/ 79 w 173"/>
              <a:gd name="T27" fmla="*/ 137 h 173"/>
              <a:gd name="T28" fmla="*/ 78 w 173"/>
              <a:gd name="T29" fmla="*/ 140 h 173"/>
              <a:gd name="T30" fmla="*/ 76 w 173"/>
              <a:gd name="T31" fmla="*/ 141 h 173"/>
              <a:gd name="T32" fmla="*/ 21 w 173"/>
              <a:gd name="T33" fmla="*/ 141 h 173"/>
              <a:gd name="T34" fmla="*/ 19 w 173"/>
              <a:gd name="T35" fmla="*/ 140 h 173"/>
              <a:gd name="T36" fmla="*/ 18 w 173"/>
              <a:gd name="T37" fmla="*/ 137 h 173"/>
              <a:gd name="T38" fmla="*/ 18 w 173"/>
              <a:gd name="T39" fmla="*/ 22 h 173"/>
              <a:gd name="T40" fmla="*/ 19 w 173"/>
              <a:gd name="T41" fmla="*/ 19 h 173"/>
              <a:gd name="T42" fmla="*/ 21 w 173"/>
              <a:gd name="T43" fmla="*/ 18 h 173"/>
              <a:gd name="T44" fmla="*/ 76 w 173"/>
              <a:gd name="T45" fmla="*/ 18 h 173"/>
              <a:gd name="T46" fmla="*/ 78 w 173"/>
              <a:gd name="T47" fmla="*/ 19 h 173"/>
              <a:gd name="T48" fmla="*/ 79 w 173"/>
              <a:gd name="T49" fmla="*/ 22 h 173"/>
              <a:gd name="T50" fmla="*/ 79 w 173"/>
              <a:gd name="T51" fmla="*/ 137 h 173"/>
              <a:gd name="T52" fmla="*/ 155 w 173"/>
              <a:gd name="T53" fmla="*/ 94 h 173"/>
              <a:gd name="T54" fmla="*/ 154 w 173"/>
              <a:gd name="T55" fmla="*/ 97 h 173"/>
              <a:gd name="T56" fmla="*/ 151 w 173"/>
              <a:gd name="T57" fmla="*/ 98 h 173"/>
              <a:gd name="T58" fmla="*/ 97 w 173"/>
              <a:gd name="T59" fmla="*/ 98 h 173"/>
              <a:gd name="T60" fmla="*/ 95 w 173"/>
              <a:gd name="T61" fmla="*/ 97 h 173"/>
              <a:gd name="T62" fmla="*/ 94 w 173"/>
              <a:gd name="T63" fmla="*/ 94 h 173"/>
              <a:gd name="T64" fmla="*/ 94 w 173"/>
              <a:gd name="T65" fmla="*/ 22 h 173"/>
              <a:gd name="T66" fmla="*/ 95 w 173"/>
              <a:gd name="T67" fmla="*/ 19 h 173"/>
              <a:gd name="T68" fmla="*/ 97 w 173"/>
              <a:gd name="T69" fmla="*/ 18 h 173"/>
              <a:gd name="T70" fmla="*/ 151 w 173"/>
              <a:gd name="T71" fmla="*/ 18 h 173"/>
              <a:gd name="T72" fmla="*/ 154 w 173"/>
              <a:gd name="T73" fmla="*/ 19 h 173"/>
              <a:gd name="T74" fmla="*/ 155 w 173"/>
              <a:gd name="T75" fmla="*/ 22 h 173"/>
              <a:gd name="T76" fmla="*/ 155 w 173"/>
              <a:gd name="T77" fmla="*/ 94 h 173"/>
              <a:gd name="T78" fmla="*/ 155 w 173"/>
              <a:gd name="T79" fmla="*/ 94 h 173"/>
              <a:gd name="T80" fmla="*/ 155 w 173"/>
              <a:gd name="T81" fmla="*/ 9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3" h="173">
                <a:moveTo>
                  <a:pt x="171" y="2"/>
                </a:moveTo>
                <a:cubicBezTo>
                  <a:pt x="169" y="1"/>
                  <a:pt x="168" y="0"/>
                  <a:pt x="166" y="0"/>
                </a:cubicBezTo>
                <a:cubicBezTo>
                  <a:pt x="7" y="0"/>
                  <a:pt x="7" y="0"/>
                  <a:pt x="7" y="0"/>
                </a:cubicBezTo>
                <a:cubicBezTo>
                  <a:pt x="5" y="0"/>
                  <a:pt x="3" y="1"/>
                  <a:pt x="2" y="2"/>
                </a:cubicBezTo>
                <a:cubicBezTo>
                  <a:pt x="0" y="4"/>
                  <a:pt x="0" y="5"/>
                  <a:pt x="0" y="7"/>
                </a:cubicBezTo>
                <a:cubicBezTo>
                  <a:pt x="0" y="166"/>
                  <a:pt x="0" y="166"/>
                  <a:pt x="0" y="166"/>
                </a:cubicBezTo>
                <a:cubicBezTo>
                  <a:pt x="0" y="168"/>
                  <a:pt x="0" y="170"/>
                  <a:pt x="2" y="171"/>
                </a:cubicBezTo>
                <a:cubicBezTo>
                  <a:pt x="3" y="173"/>
                  <a:pt x="5" y="173"/>
                  <a:pt x="7" y="173"/>
                </a:cubicBezTo>
                <a:cubicBezTo>
                  <a:pt x="166" y="173"/>
                  <a:pt x="166" y="173"/>
                  <a:pt x="166" y="173"/>
                </a:cubicBezTo>
                <a:cubicBezTo>
                  <a:pt x="168" y="173"/>
                  <a:pt x="169" y="173"/>
                  <a:pt x="171" y="171"/>
                </a:cubicBezTo>
                <a:cubicBezTo>
                  <a:pt x="172" y="170"/>
                  <a:pt x="173" y="168"/>
                  <a:pt x="173" y="166"/>
                </a:cubicBezTo>
                <a:cubicBezTo>
                  <a:pt x="173" y="7"/>
                  <a:pt x="173" y="7"/>
                  <a:pt x="173" y="7"/>
                </a:cubicBezTo>
                <a:cubicBezTo>
                  <a:pt x="173" y="5"/>
                  <a:pt x="172" y="4"/>
                  <a:pt x="171" y="2"/>
                </a:cubicBezTo>
                <a:close/>
                <a:moveTo>
                  <a:pt x="79" y="137"/>
                </a:moveTo>
                <a:cubicBezTo>
                  <a:pt x="79" y="138"/>
                  <a:pt x="79" y="139"/>
                  <a:pt x="78" y="140"/>
                </a:cubicBezTo>
                <a:cubicBezTo>
                  <a:pt x="77" y="141"/>
                  <a:pt x="77" y="141"/>
                  <a:pt x="76" y="141"/>
                </a:cubicBezTo>
                <a:cubicBezTo>
                  <a:pt x="21" y="141"/>
                  <a:pt x="21" y="141"/>
                  <a:pt x="21" y="141"/>
                </a:cubicBezTo>
                <a:cubicBezTo>
                  <a:pt x="20" y="141"/>
                  <a:pt x="19" y="141"/>
                  <a:pt x="19" y="140"/>
                </a:cubicBezTo>
                <a:cubicBezTo>
                  <a:pt x="18" y="139"/>
                  <a:pt x="18" y="138"/>
                  <a:pt x="18" y="137"/>
                </a:cubicBezTo>
                <a:cubicBezTo>
                  <a:pt x="18" y="22"/>
                  <a:pt x="18" y="22"/>
                  <a:pt x="18" y="22"/>
                </a:cubicBezTo>
                <a:cubicBezTo>
                  <a:pt x="18" y="21"/>
                  <a:pt x="18" y="20"/>
                  <a:pt x="19" y="19"/>
                </a:cubicBezTo>
                <a:cubicBezTo>
                  <a:pt x="19" y="18"/>
                  <a:pt x="20" y="18"/>
                  <a:pt x="21" y="18"/>
                </a:cubicBezTo>
                <a:cubicBezTo>
                  <a:pt x="76" y="18"/>
                  <a:pt x="76" y="18"/>
                  <a:pt x="76" y="18"/>
                </a:cubicBezTo>
                <a:cubicBezTo>
                  <a:pt x="77" y="18"/>
                  <a:pt x="77" y="18"/>
                  <a:pt x="78" y="19"/>
                </a:cubicBezTo>
                <a:cubicBezTo>
                  <a:pt x="79" y="20"/>
                  <a:pt x="79" y="21"/>
                  <a:pt x="79" y="22"/>
                </a:cubicBezTo>
                <a:lnTo>
                  <a:pt x="79" y="137"/>
                </a:lnTo>
                <a:close/>
                <a:moveTo>
                  <a:pt x="155" y="94"/>
                </a:moveTo>
                <a:cubicBezTo>
                  <a:pt x="155" y="95"/>
                  <a:pt x="155" y="96"/>
                  <a:pt x="154" y="97"/>
                </a:cubicBezTo>
                <a:cubicBezTo>
                  <a:pt x="153" y="97"/>
                  <a:pt x="152" y="98"/>
                  <a:pt x="151" y="98"/>
                </a:cubicBezTo>
                <a:cubicBezTo>
                  <a:pt x="97" y="98"/>
                  <a:pt x="97" y="98"/>
                  <a:pt x="97" y="98"/>
                </a:cubicBezTo>
                <a:cubicBezTo>
                  <a:pt x="96" y="98"/>
                  <a:pt x="95" y="97"/>
                  <a:pt x="95" y="97"/>
                </a:cubicBezTo>
                <a:cubicBezTo>
                  <a:pt x="94" y="96"/>
                  <a:pt x="94" y="95"/>
                  <a:pt x="94" y="94"/>
                </a:cubicBezTo>
                <a:cubicBezTo>
                  <a:pt x="94" y="22"/>
                  <a:pt x="94" y="22"/>
                  <a:pt x="94" y="22"/>
                </a:cubicBezTo>
                <a:cubicBezTo>
                  <a:pt x="94" y="21"/>
                  <a:pt x="94" y="20"/>
                  <a:pt x="95" y="19"/>
                </a:cubicBezTo>
                <a:cubicBezTo>
                  <a:pt x="95" y="18"/>
                  <a:pt x="96" y="18"/>
                  <a:pt x="97" y="18"/>
                </a:cubicBezTo>
                <a:cubicBezTo>
                  <a:pt x="151" y="18"/>
                  <a:pt x="151" y="18"/>
                  <a:pt x="151" y="18"/>
                </a:cubicBezTo>
                <a:cubicBezTo>
                  <a:pt x="152" y="18"/>
                  <a:pt x="153" y="18"/>
                  <a:pt x="154" y="19"/>
                </a:cubicBezTo>
                <a:cubicBezTo>
                  <a:pt x="155" y="20"/>
                  <a:pt x="155" y="21"/>
                  <a:pt x="155" y="22"/>
                </a:cubicBezTo>
                <a:lnTo>
                  <a:pt x="155" y="94"/>
                </a:lnTo>
                <a:close/>
                <a:moveTo>
                  <a:pt x="155" y="94"/>
                </a:moveTo>
                <a:cubicBezTo>
                  <a:pt x="155" y="94"/>
                  <a:pt x="155" y="94"/>
                  <a:pt x="155" y="9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2" name="Freeform 695"/>
          <p:cNvSpPr>
            <a:spLocks noEditPoints="1"/>
          </p:cNvSpPr>
          <p:nvPr/>
        </p:nvSpPr>
        <p:spPr bwMode="auto">
          <a:xfrm>
            <a:off x="2794000" y="4859869"/>
            <a:ext cx="243416" cy="226484"/>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3" name="Freeform 696"/>
          <p:cNvSpPr>
            <a:spLocks noEditPoints="1"/>
          </p:cNvSpPr>
          <p:nvPr/>
        </p:nvSpPr>
        <p:spPr bwMode="auto">
          <a:xfrm>
            <a:off x="9984317" y="2605619"/>
            <a:ext cx="243416" cy="245533"/>
          </a:xfrm>
          <a:custGeom>
            <a:avLst/>
            <a:gdLst>
              <a:gd name="T0" fmla="*/ 174 w 186"/>
              <a:gd name="T1" fmla="*/ 46 h 186"/>
              <a:gd name="T2" fmla="*/ 140 w 186"/>
              <a:gd name="T3" fmla="*/ 12 h 186"/>
              <a:gd name="T4" fmla="*/ 93 w 186"/>
              <a:gd name="T5" fmla="*/ 0 h 186"/>
              <a:gd name="T6" fmla="*/ 47 w 186"/>
              <a:gd name="T7" fmla="*/ 12 h 186"/>
              <a:gd name="T8" fmla="*/ 13 w 186"/>
              <a:gd name="T9" fmla="*/ 46 h 186"/>
              <a:gd name="T10" fmla="*/ 0 w 186"/>
              <a:gd name="T11" fmla="*/ 93 h 186"/>
              <a:gd name="T12" fmla="*/ 13 w 186"/>
              <a:gd name="T13" fmla="*/ 139 h 186"/>
              <a:gd name="T14" fmla="*/ 47 w 186"/>
              <a:gd name="T15" fmla="*/ 173 h 186"/>
              <a:gd name="T16" fmla="*/ 93 w 186"/>
              <a:gd name="T17" fmla="*/ 186 h 186"/>
              <a:gd name="T18" fmla="*/ 140 w 186"/>
              <a:gd name="T19" fmla="*/ 173 h 186"/>
              <a:gd name="T20" fmla="*/ 174 w 186"/>
              <a:gd name="T21" fmla="*/ 139 h 186"/>
              <a:gd name="T22" fmla="*/ 186 w 186"/>
              <a:gd name="T23" fmla="*/ 93 h 186"/>
              <a:gd name="T24" fmla="*/ 174 w 186"/>
              <a:gd name="T25" fmla="*/ 46 h 186"/>
              <a:gd name="T26" fmla="*/ 150 w 186"/>
              <a:gd name="T27" fmla="*/ 126 h 186"/>
              <a:gd name="T28" fmla="*/ 126 w 186"/>
              <a:gd name="T29" fmla="*/ 150 h 186"/>
              <a:gd name="T30" fmla="*/ 93 w 186"/>
              <a:gd name="T31" fmla="*/ 158 h 186"/>
              <a:gd name="T32" fmla="*/ 60 w 186"/>
              <a:gd name="T33" fmla="*/ 150 h 186"/>
              <a:gd name="T34" fmla="*/ 36 w 186"/>
              <a:gd name="T35" fmla="*/ 126 h 186"/>
              <a:gd name="T36" fmla="*/ 28 w 186"/>
              <a:gd name="T37" fmla="*/ 93 h 186"/>
              <a:gd name="T38" fmla="*/ 36 w 186"/>
              <a:gd name="T39" fmla="*/ 60 h 186"/>
              <a:gd name="T40" fmla="*/ 60 w 186"/>
              <a:gd name="T41" fmla="*/ 36 h 186"/>
              <a:gd name="T42" fmla="*/ 93 w 186"/>
              <a:gd name="T43" fmla="*/ 27 h 186"/>
              <a:gd name="T44" fmla="*/ 126 w 186"/>
              <a:gd name="T45" fmla="*/ 36 h 186"/>
              <a:gd name="T46" fmla="*/ 150 w 186"/>
              <a:gd name="T47" fmla="*/ 60 h 186"/>
              <a:gd name="T48" fmla="*/ 159 w 186"/>
              <a:gd name="T49" fmla="*/ 93 h 186"/>
              <a:gd name="T50" fmla="*/ 150 w 186"/>
              <a:gd name="T51" fmla="*/ 126 h 186"/>
              <a:gd name="T52" fmla="*/ 150 w 186"/>
              <a:gd name="T53" fmla="*/ 126 h 186"/>
              <a:gd name="T54" fmla="*/ 150 w 186"/>
              <a:gd name="T55" fmla="*/ 12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6" h="186">
                <a:moveTo>
                  <a:pt x="174" y="46"/>
                </a:moveTo>
                <a:cubicBezTo>
                  <a:pt x="166" y="32"/>
                  <a:pt x="154" y="20"/>
                  <a:pt x="140" y="12"/>
                </a:cubicBezTo>
                <a:cubicBezTo>
                  <a:pt x="126" y="4"/>
                  <a:pt x="110" y="0"/>
                  <a:pt x="93" y="0"/>
                </a:cubicBezTo>
                <a:cubicBezTo>
                  <a:pt x="77" y="0"/>
                  <a:pt x="61" y="4"/>
                  <a:pt x="47" y="12"/>
                </a:cubicBezTo>
                <a:cubicBezTo>
                  <a:pt x="32" y="20"/>
                  <a:pt x="21" y="32"/>
                  <a:pt x="13" y="46"/>
                </a:cubicBezTo>
                <a:cubicBezTo>
                  <a:pt x="5" y="60"/>
                  <a:pt x="0" y="76"/>
                  <a:pt x="0" y="93"/>
                </a:cubicBezTo>
                <a:cubicBezTo>
                  <a:pt x="0" y="109"/>
                  <a:pt x="5" y="125"/>
                  <a:pt x="13" y="139"/>
                </a:cubicBezTo>
                <a:cubicBezTo>
                  <a:pt x="21" y="153"/>
                  <a:pt x="32" y="165"/>
                  <a:pt x="47" y="173"/>
                </a:cubicBezTo>
                <a:cubicBezTo>
                  <a:pt x="61" y="181"/>
                  <a:pt x="77" y="186"/>
                  <a:pt x="93" y="186"/>
                </a:cubicBezTo>
                <a:cubicBezTo>
                  <a:pt x="110" y="186"/>
                  <a:pt x="126" y="181"/>
                  <a:pt x="140" y="173"/>
                </a:cubicBezTo>
                <a:cubicBezTo>
                  <a:pt x="154" y="165"/>
                  <a:pt x="166" y="153"/>
                  <a:pt x="174" y="139"/>
                </a:cubicBezTo>
                <a:cubicBezTo>
                  <a:pt x="182" y="125"/>
                  <a:pt x="186" y="109"/>
                  <a:pt x="186" y="93"/>
                </a:cubicBezTo>
                <a:cubicBezTo>
                  <a:pt x="186" y="76"/>
                  <a:pt x="182" y="60"/>
                  <a:pt x="174" y="46"/>
                </a:cubicBezTo>
                <a:close/>
                <a:moveTo>
                  <a:pt x="150" y="126"/>
                </a:moveTo>
                <a:cubicBezTo>
                  <a:pt x="145" y="136"/>
                  <a:pt x="137" y="144"/>
                  <a:pt x="126" y="150"/>
                </a:cubicBezTo>
                <a:cubicBezTo>
                  <a:pt x="116" y="155"/>
                  <a:pt x="105" y="158"/>
                  <a:pt x="93" y="158"/>
                </a:cubicBezTo>
                <a:cubicBezTo>
                  <a:pt x="81" y="158"/>
                  <a:pt x="70" y="155"/>
                  <a:pt x="60" y="150"/>
                </a:cubicBezTo>
                <a:cubicBezTo>
                  <a:pt x="50" y="144"/>
                  <a:pt x="42" y="136"/>
                  <a:pt x="36" y="126"/>
                </a:cubicBezTo>
                <a:cubicBezTo>
                  <a:pt x="30" y="116"/>
                  <a:pt x="28" y="105"/>
                  <a:pt x="28" y="93"/>
                </a:cubicBezTo>
                <a:cubicBezTo>
                  <a:pt x="28" y="81"/>
                  <a:pt x="30" y="70"/>
                  <a:pt x="36" y="60"/>
                </a:cubicBezTo>
                <a:cubicBezTo>
                  <a:pt x="42" y="49"/>
                  <a:pt x="50" y="41"/>
                  <a:pt x="60" y="36"/>
                </a:cubicBezTo>
                <a:cubicBezTo>
                  <a:pt x="70" y="30"/>
                  <a:pt x="81" y="27"/>
                  <a:pt x="93" y="27"/>
                </a:cubicBezTo>
                <a:cubicBezTo>
                  <a:pt x="105" y="27"/>
                  <a:pt x="116" y="30"/>
                  <a:pt x="126" y="36"/>
                </a:cubicBezTo>
                <a:cubicBezTo>
                  <a:pt x="137" y="41"/>
                  <a:pt x="145" y="49"/>
                  <a:pt x="150" y="60"/>
                </a:cubicBezTo>
                <a:cubicBezTo>
                  <a:pt x="156" y="70"/>
                  <a:pt x="159" y="81"/>
                  <a:pt x="159" y="93"/>
                </a:cubicBezTo>
                <a:cubicBezTo>
                  <a:pt x="159" y="105"/>
                  <a:pt x="156" y="116"/>
                  <a:pt x="150" y="126"/>
                </a:cubicBezTo>
                <a:close/>
                <a:moveTo>
                  <a:pt x="150" y="126"/>
                </a:moveTo>
                <a:cubicBezTo>
                  <a:pt x="150" y="126"/>
                  <a:pt x="150" y="126"/>
                  <a:pt x="150" y="12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4" name="Freeform 697"/>
          <p:cNvSpPr>
            <a:spLocks noEditPoints="1"/>
          </p:cNvSpPr>
          <p:nvPr/>
        </p:nvSpPr>
        <p:spPr bwMode="auto">
          <a:xfrm>
            <a:off x="10052051" y="2667001"/>
            <a:ext cx="110067" cy="122767"/>
          </a:xfrm>
          <a:custGeom>
            <a:avLst/>
            <a:gdLst>
              <a:gd name="T0" fmla="*/ 45 w 85"/>
              <a:gd name="T1" fmla="*/ 1 h 93"/>
              <a:gd name="T2" fmla="*/ 42 w 85"/>
              <a:gd name="T3" fmla="*/ 0 h 93"/>
              <a:gd name="T4" fmla="*/ 40 w 85"/>
              <a:gd name="T5" fmla="*/ 1 h 93"/>
              <a:gd name="T6" fmla="*/ 1 w 85"/>
              <a:gd name="T7" fmla="*/ 40 h 93"/>
              <a:gd name="T8" fmla="*/ 0 w 85"/>
              <a:gd name="T9" fmla="*/ 43 h 93"/>
              <a:gd name="T10" fmla="*/ 1 w 85"/>
              <a:gd name="T11" fmla="*/ 45 h 93"/>
              <a:gd name="T12" fmla="*/ 4 w 85"/>
              <a:gd name="T13" fmla="*/ 47 h 93"/>
              <a:gd name="T14" fmla="*/ 27 w 85"/>
              <a:gd name="T15" fmla="*/ 47 h 93"/>
              <a:gd name="T16" fmla="*/ 27 w 85"/>
              <a:gd name="T17" fmla="*/ 89 h 93"/>
              <a:gd name="T18" fmla="*/ 28 w 85"/>
              <a:gd name="T19" fmla="*/ 92 h 93"/>
              <a:gd name="T20" fmla="*/ 31 w 85"/>
              <a:gd name="T21" fmla="*/ 93 h 93"/>
              <a:gd name="T22" fmla="*/ 54 w 85"/>
              <a:gd name="T23" fmla="*/ 93 h 93"/>
              <a:gd name="T24" fmla="*/ 57 w 85"/>
              <a:gd name="T25" fmla="*/ 92 h 93"/>
              <a:gd name="T26" fmla="*/ 58 w 85"/>
              <a:gd name="T27" fmla="*/ 89 h 93"/>
              <a:gd name="T28" fmla="*/ 58 w 85"/>
              <a:gd name="T29" fmla="*/ 47 h 93"/>
              <a:gd name="T30" fmla="*/ 81 w 85"/>
              <a:gd name="T31" fmla="*/ 47 h 93"/>
              <a:gd name="T32" fmla="*/ 85 w 85"/>
              <a:gd name="T33" fmla="*/ 44 h 93"/>
              <a:gd name="T34" fmla="*/ 84 w 85"/>
              <a:gd name="T35" fmla="*/ 40 h 93"/>
              <a:gd name="T36" fmla="*/ 45 w 85"/>
              <a:gd name="T37" fmla="*/ 1 h 93"/>
              <a:gd name="T38" fmla="*/ 45 w 85"/>
              <a:gd name="T39" fmla="*/ 1 h 93"/>
              <a:gd name="T40" fmla="*/ 45 w 85"/>
              <a:gd name="T41" fmla="*/ 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5" h="93">
                <a:moveTo>
                  <a:pt x="45" y="1"/>
                </a:moveTo>
                <a:cubicBezTo>
                  <a:pt x="44" y="0"/>
                  <a:pt x="43" y="0"/>
                  <a:pt x="42" y="0"/>
                </a:cubicBezTo>
                <a:cubicBezTo>
                  <a:pt x="41" y="0"/>
                  <a:pt x="41" y="0"/>
                  <a:pt x="40" y="1"/>
                </a:cubicBezTo>
                <a:cubicBezTo>
                  <a:pt x="1" y="40"/>
                  <a:pt x="1" y="40"/>
                  <a:pt x="1" y="40"/>
                </a:cubicBezTo>
                <a:cubicBezTo>
                  <a:pt x="0" y="41"/>
                  <a:pt x="0" y="42"/>
                  <a:pt x="0" y="43"/>
                </a:cubicBezTo>
                <a:cubicBezTo>
                  <a:pt x="0" y="44"/>
                  <a:pt x="0" y="45"/>
                  <a:pt x="1" y="45"/>
                </a:cubicBezTo>
                <a:cubicBezTo>
                  <a:pt x="2" y="46"/>
                  <a:pt x="3" y="47"/>
                  <a:pt x="4" y="47"/>
                </a:cubicBezTo>
                <a:cubicBezTo>
                  <a:pt x="27" y="47"/>
                  <a:pt x="27" y="47"/>
                  <a:pt x="27" y="47"/>
                </a:cubicBezTo>
                <a:cubicBezTo>
                  <a:pt x="27" y="89"/>
                  <a:pt x="27" y="89"/>
                  <a:pt x="27" y="89"/>
                </a:cubicBezTo>
                <a:cubicBezTo>
                  <a:pt x="27" y="90"/>
                  <a:pt x="27" y="91"/>
                  <a:pt x="28" y="92"/>
                </a:cubicBezTo>
                <a:cubicBezTo>
                  <a:pt x="29" y="93"/>
                  <a:pt x="30" y="93"/>
                  <a:pt x="31" y="93"/>
                </a:cubicBezTo>
                <a:cubicBezTo>
                  <a:pt x="54" y="93"/>
                  <a:pt x="54" y="93"/>
                  <a:pt x="54" y="93"/>
                </a:cubicBezTo>
                <a:cubicBezTo>
                  <a:pt x="55" y="93"/>
                  <a:pt x="56" y="93"/>
                  <a:pt x="57" y="92"/>
                </a:cubicBezTo>
                <a:cubicBezTo>
                  <a:pt x="58" y="91"/>
                  <a:pt x="58" y="90"/>
                  <a:pt x="58" y="89"/>
                </a:cubicBezTo>
                <a:cubicBezTo>
                  <a:pt x="58" y="47"/>
                  <a:pt x="58" y="47"/>
                  <a:pt x="58" y="47"/>
                </a:cubicBezTo>
                <a:cubicBezTo>
                  <a:pt x="81" y="47"/>
                  <a:pt x="81" y="47"/>
                  <a:pt x="81" y="47"/>
                </a:cubicBezTo>
                <a:cubicBezTo>
                  <a:pt x="83" y="47"/>
                  <a:pt x="84" y="46"/>
                  <a:pt x="85" y="44"/>
                </a:cubicBezTo>
                <a:cubicBezTo>
                  <a:pt x="85" y="43"/>
                  <a:pt x="85" y="41"/>
                  <a:pt x="84" y="40"/>
                </a:cubicBezTo>
                <a:lnTo>
                  <a:pt x="45" y="1"/>
                </a:lnTo>
                <a:close/>
                <a:moveTo>
                  <a:pt x="45" y="1"/>
                </a:moveTo>
                <a:cubicBezTo>
                  <a:pt x="45" y="1"/>
                  <a:pt x="45" y="1"/>
                  <a:pt x="45"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5" name="Freeform 698"/>
          <p:cNvSpPr>
            <a:spLocks noEditPoints="1"/>
          </p:cNvSpPr>
          <p:nvPr/>
        </p:nvSpPr>
        <p:spPr bwMode="auto">
          <a:xfrm>
            <a:off x="9605433" y="4146553"/>
            <a:ext cx="74083" cy="74084"/>
          </a:xfrm>
          <a:custGeom>
            <a:avLst/>
            <a:gdLst>
              <a:gd name="T0" fmla="*/ 7 w 57"/>
              <a:gd name="T1" fmla="*/ 56 h 56"/>
              <a:gd name="T2" fmla="*/ 50 w 57"/>
              <a:gd name="T3" fmla="*/ 56 h 56"/>
              <a:gd name="T4" fmla="*/ 55 w 57"/>
              <a:gd name="T5" fmla="*/ 54 h 56"/>
              <a:gd name="T6" fmla="*/ 57 w 57"/>
              <a:gd name="T7" fmla="*/ 49 h 56"/>
              <a:gd name="T8" fmla="*/ 57 w 57"/>
              <a:gd name="T9" fmla="*/ 7 h 56"/>
              <a:gd name="T10" fmla="*/ 55 w 57"/>
              <a:gd name="T11" fmla="*/ 2 h 56"/>
              <a:gd name="T12" fmla="*/ 50 w 57"/>
              <a:gd name="T13" fmla="*/ 0 h 56"/>
              <a:gd name="T14" fmla="*/ 7 w 57"/>
              <a:gd name="T15" fmla="*/ 0 h 56"/>
              <a:gd name="T16" fmla="*/ 2 w 57"/>
              <a:gd name="T17" fmla="*/ 2 h 56"/>
              <a:gd name="T18" fmla="*/ 0 w 57"/>
              <a:gd name="T19" fmla="*/ 7 h 56"/>
              <a:gd name="T20" fmla="*/ 0 w 57"/>
              <a:gd name="T21" fmla="*/ 49 h 56"/>
              <a:gd name="T22" fmla="*/ 2 w 57"/>
              <a:gd name="T23" fmla="*/ 54 h 56"/>
              <a:gd name="T24" fmla="*/ 7 w 57"/>
              <a:gd name="T25" fmla="*/ 56 h 56"/>
              <a:gd name="T26" fmla="*/ 7 w 57"/>
              <a:gd name="T27" fmla="*/ 56 h 56"/>
              <a:gd name="T28" fmla="*/ 7 w 57"/>
              <a:gd name="T29"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56">
                <a:moveTo>
                  <a:pt x="7" y="56"/>
                </a:moveTo>
                <a:cubicBezTo>
                  <a:pt x="50" y="56"/>
                  <a:pt x="50" y="56"/>
                  <a:pt x="50" y="56"/>
                </a:cubicBezTo>
                <a:cubicBezTo>
                  <a:pt x="52" y="56"/>
                  <a:pt x="53" y="56"/>
                  <a:pt x="55" y="54"/>
                </a:cubicBezTo>
                <a:cubicBezTo>
                  <a:pt x="56" y="53"/>
                  <a:pt x="57" y="51"/>
                  <a:pt x="57" y="49"/>
                </a:cubicBezTo>
                <a:cubicBezTo>
                  <a:pt x="57" y="7"/>
                  <a:pt x="57" y="7"/>
                  <a:pt x="57" y="7"/>
                </a:cubicBezTo>
                <a:cubicBezTo>
                  <a:pt x="57" y="5"/>
                  <a:pt x="56" y="3"/>
                  <a:pt x="55" y="2"/>
                </a:cubicBezTo>
                <a:cubicBezTo>
                  <a:pt x="53" y="0"/>
                  <a:pt x="52" y="0"/>
                  <a:pt x="50" y="0"/>
                </a:cubicBezTo>
                <a:cubicBezTo>
                  <a:pt x="7" y="0"/>
                  <a:pt x="7" y="0"/>
                  <a:pt x="7" y="0"/>
                </a:cubicBezTo>
                <a:cubicBezTo>
                  <a:pt x="5" y="0"/>
                  <a:pt x="4" y="0"/>
                  <a:pt x="2" y="2"/>
                </a:cubicBezTo>
                <a:cubicBezTo>
                  <a:pt x="1" y="3"/>
                  <a:pt x="0" y="5"/>
                  <a:pt x="0" y="7"/>
                </a:cubicBezTo>
                <a:cubicBezTo>
                  <a:pt x="0" y="49"/>
                  <a:pt x="0" y="49"/>
                  <a:pt x="0" y="49"/>
                </a:cubicBezTo>
                <a:cubicBezTo>
                  <a:pt x="0" y="51"/>
                  <a:pt x="1" y="53"/>
                  <a:pt x="2" y="54"/>
                </a:cubicBezTo>
                <a:cubicBezTo>
                  <a:pt x="4" y="56"/>
                  <a:pt x="5" y="56"/>
                  <a:pt x="7" y="56"/>
                </a:cubicBezTo>
                <a:close/>
                <a:moveTo>
                  <a:pt x="7" y="56"/>
                </a:moveTo>
                <a:cubicBezTo>
                  <a:pt x="7" y="56"/>
                  <a:pt x="7" y="56"/>
                  <a:pt x="7" y="5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6" name="Freeform 699"/>
          <p:cNvSpPr>
            <a:spLocks noEditPoints="1"/>
          </p:cNvSpPr>
          <p:nvPr/>
        </p:nvSpPr>
        <p:spPr bwMode="auto">
          <a:xfrm>
            <a:off x="9755717" y="4146553"/>
            <a:ext cx="74083" cy="74084"/>
          </a:xfrm>
          <a:custGeom>
            <a:avLst/>
            <a:gdLst>
              <a:gd name="T0" fmla="*/ 54 w 56"/>
              <a:gd name="T1" fmla="*/ 2 h 56"/>
              <a:gd name="T2" fmla="*/ 49 w 56"/>
              <a:gd name="T3" fmla="*/ 0 h 56"/>
              <a:gd name="T4" fmla="*/ 7 w 56"/>
              <a:gd name="T5" fmla="*/ 0 h 56"/>
              <a:gd name="T6" fmla="*/ 2 w 56"/>
              <a:gd name="T7" fmla="*/ 2 h 56"/>
              <a:gd name="T8" fmla="*/ 0 w 56"/>
              <a:gd name="T9" fmla="*/ 7 h 56"/>
              <a:gd name="T10" fmla="*/ 0 w 56"/>
              <a:gd name="T11" fmla="*/ 49 h 56"/>
              <a:gd name="T12" fmla="*/ 2 w 56"/>
              <a:gd name="T13" fmla="*/ 54 h 56"/>
              <a:gd name="T14" fmla="*/ 7 w 56"/>
              <a:gd name="T15" fmla="*/ 56 h 56"/>
              <a:gd name="T16" fmla="*/ 49 w 56"/>
              <a:gd name="T17" fmla="*/ 56 h 56"/>
              <a:gd name="T18" fmla="*/ 54 w 56"/>
              <a:gd name="T19" fmla="*/ 54 h 56"/>
              <a:gd name="T20" fmla="*/ 56 w 56"/>
              <a:gd name="T21" fmla="*/ 49 h 56"/>
              <a:gd name="T22" fmla="*/ 56 w 56"/>
              <a:gd name="T23" fmla="*/ 7 h 56"/>
              <a:gd name="T24" fmla="*/ 54 w 56"/>
              <a:gd name="T25" fmla="*/ 2 h 56"/>
              <a:gd name="T26" fmla="*/ 54 w 56"/>
              <a:gd name="T27" fmla="*/ 2 h 56"/>
              <a:gd name="T28" fmla="*/ 54 w 56"/>
              <a:gd name="T29"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56">
                <a:moveTo>
                  <a:pt x="54" y="2"/>
                </a:moveTo>
                <a:cubicBezTo>
                  <a:pt x="53" y="0"/>
                  <a:pt x="51" y="0"/>
                  <a:pt x="49" y="0"/>
                </a:cubicBezTo>
                <a:cubicBezTo>
                  <a:pt x="7" y="0"/>
                  <a:pt x="7" y="0"/>
                  <a:pt x="7" y="0"/>
                </a:cubicBezTo>
                <a:cubicBezTo>
                  <a:pt x="5" y="0"/>
                  <a:pt x="3" y="0"/>
                  <a:pt x="2" y="2"/>
                </a:cubicBezTo>
                <a:cubicBezTo>
                  <a:pt x="0" y="3"/>
                  <a:pt x="0" y="5"/>
                  <a:pt x="0" y="7"/>
                </a:cubicBezTo>
                <a:cubicBezTo>
                  <a:pt x="0" y="49"/>
                  <a:pt x="0" y="49"/>
                  <a:pt x="0" y="49"/>
                </a:cubicBezTo>
                <a:cubicBezTo>
                  <a:pt x="0" y="51"/>
                  <a:pt x="0" y="53"/>
                  <a:pt x="2" y="54"/>
                </a:cubicBezTo>
                <a:cubicBezTo>
                  <a:pt x="3" y="56"/>
                  <a:pt x="5" y="56"/>
                  <a:pt x="7" y="56"/>
                </a:cubicBezTo>
                <a:cubicBezTo>
                  <a:pt x="49" y="56"/>
                  <a:pt x="49" y="56"/>
                  <a:pt x="49" y="56"/>
                </a:cubicBezTo>
                <a:cubicBezTo>
                  <a:pt x="51" y="56"/>
                  <a:pt x="53" y="56"/>
                  <a:pt x="54" y="54"/>
                </a:cubicBezTo>
                <a:cubicBezTo>
                  <a:pt x="56" y="53"/>
                  <a:pt x="56" y="51"/>
                  <a:pt x="56" y="49"/>
                </a:cubicBezTo>
                <a:cubicBezTo>
                  <a:pt x="56" y="7"/>
                  <a:pt x="56" y="7"/>
                  <a:pt x="56" y="7"/>
                </a:cubicBezTo>
                <a:cubicBezTo>
                  <a:pt x="56" y="5"/>
                  <a:pt x="56" y="3"/>
                  <a:pt x="54" y="2"/>
                </a:cubicBezTo>
                <a:close/>
                <a:moveTo>
                  <a:pt x="54" y="2"/>
                </a:moveTo>
                <a:cubicBezTo>
                  <a:pt x="54" y="2"/>
                  <a:pt x="54" y="2"/>
                  <a:pt x="5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7" name="Freeform 700"/>
          <p:cNvSpPr>
            <a:spLocks noEditPoints="1"/>
          </p:cNvSpPr>
          <p:nvPr/>
        </p:nvSpPr>
        <p:spPr bwMode="auto">
          <a:xfrm>
            <a:off x="9605434" y="4239686"/>
            <a:ext cx="224367" cy="131233"/>
          </a:xfrm>
          <a:custGeom>
            <a:avLst/>
            <a:gdLst>
              <a:gd name="T0" fmla="*/ 163 w 170"/>
              <a:gd name="T1" fmla="*/ 0 h 100"/>
              <a:gd name="T2" fmla="*/ 121 w 170"/>
              <a:gd name="T3" fmla="*/ 0 h 100"/>
              <a:gd name="T4" fmla="*/ 116 w 170"/>
              <a:gd name="T5" fmla="*/ 3 h 100"/>
              <a:gd name="T6" fmla="*/ 114 w 170"/>
              <a:gd name="T7" fmla="*/ 8 h 100"/>
              <a:gd name="T8" fmla="*/ 114 w 170"/>
              <a:gd name="T9" fmla="*/ 22 h 100"/>
              <a:gd name="T10" fmla="*/ 111 w 170"/>
              <a:gd name="T11" fmla="*/ 32 h 100"/>
              <a:gd name="T12" fmla="*/ 105 w 170"/>
              <a:gd name="T13" fmla="*/ 38 h 100"/>
              <a:gd name="T14" fmla="*/ 97 w 170"/>
              <a:gd name="T15" fmla="*/ 41 h 100"/>
              <a:gd name="T16" fmla="*/ 90 w 170"/>
              <a:gd name="T17" fmla="*/ 43 h 100"/>
              <a:gd name="T18" fmla="*/ 85 w 170"/>
              <a:gd name="T19" fmla="*/ 43 h 100"/>
              <a:gd name="T20" fmla="*/ 80 w 170"/>
              <a:gd name="T21" fmla="*/ 43 h 100"/>
              <a:gd name="T22" fmla="*/ 73 w 170"/>
              <a:gd name="T23" fmla="*/ 41 h 100"/>
              <a:gd name="T24" fmla="*/ 65 w 170"/>
              <a:gd name="T25" fmla="*/ 38 h 100"/>
              <a:gd name="T26" fmla="*/ 59 w 170"/>
              <a:gd name="T27" fmla="*/ 32 h 100"/>
              <a:gd name="T28" fmla="*/ 57 w 170"/>
              <a:gd name="T29" fmla="*/ 22 h 100"/>
              <a:gd name="T30" fmla="*/ 57 w 170"/>
              <a:gd name="T31" fmla="*/ 8 h 100"/>
              <a:gd name="T32" fmla="*/ 55 w 170"/>
              <a:gd name="T33" fmla="*/ 3 h 100"/>
              <a:gd name="T34" fmla="*/ 50 w 170"/>
              <a:gd name="T35" fmla="*/ 0 h 100"/>
              <a:gd name="T36" fmla="*/ 7 w 170"/>
              <a:gd name="T37" fmla="*/ 0 h 100"/>
              <a:gd name="T38" fmla="*/ 2 w 170"/>
              <a:gd name="T39" fmla="*/ 3 h 100"/>
              <a:gd name="T40" fmla="*/ 0 w 170"/>
              <a:gd name="T41" fmla="*/ 8 h 100"/>
              <a:gd name="T42" fmla="*/ 0 w 170"/>
              <a:gd name="T43" fmla="*/ 22 h 100"/>
              <a:gd name="T44" fmla="*/ 11 w 170"/>
              <a:gd name="T45" fmla="*/ 62 h 100"/>
              <a:gd name="T46" fmla="*/ 41 w 170"/>
              <a:gd name="T47" fmla="*/ 90 h 100"/>
              <a:gd name="T48" fmla="*/ 85 w 170"/>
              <a:gd name="T49" fmla="*/ 100 h 100"/>
              <a:gd name="T50" fmla="*/ 129 w 170"/>
              <a:gd name="T51" fmla="*/ 90 h 100"/>
              <a:gd name="T52" fmla="*/ 159 w 170"/>
              <a:gd name="T53" fmla="*/ 62 h 100"/>
              <a:gd name="T54" fmla="*/ 170 w 170"/>
              <a:gd name="T55" fmla="*/ 22 h 100"/>
              <a:gd name="T56" fmla="*/ 170 w 170"/>
              <a:gd name="T57" fmla="*/ 8 h 100"/>
              <a:gd name="T58" fmla="*/ 168 w 170"/>
              <a:gd name="T59" fmla="*/ 3 h 100"/>
              <a:gd name="T60" fmla="*/ 163 w 170"/>
              <a:gd name="T61" fmla="*/ 0 h 100"/>
              <a:gd name="T62" fmla="*/ 163 w 170"/>
              <a:gd name="T63" fmla="*/ 0 h 100"/>
              <a:gd name="T64" fmla="*/ 163 w 170"/>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0" h="100">
                <a:moveTo>
                  <a:pt x="163" y="0"/>
                </a:moveTo>
                <a:cubicBezTo>
                  <a:pt x="121" y="0"/>
                  <a:pt x="121" y="0"/>
                  <a:pt x="121" y="0"/>
                </a:cubicBezTo>
                <a:cubicBezTo>
                  <a:pt x="119" y="0"/>
                  <a:pt x="117" y="1"/>
                  <a:pt x="116" y="3"/>
                </a:cubicBezTo>
                <a:cubicBezTo>
                  <a:pt x="114" y="4"/>
                  <a:pt x="114" y="6"/>
                  <a:pt x="114" y="8"/>
                </a:cubicBezTo>
                <a:cubicBezTo>
                  <a:pt x="114" y="22"/>
                  <a:pt x="114" y="22"/>
                  <a:pt x="114" y="22"/>
                </a:cubicBezTo>
                <a:cubicBezTo>
                  <a:pt x="114" y="26"/>
                  <a:pt x="113" y="29"/>
                  <a:pt x="111" y="32"/>
                </a:cubicBezTo>
                <a:cubicBezTo>
                  <a:pt x="109" y="34"/>
                  <a:pt x="107" y="37"/>
                  <a:pt x="105" y="38"/>
                </a:cubicBezTo>
                <a:cubicBezTo>
                  <a:pt x="103" y="39"/>
                  <a:pt x="100" y="41"/>
                  <a:pt x="97" y="41"/>
                </a:cubicBezTo>
                <a:cubicBezTo>
                  <a:pt x="94" y="42"/>
                  <a:pt x="92" y="43"/>
                  <a:pt x="90" y="43"/>
                </a:cubicBezTo>
                <a:cubicBezTo>
                  <a:pt x="88" y="43"/>
                  <a:pt x="87" y="43"/>
                  <a:pt x="85" y="43"/>
                </a:cubicBezTo>
                <a:cubicBezTo>
                  <a:pt x="84" y="43"/>
                  <a:pt x="82" y="43"/>
                  <a:pt x="80" y="43"/>
                </a:cubicBezTo>
                <a:cubicBezTo>
                  <a:pt x="79" y="43"/>
                  <a:pt x="76" y="42"/>
                  <a:pt x="73" y="41"/>
                </a:cubicBezTo>
                <a:cubicBezTo>
                  <a:pt x="70" y="41"/>
                  <a:pt x="68" y="39"/>
                  <a:pt x="65" y="38"/>
                </a:cubicBezTo>
                <a:cubicBezTo>
                  <a:pt x="63" y="37"/>
                  <a:pt x="61" y="34"/>
                  <a:pt x="59" y="32"/>
                </a:cubicBezTo>
                <a:cubicBezTo>
                  <a:pt x="58" y="29"/>
                  <a:pt x="57" y="26"/>
                  <a:pt x="57" y="22"/>
                </a:cubicBezTo>
                <a:cubicBezTo>
                  <a:pt x="57" y="8"/>
                  <a:pt x="57" y="8"/>
                  <a:pt x="57" y="8"/>
                </a:cubicBezTo>
                <a:cubicBezTo>
                  <a:pt x="57" y="6"/>
                  <a:pt x="56" y="4"/>
                  <a:pt x="55" y="3"/>
                </a:cubicBezTo>
                <a:cubicBezTo>
                  <a:pt x="53" y="1"/>
                  <a:pt x="52" y="0"/>
                  <a:pt x="50" y="0"/>
                </a:cubicBezTo>
                <a:cubicBezTo>
                  <a:pt x="7" y="0"/>
                  <a:pt x="7" y="0"/>
                  <a:pt x="7" y="0"/>
                </a:cubicBezTo>
                <a:cubicBezTo>
                  <a:pt x="5" y="0"/>
                  <a:pt x="4" y="1"/>
                  <a:pt x="2" y="3"/>
                </a:cubicBezTo>
                <a:cubicBezTo>
                  <a:pt x="1" y="4"/>
                  <a:pt x="0" y="6"/>
                  <a:pt x="0" y="8"/>
                </a:cubicBezTo>
                <a:cubicBezTo>
                  <a:pt x="0" y="22"/>
                  <a:pt x="0" y="22"/>
                  <a:pt x="0" y="22"/>
                </a:cubicBezTo>
                <a:cubicBezTo>
                  <a:pt x="0" y="37"/>
                  <a:pt x="4" y="50"/>
                  <a:pt x="11" y="62"/>
                </a:cubicBezTo>
                <a:cubicBezTo>
                  <a:pt x="18" y="74"/>
                  <a:pt x="28" y="83"/>
                  <a:pt x="41" y="90"/>
                </a:cubicBezTo>
                <a:cubicBezTo>
                  <a:pt x="54" y="96"/>
                  <a:pt x="69" y="100"/>
                  <a:pt x="85" y="100"/>
                </a:cubicBezTo>
                <a:cubicBezTo>
                  <a:pt x="101" y="100"/>
                  <a:pt x="116" y="96"/>
                  <a:pt x="129" y="90"/>
                </a:cubicBezTo>
                <a:cubicBezTo>
                  <a:pt x="142" y="83"/>
                  <a:pt x="152" y="74"/>
                  <a:pt x="159" y="62"/>
                </a:cubicBezTo>
                <a:cubicBezTo>
                  <a:pt x="167" y="50"/>
                  <a:pt x="170" y="37"/>
                  <a:pt x="170" y="22"/>
                </a:cubicBezTo>
                <a:cubicBezTo>
                  <a:pt x="170" y="8"/>
                  <a:pt x="170" y="8"/>
                  <a:pt x="170" y="8"/>
                </a:cubicBezTo>
                <a:cubicBezTo>
                  <a:pt x="170" y="6"/>
                  <a:pt x="170" y="4"/>
                  <a:pt x="168" y="3"/>
                </a:cubicBezTo>
                <a:cubicBezTo>
                  <a:pt x="167" y="1"/>
                  <a:pt x="165" y="0"/>
                  <a:pt x="163" y="0"/>
                </a:cubicBezTo>
                <a:close/>
                <a:moveTo>
                  <a:pt x="163" y="0"/>
                </a:moveTo>
                <a:cubicBezTo>
                  <a:pt x="163" y="0"/>
                  <a:pt x="163" y="0"/>
                  <a:pt x="16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8" name="Freeform 701"/>
          <p:cNvSpPr>
            <a:spLocks noEditPoints="1"/>
          </p:cNvSpPr>
          <p:nvPr/>
        </p:nvSpPr>
        <p:spPr bwMode="auto">
          <a:xfrm>
            <a:off x="8790517" y="4864100"/>
            <a:ext cx="287867" cy="270933"/>
          </a:xfrm>
          <a:custGeom>
            <a:avLst/>
            <a:gdLst>
              <a:gd name="T0" fmla="*/ 190 w 218"/>
              <a:gd name="T1" fmla="*/ 144 h 206"/>
              <a:gd name="T2" fmla="*/ 195 w 218"/>
              <a:gd name="T3" fmla="*/ 149 h 206"/>
              <a:gd name="T4" fmla="*/ 199 w 218"/>
              <a:gd name="T5" fmla="*/ 153 h 206"/>
              <a:gd name="T6" fmla="*/ 203 w 218"/>
              <a:gd name="T7" fmla="*/ 155 h 206"/>
              <a:gd name="T8" fmla="*/ 211 w 218"/>
              <a:gd name="T9" fmla="*/ 149 h 206"/>
              <a:gd name="T10" fmla="*/ 218 w 218"/>
              <a:gd name="T11" fmla="*/ 141 h 206"/>
              <a:gd name="T12" fmla="*/ 214 w 218"/>
              <a:gd name="T13" fmla="*/ 135 h 206"/>
              <a:gd name="T14" fmla="*/ 205 w 218"/>
              <a:gd name="T15" fmla="*/ 125 h 206"/>
              <a:gd name="T16" fmla="*/ 194 w 218"/>
              <a:gd name="T17" fmla="*/ 114 h 206"/>
              <a:gd name="T18" fmla="*/ 183 w 218"/>
              <a:gd name="T19" fmla="*/ 104 h 206"/>
              <a:gd name="T20" fmla="*/ 177 w 218"/>
              <a:gd name="T21" fmla="*/ 98 h 206"/>
              <a:gd name="T22" fmla="*/ 174 w 218"/>
              <a:gd name="T23" fmla="*/ 97 h 206"/>
              <a:gd name="T24" fmla="*/ 165 w 218"/>
              <a:gd name="T25" fmla="*/ 103 h 206"/>
              <a:gd name="T26" fmla="*/ 159 w 218"/>
              <a:gd name="T27" fmla="*/ 112 h 206"/>
              <a:gd name="T28" fmla="*/ 161 w 218"/>
              <a:gd name="T29" fmla="*/ 115 h 206"/>
              <a:gd name="T30" fmla="*/ 165 w 218"/>
              <a:gd name="T31" fmla="*/ 120 h 206"/>
              <a:gd name="T32" fmla="*/ 171 w 218"/>
              <a:gd name="T33" fmla="*/ 125 h 206"/>
              <a:gd name="T34" fmla="*/ 174 w 218"/>
              <a:gd name="T35" fmla="*/ 128 h 206"/>
              <a:gd name="T36" fmla="*/ 162 w 218"/>
              <a:gd name="T37" fmla="*/ 141 h 206"/>
              <a:gd name="T38" fmla="*/ 116 w 218"/>
              <a:gd name="T39" fmla="*/ 95 h 206"/>
              <a:gd name="T40" fmla="*/ 133 w 218"/>
              <a:gd name="T41" fmla="*/ 48 h 206"/>
              <a:gd name="T42" fmla="*/ 119 w 218"/>
              <a:gd name="T43" fmla="*/ 13 h 206"/>
              <a:gd name="T44" fmla="*/ 85 w 218"/>
              <a:gd name="T45" fmla="*/ 0 h 206"/>
              <a:gd name="T46" fmla="*/ 45 w 218"/>
              <a:gd name="T47" fmla="*/ 12 h 206"/>
              <a:gd name="T48" fmla="*/ 13 w 218"/>
              <a:gd name="T49" fmla="*/ 44 h 206"/>
              <a:gd name="T50" fmla="*/ 0 w 218"/>
              <a:gd name="T51" fmla="*/ 85 h 206"/>
              <a:gd name="T52" fmla="*/ 14 w 218"/>
              <a:gd name="T53" fmla="*/ 119 h 206"/>
              <a:gd name="T54" fmla="*/ 48 w 218"/>
              <a:gd name="T55" fmla="*/ 132 h 206"/>
              <a:gd name="T56" fmla="*/ 95 w 218"/>
              <a:gd name="T57" fmla="*/ 115 h 206"/>
              <a:gd name="T58" fmla="*/ 182 w 218"/>
              <a:gd name="T59" fmla="*/ 202 h 206"/>
              <a:gd name="T60" fmla="*/ 191 w 218"/>
              <a:gd name="T61" fmla="*/ 206 h 206"/>
              <a:gd name="T62" fmla="*/ 201 w 218"/>
              <a:gd name="T63" fmla="*/ 201 h 206"/>
              <a:gd name="T64" fmla="*/ 206 w 218"/>
              <a:gd name="T65" fmla="*/ 190 h 206"/>
              <a:gd name="T66" fmla="*/ 202 w 218"/>
              <a:gd name="T67" fmla="*/ 181 h 206"/>
              <a:gd name="T68" fmla="*/ 174 w 218"/>
              <a:gd name="T69" fmla="*/ 153 h 206"/>
              <a:gd name="T70" fmla="*/ 186 w 218"/>
              <a:gd name="T71" fmla="*/ 141 h 206"/>
              <a:gd name="T72" fmla="*/ 190 w 218"/>
              <a:gd name="T73" fmla="*/ 144 h 206"/>
              <a:gd name="T74" fmla="*/ 101 w 218"/>
              <a:gd name="T75" fmla="*/ 67 h 206"/>
              <a:gd name="T76" fmla="*/ 83 w 218"/>
              <a:gd name="T77" fmla="*/ 74 h 206"/>
              <a:gd name="T78" fmla="*/ 72 w 218"/>
              <a:gd name="T79" fmla="*/ 72 h 206"/>
              <a:gd name="T80" fmla="*/ 75 w 218"/>
              <a:gd name="T81" fmla="*/ 83 h 206"/>
              <a:gd name="T82" fmla="*/ 68 w 218"/>
              <a:gd name="T83" fmla="*/ 100 h 206"/>
              <a:gd name="T84" fmla="*/ 50 w 218"/>
              <a:gd name="T85" fmla="*/ 108 h 206"/>
              <a:gd name="T86" fmla="*/ 32 w 218"/>
              <a:gd name="T87" fmla="*/ 100 h 206"/>
              <a:gd name="T88" fmla="*/ 25 w 218"/>
              <a:gd name="T89" fmla="*/ 83 h 206"/>
              <a:gd name="T90" fmla="*/ 32 w 218"/>
              <a:gd name="T91" fmla="*/ 65 h 206"/>
              <a:gd name="T92" fmla="*/ 50 w 218"/>
              <a:gd name="T93" fmla="*/ 58 h 206"/>
              <a:gd name="T94" fmla="*/ 61 w 218"/>
              <a:gd name="T95" fmla="*/ 60 h 206"/>
              <a:gd name="T96" fmla="*/ 58 w 218"/>
              <a:gd name="T97" fmla="*/ 50 h 206"/>
              <a:gd name="T98" fmla="*/ 65 w 218"/>
              <a:gd name="T99" fmla="*/ 32 h 206"/>
              <a:gd name="T100" fmla="*/ 83 w 218"/>
              <a:gd name="T101" fmla="*/ 25 h 206"/>
              <a:gd name="T102" fmla="*/ 101 w 218"/>
              <a:gd name="T103" fmla="*/ 32 h 206"/>
              <a:gd name="T104" fmla="*/ 108 w 218"/>
              <a:gd name="T105" fmla="*/ 50 h 206"/>
              <a:gd name="T106" fmla="*/ 101 w 218"/>
              <a:gd name="T107" fmla="*/ 67 h 206"/>
              <a:gd name="T108" fmla="*/ 101 w 218"/>
              <a:gd name="T109" fmla="*/ 67 h 206"/>
              <a:gd name="T110" fmla="*/ 101 w 218"/>
              <a:gd name="T111" fmla="*/ 67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 h="206">
                <a:moveTo>
                  <a:pt x="190" y="144"/>
                </a:moveTo>
                <a:cubicBezTo>
                  <a:pt x="191" y="146"/>
                  <a:pt x="193" y="148"/>
                  <a:pt x="195" y="149"/>
                </a:cubicBezTo>
                <a:cubicBezTo>
                  <a:pt x="196" y="151"/>
                  <a:pt x="198" y="152"/>
                  <a:pt x="199" y="153"/>
                </a:cubicBezTo>
                <a:cubicBezTo>
                  <a:pt x="201" y="155"/>
                  <a:pt x="202" y="155"/>
                  <a:pt x="203" y="155"/>
                </a:cubicBezTo>
                <a:cubicBezTo>
                  <a:pt x="204" y="155"/>
                  <a:pt x="207" y="153"/>
                  <a:pt x="211" y="149"/>
                </a:cubicBezTo>
                <a:cubicBezTo>
                  <a:pt x="216" y="145"/>
                  <a:pt x="218" y="142"/>
                  <a:pt x="218" y="141"/>
                </a:cubicBezTo>
                <a:cubicBezTo>
                  <a:pt x="218" y="140"/>
                  <a:pt x="217" y="138"/>
                  <a:pt x="214" y="135"/>
                </a:cubicBezTo>
                <a:cubicBezTo>
                  <a:pt x="212" y="132"/>
                  <a:pt x="209" y="129"/>
                  <a:pt x="205" y="125"/>
                </a:cubicBezTo>
                <a:cubicBezTo>
                  <a:pt x="201" y="121"/>
                  <a:pt x="197" y="118"/>
                  <a:pt x="194" y="114"/>
                </a:cubicBezTo>
                <a:cubicBezTo>
                  <a:pt x="190" y="111"/>
                  <a:pt x="186" y="107"/>
                  <a:pt x="183" y="104"/>
                </a:cubicBezTo>
                <a:cubicBezTo>
                  <a:pt x="179" y="101"/>
                  <a:pt x="177" y="99"/>
                  <a:pt x="177" y="98"/>
                </a:cubicBezTo>
                <a:cubicBezTo>
                  <a:pt x="176" y="97"/>
                  <a:pt x="175" y="97"/>
                  <a:pt x="174" y="97"/>
                </a:cubicBezTo>
                <a:cubicBezTo>
                  <a:pt x="173" y="97"/>
                  <a:pt x="170" y="99"/>
                  <a:pt x="165" y="103"/>
                </a:cubicBezTo>
                <a:cubicBezTo>
                  <a:pt x="161" y="107"/>
                  <a:pt x="159" y="110"/>
                  <a:pt x="159" y="112"/>
                </a:cubicBezTo>
                <a:cubicBezTo>
                  <a:pt x="159" y="112"/>
                  <a:pt x="160" y="114"/>
                  <a:pt x="161" y="115"/>
                </a:cubicBezTo>
                <a:cubicBezTo>
                  <a:pt x="163" y="117"/>
                  <a:pt x="164" y="119"/>
                  <a:pt x="165" y="120"/>
                </a:cubicBezTo>
                <a:cubicBezTo>
                  <a:pt x="167" y="122"/>
                  <a:pt x="169" y="123"/>
                  <a:pt x="171" y="125"/>
                </a:cubicBezTo>
                <a:cubicBezTo>
                  <a:pt x="173" y="127"/>
                  <a:pt x="174" y="128"/>
                  <a:pt x="174" y="128"/>
                </a:cubicBezTo>
                <a:cubicBezTo>
                  <a:pt x="162" y="141"/>
                  <a:pt x="162" y="141"/>
                  <a:pt x="162" y="141"/>
                </a:cubicBezTo>
                <a:cubicBezTo>
                  <a:pt x="116" y="95"/>
                  <a:pt x="116" y="95"/>
                  <a:pt x="116" y="95"/>
                </a:cubicBezTo>
                <a:cubicBezTo>
                  <a:pt x="127" y="80"/>
                  <a:pt x="133" y="64"/>
                  <a:pt x="133" y="48"/>
                </a:cubicBezTo>
                <a:cubicBezTo>
                  <a:pt x="133" y="34"/>
                  <a:pt x="128" y="22"/>
                  <a:pt x="119" y="13"/>
                </a:cubicBezTo>
                <a:cubicBezTo>
                  <a:pt x="111" y="4"/>
                  <a:pt x="99" y="0"/>
                  <a:pt x="85" y="0"/>
                </a:cubicBezTo>
                <a:cubicBezTo>
                  <a:pt x="71" y="0"/>
                  <a:pt x="58" y="4"/>
                  <a:pt x="45" y="12"/>
                </a:cubicBezTo>
                <a:cubicBezTo>
                  <a:pt x="31" y="20"/>
                  <a:pt x="21" y="31"/>
                  <a:pt x="13" y="44"/>
                </a:cubicBezTo>
                <a:cubicBezTo>
                  <a:pt x="4" y="58"/>
                  <a:pt x="0" y="71"/>
                  <a:pt x="0" y="85"/>
                </a:cubicBezTo>
                <a:cubicBezTo>
                  <a:pt x="0" y="99"/>
                  <a:pt x="5" y="110"/>
                  <a:pt x="14" y="119"/>
                </a:cubicBezTo>
                <a:cubicBezTo>
                  <a:pt x="22" y="128"/>
                  <a:pt x="34" y="132"/>
                  <a:pt x="48" y="132"/>
                </a:cubicBezTo>
                <a:cubicBezTo>
                  <a:pt x="64" y="132"/>
                  <a:pt x="80" y="127"/>
                  <a:pt x="95" y="115"/>
                </a:cubicBezTo>
                <a:cubicBezTo>
                  <a:pt x="182" y="202"/>
                  <a:pt x="182" y="202"/>
                  <a:pt x="182" y="202"/>
                </a:cubicBezTo>
                <a:cubicBezTo>
                  <a:pt x="184" y="205"/>
                  <a:pt x="187" y="206"/>
                  <a:pt x="191" y="206"/>
                </a:cubicBezTo>
                <a:cubicBezTo>
                  <a:pt x="194" y="206"/>
                  <a:pt x="198" y="204"/>
                  <a:pt x="201" y="201"/>
                </a:cubicBezTo>
                <a:cubicBezTo>
                  <a:pt x="204" y="197"/>
                  <a:pt x="206" y="194"/>
                  <a:pt x="206" y="190"/>
                </a:cubicBezTo>
                <a:cubicBezTo>
                  <a:pt x="206" y="187"/>
                  <a:pt x="205" y="184"/>
                  <a:pt x="202" y="181"/>
                </a:cubicBezTo>
                <a:cubicBezTo>
                  <a:pt x="174" y="153"/>
                  <a:pt x="174" y="153"/>
                  <a:pt x="174" y="153"/>
                </a:cubicBezTo>
                <a:cubicBezTo>
                  <a:pt x="186" y="141"/>
                  <a:pt x="186" y="141"/>
                  <a:pt x="186" y="141"/>
                </a:cubicBezTo>
                <a:cubicBezTo>
                  <a:pt x="187" y="141"/>
                  <a:pt x="188" y="142"/>
                  <a:pt x="190" y="144"/>
                </a:cubicBezTo>
                <a:close/>
                <a:moveTo>
                  <a:pt x="101" y="67"/>
                </a:moveTo>
                <a:cubicBezTo>
                  <a:pt x="96" y="72"/>
                  <a:pt x="90" y="74"/>
                  <a:pt x="83" y="74"/>
                </a:cubicBezTo>
                <a:cubicBezTo>
                  <a:pt x="79" y="74"/>
                  <a:pt x="76" y="74"/>
                  <a:pt x="72" y="72"/>
                </a:cubicBezTo>
                <a:cubicBezTo>
                  <a:pt x="74" y="76"/>
                  <a:pt x="75" y="79"/>
                  <a:pt x="75" y="83"/>
                </a:cubicBezTo>
                <a:cubicBezTo>
                  <a:pt x="75" y="90"/>
                  <a:pt x="72" y="95"/>
                  <a:pt x="68" y="100"/>
                </a:cubicBezTo>
                <a:cubicBezTo>
                  <a:pt x="63" y="105"/>
                  <a:pt x="57" y="108"/>
                  <a:pt x="50" y="108"/>
                </a:cubicBezTo>
                <a:cubicBezTo>
                  <a:pt x="43" y="108"/>
                  <a:pt x="37" y="105"/>
                  <a:pt x="32" y="100"/>
                </a:cubicBezTo>
                <a:cubicBezTo>
                  <a:pt x="28" y="95"/>
                  <a:pt x="25" y="90"/>
                  <a:pt x="25" y="83"/>
                </a:cubicBezTo>
                <a:cubicBezTo>
                  <a:pt x="25" y="76"/>
                  <a:pt x="28" y="70"/>
                  <a:pt x="32" y="65"/>
                </a:cubicBezTo>
                <a:cubicBezTo>
                  <a:pt x="37" y="60"/>
                  <a:pt x="43" y="58"/>
                  <a:pt x="50" y="58"/>
                </a:cubicBezTo>
                <a:cubicBezTo>
                  <a:pt x="54" y="58"/>
                  <a:pt x="57" y="59"/>
                  <a:pt x="61" y="60"/>
                </a:cubicBezTo>
                <a:cubicBezTo>
                  <a:pt x="59" y="57"/>
                  <a:pt x="58" y="53"/>
                  <a:pt x="58" y="50"/>
                </a:cubicBezTo>
                <a:cubicBezTo>
                  <a:pt x="58" y="43"/>
                  <a:pt x="61" y="37"/>
                  <a:pt x="65" y="32"/>
                </a:cubicBezTo>
                <a:cubicBezTo>
                  <a:pt x="70" y="27"/>
                  <a:pt x="76" y="25"/>
                  <a:pt x="83" y="25"/>
                </a:cubicBezTo>
                <a:cubicBezTo>
                  <a:pt x="90" y="25"/>
                  <a:pt x="96" y="27"/>
                  <a:pt x="101" y="32"/>
                </a:cubicBezTo>
                <a:cubicBezTo>
                  <a:pt x="105" y="37"/>
                  <a:pt x="108" y="43"/>
                  <a:pt x="108" y="50"/>
                </a:cubicBezTo>
                <a:cubicBezTo>
                  <a:pt x="108" y="57"/>
                  <a:pt x="105" y="62"/>
                  <a:pt x="101" y="67"/>
                </a:cubicBezTo>
                <a:close/>
                <a:moveTo>
                  <a:pt x="101" y="67"/>
                </a:moveTo>
                <a:cubicBezTo>
                  <a:pt x="101" y="67"/>
                  <a:pt x="101" y="67"/>
                  <a:pt x="101" y="6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9" name="Freeform 702"/>
          <p:cNvSpPr>
            <a:spLocks noEditPoints="1"/>
          </p:cNvSpPr>
          <p:nvPr/>
        </p:nvSpPr>
        <p:spPr bwMode="auto">
          <a:xfrm>
            <a:off x="2091269" y="5268386"/>
            <a:ext cx="129116" cy="207433"/>
          </a:xfrm>
          <a:custGeom>
            <a:avLst/>
            <a:gdLst>
              <a:gd name="T0" fmla="*/ 97 w 99"/>
              <a:gd name="T1" fmla="*/ 2 h 157"/>
              <a:gd name="T2" fmla="*/ 91 w 99"/>
              <a:gd name="T3" fmla="*/ 0 h 157"/>
              <a:gd name="T4" fmla="*/ 85 w 99"/>
              <a:gd name="T5" fmla="*/ 2 h 157"/>
              <a:gd name="T6" fmla="*/ 42 w 99"/>
              <a:gd name="T7" fmla="*/ 45 h 157"/>
              <a:gd name="T8" fmla="*/ 8 w 99"/>
              <a:gd name="T9" fmla="*/ 45 h 157"/>
              <a:gd name="T10" fmla="*/ 2 w 99"/>
              <a:gd name="T11" fmla="*/ 48 h 157"/>
              <a:gd name="T12" fmla="*/ 0 w 99"/>
              <a:gd name="T13" fmla="*/ 53 h 157"/>
              <a:gd name="T14" fmla="*/ 0 w 99"/>
              <a:gd name="T15" fmla="*/ 103 h 157"/>
              <a:gd name="T16" fmla="*/ 2 w 99"/>
              <a:gd name="T17" fmla="*/ 109 h 157"/>
              <a:gd name="T18" fmla="*/ 8 w 99"/>
              <a:gd name="T19" fmla="*/ 111 h 157"/>
              <a:gd name="T20" fmla="*/ 42 w 99"/>
              <a:gd name="T21" fmla="*/ 111 h 157"/>
              <a:gd name="T22" fmla="*/ 85 w 99"/>
              <a:gd name="T23" fmla="*/ 154 h 157"/>
              <a:gd name="T24" fmla="*/ 91 w 99"/>
              <a:gd name="T25" fmla="*/ 157 h 157"/>
              <a:gd name="T26" fmla="*/ 97 w 99"/>
              <a:gd name="T27" fmla="*/ 154 h 157"/>
              <a:gd name="T28" fmla="*/ 99 w 99"/>
              <a:gd name="T29" fmla="*/ 149 h 157"/>
              <a:gd name="T30" fmla="*/ 99 w 99"/>
              <a:gd name="T31" fmla="*/ 8 h 157"/>
              <a:gd name="T32" fmla="*/ 97 w 99"/>
              <a:gd name="T33" fmla="*/ 2 h 157"/>
              <a:gd name="T34" fmla="*/ 97 w 99"/>
              <a:gd name="T35" fmla="*/ 2 h 157"/>
              <a:gd name="T36" fmla="*/ 97 w 99"/>
              <a:gd name="T37"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7" y="2"/>
                </a:moveTo>
                <a:cubicBezTo>
                  <a:pt x="95" y="0"/>
                  <a:pt x="93" y="0"/>
                  <a:pt x="91" y="0"/>
                </a:cubicBezTo>
                <a:cubicBezTo>
                  <a:pt x="89" y="0"/>
                  <a:pt x="87" y="0"/>
                  <a:pt x="85" y="2"/>
                </a:cubicBezTo>
                <a:cubicBezTo>
                  <a:pt x="42" y="45"/>
                  <a:pt x="42" y="45"/>
                  <a:pt x="42" y="45"/>
                </a:cubicBezTo>
                <a:cubicBezTo>
                  <a:pt x="8" y="45"/>
                  <a:pt x="8" y="45"/>
                  <a:pt x="8" y="45"/>
                </a:cubicBezTo>
                <a:cubicBezTo>
                  <a:pt x="6" y="45"/>
                  <a:pt x="4" y="46"/>
                  <a:pt x="2" y="48"/>
                </a:cubicBezTo>
                <a:cubicBezTo>
                  <a:pt x="1" y="49"/>
                  <a:pt x="0" y="51"/>
                  <a:pt x="0" y="53"/>
                </a:cubicBezTo>
                <a:cubicBezTo>
                  <a:pt x="0" y="103"/>
                  <a:pt x="0" y="103"/>
                  <a:pt x="0" y="103"/>
                </a:cubicBezTo>
                <a:cubicBezTo>
                  <a:pt x="0" y="105"/>
                  <a:pt x="1" y="107"/>
                  <a:pt x="2" y="109"/>
                </a:cubicBezTo>
                <a:cubicBezTo>
                  <a:pt x="4" y="111"/>
                  <a:pt x="6" y="111"/>
                  <a:pt x="8" y="111"/>
                </a:cubicBezTo>
                <a:cubicBezTo>
                  <a:pt x="42" y="111"/>
                  <a:pt x="42" y="111"/>
                  <a:pt x="42" y="111"/>
                </a:cubicBezTo>
                <a:cubicBezTo>
                  <a:pt x="85" y="154"/>
                  <a:pt x="85" y="154"/>
                  <a:pt x="85" y="154"/>
                </a:cubicBezTo>
                <a:cubicBezTo>
                  <a:pt x="87" y="156"/>
                  <a:pt x="89" y="157"/>
                  <a:pt x="91" y="157"/>
                </a:cubicBezTo>
                <a:cubicBezTo>
                  <a:pt x="93" y="157"/>
                  <a:pt x="95" y="156"/>
                  <a:pt x="97" y="154"/>
                </a:cubicBezTo>
                <a:cubicBezTo>
                  <a:pt x="98" y="153"/>
                  <a:pt x="99" y="151"/>
                  <a:pt x="99" y="149"/>
                </a:cubicBezTo>
                <a:cubicBezTo>
                  <a:pt x="99" y="8"/>
                  <a:pt x="99" y="8"/>
                  <a:pt x="99" y="8"/>
                </a:cubicBezTo>
                <a:cubicBezTo>
                  <a:pt x="99" y="6"/>
                  <a:pt x="98" y="4"/>
                  <a:pt x="97" y="2"/>
                </a:cubicBezTo>
                <a:close/>
                <a:moveTo>
                  <a:pt x="97" y="2"/>
                </a:moveTo>
                <a:cubicBezTo>
                  <a:pt x="97" y="2"/>
                  <a:pt x="97" y="2"/>
                  <a:pt x="9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0" name="Freeform 703"/>
          <p:cNvSpPr>
            <a:spLocks noEditPoints="1"/>
          </p:cNvSpPr>
          <p:nvPr/>
        </p:nvSpPr>
        <p:spPr bwMode="auto">
          <a:xfrm>
            <a:off x="1659469" y="5249334"/>
            <a:ext cx="129116" cy="205317"/>
          </a:xfrm>
          <a:custGeom>
            <a:avLst/>
            <a:gdLst>
              <a:gd name="T0" fmla="*/ 91 w 99"/>
              <a:gd name="T1" fmla="*/ 0 h 157"/>
              <a:gd name="T2" fmla="*/ 85 w 99"/>
              <a:gd name="T3" fmla="*/ 3 h 157"/>
              <a:gd name="T4" fmla="*/ 42 w 99"/>
              <a:gd name="T5" fmla="*/ 46 h 157"/>
              <a:gd name="T6" fmla="*/ 8 w 99"/>
              <a:gd name="T7" fmla="*/ 46 h 157"/>
              <a:gd name="T8" fmla="*/ 3 w 99"/>
              <a:gd name="T9" fmla="*/ 48 h 157"/>
              <a:gd name="T10" fmla="*/ 0 w 99"/>
              <a:gd name="T11" fmla="*/ 54 h 157"/>
              <a:gd name="T12" fmla="*/ 0 w 99"/>
              <a:gd name="T13" fmla="*/ 104 h 157"/>
              <a:gd name="T14" fmla="*/ 3 w 99"/>
              <a:gd name="T15" fmla="*/ 110 h 157"/>
              <a:gd name="T16" fmla="*/ 8 w 99"/>
              <a:gd name="T17" fmla="*/ 112 h 157"/>
              <a:gd name="T18" fmla="*/ 42 w 99"/>
              <a:gd name="T19" fmla="*/ 112 h 157"/>
              <a:gd name="T20" fmla="*/ 85 w 99"/>
              <a:gd name="T21" fmla="*/ 155 h 157"/>
              <a:gd name="T22" fmla="*/ 91 w 99"/>
              <a:gd name="T23" fmla="*/ 157 h 157"/>
              <a:gd name="T24" fmla="*/ 97 w 99"/>
              <a:gd name="T25" fmla="*/ 155 h 157"/>
              <a:gd name="T26" fmla="*/ 99 w 99"/>
              <a:gd name="T27" fmla="*/ 149 h 157"/>
              <a:gd name="T28" fmla="*/ 99 w 99"/>
              <a:gd name="T29" fmla="*/ 9 h 157"/>
              <a:gd name="T30" fmla="*/ 97 w 99"/>
              <a:gd name="T31" fmla="*/ 3 h 157"/>
              <a:gd name="T32" fmla="*/ 91 w 99"/>
              <a:gd name="T33" fmla="*/ 0 h 157"/>
              <a:gd name="T34" fmla="*/ 91 w 99"/>
              <a:gd name="T35" fmla="*/ 0 h 157"/>
              <a:gd name="T36" fmla="*/ 91 w 99"/>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57">
                <a:moveTo>
                  <a:pt x="91" y="0"/>
                </a:moveTo>
                <a:cubicBezTo>
                  <a:pt x="89" y="0"/>
                  <a:pt x="87" y="1"/>
                  <a:pt x="85" y="3"/>
                </a:cubicBezTo>
                <a:cubicBezTo>
                  <a:pt x="42" y="46"/>
                  <a:pt x="42" y="46"/>
                  <a:pt x="42" y="46"/>
                </a:cubicBezTo>
                <a:cubicBezTo>
                  <a:pt x="8" y="46"/>
                  <a:pt x="8" y="46"/>
                  <a:pt x="8" y="46"/>
                </a:cubicBezTo>
                <a:cubicBezTo>
                  <a:pt x="6" y="46"/>
                  <a:pt x="4" y="47"/>
                  <a:pt x="3" y="48"/>
                </a:cubicBezTo>
                <a:cubicBezTo>
                  <a:pt x="1" y="50"/>
                  <a:pt x="0" y="52"/>
                  <a:pt x="0" y="54"/>
                </a:cubicBezTo>
                <a:cubicBezTo>
                  <a:pt x="0" y="104"/>
                  <a:pt x="0" y="104"/>
                  <a:pt x="0" y="104"/>
                </a:cubicBezTo>
                <a:cubicBezTo>
                  <a:pt x="0" y="106"/>
                  <a:pt x="1" y="108"/>
                  <a:pt x="3" y="110"/>
                </a:cubicBezTo>
                <a:cubicBezTo>
                  <a:pt x="4" y="111"/>
                  <a:pt x="6" y="112"/>
                  <a:pt x="8" y="112"/>
                </a:cubicBezTo>
                <a:cubicBezTo>
                  <a:pt x="42" y="112"/>
                  <a:pt x="42" y="112"/>
                  <a:pt x="42" y="112"/>
                </a:cubicBezTo>
                <a:cubicBezTo>
                  <a:pt x="85" y="155"/>
                  <a:pt x="85" y="155"/>
                  <a:pt x="85" y="155"/>
                </a:cubicBezTo>
                <a:cubicBezTo>
                  <a:pt x="87" y="157"/>
                  <a:pt x="89" y="157"/>
                  <a:pt x="91" y="157"/>
                </a:cubicBezTo>
                <a:cubicBezTo>
                  <a:pt x="93" y="157"/>
                  <a:pt x="95" y="157"/>
                  <a:pt x="97" y="155"/>
                </a:cubicBezTo>
                <a:cubicBezTo>
                  <a:pt x="99" y="153"/>
                  <a:pt x="99" y="151"/>
                  <a:pt x="99" y="149"/>
                </a:cubicBezTo>
                <a:cubicBezTo>
                  <a:pt x="99" y="9"/>
                  <a:pt x="99" y="9"/>
                  <a:pt x="99" y="9"/>
                </a:cubicBezTo>
                <a:cubicBezTo>
                  <a:pt x="99" y="6"/>
                  <a:pt x="99" y="4"/>
                  <a:pt x="97" y="3"/>
                </a:cubicBezTo>
                <a:cubicBezTo>
                  <a:pt x="95" y="1"/>
                  <a:pt x="93" y="0"/>
                  <a:pt x="91" y="0"/>
                </a:cubicBezTo>
                <a:close/>
                <a:moveTo>
                  <a:pt x="91" y="0"/>
                </a:moveTo>
                <a:cubicBezTo>
                  <a:pt x="91" y="0"/>
                  <a:pt x="91" y="0"/>
                  <a:pt x="91"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1" name="Freeform 704"/>
          <p:cNvSpPr>
            <a:spLocks noEditPoints="1"/>
          </p:cNvSpPr>
          <p:nvPr/>
        </p:nvSpPr>
        <p:spPr bwMode="auto">
          <a:xfrm>
            <a:off x="1811867" y="5310718"/>
            <a:ext cx="42333" cy="82551"/>
          </a:xfrm>
          <a:custGeom>
            <a:avLst/>
            <a:gdLst>
              <a:gd name="T0" fmla="*/ 26 w 32"/>
              <a:gd name="T1" fmla="*/ 49 h 62"/>
              <a:gd name="T2" fmla="*/ 32 w 32"/>
              <a:gd name="T3" fmla="*/ 31 h 62"/>
              <a:gd name="T4" fmla="*/ 26 w 32"/>
              <a:gd name="T5" fmla="*/ 13 h 62"/>
              <a:gd name="T6" fmla="*/ 12 w 32"/>
              <a:gd name="T7" fmla="*/ 1 h 62"/>
              <a:gd name="T8" fmla="*/ 9 w 32"/>
              <a:gd name="T9" fmla="*/ 0 h 62"/>
              <a:gd name="T10" fmla="*/ 3 w 32"/>
              <a:gd name="T11" fmla="*/ 2 h 62"/>
              <a:gd name="T12" fmla="*/ 0 w 32"/>
              <a:gd name="T13" fmla="*/ 8 h 62"/>
              <a:gd name="T14" fmla="*/ 2 w 32"/>
              <a:gd name="T15" fmla="*/ 13 h 62"/>
              <a:gd name="T16" fmla="*/ 6 w 32"/>
              <a:gd name="T17" fmla="*/ 16 h 62"/>
              <a:gd name="T18" fmla="*/ 10 w 32"/>
              <a:gd name="T19" fmla="*/ 19 h 62"/>
              <a:gd name="T20" fmla="*/ 14 w 32"/>
              <a:gd name="T21" fmla="*/ 24 h 62"/>
              <a:gd name="T22" fmla="*/ 15 w 32"/>
              <a:gd name="T23" fmla="*/ 31 h 62"/>
              <a:gd name="T24" fmla="*/ 14 w 32"/>
              <a:gd name="T25" fmla="*/ 38 h 62"/>
              <a:gd name="T26" fmla="*/ 10 w 32"/>
              <a:gd name="T27" fmla="*/ 43 h 62"/>
              <a:gd name="T28" fmla="*/ 6 w 32"/>
              <a:gd name="T29" fmla="*/ 46 h 62"/>
              <a:gd name="T30" fmla="*/ 2 w 32"/>
              <a:gd name="T31" fmla="*/ 49 h 62"/>
              <a:gd name="T32" fmla="*/ 0 w 32"/>
              <a:gd name="T33" fmla="*/ 54 h 62"/>
              <a:gd name="T34" fmla="*/ 3 w 32"/>
              <a:gd name="T35" fmla="*/ 60 h 62"/>
              <a:gd name="T36" fmla="*/ 9 w 32"/>
              <a:gd name="T37" fmla="*/ 62 h 62"/>
              <a:gd name="T38" fmla="*/ 12 w 32"/>
              <a:gd name="T39" fmla="*/ 61 h 62"/>
              <a:gd name="T40" fmla="*/ 26 w 32"/>
              <a:gd name="T41" fmla="*/ 49 h 62"/>
              <a:gd name="T42" fmla="*/ 26 w 32"/>
              <a:gd name="T43" fmla="*/ 49 h 62"/>
              <a:gd name="T44" fmla="*/ 26 w 32"/>
              <a:gd name="T45" fmla="*/ 49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62">
                <a:moveTo>
                  <a:pt x="26" y="49"/>
                </a:moveTo>
                <a:cubicBezTo>
                  <a:pt x="30" y="44"/>
                  <a:pt x="32" y="37"/>
                  <a:pt x="32" y="31"/>
                </a:cubicBezTo>
                <a:cubicBezTo>
                  <a:pt x="32" y="24"/>
                  <a:pt x="30" y="18"/>
                  <a:pt x="26" y="13"/>
                </a:cubicBezTo>
                <a:cubicBezTo>
                  <a:pt x="23" y="7"/>
                  <a:pt x="18" y="3"/>
                  <a:pt x="12" y="1"/>
                </a:cubicBezTo>
                <a:cubicBezTo>
                  <a:pt x="11" y="0"/>
                  <a:pt x="10" y="0"/>
                  <a:pt x="9" y="0"/>
                </a:cubicBezTo>
                <a:cubicBezTo>
                  <a:pt x="6" y="0"/>
                  <a:pt x="5" y="1"/>
                  <a:pt x="3" y="2"/>
                </a:cubicBezTo>
                <a:cubicBezTo>
                  <a:pt x="1" y="4"/>
                  <a:pt x="0" y="6"/>
                  <a:pt x="0" y="8"/>
                </a:cubicBezTo>
                <a:cubicBezTo>
                  <a:pt x="0" y="10"/>
                  <a:pt x="1" y="12"/>
                  <a:pt x="2" y="13"/>
                </a:cubicBezTo>
                <a:cubicBezTo>
                  <a:pt x="3" y="14"/>
                  <a:pt x="4" y="15"/>
                  <a:pt x="6" y="16"/>
                </a:cubicBezTo>
                <a:cubicBezTo>
                  <a:pt x="7" y="17"/>
                  <a:pt x="9" y="18"/>
                  <a:pt x="10" y="19"/>
                </a:cubicBezTo>
                <a:cubicBezTo>
                  <a:pt x="12" y="20"/>
                  <a:pt x="13" y="22"/>
                  <a:pt x="14" y="24"/>
                </a:cubicBezTo>
                <a:cubicBezTo>
                  <a:pt x="15" y="26"/>
                  <a:pt x="15" y="28"/>
                  <a:pt x="15" y="31"/>
                </a:cubicBezTo>
                <a:cubicBezTo>
                  <a:pt x="15" y="34"/>
                  <a:pt x="15" y="36"/>
                  <a:pt x="14" y="38"/>
                </a:cubicBezTo>
                <a:cubicBezTo>
                  <a:pt x="13" y="40"/>
                  <a:pt x="12" y="42"/>
                  <a:pt x="10" y="43"/>
                </a:cubicBezTo>
                <a:cubicBezTo>
                  <a:pt x="9" y="44"/>
                  <a:pt x="7" y="45"/>
                  <a:pt x="6" y="46"/>
                </a:cubicBezTo>
                <a:cubicBezTo>
                  <a:pt x="4" y="47"/>
                  <a:pt x="3" y="48"/>
                  <a:pt x="2" y="49"/>
                </a:cubicBezTo>
                <a:cubicBezTo>
                  <a:pt x="1" y="50"/>
                  <a:pt x="0" y="52"/>
                  <a:pt x="0" y="54"/>
                </a:cubicBezTo>
                <a:cubicBezTo>
                  <a:pt x="0" y="56"/>
                  <a:pt x="1" y="58"/>
                  <a:pt x="3" y="60"/>
                </a:cubicBezTo>
                <a:cubicBezTo>
                  <a:pt x="5" y="61"/>
                  <a:pt x="6" y="62"/>
                  <a:pt x="9" y="62"/>
                </a:cubicBezTo>
                <a:cubicBezTo>
                  <a:pt x="10" y="62"/>
                  <a:pt x="11" y="62"/>
                  <a:pt x="12" y="61"/>
                </a:cubicBezTo>
                <a:cubicBezTo>
                  <a:pt x="18" y="59"/>
                  <a:pt x="23" y="55"/>
                  <a:pt x="26" y="49"/>
                </a:cubicBezTo>
                <a:close/>
                <a:moveTo>
                  <a:pt x="26" y="49"/>
                </a:moveTo>
                <a:cubicBezTo>
                  <a:pt x="26" y="49"/>
                  <a:pt x="26" y="49"/>
                  <a:pt x="26" y="4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2" name="Freeform 705"/>
          <p:cNvSpPr>
            <a:spLocks noEditPoints="1"/>
          </p:cNvSpPr>
          <p:nvPr/>
        </p:nvSpPr>
        <p:spPr bwMode="auto">
          <a:xfrm>
            <a:off x="1828800" y="5270500"/>
            <a:ext cx="67733" cy="160867"/>
          </a:xfrm>
          <a:custGeom>
            <a:avLst/>
            <a:gdLst>
              <a:gd name="T0" fmla="*/ 41 w 52"/>
              <a:gd name="T1" fmla="*/ 98 h 123"/>
              <a:gd name="T2" fmla="*/ 52 w 52"/>
              <a:gd name="T3" fmla="*/ 62 h 123"/>
              <a:gd name="T4" fmla="*/ 41 w 52"/>
              <a:gd name="T5" fmla="*/ 25 h 123"/>
              <a:gd name="T6" fmla="*/ 12 w 52"/>
              <a:gd name="T7" fmla="*/ 1 h 123"/>
              <a:gd name="T8" fmla="*/ 9 w 52"/>
              <a:gd name="T9" fmla="*/ 0 h 123"/>
              <a:gd name="T10" fmla="*/ 3 w 52"/>
              <a:gd name="T11" fmla="*/ 3 h 123"/>
              <a:gd name="T12" fmla="*/ 0 w 52"/>
              <a:gd name="T13" fmla="*/ 9 h 123"/>
              <a:gd name="T14" fmla="*/ 5 w 52"/>
              <a:gd name="T15" fmla="*/ 16 h 123"/>
              <a:gd name="T16" fmla="*/ 15 w 52"/>
              <a:gd name="T17" fmla="*/ 22 h 123"/>
              <a:gd name="T18" fmla="*/ 30 w 52"/>
              <a:gd name="T19" fmla="*/ 39 h 123"/>
              <a:gd name="T20" fmla="*/ 35 w 52"/>
              <a:gd name="T21" fmla="*/ 62 h 123"/>
              <a:gd name="T22" fmla="*/ 30 w 52"/>
              <a:gd name="T23" fmla="*/ 84 h 123"/>
              <a:gd name="T24" fmla="*/ 15 w 52"/>
              <a:gd name="T25" fmla="*/ 102 h 123"/>
              <a:gd name="T26" fmla="*/ 5 w 52"/>
              <a:gd name="T27" fmla="*/ 108 h 123"/>
              <a:gd name="T28" fmla="*/ 0 w 52"/>
              <a:gd name="T29" fmla="*/ 115 h 123"/>
              <a:gd name="T30" fmla="*/ 3 w 52"/>
              <a:gd name="T31" fmla="*/ 121 h 123"/>
              <a:gd name="T32" fmla="*/ 9 w 52"/>
              <a:gd name="T33" fmla="*/ 123 h 123"/>
              <a:gd name="T34" fmla="*/ 12 w 52"/>
              <a:gd name="T35" fmla="*/ 123 h 123"/>
              <a:gd name="T36" fmla="*/ 41 w 52"/>
              <a:gd name="T37" fmla="*/ 98 h 123"/>
              <a:gd name="T38" fmla="*/ 41 w 52"/>
              <a:gd name="T39" fmla="*/ 98 h 123"/>
              <a:gd name="T40" fmla="*/ 41 w 52"/>
              <a:gd name="T41" fmla="*/ 9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23">
                <a:moveTo>
                  <a:pt x="41" y="98"/>
                </a:moveTo>
                <a:cubicBezTo>
                  <a:pt x="48" y="87"/>
                  <a:pt x="52" y="75"/>
                  <a:pt x="52" y="62"/>
                </a:cubicBezTo>
                <a:cubicBezTo>
                  <a:pt x="52" y="49"/>
                  <a:pt x="48" y="37"/>
                  <a:pt x="41" y="25"/>
                </a:cubicBezTo>
                <a:cubicBezTo>
                  <a:pt x="34" y="14"/>
                  <a:pt x="24" y="6"/>
                  <a:pt x="12" y="1"/>
                </a:cubicBezTo>
                <a:cubicBezTo>
                  <a:pt x="11" y="1"/>
                  <a:pt x="10" y="0"/>
                  <a:pt x="9" y="0"/>
                </a:cubicBezTo>
                <a:cubicBezTo>
                  <a:pt x="6" y="0"/>
                  <a:pt x="4" y="1"/>
                  <a:pt x="3" y="3"/>
                </a:cubicBezTo>
                <a:cubicBezTo>
                  <a:pt x="1" y="5"/>
                  <a:pt x="0" y="6"/>
                  <a:pt x="0" y="9"/>
                </a:cubicBezTo>
                <a:cubicBezTo>
                  <a:pt x="0" y="12"/>
                  <a:pt x="2" y="15"/>
                  <a:pt x="5" y="16"/>
                </a:cubicBezTo>
                <a:cubicBezTo>
                  <a:pt x="10" y="19"/>
                  <a:pt x="13" y="21"/>
                  <a:pt x="15" y="22"/>
                </a:cubicBezTo>
                <a:cubicBezTo>
                  <a:pt x="22" y="27"/>
                  <a:pt x="27" y="32"/>
                  <a:pt x="30" y="39"/>
                </a:cubicBezTo>
                <a:cubicBezTo>
                  <a:pt x="34" y="47"/>
                  <a:pt x="35" y="54"/>
                  <a:pt x="35" y="62"/>
                </a:cubicBezTo>
                <a:cubicBezTo>
                  <a:pt x="35" y="70"/>
                  <a:pt x="34" y="77"/>
                  <a:pt x="30" y="84"/>
                </a:cubicBezTo>
                <a:cubicBezTo>
                  <a:pt x="27" y="91"/>
                  <a:pt x="22" y="97"/>
                  <a:pt x="15" y="102"/>
                </a:cubicBezTo>
                <a:cubicBezTo>
                  <a:pt x="13" y="103"/>
                  <a:pt x="10" y="105"/>
                  <a:pt x="5" y="108"/>
                </a:cubicBezTo>
                <a:cubicBezTo>
                  <a:pt x="2" y="109"/>
                  <a:pt x="0" y="112"/>
                  <a:pt x="0" y="115"/>
                </a:cubicBezTo>
                <a:cubicBezTo>
                  <a:pt x="0" y="117"/>
                  <a:pt x="1" y="119"/>
                  <a:pt x="3" y="121"/>
                </a:cubicBezTo>
                <a:cubicBezTo>
                  <a:pt x="4" y="123"/>
                  <a:pt x="6" y="123"/>
                  <a:pt x="9" y="123"/>
                </a:cubicBezTo>
                <a:cubicBezTo>
                  <a:pt x="10" y="123"/>
                  <a:pt x="11" y="123"/>
                  <a:pt x="12" y="123"/>
                </a:cubicBezTo>
                <a:cubicBezTo>
                  <a:pt x="24" y="118"/>
                  <a:pt x="34" y="110"/>
                  <a:pt x="41" y="98"/>
                </a:cubicBezTo>
                <a:close/>
                <a:moveTo>
                  <a:pt x="41" y="98"/>
                </a:moveTo>
                <a:cubicBezTo>
                  <a:pt x="41" y="98"/>
                  <a:pt x="41" y="98"/>
                  <a:pt x="41" y="9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3" name="Freeform 706"/>
          <p:cNvSpPr>
            <a:spLocks noEditPoints="1"/>
          </p:cNvSpPr>
          <p:nvPr/>
        </p:nvSpPr>
        <p:spPr bwMode="auto">
          <a:xfrm>
            <a:off x="1845736" y="5230286"/>
            <a:ext cx="95249" cy="241300"/>
          </a:xfrm>
          <a:custGeom>
            <a:avLst/>
            <a:gdLst>
              <a:gd name="T0" fmla="*/ 56 w 72"/>
              <a:gd name="T1" fmla="*/ 37 h 184"/>
              <a:gd name="T2" fmla="*/ 12 w 72"/>
              <a:gd name="T3" fmla="*/ 1 h 184"/>
              <a:gd name="T4" fmla="*/ 9 w 72"/>
              <a:gd name="T5" fmla="*/ 0 h 184"/>
              <a:gd name="T6" fmla="*/ 3 w 72"/>
              <a:gd name="T7" fmla="*/ 3 h 184"/>
              <a:gd name="T8" fmla="*/ 0 w 72"/>
              <a:gd name="T9" fmla="*/ 8 h 184"/>
              <a:gd name="T10" fmla="*/ 5 w 72"/>
              <a:gd name="T11" fmla="*/ 16 h 184"/>
              <a:gd name="T12" fmla="*/ 8 w 72"/>
              <a:gd name="T13" fmla="*/ 17 h 184"/>
              <a:gd name="T14" fmla="*/ 11 w 72"/>
              <a:gd name="T15" fmla="*/ 19 h 184"/>
              <a:gd name="T16" fmla="*/ 22 w 72"/>
              <a:gd name="T17" fmla="*/ 25 h 184"/>
              <a:gd name="T18" fmla="*/ 47 w 72"/>
              <a:gd name="T19" fmla="*/ 55 h 184"/>
              <a:gd name="T20" fmla="*/ 56 w 72"/>
              <a:gd name="T21" fmla="*/ 92 h 184"/>
              <a:gd name="T22" fmla="*/ 47 w 72"/>
              <a:gd name="T23" fmla="*/ 129 h 184"/>
              <a:gd name="T24" fmla="*/ 22 w 72"/>
              <a:gd name="T25" fmla="*/ 159 h 184"/>
              <a:gd name="T26" fmla="*/ 11 w 72"/>
              <a:gd name="T27" fmla="*/ 165 h 184"/>
              <a:gd name="T28" fmla="*/ 8 w 72"/>
              <a:gd name="T29" fmla="*/ 167 h 184"/>
              <a:gd name="T30" fmla="*/ 5 w 72"/>
              <a:gd name="T31" fmla="*/ 168 h 184"/>
              <a:gd name="T32" fmla="*/ 0 w 72"/>
              <a:gd name="T33" fmla="*/ 176 h 184"/>
              <a:gd name="T34" fmla="*/ 3 w 72"/>
              <a:gd name="T35" fmla="*/ 181 h 184"/>
              <a:gd name="T36" fmla="*/ 9 w 72"/>
              <a:gd name="T37" fmla="*/ 184 h 184"/>
              <a:gd name="T38" fmla="*/ 12 w 72"/>
              <a:gd name="T39" fmla="*/ 183 h 184"/>
              <a:gd name="T40" fmla="*/ 56 w 72"/>
              <a:gd name="T41" fmla="*/ 147 h 184"/>
              <a:gd name="T42" fmla="*/ 72 w 72"/>
              <a:gd name="T43" fmla="*/ 92 h 184"/>
              <a:gd name="T44" fmla="*/ 56 w 72"/>
              <a:gd name="T45" fmla="*/ 37 h 184"/>
              <a:gd name="T46" fmla="*/ 56 w 72"/>
              <a:gd name="T47" fmla="*/ 37 h 184"/>
              <a:gd name="T48" fmla="*/ 56 w 72"/>
              <a:gd name="T49" fmla="*/ 3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184">
                <a:moveTo>
                  <a:pt x="56" y="37"/>
                </a:moveTo>
                <a:cubicBezTo>
                  <a:pt x="45" y="21"/>
                  <a:pt x="30" y="9"/>
                  <a:pt x="12" y="1"/>
                </a:cubicBezTo>
                <a:cubicBezTo>
                  <a:pt x="11" y="0"/>
                  <a:pt x="10" y="0"/>
                  <a:pt x="9" y="0"/>
                </a:cubicBezTo>
                <a:cubicBezTo>
                  <a:pt x="6" y="0"/>
                  <a:pt x="4" y="1"/>
                  <a:pt x="3" y="3"/>
                </a:cubicBezTo>
                <a:cubicBezTo>
                  <a:pt x="1" y="4"/>
                  <a:pt x="0" y="6"/>
                  <a:pt x="0" y="8"/>
                </a:cubicBezTo>
                <a:cubicBezTo>
                  <a:pt x="0" y="11"/>
                  <a:pt x="2" y="14"/>
                  <a:pt x="5" y="16"/>
                </a:cubicBezTo>
                <a:cubicBezTo>
                  <a:pt x="6" y="16"/>
                  <a:pt x="7" y="17"/>
                  <a:pt x="8" y="17"/>
                </a:cubicBezTo>
                <a:cubicBezTo>
                  <a:pt x="10" y="18"/>
                  <a:pt x="11" y="18"/>
                  <a:pt x="11" y="19"/>
                </a:cubicBezTo>
                <a:cubicBezTo>
                  <a:pt x="15" y="21"/>
                  <a:pt x="19" y="23"/>
                  <a:pt x="22" y="25"/>
                </a:cubicBezTo>
                <a:cubicBezTo>
                  <a:pt x="32" y="33"/>
                  <a:pt x="41" y="43"/>
                  <a:pt x="47" y="55"/>
                </a:cubicBezTo>
                <a:cubicBezTo>
                  <a:pt x="53" y="66"/>
                  <a:pt x="56" y="79"/>
                  <a:pt x="56" y="92"/>
                </a:cubicBezTo>
                <a:cubicBezTo>
                  <a:pt x="56" y="105"/>
                  <a:pt x="53" y="118"/>
                  <a:pt x="47" y="129"/>
                </a:cubicBezTo>
                <a:cubicBezTo>
                  <a:pt x="41" y="141"/>
                  <a:pt x="32" y="151"/>
                  <a:pt x="22" y="159"/>
                </a:cubicBezTo>
                <a:cubicBezTo>
                  <a:pt x="19" y="161"/>
                  <a:pt x="15" y="163"/>
                  <a:pt x="11" y="165"/>
                </a:cubicBezTo>
                <a:cubicBezTo>
                  <a:pt x="11" y="166"/>
                  <a:pt x="10" y="166"/>
                  <a:pt x="8" y="167"/>
                </a:cubicBezTo>
                <a:cubicBezTo>
                  <a:pt x="7" y="167"/>
                  <a:pt x="6" y="168"/>
                  <a:pt x="5" y="168"/>
                </a:cubicBezTo>
                <a:cubicBezTo>
                  <a:pt x="2" y="170"/>
                  <a:pt x="0" y="172"/>
                  <a:pt x="0" y="176"/>
                </a:cubicBezTo>
                <a:cubicBezTo>
                  <a:pt x="0" y="178"/>
                  <a:pt x="1" y="180"/>
                  <a:pt x="3" y="181"/>
                </a:cubicBezTo>
                <a:cubicBezTo>
                  <a:pt x="4" y="183"/>
                  <a:pt x="6" y="184"/>
                  <a:pt x="9" y="184"/>
                </a:cubicBezTo>
                <a:cubicBezTo>
                  <a:pt x="10" y="184"/>
                  <a:pt x="11" y="184"/>
                  <a:pt x="12" y="183"/>
                </a:cubicBezTo>
                <a:cubicBezTo>
                  <a:pt x="30" y="175"/>
                  <a:pt x="45" y="163"/>
                  <a:pt x="56" y="147"/>
                </a:cubicBezTo>
                <a:cubicBezTo>
                  <a:pt x="67" y="130"/>
                  <a:pt x="72" y="112"/>
                  <a:pt x="72" y="92"/>
                </a:cubicBezTo>
                <a:cubicBezTo>
                  <a:pt x="72" y="72"/>
                  <a:pt x="67" y="54"/>
                  <a:pt x="56" y="37"/>
                </a:cubicBezTo>
                <a:close/>
                <a:moveTo>
                  <a:pt x="56" y="37"/>
                </a:moveTo>
                <a:cubicBezTo>
                  <a:pt x="56" y="37"/>
                  <a:pt x="56" y="37"/>
                  <a:pt x="56"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4" name="Freeform 707"/>
          <p:cNvSpPr>
            <a:spLocks noEditPoints="1"/>
          </p:cNvSpPr>
          <p:nvPr/>
        </p:nvSpPr>
        <p:spPr bwMode="auto">
          <a:xfrm>
            <a:off x="6576484" y="4095751"/>
            <a:ext cx="304800" cy="281517"/>
          </a:xfrm>
          <a:custGeom>
            <a:avLst/>
            <a:gdLst>
              <a:gd name="T0" fmla="*/ 230 w 233"/>
              <a:gd name="T1" fmla="*/ 190 h 215"/>
              <a:gd name="T2" fmla="*/ 131 w 233"/>
              <a:gd name="T3" fmla="*/ 8 h 215"/>
              <a:gd name="T4" fmla="*/ 125 w 233"/>
              <a:gd name="T5" fmla="*/ 2 h 215"/>
              <a:gd name="T6" fmla="*/ 117 w 233"/>
              <a:gd name="T7" fmla="*/ 0 h 215"/>
              <a:gd name="T8" fmla="*/ 108 w 233"/>
              <a:gd name="T9" fmla="*/ 2 h 215"/>
              <a:gd name="T10" fmla="*/ 102 w 233"/>
              <a:gd name="T11" fmla="*/ 8 h 215"/>
              <a:gd name="T12" fmla="*/ 3 w 233"/>
              <a:gd name="T13" fmla="*/ 190 h 215"/>
              <a:gd name="T14" fmla="*/ 3 w 233"/>
              <a:gd name="T15" fmla="*/ 207 h 215"/>
              <a:gd name="T16" fmla="*/ 9 w 233"/>
              <a:gd name="T17" fmla="*/ 213 h 215"/>
              <a:gd name="T18" fmla="*/ 17 w 233"/>
              <a:gd name="T19" fmla="*/ 215 h 215"/>
              <a:gd name="T20" fmla="*/ 216 w 233"/>
              <a:gd name="T21" fmla="*/ 215 h 215"/>
              <a:gd name="T22" fmla="*/ 224 w 233"/>
              <a:gd name="T23" fmla="*/ 213 h 215"/>
              <a:gd name="T24" fmla="*/ 230 w 233"/>
              <a:gd name="T25" fmla="*/ 207 h 215"/>
              <a:gd name="T26" fmla="*/ 230 w 233"/>
              <a:gd name="T27" fmla="*/ 190 h 215"/>
              <a:gd name="T28" fmla="*/ 133 w 233"/>
              <a:gd name="T29" fmla="*/ 177 h 215"/>
              <a:gd name="T30" fmla="*/ 132 w 233"/>
              <a:gd name="T31" fmla="*/ 180 h 215"/>
              <a:gd name="T32" fmla="*/ 129 w 233"/>
              <a:gd name="T33" fmla="*/ 182 h 215"/>
              <a:gd name="T34" fmla="*/ 104 w 233"/>
              <a:gd name="T35" fmla="*/ 182 h 215"/>
              <a:gd name="T36" fmla="*/ 101 w 233"/>
              <a:gd name="T37" fmla="*/ 180 h 215"/>
              <a:gd name="T38" fmla="*/ 100 w 233"/>
              <a:gd name="T39" fmla="*/ 177 h 215"/>
              <a:gd name="T40" fmla="*/ 100 w 233"/>
              <a:gd name="T41" fmla="*/ 153 h 215"/>
              <a:gd name="T42" fmla="*/ 101 w 233"/>
              <a:gd name="T43" fmla="*/ 150 h 215"/>
              <a:gd name="T44" fmla="*/ 104 w 233"/>
              <a:gd name="T45" fmla="*/ 149 h 215"/>
              <a:gd name="T46" fmla="*/ 129 w 233"/>
              <a:gd name="T47" fmla="*/ 149 h 215"/>
              <a:gd name="T48" fmla="*/ 132 w 233"/>
              <a:gd name="T49" fmla="*/ 150 h 215"/>
              <a:gd name="T50" fmla="*/ 133 w 233"/>
              <a:gd name="T51" fmla="*/ 153 h 215"/>
              <a:gd name="T52" fmla="*/ 133 w 233"/>
              <a:gd name="T53" fmla="*/ 177 h 215"/>
              <a:gd name="T54" fmla="*/ 133 w 233"/>
              <a:gd name="T55" fmla="*/ 129 h 215"/>
              <a:gd name="T56" fmla="*/ 132 w 233"/>
              <a:gd name="T57" fmla="*/ 131 h 215"/>
              <a:gd name="T58" fmla="*/ 129 w 233"/>
              <a:gd name="T59" fmla="*/ 132 h 215"/>
              <a:gd name="T60" fmla="*/ 105 w 233"/>
              <a:gd name="T61" fmla="*/ 132 h 215"/>
              <a:gd name="T62" fmla="*/ 102 w 233"/>
              <a:gd name="T63" fmla="*/ 131 h 215"/>
              <a:gd name="T64" fmla="*/ 100 w 233"/>
              <a:gd name="T65" fmla="*/ 129 h 215"/>
              <a:gd name="T66" fmla="*/ 98 w 233"/>
              <a:gd name="T67" fmla="*/ 70 h 215"/>
              <a:gd name="T68" fmla="*/ 99 w 233"/>
              <a:gd name="T69" fmla="*/ 67 h 215"/>
              <a:gd name="T70" fmla="*/ 102 w 233"/>
              <a:gd name="T71" fmla="*/ 66 h 215"/>
              <a:gd name="T72" fmla="*/ 131 w 233"/>
              <a:gd name="T73" fmla="*/ 66 h 215"/>
              <a:gd name="T74" fmla="*/ 134 w 233"/>
              <a:gd name="T75" fmla="*/ 67 h 215"/>
              <a:gd name="T76" fmla="*/ 135 w 233"/>
              <a:gd name="T77" fmla="*/ 70 h 215"/>
              <a:gd name="T78" fmla="*/ 133 w 233"/>
              <a:gd name="T79" fmla="*/ 129 h 215"/>
              <a:gd name="T80" fmla="*/ 133 w 233"/>
              <a:gd name="T81" fmla="*/ 129 h 215"/>
              <a:gd name="T82" fmla="*/ 133 w 233"/>
              <a:gd name="T83" fmla="*/ 12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215">
                <a:moveTo>
                  <a:pt x="230" y="190"/>
                </a:moveTo>
                <a:cubicBezTo>
                  <a:pt x="131" y="8"/>
                  <a:pt x="131" y="8"/>
                  <a:pt x="131" y="8"/>
                </a:cubicBezTo>
                <a:cubicBezTo>
                  <a:pt x="130" y="6"/>
                  <a:pt x="128" y="4"/>
                  <a:pt x="125" y="2"/>
                </a:cubicBezTo>
                <a:cubicBezTo>
                  <a:pt x="122" y="0"/>
                  <a:pt x="120" y="0"/>
                  <a:pt x="117" y="0"/>
                </a:cubicBezTo>
                <a:cubicBezTo>
                  <a:pt x="114" y="0"/>
                  <a:pt x="111" y="0"/>
                  <a:pt x="108" y="2"/>
                </a:cubicBezTo>
                <a:cubicBezTo>
                  <a:pt x="106" y="4"/>
                  <a:pt x="104" y="6"/>
                  <a:pt x="102" y="8"/>
                </a:cubicBezTo>
                <a:cubicBezTo>
                  <a:pt x="3" y="190"/>
                  <a:pt x="3" y="190"/>
                  <a:pt x="3" y="190"/>
                </a:cubicBezTo>
                <a:cubicBezTo>
                  <a:pt x="0" y="196"/>
                  <a:pt x="0" y="201"/>
                  <a:pt x="3" y="207"/>
                </a:cubicBezTo>
                <a:cubicBezTo>
                  <a:pt x="5" y="209"/>
                  <a:pt x="7" y="211"/>
                  <a:pt x="9" y="213"/>
                </a:cubicBezTo>
                <a:cubicBezTo>
                  <a:pt x="12" y="214"/>
                  <a:pt x="15" y="215"/>
                  <a:pt x="17" y="215"/>
                </a:cubicBezTo>
                <a:cubicBezTo>
                  <a:pt x="216" y="215"/>
                  <a:pt x="216" y="215"/>
                  <a:pt x="216" y="215"/>
                </a:cubicBezTo>
                <a:cubicBezTo>
                  <a:pt x="219" y="215"/>
                  <a:pt x="222" y="214"/>
                  <a:pt x="224" y="213"/>
                </a:cubicBezTo>
                <a:cubicBezTo>
                  <a:pt x="227" y="211"/>
                  <a:pt x="229" y="209"/>
                  <a:pt x="230" y="207"/>
                </a:cubicBezTo>
                <a:cubicBezTo>
                  <a:pt x="233" y="201"/>
                  <a:pt x="233" y="196"/>
                  <a:pt x="230" y="190"/>
                </a:cubicBezTo>
                <a:close/>
                <a:moveTo>
                  <a:pt x="133" y="177"/>
                </a:moveTo>
                <a:cubicBezTo>
                  <a:pt x="133" y="179"/>
                  <a:pt x="133" y="180"/>
                  <a:pt x="132" y="180"/>
                </a:cubicBezTo>
                <a:cubicBezTo>
                  <a:pt x="131" y="181"/>
                  <a:pt x="130" y="182"/>
                  <a:pt x="129" y="182"/>
                </a:cubicBezTo>
                <a:cubicBezTo>
                  <a:pt x="104" y="182"/>
                  <a:pt x="104" y="182"/>
                  <a:pt x="104" y="182"/>
                </a:cubicBezTo>
                <a:cubicBezTo>
                  <a:pt x="103" y="182"/>
                  <a:pt x="102" y="181"/>
                  <a:pt x="101" y="180"/>
                </a:cubicBezTo>
                <a:cubicBezTo>
                  <a:pt x="101" y="180"/>
                  <a:pt x="100" y="179"/>
                  <a:pt x="100" y="177"/>
                </a:cubicBezTo>
                <a:cubicBezTo>
                  <a:pt x="100" y="153"/>
                  <a:pt x="100" y="153"/>
                  <a:pt x="100" y="153"/>
                </a:cubicBezTo>
                <a:cubicBezTo>
                  <a:pt x="100" y="152"/>
                  <a:pt x="101" y="151"/>
                  <a:pt x="101" y="150"/>
                </a:cubicBezTo>
                <a:cubicBezTo>
                  <a:pt x="102" y="149"/>
                  <a:pt x="103" y="149"/>
                  <a:pt x="104" y="149"/>
                </a:cubicBezTo>
                <a:cubicBezTo>
                  <a:pt x="129" y="149"/>
                  <a:pt x="129" y="149"/>
                  <a:pt x="129" y="149"/>
                </a:cubicBezTo>
                <a:cubicBezTo>
                  <a:pt x="130" y="149"/>
                  <a:pt x="131" y="149"/>
                  <a:pt x="132" y="150"/>
                </a:cubicBezTo>
                <a:cubicBezTo>
                  <a:pt x="133" y="151"/>
                  <a:pt x="133" y="152"/>
                  <a:pt x="133" y="153"/>
                </a:cubicBezTo>
                <a:cubicBezTo>
                  <a:pt x="133" y="177"/>
                  <a:pt x="133" y="177"/>
                  <a:pt x="133" y="177"/>
                </a:cubicBezTo>
                <a:close/>
                <a:moveTo>
                  <a:pt x="133" y="129"/>
                </a:moveTo>
                <a:cubicBezTo>
                  <a:pt x="133" y="130"/>
                  <a:pt x="132" y="131"/>
                  <a:pt x="132" y="131"/>
                </a:cubicBezTo>
                <a:cubicBezTo>
                  <a:pt x="131" y="132"/>
                  <a:pt x="130" y="132"/>
                  <a:pt x="129" y="132"/>
                </a:cubicBezTo>
                <a:cubicBezTo>
                  <a:pt x="105" y="132"/>
                  <a:pt x="105" y="132"/>
                  <a:pt x="105" y="132"/>
                </a:cubicBezTo>
                <a:cubicBezTo>
                  <a:pt x="103" y="132"/>
                  <a:pt x="102" y="132"/>
                  <a:pt x="102" y="131"/>
                </a:cubicBezTo>
                <a:cubicBezTo>
                  <a:pt x="101" y="131"/>
                  <a:pt x="100" y="130"/>
                  <a:pt x="100" y="129"/>
                </a:cubicBezTo>
                <a:cubicBezTo>
                  <a:pt x="98" y="70"/>
                  <a:pt x="98" y="70"/>
                  <a:pt x="98" y="70"/>
                </a:cubicBezTo>
                <a:cubicBezTo>
                  <a:pt x="98" y="69"/>
                  <a:pt x="99" y="68"/>
                  <a:pt x="99" y="67"/>
                </a:cubicBezTo>
                <a:cubicBezTo>
                  <a:pt x="100" y="66"/>
                  <a:pt x="102" y="66"/>
                  <a:pt x="102" y="66"/>
                </a:cubicBezTo>
                <a:cubicBezTo>
                  <a:pt x="131" y="66"/>
                  <a:pt x="131" y="66"/>
                  <a:pt x="131" y="66"/>
                </a:cubicBezTo>
                <a:cubicBezTo>
                  <a:pt x="132" y="66"/>
                  <a:pt x="133" y="66"/>
                  <a:pt x="134" y="67"/>
                </a:cubicBezTo>
                <a:cubicBezTo>
                  <a:pt x="135" y="68"/>
                  <a:pt x="135" y="69"/>
                  <a:pt x="135" y="70"/>
                </a:cubicBezTo>
                <a:lnTo>
                  <a:pt x="133" y="129"/>
                </a:lnTo>
                <a:close/>
                <a:moveTo>
                  <a:pt x="133" y="129"/>
                </a:moveTo>
                <a:cubicBezTo>
                  <a:pt x="133" y="129"/>
                  <a:pt x="133" y="129"/>
                  <a:pt x="133"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5" name="Freeform 708"/>
          <p:cNvSpPr>
            <a:spLocks noEditPoints="1"/>
          </p:cNvSpPr>
          <p:nvPr/>
        </p:nvSpPr>
        <p:spPr bwMode="auto">
          <a:xfrm>
            <a:off x="9980085" y="4914901"/>
            <a:ext cx="190500" cy="188384"/>
          </a:xfrm>
          <a:custGeom>
            <a:avLst/>
            <a:gdLst>
              <a:gd name="T0" fmla="*/ 125 w 145"/>
              <a:gd name="T1" fmla="*/ 96 h 144"/>
              <a:gd name="T2" fmla="*/ 104 w 145"/>
              <a:gd name="T3" fmla="*/ 119 h 144"/>
              <a:gd name="T4" fmla="*/ 74 w 145"/>
              <a:gd name="T5" fmla="*/ 127 h 144"/>
              <a:gd name="T6" fmla="*/ 33 w 145"/>
              <a:gd name="T7" fmla="*/ 110 h 144"/>
              <a:gd name="T8" fmla="*/ 16 w 145"/>
              <a:gd name="T9" fmla="*/ 69 h 144"/>
              <a:gd name="T10" fmla="*/ 26 w 145"/>
              <a:gd name="T11" fmla="*/ 38 h 144"/>
              <a:gd name="T12" fmla="*/ 51 w 145"/>
              <a:gd name="T13" fmla="*/ 16 h 144"/>
              <a:gd name="T14" fmla="*/ 49 w 145"/>
              <a:gd name="T15" fmla="*/ 0 h 144"/>
              <a:gd name="T16" fmla="*/ 13 w 145"/>
              <a:gd name="T17" fmla="*/ 27 h 144"/>
              <a:gd name="T18" fmla="*/ 0 w 145"/>
              <a:gd name="T19" fmla="*/ 69 h 144"/>
              <a:gd name="T20" fmla="*/ 10 w 145"/>
              <a:gd name="T21" fmla="*/ 107 h 144"/>
              <a:gd name="T22" fmla="*/ 37 w 145"/>
              <a:gd name="T23" fmla="*/ 134 h 144"/>
              <a:gd name="T24" fmla="*/ 74 w 145"/>
              <a:gd name="T25" fmla="*/ 144 h 144"/>
              <a:gd name="T26" fmla="*/ 118 w 145"/>
              <a:gd name="T27" fmla="*/ 130 h 144"/>
              <a:gd name="T28" fmla="*/ 145 w 145"/>
              <a:gd name="T29" fmla="*/ 92 h 144"/>
              <a:gd name="T30" fmla="*/ 132 w 145"/>
              <a:gd name="T31" fmla="*/ 66 h 144"/>
              <a:gd name="T32" fmla="*/ 125 w 145"/>
              <a:gd name="T33" fmla="*/ 96 h 144"/>
              <a:gd name="T34" fmla="*/ 125 w 145"/>
              <a:gd name="T35" fmla="*/ 96 h 144"/>
              <a:gd name="T36" fmla="*/ 125 w 145"/>
              <a:gd name="T37" fmla="*/ 9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5" h="144">
                <a:moveTo>
                  <a:pt x="125" y="96"/>
                </a:moveTo>
                <a:cubicBezTo>
                  <a:pt x="120" y="106"/>
                  <a:pt x="113" y="113"/>
                  <a:pt x="104" y="119"/>
                </a:cubicBezTo>
                <a:cubicBezTo>
                  <a:pt x="95" y="125"/>
                  <a:pt x="85" y="127"/>
                  <a:pt x="74" y="127"/>
                </a:cubicBezTo>
                <a:cubicBezTo>
                  <a:pt x="58" y="127"/>
                  <a:pt x="45" y="122"/>
                  <a:pt x="33" y="110"/>
                </a:cubicBezTo>
                <a:cubicBezTo>
                  <a:pt x="22" y="99"/>
                  <a:pt x="16" y="85"/>
                  <a:pt x="16" y="69"/>
                </a:cubicBezTo>
                <a:cubicBezTo>
                  <a:pt x="16" y="58"/>
                  <a:pt x="19" y="47"/>
                  <a:pt x="26" y="38"/>
                </a:cubicBezTo>
                <a:cubicBezTo>
                  <a:pt x="32" y="28"/>
                  <a:pt x="40" y="21"/>
                  <a:pt x="51" y="16"/>
                </a:cubicBezTo>
                <a:cubicBezTo>
                  <a:pt x="49" y="0"/>
                  <a:pt x="49" y="0"/>
                  <a:pt x="49" y="0"/>
                </a:cubicBezTo>
                <a:cubicBezTo>
                  <a:pt x="34" y="5"/>
                  <a:pt x="22" y="14"/>
                  <a:pt x="13" y="27"/>
                </a:cubicBezTo>
                <a:cubicBezTo>
                  <a:pt x="4" y="40"/>
                  <a:pt x="0" y="54"/>
                  <a:pt x="0" y="69"/>
                </a:cubicBezTo>
                <a:cubicBezTo>
                  <a:pt x="0" y="83"/>
                  <a:pt x="3" y="95"/>
                  <a:pt x="10" y="107"/>
                </a:cubicBezTo>
                <a:cubicBezTo>
                  <a:pt x="16" y="118"/>
                  <a:pt x="25" y="127"/>
                  <a:pt x="37" y="134"/>
                </a:cubicBezTo>
                <a:cubicBezTo>
                  <a:pt x="48" y="141"/>
                  <a:pt x="61" y="144"/>
                  <a:pt x="74" y="144"/>
                </a:cubicBezTo>
                <a:cubicBezTo>
                  <a:pt x="90" y="144"/>
                  <a:pt x="105" y="139"/>
                  <a:pt x="118" y="130"/>
                </a:cubicBezTo>
                <a:cubicBezTo>
                  <a:pt x="131" y="120"/>
                  <a:pt x="140" y="107"/>
                  <a:pt x="145" y="92"/>
                </a:cubicBezTo>
                <a:cubicBezTo>
                  <a:pt x="132" y="66"/>
                  <a:pt x="132" y="66"/>
                  <a:pt x="132" y="66"/>
                </a:cubicBezTo>
                <a:cubicBezTo>
                  <a:pt x="133" y="77"/>
                  <a:pt x="131" y="87"/>
                  <a:pt x="125" y="96"/>
                </a:cubicBezTo>
                <a:close/>
                <a:moveTo>
                  <a:pt x="125" y="96"/>
                </a:moveTo>
                <a:cubicBezTo>
                  <a:pt x="125" y="96"/>
                  <a:pt x="125" y="96"/>
                  <a:pt x="125" y="9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6" name="Freeform 709"/>
          <p:cNvSpPr>
            <a:spLocks noEditPoints="1"/>
          </p:cNvSpPr>
          <p:nvPr/>
        </p:nvSpPr>
        <p:spPr bwMode="auto">
          <a:xfrm>
            <a:off x="10049935" y="4804835"/>
            <a:ext cx="205316" cy="254000"/>
          </a:xfrm>
          <a:custGeom>
            <a:avLst/>
            <a:gdLst>
              <a:gd name="T0" fmla="*/ 150 w 157"/>
              <a:gd name="T1" fmla="*/ 163 h 195"/>
              <a:gd name="T2" fmla="*/ 124 w 157"/>
              <a:gd name="T3" fmla="*/ 175 h 195"/>
              <a:gd name="T4" fmla="*/ 95 w 157"/>
              <a:gd name="T5" fmla="*/ 117 h 195"/>
              <a:gd name="T6" fmla="*/ 87 w 157"/>
              <a:gd name="T7" fmla="*/ 112 h 195"/>
              <a:gd name="T8" fmla="*/ 28 w 157"/>
              <a:gd name="T9" fmla="*/ 112 h 195"/>
              <a:gd name="T10" fmla="*/ 26 w 157"/>
              <a:gd name="T11" fmla="*/ 96 h 195"/>
              <a:gd name="T12" fmla="*/ 79 w 157"/>
              <a:gd name="T13" fmla="*/ 96 h 195"/>
              <a:gd name="T14" fmla="*/ 79 w 157"/>
              <a:gd name="T15" fmla="*/ 79 h 195"/>
              <a:gd name="T16" fmla="*/ 24 w 157"/>
              <a:gd name="T17" fmla="*/ 79 h 195"/>
              <a:gd name="T18" fmla="*/ 20 w 157"/>
              <a:gd name="T19" fmla="*/ 42 h 195"/>
              <a:gd name="T20" fmla="*/ 35 w 157"/>
              <a:gd name="T21" fmla="*/ 36 h 195"/>
              <a:gd name="T22" fmla="*/ 42 w 157"/>
              <a:gd name="T23" fmla="*/ 21 h 195"/>
              <a:gd name="T24" fmla="*/ 36 w 157"/>
              <a:gd name="T25" fmla="*/ 7 h 195"/>
              <a:gd name="T26" fmla="*/ 21 w 157"/>
              <a:gd name="T27" fmla="*/ 0 h 195"/>
              <a:gd name="T28" fmla="*/ 9 w 157"/>
              <a:gd name="T29" fmla="*/ 5 h 195"/>
              <a:gd name="T30" fmla="*/ 1 w 157"/>
              <a:gd name="T31" fmla="*/ 15 h 195"/>
              <a:gd name="T32" fmla="*/ 0 w 157"/>
              <a:gd name="T33" fmla="*/ 21 h 195"/>
              <a:gd name="T34" fmla="*/ 13 w 157"/>
              <a:gd name="T35" fmla="*/ 121 h 195"/>
              <a:gd name="T36" fmla="*/ 16 w 157"/>
              <a:gd name="T37" fmla="*/ 126 h 195"/>
              <a:gd name="T38" fmla="*/ 21 w 157"/>
              <a:gd name="T39" fmla="*/ 129 h 195"/>
              <a:gd name="T40" fmla="*/ 82 w 157"/>
              <a:gd name="T41" fmla="*/ 129 h 195"/>
              <a:gd name="T42" fmla="*/ 113 w 157"/>
              <a:gd name="T43" fmla="*/ 190 h 195"/>
              <a:gd name="T44" fmla="*/ 120 w 157"/>
              <a:gd name="T45" fmla="*/ 195 h 195"/>
              <a:gd name="T46" fmla="*/ 124 w 157"/>
              <a:gd name="T47" fmla="*/ 194 h 195"/>
              <a:gd name="T48" fmla="*/ 157 w 157"/>
              <a:gd name="T49" fmla="*/ 177 h 195"/>
              <a:gd name="T50" fmla="*/ 150 w 157"/>
              <a:gd name="T51" fmla="*/ 163 h 195"/>
              <a:gd name="T52" fmla="*/ 150 w 157"/>
              <a:gd name="T53" fmla="*/ 163 h 195"/>
              <a:gd name="T54" fmla="*/ 150 w 157"/>
              <a:gd name="T55" fmla="*/ 16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195">
                <a:moveTo>
                  <a:pt x="150" y="163"/>
                </a:moveTo>
                <a:cubicBezTo>
                  <a:pt x="124" y="175"/>
                  <a:pt x="124" y="175"/>
                  <a:pt x="124" y="175"/>
                </a:cubicBezTo>
                <a:cubicBezTo>
                  <a:pt x="95" y="117"/>
                  <a:pt x="95" y="117"/>
                  <a:pt x="95" y="117"/>
                </a:cubicBezTo>
                <a:cubicBezTo>
                  <a:pt x="93" y="114"/>
                  <a:pt x="91" y="112"/>
                  <a:pt x="87" y="112"/>
                </a:cubicBezTo>
                <a:cubicBezTo>
                  <a:pt x="28" y="112"/>
                  <a:pt x="28" y="112"/>
                  <a:pt x="28" y="112"/>
                </a:cubicBezTo>
                <a:cubicBezTo>
                  <a:pt x="26" y="96"/>
                  <a:pt x="26" y="96"/>
                  <a:pt x="26" y="96"/>
                </a:cubicBezTo>
                <a:cubicBezTo>
                  <a:pt x="79" y="96"/>
                  <a:pt x="79" y="96"/>
                  <a:pt x="79" y="96"/>
                </a:cubicBezTo>
                <a:cubicBezTo>
                  <a:pt x="79" y="79"/>
                  <a:pt x="79" y="79"/>
                  <a:pt x="79" y="79"/>
                </a:cubicBezTo>
                <a:cubicBezTo>
                  <a:pt x="24" y="79"/>
                  <a:pt x="24" y="79"/>
                  <a:pt x="24" y="79"/>
                </a:cubicBezTo>
                <a:cubicBezTo>
                  <a:pt x="20" y="42"/>
                  <a:pt x="20" y="42"/>
                  <a:pt x="20" y="42"/>
                </a:cubicBezTo>
                <a:cubicBezTo>
                  <a:pt x="25" y="42"/>
                  <a:pt x="31" y="40"/>
                  <a:pt x="35" y="36"/>
                </a:cubicBezTo>
                <a:cubicBezTo>
                  <a:pt x="40" y="32"/>
                  <a:pt x="42" y="27"/>
                  <a:pt x="42" y="21"/>
                </a:cubicBezTo>
                <a:cubicBezTo>
                  <a:pt x="42" y="15"/>
                  <a:pt x="40" y="11"/>
                  <a:pt x="36" y="7"/>
                </a:cubicBezTo>
                <a:cubicBezTo>
                  <a:pt x="32" y="2"/>
                  <a:pt x="27" y="0"/>
                  <a:pt x="21" y="0"/>
                </a:cubicBezTo>
                <a:cubicBezTo>
                  <a:pt x="16" y="0"/>
                  <a:pt x="12" y="2"/>
                  <a:pt x="9" y="5"/>
                </a:cubicBezTo>
                <a:cubicBezTo>
                  <a:pt x="5" y="7"/>
                  <a:pt x="2" y="11"/>
                  <a:pt x="1" y="15"/>
                </a:cubicBezTo>
                <a:cubicBezTo>
                  <a:pt x="1" y="17"/>
                  <a:pt x="0" y="19"/>
                  <a:pt x="0" y="21"/>
                </a:cubicBezTo>
                <a:cubicBezTo>
                  <a:pt x="13" y="121"/>
                  <a:pt x="13" y="121"/>
                  <a:pt x="13" y="121"/>
                </a:cubicBezTo>
                <a:cubicBezTo>
                  <a:pt x="13" y="123"/>
                  <a:pt x="14" y="125"/>
                  <a:pt x="16" y="126"/>
                </a:cubicBezTo>
                <a:cubicBezTo>
                  <a:pt x="17" y="128"/>
                  <a:pt x="19" y="129"/>
                  <a:pt x="21" y="129"/>
                </a:cubicBezTo>
                <a:cubicBezTo>
                  <a:pt x="82" y="129"/>
                  <a:pt x="82" y="129"/>
                  <a:pt x="82" y="129"/>
                </a:cubicBezTo>
                <a:cubicBezTo>
                  <a:pt x="113" y="190"/>
                  <a:pt x="113" y="190"/>
                  <a:pt x="113" y="190"/>
                </a:cubicBezTo>
                <a:cubicBezTo>
                  <a:pt x="114" y="193"/>
                  <a:pt x="117" y="195"/>
                  <a:pt x="120" y="195"/>
                </a:cubicBezTo>
                <a:cubicBezTo>
                  <a:pt x="122" y="195"/>
                  <a:pt x="123" y="194"/>
                  <a:pt x="124" y="194"/>
                </a:cubicBezTo>
                <a:cubicBezTo>
                  <a:pt x="157" y="177"/>
                  <a:pt x="157" y="177"/>
                  <a:pt x="157" y="177"/>
                </a:cubicBezTo>
                <a:lnTo>
                  <a:pt x="150" y="163"/>
                </a:lnTo>
                <a:close/>
                <a:moveTo>
                  <a:pt x="150" y="163"/>
                </a:moveTo>
                <a:cubicBezTo>
                  <a:pt x="150" y="163"/>
                  <a:pt x="150" y="163"/>
                  <a:pt x="150" y="1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7" name="Freeform 710"/>
          <p:cNvSpPr>
            <a:spLocks noEditPoints="1"/>
          </p:cNvSpPr>
          <p:nvPr/>
        </p:nvSpPr>
        <p:spPr bwMode="auto">
          <a:xfrm>
            <a:off x="5808135" y="5226051"/>
            <a:ext cx="38100" cy="222251"/>
          </a:xfrm>
          <a:custGeom>
            <a:avLst/>
            <a:gdLst>
              <a:gd name="T0" fmla="*/ 15 w 29"/>
              <a:gd name="T1" fmla="*/ 0 h 170"/>
              <a:gd name="T2" fmla="*/ 5 w 29"/>
              <a:gd name="T3" fmla="*/ 5 h 170"/>
              <a:gd name="T4" fmla="*/ 0 w 29"/>
              <a:gd name="T5" fmla="*/ 15 h 170"/>
              <a:gd name="T6" fmla="*/ 2 w 29"/>
              <a:gd name="T7" fmla="*/ 22 h 170"/>
              <a:gd name="T8" fmla="*/ 8 w 29"/>
              <a:gd name="T9" fmla="*/ 27 h 170"/>
              <a:gd name="T10" fmla="*/ 8 w 29"/>
              <a:gd name="T11" fmla="*/ 167 h 170"/>
              <a:gd name="T12" fmla="*/ 9 w 29"/>
              <a:gd name="T13" fmla="*/ 169 h 170"/>
              <a:gd name="T14" fmla="*/ 11 w 29"/>
              <a:gd name="T15" fmla="*/ 170 h 170"/>
              <a:gd name="T16" fmla="*/ 18 w 29"/>
              <a:gd name="T17" fmla="*/ 170 h 170"/>
              <a:gd name="T18" fmla="*/ 21 w 29"/>
              <a:gd name="T19" fmla="*/ 169 h 170"/>
              <a:gd name="T20" fmla="*/ 22 w 29"/>
              <a:gd name="T21" fmla="*/ 167 h 170"/>
              <a:gd name="T22" fmla="*/ 22 w 29"/>
              <a:gd name="T23" fmla="*/ 27 h 170"/>
              <a:gd name="T24" fmla="*/ 27 w 29"/>
              <a:gd name="T25" fmla="*/ 22 h 170"/>
              <a:gd name="T26" fmla="*/ 29 w 29"/>
              <a:gd name="T27" fmla="*/ 15 h 170"/>
              <a:gd name="T28" fmla="*/ 25 w 29"/>
              <a:gd name="T29" fmla="*/ 5 h 170"/>
              <a:gd name="T30" fmla="*/ 15 w 29"/>
              <a:gd name="T31" fmla="*/ 0 h 170"/>
              <a:gd name="T32" fmla="*/ 15 w 29"/>
              <a:gd name="T33" fmla="*/ 0 h 170"/>
              <a:gd name="T34" fmla="*/ 15 w 29"/>
              <a:gd name="T35"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170">
                <a:moveTo>
                  <a:pt x="15" y="0"/>
                </a:moveTo>
                <a:cubicBezTo>
                  <a:pt x="11" y="0"/>
                  <a:pt x="7" y="2"/>
                  <a:pt x="5" y="5"/>
                </a:cubicBezTo>
                <a:cubicBezTo>
                  <a:pt x="2" y="7"/>
                  <a:pt x="0" y="11"/>
                  <a:pt x="0" y="15"/>
                </a:cubicBezTo>
                <a:cubicBezTo>
                  <a:pt x="0" y="17"/>
                  <a:pt x="1" y="19"/>
                  <a:pt x="2" y="22"/>
                </a:cubicBezTo>
                <a:cubicBezTo>
                  <a:pt x="4" y="24"/>
                  <a:pt x="5" y="25"/>
                  <a:pt x="8" y="27"/>
                </a:cubicBezTo>
                <a:cubicBezTo>
                  <a:pt x="8" y="167"/>
                  <a:pt x="8" y="167"/>
                  <a:pt x="8" y="167"/>
                </a:cubicBezTo>
                <a:cubicBezTo>
                  <a:pt x="8" y="168"/>
                  <a:pt x="8" y="169"/>
                  <a:pt x="9" y="169"/>
                </a:cubicBezTo>
                <a:cubicBezTo>
                  <a:pt x="9" y="170"/>
                  <a:pt x="10" y="170"/>
                  <a:pt x="11" y="170"/>
                </a:cubicBezTo>
                <a:cubicBezTo>
                  <a:pt x="18" y="170"/>
                  <a:pt x="18" y="170"/>
                  <a:pt x="18" y="170"/>
                </a:cubicBezTo>
                <a:cubicBezTo>
                  <a:pt x="19" y="170"/>
                  <a:pt x="20" y="170"/>
                  <a:pt x="21" y="169"/>
                </a:cubicBezTo>
                <a:cubicBezTo>
                  <a:pt x="21" y="169"/>
                  <a:pt x="22" y="168"/>
                  <a:pt x="22" y="167"/>
                </a:cubicBezTo>
                <a:cubicBezTo>
                  <a:pt x="22" y="27"/>
                  <a:pt x="22" y="27"/>
                  <a:pt x="22" y="27"/>
                </a:cubicBezTo>
                <a:cubicBezTo>
                  <a:pt x="24" y="25"/>
                  <a:pt x="26" y="24"/>
                  <a:pt x="27" y="22"/>
                </a:cubicBezTo>
                <a:cubicBezTo>
                  <a:pt x="28" y="19"/>
                  <a:pt x="29" y="17"/>
                  <a:pt x="29" y="15"/>
                </a:cubicBezTo>
                <a:cubicBezTo>
                  <a:pt x="29" y="11"/>
                  <a:pt x="27" y="7"/>
                  <a:pt x="25" y="5"/>
                </a:cubicBezTo>
                <a:cubicBezTo>
                  <a:pt x="22" y="2"/>
                  <a:pt x="19" y="0"/>
                  <a:pt x="15" y="0"/>
                </a:cubicBezTo>
                <a:close/>
                <a:moveTo>
                  <a:pt x="15" y="0"/>
                </a:moveTo>
                <a:cubicBezTo>
                  <a:pt x="15" y="0"/>
                  <a:pt x="15" y="0"/>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8" name="Freeform 711"/>
          <p:cNvSpPr>
            <a:spLocks noEditPoints="1"/>
          </p:cNvSpPr>
          <p:nvPr/>
        </p:nvSpPr>
        <p:spPr bwMode="auto">
          <a:xfrm>
            <a:off x="5846235" y="5245101"/>
            <a:ext cx="213783" cy="148167"/>
          </a:xfrm>
          <a:custGeom>
            <a:avLst/>
            <a:gdLst>
              <a:gd name="T0" fmla="*/ 159 w 163"/>
              <a:gd name="T1" fmla="*/ 2 h 114"/>
              <a:gd name="T2" fmla="*/ 152 w 163"/>
              <a:gd name="T3" fmla="*/ 1 h 114"/>
              <a:gd name="T4" fmla="*/ 149 w 163"/>
              <a:gd name="T5" fmla="*/ 3 h 114"/>
              <a:gd name="T6" fmla="*/ 115 w 163"/>
              <a:gd name="T7" fmla="*/ 16 h 114"/>
              <a:gd name="T8" fmla="*/ 105 w 163"/>
              <a:gd name="T9" fmla="*/ 14 h 114"/>
              <a:gd name="T10" fmla="*/ 82 w 163"/>
              <a:gd name="T11" fmla="*/ 4 h 114"/>
              <a:gd name="T12" fmla="*/ 59 w 163"/>
              <a:gd name="T13" fmla="*/ 1 h 114"/>
              <a:gd name="T14" fmla="*/ 41 w 163"/>
              <a:gd name="T15" fmla="*/ 3 h 114"/>
              <a:gd name="T16" fmla="*/ 25 w 163"/>
              <a:gd name="T17" fmla="*/ 8 h 114"/>
              <a:gd name="T18" fmla="*/ 12 w 163"/>
              <a:gd name="T19" fmla="*/ 14 h 114"/>
              <a:gd name="T20" fmla="*/ 3 w 163"/>
              <a:gd name="T21" fmla="*/ 19 h 114"/>
              <a:gd name="T22" fmla="*/ 0 w 163"/>
              <a:gd name="T23" fmla="*/ 25 h 114"/>
              <a:gd name="T24" fmla="*/ 0 w 163"/>
              <a:gd name="T25" fmla="*/ 107 h 114"/>
              <a:gd name="T26" fmla="*/ 3 w 163"/>
              <a:gd name="T27" fmla="*/ 113 h 114"/>
              <a:gd name="T28" fmla="*/ 7 w 163"/>
              <a:gd name="T29" fmla="*/ 114 h 114"/>
              <a:gd name="T30" fmla="*/ 11 w 163"/>
              <a:gd name="T31" fmla="*/ 113 h 114"/>
              <a:gd name="T32" fmla="*/ 36 w 163"/>
              <a:gd name="T33" fmla="*/ 102 h 114"/>
              <a:gd name="T34" fmla="*/ 62 w 163"/>
              <a:gd name="T35" fmla="*/ 97 h 114"/>
              <a:gd name="T36" fmla="*/ 74 w 163"/>
              <a:gd name="T37" fmla="*/ 98 h 114"/>
              <a:gd name="T38" fmla="*/ 85 w 163"/>
              <a:gd name="T39" fmla="*/ 102 h 114"/>
              <a:gd name="T40" fmla="*/ 96 w 163"/>
              <a:gd name="T41" fmla="*/ 107 h 114"/>
              <a:gd name="T42" fmla="*/ 99 w 163"/>
              <a:gd name="T43" fmla="*/ 108 h 114"/>
              <a:gd name="T44" fmla="*/ 116 w 163"/>
              <a:gd name="T45" fmla="*/ 112 h 114"/>
              <a:gd name="T46" fmla="*/ 157 w 163"/>
              <a:gd name="T47" fmla="*/ 99 h 114"/>
              <a:gd name="T48" fmla="*/ 159 w 163"/>
              <a:gd name="T49" fmla="*/ 98 h 114"/>
              <a:gd name="T50" fmla="*/ 163 w 163"/>
              <a:gd name="T51" fmla="*/ 92 h 114"/>
              <a:gd name="T52" fmla="*/ 163 w 163"/>
              <a:gd name="T53" fmla="*/ 8 h 114"/>
              <a:gd name="T54" fmla="*/ 159 w 163"/>
              <a:gd name="T55" fmla="*/ 2 h 114"/>
              <a:gd name="T56" fmla="*/ 149 w 163"/>
              <a:gd name="T57" fmla="*/ 88 h 114"/>
              <a:gd name="T58" fmla="*/ 116 w 163"/>
              <a:gd name="T59" fmla="*/ 98 h 114"/>
              <a:gd name="T60" fmla="*/ 105 w 163"/>
              <a:gd name="T61" fmla="*/ 96 h 114"/>
              <a:gd name="T62" fmla="*/ 102 w 163"/>
              <a:gd name="T63" fmla="*/ 94 h 114"/>
              <a:gd name="T64" fmla="*/ 93 w 163"/>
              <a:gd name="T65" fmla="*/ 90 h 114"/>
              <a:gd name="T66" fmla="*/ 84 w 163"/>
              <a:gd name="T67" fmla="*/ 86 h 114"/>
              <a:gd name="T68" fmla="*/ 73 w 163"/>
              <a:gd name="T69" fmla="*/ 83 h 114"/>
              <a:gd name="T70" fmla="*/ 62 w 163"/>
              <a:gd name="T71" fmla="*/ 83 h 114"/>
              <a:gd name="T72" fmla="*/ 14 w 163"/>
              <a:gd name="T73" fmla="*/ 95 h 114"/>
              <a:gd name="T74" fmla="*/ 14 w 163"/>
              <a:gd name="T75" fmla="*/ 29 h 114"/>
              <a:gd name="T76" fmla="*/ 59 w 163"/>
              <a:gd name="T77" fmla="*/ 15 h 114"/>
              <a:gd name="T78" fmla="*/ 78 w 163"/>
              <a:gd name="T79" fmla="*/ 18 h 114"/>
              <a:gd name="T80" fmla="*/ 99 w 163"/>
              <a:gd name="T81" fmla="*/ 26 h 114"/>
              <a:gd name="T82" fmla="*/ 115 w 163"/>
              <a:gd name="T83" fmla="*/ 30 h 114"/>
              <a:gd name="T84" fmla="*/ 149 w 163"/>
              <a:gd name="T85" fmla="*/ 20 h 114"/>
              <a:gd name="T86" fmla="*/ 149 w 163"/>
              <a:gd name="T87" fmla="*/ 88 h 114"/>
              <a:gd name="T88" fmla="*/ 149 w 163"/>
              <a:gd name="T89" fmla="*/ 88 h 114"/>
              <a:gd name="T90" fmla="*/ 149 w 163"/>
              <a:gd name="T91" fmla="*/ 8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114">
                <a:moveTo>
                  <a:pt x="159" y="2"/>
                </a:moveTo>
                <a:cubicBezTo>
                  <a:pt x="157" y="0"/>
                  <a:pt x="155" y="0"/>
                  <a:pt x="152" y="1"/>
                </a:cubicBezTo>
                <a:cubicBezTo>
                  <a:pt x="152" y="2"/>
                  <a:pt x="151" y="2"/>
                  <a:pt x="149" y="3"/>
                </a:cubicBezTo>
                <a:cubicBezTo>
                  <a:pt x="135" y="11"/>
                  <a:pt x="124" y="16"/>
                  <a:pt x="115" y="16"/>
                </a:cubicBezTo>
                <a:cubicBezTo>
                  <a:pt x="111" y="16"/>
                  <a:pt x="108" y="15"/>
                  <a:pt x="105" y="14"/>
                </a:cubicBezTo>
                <a:cubicBezTo>
                  <a:pt x="97" y="9"/>
                  <a:pt x="89" y="6"/>
                  <a:pt x="82" y="4"/>
                </a:cubicBezTo>
                <a:cubicBezTo>
                  <a:pt x="75" y="2"/>
                  <a:pt x="67" y="1"/>
                  <a:pt x="59" y="1"/>
                </a:cubicBezTo>
                <a:cubicBezTo>
                  <a:pt x="53" y="1"/>
                  <a:pt x="47" y="1"/>
                  <a:pt x="41" y="3"/>
                </a:cubicBezTo>
                <a:cubicBezTo>
                  <a:pt x="35" y="4"/>
                  <a:pt x="30" y="6"/>
                  <a:pt x="25" y="8"/>
                </a:cubicBezTo>
                <a:cubicBezTo>
                  <a:pt x="19" y="10"/>
                  <a:pt x="15" y="12"/>
                  <a:pt x="12" y="14"/>
                </a:cubicBezTo>
                <a:cubicBezTo>
                  <a:pt x="9" y="15"/>
                  <a:pt x="6" y="17"/>
                  <a:pt x="3" y="19"/>
                </a:cubicBezTo>
                <a:cubicBezTo>
                  <a:pt x="1" y="20"/>
                  <a:pt x="0" y="22"/>
                  <a:pt x="0" y="25"/>
                </a:cubicBezTo>
                <a:cubicBezTo>
                  <a:pt x="0" y="107"/>
                  <a:pt x="0" y="107"/>
                  <a:pt x="0" y="107"/>
                </a:cubicBezTo>
                <a:cubicBezTo>
                  <a:pt x="0" y="110"/>
                  <a:pt x="1" y="112"/>
                  <a:pt x="3" y="113"/>
                </a:cubicBezTo>
                <a:cubicBezTo>
                  <a:pt x="4" y="114"/>
                  <a:pt x="6" y="114"/>
                  <a:pt x="7" y="114"/>
                </a:cubicBezTo>
                <a:cubicBezTo>
                  <a:pt x="8" y="114"/>
                  <a:pt x="9" y="114"/>
                  <a:pt x="11" y="113"/>
                </a:cubicBezTo>
                <a:cubicBezTo>
                  <a:pt x="18" y="109"/>
                  <a:pt x="26" y="105"/>
                  <a:pt x="36" y="102"/>
                </a:cubicBezTo>
                <a:cubicBezTo>
                  <a:pt x="46" y="98"/>
                  <a:pt x="54" y="97"/>
                  <a:pt x="62" y="97"/>
                </a:cubicBezTo>
                <a:cubicBezTo>
                  <a:pt x="66" y="97"/>
                  <a:pt x="70" y="97"/>
                  <a:pt x="74" y="98"/>
                </a:cubicBezTo>
                <a:cubicBezTo>
                  <a:pt x="79" y="99"/>
                  <a:pt x="82" y="100"/>
                  <a:pt x="85" y="102"/>
                </a:cubicBezTo>
                <a:cubicBezTo>
                  <a:pt x="87" y="103"/>
                  <a:pt x="91" y="104"/>
                  <a:pt x="96" y="107"/>
                </a:cubicBezTo>
                <a:cubicBezTo>
                  <a:pt x="99" y="108"/>
                  <a:pt x="99" y="108"/>
                  <a:pt x="99" y="108"/>
                </a:cubicBezTo>
                <a:cubicBezTo>
                  <a:pt x="104" y="111"/>
                  <a:pt x="110" y="112"/>
                  <a:pt x="116" y="112"/>
                </a:cubicBezTo>
                <a:cubicBezTo>
                  <a:pt x="127" y="112"/>
                  <a:pt x="141" y="108"/>
                  <a:pt x="157" y="99"/>
                </a:cubicBezTo>
                <a:cubicBezTo>
                  <a:pt x="157" y="99"/>
                  <a:pt x="158" y="99"/>
                  <a:pt x="159" y="98"/>
                </a:cubicBezTo>
                <a:cubicBezTo>
                  <a:pt x="161" y="97"/>
                  <a:pt x="163" y="95"/>
                  <a:pt x="163" y="92"/>
                </a:cubicBezTo>
                <a:cubicBezTo>
                  <a:pt x="163" y="8"/>
                  <a:pt x="163" y="8"/>
                  <a:pt x="163" y="8"/>
                </a:cubicBezTo>
                <a:cubicBezTo>
                  <a:pt x="163" y="5"/>
                  <a:pt x="162" y="3"/>
                  <a:pt x="159" y="2"/>
                </a:cubicBezTo>
                <a:close/>
                <a:moveTo>
                  <a:pt x="149" y="88"/>
                </a:moveTo>
                <a:cubicBezTo>
                  <a:pt x="136" y="95"/>
                  <a:pt x="125" y="98"/>
                  <a:pt x="116" y="98"/>
                </a:cubicBezTo>
                <a:cubicBezTo>
                  <a:pt x="112" y="98"/>
                  <a:pt x="108" y="97"/>
                  <a:pt x="105" y="96"/>
                </a:cubicBezTo>
                <a:cubicBezTo>
                  <a:pt x="102" y="94"/>
                  <a:pt x="102" y="94"/>
                  <a:pt x="102" y="94"/>
                </a:cubicBezTo>
                <a:cubicBezTo>
                  <a:pt x="98" y="92"/>
                  <a:pt x="95" y="91"/>
                  <a:pt x="93" y="90"/>
                </a:cubicBezTo>
                <a:cubicBezTo>
                  <a:pt x="91" y="89"/>
                  <a:pt x="88" y="88"/>
                  <a:pt x="84" y="86"/>
                </a:cubicBezTo>
                <a:cubicBezTo>
                  <a:pt x="81" y="85"/>
                  <a:pt x="77" y="84"/>
                  <a:pt x="73" y="83"/>
                </a:cubicBezTo>
                <a:cubicBezTo>
                  <a:pt x="70" y="83"/>
                  <a:pt x="66" y="83"/>
                  <a:pt x="62" y="83"/>
                </a:cubicBezTo>
                <a:cubicBezTo>
                  <a:pt x="48" y="83"/>
                  <a:pt x="32" y="87"/>
                  <a:pt x="14" y="95"/>
                </a:cubicBezTo>
                <a:cubicBezTo>
                  <a:pt x="14" y="29"/>
                  <a:pt x="14" y="29"/>
                  <a:pt x="14" y="29"/>
                </a:cubicBezTo>
                <a:cubicBezTo>
                  <a:pt x="31" y="19"/>
                  <a:pt x="46" y="15"/>
                  <a:pt x="59" y="15"/>
                </a:cubicBezTo>
                <a:cubicBezTo>
                  <a:pt x="65" y="15"/>
                  <a:pt x="72" y="16"/>
                  <a:pt x="78" y="18"/>
                </a:cubicBezTo>
                <a:cubicBezTo>
                  <a:pt x="84" y="20"/>
                  <a:pt x="91" y="23"/>
                  <a:pt x="99" y="26"/>
                </a:cubicBezTo>
                <a:cubicBezTo>
                  <a:pt x="103" y="29"/>
                  <a:pt x="109" y="30"/>
                  <a:pt x="115" y="30"/>
                </a:cubicBezTo>
                <a:cubicBezTo>
                  <a:pt x="125" y="30"/>
                  <a:pt x="136" y="26"/>
                  <a:pt x="149" y="20"/>
                </a:cubicBezTo>
                <a:lnTo>
                  <a:pt x="149" y="88"/>
                </a:lnTo>
                <a:close/>
                <a:moveTo>
                  <a:pt x="149" y="88"/>
                </a:moveTo>
                <a:cubicBezTo>
                  <a:pt x="149" y="88"/>
                  <a:pt x="149" y="88"/>
                  <a:pt x="149" y="8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9" name="Freeform 712"/>
          <p:cNvSpPr>
            <a:spLocks noEditPoints="1"/>
          </p:cNvSpPr>
          <p:nvPr/>
        </p:nvSpPr>
        <p:spPr bwMode="auto">
          <a:xfrm>
            <a:off x="4353985" y="5607053"/>
            <a:ext cx="198967" cy="198967"/>
          </a:xfrm>
          <a:custGeom>
            <a:avLst/>
            <a:gdLst>
              <a:gd name="T0" fmla="*/ 144 w 152"/>
              <a:gd name="T1" fmla="*/ 8 h 152"/>
              <a:gd name="T2" fmla="*/ 124 w 152"/>
              <a:gd name="T3" fmla="*/ 0 h 152"/>
              <a:gd name="T4" fmla="*/ 29 w 152"/>
              <a:gd name="T5" fmla="*/ 0 h 152"/>
              <a:gd name="T6" fmla="*/ 9 w 152"/>
              <a:gd name="T7" fmla="*/ 8 h 152"/>
              <a:gd name="T8" fmla="*/ 0 w 152"/>
              <a:gd name="T9" fmla="*/ 28 h 152"/>
              <a:gd name="T10" fmla="*/ 0 w 152"/>
              <a:gd name="T11" fmla="*/ 123 h 152"/>
              <a:gd name="T12" fmla="*/ 9 w 152"/>
              <a:gd name="T13" fmla="*/ 143 h 152"/>
              <a:gd name="T14" fmla="*/ 29 w 152"/>
              <a:gd name="T15" fmla="*/ 152 h 152"/>
              <a:gd name="T16" fmla="*/ 124 w 152"/>
              <a:gd name="T17" fmla="*/ 152 h 152"/>
              <a:gd name="T18" fmla="*/ 144 w 152"/>
              <a:gd name="T19" fmla="*/ 143 h 152"/>
              <a:gd name="T20" fmla="*/ 152 w 152"/>
              <a:gd name="T21" fmla="*/ 123 h 152"/>
              <a:gd name="T22" fmla="*/ 152 w 152"/>
              <a:gd name="T23" fmla="*/ 28 h 152"/>
              <a:gd name="T24" fmla="*/ 144 w 152"/>
              <a:gd name="T25" fmla="*/ 8 h 152"/>
              <a:gd name="T26" fmla="*/ 43 w 152"/>
              <a:gd name="T27" fmla="*/ 101 h 152"/>
              <a:gd name="T28" fmla="*/ 25 w 152"/>
              <a:gd name="T29" fmla="*/ 101 h 152"/>
              <a:gd name="T30" fmla="*/ 23 w 152"/>
              <a:gd name="T31" fmla="*/ 100 h 152"/>
              <a:gd name="T32" fmla="*/ 23 w 152"/>
              <a:gd name="T33" fmla="*/ 97 h 152"/>
              <a:gd name="T34" fmla="*/ 42 w 152"/>
              <a:gd name="T35" fmla="*/ 63 h 152"/>
              <a:gd name="T36" fmla="*/ 42 w 152"/>
              <a:gd name="T37" fmla="*/ 63 h 152"/>
              <a:gd name="T38" fmla="*/ 30 w 152"/>
              <a:gd name="T39" fmla="*/ 41 h 152"/>
              <a:gd name="T40" fmla="*/ 30 w 152"/>
              <a:gd name="T41" fmla="*/ 39 h 152"/>
              <a:gd name="T42" fmla="*/ 32 w 152"/>
              <a:gd name="T43" fmla="*/ 38 h 152"/>
              <a:gd name="T44" fmla="*/ 50 w 152"/>
              <a:gd name="T45" fmla="*/ 38 h 152"/>
              <a:gd name="T46" fmla="*/ 56 w 152"/>
              <a:gd name="T47" fmla="*/ 41 h 152"/>
              <a:gd name="T48" fmla="*/ 68 w 152"/>
              <a:gd name="T49" fmla="*/ 63 h 152"/>
              <a:gd name="T50" fmla="*/ 48 w 152"/>
              <a:gd name="T51" fmla="*/ 98 h 152"/>
              <a:gd name="T52" fmla="*/ 43 w 152"/>
              <a:gd name="T53" fmla="*/ 101 h 152"/>
              <a:gd name="T54" fmla="*/ 130 w 152"/>
              <a:gd name="T55" fmla="*/ 16 h 152"/>
              <a:gd name="T56" fmla="*/ 89 w 152"/>
              <a:gd name="T57" fmla="*/ 88 h 152"/>
              <a:gd name="T58" fmla="*/ 89 w 152"/>
              <a:gd name="T59" fmla="*/ 88 h 152"/>
              <a:gd name="T60" fmla="*/ 115 w 152"/>
              <a:gd name="T61" fmla="*/ 135 h 152"/>
              <a:gd name="T62" fmla="*/ 115 w 152"/>
              <a:gd name="T63" fmla="*/ 138 h 152"/>
              <a:gd name="T64" fmla="*/ 113 w 152"/>
              <a:gd name="T65" fmla="*/ 139 h 152"/>
              <a:gd name="T66" fmla="*/ 94 w 152"/>
              <a:gd name="T67" fmla="*/ 139 h 152"/>
              <a:gd name="T68" fmla="*/ 89 w 152"/>
              <a:gd name="T69" fmla="*/ 136 h 152"/>
              <a:gd name="T70" fmla="*/ 63 w 152"/>
              <a:gd name="T71" fmla="*/ 88 h 152"/>
              <a:gd name="T72" fmla="*/ 104 w 152"/>
              <a:gd name="T73" fmla="*/ 16 h 152"/>
              <a:gd name="T74" fmla="*/ 109 w 152"/>
              <a:gd name="T75" fmla="*/ 12 h 152"/>
              <a:gd name="T76" fmla="*/ 127 w 152"/>
              <a:gd name="T77" fmla="*/ 12 h 152"/>
              <a:gd name="T78" fmla="*/ 130 w 152"/>
              <a:gd name="T79" fmla="*/ 14 h 152"/>
              <a:gd name="T80" fmla="*/ 130 w 152"/>
              <a:gd name="T81" fmla="*/ 16 h 152"/>
              <a:gd name="T82" fmla="*/ 130 w 152"/>
              <a:gd name="T83" fmla="*/ 16 h 152"/>
              <a:gd name="T84" fmla="*/ 130 w 152"/>
              <a:gd name="T85" fmla="*/ 1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152">
                <a:moveTo>
                  <a:pt x="144" y="8"/>
                </a:moveTo>
                <a:cubicBezTo>
                  <a:pt x="138" y="3"/>
                  <a:pt x="132" y="0"/>
                  <a:pt x="124" y="0"/>
                </a:cubicBezTo>
                <a:cubicBezTo>
                  <a:pt x="29" y="0"/>
                  <a:pt x="29" y="0"/>
                  <a:pt x="29" y="0"/>
                </a:cubicBezTo>
                <a:cubicBezTo>
                  <a:pt x="21" y="0"/>
                  <a:pt x="14" y="3"/>
                  <a:pt x="9" y="8"/>
                </a:cubicBezTo>
                <a:cubicBezTo>
                  <a:pt x="3" y="14"/>
                  <a:pt x="0" y="20"/>
                  <a:pt x="0" y="28"/>
                </a:cubicBezTo>
                <a:cubicBezTo>
                  <a:pt x="0" y="123"/>
                  <a:pt x="0" y="123"/>
                  <a:pt x="0" y="123"/>
                </a:cubicBezTo>
                <a:cubicBezTo>
                  <a:pt x="0" y="131"/>
                  <a:pt x="3" y="138"/>
                  <a:pt x="9" y="143"/>
                </a:cubicBezTo>
                <a:cubicBezTo>
                  <a:pt x="14" y="149"/>
                  <a:pt x="21" y="152"/>
                  <a:pt x="29" y="152"/>
                </a:cubicBezTo>
                <a:cubicBezTo>
                  <a:pt x="124" y="152"/>
                  <a:pt x="124" y="152"/>
                  <a:pt x="124" y="152"/>
                </a:cubicBezTo>
                <a:cubicBezTo>
                  <a:pt x="132" y="152"/>
                  <a:pt x="138" y="149"/>
                  <a:pt x="144" y="143"/>
                </a:cubicBezTo>
                <a:cubicBezTo>
                  <a:pt x="149" y="138"/>
                  <a:pt x="152" y="131"/>
                  <a:pt x="152" y="123"/>
                </a:cubicBezTo>
                <a:cubicBezTo>
                  <a:pt x="152" y="28"/>
                  <a:pt x="152" y="28"/>
                  <a:pt x="152" y="28"/>
                </a:cubicBezTo>
                <a:cubicBezTo>
                  <a:pt x="152" y="20"/>
                  <a:pt x="149" y="14"/>
                  <a:pt x="144" y="8"/>
                </a:cubicBezTo>
                <a:close/>
                <a:moveTo>
                  <a:pt x="43" y="101"/>
                </a:moveTo>
                <a:cubicBezTo>
                  <a:pt x="25" y="101"/>
                  <a:pt x="25" y="101"/>
                  <a:pt x="25" y="101"/>
                </a:cubicBezTo>
                <a:cubicBezTo>
                  <a:pt x="24" y="101"/>
                  <a:pt x="23" y="101"/>
                  <a:pt x="23" y="100"/>
                </a:cubicBezTo>
                <a:cubicBezTo>
                  <a:pt x="22" y="99"/>
                  <a:pt x="22" y="98"/>
                  <a:pt x="23" y="97"/>
                </a:cubicBezTo>
                <a:cubicBezTo>
                  <a:pt x="42" y="63"/>
                  <a:pt x="42" y="63"/>
                  <a:pt x="42" y="63"/>
                </a:cubicBezTo>
                <a:cubicBezTo>
                  <a:pt x="42" y="63"/>
                  <a:pt x="42" y="63"/>
                  <a:pt x="42" y="63"/>
                </a:cubicBezTo>
                <a:cubicBezTo>
                  <a:pt x="30" y="41"/>
                  <a:pt x="30" y="41"/>
                  <a:pt x="30" y="41"/>
                </a:cubicBezTo>
                <a:cubicBezTo>
                  <a:pt x="29" y="40"/>
                  <a:pt x="29" y="39"/>
                  <a:pt x="30" y="39"/>
                </a:cubicBezTo>
                <a:cubicBezTo>
                  <a:pt x="30" y="38"/>
                  <a:pt x="31" y="38"/>
                  <a:pt x="32" y="38"/>
                </a:cubicBezTo>
                <a:cubicBezTo>
                  <a:pt x="50" y="38"/>
                  <a:pt x="50" y="38"/>
                  <a:pt x="50" y="38"/>
                </a:cubicBezTo>
                <a:cubicBezTo>
                  <a:pt x="52" y="38"/>
                  <a:pt x="54" y="39"/>
                  <a:pt x="56" y="41"/>
                </a:cubicBezTo>
                <a:cubicBezTo>
                  <a:pt x="64" y="55"/>
                  <a:pt x="68" y="63"/>
                  <a:pt x="68" y="63"/>
                </a:cubicBezTo>
                <a:cubicBezTo>
                  <a:pt x="48" y="98"/>
                  <a:pt x="48" y="98"/>
                  <a:pt x="48" y="98"/>
                </a:cubicBezTo>
                <a:cubicBezTo>
                  <a:pt x="47" y="100"/>
                  <a:pt x="45" y="101"/>
                  <a:pt x="43" y="101"/>
                </a:cubicBezTo>
                <a:close/>
                <a:moveTo>
                  <a:pt x="130" y="16"/>
                </a:moveTo>
                <a:cubicBezTo>
                  <a:pt x="89" y="88"/>
                  <a:pt x="89" y="88"/>
                  <a:pt x="89" y="88"/>
                </a:cubicBezTo>
                <a:cubicBezTo>
                  <a:pt x="89" y="88"/>
                  <a:pt x="89" y="88"/>
                  <a:pt x="89" y="88"/>
                </a:cubicBezTo>
                <a:cubicBezTo>
                  <a:pt x="115" y="135"/>
                  <a:pt x="115" y="135"/>
                  <a:pt x="115" y="135"/>
                </a:cubicBezTo>
                <a:cubicBezTo>
                  <a:pt x="116" y="136"/>
                  <a:pt x="116" y="137"/>
                  <a:pt x="115" y="138"/>
                </a:cubicBezTo>
                <a:cubicBezTo>
                  <a:pt x="115" y="139"/>
                  <a:pt x="114" y="139"/>
                  <a:pt x="113" y="139"/>
                </a:cubicBezTo>
                <a:cubicBezTo>
                  <a:pt x="94" y="139"/>
                  <a:pt x="94" y="139"/>
                  <a:pt x="94" y="139"/>
                </a:cubicBezTo>
                <a:cubicBezTo>
                  <a:pt x="92" y="139"/>
                  <a:pt x="91" y="138"/>
                  <a:pt x="89" y="136"/>
                </a:cubicBezTo>
                <a:cubicBezTo>
                  <a:pt x="72" y="104"/>
                  <a:pt x="63" y="88"/>
                  <a:pt x="63" y="88"/>
                </a:cubicBezTo>
                <a:cubicBezTo>
                  <a:pt x="104" y="16"/>
                  <a:pt x="104" y="16"/>
                  <a:pt x="104" y="16"/>
                </a:cubicBezTo>
                <a:cubicBezTo>
                  <a:pt x="105" y="14"/>
                  <a:pt x="107" y="12"/>
                  <a:pt x="109" y="12"/>
                </a:cubicBezTo>
                <a:cubicBezTo>
                  <a:pt x="127" y="12"/>
                  <a:pt x="127" y="12"/>
                  <a:pt x="127" y="12"/>
                </a:cubicBezTo>
                <a:cubicBezTo>
                  <a:pt x="128" y="12"/>
                  <a:pt x="129" y="13"/>
                  <a:pt x="130" y="14"/>
                </a:cubicBezTo>
                <a:cubicBezTo>
                  <a:pt x="130" y="14"/>
                  <a:pt x="130" y="15"/>
                  <a:pt x="130" y="16"/>
                </a:cubicBezTo>
                <a:close/>
                <a:moveTo>
                  <a:pt x="130" y="16"/>
                </a:moveTo>
                <a:cubicBezTo>
                  <a:pt x="130" y="16"/>
                  <a:pt x="130" y="16"/>
                  <a:pt x="130" y="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0" name="Freeform 713"/>
          <p:cNvSpPr>
            <a:spLocks noEditPoints="1"/>
          </p:cNvSpPr>
          <p:nvPr/>
        </p:nvSpPr>
        <p:spPr bwMode="auto">
          <a:xfrm>
            <a:off x="2429933" y="5272619"/>
            <a:ext cx="135467" cy="215900"/>
          </a:xfrm>
          <a:custGeom>
            <a:avLst/>
            <a:gdLst>
              <a:gd name="T0" fmla="*/ 95 w 104"/>
              <a:gd name="T1" fmla="*/ 0 h 165"/>
              <a:gd name="T2" fmla="*/ 89 w 104"/>
              <a:gd name="T3" fmla="*/ 2 h 165"/>
              <a:gd name="T4" fmla="*/ 44 w 104"/>
              <a:gd name="T5" fmla="*/ 48 h 165"/>
              <a:gd name="T6" fmla="*/ 9 w 104"/>
              <a:gd name="T7" fmla="*/ 48 h 165"/>
              <a:gd name="T8" fmla="*/ 2 w 104"/>
              <a:gd name="T9" fmla="*/ 50 h 165"/>
              <a:gd name="T10" fmla="*/ 0 w 104"/>
              <a:gd name="T11" fmla="*/ 56 h 165"/>
              <a:gd name="T12" fmla="*/ 0 w 104"/>
              <a:gd name="T13" fmla="*/ 108 h 165"/>
              <a:gd name="T14" fmla="*/ 2 w 104"/>
              <a:gd name="T15" fmla="*/ 114 h 165"/>
              <a:gd name="T16" fmla="*/ 9 w 104"/>
              <a:gd name="T17" fmla="*/ 117 h 165"/>
              <a:gd name="T18" fmla="*/ 44 w 104"/>
              <a:gd name="T19" fmla="*/ 117 h 165"/>
              <a:gd name="T20" fmla="*/ 89 w 104"/>
              <a:gd name="T21" fmla="*/ 162 h 165"/>
              <a:gd name="T22" fmla="*/ 95 w 104"/>
              <a:gd name="T23" fmla="*/ 165 h 165"/>
              <a:gd name="T24" fmla="*/ 102 w 104"/>
              <a:gd name="T25" fmla="*/ 162 h 165"/>
              <a:gd name="T26" fmla="*/ 104 w 104"/>
              <a:gd name="T27" fmla="*/ 156 h 165"/>
              <a:gd name="T28" fmla="*/ 104 w 104"/>
              <a:gd name="T29" fmla="*/ 8 h 165"/>
              <a:gd name="T30" fmla="*/ 102 w 104"/>
              <a:gd name="T31" fmla="*/ 2 h 165"/>
              <a:gd name="T32" fmla="*/ 95 w 104"/>
              <a:gd name="T33" fmla="*/ 0 h 165"/>
              <a:gd name="T34" fmla="*/ 95 w 104"/>
              <a:gd name="T35" fmla="*/ 0 h 165"/>
              <a:gd name="T36" fmla="*/ 95 w 104"/>
              <a:gd name="T3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65">
                <a:moveTo>
                  <a:pt x="95" y="0"/>
                </a:moveTo>
                <a:cubicBezTo>
                  <a:pt x="93" y="0"/>
                  <a:pt x="91" y="1"/>
                  <a:pt x="89" y="2"/>
                </a:cubicBezTo>
                <a:cubicBezTo>
                  <a:pt x="44" y="48"/>
                  <a:pt x="44" y="48"/>
                  <a:pt x="44" y="48"/>
                </a:cubicBezTo>
                <a:cubicBezTo>
                  <a:pt x="9" y="48"/>
                  <a:pt x="9" y="48"/>
                  <a:pt x="9" y="48"/>
                </a:cubicBezTo>
                <a:cubicBezTo>
                  <a:pt x="6" y="48"/>
                  <a:pt x="4" y="48"/>
                  <a:pt x="2" y="50"/>
                </a:cubicBezTo>
                <a:cubicBezTo>
                  <a:pt x="1" y="52"/>
                  <a:pt x="0" y="54"/>
                  <a:pt x="0" y="56"/>
                </a:cubicBezTo>
                <a:cubicBezTo>
                  <a:pt x="0" y="108"/>
                  <a:pt x="0" y="108"/>
                  <a:pt x="0" y="108"/>
                </a:cubicBezTo>
                <a:cubicBezTo>
                  <a:pt x="0" y="111"/>
                  <a:pt x="1" y="113"/>
                  <a:pt x="2" y="114"/>
                </a:cubicBezTo>
                <a:cubicBezTo>
                  <a:pt x="4" y="116"/>
                  <a:pt x="6" y="117"/>
                  <a:pt x="9" y="117"/>
                </a:cubicBezTo>
                <a:cubicBezTo>
                  <a:pt x="44" y="117"/>
                  <a:pt x="44" y="117"/>
                  <a:pt x="44" y="117"/>
                </a:cubicBezTo>
                <a:cubicBezTo>
                  <a:pt x="89" y="162"/>
                  <a:pt x="89" y="162"/>
                  <a:pt x="89" y="162"/>
                </a:cubicBezTo>
                <a:cubicBezTo>
                  <a:pt x="91" y="164"/>
                  <a:pt x="93" y="165"/>
                  <a:pt x="95" y="165"/>
                </a:cubicBezTo>
                <a:cubicBezTo>
                  <a:pt x="98" y="165"/>
                  <a:pt x="100" y="164"/>
                  <a:pt x="102" y="162"/>
                </a:cubicBezTo>
                <a:cubicBezTo>
                  <a:pt x="103" y="160"/>
                  <a:pt x="104" y="158"/>
                  <a:pt x="104" y="156"/>
                </a:cubicBezTo>
                <a:cubicBezTo>
                  <a:pt x="104" y="8"/>
                  <a:pt x="104" y="8"/>
                  <a:pt x="104" y="8"/>
                </a:cubicBezTo>
                <a:cubicBezTo>
                  <a:pt x="104" y="6"/>
                  <a:pt x="103" y="4"/>
                  <a:pt x="102" y="2"/>
                </a:cubicBezTo>
                <a:cubicBezTo>
                  <a:pt x="100" y="1"/>
                  <a:pt x="98" y="0"/>
                  <a:pt x="95" y="0"/>
                </a:cubicBezTo>
                <a:close/>
                <a:moveTo>
                  <a:pt x="95" y="0"/>
                </a:moveTo>
                <a:cubicBezTo>
                  <a:pt x="95" y="0"/>
                  <a:pt x="95" y="0"/>
                  <a:pt x="9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1" name="Freeform 714"/>
          <p:cNvSpPr>
            <a:spLocks noEditPoints="1"/>
          </p:cNvSpPr>
          <p:nvPr/>
        </p:nvSpPr>
        <p:spPr bwMode="auto">
          <a:xfrm>
            <a:off x="2590802" y="5338233"/>
            <a:ext cx="44449" cy="86784"/>
          </a:xfrm>
          <a:custGeom>
            <a:avLst/>
            <a:gdLst>
              <a:gd name="T0" fmla="*/ 27 w 33"/>
              <a:gd name="T1" fmla="*/ 13 h 65"/>
              <a:gd name="T2" fmla="*/ 12 w 33"/>
              <a:gd name="T3" fmla="*/ 0 h 65"/>
              <a:gd name="T4" fmla="*/ 9 w 33"/>
              <a:gd name="T5" fmla="*/ 0 h 65"/>
              <a:gd name="T6" fmla="*/ 3 w 33"/>
              <a:gd name="T7" fmla="*/ 2 h 65"/>
              <a:gd name="T8" fmla="*/ 0 w 33"/>
              <a:gd name="T9" fmla="*/ 8 h 65"/>
              <a:gd name="T10" fmla="*/ 2 w 33"/>
              <a:gd name="T11" fmla="*/ 13 h 65"/>
              <a:gd name="T12" fmla="*/ 6 w 33"/>
              <a:gd name="T13" fmla="*/ 17 h 65"/>
              <a:gd name="T14" fmla="*/ 10 w 33"/>
              <a:gd name="T15" fmla="*/ 20 h 65"/>
              <a:gd name="T16" fmla="*/ 14 w 33"/>
              <a:gd name="T17" fmla="*/ 25 h 65"/>
              <a:gd name="T18" fmla="*/ 16 w 33"/>
              <a:gd name="T19" fmla="*/ 32 h 65"/>
              <a:gd name="T20" fmla="*/ 14 w 33"/>
              <a:gd name="T21" fmla="*/ 40 h 65"/>
              <a:gd name="T22" fmla="*/ 10 w 33"/>
              <a:gd name="T23" fmla="*/ 45 h 65"/>
              <a:gd name="T24" fmla="*/ 6 w 33"/>
              <a:gd name="T25" fmla="*/ 48 h 65"/>
              <a:gd name="T26" fmla="*/ 2 w 33"/>
              <a:gd name="T27" fmla="*/ 51 h 65"/>
              <a:gd name="T28" fmla="*/ 0 w 33"/>
              <a:gd name="T29" fmla="*/ 56 h 65"/>
              <a:gd name="T30" fmla="*/ 3 w 33"/>
              <a:gd name="T31" fmla="*/ 62 h 65"/>
              <a:gd name="T32" fmla="*/ 9 w 33"/>
              <a:gd name="T33" fmla="*/ 65 h 65"/>
              <a:gd name="T34" fmla="*/ 12 w 33"/>
              <a:gd name="T35" fmla="*/ 64 h 65"/>
              <a:gd name="T36" fmla="*/ 27 w 33"/>
              <a:gd name="T37" fmla="*/ 51 h 65"/>
              <a:gd name="T38" fmla="*/ 33 w 33"/>
              <a:gd name="T39" fmla="*/ 32 h 65"/>
              <a:gd name="T40" fmla="*/ 27 w 33"/>
              <a:gd name="T41" fmla="*/ 13 h 65"/>
              <a:gd name="T42" fmla="*/ 27 w 33"/>
              <a:gd name="T43" fmla="*/ 13 h 65"/>
              <a:gd name="T44" fmla="*/ 27 w 33"/>
              <a:gd name="T45" fmla="*/ 1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65">
                <a:moveTo>
                  <a:pt x="27" y="13"/>
                </a:moveTo>
                <a:cubicBezTo>
                  <a:pt x="24" y="7"/>
                  <a:pt x="19" y="3"/>
                  <a:pt x="12" y="0"/>
                </a:cubicBezTo>
                <a:cubicBezTo>
                  <a:pt x="11" y="0"/>
                  <a:pt x="10" y="0"/>
                  <a:pt x="9" y="0"/>
                </a:cubicBezTo>
                <a:cubicBezTo>
                  <a:pt x="6" y="0"/>
                  <a:pt x="4" y="1"/>
                  <a:pt x="3" y="2"/>
                </a:cubicBezTo>
                <a:cubicBezTo>
                  <a:pt x="1" y="4"/>
                  <a:pt x="0" y="6"/>
                  <a:pt x="0" y="8"/>
                </a:cubicBezTo>
                <a:cubicBezTo>
                  <a:pt x="0" y="10"/>
                  <a:pt x="1" y="12"/>
                  <a:pt x="2" y="13"/>
                </a:cubicBezTo>
                <a:cubicBezTo>
                  <a:pt x="3" y="15"/>
                  <a:pt x="4" y="16"/>
                  <a:pt x="6" y="17"/>
                </a:cubicBezTo>
                <a:cubicBezTo>
                  <a:pt x="7" y="18"/>
                  <a:pt x="9" y="19"/>
                  <a:pt x="10" y="20"/>
                </a:cubicBezTo>
                <a:cubicBezTo>
                  <a:pt x="12" y="21"/>
                  <a:pt x="13" y="22"/>
                  <a:pt x="14" y="25"/>
                </a:cubicBezTo>
                <a:cubicBezTo>
                  <a:pt x="15" y="27"/>
                  <a:pt x="16" y="29"/>
                  <a:pt x="16" y="32"/>
                </a:cubicBezTo>
                <a:cubicBezTo>
                  <a:pt x="16" y="35"/>
                  <a:pt x="15" y="38"/>
                  <a:pt x="14" y="40"/>
                </a:cubicBezTo>
                <a:cubicBezTo>
                  <a:pt x="13" y="42"/>
                  <a:pt x="12" y="44"/>
                  <a:pt x="10" y="45"/>
                </a:cubicBezTo>
                <a:cubicBezTo>
                  <a:pt x="9" y="46"/>
                  <a:pt x="7" y="47"/>
                  <a:pt x="6" y="48"/>
                </a:cubicBezTo>
                <a:cubicBezTo>
                  <a:pt x="4" y="49"/>
                  <a:pt x="3" y="50"/>
                  <a:pt x="2" y="51"/>
                </a:cubicBezTo>
                <a:cubicBezTo>
                  <a:pt x="1" y="53"/>
                  <a:pt x="0" y="54"/>
                  <a:pt x="0" y="56"/>
                </a:cubicBezTo>
                <a:cubicBezTo>
                  <a:pt x="0" y="59"/>
                  <a:pt x="1" y="61"/>
                  <a:pt x="3" y="62"/>
                </a:cubicBezTo>
                <a:cubicBezTo>
                  <a:pt x="4" y="64"/>
                  <a:pt x="6" y="65"/>
                  <a:pt x="9" y="65"/>
                </a:cubicBezTo>
                <a:cubicBezTo>
                  <a:pt x="10" y="65"/>
                  <a:pt x="11" y="65"/>
                  <a:pt x="12" y="64"/>
                </a:cubicBezTo>
                <a:cubicBezTo>
                  <a:pt x="19" y="62"/>
                  <a:pt x="24" y="57"/>
                  <a:pt x="27" y="51"/>
                </a:cubicBezTo>
                <a:cubicBezTo>
                  <a:pt x="31" y="46"/>
                  <a:pt x="33" y="39"/>
                  <a:pt x="33" y="32"/>
                </a:cubicBezTo>
                <a:cubicBezTo>
                  <a:pt x="33" y="25"/>
                  <a:pt x="31" y="19"/>
                  <a:pt x="27" y="13"/>
                </a:cubicBezTo>
                <a:close/>
                <a:moveTo>
                  <a:pt x="27" y="13"/>
                </a:moveTo>
                <a:cubicBezTo>
                  <a:pt x="27" y="13"/>
                  <a:pt x="27" y="13"/>
                  <a:pt x="27"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2" name="Freeform 715"/>
          <p:cNvSpPr>
            <a:spLocks noEditPoints="1"/>
          </p:cNvSpPr>
          <p:nvPr/>
        </p:nvSpPr>
        <p:spPr bwMode="auto">
          <a:xfrm>
            <a:off x="5054602" y="5245101"/>
            <a:ext cx="273049" cy="192617"/>
          </a:xfrm>
          <a:custGeom>
            <a:avLst/>
            <a:gdLst>
              <a:gd name="T0" fmla="*/ 205 w 208"/>
              <a:gd name="T1" fmla="*/ 125 h 146"/>
              <a:gd name="T2" fmla="*/ 158 w 208"/>
              <a:gd name="T3" fmla="*/ 5 h 146"/>
              <a:gd name="T4" fmla="*/ 155 w 208"/>
              <a:gd name="T5" fmla="*/ 1 h 146"/>
              <a:gd name="T6" fmla="*/ 150 w 208"/>
              <a:gd name="T7" fmla="*/ 0 h 146"/>
              <a:gd name="T8" fmla="*/ 112 w 208"/>
              <a:gd name="T9" fmla="*/ 0 h 146"/>
              <a:gd name="T10" fmla="*/ 114 w 208"/>
              <a:gd name="T11" fmla="*/ 1 h 146"/>
              <a:gd name="T12" fmla="*/ 115 w 208"/>
              <a:gd name="T13" fmla="*/ 3 h 146"/>
              <a:gd name="T14" fmla="*/ 117 w 208"/>
              <a:gd name="T15" fmla="*/ 25 h 146"/>
              <a:gd name="T16" fmla="*/ 116 w 208"/>
              <a:gd name="T17" fmla="*/ 28 h 146"/>
              <a:gd name="T18" fmla="*/ 114 w 208"/>
              <a:gd name="T19" fmla="*/ 29 h 146"/>
              <a:gd name="T20" fmla="*/ 95 w 208"/>
              <a:gd name="T21" fmla="*/ 29 h 146"/>
              <a:gd name="T22" fmla="*/ 92 w 208"/>
              <a:gd name="T23" fmla="*/ 28 h 146"/>
              <a:gd name="T24" fmla="*/ 91 w 208"/>
              <a:gd name="T25" fmla="*/ 25 h 146"/>
              <a:gd name="T26" fmla="*/ 93 w 208"/>
              <a:gd name="T27" fmla="*/ 3 h 146"/>
              <a:gd name="T28" fmla="*/ 94 w 208"/>
              <a:gd name="T29" fmla="*/ 1 h 146"/>
              <a:gd name="T30" fmla="*/ 97 w 208"/>
              <a:gd name="T31" fmla="*/ 0 h 146"/>
              <a:gd name="T32" fmla="*/ 58 w 208"/>
              <a:gd name="T33" fmla="*/ 0 h 146"/>
              <a:gd name="T34" fmla="*/ 54 w 208"/>
              <a:gd name="T35" fmla="*/ 1 h 146"/>
              <a:gd name="T36" fmla="*/ 51 w 208"/>
              <a:gd name="T37" fmla="*/ 5 h 146"/>
              <a:gd name="T38" fmla="*/ 3 w 208"/>
              <a:gd name="T39" fmla="*/ 125 h 146"/>
              <a:gd name="T40" fmla="*/ 0 w 208"/>
              <a:gd name="T41" fmla="*/ 138 h 146"/>
              <a:gd name="T42" fmla="*/ 5 w 208"/>
              <a:gd name="T43" fmla="*/ 146 h 146"/>
              <a:gd name="T44" fmla="*/ 86 w 208"/>
              <a:gd name="T45" fmla="*/ 146 h 146"/>
              <a:gd name="T46" fmla="*/ 83 w 208"/>
              <a:gd name="T47" fmla="*/ 145 h 146"/>
              <a:gd name="T48" fmla="*/ 82 w 208"/>
              <a:gd name="T49" fmla="*/ 143 h 146"/>
              <a:gd name="T50" fmla="*/ 85 w 208"/>
              <a:gd name="T51" fmla="*/ 113 h 146"/>
              <a:gd name="T52" fmla="*/ 86 w 208"/>
              <a:gd name="T53" fmla="*/ 111 h 146"/>
              <a:gd name="T54" fmla="*/ 89 w 208"/>
              <a:gd name="T55" fmla="*/ 110 h 146"/>
              <a:gd name="T56" fmla="*/ 120 w 208"/>
              <a:gd name="T57" fmla="*/ 110 h 146"/>
              <a:gd name="T58" fmla="*/ 122 w 208"/>
              <a:gd name="T59" fmla="*/ 111 h 146"/>
              <a:gd name="T60" fmla="*/ 124 w 208"/>
              <a:gd name="T61" fmla="*/ 113 h 146"/>
              <a:gd name="T62" fmla="*/ 126 w 208"/>
              <a:gd name="T63" fmla="*/ 143 h 146"/>
              <a:gd name="T64" fmla="*/ 125 w 208"/>
              <a:gd name="T65" fmla="*/ 145 h 146"/>
              <a:gd name="T66" fmla="*/ 123 w 208"/>
              <a:gd name="T67" fmla="*/ 146 h 146"/>
              <a:gd name="T68" fmla="*/ 203 w 208"/>
              <a:gd name="T69" fmla="*/ 146 h 146"/>
              <a:gd name="T70" fmla="*/ 208 w 208"/>
              <a:gd name="T71" fmla="*/ 138 h 146"/>
              <a:gd name="T72" fmla="*/ 205 w 208"/>
              <a:gd name="T73" fmla="*/ 125 h 146"/>
              <a:gd name="T74" fmla="*/ 122 w 208"/>
              <a:gd name="T75" fmla="*/ 84 h 146"/>
              <a:gd name="T76" fmla="*/ 121 w 208"/>
              <a:gd name="T77" fmla="*/ 87 h 146"/>
              <a:gd name="T78" fmla="*/ 118 w 208"/>
              <a:gd name="T79" fmla="*/ 88 h 146"/>
              <a:gd name="T80" fmla="*/ 90 w 208"/>
              <a:gd name="T81" fmla="*/ 88 h 146"/>
              <a:gd name="T82" fmla="*/ 88 w 208"/>
              <a:gd name="T83" fmla="*/ 87 h 146"/>
              <a:gd name="T84" fmla="*/ 87 w 208"/>
              <a:gd name="T85" fmla="*/ 84 h 146"/>
              <a:gd name="T86" fmla="*/ 87 w 208"/>
              <a:gd name="T87" fmla="*/ 84 h 146"/>
              <a:gd name="T88" fmla="*/ 90 w 208"/>
              <a:gd name="T89" fmla="*/ 47 h 146"/>
              <a:gd name="T90" fmla="*/ 91 w 208"/>
              <a:gd name="T91" fmla="*/ 45 h 146"/>
              <a:gd name="T92" fmla="*/ 94 w 208"/>
              <a:gd name="T93" fmla="*/ 44 h 146"/>
              <a:gd name="T94" fmla="*/ 115 w 208"/>
              <a:gd name="T95" fmla="*/ 44 h 146"/>
              <a:gd name="T96" fmla="*/ 118 w 208"/>
              <a:gd name="T97" fmla="*/ 45 h 146"/>
              <a:gd name="T98" fmla="*/ 119 w 208"/>
              <a:gd name="T99" fmla="*/ 47 h 146"/>
              <a:gd name="T100" fmla="*/ 122 w 208"/>
              <a:gd name="T101" fmla="*/ 84 h 146"/>
              <a:gd name="T102" fmla="*/ 122 w 208"/>
              <a:gd name="T103" fmla="*/ 84 h 146"/>
              <a:gd name="T104" fmla="*/ 122 w 208"/>
              <a:gd name="T105" fmla="*/ 8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146">
                <a:moveTo>
                  <a:pt x="205" y="125"/>
                </a:moveTo>
                <a:cubicBezTo>
                  <a:pt x="158" y="5"/>
                  <a:pt x="158" y="5"/>
                  <a:pt x="158" y="5"/>
                </a:cubicBezTo>
                <a:cubicBezTo>
                  <a:pt x="157" y="4"/>
                  <a:pt x="156" y="2"/>
                  <a:pt x="155" y="1"/>
                </a:cubicBezTo>
                <a:cubicBezTo>
                  <a:pt x="153" y="0"/>
                  <a:pt x="152" y="0"/>
                  <a:pt x="150" y="0"/>
                </a:cubicBezTo>
                <a:cubicBezTo>
                  <a:pt x="112" y="0"/>
                  <a:pt x="112" y="0"/>
                  <a:pt x="112" y="0"/>
                </a:cubicBezTo>
                <a:cubicBezTo>
                  <a:pt x="113" y="0"/>
                  <a:pt x="113" y="0"/>
                  <a:pt x="114" y="1"/>
                </a:cubicBezTo>
                <a:cubicBezTo>
                  <a:pt x="115" y="1"/>
                  <a:pt x="115" y="2"/>
                  <a:pt x="115" y="3"/>
                </a:cubicBezTo>
                <a:cubicBezTo>
                  <a:pt x="117" y="25"/>
                  <a:pt x="117" y="25"/>
                  <a:pt x="117" y="25"/>
                </a:cubicBezTo>
                <a:cubicBezTo>
                  <a:pt x="117" y="26"/>
                  <a:pt x="117" y="27"/>
                  <a:pt x="116" y="28"/>
                </a:cubicBezTo>
                <a:cubicBezTo>
                  <a:pt x="116" y="29"/>
                  <a:pt x="115" y="29"/>
                  <a:pt x="114" y="29"/>
                </a:cubicBezTo>
                <a:cubicBezTo>
                  <a:pt x="95" y="29"/>
                  <a:pt x="95" y="29"/>
                  <a:pt x="95" y="29"/>
                </a:cubicBezTo>
                <a:cubicBezTo>
                  <a:pt x="94" y="29"/>
                  <a:pt x="93" y="29"/>
                  <a:pt x="92" y="28"/>
                </a:cubicBezTo>
                <a:cubicBezTo>
                  <a:pt x="91" y="27"/>
                  <a:pt x="91" y="26"/>
                  <a:pt x="91" y="25"/>
                </a:cubicBezTo>
                <a:cubicBezTo>
                  <a:pt x="93" y="3"/>
                  <a:pt x="93" y="3"/>
                  <a:pt x="93" y="3"/>
                </a:cubicBezTo>
                <a:cubicBezTo>
                  <a:pt x="93" y="2"/>
                  <a:pt x="93" y="1"/>
                  <a:pt x="94" y="1"/>
                </a:cubicBezTo>
                <a:cubicBezTo>
                  <a:pt x="95" y="0"/>
                  <a:pt x="96" y="0"/>
                  <a:pt x="97" y="0"/>
                </a:cubicBezTo>
                <a:cubicBezTo>
                  <a:pt x="58" y="0"/>
                  <a:pt x="58" y="0"/>
                  <a:pt x="58" y="0"/>
                </a:cubicBezTo>
                <a:cubicBezTo>
                  <a:pt x="57" y="0"/>
                  <a:pt x="55" y="0"/>
                  <a:pt x="54" y="1"/>
                </a:cubicBezTo>
                <a:cubicBezTo>
                  <a:pt x="52" y="2"/>
                  <a:pt x="51" y="4"/>
                  <a:pt x="51" y="5"/>
                </a:cubicBezTo>
                <a:cubicBezTo>
                  <a:pt x="3" y="125"/>
                  <a:pt x="3" y="125"/>
                  <a:pt x="3" y="125"/>
                </a:cubicBezTo>
                <a:cubicBezTo>
                  <a:pt x="1" y="129"/>
                  <a:pt x="0" y="134"/>
                  <a:pt x="0" y="138"/>
                </a:cubicBezTo>
                <a:cubicBezTo>
                  <a:pt x="0" y="144"/>
                  <a:pt x="2" y="146"/>
                  <a:pt x="5" y="146"/>
                </a:cubicBezTo>
                <a:cubicBezTo>
                  <a:pt x="86" y="146"/>
                  <a:pt x="86" y="146"/>
                  <a:pt x="86" y="146"/>
                </a:cubicBezTo>
                <a:cubicBezTo>
                  <a:pt x="85" y="146"/>
                  <a:pt x="84" y="146"/>
                  <a:pt x="83" y="145"/>
                </a:cubicBezTo>
                <a:cubicBezTo>
                  <a:pt x="83" y="144"/>
                  <a:pt x="82" y="144"/>
                  <a:pt x="82" y="143"/>
                </a:cubicBezTo>
                <a:cubicBezTo>
                  <a:pt x="85" y="113"/>
                  <a:pt x="85" y="113"/>
                  <a:pt x="85" y="113"/>
                </a:cubicBezTo>
                <a:cubicBezTo>
                  <a:pt x="85" y="112"/>
                  <a:pt x="85" y="111"/>
                  <a:pt x="86" y="111"/>
                </a:cubicBezTo>
                <a:cubicBezTo>
                  <a:pt x="87" y="110"/>
                  <a:pt x="88" y="110"/>
                  <a:pt x="89" y="110"/>
                </a:cubicBezTo>
                <a:cubicBezTo>
                  <a:pt x="120" y="110"/>
                  <a:pt x="120" y="110"/>
                  <a:pt x="120" y="110"/>
                </a:cubicBezTo>
                <a:cubicBezTo>
                  <a:pt x="121" y="110"/>
                  <a:pt x="122" y="110"/>
                  <a:pt x="122" y="111"/>
                </a:cubicBezTo>
                <a:cubicBezTo>
                  <a:pt x="123" y="111"/>
                  <a:pt x="124" y="112"/>
                  <a:pt x="124" y="113"/>
                </a:cubicBezTo>
                <a:cubicBezTo>
                  <a:pt x="126" y="143"/>
                  <a:pt x="126" y="143"/>
                  <a:pt x="126" y="143"/>
                </a:cubicBezTo>
                <a:cubicBezTo>
                  <a:pt x="126" y="144"/>
                  <a:pt x="126" y="144"/>
                  <a:pt x="125" y="145"/>
                </a:cubicBezTo>
                <a:cubicBezTo>
                  <a:pt x="124" y="146"/>
                  <a:pt x="124" y="146"/>
                  <a:pt x="123" y="146"/>
                </a:cubicBezTo>
                <a:cubicBezTo>
                  <a:pt x="203" y="146"/>
                  <a:pt x="203" y="146"/>
                  <a:pt x="203" y="146"/>
                </a:cubicBezTo>
                <a:cubicBezTo>
                  <a:pt x="207" y="146"/>
                  <a:pt x="208" y="144"/>
                  <a:pt x="208" y="138"/>
                </a:cubicBezTo>
                <a:cubicBezTo>
                  <a:pt x="208" y="134"/>
                  <a:pt x="207" y="129"/>
                  <a:pt x="205" y="125"/>
                </a:cubicBezTo>
                <a:close/>
                <a:moveTo>
                  <a:pt x="122" y="84"/>
                </a:moveTo>
                <a:cubicBezTo>
                  <a:pt x="122" y="85"/>
                  <a:pt x="121" y="86"/>
                  <a:pt x="121" y="87"/>
                </a:cubicBezTo>
                <a:cubicBezTo>
                  <a:pt x="120" y="87"/>
                  <a:pt x="119" y="88"/>
                  <a:pt x="118" y="88"/>
                </a:cubicBezTo>
                <a:cubicBezTo>
                  <a:pt x="90" y="88"/>
                  <a:pt x="90" y="88"/>
                  <a:pt x="90" y="88"/>
                </a:cubicBezTo>
                <a:cubicBezTo>
                  <a:pt x="89" y="88"/>
                  <a:pt x="89" y="87"/>
                  <a:pt x="88" y="87"/>
                </a:cubicBezTo>
                <a:cubicBezTo>
                  <a:pt x="87" y="86"/>
                  <a:pt x="87" y="85"/>
                  <a:pt x="87" y="84"/>
                </a:cubicBezTo>
                <a:cubicBezTo>
                  <a:pt x="87" y="84"/>
                  <a:pt x="87" y="84"/>
                  <a:pt x="87" y="84"/>
                </a:cubicBezTo>
                <a:cubicBezTo>
                  <a:pt x="90" y="47"/>
                  <a:pt x="90" y="47"/>
                  <a:pt x="90" y="47"/>
                </a:cubicBezTo>
                <a:cubicBezTo>
                  <a:pt x="90" y="46"/>
                  <a:pt x="90" y="45"/>
                  <a:pt x="91" y="45"/>
                </a:cubicBezTo>
                <a:cubicBezTo>
                  <a:pt x="92" y="44"/>
                  <a:pt x="93" y="44"/>
                  <a:pt x="94" y="44"/>
                </a:cubicBezTo>
                <a:cubicBezTo>
                  <a:pt x="115" y="44"/>
                  <a:pt x="115" y="44"/>
                  <a:pt x="115" y="44"/>
                </a:cubicBezTo>
                <a:cubicBezTo>
                  <a:pt x="116" y="44"/>
                  <a:pt x="117" y="44"/>
                  <a:pt x="118" y="45"/>
                </a:cubicBezTo>
                <a:cubicBezTo>
                  <a:pt x="118" y="45"/>
                  <a:pt x="119" y="46"/>
                  <a:pt x="119" y="47"/>
                </a:cubicBezTo>
                <a:cubicBezTo>
                  <a:pt x="122" y="84"/>
                  <a:pt x="122" y="84"/>
                  <a:pt x="122" y="84"/>
                </a:cubicBezTo>
                <a:close/>
                <a:moveTo>
                  <a:pt x="122" y="84"/>
                </a:moveTo>
                <a:cubicBezTo>
                  <a:pt x="122" y="84"/>
                  <a:pt x="122" y="84"/>
                  <a:pt x="122" y="8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3" name="Freeform 716"/>
          <p:cNvSpPr>
            <a:spLocks noEditPoints="1"/>
          </p:cNvSpPr>
          <p:nvPr/>
        </p:nvSpPr>
        <p:spPr bwMode="auto">
          <a:xfrm>
            <a:off x="7766052" y="4119035"/>
            <a:ext cx="158749" cy="249767"/>
          </a:xfrm>
          <a:custGeom>
            <a:avLst/>
            <a:gdLst>
              <a:gd name="T0" fmla="*/ 120 w 121"/>
              <a:gd name="T1" fmla="*/ 43 h 191"/>
              <a:gd name="T2" fmla="*/ 117 w 121"/>
              <a:gd name="T3" fmla="*/ 42 h 191"/>
              <a:gd name="T4" fmla="*/ 94 w 121"/>
              <a:gd name="T5" fmla="*/ 42 h 191"/>
              <a:gd name="T6" fmla="*/ 85 w 121"/>
              <a:gd name="T7" fmla="*/ 22 h 191"/>
              <a:gd name="T8" fmla="*/ 117 w 121"/>
              <a:gd name="T9" fmla="*/ 22 h 191"/>
              <a:gd name="T10" fmla="*/ 120 w 121"/>
              <a:gd name="T11" fmla="*/ 21 h 191"/>
              <a:gd name="T12" fmla="*/ 121 w 121"/>
              <a:gd name="T13" fmla="*/ 18 h 191"/>
              <a:gd name="T14" fmla="*/ 121 w 121"/>
              <a:gd name="T15" fmla="*/ 4 h 191"/>
              <a:gd name="T16" fmla="*/ 120 w 121"/>
              <a:gd name="T17" fmla="*/ 1 h 191"/>
              <a:gd name="T18" fmla="*/ 117 w 121"/>
              <a:gd name="T19" fmla="*/ 0 h 191"/>
              <a:gd name="T20" fmla="*/ 4 w 121"/>
              <a:gd name="T21" fmla="*/ 0 h 191"/>
              <a:gd name="T22" fmla="*/ 1 w 121"/>
              <a:gd name="T23" fmla="*/ 1 h 191"/>
              <a:gd name="T24" fmla="*/ 0 w 121"/>
              <a:gd name="T25" fmla="*/ 4 h 191"/>
              <a:gd name="T26" fmla="*/ 0 w 121"/>
              <a:gd name="T27" fmla="*/ 22 h 191"/>
              <a:gd name="T28" fmla="*/ 1 w 121"/>
              <a:gd name="T29" fmla="*/ 25 h 191"/>
              <a:gd name="T30" fmla="*/ 4 w 121"/>
              <a:gd name="T31" fmla="*/ 27 h 191"/>
              <a:gd name="T32" fmla="*/ 24 w 121"/>
              <a:gd name="T33" fmla="*/ 27 h 191"/>
              <a:gd name="T34" fmla="*/ 60 w 121"/>
              <a:gd name="T35" fmla="*/ 42 h 191"/>
              <a:gd name="T36" fmla="*/ 4 w 121"/>
              <a:gd name="T37" fmla="*/ 42 h 191"/>
              <a:gd name="T38" fmla="*/ 1 w 121"/>
              <a:gd name="T39" fmla="*/ 43 h 191"/>
              <a:gd name="T40" fmla="*/ 0 w 121"/>
              <a:gd name="T41" fmla="*/ 46 h 191"/>
              <a:gd name="T42" fmla="*/ 0 w 121"/>
              <a:gd name="T43" fmla="*/ 60 h 191"/>
              <a:gd name="T44" fmla="*/ 1 w 121"/>
              <a:gd name="T45" fmla="*/ 63 h 191"/>
              <a:gd name="T46" fmla="*/ 4 w 121"/>
              <a:gd name="T47" fmla="*/ 65 h 191"/>
              <a:gd name="T48" fmla="*/ 62 w 121"/>
              <a:gd name="T49" fmla="*/ 65 h 191"/>
              <a:gd name="T50" fmla="*/ 48 w 121"/>
              <a:gd name="T51" fmla="*/ 81 h 191"/>
              <a:gd name="T52" fmla="*/ 19 w 121"/>
              <a:gd name="T53" fmla="*/ 87 h 191"/>
              <a:gd name="T54" fmla="*/ 4 w 121"/>
              <a:gd name="T55" fmla="*/ 87 h 191"/>
              <a:gd name="T56" fmla="*/ 1 w 121"/>
              <a:gd name="T57" fmla="*/ 89 h 191"/>
              <a:gd name="T58" fmla="*/ 0 w 121"/>
              <a:gd name="T59" fmla="*/ 92 h 191"/>
              <a:gd name="T60" fmla="*/ 0 w 121"/>
              <a:gd name="T61" fmla="*/ 109 h 191"/>
              <a:gd name="T62" fmla="*/ 1 w 121"/>
              <a:gd name="T63" fmla="*/ 112 h 191"/>
              <a:gd name="T64" fmla="*/ 68 w 121"/>
              <a:gd name="T65" fmla="*/ 189 h 191"/>
              <a:gd name="T66" fmla="*/ 72 w 121"/>
              <a:gd name="T67" fmla="*/ 191 h 191"/>
              <a:gd name="T68" fmla="*/ 98 w 121"/>
              <a:gd name="T69" fmla="*/ 191 h 191"/>
              <a:gd name="T70" fmla="*/ 102 w 121"/>
              <a:gd name="T71" fmla="*/ 189 h 191"/>
              <a:gd name="T72" fmla="*/ 102 w 121"/>
              <a:gd name="T73" fmla="*/ 184 h 191"/>
              <a:gd name="T74" fmla="*/ 39 w 121"/>
              <a:gd name="T75" fmla="*/ 111 h 191"/>
              <a:gd name="T76" fmla="*/ 77 w 121"/>
              <a:gd name="T77" fmla="*/ 96 h 191"/>
              <a:gd name="T78" fmla="*/ 94 w 121"/>
              <a:gd name="T79" fmla="*/ 65 h 191"/>
              <a:gd name="T80" fmla="*/ 117 w 121"/>
              <a:gd name="T81" fmla="*/ 65 h 191"/>
              <a:gd name="T82" fmla="*/ 120 w 121"/>
              <a:gd name="T83" fmla="*/ 63 h 191"/>
              <a:gd name="T84" fmla="*/ 121 w 121"/>
              <a:gd name="T85" fmla="*/ 60 h 191"/>
              <a:gd name="T86" fmla="*/ 121 w 121"/>
              <a:gd name="T87" fmla="*/ 46 h 191"/>
              <a:gd name="T88" fmla="*/ 120 w 121"/>
              <a:gd name="T89" fmla="*/ 43 h 191"/>
              <a:gd name="T90" fmla="*/ 120 w 121"/>
              <a:gd name="T91" fmla="*/ 43 h 191"/>
              <a:gd name="T92" fmla="*/ 120 w 121"/>
              <a:gd name="T93" fmla="*/ 4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1" h="191">
                <a:moveTo>
                  <a:pt x="120" y="43"/>
                </a:moveTo>
                <a:cubicBezTo>
                  <a:pt x="119" y="42"/>
                  <a:pt x="118" y="42"/>
                  <a:pt x="117" y="42"/>
                </a:cubicBezTo>
                <a:cubicBezTo>
                  <a:pt x="94" y="42"/>
                  <a:pt x="94" y="42"/>
                  <a:pt x="94" y="42"/>
                </a:cubicBezTo>
                <a:cubicBezTo>
                  <a:pt x="92" y="35"/>
                  <a:pt x="89" y="28"/>
                  <a:pt x="85" y="22"/>
                </a:cubicBezTo>
                <a:cubicBezTo>
                  <a:pt x="117" y="22"/>
                  <a:pt x="117" y="22"/>
                  <a:pt x="117" y="22"/>
                </a:cubicBezTo>
                <a:cubicBezTo>
                  <a:pt x="118" y="22"/>
                  <a:pt x="119" y="22"/>
                  <a:pt x="120" y="21"/>
                </a:cubicBezTo>
                <a:cubicBezTo>
                  <a:pt x="121" y="20"/>
                  <a:pt x="121" y="19"/>
                  <a:pt x="121" y="18"/>
                </a:cubicBezTo>
                <a:cubicBezTo>
                  <a:pt x="121" y="4"/>
                  <a:pt x="121" y="4"/>
                  <a:pt x="121" y="4"/>
                </a:cubicBezTo>
                <a:cubicBezTo>
                  <a:pt x="121" y="3"/>
                  <a:pt x="121" y="2"/>
                  <a:pt x="120" y="1"/>
                </a:cubicBezTo>
                <a:cubicBezTo>
                  <a:pt x="119" y="0"/>
                  <a:pt x="118" y="0"/>
                  <a:pt x="117" y="0"/>
                </a:cubicBezTo>
                <a:cubicBezTo>
                  <a:pt x="4" y="0"/>
                  <a:pt x="4" y="0"/>
                  <a:pt x="4" y="0"/>
                </a:cubicBezTo>
                <a:cubicBezTo>
                  <a:pt x="3" y="0"/>
                  <a:pt x="2" y="0"/>
                  <a:pt x="1" y="1"/>
                </a:cubicBezTo>
                <a:cubicBezTo>
                  <a:pt x="0" y="2"/>
                  <a:pt x="0" y="3"/>
                  <a:pt x="0" y="4"/>
                </a:cubicBezTo>
                <a:cubicBezTo>
                  <a:pt x="0" y="22"/>
                  <a:pt x="0" y="22"/>
                  <a:pt x="0" y="22"/>
                </a:cubicBezTo>
                <a:cubicBezTo>
                  <a:pt x="0" y="24"/>
                  <a:pt x="0" y="25"/>
                  <a:pt x="1" y="25"/>
                </a:cubicBezTo>
                <a:cubicBezTo>
                  <a:pt x="2" y="26"/>
                  <a:pt x="3" y="27"/>
                  <a:pt x="4" y="27"/>
                </a:cubicBezTo>
                <a:cubicBezTo>
                  <a:pt x="24" y="27"/>
                  <a:pt x="24" y="27"/>
                  <a:pt x="24" y="27"/>
                </a:cubicBezTo>
                <a:cubicBezTo>
                  <a:pt x="43" y="27"/>
                  <a:pt x="55" y="32"/>
                  <a:pt x="60" y="42"/>
                </a:cubicBezTo>
                <a:cubicBezTo>
                  <a:pt x="4" y="42"/>
                  <a:pt x="4" y="42"/>
                  <a:pt x="4" y="42"/>
                </a:cubicBezTo>
                <a:cubicBezTo>
                  <a:pt x="3" y="42"/>
                  <a:pt x="2" y="42"/>
                  <a:pt x="1" y="43"/>
                </a:cubicBezTo>
                <a:cubicBezTo>
                  <a:pt x="0" y="44"/>
                  <a:pt x="0" y="45"/>
                  <a:pt x="0" y="46"/>
                </a:cubicBezTo>
                <a:cubicBezTo>
                  <a:pt x="0" y="60"/>
                  <a:pt x="0" y="60"/>
                  <a:pt x="0" y="60"/>
                </a:cubicBezTo>
                <a:cubicBezTo>
                  <a:pt x="0" y="61"/>
                  <a:pt x="0" y="62"/>
                  <a:pt x="1" y="63"/>
                </a:cubicBezTo>
                <a:cubicBezTo>
                  <a:pt x="2" y="64"/>
                  <a:pt x="3" y="65"/>
                  <a:pt x="4" y="65"/>
                </a:cubicBezTo>
                <a:cubicBezTo>
                  <a:pt x="62" y="65"/>
                  <a:pt x="62" y="65"/>
                  <a:pt x="62" y="65"/>
                </a:cubicBezTo>
                <a:cubicBezTo>
                  <a:pt x="60" y="72"/>
                  <a:pt x="55" y="78"/>
                  <a:pt x="48" y="81"/>
                </a:cubicBezTo>
                <a:cubicBezTo>
                  <a:pt x="41" y="85"/>
                  <a:pt x="31" y="87"/>
                  <a:pt x="19" y="87"/>
                </a:cubicBezTo>
                <a:cubicBezTo>
                  <a:pt x="4" y="87"/>
                  <a:pt x="4" y="87"/>
                  <a:pt x="4" y="87"/>
                </a:cubicBezTo>
                <a:cubicBezTo>
                  <a:pt x="3" y="87"/>
                  <a:pt x="2" y="88"/>
                  <a:pt x="1" y="89"/>
                </a:cubicBezTo>
                <a:cubicBezTo>
                  <a:pt x="0" y="89"/>
                  <a:pt x="0" y="90"/>
                  <a:pt x="0" y="92"/>
                </a:cubicBezTo>
                <a:cubicBezTo>
                  <a:pt x="0" y="109"/>
                  <a:pt x="0" y="109"/>
                  <a:pt x="0" y="109"/>
                </a:cubicBezTo>
                <a:cubicBezTo>
                  <a:pt x="0" y="110"/>
                  <a:pt x="0" y="111"/>
                  <a:pt x="1" y="112"/>
                </a:cubicBezTo>
                <a:cubicBezTo>
                  <a:pt x="18" y="130"/>
                  <a:pt x="41" y="156"/>
                  <a:pt x="68" y="189"/>
                </a:cubicBezTo>
                <a:cubicBezTo>
                  <a:pt x="69" y="190"/>
                  <a:pt x="70" y="191"/>
                  <a:pt x="72" y="191"/>
                </a:cubicBezTo>
                <a:cubicBezTo>
                  <a:pt x="98" y="191"/>
                  <a:pt x="98" y="191"/>
                  <a:pt x="98" y="191"/>
                </a:cubicBezTo>
                <a:cubicBezTo>
                  <a:pt x="100" y="191"/>
                  <a:pt x="101" y="190"/>
                  <a:pt x="102" y="189"/>
                </a:cubicBezTo>
                <a:cubicBezTo>
                  <a:pt x="103" y="187"/>
                  <a:pt x="103" y="185"/>
                  <a:pt x="102" y="184"/>
                </a:cubicBezTo>
                <a:cubicBezTo>
                  <a:pt x="75" y="152"/>
                  <a:pt x="54" y="127"/>
                  <a:pt x="39" y="111"/>
                </a:cubicBezTo>
                <a:cubicBezTo>
                  <a:pt x="55" y="109"/>
                  <a:pt x="67" y="104"/>
                  <a:pt x="77" y="96"/>
                </a:cubicBezTo>
                <a:cubicBezTo>
                  <a:pt x="86" y="88"/>
                  <a:pt x="92" y="78"/>
                  <a:pt x="94" y="65"/>
                </a:cubicBezTo>
                <a:cubicBezTo>
                  <a:pt x="117" y="65"/>
                  <a:pt x="117" y="65"/>
                  <a:pt x="117" y="65"/>
                </a:cubicBezTo>
                <a:cubicBezTo>
                  <a:pt x="118" y="65"/>
                  <a:pt x="119" y="64"/>
                  <a:pt x="120" y="63"/>
                </a:cubicBezTo>
                <a:cubicBezTo>
                  <a:pt x="121" y="62"/>
                  <a:pt x="121" y="61"/>
                  <a:pt x="121" y="60"/>
                </a:cubicBezTo>
                <a:cubicBezTo>
                  <a:pt x="121" y="46"/>
                  <a:pt x="121" y="46"/>
                  <a:pt x="121" y="46"/>
                </a:cubicBezTo>
                <a:cubicBezTo>
                  <a:pt x="121" y="45"/>
                  <a:pt x="121" y="44"/>
                  <a:pt x="120" y="43"/>
                </a:cubicBezTo>
                <a:close/>
                <a:moveTo>
                  <a:pt x="120" y="43"/>
                </a:moveTo>
                <a:cubicBezTo>
                  <a:pt x="120" y="43"/>
                  <a:pt x="120" y="43"/>
                  <a:pt x="120" y="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4" name="Freeform 717"/>
          <p:cNvSpPr>
            <a:spLocks noEditPoints="1"/>
          </p:cNvSpPr>
          <p:nvPr/>
        </p:nvSpPr>
        <p:spPr bwMode="auto">
          <a:xfrm>
            <a:off x="3168653" y="2559053"/>
            <a:ext cx="273049" cy="275167"/>
          </a:xfrm>
          <a:custGeom>
            <a:avLst/>
            <a:gdLst>
              <a:gd name="T0" fmla="*/ 200 w 208"/>
              <a:gd name="T1" fmla="*/ 87 h 209"/>
              <a:gd name="T2" fmla="*/ 159 w 208"/>
              <a:gd name="T3" fmla="*/ 49 h 209"/>
              <a:gd name="T4" fmla="*/ 122 w 208"/>
              <a:gd name="T5" fmla="*/ 9 h 209"/>
              <a:gd name="T6" fmla="*/ 113 w 208"/>
              <a:gd name="T7" fmla="*/ 0 h 209"/>
              <a:gd name="T8" fmla="*/ 89 w 208"/>
              <a:gd name="T9" fmla="*/ 3 h 209"/>
              <a:gd name="T10" fmla="*/ 87 w 208"/>
              <a:gd name="T11" fmla="*/ 29 h 209"/>
              <a:gd name="T12" fmla="*/ 28 w 208"/>
              <a:gd name="T13" fmla="*/ 87 h 209"/>
              <a:gd name="T14" fmla="*/ 3 w 208"/>
              <a:gd name="T15" fmla="*/ 90 h 209"/>
              <a:gd name="T16" fmla="*/ 0 w 208"/>
              <a:gd name="T17" fmla="*/ 113 h 209"/>
              <a:gd name="T18" fmla="*/ 9 w 208"/>
              <a:gd name="T19" fmla="*/ 122 h 209"/>
              <a:gd name="T20" fmla="*/ 49 w 208"/>
              <a:gd name="T21" fmla="*/ 160 h 209"/>
              <a:gd name="T22" fmla="*/ 87 w 208"/>
              <a:gd name="T23" fmla="*/ 200 h 209"/>
              <a:gd name="T24" fmla="*/ 95 w 208"/>
              <a:gd name="T25" fmla="*/ 209 h 209"/>
              <a:gd name="T26" fmla="*/ 119 w 208"/>
              <a:gd name="T27" fmla="*/ 206 h 209"/>
              <a:gd name="T28" fmla="*/ 122 w 208"/>
              <a:gd name="T29" fmla="*/ 181 h 209"/>
              <a:gd name="T30" fmla="*/ 180 w 208"/>
              <a:gd name="T31" fmla="*/ 122 h 209"/>
              <a:gd name="T32" fmla="*/ 206 w 208"/>
              <a:gd name="T33" fmla="*/ 119 h 209"/>
              <a:gd name="T34" fmla="*/ 208 w 208"/>
              <a:gd name="T35" fmla="*/ 96 h 209"/>
              <a:gd name="T36" fmla="*/ 141 w 208"/>
              <a:gd name="T37" fmla="*/ 119 h 209"/>
              <a:gd name="T38" fmla="*/ 162 w 208"/>
              <a:gd name="T39" fmla="*/ 122 h 209"/>
              <a:gd name="T40" fmla="*/ 122 w 208"/>
              <a:gd name="T41" fmla="*/ 163 h 209"/>
              <a:gd name="T42" fmla="*/ 119 w 208"/>
              <a:gd name="T43" fmla="*/ 142 h 209"/>
              <a:gd name="T44" fmla="*/ 95 w 208"/>
              <a:gd name="T45" fmla="*/ 139 h 209"/>
              <a:gd name="T46" fmla="*/ 87 w 208"/>
              <a:gd name="T47" fmla="*/ 148 h 209"/>
              <a:gd name="T48" fmla="*/ 61 w 208"/>
              <a:gd name="T49" fmla="*/ 148 h 209"/>
              <a:gd name="T50" fmla="*/ 61 w 208"/>
              <a:gd name="T51" fmla="*/ 122 h 209"/>
              <a:gd name="T52" fmla="*/ 69 w 208"/>
              <a:gd name="T53" fmla="*/ 113 h 209"/>
              <a:gd name="T54" fmla="*/ 67 w 208"/>
              <a:gd name="T55" fmla="*/ 90 h 209"/>
              <a:gd name="T56" fmla="*/ 46 w 208"/>
              <a:gd name="T57" fmla="*/ 87 h 209"/>
              <a:gd name="T58" fmla="*/ 87 w 208"/>
              <a:gd name="T59" fmla="*/ 46 h 209"/>
              <a:gd name="T60" fmla="*/ 89 w 208"/>
              <a:gd name="T61" fmla="*/ 67 h 209"/>
              <a:gd name="T62" fmla="*/ 113 w 208"/>
              <a:gd name="T63" fmla="*/ 70 h 209"/>
              <a:gd name="T64" fmla="*/ 122 w 208"/>
              <a:gd name="T65" fmla="*/ 61 h 209"/>
              <a:gd name="T66" fmla="*/ 147 w 208"/>
              <a:gd name="T67" fmla="*/ 62 h 209"/>
              <a:gd name="T68" fmla="*/ 148 w 208"/>
              <a:gd name="T69" fmla="*/ 87 h 209"/>
              <a:gd name="T70" fmla="*/ 139 w 208"/>
              <a:gd name="T71" fmla="*/ 96 h 209"/>
              <a:gd name="T72" fmla="*/ 141 w 208"/>
              <a:gd name="T73" fmla="*/ 119 h 209"/>
              <a:gd name="T74" fmla="*/ 141 w 208"/>
              <a:gd name="T75" fmla="*/ 11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209">
                <a:moveTo>
                  <a:pt x="206" y="90"/>
                </a:moveTo>
                <a:cubicBezTo>
                  <a:pt x="204" y="88"/>
                  <a:pt x="202" y="87"/>
                  <a:pt x="200" y="87"/>
                </a:cubicBezTo>
                <a:cubicBezTo>
                  <a:pt x="180" y="87"/>
                  <a:pt x="180" y="87"/>
                  <a:pt x="180" y="87"/>
                </a:cubicBezTo>
                <a:cubicBezTo>
                  <a:pt x="177" y="73"/>
                  <a:pt x="170" y="60"/>
                  <a:pt x="159" y="49"/>
                </a:cubicBezTo>
                <a:cubicBezTo>
                  <a:pt x="149" y="39"/>
                  <a:pt x="136" y="32"/>
                  <a:pt x="122" y="29"/>
                </a:cubicBezTo>
                <a:cubicBezTo>
                  <a:pt x="122" y="9"/>
                  <a:pt x="122" y="9"/>
                  <a:pt x="122" y="9"/>
                </a:cubicBezTo>
                <a:cubicBezTo>
                  <a:pt x="122" y="7"/>
                  <a:pt x="121" y="5"/>
                  <a:pt x="119" y="3"/>
                </a:cubicBezTo>
                <a:cubicBezTo>
                  <a:pt x="117" y="1"/>
                  <a:pt x="115" y="0"/>
                  <a:pt x="113" y="0"/>
                </a:cubicBezTo>
                <a:cubicBezTo>
                  <a:pt x="95" y="0"/>
                  <a:pt x="95" y="0"/>
                  <a:pt x="95" y="0"/>
                </a:cubicBezTo>
                <a:cubicBezTo>
                  <a:pt x="93" y="0"/>
                  <a:pt x="91" y="1"/>
                  <a:pt x="89" y="3"/>
                </a:cubicBezTo>
                <a:cubicBezTo>
                  <a:pt x="88" y="5"/>
                  <a:pt x="87" y="7"/>
                  <a:pt x="87" y="9"/>
                </a:cubicBezTo>
                <a:cubicBezTo>
                  <a:pt x="87" y="29"/>
                  <a:pt x="87" y="29"/>
                  <a:pt x="87" y="29"/>
                </a:cubicBezTo>
                <a:cubicBezTo>
                  <a:pt x="72" y="32"/>
                  <a:pt x="60" y="39"/>
                  <a:pt x="49" y="49"/>
                </a:cubicBezTo>
                <a:cubicBezTo>
                  <a:pt x="38" y="60"/>
                  <a:pt x="31" y="73"/>
                  <a:pt x="28" y="87"/>
                </a:cubicBezTo>
                <a:cubicBezTo>
                  <a:pt x="9" y="87"/>
                  <a:pt x="9" y="87"/>
                  <a:pt x="9" y="87"/>
                </a:cubicBezTo>
                <a:cubicBezTo>
                  <a:pt x="6" y="87"/>
                  <a:pt x="4" y="88"/>
                  <a:pt x="3" y="90"/>
                </a:cubicBezTo>
                <a:cubicBezTo>
                  <a:pt x="1" y="92"/>
                  <a:pt x="0" y="94"/>
                  <a:pt x="0" y="96"/>
                </a:cubicBezTo>
                <a:cubicBezTo>
                  <a:pt x="0" y="113"/>
                  <a:pt x="0" y="113"/>
                  <a:pt x="0" y="113"/>
                </a:cubicBezTo>
                <a:cubicBezTo>
                  <a:pt x="0" y="116"/>
                  <a:pt x="1" y="118"/>
                  <a:pt x="3" y="119"/>
                </a:cubicBezTo>
                <a:cubicBezTo>
                  <a:pt x="4" y="121"/>
                  <a:pt x="6" y="122"/>
                  <a:pt x="9" y="122"/>
                </a:cubicBezTo>
                <a:cubicBezTo>
                  <a:pt x="28" y="122"/>
                  <a:pt x="28" y="122"/>
                  <a:pt x="28" y="122"/>
                </a:cubicBezTo>
                <a:cubicBezTo>
                  <a:pt x="31" y="137"/>
                  <a:pt x="38" y="149"/>
                  <a:pt x="49" y="160"/>
                </a:cubicBezTo>
                <a:cubicBezTo>
                  <a:pt x="60" y="170"/>
                  <a:pt x="72" y="177"/>
                  <a:pt x="87" y="181"/>
                </a:cubicBezTo>
                <a:cubicBezTo>
                  <a:pt x="87" y="200"/>
                  <a:pt x="87" y="200"/>
                  <a:pt x="87" y="200"/>
                </a:cubicBezTo>
                <a:cubicBezTo>
                  <a:pt x="87" y="202"/>
                  <a:pt x="88" y="204"/>
                  <a:pt x="89" y="206"/>
                </a:cubicBezTo>
                <a:cubicBezTo>
                  <a:pt x="91" y="208"/>
                  <a:pt x="93" y="209"/>
                  <a:pt x="95" y="209"/>
                </a:cubicBezTo>
                <a:cubicBezTo>
                  <a:pt x="113" y="209"/>
                  <a:pt x="113" y="209"/>
                  <a:pt x="113" y="209"/>
                </a:cubicBezTo>
                <a:cubicBezTo>
                  <a:pt x="115" y="209"/>
                  <a:pt x="117" y="208"/>
                  <a:pt x="119" y="206"/>
                </a:cubicBezTo>
                <a:cubicBezTo>
                  <a:pt x="121" y="204"/>
                  <a:pt x="122" y="202"/>
                  <a:pt x="122" y="200"/>
                </a:cubicBezTo>
                <a:cubicBezTo>
                  <a:pt x="122" y="181"/>
                  <a:pt x="122" y="181"/>
                  <a:pt x="122" y="181"/>
                </a:cubicBezTo>
                <a:cubicBezTo>
                  <a:pt x="136" y="177"/>
                  <a:pt x="149" y="170"/>
                  <a:pt x="159" y="160"/>
                </a:cubicBezTo>
                <a:cubicBezTo>
                  <a:pt x="170" y="149"/>
                  <a:pt x="177" y="137"/>
                  <a:pt x="180" y="122"/>
                </a:cubicBezTo>
                <a:cubicBezTo>
                  <a:pt x="200" y="122"/>
                  <a:pt x="200" y="122"/>
                  <a:pt x="200" y="122"/>
                </a:cubicBezTo>
                <a:cubicBezTo>
                  <a:pt x="202" y="122"/>
                  <a:pt x="204" y="121"/>
                  <a:pt x="206" y="119"/>
                </a:cubicBezTo>
                <a:cubicBezTo>
                  <a:pt x="207" y="118"/>
                  <a:pt x="208" y="116"/>
                  <a:pt x="208" y="113"/>
                </a:cubicBezTo>
                <a:cubicBezTo>
                  <a:pt x="208" y="96"/>
                  <a:pt x="208" y="96"/>
                  <a:pt x="208" y="96"/>
                </a:cubicBezTo>
                <a:cubicBezTo>
                  <a:pt x="208" y="94"/>
                  <a:pt x="207" y="92"/>
                  <a:pt x="206" y="90"/>
                </a:cubicBezTo>
                <a:close/>
                <a:moveTo>
                  <a:pt x="141" y="119"/>
                </a:moveTo>
                <a:cubicBezTo>
                  <a:pt x="143" y="121"/>
                  <a:pt x="145" y="122"/>
                  <a:pt x="148" y="122"/>
                </a:cubicBezTo>
                <a:cubicBezTo>
                  <a:pt x="162" y="122"/>
                  <a:pt x="162" y="122"/>
                  <a:pt x="162" y="122"/>
                </a:cubicBezTo>
                <a:cubicBezTo>
                  <a:pt x="159" y="132"/>
                  <a:pt x="154" y="140"/>
                  <a:pt x="147" y="148"/>
                </a:cubicBezTo>
                <a:cubicBezTo>
                  <a:pt x="140" y="155"/>
                  <a:pt x="131" y="160"/>
                  <a:pt x="122" y="163"/>
                </a:cubicBezTo>
                <a:cubicBezTo>
                  <a:pt x="122" y="148"/>
                  <a:pt x="122" y="148"/>
                  <a:pt x="122" y="148"/>
                </a:cubicBezTo>
                <a:cubicBezTo>
                  <a:pt x="122" y="146"/>
                  <a:pt x="121" y="144"/>
                  <a:pt x="119" y="142"/>
                </a:cubicBezTo>
                <a:cubicBezTo>
                  <a:pt x="117" y="140"/>
                  <a:pt x="115" y="139"/>
                  <a:pt x="113" y="139"/>
                </a:cubicBezTo>
                <a:cubicBezTo>
                  <a:pt x="95" y="139"/>
                  <a:pt x="95" y="139"/>
                  <a:pt x="95" y="139"/>
                </a:cubicBezTo>
                <a:cubicBezTo>
                  <a:pt x="93" y="139"/>
                  <a:pt x="91" y="140"/>
                  <a:pt x="89" y="142"/>
                </a:cubicBezTo>
                <a:cubicBezTo>
                  <a:pt x="88" y="144"/>
                  <a:pt x="87" y="146"/>
                  <a:pt x="87" y="148"/>
                </a:cubicBezTo>
                <a:cubicBezTo>
                  <a:pt x="87" y="163"/>
                  <a:pt x="87" y="163"/>
                  <a:pt x="87" y="163"/>
                </a:cubicBezTo>
                <a:cubicBezTo>
                  <a:pt x="77" y="160"/>
                  <a:pt x="69" y="155"/>
                  <a:pt x="61" y="148"/>
                </a:cubicBezTo>
                <a:cubicBezTo>
                  <a:pt x="54" y="140"/>
                  <a:pt x="49" y="132"/>
                  <a:pt x="46" y="122"/>
                </a:cubicBezTo>
                <a:cubicBezTo>
                  <a:pt x="61" y="122"/>
                  <a:pt x="61" y="122"/>
                  <a:pt x="61" y="122"/>
                </a:cubicBezTo>
                <a:cubicBezTo>
                  <a:pt x="63" y="122"/>
                  <a:pt x="65" y="121"/>
                  <a:pt x="67" y="119"/>
                </a:cubicBezTo>
                <a:cubicBezTo>
                  <a:pt x="69" y="118"/>
                  <a:pt x="69" y="116"/>
                  <a:pt x="69" y="113"/>
                </a:cubicBezTo>
                <a:cubicBezTo>
                  <a:pt x="69" y="96"/>
                  <a:pt x="69" y="96"/>
                  <a:pt x="69" y="96"/>
                </a:cubicBezTo>
                <a:cubicBezTo>
                  <a:pt x="69" y="94"/>
                  <a:pt x="69" y="92"/>
                  <a:pt x="67" y="90"/>
                </a:cubicBezTo>
                <a:cubicBezTo>
                  <a:pt x="65" y="88"/>
                  <a:pt x="63" y="87"/>
                  <a:pt x="61" y="87"/>
                </a:cubicBezTo>
                <a:cubicBezTo>
                  <a:pt x="46" y="87"/>
                  <a:pt x="46" y="87"/>
                  <a:pt x="46" y="87"/>
                </a:cubicBezTo>
                <a:cubicBezTo>
                  <a:pt x="49" y="77"/>
                  <a:pt x="54" y="69"/>
                  <a:pt x="61" y="62"/>
                </a:cubicBezTo>
                <a:cubicBezTo>
                  <a:pt x="69" y="54"/>
                  <a:pt x="77" y="49"/>
                  <a:pt x="87" y="46"/>
                </a:cubicBezTo>
                <a:cubicBezTo>
                  <a:pt x="87" y="61"/>
                  <a:pt x="87" y="61"/>
                  <a:pt x="87" y="61"/>
                </a:cubicBezTo>
                <a:cubicBezTo>
                  <a:pt x="87" y="64"/>
                  <a:pt x="88" y="66"/>
                  <a:pt x="89" y="67"/>
                </a:cubicBezTo>
                <a:cubicBezTo>
                  <a:pt x="91" y="69"/>
                  <a:pt x="93" y="70"/>
                  <a:pt x="95" y="70"/>
                </a:cubicBezTo>
                <a:cubicBezTo>
                  <a:pt x="113" y="70"/>
                  <a:pt x="113" y="70"/>
                  <a:pt x="113" y="70"/>
                </a:cubicBezTo>
                <a:cubicBezTo>
                  <a:pt x="115" y="70"/>
                  <a:pt x="117" y="69"/>
                  <a:pt x="119" y="67"/>
                </a:cubicBezTo>
                <a:cubicBezTo>
                  <a:pt x="121" y="66"/>
                  <a:pt x="122" y="64"/>
                  <a:pt x="122" y="61"/>
                </a:cubicBezTo>
                <a:cubicBezTo>
                  <a:pt x="122" y="46"/>
                  <a:pt x="122" y="46"/>
                  <a:pt x="122" y="46"/>
                </a:cubicBezTo>
                <a:cubicBezTo>
                  <a:pt x="131" y="49"/>
                  <a:pt x="140" y="54"/>
                  <a:pt x="147" y="62"/>
                </a:cubicBezTo>
                <a:cubicBezTo>
                  <a:pt x="154" y="69"/>
                  <a:pt x="159" y="77"/>
                  <a:pt x="162" y="87"/>
                </a:cubicBezTo>
                <a:cubicBezTo>
                  <a:pt x="148" y="87"/>
                  <a:pt x="148" y="87"/>
                  <a:pt x="148" y="87"/>
                </a:cubicBezTo>
                <a:cubicBezTo>
                  <a:pt x="145" y="87"/>
                  <a:pt x="143" y="88"/>
                  <a:pt x="141" y="90"/>
                </a:cubicBezTo>
                <a:cubicBezTo>
                  <a:pt x="140" y="92"/>
                  <a:pt x="139" y="94"/>
                  <a:pt x="139" y="96"/>
                </a:cubicBezTo>
                <a:cubicBezTo>
                  <a:pt x="139" y="113"/>
                  <a:pt x="139" y="113"/>
                  <a:pt x="139" y="113"/>
                </a:cubicBezTo>
                <a:cubicBezTo>
                  <a:pt x="139" y="116"/>
                  <a:pt x="140" y="118"/>
                  <a:pt x="141" y="119"/>
                </a:cubicBezTo>
                <a:close/>
                <a:moveTo>
                  <a:pt x="141" y="119"/>
                </a:moveTo>
                <a:cubicBezTo>
                  <a:pt x="141" y="119"/>
                  <a:pt x="141" y="119"/>
                  <a:pt x="141" y="1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5" name="Freeform 718"/>
          <p:cNvSpPr>
            <a:spLocks noEditPoints="1"/>
          </p:cNvSpPr>
          <p:nvPr/>
        </p:nvSpPr>
        <p:spPr bwMode="auto">
          <a:xfrm>
            <a:off x="4679953" y="4876802"/>
            <a:ext cx="173567" cy="175684"/>
          </a:xfrm>
          <a:custGeom>
            <a:avLst/>
            <a:gdLst>
              <a:gd name="T0" fmla="*/ 120 w 133"/>
              <a:gd name="T1" fmla="*/ 101 h 133"/>
              <a:gd name="T2" fmla="*/ 114 w 133"/>
              <a:gd name="T3" fmla="*/ 82 h 133"/>
              <a:gd name="T4" fmla="*/ 132 w 133"/>
              <a:gd name="T5" fmla="*/ 78 h 133"/>
              <a:gd name="T6" fmla="*/ 133 w 133"/>
              <a:gd name="T7" fmla="*/ 57 h 133"/>
              <a:gd name="T8" fmla="*/ 130 w 133"/>
              <a:gd name="T9" fmla="*/ 54 h 133"/>
              <a:gd name="T10" fmla="*/ 111 w 133"/>
              <a:gd name="T11" fmla="*/ 43 h 133"/>
              <a:gd name="T12" fmla="*/ 120 w 133"/>
              <a:gd name="T13" fmla="*/ 31 h 133"/>
              <a:gd name="T14" fmla="*/ 106 w 133"/>
              <a:gd name="T15" fmla="*/ 13 h 133"/>
              <a:gd name="T16" fmla="*/ 102 w 133"/>
              <a:gd name="T17" fmla="*/ 12 h 133"/>
              <a:gd name="T18" fmla="*/ 82 w 133"/>
              <a:gd name="T19" fmla="*/ 18 h 133"/>
              <a:gd name="T20" fmla="*/ 78 w 133"/>
              <a:gd name="T21" fmla="*/ 1 h 133"/>
              <a:gd name="T22" fmla="*/ 57 w 133"/>
              <a:gd name="T23" fmla="*/ 0 h 133"/>
              <a:gd name="T24" fmla="*/ 51 w 133"/>
              <a:gd name="T25" fmla="*/ 18 h 133"/>
              <a:gd name="T26" fmla="*/ 32 w 133"/>
              <a:gd name="T27" fmla="*/ 12 h 133"/>
              <a:gd name="T28" fmla="*/ 21 w 133"/>
              <a:gd name="T29" fmla="*/ 18 h 133"/>
              <a:gd name="T30" fmla="*/ 12 w 133"/>
              <a:gd name="T31" fmla="*/ 29 h 133"/>
              <a:gd name="T32" fmla="*/ 22 w 133"/>
              <a:gd name="T33" fmla="*/ 43 h 133"/>
              <a:gd name="T34" fmla="*/ 3 w 133"/>
              <a:gd name="T35" fmla="*/ 54 h 133"/>
              <a:gd name="T36" fmla="*/ 0 w 133"/>
              <a:gd name="T37" fmla="*/ 57 h 133"/>
              <a:gd name="T38" fmla="*/ 1 w 133"/>
              <a:gd name="T39" fmla="*/ 78 h 133"/>
              <a:gd name="T40" fmla="*/ 18 w 133"/>
              <a:gd name="T41" fmla="*/ 81 h 133"/>
              <a:gd name="T42" fmla="*/ 17 w 133"/>
              <a:gd name="T43" fmla="*/ 96 h 133"/>
              <a:gd name="T44" fmla="*/ 12 w 133"/>
              <a:gd name="T45" fmla="*/ 104 h 133"/>
              <a:gd name="T46" fmla="*/ 29 w 133"/>
              <a:gd name="T47" fmla="*/ 121 h 133"/>
              <a:gd name="T48" fmla="*/ 44 w 133"/>
              <a:gd name="T49" fmla="*/ 111 h 133"/>
              <a:gd name="T50" fmla="*/ 54 w 133"/>
              <a:gd name="T51" fmla="*/ 130 h 133"/>
              <a:gd name="T52" fmla="*/ 57 w 133"/>
              <a:gd name="T53" fmla="*/ 133 h 133"/>
              <a:gd name="T54" fmla="*/ 79 w 133"/>
              <a:gd name="T55" fmla="*/ 130 h 133"/>
              <a:gd name="T56" fmla="*/ 90 w 133"/>
              <a:gd name="T57" fmla="*/ 111 h 133"/>
              <a:gd name="T58" fmla="*/ 104 w 133"/>
              <a:gd name="T59" fmla="*/ 121 h 133"/>
              <a:gd name="T60" fmla="*/ 120 w 133"/>
              <a:gd name="T61" fmla="*/ 106 h 133"/>
              <a:gd name="T62" fmla="*/ 85 w 133"/>
              <a:gd name="T63" fmla="*/ 85 h 133"/>
              <a:gd name="T64" fmla="*/ 48 w 133"/>
              <a:gd name="T65" fmla="*/ 85 h 133"/>
              <a:gd name="T66" fmla="*/ 48 w 133"/>
              <a:gd name="T67" fmla="*/ 48 h 133"/>
              <a:gd name="T68" fmla="*/ 85 w 133"/>
              <a:gd name="T69" fmla="*/ 48 h 133"/>
              <a:gd name="T70" fmla="*/ 85 w 133"/>
              <a:gd name="T71" fmla="*/ 85 h 133"/>
              <a:gd name="T72" fmla="*/ 85 w 133"/>
              <a:gd name="T73" fmla="*/ 8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33">
                <a:moveTo>
                  <a:pt x="121" y="104"/>
                </a:moveTo>
                <a:cubicBezTo>
                  <a:pt x="121" y="103"/>
                  <a:pt x="121" y="102"/>
                  <a:pt x="120" y="101"/>
                </a:cubicBezTo>
                <a:cubicBezTo>
                  <a:pt x="117" y="97"/>
                  <a:pt x="113" y="93"/>
                  <a:pt x="111" y="90"/>
                </a:cubicBezTo>
                <a:cubicBezTo>
                  <a:pt x="113" y="87"/>
                  <a:pt x="114" y="84"/>
                  <a:pt x="114" y="82"/>
                </a:cubicBezTo>
                <a:cubicBezTo>
                  <a:pt x="131" y="79"/>
                  <a:pt x="131" y="79"/>
                  <a:pt x="131" y="79"/>
                </a:cubicBezTo>
                <a:cubicBezTo>
                  <a:pt x="131" y="79"/>
                  <a:pt x="132" y="79"/>
                  <a:pt x="132" y="78"/>
                </a:cubicBezTo>
                <a:cubicBezTo>
                  <a:pt x="133" y="77"/>
                  <a:pt x="133" y="77"/>
                  <a:pt x="133" y="76"/>
                </a:cubicBezTo>
                <a:cubicBezTo>
                  <a:pt x="133" y="57"/>
                  <a:pt x="133" y="57"/>
                  <a:pt x="133" y="57"/>
                </a:cubicBezTo>
                <a:cubicBezTo>
                  <a:pt x="133" y="56"/>
                  <a:pt x="133" y="55"/>
                  <a:pt x="132" y="55"/>
                </a:cubicBezTo>
                <a:cubicBezTo>
                  <a:pt x="132" y="54"/>
                  <a:pt x="131" y="54"/>
                  <a:pt x="130" y="54"/>
                </a:cubicBezTo>
                <a:cubicBezTo>
                  <a:pt x="115" y="51"/>
                  <a:pt x="115" y="51"/>
                  <a:pt x="115" y="51"/>
                </a:cubicBezTo>
                <a:cubicBezTo>
                  <a:pt x="114" y="49"/>
                  <a:pt x="113" y="46"/>
                  <a:pt x="111" y="43"/>
                </a:cubicBezTo>
                <a:cubicBezTo>
                  <a:pt x="112" y="41"/>
                  <a:pt x="114" y="39"/>
                  <a:pt x="116" y="37"/>
                </a:cubicBezTo>
                <a:cubicBezTo>
                  <a:pt x="118" y="34"/>
                  <a:pt x="119" y="32"/>
                  <a:pt x="120" y="31"/>
                </a:cubicBezTo>
                <a:cubicBezTo>
                  <a:pt x="121" y="30"/>
                  <a:pt x="121" y="30"/>
                  <a:pt x="121" y="29"/>
                </a:cubicBezTo>
                <a:cubicBezTo>
                  <a:pt x="121" y="27"/>
                  <a:pt x="116" y="22"/>
                  <a:pt x="106" y="13"/>
                </a:cubicBezTo>
                <a:cubicBezTo>
                  <a:pt x="105" y="12"/>
                  <a:pt x="105" y="12"/>
                  <a:pt x="104" y="12"/>
                </a:cubicBezTo>
                <a:cubicBezTo>
                  <a:pt x="103" y="12"/>
                  <a:pt x="102" y="12"/>
                  <a:pt x="102" y="12"/>
                </a:cubicBezTo>
                <a:cubicBezTo>
                  <a:pt x="89" y="22"/>
                  <a:pt x="89" y="22"/>
                  <a:pt x="89" y="22"/>
                </a:cubicBezTo>
                <a:cubicBezTo>
                  <a:pt x="87" y="20"/>
                  <a:pt x="84" y="19"/>
                  <a:pt x="82" y="18"/>
                </a:cubicBezTo>
                <a:cubicBezTo>
                  <a:pt x="79" y="3"/>
                  <a:pt x="79" y="3"/>
                  <a:pt x="79" y="3"/>
                </a:cubicBezTo>
                <a:cubicBezTo>
                  <a:pt x="79" y="2"/>
                  <a:pt x="79" y="1"/>
                  <a:pt x="78" y="1"/>
                </a:cubicBezTo>
                <a:cubicBezTo>
                  <a:pt x="78" y="0"/>
                  <a:pt x="77" y="0"/>
                  <a:pt x="76" y="0"/>
                </a:cubicBezTo>
                <a:cubicBezTo>
                  <a:pt x="57" y="0"/>
                  <a:pt x="57" y="0"/>
                  <a:pt x="57" y="0"/>
                </a:cubicBezTo>
                <a:cubicBezTo>
                  <a:pt x="55" y="0"/>
                  <a:pt x="54" y="1"/>
                  <a:pt x="54" y="3"/>
                </a:cubicBezTo>
                <a:cubicBezTo>
                  <a:pt x="53" y="6"/>
                  <a:pt x="52" y="11"/>
                  <a:pt x="51" y="18"/>
                </a:cubicBezTo>
                <a:cubicBezTo>
                  <a:pt x="48" y="19"/>
                  <a:pt x="46" y="21"/>
                  <a:pt x="43" y="22"/>
                </a:cubicBezTo>
                <a:cubicBezTo>
                  <a:pt x="32" y="12"/>
                  <a:pt x="32" y="12"/>
                  <a:pt x="32" y="12"/>
                </a:cubicBezTo>
                <a:cubicBezTo>
                  <a:pt x="31" y="12"/>
                  <a:pt x="30" y="12"/>
                  <a:pt x="29" y="12"/>
                </a:cubicBezTo>
                <a:cubicBezTo>
                  <a:pt x="28" y="12"/>
                  <a:pt x="25" y="14"/>
                  <a:pt x="21" y="18"/>
                </a:cubicBezTo>
                <a:cubicBezTo>
                  <a:pt x="17" y="22"/>
                  <a:pt x="14" y="25"/>
                  <a:pt x="13" y="27"/>
                </a:cubicBezTo>
                <a:cubicBezTo>
                  <a:pt x="12" y="28"/>
                  <a:pt x="12" y="28"/>
                  <a:pt x="12" y="29"/>
                </a:cubicBezTo>
                <a:cubicBezTo>
                  <a:pt x="12" y="30"/>
                  <a:pt x="12" y="30"/>
                  <a:pt x="13" y="31"/>
                </a:cubicBezTo>
                <a:cubicBezTo>
                  <a:pt x="17" y="36"/>
                  <a:pt x="20" y="40"/>
                  <a:pt x="22" y="43"/>
                </a:cubicBezTo>
                <a:cubicBezTo>
                  <a:pt x="21" y="46"/>
                  <a:pt x="19" y="49"/>
                  <a:pt x="19" y="51"/>
                </a:cubicBezTo>
                <a:cubicBezTo>
                  <a:pt x="3" y="54"/>
                  <a:pt x="3" y="54"/>
                  <a:pt x="3" y="54"/>
                </a:cubicBezTo>
                <a:cubicBezTo>
                  <a:pt x="2" y="54"/>
                  <a:pt x="1" y="54"/>
                  <a:pt x="1" y="55"/>
                </a:cubicBezTo>
                <a:cubicBezTo>
                  <a:pt x="0" y="55"/>
                  <a:pt x="0" y="56"/>
                  <a:pt x="0" y="57"/>
                </a:cubicBezTo>
                <a:cubicBezTo>
                  <a:pt x="0" y="76"/>
                  <a:pt x="0" y="76"/>
                  <a:pt x="0" y="76"/>
                </a:cubicBezTo>
                <a:cubicBezTo>
                  <a:pt x="0" y="77"/>
                  <a:pt x="0" y="77"/>
                  <a:pt x="1" y="78"/>
                </a:cubicBezTo>
                <a:cubicBezTo>
                  <a:pt x="1" y="78"/>
                  <a:pt x="2" y="79"/>
                  <a:pt x="3" y="79"/>
                </a:cubicBezTo>
                <a:cubicBezTo>
                  <a:pt x="18" y="81"/>
                  <a:pt x="18" y="81"/>
                  <a:pt x="18" y="81"/>
                </a:cubicBezTo>
                <a:cubicBezTo>
                  <a:pt x="19" y="84"/>
                  <a:pt x="21" y="87"/>
                  <a:pt x="22" y="90"/>
                </a:cubicBezTo>
                <a:cubicBezTo>
                  <a:pt x="21" y="91"/>
                  <a:pt x="19" y="93"/>
                  <a:pt x="17" y="96"/>
                </a:cubicBezTo>
                <a:cubicBezTo>
                  <a:pt x="15" y="99"/>
                  <a:pt x="14" y="101"/>
                  <a:pt x="13" y="102"/>
                </a:cubicBezTo>
                <a:cubicBezTo>
                  <a:pt x="13" y="102"/>
                  <a:pt x="12" y="103"/>
                  <a:pt x="12" y="104"/>
                </a:cubicBezTo>
                <a:cubicBezTo>
                  <a:pt x="12" y="105"/>
                  <a:pt x="17" y="111"/>
                  <a:pt x="27" y="120"/>
                </a:cubicBezTo>
                <a:cubicBezTo>
                  <a:pt x="28" y="121"/>
                  <a:pt x="29" y="121"/>
                  <a:pt x="29" y="121"/>
                </a:cubicBezTo>
                <a:cubicBezTo>
                  <a:pt x="30" y="121"/>
                  <a:pt x="31" y="121"/>
                  <a:pt x="31" y="120"/>
                </a:cubicBezTo>
                <a:cubicBezTo>
                  <a:pt x="44" y="111"/>
                  <a:pt x="44" y="111"/>
                  <a:pt x="44" y="111"/>
                </a:cubicBezTo>
                <a:cubicBezTo>
                  <a:pt x="46" y="112"/>
                  <a:pt x="49" y="114"/>
                  <a:pt x="51" y="114"/>
                </a:cubicBezTo>
                <a:cubicBezTo>
                  <a:pt x="54" y="130"/>
                  <a:pt x="54" y="130"/>
                  <a:pt x="54" y="130"/>
                </a:cubicBezTo>
                <a:cubicBezTo>
                  <a:pt x="54" y="131"/>
                  <a:pt x="54" y="131"/>
                  <a:pt x="55" y="132"/>
                </a:cubicBezTo>
                <a:cubicBezTo>
                  <a:pt x="55" y="132"/>
                  <a:pt x="56" y="133"/>
                  <a:pt x="57" y="133"/>
                </a:cubicBezTo>
                <a:cubicBezTo>
                  <a:pt x="76" y="133"/>
                  <a:pt x="76" y="133"/>
                  <a:pt x="76" y="133"/>
                </a:cubicBezTo>
                <a:cubicBezTo>
                  <a:pt x="78" y="133"/>
                  <a:pt x="79" y="132"/>
                  <a:pt x="79" y="130"/>
                </a:cubicBezTo>
                <a:cubicBezTo>
                  <a:pt x="80" y="127"/>
                  <a:pt x="81" y="122"/>
                  <a:pt x="82" y="114"/>
                </a:cubicBezTo>
                <a:cubicBezTo>
                  <a:pt x="84" y="113"/>
                  <a:pt x="87" y="112"/>
                  <a:pt x="90" y="111"/>
                </a:cubicBezTo>
                <a:cubicBezTo>
                  <a:pt x="102" y="120"/>
                  <a:pt x="102" y="120"/>
                  <a:pt x="102" y="120"/>
                </a:cubicBezTo>
                <a:cubicBezTo>
                  <a:pt x="102" y="121"/>
                  <a:pt x="103" y="121"/>
                  <a:pt x="104" y="121"/>
                </a:cubicBezTo>
                <a:cubicBezTo>
                  <a:pt x="105" y="121"/>
                  <a:pt x="108" y="119"/>
                  <a:pt x="112" y="115"/>
                </a:cubicBezTo>
                <a:cubicBezTo>
                  <a:pt x="116" y="111"/>
                  <a:pt x="119" y="108"/>
                  <a:pt x="120" y="106"/>
                </a:cubicBezTo>
                <a:cubicBezTo>
                  <a:pt x="121" y="105"/>
                  <a:pt x="121" y="104"/>
                  <a:pt x="121" y="104"/>
                </a:cubicBezTo>
                <a:close/>
                <a:moveTo>
                  <a:pt x="85" y="85"/>
                </a:moveTo>
                <a:cubicBezTo>
                  <a:pt x="80" y="90"/>
                  <a:pt x="74" y="93"/>
                  <a:pt x="67" y="93"/>
                </a:cubicBezTo>
                <a:cubicBezTo>
                  <a:pt x="59" y="93"/>
                  <a:pt x="53" y="90"/>
                  <a:pt x="48" y="85"/>
                </a:cubicBezTo>
                <a:cubicBezTo>
                  <a:pt x="43" y="80"/>
                  <a:pt x="40" y="74"/>
                  <a:pt x="40" y="66"/>
                </a:cubicBezTo>
                <a:cubicBezTo>
                  <a:pt x="40" y="59"/>
                  <a:pt x="43" y="53"/>
                  <a:pt x="48" y="48"/>
                </a:cubicBezTo>
                <a:cubicBezTo>
                  <a:pt x="53" y="42"/>
                  <a:pt x="59" y="40"/>
                  <a:pt x="67" y="40"/>
                </a:cubicBezTo>
                <a:cubicBezTo>
                  <a:pt x="74" y="40"/>
                  <a:pt x="80" y="42"/>
                  <a:pt x="85" y="48"/>
                </a:cubicBezTo>
                <a:cubicBezTo>
                  <a:pt x="91" y="53"/>
                  <a:pt x="93" y="59"/>
                  <a:pt x="93" y="66"/>
                </a:cubicBezTo>
                <a:cubicBezTo>
                  <a:pt x="93" y="74"/>
                  <a:pt x="91" y="80"/>
                  <a:pt x="85" y="85"/>
                </a:cubicBezTo>
                <a:close/>
                <a:moveTo>
                  <a:pt x="85" y="85"/>
                </a:moveTo>
                <a:cubicBezTo>
                  <a:pt x="85" y="85"/>
                  <a:pt x="85" y="85"/>
                  <a:pt x="85"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6" name="Freeform 719"/>
          <p:cNvSpPr>
            <a:spLocks noEditPoints="1"/>
          </p:cNvSpPr>
          <p:nvPr/>
        </p:nvSpPr>
        <p:spPr bwMode="auto">
          <a:xfrm>
            <a:off x="4836585" y="4982633"/>
            <a:ext cx="103716" cy="101600"/>
          </a:xfrm>
          <a:custGeom>
            <a:avLst/>
            <a:gdLst>
              <a:gd name="T0" fmla="*/ 64 w 79"/>
              <a:gd name="T1" fmla="*/ 28 h 77"/>
              <a:gd name="T2" fmla="*/ 61 w 79"/>
              <a:gd name="T3" fmla="*/ 23 h 77"/>
              <a:gd name="T4" fmla="*/ 66 w 79"/>
              <a:gd name="T5" fmla="*/ 8 h 77"/>
              <a:gd name="T6" fmla="*/ 66 w 79"/>
              <a:gd name="T7" fmla="*/ 8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8 h 77"/>
              <a:gd name="T28" fmla="*/ 13 w 79"/>
              <a:gd name="T29" fmla="*/ 8 h 77"/>
              <a:gd name="T30" fmla="*/ 18 w 79"/>
              <a:gd name="T31" fmla="*/ 23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9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9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3"/>
                </a:cubicBezTo>
                <a:cubicBezTo>
                  <a:pt x="64" y="15"/>
                  <a:pt x="66" y="10"/>
                  <a:pt x="66" y="8"/>
                </a:cubicBezTo>
                <a:cubicBezTo>
                  <a:pt x="66" y="8"/>
                  <a:pt x="66" y="8"/>
                  <a:pt x="66" y="8"/>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8"/>
                </a:cubicBezTo>
                <a:cubicBezTo>
                  <a:pt x="13" y="8"/>
                  <a:pt x="13" y="8"/>
                  <a:pt x="13" y="8"/>
                </a:cubicBezTo>
                <a:cubicBezTo>
                  <a:pt x="13" y="10"/>
                  <a:pt x="15" y="15"/>
                  <a:pt x="18" y="23"/>
                </a:cubicBezTo>
                <a:cubicBezTo>
                  <a:pt x="17" y="24"/>
                  <a:pt x="16" y="26"/>
                  <a:pt x="15" y="28"/>
                </a:cubicBezTo>
                <a:cubicBezTo>
                  <a:pt x="5" y="29"/>
                  <a:pt x="0" y="30"/>
                  <a:pt x="0" y="31"/>
                </a:cubicBezTo>
                <a:cubicBezTo>
                  <a:pt x="0" y="46"/>
                  <a:pt x="0" y="46"/>
                  <a:pt x="0" y="46"/>
                </a:cubicBezTo>
                <a:cubicBezTo>
                  <a:pt x="0" y="47"/>
                  <a:pt x="5" y="48"/>
                  <a:pt x="15" y="49"/>
                </a:cubicBezTo>
                <a:cubicBezTo>
                  <a:pt x="16" y="51"/>
                  <a:pt x="17" y="53"/>
                  <a:pt x="18" y="54"/>
                </a:cubicBezTo>
                <a:cubicBezTo>
                  <a:pt x="15" y="62"/>
                  <a:pt x="13" y="67"/>
                  <a:pt x="13" y="69"/>
                </a:cubicBezTo>
                <a:cubicBezTo>
                  <a:pt x="13" y="69"/>
                  <a:pt x="13" y="69"/>
                  <a:pt x="13" y="69"/>
                </a:cubicBezTo>
                <a:cubicBezTo>
                  <a:pt x="22" y="74"/>
                  <a:pt x="26" y="77"/>
                  <a:pt x="26" y="77"/>
                </a:cubicBezTo>
                <a:cubicBezTo>
                  <a:pt x="27" y="77"/>
                  <a:pt x="28" y="75"/>
                  <a:pt x="31" y="72"/>
                </a:cubicBezTo>
                <a:cubicBezTo>
                  <a:pt x="34" y="69"/>
                  <a:pt x="35" y="66"/>
                  <a:pt x="36" y="65"/>
                </a:cubicBezTo>
                <a:cubicBezTo>
                  <a:pt x="38" y="65"/>
                  <a:pt x="39" y="65"/>
                  <a:pt x="39" y="65"/>
                </a:cubicBezTo>
                <a:cubicBezTo>
                  <a:pt x="40" y="65"/>
                  <a:pt x="41" y="65"/>
                  <a:pt x="43" y="65"/>
                </a:cubicBezTo>
                <a:cubicBezTo>
                  <a:pt x="44" y="66"/>
                  <a:pt x="45" y="69"/>
                  <a:pt x="48" y="72"/>
                </a:cubicBezTo>
                <a:cubicBezTo>
                  <a:pt x="51" y="75"/>
                  <a:pt x="52" y="77"/>
                  <a:pt x="53" y="77"/>
                </a:cubicBezTo>
                <a:cubicBezTo>
                  <a:pt x="53" y="77"/>
                  <a:pt x="57" y="74"/>
                  <a:pt x="66" y="69"/>
                </a:cubicBezTo>
                <a:cubicBezTo>
                  <a:pt x="66" y="69"/>
                  <a:pt x="66" y="69"/>
                  <a:pt x="66" y="69"/>
                </a:cubicBezTo>
                <a:cubicBezTo>
                  <a:pt x="66" y="67"/>
                  <a:pt x="64" y="62"/>
                  <a:pt x="61" y="54"/>
                </a:cubicBezTo>
                <a:cubicBezTo>
                  <a:pt x="62" y="53"/>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7" name="Freeform 720"/>
          <p:cNvSpPr>
            <a:spLocks noEditPoints="1"/>
          </p:cNvSpPr>
          <p:nvPr/>
        </p:nvSpPr>
        <p:spPr bwMode="auto">
          <a:xfrm>
            <a:off x="4836585" y="4845053"/>
            <a:ext cx="103716" cy="99484"/>
          </a:xfrm>
          <a:custGeom>
            <a:avLst/>
            <a:gdLst>
              <a:gd name="T0" fmla="*/ 64 w 79"/>
              <a:gd name="T1" fmla="*/ 28 h 77"/>
              <a:gd name="T2" fmla="*/ 61 w 79"/>
              <a:gd name="T3" fmla="*/ 22 h 77"/>
              <a:gd name="T4" fmla="*/ 66 w 79"/>
              <a:gd name="T5" fmla="*/ 8 h 77"/>
              <a:gd name="T6" fmla="*/ 66 w 79"/>
              <a:gd name="T7" fmla="*/ 7 h 77"/>
              <a:gd name="T8" fmla="*/ 53 w 79"/>
              <a:gd name="T9" fmla="*/ 0 h 77"/>
              <a:gd name="T10" fmla="*/ 52 w 79"/>
              <a:gd name="T11" fmla="*/ 0 h 77"/>
              <a:gd name="T12" fmla="*/ 43 w 79"/>
              <a:gd name="T13" fmla="*/ 12 h 77"/>
              <a:gd name="T14" fmla="*/ 39 w 79"/>
              <a:gd name="T15" fmla="*/ 12 h 77"/>
              <a:gd name="T16" fmla="*/ 36 w 79"/>
              <a:gd name="T17" fmla="*/ 12 h 77"/>
              <a:gd name="T18" fmla="*/ 31 w 79"/>
              <a:gd name="T19" fmla="*/ 5 h 77"/>
              <a:gd name="T20" fmla="*/ 26 w 79"/>
              <a:gd name="T21" fmla="*/ 0 h 77"/>
              <a:gd name="T22" fmla="*/ 23 w 79"/>
              <a:gd name="T23" fmla="*/ 2 h 77"/>
              <a:gd name="T24" fmla="*/ 17 w 79"/>
              <a:gd name="T25" fmla="*/ 5 h 77"/>
              <a:gd name="T26" fmla="*/ 13 w 79"/>
              <a:gd name="T27" fmla="*/ 7 h 77"/>
              <a:gd name="T28" fmla="*/ 13 w 79"/>
              <a:gd name="T29" fmla="*/ 8 h 77"/>
              <a:gd name="T30" fmla="*/ 18 w 79"/>
              <a:gd name="T31" fmla="*/ 22 h 77"/>
              <a:gd name="T32" fmla="*/ 15 w 79"/>
              <a:gd name="T33" fmla="*/ 28 h 77"/>
              <a:gd name="T34" fmla="*/ 0 w 79"/>
              <a:gd name="T35" fmla="*/ 31 h 77"/>
              <a:gd name="T36" fmla="*/ 0 w 79"/>
              <a:gd name="T37" fmla="*/ 46 h 77"/>
              <a:gd name="T38" fmla="*/ 15 w 79"/>
              <a:gd name="T39" fmla="*/ 49 h 77"/>
              <a:gd name="T40" fmla="*/ 18 w 79"/>
              <a:gd name="T41" fmla="*/ 54 h 77"/>
              <a:gd name="T42" fmla="*/ 13 w 79"/>
              <a:gd name="T43" fmla="*/ 68 h 77"/>
              <a:gd name="T44" fmla="*/ 13 w 79"/>
              <a:gd name="T45" fmla="*/ 69 h 77"/>
              <a:gd name="T46" fmla="*/ 26 w 79"/>
              <a:gd name="T47" fmla="*/ 77 h 77"/>
              <a:gd name="T48" fmla="*/ 31 w 79"/>
              <a:gd name="T49" fmla="*/ 72 h 77"/>
              <a:gd name="T50" fmla="*/ 36 w 79"/>
              <a:gd name="T51" fmla="*/ 65 h 77"/>
              <a:gd name="T52" fmla="*/ 39 w 79"/>
              <a:gd name="T53" fmla="*/ 65 h 77"/>
              <a:gd name="T54" fmla="*/ 43 w 79"/>
              <a:gd name="T55" fmla="*/ 65 h 77"/>
              <a:gd name="T56" fmla="*/ 48 w 79"/>
              <a:gd name="T57" fmla="*/ 72 h 77"/>
              <a:gd name="T58" fmla="*/ 53 w 79"/>
              <a:gd name="T59" fmla="*/ 77 h 77"/>
              <a:gd name="T60" fmla="*/ 66 w 79"/>
              <a:gd name="T61" fmla="*/ 69 h 77"/>
              <a:gd name="T62" fmla="*/ 66 w 79"/>
              <a:gd name="T63" fmla="*/ 68 h 77"/>
              <a:gd name="T64" fmla="*/ 61 w 79"/>
              <a:gd name="T65" fmla="*/ 54 h 77"/>
              <a:gd name="T66" fmla="*/ 64 w 79"/>
              <a:gd name="T67" fmla="*/ 49 h 77"/>
              <a:gd name="T68" fmla="*/ 79 w 79"/>
              <a:gd name="T69" fmla="*/ 46 h 77"/>
              <a:gd name="T70" fmla="*/ 79 w 79"/>
              <a:gd name="T71" fmla="*/ 31 h 77"/>
              <a:gd name="T72" fmla="*/ 64 w 79"/>
              <a:gd name="T73" fmla="*/ 28 h 77"/>
              <a:gd name="T74" fmla="*/ 49 w 79"/>
              <a:gd name="T75" fmla="*/ 48 h 77"/>
              <a:gd name="T76" fmla="*/ 39 w 79"/>
              <a:gd name="T77" fmla="*/ 52 h 77"/>
              <a:gd name="T78" fmla="*/ 30 w 79"/>
              <a:gd name="T79" fmla="*/ 48 h 77"/>
              <a:gd name="T80" fmla="*/ 26 w 79"/>
              <a:gd name="T81" fmla="*/ 38 h 77"/>
              <a:gd name="T82" fmla="*/ 30 w 79"/>
              <a:gd name="T83" fmla="*/ 29 h 77"/>
              <a:gd name="T84" fmla="*/ 39 w 79"/>
              <a:gd name="T85" fmla="*/ 25 h 77"/>
              <a:gd name="T86" fmla="*/ 49 w 79"/>
              <a:gd name="T87" fmla="*/ 29 h 77"/>
              <a:gd name="T88" fmla="*/ 53 w 79"/>
              <a:gd name="T89" fmla="*/ 38 h 77"/>
              <a:gd name="T90" fmla="*/ 49 w 79"/>
              <a:gd name="T91" fmla="*/ 48 h 77"/>
              <a:gd name="T92" fmla="*/ 49 w 79"/>
              <a:gd name="T93" fmla="*/ 48 h 77"/>
              <a:gd name="T94" fmla="*/ 49 w 79"/>
              <a:gd name="T95" fmla="*/ 4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77">
                <a:moveTo>
                  <a:pt x="64" y="28"/>
                </a:moveTo>
                <a:cubicBezTo>
                  <a:pt x="63" y="26"/>
                  <a:pt x="62" y="24"/>
                  <a:pt x="61" y="22"/>
                </a:cubicBezTo>
                <a:cubicBezTo>
                  <a:pt x="64" y="15"/>
                  <a:pt x="66" y="10"/>
                  <a:pt x="66" y="8"/>
                </a:cubicBezTo>
                <a:cubicBezTo>
                  <a:pt x="66" y="8"/>
                  <a:pt x="66" y="8"/>
                  <a:pt x="66" y="7"/>
                </a:cubicBezTo>
                <a:cubicBezTo>
                  <a:pt x="57" y="3"/>
                  <a:pt x="53" y="0"/>
                  <a:pt x="53" y="0"/>
                </a:cubicBezTo>
                <a:cubicBezTo>
                  <a:pt x="52" y="0"/>
                  <a:pt x="52" y="0"/>
                  <a:pt x="52" y="0"/>
                </a:cubicBezTo>
                <a:cubicBezTo>
                  <a:pt x="49" y="3"/>
                  <a:pt x="46" y="7"/>
                  <a:pt x="43" y="12"/>
                </a:cubicBezTo>
                <a:cubicBezTo>
                  <a:pt x="41" y="12"/>
                  <a:pt x="40" y="12"/>
                  <a:pt x="39" y="12"/>
                </a:cubicBezTo>
                <a:cubicBezTo>
                  <a:pt x="39" y="12"/>
                  <a:pt x="38" y="12"/>
                  <a:pt x="36" y="12"/>
                </a:cubicBezTo>
                <a:cubicBezTo>
                  <a:pt x="35" y="11"/>
                  <a:pt x="34" y="8"/>
                  <a:pt x="31" y="5"/>
                </a:cubicBezTo>
                <a:cubicBezTo>
                  <a:pt x="28" y="2"/>
                  <a:pt x="27" y="0"/>
                  <a:pt x="26" y="0"/>
                </a:cubicBezTo>
                <a:cubicBezTo>
                  <a:pt x="26" y="0"/>
                  <a:pt x="25" y="1"/>
                  <a:pt x="23" y="2"/>
                </a:cubicBezTo>
                <a:cubicBezTo>
                  <a:pt x="21" y="3"/>
                  <a:pt x="19" y="4"/>
                  <a:pt x="17" y="5"/>
                </a:cubicBezTo>
                <a:cubicBezTo>
                  <a:pt x="15" y="7"/>
                  <a:pt x="14" y="7"/>
                  <a:pt x="13" y="7"/>
                </a:cubicBezTo>
                <a:cubicBezTo>
                  <a:pt x="13" y="8"/>
                  <a:pt x="13" y="8"/>
                  <a:pt x="13" y="8"/>
                </a:cubicBezTo>
                <a:cubicBezTo>
                  <a:pt x="13" y="10"/>
                  <a:pt x="15" y="15"/>
                  <a:pt x="18" y="22"/>
                </a:cubicBezTo>
                <a:cubicBezTo>
                  <a:pt x="17" y="24"/>
                  <a:pt x="16" y="26"/>
                  <a:pt x="15" y="28"/>
                </a:cubicBezTo>
                <a:cubicBezTo>
                  <a:pt x="5" y="29"/>
                  <a:pt x="0" y="30"/>
                  <a:pt x="0" y="31"/>
                </a:cubicBezTo>
                <a:cubicBezTo>
                  <a:pt x="0" y="46"/>
                  <a:pt x="0" y="46"/>
                  <a:pt x="0" y="46"/>
                </a:cubicBezTo>
                <a:cubicBezTo>
                  <a:pt x="0" y="47"/>
                  <a:pt x="5" y="48"/>
                  <a:pt x="15" y="49"/>
                </a:cubicBezTo>
                <a:cubicBezTo>
                  <a:pt x="16" y="51"/>
                  <a:pt x="17" y="52"/>
                  <a:pt x="18" y="54"/>
                </a:cubicBezTo>
                <a:cubicBezTo>
                  <a:pt x="15" y="62"/>
                  <a:pt x="13" y="67"/>
                  <a:pt x="13" y="68"/>
                </a:cubicBezTo>
                <a:cubicBezTo>
                  <a:pt x="13" y="69"/>
                  <a:pt x="13" y="69"/>
                  <a:pt x="13" y="69"/>
                </a:cubicBezTo>
                <a:cubicBezTo>
                  <a:pt x="22" y="74"/>
                  <a:pt x="26" y="77"/>
                  <a:pt x="26" y="77"/>
                </a:cubicBezTo>
                <a:cubicBezTo>
                  <a:pt x="27" y="77"/>
                  <a:pt x="28" y="75"/>
                  <a:pt x="31" y="72"/>
                </a:cubicBezTo>
                <a:cubicBezTo>
                  <a:pt x="34" y="68"/>
                  <a:pt x="35" y="66"/>
                  <a:pt x="36" y="65"/>
                </a:cubicBezTo>
                <a:cubicBezTo>
                  <a:pt x="38" y="65"/>
                  <a:pt x="39" y="65"/>
                  <a:pt x="39" y="65"/>
                </a:cubicBezTo>
                <a:cubicBezTo>
                  <a:pt x="40" y="65"/>
                  <a:pt x="41" y="65"/>
                  <a:pt x="43" y="65"/>
                </a:cubicBezTo>
                <a:cubicBezTo>
                  <a:pt x="44" y="66"/>
                  <a:pt x="45" y="68"/>
                  <a:pt x="48" y="72"/>
                </a:cubicBezTo>
                <a:cubicBezTo>
                  <a:pt x="51" y="75"/>
                  <a:pt x="52" y="77"/>
                  <a:pt x="53" y="77"/>
                </a:cubicBezTo>
                <a:cubicBezTo>
                  <a:pt x="53" y="77"/>
                  <a:pt x="57" y="74"/>
                  <a:pt x="66" y="69"/>
                </a:cubicBezTo>
                <a:cubicBezTo>
                  <a:pt x="66" y="69"/>
                  <a:pt x="66" y="69"/>
                  <a:pt x="66" y="68"/>
                </a:cubicBezTo>
                <a:cubicBezTo>
                  <a:pt x="66" y="67"/>
                  <a:pt x="64" y="62"/>
                  <a:pt x="61" y="54"/>
                </a:cubicBezTo>
                <a:cubicBezTo>
                  <a:pt x="62" y="52"/>
                  <a:pt x="63" y="51"/>
                  <a:pt x="64" y="49"/>
                </a:cubicBezTo>
                <a:cubicBezTo>
                  <a:pt x="74" y="48"/>
                  <a:pt x="79" y="47"/>
                  <a:pt x="79" y="46"/>
                </a:cubicBezTo>
                <a:cubicBezTo>
                  <a:pt x="79" y="31"/>
                  <a:pt x="79" y="31"/>
                  <a:pt x="79" y="31"/>
                </a:cubicBezTo>
                <a:cubicBezTo>
                  <a:pt x="79" y="30"/>
                  <a:pt x="74" y="29"/>
                  <a:pt x="64" y="28"/>
                </a:cubicBezTo>
                <a:close/>
                <a:moveTo>
                  <a:pt x="49" y="48"/>
                </a:moveTo>
                <a:cubicBezTo>
                  <a:pt x="46" y="50"/>
                  <a:pt x="43" y="52"/>
                  <a:pt x="39" y="52"/>
                </a:cubicBezTo>
                <a:cubicBezTo>
                  <a:pt x="36" y="52"/>
                  <a:pt x="33" y="50"/>
                  <a:pt x="30" y="48"/>
                </a:cubicBezTo>
                <a:cubicBezTo>
                  <a:pt x="27" y="45"/>
                  <a:pt x="26" y="42"/>
                  <a:pt x="26" y="38"/>
                </a:cubicBezTo>
                <a:cubicBezTo>
                  <a:pt x="26" y="35"/>
                  <a:pt x="27" y="32"/>
                  <a:pt x="30" y="29"/>
                </a:cubicBezTo>
                <a:cubicBezTo>
                  <a:pt x="33" y="26"/>
                  <a:pt x="36" y="25"/>
                  <a:pt x="39" y="25"/>
                </a:cubicBezTo>
                <a:cubicBezTo>
                  <a:pt x="43" y="25"/>
                  <a:pt x="46" y="26"/>
                  <a:pt x="49" y="29"/>
                </a:cubicBezTo>
                <a:cubicBezTo>
                  <a:pt x="51" y="32"/>
                  <a:pt x="53" y="35"/>
                  <a:pt x="53" y="38"/>
                </a:cubicBezTo>
                <a:cubicBezTo>
                  <a:pt x="53" y="42"/>
                  <a:pt x="51" y="45"/>
                  <a:pt x="49" y="48"/>
                </a:cubicBezTo>
                <a:close/>
                <a:moveTo>
                  <a:pt x="49" y="48"/>
                </a:moveTo>
                <a:cubicBezTo>
                  <a:pt x="49" y="48"/>
                  <a:pt x="49" y="48"/>
                  <a:pt x="49" y="4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8" name="Freeform 721"/>
          <p:cNvSpPr>
            <a:spLocks noEditPoints="1"/>
          </p:cNvSpPr>
          <p:nvPr/>
        </p:nvSpPr>
        <p:spPr bwMode="auto">
          <a:xfrm>
            <a:off x="10009717" y="1115486"/>
            <a:ext cx="211667" cy="251884"/>
          </a:xfrm>
          <a:custGeom>
            <a:avLst/>
            <a:gdLst>
              <a:gd name="T0" fmla="*/ 158 w 161"/>
              <a:gd name="T1" fmla="*/ 2 h 192"/>
              <a:gd name="T2" fmla="*/ 153 w 161"/>
              <a:gd name="T3" fmla="*/ 0 h 192"/>
              <a:gd name="T4" fmla="*/ 8 w 161"/>
              <a:gd name="T5" fmla="*/ 0 h 192"/>
              <a:gd name="T6" fmla="*/ 3 w 161"/>
              <a:gd name="T7" fmla="*/ 2 h 192"/>
              <a:gd name="T8" fmla="*/ 0 w 161"/>
              <a:gd name="T9" fmla="*/ 8 h 192"/>
              <a:gd name="T10" fmla="*/ 0 w 161"/>
              <a:gd name="T11" fmla="*/ 104 h 192"/>
              <a:gd name="T12" fmla="*/ 5 w 161"/>
              <a:gd name="T13" fmla="*/ 125 h 192"/>
              <a:gd name="T14" fmla="*/ 15 w 161"/>
              <a:gd name="T15" fmla="*/ 144 h 192"/>
              <a:gd name="T16" fmla="*/ 30 w 161"/>
              <a:gd name="T17" fmla="*/ 160 h 192"/>
              <a:gd name="T18" fmla="*/ 46 w 161"/>
              <a:gd name="T19" fmla="*/ 173 h 192"/>
              <a:gd name="T20" fmla="*/ 61 w 161"/>
              <a:gd name="T21" fmla="*/ 183 h 192"/>
              <a:gd name="T22" fmla="*/ 72 w 161"/>
              <a:gd name="T23" fmla="*/ 189 h 192"/>
              <a:gd name="T24" fmla="*/ 77 w 161"/>
              <a:gd name="T25" fmla="*/ 192 h 192"/>
              <a:gd name="T26" fmla="*/ 81 w 161"/>
              <a:gd name="T27" fmla="*/ 192 h 192"/>
              <a:gd name="T28" fmla="*/ 84 w 161"/>
              <a:gd name="T29" fmla="*/ 192 h 192"/>
              <a:gd name="T30" fmla="*/ 89 w 161"/>
              <a:gd name="T31" fmla="*/ 189 h 192"/>
              <a:gd name="T32" fmla="*/ 100 w 161"/>
              <a:gd name="T33" fmla="*/ 183 h 192"/>
              <a:gd name="T34" fmla="*/ 115 w 161"/>
              <a:gd name="T35" fmla="*/ 173 h 192"/>
              <a:gd name="T36" fmla="*/ 131 w 161"/>
              <a:gd name="T37" fmla="*/ 160 h 192"/>
              <a:gd name="T38" fmla="*/ 146 w 161"/>
              <a:gd name="T39" fmla="*/ 144 h 192"/>
              <a:gd name="T40" fmla="*/ 156 w 161"/>
              <a:gd name="T41" fmla="*/ 125 h 192"/>
              <a:gd name="T42" fmla="*/ 161 w 161"/>
              <a:gd name="T43" fmla="*/ 104 h 192"/>
              <a:gd name="T44" fmla="*/ 161 w 161"/>
              <a:gd name="T45" fmla="*/ 8 h 192"/>
              <a:gd name="T46" fmla="*/ 158 w 161"/>
              <a:gd name="T47" fmla="*/ 2 h 192"/>
              <a:gd name="T48" fmla="*/ 137 w 161"/>
              <a:gd name="T49" fmla="*/ 104 h 192"/>
              <a:gd name="T50" fmla="*/ 107 w 161"/>
              <a:gd name="T51" fmla="*/ 149 h 192"/>
              <a:gd name="T52" fmla="*/ 81 w 161"/>
              <a:gd name="T53" fmla="*/ 166 h 192"/>
              <a:gd name="T54" fmla="*/ 81 w 161"/>
              <a:gd name="T55" fmla="*/ 24 h 192"/>
              <a:gd name="T56" fmla="*/ 137 w 161"/>
              <a:gd name="T57" fmla="*/ 24 h 192"/>
              <a:gd name="T58" fmla="*/ 137 w 161"/>
              <a:gd name="T59" fmla="*/ 104 h 192"/>
              <a:gd name="T60" fmla="*/ 137 w 161"/>
              <a:gd name="T61" fmla="*/ 104 h 192"/>
              <a:gd name="T62" fmla="*/ 137 w 161"/>
              <a:gd name="T63" fmla="*/ 10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1" h="192">
                <a:moveTo>
                  <a:pt x="158" y="2"/>
                </a:moveTo>
                <a:cubicBezTo>
                  <a:pt x="157" y="1"/>
                  <a:pt x="155" y="0"/>
                  <a:pt x="153" y="0"/>
                </a:cubicBezTo>
                <a:cubicBezTo>
                  <a:pt x="8" y="0"/>
                  <a:pt x="8" y="0"/>
                  <a:pt x="8" y="0"/>
                </a:cubicBezTo>
                <a:cubicBezTo>
                  <a:pt x="6" y="0"/>
                  <a:pt x="4" y="1"/>
                  <a:pt x="3" y="2"/>
                </a:cubicBezTo>
                <a:cubicBezTo>
                  <a:pt x="1" y="4"/>
                  <a:pt x="0" y="6"/>
                  <a:pt x="0" y="8"/>
                </a:cubicBezTo>
                <a:cubicBezTo>
                  <a:pt x="0" y="104"/>
                  <a:pt x="0" y="104"/>
                  <a:pt x="0" y="104"/>
                </a:cubicBezTo>
                <a:cubicBezTo>
                  <a:pt x="0" y="111"/>
                  <a:pt x="2" y="118"/>
                  <a:pt x="5" y="125"/>
                </a:cubicBezTo>
                <a:cubicBezTo>
                  <a:pt x="7" y="133"/>
                  <a:pt x="11" y="139"/>
                  <a:pt x="15" y="144"/>
                </a:cubicBezTo>
                <a:cubicBezTo>
                  <a:pt x="19" y="150"/>
                  <a:pt x="24" y="155"/>
                  <a:pt x="30" y="160"/>
                </a:cubicBezTo>
                <a:cubicBezTo>
                  <a:pt x="35" y="165"/>
                  <a:pt x="41" y="170"/>
                  <a:pt x="46" y="173"/>
                </a:cubicBezTo>
                <a:cubicBezTo>
                  <a:pt x="50" y="177"/>
                  <a:pt x="55" y="180"/>
                  <a:pt x="61" y="183"/>
                </a:cubicBezTo>
                <a:cubicBezTo>
                  <a:pt x="66" y="186"/>
                  <a:pt x="70" y="188"/>
                  <a:pt x="72" y="189"/>
                </a:cubicBezTo>
                <a:cubicBezTo>
                  <a:pt x="74" y="190"/>
                  <a:pt x="76" y="191"/>
                  <a:pt x="77" y="192"/>
                </a:cubicBezTo>
                <a:cubicBezTo>
                  <a:pt x="78" y="192"/>
                  <a:pt x="79" y="192"/>
                  <a:pt x="81" y="192"/>
                </a:cubicBezTo>
                <a:cubicBezTo>
                  <a:pt x="82" y="192"/>
                  <a:pt x="83" y="192"/>
                  <a:pt x="84" y="192"/>
                </a:cubicBezTo>
                <a:cubicBezTo>
                  <a:pt x="85" y="191"/>
                  <a:pt x="87" y="190"/>
                  <a:pt x="89" y="189"/>
                </a:cubicBezTo>
                <a:cubicBezTo>
                  <a:pt x="91" y="188"/>
                  <a:pt x="95" y="186"/>
                  <a:pt x="100" y="183"/>
                </a:cubicBezTo>
                <a:cubicBezTo>
                  <a:pt x="106" y="180"/>
                  <a:pt x="111" y="177"/>
                  <a:pt x="115" y="173"/>
                </a:cubicBezTo>
                <a:cubicBezTo>
                  <a:pt x="120" y="170"/>
                  <a:pt x="126" y="165"/>
                  <a:pt x="131" y="160"/>
                </a:cubicBezTo>
                <a:cubicBezTo>
                  <a:pt x="137" y="155"/>
                  <a:pt x="142" y="150"/>
                  <a:pt x="146" y="144"/>
                </a:cubicBezTo>
                <a:cubicBezTo>
                  <a:pt x="150" y="139"/>
                  <a:pt x="154" y="133"/>
                  <a:pt x="156" y="125"/>
                </a:cubicBezTo>
                <a:cubicBezTo>
                  <a:pt x="159" y="118"/>
                  <a:pt x="161" y="111"/>
                  <a:pt x="161" y="104"/>
                </a:cubicBezTo>
                <a:cubicBezTo>
                  <a:pt x="161" y="8"/>
                  <a:pt x="161" y="8"/>
                  <a:pt x="161" y="8"/>
                </a:cubicBezTo>
                <a:cubicBezTo>
                  <a:pt x="161" y="6"/>
                  <a:pt x="160" y="4"/>
                  <a:pt x="158" y="2"/>
                </a:cubicBezTo>
                <a:close/>
                <a:moveTo>
                  <a:pt x="137" y="104"/>
                </a:moveTo>
                <a:cubicBezTo>
                  <a:pt x="137" y="119"/>
                  <a:pt x="127" y="134"/>
                  <a:pt x="107" y="149"/>
                </a:cubicBezTo>
                <a:cubicBezTo>
                  <a:pt x="99" y="155"/>
                  <a:pt x="90" y="161"/>
                  <a:pt x="81" y="166"/>
                </a:cubicBezTo>
                <a:cubicBezTo>
                  <a:pt x="81" y="24"/>
                  <a:pt x="81" y="24"/>
                  <a:pt x="81" y="24"/>
                </a:cubicBezTo>
                <a:cubicBezTo>
                  <a:pt x="137" y="24"/>
                  <a:pt x="137" y="24"/>
                  <a:pt x="137" y="24"/>
                </a:cubicBezTo>
                <a:lnTo>
                  <a:pt x="137" y="104"/>
                </a:lnTo>
                <a:close/>
                <a:moveTo>
                  <a:pt x="137" y="104"/>
                </a:moveTo>
                <a:cubicBezTo>
                  <a:pt x="137" y="104"/>
                  <a:pt x="137" y="104"/>
                  <a:pt x="137"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9" name="Freeform 722"/>
          <p:cNvSpPr>
            <a:spLocks noEditPoints="1"/>
          </p:cNvSpPr>
          <p:nvPr/>
        </p:nvSpPr>
        <p:spPr bwMode="auto">
          <a:xfrm>
            <a:off x="9814986" y="5086351"/>
            <a:ext cx="44449" cy="44451"/>
          </a:xfrm>
          <a:custGeom>
            <a:avLst/>
            <a:gdLst>
              <a:gd name="T0" fmla="*/ 0 w 35"/>
              <a:gd name="T1" fmla="*/ 18 h 35"/>
              <a:gd name="T2" fmla="*/ 6 w 35"/>
              <a:gd name="T3" fmla="*/ 30 h 35"/>
              <a:gd name="T4" fmla="*/ 18 w 35"/>
              <a:gd name="T5" fmla="*/ 35 h 35"/>
              <a:gd name="T6" fmla="*/ 30 w 35"/>
              <a:gd name="T7" fmla="*/ 30 h 35"/>
              <a:gd name="T8" fmla="*/ 35 w 35"/>
              <a:gd name="T9" fmla="*/ 18 h 35"/>
              <a:gd name="T10" fmla="*/ 30 w 35"/>
              <a:gd name="T11" fmla="*/ 5 h 35"/>
              <a:gd name="T12" fmla="*/ 18 w 35"/>
              <a:gd name="T13" fmla="*/ 0 h 35"/>
              <a:gd name="T14" fmla="*/ 6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6" y="30"/>
                </a:cubicBezTo>
                <a:cubicBezTo>
                  <a:pt x="9" y="33"/>
                  <a:pt x="13" y="35"/>
                  <a:pt x="18" y="35"/>
                </a:cubicBezTo>
                <a:cubicBezTo>
                  <a:pt x="23" y="35"/>
                  <a:pt x="27" y="33"/>
                  <a:pt x="30" y="30"/>
                </a:cubicBezTo>
                <a:cubicBezTo>
                  <a:pt x="34" y="27"/>
                  <a:pt x="35" y="22"/>
                  <a:pt x="35" y="18"/>
                </a:cubicBezTo>
                <a:cubicBezTo>
                  <a:pt x="35" y="13"/>
                  <a:pt x="34" y="9"/>
                  <a:pt x="30" y="5"/>
                </a:cubicBezTo>
                <a:cubicBezTo>
                  <a:pt x="27" y="2"/>
                  <a:pt x="23" y="0"/>
                  <a:pt x="18" y="0"/>
                </a:cubicBezTo>
                <a:cubicBezTo>
                  <a:pt x="13" y="0"/>
                  <a:pt x="9" y="2"/>
                  <a:pt x="6" y="5"/>
                </a:cubicBezTo>
                <a:cubicBezTo>
                  <a:pt x="2" y="9"/>
                  <a:pt x="0" y="13"/>
                  <a:pt x="0" y="18"/>
                </a:cubicBezTo>
                <a:close/>
                <a:moveTo>
                  <a:pt x="0" y="18"/>
                </a:moveTo>
                <a:cubicBezTo>
                  <a:pt x="0" y="18"/>
                  <a:pt x="0" y="18"/>
                  <a:pt x="0" y="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0" name="Freeform 723"/>
          <p:cNvSpPr>
            <a:spLocks noEditPoints="1"/>
          </p:cNvSpPr>
          <p:nvPr/>
        </p:nvSpPr>
        <p:spPr bwMode="auto">
          <a:xfrm>
            <a:off x="9588500" y="4881034"/>
            <a:ext cx="296333" cy="205317"/>
          </a:xfrm>
          <a:custGeom>
            <a:avLst/>
            <a:gdLst>
              <a:gd name="T0" fmla="*/ 223 w 226"/>
              <a:gd name="T1" fmla="*/ 20 h 156"/>
              <a:gd name="T2" fmla="*/ 217 w 226"/>
              <a:gd name="T3" fmla="*/ 17 h 156"/>
              <a:gd name="T4" fmla="*/ 54 w 226"/>
              <a:gd name="T5" fmla="*/ 17 h 156"/>
              <a:gd name="T6" fmla="*/ 53 w 226"/>
              <a:gd name="T7" fmla="*/ 14 h 156"/>
              <a:gd name="T8" fmla="*/ 53 w 226"/>
              <a:gd name="T9" fmla="*/ 10 h 156"/>
              <a:gd name="T10" fmla="*/ 52 w 226"/>
              <a:gd name="T11" fmla="*/ 6 h 156"/>
              <a:gd name="T12" fmla="*/ 50 w 226"/>
              <a:gd name="T13" fmla="*/ 3 h 156"/>
              <a:gd name="T14" fmla="*/ 47 w 226"/>
              <a:gd name="T15" fmla="*/ 1 h 156"/>
              <a:gd name="T16" fmla="*/ 43 w 226"/>
              <a:gd name="T17" fmla="*/ 0 h 156"/>
              <a:gd name="T18" fmla="*/ 9 w 226"/>
              <a:gd name="T19" fmla="*/ 0 h 156"/>
              <a:gd name="T20" fmla="*/ 2 w 226"/>
              <a:gd name="T21" fmla="*/ 3 h 156"/>
              <a:gd name="T22" fmla="*/ 0 w 226"/>
              <a:gd name="T23" fmla="*/ 9 h 156"/>
              <a:gd name="T24" fmla="*/ 2 w 226"/>
              <a:gd name="T25" fmla="*/ 15 h 156"/>
              <a:gd name="T26" fmla="*/ 9 w 226"/>
              <a:gd name="T27" fmla="*/ 17 h 156"/>
              <a:gd name="T28" fmla="*/ 36 w 226"/>
              <a:gd name="T29" fmla="*/ 17 h 156"/>
              <a:gd name="T30" fmla="*/ 60 w 226"/>
              <a:gd name="T31" fmla="*/ 129 h 156"/>
              <a:gd name="T32" fmla="*/ 57 w 226"/>
              <a:gd name="T33" fmla="*/ 134 h 156"/>
              <a:gd name="T34" fmla="*/ 53 w 226"/>
              <a:gd name="T35" fmla="*/ 142 h 156"/>
              <a:gd name="T36" fmla="*/ 52 w 226"/>
              <a:gd name="T37" fmla="*/ 148 h 156"/>
              <a:gd name="T38" fmla="*/ 55 w 226"/>
              <a:gd name="T39" fmla="*/ 154 h 156"/>
              <a:gd name="T40" fmla="*/ 61 w 226"/>
              <a:gd name="T41" fmla="*/ 156 h 156"/>
              <a:gd name="T42" fmla="*/ 200 w 226"/>
              <a:gd name="T43" fmla="*/ 156 h 156"/>
              <a:gd name="T44" fmla="*/ 206 w 226"/>
              <a:gd name="T45" fmla="*/ 154 h 156"/>
              <a:gd name="T46" fmla="*/ 208 w 226"/>
              <a:gd name="T47" fmla="*/ 148 h 156"/>
              <a:gd name="T48" fmla="*/ 206 w 226"/>
              <a:gd name="T49" fmla="*/ 142 h 156"/>
              <a:gd name="T50" fmla="*/ 200 w 226"/>
              <a:gd name="T51" fmla="*/ 139 h 156"/>
              <a:gd name="T52" fmla="*/ 75 w 226"/>
              <a:gd name="T53" fmla="*/ 139 h 156"/>
              <a:gd name="T54" fmla="*/ 78 w 226"/>
              <a:gd name="T55" fmla="*/ 130 h 156"/>
              <a:gd name="T56" fmla="*/ 78 w 226"/>
              <a:gd name="T57" fmla="*/ 127 h 156"/>
              <a:gd name="T58" fmla="*/ 77 w 226"/>
              <a:gd name="T59" fmla="*/ 124 h 156"/>
              <a:gd name="T60" fmla="*/ 76 w 226"/>
              <a:gd name="T61" fmla="*/ 121 h 156"/>
              <a:gd name="T62" fmla="*/ 218 w 226"/>
              <a:gd name="T63" fmla="*/ 104 h 156"/>
              <a:gd name="T64" fmla="*/ 223 w 226"/>
              <a:gd name="T65" fmla="*/ 101 h 156"/>
              <a:gd name="T66" fmla="*/ 226 w 226"/>
              <a:gd name="T67" fmla="*/ 96 h 156"/>
              <a:gd name="T68" fmla="*/ 226 w 226"/>
              <a:gd name="T69" fmla="*/ 26 h 156"/>
              <a:gd name="T70" fmla="*/ 223 w 226"/>
              <a:gd name="T71" fmla="*/ 20 h 156"/>
              <a:gd name="T72" fmla="*/ 223 w 226"/>
              <a:gd name="T73" fmla="*/ 20 h 156"/>
              <a:gd name="T74" fmla="*/ 223 w 226"/>
              <a:gd name="T75" fmla="*/ 2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6" h="156">
                <a:moveTo>
                  <a:pt x="223" y="20"/>
                </a:moveTo>
                <a:cubicBezTo>
                  <a:pt x="221" y="18"/>
                  <a:pt x="219" y="17"/>
                  <a:pt x="217" y="17"/>
                </a:cubicBezTo>
                <a:cubicBezTo>
                  <a:pt x="54" y="17"/>
                  <a:pt x="54" y="17"/>
                  <a:pt x="54" y="17"/>
                </a:cubicBezTo>
                <a:cubicBezTo>
                  <a:pt x="54" y="17"/>
                  <a:pt x="54" y="16"/>
                  <a:pt x="53" y="14"/>
                </a:cubicBezTo>
                <a:cubicBezTo>
                  <a:pt x="53" y="12"/>
                  <a:pt x="53" y="11"/>
                  <a:pt x="53" y="10"/>
                </a:cubicBezTo>
                <a:cubicBezTo>
                  <a:pt x="52" y="9"/>
                  <a:pt x="52" y="8"/>
                  <a:pt x="52" y="6"/>
                </a:cubicBezTo>
                <a:cubicBezTo>
                  <a:pt x="51" y="5"/>
                  <a:pt x="51" y="4"/>
                  <a:pt x="50" y="3"/>
                </a:cubicBezTo>
                <a:cubicBezTo>
                  <a:pt x="49" y="2"/>
                  <a:pt x="48" y="2"/>
                  <a:pt x="47" y="1"/>
                </a:cubicBezTo>
                <a:cubicBezTo>
                  <a:pt x="46" y="0"/>
                  <a:pt x="45" y="0"/>
                  <a:pt x="43" y="0"/>
                </a:cubicBezTo>
                <a:cubicBezTo>
                  <a:pt x="9" y="0"/>
                  <a:pt x="9" y="0"/>
                  <a:pt x="9" y="0"/>
                </a:cubicBezTo>
                <a:cubicBezTo>
                  <a:pt x="6" y="0"/>
                  <a:pt x="4" y="1"/>
                  <a:pt x="2" y="3"/>
                </a:cubicBezTo>
                <a:cubicBezTo>
                  <a:pt x="1" y="4"/>
                  <a:pt x="0" y="6"/>
                  <a:pt x="0" y="9"/>
                </a:cubicBezTo>
                <a:cubicBezTo>
                  <a:pt x="0" y="11"/>
                  <a:pt x="1" y="13"/>
                  <a:pt x="2" y="15"/>
                </a:cubicBezTo>
                <a:cubicBezTo>
                  <a:pt x="4" y="17"/>
                  <a:pt x="6" y="17"/>
                  <a:pt x="9" y="17"/>
                </a:cubicBezTo>
                <a:cubicBezTo>
                  <a:pt x="36" y="17"/>
                  <a:pt x="36" y="17"/>
                  <a:pt x="36" y="17"/>
                </a:cubicBezTo>
                <a:cubicBezTo>
                  <a:pt x="60" y="129"/>
                  <a:pt x="60" y="129"/>
                  <a:pt x="60" y="129"/>
                </a:cubicBezTo>
                <a:cubicBezTo>
                  <a:pt x="60" y="129"/>
                  <a:pt x="59" y="131"/>
                  <a:pt x="57" y="134"/>
                </a:cubicBezTo>
                <a:cubicBezTo>
                  <a:pt x="56" y="137"/>
                  <a:pt x="54" y="140"/>
                  <a:pt x="53" y="142"/>
                </a:cubicBezTo>
                <a:cubicBezTo>
                  <a:pt x="52" y="145"/>
                  <a:pt x="52" y="146"/>
                  <a:pt x="52" y="148"/>
                </a:cubicBezTo>
                <a:cubicBezTo>
                  <a:pt x="52" y="150"/>
                  <a:pt x="53" y="152"/>
                  <a:pt x="55" y="154"/>
                </a:cubicBezTo>
                <a:cubicBezTo>
                  <a:pt x="56" y="155"/>
                  <a:pt x="58" y="156"/>
                  <a:pt x="61" y="156"/>
                </a:cubicBezTo>
                <a:cubicBezTo>
                  <a:pt x="200" y="156"/>
                  <a:pt x="200" y="156"/>
                  <a:pt x="200" y="156"/>
                </a:cubicBezTo>
                <a:cubicBezTo>
                  <a:pt x="202" y="156"/>
                  <a:pt x="204" y="155"/>
                  <a:pt x="206" y="154"/>
                </a:cubicBezTo>
                <a:cubicBezTo>
                  <a:pt x="207" y="152"/>
                  <a:pt x="208" y="150"/>
                  <a:pt x="208" y="148"/>
                </a:cubicBezTo>
                <a:cubicBezTo>
                  <a:pt x="208" y="145"/>
                  <a:pt x="207" y="143"/>
                  <a:pt x="206" y="142"/>
                </a:cubicBezTo>
                <a:cubicBezTo>
                  <a:pt x="204" y="140"/>
                  <a:pt x="202" y="139"/>
                  <a:pt x="200" y="139"/>
                </a:cubicBezTo>
                <a:cubicBezTo>
                  <a:pt x="75" y="139"/>
                  <a:pt x="75" y="139"/>
                  <a:pt x="75" y="139"/>
                </a:cubicBezTo>
                <a:cubicBezTo>
                  <a:pt x="77" y="135"/>
                  <a:pt x="78" y="132"/>
                  <a:pt x="78" y="130"/>
                </a:cubicBezTo>
                <a:cubicBezTo>
                  <a:pt x="78" y="129"/>
                  <a:pt x="78" y="128"/>
                  <a:pt x="78" y="127"/>
                </a:cubicBezTo>
                <a:cubicBezTo>
                  <a:pt x="77" y="126"/>
                  <a:pt x="77" y="125"/>
                  <a:pt x="77" y="124"/>
                </a:cubicBezTo>
                <a:cubicBezTo>
                  <a:pt x="77" y="122"/>
                  <a:pt x="76" y="121"/>
                  <a:pt x="76" y="121"/>
                </a:cubicBezTo>
                <a:cubicBezTo>
                  <a:pt x="218" y="104"/>
                  <a:pt x="218" y="104"/>
                  <a:pt x="218" y="104"/>
                </a:cubicBezTo>
                <a:cubicBezTo>
                  <a:pt x="220" y="104"/>
                  <a:pt x="222" y="103"/>
                  <a:pt x="223" y="101"/>
                </a:cubicBezTo>
                <a:cubicBezTo>
                  <a:pt x="225" y="100"/>
                  <a:pt x="226" y="98"/>
                  <a:pt x="226" y="96"/>
                </a:cubicBezTo>
                <a:cubicBezTo>
                  <a:pt x="226" y="26"/>
                  <a:pt x="226" y="26"/>
                  <a:pt x="226" y="26"/>
                </a:cubicBezTo>
                <a:cubicBezTo>
                  <a:pt x="226" y="24"/>
                  <a:pt x="225" y="22"/>
                  <a:pt x="223" y="20"/>
                </a:cubicBezTo>
                <a:close/>
                <a:moveTo>
                  <a:pt x="223" y="20"/>
                </a:moveTo>
                <a:cubicBezTo>
                  <a:pt x="223" y="20"/>
                  <a:pt x="223" y="20"/>
                  <a:pt x="223" y="2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1" name="Freeform 724"/>
          <p:cNvSpPr>
            <a:spLocks noEditPoints="1"/>
          </p:cNvSpPr>
          <p:nvPr/>
        </p:nvSpPr>
        <p:spPr bwMode="auto">
          <a:xfrm>
            <a:off x="9656236" y="5086351"/>
            <a:ext cx="44449" cy="44451"/>
          </a:xfrm>
          <a:custGeom>
            <a:avLst/>
            <a:gdLst>
              <a:gd name="T0" fmla="*/ 0 w 35"/>
              <a:gd name="T1" fmla="*/ 18 h 35"/>
              <a:gd name="T2" fmla="*/ 5 w 35"/>
              <a:gd name="T3" fmla="*/ 30 h 35"/>
              <a:gd name="T4" fmla="*/ 17 w 35"/>
              <a:gd name="T5" fmla="*/ 35 h 35"/>
              <a:gd name="T6" fmla="*/ 30 w 35"/>
              <a:gd name="T7" fmla="*/ 30 h 35"/>
              <a:gd name="T8" fmla="*/ 35 w 35"/>
              <a:gd name="T9" fmla="*/ 18 h 35"/>
              <a:gd name="T10" fmla="*/ 30 w 35"/>
              <a:gd name="T11" fmla="*/ 5 h 35"/>
              <a:gd name="T12" fmla="*/ 17 w 35"/>
              <a:gd name="T13" fmla="*/ 0 h 35"/>
              <a:gd name="T14" fmla="*/ 5 w 35"/>
              <a:gd name="T15" fmla="*/ 5 h 35"/>
              <a:gd name="T16" fmla="*/ 0 w 35"/>
              <a:gd name="T17" fmla="*/ 18 h 35"/>
              <a:gd name="T18" fmla="*/ 0 w 35"/>
              <a:gd name="T19" fmla="*/ 18 h 35"/>
              <a:gd name="T20" fmla="*/ 0 w 35"/>
              <a:gd name="T21" fmla="*/ 1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5">
                <a:moveTo>
                  <a:pt x="0" y="18"/>
                </a:moveTo>
                <a:cubicBezTo>
                  <a:pt x="0" y="22"/>
                  <a:pt x="2" y="27"/>
                  <a:pt x="5" y="30"/>
                </a:cubicBezTo>
                <a:cubicBezTo>
                  <a:pt x="8" y="33"/>
                  <a:pt x="13" y="35"/>
                  <a:pt x="17" y="35"/>
                </a:cubicBezTo>
                <a:cubicBezTo>
                  <a:pt x="22" y="35"/>
                  <a:pt x="26" y="33"/>
                  <a:pt x="30" y="30"/>
                </a:cubicBezTo>
                <a:cubicBezTo>
                  <a:pt x="33" y="27"/>
                  <a:pt x="35" y="22"/>
                  <a:pt x="35" y="18"/>
                </a:cubicBezTo>
                <a:cubicBezTo>
                  <a:pt x="35" y="13"/>
                  <a:pt x="33" y="9"/>
                  <a:pt x="30" y="5"/>
                </a:cubicBezTo>
                <a:cubicBezTo>
                  <a:pt x="26" y="2"/>
                  <a:pt x="22" y="0"/>
                  <a:pt x="17" y="0"/>
                </a:cubicBezTo>
                <a:cubicBezTo>
                  <a:pt x="13" y="0"/>
                  <a:pt x="8" y="2"/>
                  <a:pt x="5" y="5"/>
                </a:cubicBezTo>
                <a:cubicBezTo>
                  <a:pt x="2" y="9"/>
                  <a:pt x="0" y="13"/>
                  <a:pt x="0" y="18"/>
                </a:cubicBezTo>
                <a:close/>
                <a:moveTo>
                  <a:pt x="0" y="18"/>
                </a:moveTo>
                <a:cubicBezTo>
                  <a:pt x="0" y="18"/>
                  <a:pt x="0" y="18"/>
                  <a:pt x="0" y="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2" name="Freeform 725"/>
          <p:cNvSpPr>
            <a:spLocks noEditPoints="1"/>
          </p:cNvSpPr>
          <p:nvPr/>
        </p:nvSpPr>
        <p:spPr bwMode="auto">
          <a:xfrm>
            <a:off x="9271000" y="4142318"/>
            <a:ext cx="167216" cy="205317"/>
          </a:xfrm>
          <a:custGeom>
            <a:avLst/>
            <a:gdLst>
              <a:gd name="T0" fmla="*/ 127 w 128"/>
              <a:gd name="T1" fmla="*/ 76 h 157"/>
              <a:gd name="T2" fmla="*/ 124 w 128"/>
              <a:gd name="T3" fmla="*/ 75 h 157"/>
              <a:gd name="T4" fmla="*/ 107 w 128"/>
              <a:gd name="T5" fmla="*/ 75 h 157"/>
              <a:gd name="T6" fmla="*/ 104 w 128"/>
              <a:gd name="T7" fmla="*/ 76 h 157"/>
              <a:gd name="T8" fmla="*/ 103 w 128"/>
              <a:gd name="T9" fmla="*/ 78 h 157"/>
              <a:gd name="T10" fmla="*/ 89 w 128"/>
              <a:gd name="T11" fmla="*/ 115 h 157"/>
              <a:gd name="T12" fmla="*/ 53 w 128"/>
              <a:gd name="T13" fmla="*/ 132 h 157"/>
              <a:gd name="T14" fmla="*/ 53 w 128"/>
              <a:gd name="T15" fmla="*/ 77 h 157"/>
              <a:gd name="T16" fmla="*/ 97 w 128"/>
              <a:gd name="T17" fmla="*/ 64 h 157"/>
              <a:gd name="T18" fmla="*/ 100 w 128"/>
              <a:gd name="T19" fmla="*/ 61 h 157"/>
              <a:gd name="T20" fmla="*/ 100 w 128"/>
              <a:gd name="T21" fmla="*/ 46 h 157"/>
              <a:gd name="T22" fmla="*/ 98 w 128"/>
              <a:gd name="T23" fmla="*/ 43 h 157"/>
              <a:gd name="T24" fmla="*/ 95 w 128"/>
              <a:gd name="T25" fmla="*/ 43 h 157"/>
              <a:gd name="T26" fmla="*/ 53 w 128"/>
              <a:gd name="T27" fmla="*/ 56 h 157"/>
              <a:gd name="T28" fmla="*/ 53 w 128"/>
              <a:gd name="T29" fmla="*/ 45 h 157"/>
              <a:gd name="T30" fmla="*/ 97 w 128"/>
              <a:gd name="T31" fmla="*/ 32 h 157"/>
              <a:gd name="T32" fmla="*/ 100 w 128"/>
              <a:gd name="T33" fmla="*/ 29 h 157"/>
              <a:gd name="T34" fmla="*/ 100 w 128"/>
              <a:gd name="T35" fmla="*/ 14 h 157"/>
              <a:gd name="T36" fmla="*/ 98 w 128"/>
              <a:gd name="T37" fmla="*/ 11 h 157"/>
              <a:gd name="T38" fmla="*/ 95 w 128"/>
              <a:gd name="T39" fmla="*/ 11 h 157"/>
              <a:gd name="T40" fmla="*/ 53 w 128"/>
              <a:gd name="T41" fmla="*/ 24 h 157"/>
              <a:gd name="T42" fmla="*/ 53 w 128"/>
              <a:gd name="T43" fmla="*/ 4 h 157"/>
              <a:gd name="T44" fmla="*/ 52 w 128"/>
              <a:gd name="T45" fmla="*/ 1 h 157"/>
              <a:gd name="T46" fmla="*/ 50 w 128"/>
              <a:gd name="T47" fmla="*/ 0 h 157"/>
              <a:gd name="T48" fmla="*/ 32 w 128"/>
              <a:gd name="T49" fmla="*/ 0 h 157"/>
              <a:gd name="T50" fmla="*/ 29 w 128"/>
              <a:gd name="T51" fmla="*/ 1 h 157"/>
              <a:gd name="T52" fmla="*/ 28 w 128"/>
              <a:gd name="T53" fmla="*/ 4 h 157"/>
              <a:gd name="T54" fmla="*/ 28 w 128"/>
              <a:gd name="T55" fmla="*/ 31 h 157"/>
              <a:gd name="T56" fmla="*/ 3 w 128"/>
              <a:gd name="T57" fmla="*/ 39 h 157"/>
              <a:gd name="T58" fmla="*/ 0 w 128"/>
              <a:gd name="T59" fmla="*/ 43 h 157"/>
              <a:gd name="T60" fmla="*/ 0 w 128"/>
              <a:gd name="T61" fmla="*/ 57 h 157"/>
              <a:gd name="T62" fmla="*/ 1 w 128"/>
              <a:gd name="T63" fmla="*/ 60 h 157"/>
              <a:gd name="T64" fmla="*/ 4 w 128"/>
              <a:gd name="T65" fmla="*/ 61 h 157"/>
              <a:gd name="T66" fmla="*/ 5 w 128"/>
              <a:gd name="T67" fmla="*/ 60 h 157"/>
              <a:gd name="T68" fmla="*/ 28 w 128"/>
              <a:gd name="T69" fmla="*/ 53 h 157"/>
              <a:gd name="T70" fmla="*/ 28 w 128"/>
              <a:gd name="T71" fmla="*/ 63 h 157"/>
              <a:gd name="T72" fmla="*/ 3 w 128"/>
              <a:gd name="T73" fmla="*/ 71 h 157"/>
              <a:gd name="T74" fmla="*/ 0 w 128"/>
              <a:gd name="T75" fmla="*/ 75 h 157"/>
              <a:gd name="T76" fmla="*/ 0 w 128"/>
              <a:gd name="T77" fmla="*/ 89 h 157"/>
              <a:gd name="T78" fmla="*/ 1 w 128"/>
              <a:gd name="T79" fmla="*/ 92 h 157"/>
              <a:gd name="T80" fmla="*/ 4 w 128"/>
              <a:gd name="T81" fmla="*/ 93 h 157"/>
              <a:gd name="T82" fmla="*/ 5 w 128"/>
              <a:gd name="T83" fmla="*/ 92 h 157"/>
              <a:gd name="T84" fmla="*/ 28 w 128"/>
              <a:gd name="T85" fmla="*/ 85 h 157"/>
              <a:gd name="T86" fmla="*/ 28 w 128"/>
              <a:gd name="T87" fmla="*/ 153 h 157"/>
              <a:gd name="T88" fmla="*/ 29 w 128"/>
              <a:gd name="T89" fmla="*/ 156 h 157"/>
              <a:gd name="T90" fmla="*/ 32 w 128"/>
              <a:gd name="T91" fmla="*/ 157 h 157"/>
              <a:gd name="T92" fmla="*/ 50 w 128"/>
              <a:gd name="T93" fmla="*/ 157 h 157"/>
              <a:gd name="T94" fmla="*/ 89 w 128"/>
              <a:gd name="T95" fmla="*/ 146 h 157"/>
              <a:gd name="T96" fmla="*/ 118 w 128"/>
              <a:gd name="T97" fmla="*/ 118 h 157"/>
              <a:gd name="T98" fmla="*/ 128 w 128"/>
              <a:gd name="T99" fmla="*/ 78 h 157"/>
              <a:gd name="T100" fmla="*/ 127 w 128"/>
              <a:gd name="T101" fmla="*/ 76 h 157"/>
              <a:gd name="T102" fmla="*/ 127 w 128"/>
              <a:gd name="T103" fmla="*/ 76 h 157"/>
              <a:gd name="T104" fmla="*/ 127 w 128"/>
              <a:gd name="T105" fmla="*/ 7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8" h="157">
                <a:moveTo>
                  <a:pt x="127" y="76"/>
                </a:moveTo>
                <a:cubicBezTo>
                  <a:pt x="126" y="75"/>
                  <a:pt x="125" y="75"/>
                  <a:pt x="124" y="75"/>
                </a:cubicBezTo>
                <a:cubicBezTo>
                  <a:pt x="107" y="75"/>
                  <a:pt x="107" y="75"/>
                  <a:pt x="107" y="75"/>
                </a:cubicBezTo>
                <a:cubicBezTo>
                  <a:pt x="106" y="75"/>
                  <a:pt x="105" y="75"/>
                  <a:pt x="104" y="76"/>
                </a:cubicBezTo>
                <a:cubicBezTo>
                  <a:pt x="103" y="76"/>
                  <a:pt x="103" y="77"/>
                  <a:pt x="103" y="78"/>
                </a:cubicBezTo>
                <a:cubicBezTo>
                  <a:pt x="103" y="92"/>
                  <a:pt x="98" y="105"/>
                  <a:pt x="89" y="115"/>
                </a:cubicBezTo>
                <a:cubicBezTo>
                  <a:pt x="79" y="125"/>
                  <a:pt x="67" y="131"/>
                  <a:pt x="53" y="132"/>
                </a:cubicBezTo>
                <a:cubicBezTo>
                  <a:pt x="53" y="77"/>
                  <a:pt x="53" y="77"/>
                  <a:pt x="53" y="77"/>
                </a:cubicBezTo>
                <a:cubicBezTo>
                  <a:pt x="97" y="64"/>
                  <a:pt x="97" y="64"/>
                  <a:pt x="97" y="64"/>
                </a:cubicBezTo>
                <a:cubicBezTo>
                  <a:pt x="99" y="63"/>
                  <a:pt x="100" y="62"/>
                  <a:pt x="100" y="61"/>
                </a:cubicBezTo>
                <a:cubicBezTo>
                  <a:pt x="100" y="46"/>
                  <a:pt x="100" y="46"/>
                  <a:pt x="100" y="46"/>
                </a:cubicBezTo>
                <a:cubicBezTo>
                  <a:pt x="100" y="45"/>
                  <a:pt x="99" y="44"/>
                  <a:pt x="98" y="43"/>
                </a:cubicBezTo>
                <a:cubicBezTo>
                  <a:pt x="97" y="43"/>
                  <a:pt x="96" y="43"/>
                  <a:pt x="95" y="43"/>
                </a:cubicBezTo>
                <a:cubicBezTo>
                  <a:pt x="53" y="56"/>
                  <a:pt x="53" y="56"/>
                  <a:pt x="53" y="56"/>
                </a:cubicBezTo>
                <a:cubicBezTo>
                  <a:pt x="53" y="45"/>
                  <a:pt x="53" y="45"/>
                  <a:pt x="53" y="45"/>
                </a:cubicBezTo>
                <a:cubicBezTo>
                  <a:pt x="97" y="32"/>
                  <a:pt x="97" y="32"/>
                  <a:pt x="97" y="32"/>
                </a:cubicBezTo>
                <a:cubicBezTo>
                  <a:pt x="99" y="31"/>
                  <a:pt x="100" y="30"/>
                  <a:pt x="100" y="29"/>
                </a:cubicBezTo>
                <a:cubicBezTo>
                  <a:pt x="100" y="14"/>
                  <a:pt x="100" y="14"/>
                  <a:pt x="100" y="14"/>
                </a:cubicBezTo>
                <a:cubicBezTo>
                  <a:pt x="100" y="13"/>
                  <a:pt x="99" y="12"/>
                  <a:pt x="98" y="11"/>
                </a:cubicBezTo>
                <a:cubicBezTo>
                  <a:pt x="97" y="11"/>
                  <a:pt x="96" y="11"/>
                  <a:pt x="95" y="11"/>
                </a:cubicBezTo>
                <a:cubicBezTo>
                  <a:pt x="53" y="24"/>
                  <a:pt x="53" y="24"/>
                  <a:pt x="53" y="24"/>
                </a:cubicBezTo>
                <a:cubicBezTo>
                  <a:pt x="53" y="4"/>
                  <a:pt x="53" y="4"/>
                  <a:pt x="53" y="4"/>
                </a:cubicBezTo>
                <a:cubicBezTo>
                  <a:pt x="53" y="3"/>
                  <a:pt x="53" y="2"/>
                  <a:pt x="52" y="1"/>
                </a:cubicBezTo>
                <a:cubicBezTo>
                  <a:pt x="52" y="0"/>
                  <a:pt x="51" y="0"/>
                  <a:pt x="50" y="0"/>
                </a:cubicBezTo>
                <a:cubicBezTo>
                  <a:pt x="32" y="0"/>
                  <a:pt x="32" y="0"/>
                  <a:pt x="32" y="0"/>
                </a:cubicBezTo>
                <a:cubicBezTo>
                  <a:pt x="31" y="0"/>
                  <a:pt x="30" y="0"/>
                  <a:pt x="29" y="1"/>
                </a:cubicBezTo>
                <a:cubicBezTo>
                  <a:pt x="29" y="2"/>
                  <a:pt x="28" y="3"/>
                  <a:pt x="28" y="4"/>
                </a:cubicBezTo>
                <a:cubicBezTo>
                  <a:pt x="28" y="31"/>
                  <a:pt x="28" y="31"/>
                  <a:pt x="28" y="31"/>
                </a:cubicBezTo>
                <a:cubicBezTo>
                  <a:pt x="3" y="39"/>
                  <a:pt x="3" y="39"/>
                  <a:pt x="3" y="39"/>
                </a:cubicBezTo>
                <a:cubicBezTo>
                  <a:pt x="1" y="40"/>
                  <a:pt x="0" y="41"/>
                  <a:pt x="0" y="43"/>
                </a:cubicBezTo>
                <a:cubicBezTo>
                  <a:pt x="0" y="57"/>
                  <a:pt x="0" y="57"/>
                  <a:pt x="0" y="57"/>
                </a:cubicBezTo>
                <a:cubicBezTo>
                  <a:pt x="0" y="58"/>
                  <a:pt x="0" y="59"/>
                  <a:pt x="1" y="60"/>
                </a:cubicBezTo>
                <a:cubicBezTo>
                  <a:pt x="2" y="60"/>
                  <a:pt x="3" y="61"/>
                  <a:pt x="4" y="61"/>
                </a:cubicBezTo>
                <a:cubicBezTo>
                  <a:pt x="4" y="61"/>
                  <a:pt x="4" y="61"/>
                  <a:pt x="5" y="60"/>
                </a:cubicBezTo>
                <a:cubicBezTo>
                  <a:pt x="28" y="53"/>
                  <a:pt x="28" y="53"/>
                  <a:pt x="28" y="53"/>
                </a:cubicBezTo>
                <a:cubicBezTo>
                  <a:pt x="28" y="63"/>
                  <a:pt x="28" y="63"/>
                  <a:pt x="28" y="63"/>
                </a:cubicBezTo>
                <a:cubicBezTo>
                  <a:pt x="3" y="71"/>
                  <a:pt x="3" y="71"/>
                  <a:pt x="3" y="71"/>
                </a:cubicBezTo>
                <a:cubicBezTo>
                  <a:pt x="1" y="72"/>
                  <a:pt x="0" y="73"/>
                  <a:pt x="0" y="75"/>
                </a:cubicBezTo>
                <a:cubicBezTo>
                  <a:pt x="0" y="89"/>
                  <a:pt x="0" y="89"/>
                  <a:pt x="0" y="89"/>
                </a:cubicBezTo>
                <a:cubicBezTo>
                  <a:pt x="0" y="90"/>
                  <a:pt x="0" y="91"/>
                  <a:pt x="1" y="92"/>
                </a:cubicBezTo>
                <a:cubicBezTo>
                  <a:pt x="2" y="92"/>
                  <a:pt x="3" y="93"/>
                  <a:pt x="4" y="93"/>
                </a:cubicBezTo>
                <a:cubicBezTo>
                  <a:pt x="4" y="93"/>
                  <a:pt x="4" y="93"/>
                  <a:pt x="5" y="92"/>
                </a:cubicBezTo>
                <a:cubicBezTo>
                  <a:pt x="28" y="85"/>
                  <a:pt x="28" y="85"/>
                  <a:pt x="28" y="85"/>
                </a:cubicBezTo>
                <a:cubicBezTo>
                  <a:pt x="28" y="153"/>
                  <a:pt x="28" y="153"/>
                  <a:pt x="28" y="153"/>
                </a:cubicBezTo>
                <a:cubicBezTo>
                  <a:pt x="28" y="154"/>
                  <a:pt x="29" y="155"/>
                  <a:pt x="29" y="156"/>
                </a:cubicBezTo>
                <a:cubicBezTo>
                  <a:pt x="30" y="156"/>
                  <a:pt x="31" y="157"/>
                  <a:pt x="32" y="157"/>
                </a:cubicBezTo>
                <a:cubicBezTo>
                  <a:pt x="50" y="157"/>
                  <a:pt x="50" y="157"/>
                  <a:pt x="50" y="157"/>
                </a:cubicBezTo>
                <a:cubicBezTo>
                  <a:pt x="64" y="157"/>
                  <a:pt x="77" y="153"/>
                  <a:pt x="89" y="146"/>
                </a:cubicBezTo>
                <a:cubicBezTo>
                  <a:pt x="101" y="139"/>
                  <a:pt x="111" y="130"/>
                  <a:pt x="118" y="118"/>
                </a:cubicBezTo>
                <a:cubicBezTo>
                  <a:pt x="125" y="106"/>
                  <a:pt x="128" y="92"/>
                  <a:pt x="128" y="78"/>
                </a:cubicBezTo>
                <a:cubicBezTo>
                  <a:pt x="128" y="77"/>
                  <a:pt x="128" y="76"/>
                  <a:pt x="127" y="76"/>
                </a:cubicBezTo>
                <a:close/>
                <a:moveTo>
                  <a:pt x="127" y="76"/>
                </a:moveTo>
                <a:cubicBezTo>
                  <a:pt x="127" y="76"/>
                  <a:pt x="127" y="76"/>
                  <a:pt x="127"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3" name="Freeform 726"/>
          <p:cNvSpPr>
            <a:spLocks noEditPoints="1"/>
          </p:cNvSpPr>
          <p:nvPr/>
        </p:nvSpPr>
        <p:spPr bwMode="auto">
          <a:xfrm>
            <a:off x="4713819" y="5651500"/>
            <a:ext cx="86783" cy="120651"/>
          </a:xfrm>
          <a:custGeom>
            <a:avLst/>
            <a:gdLst>
              <a:gd name="T0" fmla="*/ 49 w 67"/>
              <a:gd name="T1" fmla="*/ 5 h 92"/>
              <a:gd name="T2" fmla="*/ 41 w 67"/>
              <a:gd name="T3" fmla="*/ 0 h 92"/>
              <a:gd name="T4" fmla="*/ 15 w 67"/>
              <a:gd name="T5" fmla="*/ 0 h 92"/>
              <a:gd name="T6" fmla="*/ 11 w 67"/>
              <a:gd name="T7" fmla="*/ 1 h 92"/>
              <a:gd name="T8" fmla="*/ 11 w 67"/>
              <a:gd name="T9" fmla="*/ 5 h 92"/>
              <a:gd name="T10" fmla="*/ 29 w 67"/>
              <a:gd name="T11" fmla="*/ 36 h 92"/>
              <a:gd name="T12" fmla="*/ 29 w 67"/>
              <a:gd name="T13" fmla="*/ 36 h 92"/>
              <a:gd name="T14" fmla="*/ 1 w 67"/>
              <a:gd name="T15" fmla="*/ 86 h 92"/>
              <a:gd name="T16" fmla="*/ 1 w 67"/>
              <a:gd name="T17" fmla="*/ 90 h 92"/>
              <a:gd name="T18" fmla="*/ 4 w 67"/>
              <a:gd name="T19" fmla="*/ 92 h 92"/>
              <a:gd name="T20" fmla="*/ 31 w 67"/>
              <a:gd name="T21" fmla="*/ 92 h 92"/>
              <a:gd name="T22" fmla="*/ 38 w 67"/>
              <a:gd name="T23" fmla="*/ 87 h 92"/>
              <a:gd name="T24" fmla="*/ 67 w 67"/>
              <a:gd name="T25" fmla="*/ 36 h 92"/>
              <a:gd name="T26" fmla="*/ 49 w 67"/>
              <a:gd name="T27" fmla="*/ 5 h 92"/>
              <a:gd name="T28" fmla="*/ 49 w 67"/>
              <a:gd name="T29" fmla="*/ 5 h 92"/>
              <a:gd name="T30" fmla="*/ 49 w 67"/>
              <a:gd name="T31"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92">
                <a:moveTo>
                  <a:pt x="49" y="5"/>
                </a:moveTo>
                <a:cubicBezTo>
                  <a:pt x="47" y="1"/>
                  <a:pt x="44" y="0"/>
                  <a:pt x="41" y="0"/>
                </a:cubicBezTo>
                <a:cubicBezTo>
                  <a:pt x="15" y="0"/>
                  <a:pt x="15" y="0"/>
                  <a:pt x="15" y="0"/>
                </a:cubicBezTo>
                <a:cubicBezTo>
                  <a:pt x="13" y="0"/>
                  <a:pt x="12" y="0"/>
                  <a:pt x="11" y="1"/>
                </a:cubicBezTo>
                <a:cubicBezTo>
                  <a:pt x="10" y="2"/>
                  <a:pt x="10" y="4"/>
                  <a:pt x="11" y="5"/>
                </a:cubicBezTo>
                <a:cubicBezTo>
                  <a:pt x="29" y="36"/>
                  <a:pt x="29" y="36"/>
                  <a:pt x="29" y="36"/>
                </a:cubicBezTo>
                <a:cubicBezTo>
                  <a:pt x="29" y="36"/>
                  <a:pt x="29" y="36"/>
                  <a:pt x="29" y="36"/>
                </a:cubicBezTo>
                <a:cubicBezTo>
                  <a:pt x="1" y="86"/>
                  <a:pt x="1" y="86"/>
                  <a:pt x="1" y="86"/>
                </a:cubicBezTo>
                <a:cubicBezTo>
                  <a:pt x="0" y="88"/>
                  <a:pt x="0" y="89"/>
                  <a:pt x="1" y="90"/>
                </a:cubicBezTo>
                <a:cubicBezTo>
                  <a:pt x="2" y="91"/>
                  <a:pt x="3" y="92"/>
                  <a:pt x="4" y="92"/>
                </a:cubicBezTo>
                <a:cubicBezTo>
                  <a:pt x="31" y="92"/>
                  <a:pt x="31" y="92"/>
                  <a:pt x="31" y="92"/>
                </a:cubicBezTo>
                <a:cubicBezTo>
                  <a:pt x="34" y="92"/>
                  <a:pt x="36" y="90"/>
                  <a:pt x="38" y="87"/>
                </a:cubicBezTo>
                <a:cubicBezTo>
                  <a:pt x="57" y="55"/>
                  <a:pt x="66" y="38"/>
                  <a:pt x="67" y="36"/>
                </a:cubicBezTo>
                <a:lnTo>
                  <a:pt x="49" y="5"/>
                </a:lnTo>
                <a:close/>
                <a:moveTo>
                  <a:pt x="49" y="5"/>
                </a:moveTo>
                <a:cubicBezTo>
                  <a:pt x="49" y="5"/>
                  <a:pt x="49" y="5"/>
                  <a:pt x="49"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4" name="Freeform 727"/>
          <p:cNvSpPr>
            <a:spLocks noEditPoints="1"/>
          </p:cNvSpPr>
          <p:nvPr/>
        </p:nvSpPr>
        <p:spPr bwMode="auto">
          <a:xfrm>
            <a:off x="4792135" y="5602819"/>
            <a:ext cx="127000" cy="241300"/>
          </a:xfrm>
          <a:custGeom>
            <a:avLst/>
            <a:gdLst>
              <a:gd name="T0" fmla="*/ 96 w 97"/>
              <a:gd name="T1" fmla="*/ 6 h 184"/>
              <a:gd name="T2" fmla="*/ 96 w 97"/>
              <a:gd name="T3" fmla="*/ 2 h 184"/>
              <a:gd name="T4" fmla="*/ 93 w 97"/>
              <a:gd name="T5" fmla="*/ 0 h 184"/>
              <a:gd name="T6" fmla="*/ 66 w 97"/>
              <a:gd name="T7" fmla="*/ 0 h 184"/>
              <a:gd name="T8" fmla="*/ 59 w 97"/>
              <a:gd name="T9" fmla="*/ 5 h 184"/>
              <a:gd name="T10" fmla="*/ 0 w 97"/>
              <a:gd name="T11" fmla="*/ 110 h 184"/>
              <a:gd name="T12" fmla="*/ 38 w 97"/>
              <a:gd name="T13" fmla="*/ 179 h 184"/>
              <a:gd name="T14" fmla="*/ 45 w 97"/>
              <a:gd name="T15" fmla="*/ 184 h 184"/>
              <a:gd name="T16" fmla="*/ 72 w 97"/>
              <a:gd name="T17" fmla="*/ 184 h 184"/>
              <a:gd name="T18" fmla="*/ 75 w 97"/>
              <a:gd name="T19" fmla="*/ 182 h 184"/>
              <a:gd name="T20" fmla="*/ 75 w 97"/>
              <a:gd name="T21" fmla="*/ 178 h 184"/>
              <a:gd name="T22" fmla="*/ 38 w 97"/>
              <a:gd name="T23" fmla="*/ 110 h 184"/>
              <a:gd name="T24" fmla="*/ 38 w 97"/>
              <a:gd name="T25" fmla="*/ 110 h 184"/>
              <a:gd name="T26" fmla="*/ 96 w 97"/>
              <a:gd name="T27" fmla="*/ 6 h 184"/>
              <a:gd name="T28" fmla="*/ 96 w 97"/>
              <a:gd name="T29" fmla="*/ 6 h 184"/>
              <a:gd name="T30" fmla="*/ 96 w 97"/>
              <a:gd name="T31" fmla="*/ 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7" h="184">
                <a:moveTo>
                  <a:pt x="96" y="6"/>
                </a:moveTo>
                <a:cubicBezTo>
                  <a:pt x="97" y="5"/>
                  <a:pt x="97" y="3"/>
                  <a:pt x="96" y="2"/>
                </a:cubicBezTo>
                <a:cubicBezTo>
                  <a:pt x="96" y="1"/>
                  <a:pt x="95" y="0"/>
                  <a:pt x="93" y="0"/>
                </a:cubicBezTo>
                <a:cubicBezTo>
                  <a:pt x="66" y="0"/>
                  <a:pt x="66" y="0"/>
                  <a:pt x="66" y="0"/>
                </a:cubicBezTo>
                <a:cubicBezTo>
                  <a:pt x="63" y="0"/>
                  <a:pt x="61" y="2"/>
                  <a:pt x="59" y="5"/>
                </a:cubicBezTo>
                <a:cubicBezTo>
                  <a:pt x="21" y="73"/>
                  <a:pt x="1" y="108"/>
                  <a:pt x="0" y="110"/>
                </a:cubicBezTo>
                <a:cubicBezTo>
                  <a:pt x="38" y="179"/>
                  <a:pt x="38" y="179"/>
                  <a:pt x="38" y="179"/>
                </a:cubicBezTo>
                <a:cubicBezTo>
                  <a:pt x="39" y="182"/>
                  <a:pt x="42" y="184"/>
                  <a:pt x="45" y="184"/>
                </a:cubicBezTo>
                <a:cubicBezTo>
                  <a:pt x="72" y="184"/>
                  <a:pt x="72" y="184"/>
                  <a:pt x="72" y="184"/>
                </a:cubicBezTo>
                <a:cubicBezTo>
                  <a:pt x="73" y="184"/>
                  <a:pt x="74" y="184"/>
                  <a:pt x="75" y="182"/>
                </a:cubicBezTo>
                <a:cubicBezTo>
                  <a:pt x="76" y="181"/>
                  <a:pt x="76" y="180"/>
                  <a:pt x="75" y="178"/>
                </a:cubicBezTo>
                <a:cubicBezTo>
                  <a:pt x="38" y="110"/>
                  <a:pt x="38" y="110"/>
                  <a:pt x="38" y="110"/>
                </a:cubicBezTo>
                <a:cubicBezTo>
                  <a:pt x="38" y="110"/>
                  <a:pt x="38" y="110"/>
                  <a:pt x="38" y="110"/>
                </a:cubicBezTo>
                <a:lnTo>
                  <a:pt x="96" y="6"/>
                </a:lnTo>
                <a:close/>
                <a:moveTo>
                  <a:pt x="96" y="6"/>
                </a:moveTo>
                <a:cubicBezTo>
                  <a:pt x="96" y="6"/>
                  <a:pt x="96" y="6"/>
                  <a:pt x="96" y="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5" name="Freeform 728"/>
          <p:cNvSpPr>
            <a:spLocks noEditPoints="1"/>
          </p:cNvSpPr>
          <p:nvPr/>
        </p:nvSpPr>
        <p:spPr bwMode="auto">
          <a:xfrm>
            <a:off x="8883651" y="4155018"/>
            <a:ext cx="150283" cy="205317"/>
          </a:xfrm>
          <a:custGeom>
            <a:avLst/>
            <a:gdLst>
              <a:gd name="T0" fmla="*/ 114 w 114"/>
              <a:gd name="T1" fmla="*/ 2 h 157"/>
              <a:gd name="T2" fmla="*/ 111 w 114"/>
              <a:gd name="T3" fmla="*/ 0 h 157"/>
              <a:gd name="T4" fmla="*/ 89 w 114"/>
              <a:gd name="T5" fmla="*/ 0 h 157"/>
              <a:gd name="T6" fmla="*/ 86 w 114"/>
              <a:gd name="T7" fmla="*/ 3 h 157"/>
              <a:gd name="T8" fmla="*/ 65 w 114"/>
              <a:gd name="T9" fmla="*/ 49 h 157"/>
              <a:gd name="T10" fmla="*/ 62 w 114"/>
              <a:gd name="T11" fmla="*/ 56 h 157"/>
              <a:gd name="T12" fmla="*/ 59 w 114"/>
              <a:gd name="T13" fmla="*/ 64 h 157"/>
              <a:gd name="T14" fmla="*/ 52 w 114"/>
              <a:gd name="T15" fmla="*/ 50 h 157"/>
              <a:gd name="T16" fmla="*/ 28 w 114"/>
              <a:gd name="T17" fmla="*/ 2 h 157"/>
              <a:gd name="T18" fmla="*/ 25 w 114"/>
              <a:gd name="T19" fmla="*/ 0 h 157"/>
              <a:gd name="T20" fmla="*/ 4 w 114"/>
              <a:gd name="T21" fmla="*/ 0 h 157"/>
              <a:gd name="T22" fmla="*/ 1 w 114"/>
              <a:gd name="T23" fmla="*/ 2 h 157"/>
              <a:gd name="T24" fmla="*/ 1 w 114"/>
              <a:gd name="T25" fmla="*/ 6 h 157"/>
              <a:gd name="T26" fmla="*/ 36 w 114"/>
              <a:gd name="T27" fmla="*/ 70 h 157"/>
              <a:gd name="T28" fmla="*/ 12 w 114"/>
              <a:gd name="T29" fmla="*/ 70 h 157"/>
              <a:gd name="T30" fmla="*/ 10 w 114"/>
              <a:gd name="T31" fmla="*/ 71 h 157"/>
              <a:gd name="T32" fmla="*/ 9 w 114"/>
              <a:gd name="T33" fmla="*/ 74 h 157"/>
              <a:gd name="T34" fmla="*/ 9 w 114"/>
              <a:gd name="T35" fmla="*/ 85 h 157"/>
              <a:gd name="T36" fmla="*/ 10 w 114"/>
              <a:gd name="T37" fmla="*/ 88 h 157"/>
              <a:gd name="T38" fmla="*/ 12 w 114"/>
              <a:gd name="T39" fmla="*/ 89 h 157"/>
              <a:gd name="T40" fmla="*/ 44 w 114"/>
              <a:gd name="T41" fmla="*/ 89 h 157"/>
              <a:gd name="T42" fmla="*/ 44 w 114"/>
              <a:gd name="T43" fmla="*/ 98 h 157"/>
              <a:gd name="T44" fmla="*/ 12 w 114"/>
              <a:gd name="T45" fmla="*/ 98 h 157"/>
              <a:gd name="T46" fmla="*/ 10 w 114"/>
              <a:gd name="T47" fmla="*/ 99 h 157"/>
              <a:gd name="T48" fmla="*/ 9 w 114"/>
              <a:gd name="T49" fmla="*/ 102 h 157"/>
              <a:gd name="T50" fmla="*/ 9 w 114"/>
              <a:gd name="T51" fmla="*/ 113 h 157"/>
              <a:gd name="T52" fmla="*/ 10 w 114"/>
              <a:gd name="T53" fmla="*/ 116 h 157"/>
              <a:gd name="T54" fmla="*/ 12 w 114"/>
              <a:gd name="T55" fmla="*/ 117 h 157"/>
              <a:gd name="T56" fmla="*/ 44 w 114"/>
              <a:gd name="T57" fmla="*/ 117 h 157"/>
              <a:gd name="T58" fmla="*/ 44 w 114"/>
              <a:gd name="T59" fmla="*/ 153 h 157"/>
              <a:gd name="T60" fmla="*/ 45 w 114"/>
              <a:gd name="T61" fmla="*/ 156 h 157"/>
              <a:gd name="T62" fmla="*/ 48 w 114"/>
              <a:gd name="T63" fmla="*/ 157 h 157"/>
              <a:gd name="T64" fmla="*/ 67 w 114"/>
              <a:gd name="T65" fmla="*/ 157 h 157"/>
              <a:gd name="T66" fmla="*/ 70 w 114"/>
              <a:gd name="T67" fmla="*/ 156 h 157"/>
              <a:gd name="T68" fmla="*/ 71 w 114"/>
              <a:gd name="T69" fmla="*/ 153 h 157"/>
              <a:gd name="T70" fmla="*/ 71 w 114"/>
              <a:gd name="T71" fmla="*/ 117 h 157"/>
              <a:gd name="T72" fmla="*/ 103 w 114"/>
              <a:gd name="T73" fmla="*/ 117 h 157"/>
              <a:gd name="T74" fmla="*/ 105 w 114"/>
              <a:gd name="T75" fmla="*/ 116 h 157"/>
              <a:gd name="T76" fmla="*/ 106 w 114"/>
              <a:gd name="T77" fmla="*/ 113 h 157"/>
              <a:gd name="T78" fmla="*/ 106 w 114"/>
              <a:gd name="T79" fmla="*/ 102 h 157"/>
              <a:gd name="T80" fmla="*/ 105 w 114"/>
              <a:gd name="T81" fmla="*/ 99 h 157"/>
              <a:gd name="T82" fmla="*/ 103 w 114"/>
              <a:gd name="T83" fmla="*/ 98 h 157"/>
              <a:gd name="T84" fmla="*/ 71 w 114"/>
              <a:gd name="T85" fmla="*/ 98 h 157"/>
              <a:gd name="T86" fmla="*/ 71 w 114"/>
              <a:gd name="T87" fmla="*/ 89 h 157"/>
              <a:gd name="T88" fmla="*/ 103 w 114"/>
              <a:gd name="T89" fmla="*/ 89 h 157"/>
              <a:gd name="T90" fmla="*/ 105 w 114"/>
              <a:gd name="T91" fmla="*/ 88 h 157"/>
              <a:gd name="T92" fmla="*/ 106 w 114"/>
              <a:gd name="T93" fmla="*/ 85 h 157"/>
              <a:gd name="T94" fmla="*/ 106 w 114"/>
              <a:gd name="T95" fmla="*/ 74 h 157"/>
              <a:gd name="T96" fmla="*/ 105 w 114"/>
              <a:gd name="T97" fmla="*/ 71 h 157"/>
              <a:gd name="T98" fmla="*/ 103 w 114"/>
              <a:gd name="T99" fmla="*/ 70 h 157"/>
              <a:gd name="T100" fmla="*/ 79 w 114"/>
              <a:gd name="T101" fmla="*/ 70 h 157"/>
              <a:gd name="T102" fmla="*/ 114 w 114"/>
              <a:gd name="T103" fmla="*/ 6 h 157"/>
              <a:gd name="T104" fmla="*/ 114 w 114"/>
              <a:gd name="T105" fmla="*/ 2 h 157"/>
              <a:gd name="T106" fmla="*/ 114 w 114"/>
              <a:gd name="T107" fmla="*/ 2 h 157"/>
              <a:gd name="T108" fmla="*/ 114 w 114"/>
              <a:gd name="T109"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57">
                <a:moveTo>
                  <a:pt x="114" y="2"/>
                </a:moveTo>
                <a:cubicBezTo>
                  <a:pt x="113" y="1"/>
                  <a:pt x="112" y="0"/>
                  <a:pt x="111" y="0"/>
                </a:cubicBezTo>
                <a:cubicBezTo>
                  <a:pt x="89" y="0"/>
                  <a:pt x="89" y="0"/>
                  <a:pt x="89" y="0"/>
                </a:cubicBezTo>
                <a:cubicBezTo>
                  <a:pt x="88" y="0"/>
                  <a:pt x="87" y="1"/>
                  <a:pt x="86" y="3"/>
                </a:cubicBezTo>
                <a:cubicBezTo>
                  <a:pt x="65" y="49"/>
                  <a:pt x="65" y="49"/>
                  <a:pt x="65" y="49"/>
                </a:cubicBezTo>
                <a:cubicBezTo>
                  <a:pt x="64" y="50"/>
                  <a:pt x="63" y="53"/>
                  <a:pt x="62" y="56"/>
                </a:cubicBezTo>
                <a:cubicBezTo>
                  <a:pt x="60" y="59"/>
                  <a:pt x="59" y="62"/>
                  <a:pt x="59" y="64"/>
                </a:cubicBezTo>
                <a:cubicBezTo>
                  <a:pt x="56" y="57"/>
                  <a:pt x="54" y="52"/>
                  <a:pt x="52" y="50"/>
                </a:cubicBezTo>
                <a:cubicBezTo>
                  <a:pt x="28" y="2"/>
                  <a:pt x="28" y="2"/>
                  <a:pt x="28" y="2"/>
                </a:cubicBezTo>
                <a:cubicBezTo>
                  <a:pt x="28" y="1"/>
                  <a:pt x="27" y="0"/>
                  <a:pt x="25" y="0"/>
                </a:cubicBezTo>
                <a:cubicBezTo>
                  <a:pt x="4" y="0"/>
                  <a:pt x="4" y="0"/>
                  <a:pt x="4" y="0"/>
                </a:cubicBezTo>
                <a:cubicBezTo>
                  <a:pt x="2" y="0"/>
                  <a:pt x="1" y="1"/>
                  <a:pt x="1" y="2"/>
                </a:cubicBezTo>
                <a:cubicBezTo>
                  <a:pt x="0" y="3"/>
                  <a:pt x="0" y="5"/>
                  <a:pt x="1" y="6"/>
                </a:cubicBezTo>
                <a:cubicBezTo>
                  <a:pt x="36" y="70"/>
                  <a:pt x="36" y="70"/>
                  <a:pt x="36" y="70"/>
                </a:cubicBezTo>
                <a:cubicBezTo>
                  <a:pt x="12" y="70"/>
                  <a:pt x="12" y="70"/>
                  <a:pt x="12" y="70"/>
                </a:cubicBezTo>
                <a:cubicBezTo>
                  <a:pt x="11" y="70"/>
                  <a:pt x="11" y="70"/>
                  <a:pt x="10" y="71"/>
                </a:cubicBezTo>
                <a:cubicBezTo>
                  <a:pt x="9" y="72"/>
                  <a:pt x="9" y="73"/>
                  <a:pt x="9" y="74"/>
                </a:cubicBezTo>
                <a:cubicBezTo>
                  <a:pt x="9" y="85"/>
                  <a:pt x="9" y="85"/>
                  <a:pt x="9" y="85"/>
                </a:cubicBezTo>
                <a:cubicBezTo>
                  <a:pt x="9" y="86"/>
                  <a:pt x="9" y="87"/>
                  <a:pt x="10" y="88"/>
                </a:cubicBezTo>
                <a:cubicBezTo>
                  <a:pt x="11" y="88"/>
                  <a:pt x="11" y="89"/>
                  <a:pt x="12" y="89"/>
                </a:cubicBezTo>
                <a:cubicBezTo>
                  <a:pt x="44" y="89"/>
                  <a:pt x="44" y="89"/>
                  <a:pt x="44" y="89"/>
                </a:cubicBezTo>
                <a:cubicBezTo>
                  <a:pt x="44" y="98"/>
                  <a:pt x="44" y="98"/>
                  <a:pt x="44" y="98"/>
                </a:cubicBezTo>
                <a:cubicBezTo>
                  <a:pt x="12" y="98"/>
                  <a:pt x="12" y="98"/>
                  <a:pt x="12" y="98"/>
                </a:cubicBezTo>
                <a:cubicBezTo>
                  <a:pt x="11" y="98"/>
                  <a:pt x="11" y="98"/>
                  <a:pt x="10" y="99"/>
                </a:cubicBezTo>
                <a:cubicBezTo>
                  <a:pt x="9" y="100"/>
                  <a:pt x="9" y="101"/>
                  <a:pt x="9" y="102"/>
                </a:cubicBezTo>
                <a:cubicBezTo>
                  <a:pt x="9" y="113"/>
                  <a:pt x="9" y="113"/>
                  <a:pt x="9" y="113"/>
                </a:cubicBezTo>
                <a:cubicBezTo>
                  <a:pt x="9" y="114"/>
                  <a:pt x="9" y="115"/>
                  <a:pt x="10" y="116"/>
                </a:cubicBezTo>
                <a:cubicBezTo>
                  <a:pt x="11" y="116"/>
                  <a:pt x="11" y="117"/>
                  <a:pt x="12" y="117"/>
                </a:cubicBezTo>
                <a:cubicBezTo>
                  <a:pt x="44" y="117"/>
                  <a:pt x="44" y="117"/>
                  <a:pt x="44" y="117"/>
                </a:cubicBezTo>
                <a:cubicBezTo>
                  <a:pt x="44" y="153"/>
                  <a:pt x="44" y="153"/>
                  <a:pt x="44" y="153"/>
                </a:cubicBezTo>
                <a:cubicBezTo>
                  <a:pt x="44" y="154"/>
                  <a:pt x="45" y="155"/>
                  <a:pt x="45" y="156"/>
                </a:cubicBezTo>
                <a:cubicBezTo>
                  <a:pt x="46" y="157"/>
                  <a:pt x="47" y="157"/>
                  <a:pt x="48" y="157"/>
                </a:cubicBezTo>
                <a:cubicBezTo>
                  <a:pt x="67" y="157"/>
                  <a:pt x="67" y="157"/>
                  <a:pt x="67" y="157"/>
                </a:cubicBezTo>
                <a:cubicBezTo>
                  <a:pt x="68" y="157"/>
                  <a:pt x="69" y="157"/>
                  <a:pt x="70" y="156"/>
                </a:cubicBezTo>
                <a:cubicBezTo>
                  <a:pt x="70" y="155"/>
                  <a:pt x="71" y="154"/>
                  <a:pt x="71" y="153"/>
                </a:cubicBezTo>
                <a:cubicBezTo>
                  <a:pt x="71" y="117"/>
                  <a:pt x="71" y="117"/>
                  <a:pt x="71" y="117"/>
                </a:cubicBezTo>
                <a:cubicBezTo>
                  <a:pt x="103" y="117"/>
                  <a:pt x="103" y="117"/>
                  <a:pt x="103" y="117"/>
                </a:cubicBezTo>
                <a:cubicBezTo>
                  <a:pt x="104" y="117"/>
                  <a:pt x="105" y="116"/>
                  <a:pt x="105" y="116"/>
                </a:cubicBezTo>
                <a:cubicBezTo>
                  <a:pt x="106" y="115"/>
                  <a:pt x="106" y="114"/>
                  <a:pt x="106" y="113"/>
                </a:cubicBezTo>
                <a:cubicBezTo>
                  <a:pt x="106" y="102"/>
                  <a:pt x="106" y="102"/>
                  <a:pt x="106" y="102"/>
                </a:cubicBezTo>
                <a:cubicBezTo>
                  <a:pt x="106" y="101"/>
                  <a:pt x="106" y="100"/>
                  <a:pt x="105" y="99"/>
                </a:cubicBezTo>
                <a:cubicBezTo>
                  <a:pt x="105" y="98"/>
                  <a:pt x="104" y="98"/>
                  <a:pt x="103" y="98"/>
                </a:cubicBezTo>
                <a:cubicBezTo>
                  <a:pt x="71" y="98"/>
                  <a:pt x="71" y="98"/>
                  <a:pt x="71" y="98"/>
                </a:cubicBezTo>
                <a:cubicBezTo>
                  <a:pt x="71" y="89"/>
                  <a:pt x="71" y="89"/>
                  <a:pt x="71" y="89"/>
                </a:cubicBezTo>
                <a:cubicBezTo>
                  <a:pt x="103" y="89"/>
                  <a:pt x="103" y="89"/>
                  <a:pt x="103" y="89"/>
                </a:cubicBezTo>
                <a:cubicBezTo>
                  <a:pt x="104" y="89"/>
                  <a:pt x="105" y="88"/>
                  <a:pt x="105" y="88"/>
                </a:cubicBezTo>
                <a:cubicBezTo>
                  <a:pt x="106" y="87"/>
                  <a:pt x="106" y="86"/>
                  <a:pt x="106" y="85"/>
                </a:cubicBezTo>
                <a:cubicBezTo>
                  <a:pt x="106" y="74"/>
                  <a:pt x="106" y="74"/>
                  <a:pt x="106" y="74"/>
                </a:cubicBezTo>
                <a:cubicBezTo>
                  <a:pt x="106" y="73"/>
                  <a:pt x="106" y="72"/>
                  <a:pt x="105" y="71"/>
                </a:cubicBezTo>
                <a:cubicBezTo>
                  <a:pt x="105" y="70"/>
                  <a:pt x="104" y="70"/>
                  <a:pt x="103" y="70"/>
                </a:cubicBezTo>
                <a:cubicBezTo>
                  <a:pt x="79" y="70"/>
                  <a:pt x="79" y="70"/>
                  <a:pt x="79" y="70"/>
                </a:cubicBezTo>
                <a:cubicBezTo>
                  <a:pt x="114" y="6"/>
                  <a:pt x="114" y="6"/>
                  <a:pt x="114" y="6"/>
                </a:cubicBezTo>
                <a:cubicBezTo>
                  <a:pt x="114" y="4"/>
                  <a:pt x="114" y="3"/>
                  <a:pt x="114" y="2"/>
                </a:cubicBezTo>
                <a:close/>
                <a:moveTo>
                  <a:pt x="114" y="2"/>
                </a:moveTo>
                <a:cubicBezTo>
                  <a:pt x="114" y="2"/>
                  <a:pt x="114" y="2"/>
                  <a:pt x="114"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6" name="Freeform 729"/>
          <p:cNvSpPr>
            <a:spLocks noEditPoints="1"/>
          </p:cNvSpPr>
          <p:nvPr/>
        </p:nvSpPr>
        <p:spPr bwMode="auto">
          <a:xfrm>
            <a:off x="3932768" y="4845051"/>
            <a:ext cx="287867" cy="289984"/>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7 h 220"/>
              <a:gd name="T10" fmla="*/ 129 w 220"/>
              <a:gd name="T11" fmla="*/ 8 h 220"/>
              <a:gd name="T12" fmla="*/ 93 w 220"/>
              <a:gd name="T13" fmla="*/ 0 h 220"/>
              <a:gd name="T14" fmla="*/ 57 w 220"/>
              <a:gd name="T15" fmla="*/ 8 h 220"/>
              <a:gd name="T16" fmla="*/ 28 w 220"/>
              <a:gd name="T17" fmla="*/ 27 h 220"/>
              <a:gd name="T18" fmla="*/ 8 w 220"/>
              <a:gd name="T19" fmla="*/ 57 h 220"/>
              <a:gd name="T20" fmla="*/ 0 w 220"/>
              <a:gd name="T21" fmla="*/ 93 h 220"/>
              <a:gd name="T22" fmla="*/ 8 w 220"/>
              <a:gd name="T23" fmla="*/ 129 h 220"/>
              <a:gd name="T24" fmla="*/ 28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2 w 220"/>
              <a:gd name="T47" fmla="*/ 135 h 220"/>
              <a:gd name="T48" fmla="*/ 34 w 220"/>
              <a:gd name="T49" fmla="*/ 93 h 220"/>
              <a:gd name="T50" fmla="*/ 52 w 220"/>
              <a:gd name="T51" fmla="*/ 51 h 220"/>
              <a:gd name="T52" fmla="*/ 93 w 220"/>
              <a:gd name="T53" fmla="*/ 34 h 220"/>
              <a:gd name="T54" fmla="*/ 135 w 220"/>
              <a:gd name="T55" fmla="*/ 51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7"/>
                </a:cubicBezTo>
                <a:cubicBezTo>
                  <a:pt x="151" y="19"/>
                  <a:pt x="141" y="13"/>
                  <a:pt x="129" y="8"/>
                </a:cubicBezTo>
                <a:cubicBezTo>
                  <a:pt x="118" y="3"/>
                  <a:pt x="106" y="0"/>
                  <a:pt x="93" y="0"/>
                </a:cubicBezTo>
                <a:cubicBezTo>
                  <a:pt x="81" y="0"/>
                  <a:pt x="69" y="3"/>
                  <a:pt x="57" y="8"/>
                </a:cubicBezTo>
                <a:cubicBezTo>
                  <a:pt x="46" y="13"/>
                  <a:pt x="36" y="19"/>
                  <a:pt x="28" y="27"/>
                </a:cubicBezTo>
                <a:cubicBezTo>
                  <a:pt x="19" y="36"/>
                  <a:pt x="13" y="46"/>
                  <a:pt x="8" y="57"/>
                </a:cubicBezTo>
                <a:cubicBezTo>
                  <a:pt x="3" y="69"/>
                  <a:pt x="0" y="81"/>
                  <a:pt x="0" y="93"/>
                </a:cubicBezTo>
                <a:cubicBezTo>
                  <a:pt x="0" y="106"/>
                  <a:pt x="3" y="118"/>
                  <a:pt x="8" y="129"/>
                </a:cubicBezTo>
                <a:cubicBezTo>
                  <a:pt x="13" y="141"/>
                  <a:pt x="19" y="151"/>
                  <a:pt x="28"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4" y="147"/>
                  <a:pt x="110" y="152"/>
                  <a:pt x="93" y="152"/>
                </a:cubicBezTo>
                <a:cubicBezTo>
                  <a:pt x="77" y="152"/>
                  <a:pt x="63" y="147"/>
                  <a:pt x="52" y="135"/>
                </a:cubicBezTo>
                <a:cubicBezTo>
                  <a:pt x="40" y="123"/>
                  <a:pt x="34" y="110"/>
                  <a:pt x="34" y="93"/>
                </a:cubicBezTo>
                <a:cubicBezTo>
                  <a:pt x="34" y="77"/>
                  <a:pt x="40" y="63"/>
                  <a:pt x="52" y="51"/>
                </a:cubicBezTo>
                <a:cubicBezTo>
                  <a:pt x="63" y="40"/>
                  <a:pt x="77" y="34"/>
                  <a:pt x="93" y="34"/>
                </a:cubicBezTo>
                <a:cubicBezTo>
                  <a:pt x="110" y="34"/>
                  <a:pt x="124" y="40"/>
                  <a:pt x="135" y="51"/>
                </a:cubicBezTo>
                <a:cubicBezTo>
                  <a:pt x="147" y="63"/>
                  <a:pt x="152" y="77"/>
                  <a:pt x="152" y="93"/>
                </a:cubicBezTo>
                <a:cubicBezTo>
                  <a:pt x="152" y="110"/>
                  <a:pt x="147" y="123"/>
                  <a:pt x="135" y="135"/>
                </a:cubicBezTo>
                <a:close/>
                <a:moveTo>
                  <a:pt x="135" y="135"/>
                </a:moveTo>
                <a:cubicBezTo>
                  <a:pt x="135" y="135"/>
                  <a:pt x="135" y="135"/>
                  <a:pt x="135"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7" name="Freeform 730"/>
          <p:cNvSpPr>
            <a:spLocks noEditPoints="1"/>
          </p:cNvSpPr>
          <p:nvPr/>
        </p:nvSpPr>
        <p:spPr bwMode="auto">
          <a:xfrm>
            <a:off x="4000500" y="4912784"/>
            <a:ext cx="110067" cy="110067"/>
          </a:xfrm>
          <a:custGeom>
            <a:avLst/>
            <a:gdLst>
              <a:gd name="T0" fmla="*/ 80 w 85"/>
              <a:gd name="T1" fmla="*/ 34 h 84"/>
              <a:gd name="T2" fmla="*/ 51 w 85"/>
              <a:gd name="T3" fmla="*/ 34 h 84"/>
              <a:gd name="T4" fmla="*/ 51 w 85"/>
              <a:gd name="T5" fmla="*/ 4 h 84"/>
              <a:gd name="T6" fmla="*/ 50 w 85"/>
              <a:gd name="T7" fmla="*/ 1 h 84"/>
              <a:gd name="T8" fmla="*/ 47 w 85"/>
              <a:gd name="T9" fmla="*/ 0 h 84"/>
              <a:gd name="T10" fmla="*/ 38 w 85"/>
              <a:gd name="T11" fmla="*/ 0 h 84"/>
              <a:gd name="T12" fmla="*/ 35 w 85"/>
              <a:gd name="T13" fmla="*/ 1 h 84"/>
              <a:gd name="T14" fmla="*/ 34 w 85"/>
              <a:gd name="T15" fmla="*/ 4 h 84"/>
              <a:gd name="T16" fmla="*/ 34 w 85"/>
              <a:gd name="T17" fmla="*/ 34 h 84"/>
              <a:gd name="T18" fmla="*/ 4 w 85"/>
              <a:gd name="T19" fmla="*/ 34 h 84"/>
              <a:gd name="T20" fmla="*/ 1 w 85"/>
              <a:gd name="T21" fmla="*/ 35 h 84"/>
              <a:gd name="T22" fmla="*/ 0 w 85"/>
              <a:gd name="T23" fmla="*/ 38 h 84"/>
              <a:gd name="T24" fmla="*/ 0 w 85"/>
              <a:gd name="T25" fmla="*/ 46 h 84"/>
              <a:gd name="T26" fmla="*/ 1 w 85"/>
              <a:gd name="T27" fmla="*/ 49 h 84"/>
              <a:gd name="T28" fmla="*/ 4 w 85"/>
              <a:gd name="T29" fmla="*/ 51 h 84"/>
              <a:gd name="T30" fmla="*/ 34 w 85"/>
              <a:gd name="T31" fmla="*/ 51 h 84"/>
              <a:gd name="T32" fmla="*/ 34 w 85"/>
              <a:gd name="T33" fmla="*/ 80 h 84"/>
              <a:gd name="T34" fmla="*/ 35 w 85"/>
              <a:gd name="T35" fmla="*/ 83 h 84"/>
              <a:gd name="T36" fmla="*/ 38 w 85"/>
              <a:gd name="T37" fmla="*/ 84 h 84"/>
              <a:gd name="T38" fmla="*/ 47 w 85"/>
              <a:gd name="T39" fmla="*/ 84 h 84"/>
              <a:gd name="T40" fmla="*/ 50 w 85"/>
              <a:gd name="T41" fmla="*/ 83 h 84"/>
              <a:gd name="T42" fmla="*/ 51 w 85"/>
              <a:gd name="T43" fmla="*/ 80 h 84"/>
              <a:gd name="T44" fmla="*/ 51 w 85"/>
              <a:gd name="T45" fmla="*/ 51 h 84"/>
              <a:gd name="T46" fmla="*/ 80 w 85"/>
              <a:gd name="T47" fmla="*/ 51 h 84"/>
              <a:gd name="T48" fmla="*/ 83 w 85"/>
              <a:gd name="T49" fmla="*/ 49 h 84"/>
              <a:gd name="T50" fmla="*/ 85 w 85"/>
              <a:gd name="T51" fmla="*/ 46 h 84"/>
              <a:gd name="T52" fmla="*/ 85 w 85"/>
              <a:gd name="T53" fmla="*/ 38 h 84"/>
              <a:gd name="T54" fmla="*/ 83 w 85"/>
              <a:gd name="T55" fmla="*/ 35 h 84"/>
              <a:gd name="T56" fmla="*/ 80 w 85"/>
              <a:gd name="T57" fmla="*/ 34 h 84"/>
              <a:gd name="T58" fmla="*/ 80 w 85"/>
              <a:gd name="T59" fmla="*/ 34 h 84"/>
              <a:gd name="T60" fmla="*/ 80 w 85"/>
              <a:gd name="T61" fmla="*/ 3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5" h="84">
                <a:moveTo>
                  <a:pt x="80" y="34"/>
                </a:moveTo>
                <a:cubicBezTo>
                  <a:pt x="51" y="34"/>
                  <a:pt x="51" y="34"/>
                  <a:pt x="51" y="34"/>
                </a:cubicBezTo>
                <a:cubicBezTo>
                  <a:pt x="51" y="4"/>
                  <a:pt x="51" y="4"/>
                  <a:pt x="51" y="4"/>
                </a:cubicBezTo>
                <a:cubicBezTo>
                  <a:pt x="51" y="3"/>
                  <a:pt x="50" y="2"/>
                  <a:pt x="50" y="1"/>
                </a:cubicBezTo>
                <a:cubicBezTo>
                  <a:pt x="49" y="0"/>
                  <a:pt x="48" y="0"/>
                  <a:pt x="47" y="0"/>
                </a:cubicBezTo>
                <a:cubicBezTo>
                  <a:pt x="38" y="0"/>
                  <a:pt x="38" y="0"/>
                  <a:pt x="38" y="0"/>
                </a:cubicBezTo>
                <a:cubicBezTo>
                  <a:pt x="37" y="0"/>
                  <a:pt x="36" y="0"/>
                  <a:pt x="35" y="1"/>
                </a:cubicBezTo>
                <a:cubicBezTo>
                  <a:pt x="34" y="2"/>
                  <a:pt x="34" y="3"/>
                  <a:pt x="34" y="4"/>
                </a:cubicBezTo>
                <a:cubicBezTo>
                  <a:pt x="34" y="34"/>
                  <a:pt x="34" y="34"/>
                  <a:pt x="34" y="34"/>
                </a:cubicBezTo>
                <a:cubicBezTo>
                  <a:pt x="4" y="34"/>
                  <a:pt x="4" y="34"/>
                  <a:pt x="4" y="34"/>
                </a:cubicBezTo>
                <a:cubicBezTo>
                  <a:pt x="3" y="34"/>
                  <a:pt x="2" y="34"/>
                  <a:pt x="1" y="35"/>
                </a:cubicBezTo>
                <a:cubicBezTo>
                  <a:pt x="1" y="36"/>
                  <a:pt x="0" y="37"/>
                  <a:pt x="0" y="38"/>
                </a:cubicBezTo>
                <a:cubicBezTo>
                  <a:pt x="0" y="46"/>
                  <a:pt x="0" y="46"/>
                  <a:pt x="0" y="46"/>
                </a:cubicBezTo>
                <a:cubicBezTo>
                  <a:pt x="0" y="48"/>
                  <a:pt x="1" y="49"/>
                  <a:pt x="1" y="49"/>
                </a:cubicBezTo>
                <a:cubicBezTo>
                  <a:pt x="2" y="50"/>
                  <a:pt x="3" y="51"/>
                  <a:pt x="4" y="51"/>
                </a:cubicBezTo>
                <a:cubicBezTo>
                  <a:pt x="34" y="51"/>
                  <a:pt x="34" y="51"/>
                  <a:pt x="34" y="51"/>
                </a:cubicBezTo>
                <a:cubicBezTo>
                  <a:pt x="34" y="80"/>
                  <a:pt x="34" y="80"/>
                  <a:pt x="34" y="80"/>
                </a:cubicBezTo>
                <a:cubicBezTo>
                  <a:pt x="34" y="81"/>
                  <a:pt x="34" y="82"/>
                  <a:pt x="35" y="83"/>
                </a:cubicBezTo>
                <a:cubicBezTo>
                  <a:pt x="36" y="84"/>
                  <a:pt x="37" y="84"/>
                  <a:pt x="38" y="84"/>
                </a:cubicBezTo>
                <a:cubicBezTo>
                  <a:pt x="47" y="84"/>
                  <a:pt x="47" y="84"/>
                  <a:pt x="47" y="84"/>
                </a:cubicBezTo>
                <a:cubicBezTo>
                  <a:pt x="48" y="84"/>
                  <a:pt x="49" y="84"/>
                  <a:pt x="50" y="83"/>
                </a:cubicBezTo>
                <a:cubicBezTo>
                  <a:pt x="50" y="82"/>
                  <a:pt x="51" y="81"/>
                  <a:pt x="51" y="80"/>
                </a:cubicBezTo>
                <a:cubicBezTo>
                  <a:pt x="51" y="51"/>
                  <a:pt x="51" y="51"/>
                  <a:pt x="51" y="51"/>
                </a:cubicBezTo>
                <a:cubicBezTo>
                  <a:pt x="80" y="51"/>
                  <a:pt x="80" y="51"/>
                  <a:pt x="80" y="51"/>
                </a:cubicBezTo>
                <a:cubicBezTo>
                  <a:pt x="81" y="51"/>
                  <a:pt x="82" y="50"/>
                  <a:pt x="83" y="49"/>
                </a:cubicBezTo>
                <a:cubicBezTo>
                  <a:pt x="84" y="49"/>
                  <a:pt x="85" y="48"/>
                  <a:pt x="85" y="46"/>
                </a:cubicBezTo>
                <a:cubicBezTo>
                  <a:pt x="85" y="38"/>
                  <a:pt x="85" y="38"/>
                  <a:pt x="85" y="38"/>
                </a:cubicBezTo>
                <a:cubicBezTo>
                  <a:pt x="85" y="37"/>
                  <a:pt x="84" y="36"/>
                  <a:pt x="83" y="35"/>
                </a:cubicBezTo>
                <a:cubicBezTo>
                  <a:pt x="82" y="34"/>
                  <a:pt x="81" y="34"/>
                  <a:pt x="80" y="34"/>
                </a:cubicBezTo>
                <a:close/>
                <a:moveTo>
                  <a:pt x="80" y="34"/>
                </a:moveTo>
                <a:cubicBezTo>
                  <a:pt x="80" y="34"/>
                  <a:pt x="80" y="34"/>
                  <a:pt x="80"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8" name="Freeform 731"/>
          <p:cNvSpPr>
            <a:spLocks noEditPoints="1"/>
          </p:cNvSpPr>
          <p:nvPr/>
        </p:nvSpPr>
        <p:spPr bwMode="auto">
          <a:xfrm>
            <a:off x="4326469" y="4823885"/>
            <a:ext cx="289983" cy="289984"/>
          </a:xfrm>
          <a:custGeom>
            <a:avLst/>
            <a:gdLst>
              <a:gd name="T0" fmla="*/ 215 w 220"/>
              <a:gd name="T1" fmla="*/ 191 h 220"/>
              <a:gd name="T2" fmla="*/ 170 w 220"/>
              <a:gd name="T3" fmla="*/ 146 h 220"/>
              <a:gd name="T4" fmla="*/ 186 w 220"/>
              <a:gd name="T5" fmla="*/ 93 h 220"/>
              <a:gd name="T6" fmla="*/ 179 w 220"/>
              <a:gd name="T7" fmla="*/ 57 h 220"/>
              <a:gd name="T8" fmla="*/ 159 w 220"/>
              <a:gd name="T9" fmla="*/ 28 h 220"/>
              <a:gd name="T10" fmla="*/ 129 w 220"/>
              <a:gd name="T11" fmla="*/ 8 h 220"/>
              <a:gd name="T12" fmla="*/ 93 w 220"/>
              <a:gd name="T13" fmla="*/ 0 h 220"/>
              <a:gd name="T14" fmla="*/ 57 w 220"/>
              <a:gd name="T15" fmla="*/ 8 h 220"/>
              <a:gd name="T16" fmla="*/ 27 w 220"/>
              <a:gd name="T17" fmla="*/ 28 h 220"/>
              <a:gd name="T18" fmla="*/ 8 w 220"/>
              <a:gd name="T19" fmla="*/ 57 h 220"/>
              <a:gd name="T20" fmla="*/ 0 w 220"/>
              <a:gd name="T21" fmla="*/ 93 h 220"/>
              <a:gd name="T22" fmla="*/ 8 w 220"/>
              <a:gd name="T23" fmla="*/ 129 h 220"/>
              <a:gd name="T24" fmla="*/ 27 w 220"/>
              <a:gd name="T25" fmla="*/ 159 h 220"/>
              <a:gd name="T26" fmla="*/ 57 w 220"/>
              <a:gd name="T27" fmla="*/ 179 h 220"/>
              <a:gd name="T28" fmla="*/ 93 w 220"/>
              <a:gd name="T29" fmla="*/ 186 h 220"/>
              <a:gd name="T30" fmla="*/ 146 w 220"/>
              <a:gd name="T31" fmla="*/ 170 h 220"/>
              <a:gd name="T32" fmla="*/ 191 w 220"/>
              <a:gd name="T33" fmla="*/ 215 h 220"/>
              <a:gd name="T34" fmla="*/ 203 w 220"/>
              <a:gd name="T35" fmla="*/ 220 h 220"/>
              <a:gd name="T36" fmla="*/ 215 w 220"/>
              <a:gd name="T37" fmla="*/ 215 h 220"/>
              <a:gd name="T38" fmla="*/ 220 w 220"/>
              <a:gd name="T39" fmla="*/ 203 h 220"/>
              <a:gd name="T40" fmla="*/ 215 w 220"/>
              <a:gd name="T41" fmla="*/ 191 h 220"/>
              <a:gd name="T42" fmla="*/ 135 w 220"/>
              <a:gd name="T43" fmla="*/ 135 h 220"/>
              <a:gd name="T44" fmla="*/ 93 w 220"/>
              <a:gd name="T45" fmla="*/ 152 h 220"/>
              <a:gd name="T46" fmla="*/ 51 w 220"/>
              <a:gd name="T47" fmla="*/ 135 h 220"/>
              <a:gd name="T48" fmla="*/ 34 w 220"/>
              <a:gd name="T49" fmla="*/ 93 h 220"/>
              <a:gd name="T50" fmla="*/ 51 w 220"/>
              <a:gd name="T51" fmla="*/ 52 h 220"/>
              <a:gd name="T52" fmla="*/ 93 w 220"/>
              <a:gd name="T53" fmla="*/ 34 h 220"/>
              <a:gd name="T54" fmla="*/ 135 w 220"/>
              <a:gd name="T55" fmla="*/ 52 h 220"/>
              <a:gd name="T56" fmla="*/ 152 w 220"/>
              <a:gd name="T57" fmla="*/ 93 h 220"/>
              <a:gd name="T58" fmla="*/ 135 w 220"/>
              <a:gd name="T59" fmla="*/ 135 h 220"/>
              <a:gd name="T60" fmla="*/ 135 w 220"/>
              <a:gd name="T61" fmla="*/ 135 h 220"/>
              <a:gd name="T62" fmla="*/ 135 w 220"/>
              <a:gd name="T63" fmla="*/ 135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0" h="220">
                <a:moveTo>
                  <a:pt x="215" y="191"/>
                </a:moveTo>
                <a:cubicBezTo>
                  <a:pt x="170" y="146"/>
                  <a:pt x="170" y="146"/>
                  <a:pt x="170" y="146"/>
                </a:cubicBezTo>
                <a:cubicBezTo>
                  <a:pt x="181" y="130"/>
                  <a:pt x="186" y="113"/>
                  <a:pt x="186" y="93"/>
                </a:cubicBezTo>
                <a:cubicBezTo>
                  <a:pt x="186" y="81"/>
                  <a:pt x="184" y="69"/>
                  <a:pt x="179" y="57"/>
                </a:cubicBezTo>
                <a:cubicBezTo>
                  <a:pt x="174" y="46"/>
                  <a:pt x="167" y="36"/>
                  <a:pt x="159" y="28"/>
                </a:cubicBezTo>
                <a:cubicBezTo>
                  <a:pt x="151" y="19"/>
                  <a:pt x="141" y="13"/>
                  <a:pt x="129" y="8"/>
                </a:cubicBezTo>
                <a:cubicBezTo>
                  <a:pt x="118" y="3"/>
                  <a:pt x="106" y="0"/>
                  <a:pt x="93" y="0"/>
                </a:cubicBezTo>
                <a:cubicBezTo>
                  <a:pt x="81" y="0"/>
                  <a:pt x="69" y="3"/>
                  <a:pt x="57" y="8"/>
                </a:cubicBezTo>
                <a:cubicBezTo>
                  <a:pt x="46" y="13"/>
                  <a:pt x="36" y="19"/>
                  <a:pt x="27" y="28"/>
                </a:cubicBezTo>
                <a:cubicBezTo>
                  <a:pt x="19" y="36"/>
                  <a:pt x="13" y="46"/>
                  <a:pt x="8" y="57"/>
                </a:cubicBezTo>
                <a:cubicBezTo>
                  <a:pt x="3" y="69"/>
                  <a:pt x="0" y="81"/>
                  <a:pt x="0" y="93"/>
                </a:cubicBezTo>
                <a:cubicBezTo>
                  <a:pt x="0" y="106"/>
                  <a:pt x="3" y="118"/>
                  <a:pt x="8" y="129"/>
                </a:cubicBezTo>
                <a:cubicBezTo>
                  <a:pt x="13" y="141"/>
                  <a:pt x="19" y="151"/>
                  <a:pt x="27" y="159"/>
                </a:cubicBezTo>
                <a:cubicBezTo>
                  <a:pt x="36" y="167"/>
                  <a:pt x="46" y="174"/>
                  <a:pt x="57" y="179"/>
                </a:cubicBezTo>
                <a:cubicBezTo>
                  <a:pt x="69" y="184"/>
                  <a:pt x="81" y="186"/>
                  <a:pt x="93" y="186"/>
                </a:cubicBezTo>
                <a:cubicBezTo>
                  <a:pt x="113" y="186"/>
                  <a:pt x="130" y="181"/>
                  <a:pt x="146" y="170"/>
                </a:cubicBezTo>
                <a:cubicBezTo>
                  <a:pt x="191" y="215"/>
                  <a:pt x="191" y="215"/>
                  <a:pt x="191" y="215"/>
                </a:cubicBezTo>
                <a:cubicBezTo>
                  <a:pt x="194" y="218"/>
                  <a:pt x="198" y="220"/>
                  <a:pt x="203" y="220"/>
                </a:cubicBezTo>
                <a:cubicBezTo>
                  <a:pt x="208" y="220"/>
                  <a:pt x="212" y="218"/>
                  <a:pt x="215" y="215"/>
                </a:cubicBezTo>
                <a:cubicBezTo>
                  <a:pt x="218" y="212"/>
                  <a:pt x="220" y="208"/>
                  <a:pt x="220" y="203"/>
                </a:cubicBezTo>
                <a:cubicBezTo>
                  <a:pt x="220" y="198"/>
                  <a:pt x="218" y="194"/>
                  <a:pt x="215" y="191"/>
                </a:cubicBezTo>
                <a:close/>
                <a:moveTo>
                  <a:pt x="135" y="135"/>
                </a:moveTo>
                <a:cubicBezTo>
                  <a:pt x="123" y="147"/>
                  <a:pt x="109" y="152"/>
                  <a:pt x="93" y="152"/>
                </a:cubicBezTo>
                <a:cubicBezTo>
                  <a:pt x="77" y="152"/>
                  <a:pt x="63" y="147"/>
                  <a:pt x="51" y="135"/>
                </a:cubicBezTo>
                <a:cubicBezTo>
                  <a:pt x="40" y="124"/>
                  <a:pt x="34" y="110"/>
                  <a:pt x="34" y="93"/>
                </a:cubicBezTo>
                <a:cubicBezTo>
                  <a:pt x="34" y="77"/>
                  <a:pt x="40" y="63"/>
                  <a:pt x="51" y="52"/>
                </a:cubicBezTo>
                <a:cubicBezTo>
                  <a:pt x="63" y="40"/>
                  <a:pt x="77" y="34"/>
                  <a:pt x="93" y="34"/>
                </a:cubicBezTo>
                <a:cubicBezTo>
                  <a:pt x="109" y="34"/>
                  <a:pt x="123" y="40"/>
                  <a:pt x="135" y="52"/>
                </a:cubicBezTo>
                <a:cubicBezTo>
                  <a:pt x="147" y="63"/>
                  <a:pt x="152" y="77"/>
                  <a:pt x="152" y="93"/>
                </a:cubicBezTo>
                <a:cubicBezTo>
                  <a:pt x="152" y="110"/>
                  <a:pt x="147" y="124"/>
                  <a:pt x="135" y="135"/>
                </a:cubicBezTo>
                <a:close/>
                <a:moveTo>
                  <a:pt x="135" y="135"/>
                </a:moveTo>
                <a:cubicBezTo>
                  <a:pt x="135" y="135"/>
                  <a:pt x="135" y="135"/>
                  <a:pt x="135" y="13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9" name="Freeform 732"/>
          <p:cNvSpPr>
            <a:spLocks noEditPoints="1"/>
          </p:cNvSpPr>
          <p:nvPr/>
        </p:nvSpPr>
        <p:spPr bwMode="auto">
          <a:xfrm>
            <a:off x="4394200" y="4936069"/>
            <a:ext cx="110067" cy="23284"/>
          </a:xfrm>
          <a:custGeom>
            <a:avLst/>
            <a:gdLst>
              <a:gd name="T0" fmla="*/ 80 w 84"/>
              <a:gd name="T1" fmla="*/ 0 h 17"/>
              <a:gd name="T2" fmla="*/ 4 w 84"/>
              <a:gd name="T3" fmla="*/ 0 h 17"/>
              <a:gd name="T4" fmla="*/ 1 w 84"/>
              <a:gd name="T5" fmla="*/ 1 h 17"/>
              <a:gd name="T6" fmla="*/ 0 w 84"/>
              <a:gd name="T7" fmla="*/ 4 h 17"/>
              <a:gd name="T8" fmla="*/ 0 w 84"/>
              <a:gd name="T9" fmla="*/ 13 h 17"/>
              <a:gd name="T10" fmla="*/ 1 w 84"/>
              <a:gd name="T11" fmla="*/ 16 h 17"/>
              <a:gd name="T12" fmla="*/ 4 w 84"/>
              <a:gd name="T13" fmla="*/ 17 h 17"/>
              <a:gd name="T14" fmla="*/ 80 w 84"/>
              <a:gd name="T15" fmla="*/ 17 h 17"/>
              <a:gd name="T16" fmla="*/ 83 w 84"/>
              <a:gd name="T17" fmla="*/ 16 h 17"/>
              <a:gd name="T18" fmla="*/ 84 w 84"/>
              <a:gd name="T19" fmla="*/ 13 h 17"/>
              <a:gd name="T20" fmla="*/ 84 w 84"/>
              <a:gd name="T21" fmla="*/ 4 h 17"/>
              <a:gd name="T22" fmla="*/ 83 w 84"/>
              <a:gd name="T23" fmla="*/ 1 h 17"/>
              <a:gd name="T24" fmla="*/ 80 w 84"/>
              <a:gd name="T25" fmla="*/ 0 h 17"/>
              <a:gd name="T26" fmla="*/ 80 w 84"/>
              <a:gd name="T27" fmla="*/ 0 h 17"/>
              <a:gd name="T28" fmla="*/ 80 w 8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17">
                <a:moveTo>
                  <a:pt x="80" y="0"/>
                </a:moveTo>
                <a:cubicBezTo>
                  <a:pt x="4" y="0"/>
                  <a:pt x="4" y="0"/>
                  <a:pt x="4" y="0"/>
                </a:cubicBezTo>
                <a:cubicBezTo>
                  <a:pt x="3" y="0"/>
                  <a:pt x="2" y="0"/>
                  <a:pt x="1" y="1"/>
                </a:cubicBezTo>
                <a:cubicBezTo>
                  <a:pt x="0" y="2"/>
                  <a:pt x="0" y="3"/>
                  <a:pt x="0" y="4"/>
                </a:cubicBezTo>
                <a:cubicBezTo>
                  <a:pt x="0" y="13"/>
                  <a:pt x="0" y="13"/>
                  <a:pt x="0" y="13"/>
                </a:cubicBezTo>
                <a:cubicBezTo>
                  <a:pt x="0" y="14"/>
                  <a:pt x="0" y="15"/>
                  <a:pt x="1" y="16"/>
                </a:cubicBezTo>
                <a:cubicBezTo>
                  <a:pt x="2" y="16"/>
                  <a:pt x="3" y="17"/>
                  <a:pt x="4" y="17"/>
                </a:cubicBezTo>
                <a:cubicBezTo>
                  <a:pt x="80" y="17"/>
                  <a:pt x="80" y="17"/>
                  <a:pt x="80" y="17"/>
                </a:cubicBezTo>
                <a:cubicBezTo>
                  <a:pt x="81" y="17"/>
                  <a:pt x="82" y="16"/>
                  <a:pt x="83" y="16"/>
                </a:cubicBezTo>
                <a:cubicBezTo>
                  <a:pt x="84" y="15"/>
                  <a:pt x="84" y="14"/>
                  <a:pt x="84" y="13"/>
                </a:cubicBezTo>
                <a:cubicBezTo>
                  <a:pt x="84" y="4"/>
                  <a:pt x="84" y="4"/>
                  <a:pt x="84" y="4"/>
                </a:cubicBezTo>
                <a:cubicBezTo>
                  <a:pt x="84" y="3"/>
                  <a:pt x="84" y="2"/>
                  <a:pt x="83" y="1"/>
                </a:cubicBezTo>
                <a:cubicBezTo>
                  <a:pt x="82" y="0"/>
                  <a:pt x="81" y="0"/>
                  <a:pt x="80" y="0"/>
                </a:cubicBezTo>
                <a:close/>
                <a:moveTo>
                  <a:pt x="80" y="0"/>
                </a:moveTo>
                <a:cubicBezTo>
                  <a:pt x="80" y="0"/>
                  <a:pt x="80" y="0"/>
                  <a:pt x="8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0" name="Freeform 733"/>
          <p:cNvSpPr>
            <a:spLocks noEditPoints="1"/>
          </p:cNvSpPr>
          <p:nvPr/>
        </p:nvSpPr>
        <p:spPr bwMode="auto">
          <a:xfrm>
            <a:off x="4322234" y="3492500"/>
            <a:ext cx="57149" cy="10584"/>
          </a:xfrm>
          <a:custGeom>
            <a:avLst/>
            <a:gdLst>
              <a:gd name="T0" fmla="*/ 42 w 43"/>
              <a:gd name="T1" fmla="*/ 7 h 8"/>
              <a:gd name="T2" fmla="*/ 43 w 43"/>
              <a:gd name="T3" fmla="*/ 4 h 8"/>
              <a:gd name="T4" fmla="*/ 42 w 43"/>
              <a:gd name="T5" fmla="*/ 2 h 8"/>
              <a:gd name="T6" fmla="*/ 39 w 43"/>
              <a:gd name="T7" fmla="*/ 0 h 8"/>
              <a:gd name="T8" fmla="*/ 3 w 43"/>
              <a:gd name="T9" fmla="*/ 0 h 8"/>
              <a:gd name="T10" fmla="*/ 1 w 43"/>
              <a:gd name="T11" fmla="*/ 2 h 8"/>
              <a:gd name="T12" fmla="*/ 0 w 43"/>
              <a:gd name="T13" fmla="*/ 4 h 8"/>
              <a:gd name="T14" fmla="*/ 1 w 43"/>
              <a:gd name="T15" fmla="*/ 7 h 8"/>
              <a:gd name="T16" fmla="*/ 3 w 43"/>
              <a:gd name="T17" fmla="*/ 8 h 8"/>
              <a:gd name="T18" fmla="*/ 39 w 43"/>
              <a:gd name="T19" fmla="*/ 8 h 8"/>
              <a:gd name="T20" fmla="*/ 42 w 43"/>
              <a:gd name="T21" fmla="*/ 7 h 8"/>
              <a:gd name="T22" fmla="*/ 42 w 43"/>
              <a:gd name="T23" fmla="*/ 7 h 8"/>
              <a:gd name="T24" fmla="*/ 42 w 43"/>
              <a:gd name="T25"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8">
                <a:moveTo>
                  <a:pt x="42" y="7"/>
                </a:moveTo>
                <a:cubicBezTo>
                  <a:pt x="43" y="6"/>
                  <a:pt x="43" y="5"/>
                  <a:pt x="43" y="4"/>
                </a:cubicBezTo>
                <a:cubicBezTo>
                  <a:pt x="43" y="3"/>
                  <a:pt x="43" y="2"/>
                  <a:pt x="42" y="2"/>
                </a:cubicBezTo>
                <a:cubicBezTo>
                  <a:pt x="41" y="1"/>
                  <a:pt x="40" y="0"/>
                  <a:pt x="39" y="0"/>
                </a:cubicBezTo>
                <a:cubicBezTo>
                  <a:pt x="3" y="0"/>
                  <a:pt x="3" y="0"/>
                  <a:pt x="3" y="0"/>
                </a:cubicBezTo>
                <a:cubicBezTo>
                  <a:pt x="2" y="0"/>
                  <a:pt x="1" y="1"/>
                  <a:pt x="1" y="2"/>
                </a:cubicBezTo>
                <a:cubicBezTo>
                  <a:pt x="0" y="2"/>
                  <a:pt x="0" y="3"/>
                  <a:pt x="0" y="4"/>
                </a:cubicBezTo>
                <a:cubicBezTo>
                  <a:pt x="0" y="5"/>
                  <a:pt x="0" y="6"/>
                  <a:pt x="1" y="7"/>
                </a:cubicBezTo>
                <a:cubicBezTo>
                  <a:pt x="1" y="7"/>
                  <a:pt x="2" y="8"/>
                  <a:pt x="3" y="8"/>
                </a:cubicBezTo>
                <a:cubicBezTo>
                  <a:pt x="39" y="8"/>
                  <a:pt x="39" y="8"/>
                  <a:pt x="39" y="8"/>
                </a:cubicBezTo>
                <a:cubicBezTo>
                  <a:pt x="40" y="8"/>
                  <a:pt x="41" y="7"/>
                  <a:pt x="42" y="7"/>
                </a:cubicBezTo>
                <a:close/>
                <a:moveTo>
                  <a:pt x="42" y="7"/>
                </a:moveTo>
                <a:cubicBezTo>
                  <a:pt x="42" y="7"/>
                  <a:pt x="42" y="7"/>
                  <a:pt x="42"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1" name="Freeform 734"/>
          <p:cNvSpPr>
            <a:spLocks noEditPoints="1"/>
          </p:cNvSpPr>
          <p:nvPr/>
        </p:nvSpPr>
        <p:spPr bwMode="auto">
          <a:xfrm>
            <a:off x="4478867" y="3335868"/>
            <a:ext cx="8467" cy="59267"/>
          </a:xfrm>
          <a:custGeom>
            <a:avLst/>
            <a:gdLst>
              <a:gd name="T0" fmla="*/ 3 w 7"/>
              <a:gd name="T1" fmla="*/ 44 h 44"/>
              <a:gd name="T2" fmla="*/ 6 w 7"/>
              <a:gd name="T3" fmla="*/ 43 h 44"/>
              <a:gd name="T4" fmla="*/ 7 w 7"/>
              <a:gd name="T5" fmla="*/ 40 h 44"/>
              <a:gd name="T6" fmla="*/ 7 w 7"/>
              <a:gd name="T7" fmla="*/ 4 h 44"/>
              <a:gd name="T8" fmla="*/ 6 w 7"/>
              <a:gd name="T9" fmla="*/ 1 h 44"/>
              <a:gd name="T10" fmla="*/ 3 w 7"/>
              <a:gd name="T11" fmla="*/ 0 h 44"/>
              <a:gd name="T12" fmla="*/ 1 w 7"/>
              <a:gd name="T13" fmla="*/ 1 h 44"/>
              <a:gd name="T14" fmla="*/ 0 w 7"/>
              <a:gd name="T15" fmla="*/ 4 h 44"/>
              <a:gd name="T16" fmla="*/ 0 w 7"/>
              <a:gd name="T17" fmla="*/ 40 h 44"/>
              <a:gd name="T18" fmla="*/ 1 w 7"/>
              <a:gd name="T19" fmla="*/ 43 h 44"/>
              <a:gd name="T20" fmla="*/ 3 w 7"/>
              <a:gd name="T21" fmla="*/ 44 h 44"/>
              <a:gd name="T22" fmla="*/ 3 w 7"/>
              <a:gd name="T23" fmla="*/ 44 h 44"/>
              <a:gd name="T24" fmla="*/ 3 w 7"/>
              <a:gd name="T2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4">
                <a:moveTo>
                  <a:pt x="3" y="44"/>
                </a:moveTo>
                <a:cubicBezTo>
                  <a:pt x="4" y="44"/>
                  <a:pt x="5" y="43"/>
                  <a:pt x="6" y="43"/>
                </a:cubicBezTo>
                <a:cubicBezTo>
                  <a:pt x="7" y="42"/>
                  <a:pt x="7" y="41"/>
                  <a:pt x="7" y="40"/>
                </a:cubicBezTo>
                <a:cubicBezTo>
                  <a:pt x="7" y="4"/>
                  <a:pt x="7" y="4"/>
                  <a:pt x="7" y="4"/>
                </a:cubicBezTo>
                <a:cubicBezTo>
                  <a:pt x="7" y="3"/>
                  <a:pt x="7" y="2"/>
                  <a:pt x="6" y="1"/>
                </a:cubicBezTo>
                <a:cubicBezTo>
                  <a:pt x="5" y="1"/>
                  <a:pt x="4" y="0"/>
                  <a:pt x="3" y="0"/>
                </a:cubicBezTo>
                <a:cubicBezTo>
                  <a:pt x="2" y="0"/>
                  <a:pt x="1" y="1"/>
                  <a:pt x="1" y="1"/>
                </a:cubicBezTo>
                <a:cubicBezTo>
                  <a:pt x="0" y="2"/>
                  <a:pt x="0" y="3"/>
                  <a:pt x="0" y="4"/>
                </a:cubicBezTo>
                <a:cubicBezTo>
                  <a:pt x="0" y="40"/>
                  <a:pt x="0" y="40"/>
                  <a:pt x="0" y="40"/>
                </a:cubicBezTo>
                <a:cubicBezTo>
                  <a:pt x="0" y="41"/>
                  <a:pt x="0" y="42"/>
                  <a:pt x="1" y="43"/>
                </a:cubicBezTo>
                <a:cubicBezTo>
                  <a:pt x="1" y="43"/>
                  <a:pt x="2" y="44"/>
                  <a:pt x="3" y="44"/>
                </a:cubicBezTo>
                <a:close/>
                <a:moveTo>
                  <a:pt x="3" y="44"/>
                </a:moveTo>
                <a:cubicBezTo>
                  <a:pt x="3" y="44"/>
                  <a:pt x="3" y="44"/>
                  <a:pt x="3" y="4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2" name="Freeform 735"/>
          <p:cNvSpPr>
            <a:spLocks noEditPoints="1"/>
          </p:cNvSpPr>
          <p:nvPr/>
        </p:nvSpPr>
        <p:spPr bwMode="auto">
          <a:xfrm>
            <a:off x="4341286" y="3517902"/>
            <a:ext cx="46567" cy="46567"/>
          </a:xfrm>
          <a:custGeom>
            <a:avLst/>
            <a:gdLst>
              <a:gd name="T0" fmla="*/ 33 w 36"/>
              <a:gd name="T1" fmla="*/ 0 h 36"/>
              <a:gd name="T2" fmla="*/ 30 w 36"/>
              <a:gd name="T3" fmla="*/ 1 h 36"/>
              <a:gd name="T4" fmla="*/ 1 w 36"/>
              <a:gd name="T5" fmla="*/ 29 h 36"/>
              <a:gd name="T6" fmla="*/ 0 w 36"/>
              <a:gd name="T7" fmla="*/ 32 h 36"/>
              <a:gd name="T8" fmla="*/ 1 w 36"/>
              <a:gd name="T9" fmla="*/ 35 h 36"/>
              <a:gd name="T10" fmla="*/ 4 w 36"/>
              <a:gd name="T11" fmla="*/ 36 h 36"/>
              <a:gd name="T12" fmla="*/ 6 w 36"/>
              <a:gd name="T13" fmla="*/ 35 h 36"/>
              <a:gd name="T14" fmla="*/ 35 w 36"/>
              <a:gd name="T15" fmla="*/ 6 h 36"/>
              <a:gd name="T16" fmla="*/ 36 w 36"/>
              <a:gd name="T17" fmla="*/ 3 h 36"/>
              <a:gd name="T18" fmla="*/ 35 w 36"/>
              <a:gd name="T19" fmla="*/ 1 h 36"/>
              <a:gd name="T20" fmla="*/ 33 w 36"/>
              <a:gd name="T21" fmla="*/ 0 h 36"/>
              <a:gd name="T22" fmla="*/ 33 w 36"/>
              <a:gd name="T23" fmla="*/ 0 h 36"/>
              <a:gd name="T24" fmla="*/ 33 w 36"/>
              <a:gd name="T25"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3" y="0"/>
                </a:moveTo>
                <a:cubicBezTo>
                  <a:pt x="32" y="0"/>
                  <a:pt x="31" y="0"/>
                  <a:pt x="30" y="1"/>
                </a:cubicBezTo>
                <a:cubicBezTo>
                  <a:pt x="1" y="29"/>
                  <a:pt x="1" y="29"/>
                  <a:pt x="1" y="29"/>
                </a:cubicBezTo>
                <a:cubicBezTo>
                  <a:pt x="0" y="30"/>
                  <a:pt x="0" y="31"/>
                  <a:pt x="0" y="32"/>
                </a:cubicBezTo>
                <a:cubicBezTo>
                  <a:pt x="0" y="33"/>
                  <a:pt x="0" y="34"/>
                  <a:pt x="1" y="35"/>
                </a:cubicBezTo>
                <a:cubicBezTo>
                  <a:pt x="2" y="35"/>
                  <a:pt x="3" y="36"/>
                  <a:pt x="4" y="36"/>
                </a:cubicBezTo>
                <a:cubicBezTo>
                  <a:pt x="5" y="36"/>
                  <a:pt x="6" y="35"/>
                  <a:pt x="6" y="35"/>
                </a:cubicBezTo>
                <a:cubicBezTo>
                  <a:pt x="35" y="6"/>
                  <a:pt x="35" y="6"/>
                  <a:pt x="35" y="6"/>
                </a:cubicBezTo>
                <a:cubicBezTo>
                  <a:pt x="36" y="5"/>
                  <a:pt x="36" y="4"/>
                  <a:pt x="36" y="3"/>
                </a:cubicBezTo>
                <a:cubicBezTo>
                  <a:pt x="36" y="2"/>
                  <a:pt x="36" y="1"/>
                  <a:pt x="35" y="1"/>
                </a:cubicBezTo>
                <a:cubicBezTo>
                  <a:pt x="34" y="0"/>
                  <a:pt x="34" y="0"/>
                  <a:pt x="33" y="0"/>
                </a:cubicBezTo>
                <a:close/>
                <a:moveTo>
                  <a:pt x="33" y="0"/>
                </a:moveTo>
                <a:cubicBezTo>
                  <a:pt x="33" y="0"/>
                  <a:pt x="33" y="0"/>
                  <a:pt x="33"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3" name="Freeform 736"/>
          <p:cNvSpPr>
            <a:spLocks noEditPoints="1"/>
          </p:cNvSpPr>
          <p:nvPr/>
        </p:nvSpPr>
        <p:spPr bwMode="auto">
          <a:xfrm>
            <a:off x="4502153" y="3357034"/>
            <a:ext cx="46567" cy="46567"/>
          </a:xfrm>
          <a:custGeom>
            <a:avLst/>
            <a:gdLst>
              <a:gd name="T0" fmla="*/ 3 w 36"/>
              <a:gd name="T1" fmla="*/ 36 h 36"/>
              <a:gd name="T2" fmla="*/ 6 w 36"/>
              <a:gd name="T3" fmla="*/ 35 h 36"/>
              <a:gd name="T4" fmla="*/ 35 w 36"/>
              <a:gd name="T5" fmla="*/ 6 h 36"/>
              <a:gd name="T6" fmla="*/ 36 w 36"/>
              <a:gd name="T7" fmla="*/ 4 h 36"/>
              <a:gd name="T8" fmla="*/ 35 w 36"/>
              <a:gd name="T9" fmla="*/ 1 h 36"/>
              <a:gd name="T10" fmla="*/ 32 w 36"/>
              <a:gd name="T11" fmla="*/ 0 h 36"/>
              <a:gd name="T12" fmla="*/ 30 w 36"/>
              <a:gd name="T13" fmla="*/ 1 h 36"/>
              <a:gd name="T14" fmla="*/ 1 w 36"/>
              <a:gd name="T15" fmla="*/ 30 h 36"/>
              <a:gd name="T16" fmla="*/ 0 w 36"/>
              <a:gd name="T17" fmla="*/ 32 h 36"/>
              <a:gd name="T18" fmla="*/ 1 w 36"/>
              <a:gd name="T19" fmla="*/ 35 h 36"/>
              <a:gd name="T20" fmla="*/ 3 w 36"/>
              <a:gd name="T21" fmla="*/ 36 h 36"/>
              <a:gd name="T22" fmla="*/ 3 w 36"/>
              <a:gd name="T23" fmla="*/ 36 h 36"/>
              <a:gd name="T24" fmla="*/ 3 w 36"/>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36">
                <a:moveTo>
                  <a:pt x="3" y="36"/>
                </a:moveTo>
                <a:cubicBezTo>
                  <a:pt x="4" y="36"/>
                  <a:pt x="5" y="36"/>
                  <a:pt x="6" y="35"/>
                </a:cubicBezTo>
                <a:cubicBezTo>
                  <a:pt x="35" y="6"/>
                  <a:pt x="35" y="6"/>
                  <a:pt x="35" y="6"/>
                </a:cubicBezTo>
                <a:cubicBezTo>
                  <a:pt x="35" y="5"/>
                  <a:pt x="36" y="4"/>
                  <a:pt x="36" y="4"/>
                </a:cubicBezTo>
                <a:cubicBezTo>
                  <a:pt x="36" y="3"/>
                  <a:pt x="35" y="2"/>
                  <a:pt x="35" y="1"/>
                </a:cubicBezTo>
                <a:cubicBezTo>
                  <a:pt x="34" y="0"/>
                  <a:pt x="33" y="0"/>
                  <a:pt x="32" y="0"/>
                </a:cubicBezTo>
                <a:cubicBezTo>
                  <a:pt x="31" y="0"/>
                  <a:pt x="30" y="0"/>
                  <a:pt x="30" y="1"/>
                </a:cubicBezTo>
                <a:cubicBezTo>
                  <a:pt x="1" y="30"/>
                  <a:pt x="1" y="30"/>
                  <a:pt x="1" y="30"/>
                </a:cubicBezTo>
                <a:cubicBezTo>
                  <a:pt x="0" y="31"/>
                  <a:pt x="0" y="31"/>
                  <a:pt x="0" y="32"/>
                </a:cubicBezTo>
                <a:cubicBezTo>
                  <a:pt x="0" y="33"/>
                  <a:pt x="0" y="34"/>
                  <a:pt x="1" y="35"/>
                </a:cubicBezTo>
                <a:cubicBezTo>
                  <a:pt x="2" y="36"/>
                  <a:pt x="2" y="36"/>
                  <a:pt x="3" y="36"/>
                </a:cubicBezTo>
                <a:close/>
                <a:moveTo>
                  <a:pt x="3" y="36"/>
                </a:moveTo>
                <a:cubicBezTo>
                  <a:pt x="3" y="36"/>
                  <a:pt x="3"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4" name="Freeform 737"/>
          <p:cNvSpPr>
            <a:spLocks noEditPoints="1"/>
          </p:cNvSpPr>
          <p:nvPr/>
        </p:nvSpPr>
        <p:spPr bwMode="auto">
          <a:xfrm>
            <a:off x="4415367" y="3431119"/>
            <a:ext cx="150283" cy="150284"/>
          </a:xfrm>
          <a:custGeom>
            <a:avLst/>
            <a:gdLst>
              <a:gd name="T0" fmla="*/ 67 w 114"/>
              <a:gd name="T1" fmla="*/ 5 h 114"/>
              <a:gd name="T2" fmla="*/ 61 w 114"/>
              <a:gd name="T3" fmla="*/ 0 h 114"/>
              <a:gd name="T4" fmla="*/ 59 w 114"/>
              <a:gd name="T5" fmla="*/ 27 h 114"/>
              <a:gd name="T6" fmla="*/ 90 w 114"/>
              <a:gd name="T7" fmla="*/ 58 h 114"/>
              <a:gd name="T8" fmla="*/ 93 w 114"/>
              <a:gd name="T9" fmla="*/ 66 h 114"/>
              <a:gd name="T10" fmla="*/ 90 w 114"/>
              <a:gd name="T11" fmla="*/ 73 h 114"/>
              <a:gd name="T12" fmla="*/ 73 w 114"/>
              <a:gd name="T13" fmla="*/ 90 h 114"/>
              <a:gd name="T14" fmla="*/ 65 w 114"/>
              <a:gd name="T15" fmla="*/ 93 h 114"/>
              <a:gd name="T16" fmla="*/ 58 w 114"/>
              <a:gd name="T17" fmla="*/ 89 h 114"/>
              <a:gd name="T18" fmla="*/ 27 w 114"/>
              <a:gd name="T19" fmla="*/ 59 h 114"/>
              <a:gd name="T20" fmla="*/ 0 w 114"/>
              <a:gd name="T21" fmla="*/ 61 h 114"/>
              <a:gd name="T22" fmla="*/ 5 w 114"/>
              <a:gd name="T23" fmla="*/ 67 h 114"/>
              <a:gd name="T24" fmla="*/ 42 w 114"/>
              <a:gd name="T25" fmla="*/ 105 h 114"/>
              <a:gd name="T26" fmla="*/ 65 w 114"/>
              <a:gd name="T27" fmla="*/ 114 h 114"/>
              <a:gd name="T28" fmla="*/ 88 w 114"/>
              <a:gd name="T29" fmla="*/ 105 h 114"/>
              <a:gd name="T30" fmla="*/ 105 w 114"/>
              <a:gd name="T31" fmla="*/ 88 h 114"/>
              <a:gd name="T32" fmla="*/ 114 w 114"/>
              <a:gd name="T33" fmla="*/ 66 h 114"/>
              <a:gd name="T34" fmla="*/ 105 w 114"/>
              <a:gd name="T35" fmla="*/ 43 h 114"/>
              <a:gd name="T36" fmla="*/ 67 w 114"/>
              <a:gd name="T37" fmla="*/ 5 h 114"/>
              <a:gd name="T38" fmla="*/ 67 w 114"/>
              <a:gd name="T39" fmla="*/ 5 h 114"/>
              <a:gd name="T40" fmla="*/ 67 w 114"/>
              <a:gd name="T41"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4" h="114">
                <a:moveTo>
                  <a:pt x="67" y="5"/>
                </a:moveTo>
                <a:cubicBezTo>
                  <a:pt x="65" y="3"/>
                  <a:pt x="63" y="2"/>
                  <a:pt x="61" y="0"/>
                </a:cubicBezTo>
                <a:cubicBezTo>
                  <a:pt x="59" y="27"/>
                  <a:pt x="59" y="27"/>
                  <a:pt x="59" y="27"/>
                </a:cubicBezTo>
                <a:cubicBezTo>
                  <a:pt x="90" y="58"/>
                  <a:pt x="90" y="58"/>
                  <a:pt x="90" y="58"/>
                </a:cubicBezTo>
                <a:cubicBezTo>
                  <a:pt x="92" y="60"/>
                  <a:pt x="93" y="63"/>
                  <a:pt x="93" y="66"/>
                </a:cubicBezTo>
                <a:cubicBezTo>
                  <a:pt x="93" y="68"/>
                  <a:pt x="92" y="71"/>
                  <a:pt x="90" y="73"/>
                </a:cubicBezTo>
                <a:cubicBezTo>
                  <a:pt x="73" y="90"/>
                  <a:pt x="73" y="90"/>
                  <a:pt x="73" y="90"/>
                </a:cubicBezTo>
                <a:cubicBezTo>
                  <a:pt x="71" y="92"/>
                  <a:pt x="68" y="93"/>
                  <a:pt x="65" y="93"/>
                </a:cubicBezTo>
                <a:cubicBezTo>
                  <a:pt x="62" y="92"/>
                  <a:pt x="60" y="91"/>
                  <a:pt x="58" y="89"/>
                </a:cubicBezTo>
                <a:cubicBezTo>
                  <a:pt x="27" y="59"/>
                  <a:pt x="27" y="59"/>
                  <a:pt x="27" y="59"/>
                </a:cubicBezTo>
                <a:cubicBezTo>
                  <a:pt x="0" y="61"/>
                  <a:pt x="0" y="61"/>
                  <a:pt x="0" y="61"/>
                </a:cubicBezTo>
                <a:cubicBezTo>
                  <a:pt x="2" y="63"/>
                  <a:pt x="3" y="65"/>
                  <a:pt x="5" y="67"/>
                </a:cubicBezTo>
                <a:cubicBezTo>
                  <a:pt x="42" y="105"/>
                  <a:pt x="42" y="105"/>
                  <a:pt x="42" y="105"/>
                </a:cubicBezTo>
                <a:cubicBezTo>
                  <a:pt x="49" y="111"/>
                  <a:pt x="56" y="114"/>
                  <a:pt x="65" y="114"/>
                </a:cubicBezTo>
                <a:cubicBezTo>
                  <a:pt x="74" y="114"/>
                  <a:pt x="82" y="111"/>
                  <a:pt x="88" y="105"/>
                </a:cubicBezTo>
                <a:cubicBezTo>
                  <a:pt x="105" y="88"/>
                  <a:pt x="105" y="88"/>
                  <a:pt x="105" y="88"/>
                </a:cubicBezTo>
                <a:cubicBezTo>
                  <a:pt x="111" y="82"/>
                  <a:pt x="114" y="75"/>
                  <a:pt x="114" y="66"/>
                </a:cubicBezTo>
                <a:cubicBezTo>
                  <a:pt x="114" y="57"/>
                  <a:pt x="111" y="49"/>
                  <a:pt x="105" y="43"/>
                </a:cubicBezTo>
                <a:lnTo>
                  <a:pt x="67" y="5"/>
                </a:lnTo>
                <a:close/>
                <a:moveTo>
                  <a:pt x="67" y="5"/>
                </a:moveTo>
                <a:cubicBezTo>
                  <a:pt x="67" y="5"/>
                  <a:pt x="67" y="5"/>
                  <a:pt x="67"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5" name="Freeform 738"/>
          <p:cNvSpPr>
            <a:spLocks noEditPoints="1"/>
          </p:cNvSpPr>
          <p:nvPr/>
        </p:nvSpPr>
        <p:spPr bwMode="auto">
          <a:xfrm>
            <a:off x="4510618" y="3418417"/>
            <a:ext cx="57149" cy="8467"/>
          </a:xfrm>
          <a:custGeom>
            <a:avLst/>
            <a:gdLst>
              <a:gd name="T0" fmla="*/ 42 w 43"/>
              <a:gd name="T1" fmla="*/ 1 h 7"/>
              <a:gd name="T2" fmla="*/ 40 w 43"/>
              <a:gd name="T3" fmla="*/ 0 h 7"/>
              <a:gd name="T4" fmla="*/ 4 w 43"/>
              <a:gd name="T5" fmla="*/ 0 h 7"/>
              <a:gd name="T6" fmla="*/ 1 w 43"/>
              <a:gd name="T7" fmla="*/ 1 h 7"/>
              <a:gd name="T8" fmla="*/ 0 w 43"/>
              <a:gd name="T9" fmla="*/ 3 h 7"/>
              <a:gd name="T10" fmla="*/ 1 w 43"/>
              <a:gd name="T11" fmla="*/ 6 h 7"/>
              <a:gd name="T12" fmla="*/ 4 w 43"/>
              <a:gd name="T13" fmla="*/ 7 h 7"/>
              <a:gd name="T14" fmla="*/ 40 w 43"/>
              <a:gd name="T15" fmla="*/ 7 h 7"/>
              <a:gd name="T16" fmla="*/ 42 w 43"/>
              <a:gd name="T17" fmla="*/ 6 h 7"/>
              <a:gd name="T18" fmla="*/ 43 w 43"/>
              <a:gd name="T19" fmla="*/ 3 h 7"/>
              <a:gd name="T20" fmla="*/ 42 w 43"/>
              <a:gd name="T21" fmla="*/ 1 h 7"/>
              <a:gd name="T22" fmla="*/ 42 w 43"/>
              <a:gd name="T23" fmla="*/ 1 h 7"/>
              <a:gd name="T24" fmla="*/ 42 w 43"/>
              <a:gd name="T2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
                <a:moveTo>
                  <a:pt x="42" y="1"/>
                </a:moveTo>
                <a:cubicBezTo>
                  <a:pt x="42" y="0"/>
                  <a:pt x="41" y="0"/>
                  <a:pt x="40" y="0"/>
                </a:cubicBezTo>
                <a:cubicBezTo>
                  <a:pt x="4" y="0"/>
                  <a:pt x="4" y="0"/>
                  <a:pt x="4" y="0"/>
                </a:cubicBezTo>
                <a:cubicBezTo>
                  <a:pt x="2" y="0"/>
                  <a:pt x="2" y="0"/>
                  <a:pt x="1" y="1"/>
                </a:cubicBezTo>
                <a:cubicBezTo>
                  <a:pt x="0" y="1"/>
                  <a:pt x="0" y="2"/>
                  <a:pt x="0" y="3"/>
                </a:cubicBezTo>
                <a:cubicBezTo>
                  <a:pt x="0" y="4"/>
                  <a:pt x="0" y="5"/>
                  <a:pt x="1" y="6"/>
                </a:cubicBezTo>
                <a:cubicBezTo>
                  <a:pt x="2" y="7"/>
                  <a:pt x="2" y="7"/>
                  <a:pt x="4" y="7"/>
                </a:cubicBezTo>
                <a:cubicBezTo>
                  <a:pt x="40" y="7"/>
                  <a:pt x="40" y="7"/>
                  <a:pt x="40" y="7"/>
                </a:cubicBezTo>
                <a:cubicBezTo>
                  <a:pt x="41" y="7"/>
                  <a:pt x="42" y="7"/>
                  <a:pt x="42" y="6"/>
                </a:cubicBezTo>
                <a:cubicBezTo>
                  <a:pt x="43" y="5"/>
                  <a:pt x="43" y="4"/>
                  <a:pt x="43" y="3"/>
                </a:cubicBezTo>
                <a:cubicBezTo>
                  <a:pt x="43" y="2"/>
                  <a:pt x="43" y="1"/>
                  <a:pt x="42" y="1"/>
                </a:cubicBezTo>
                <a:close/>
                <a:moveTo>
                  <a:pt x="42" y="1"/>
                </a:moveTo>
                <a:cubicBezTo>
                  <a:pt x="42" y="1"/>
                  <a:pt x="42" y="1"/>
                  <a:pt x="42"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6" name="Freeform 739"/>
          <p:cNvSpPr>
            <a:spLocks noEditPoints="1"/>
          </p:cNvSpPr>
          <p:nvPr/>
        </p:nvSpPr>
        <p:spPr bwMode="auto">
          <a:xfrm>
            <a:off x="4324351" y="3340102"/>
            <a:ext cx="150283" cy="150284"/>
          </a:xfrm>
          <a:custGeom>
            <a:avLst/>
            <a:gdLst>
              <a:gd name="T0" fmla="*/ 42 w 115"/>
              <a:gd name="T1" fmla="*/ 25 h 115"/>
              <a:gd name="T2" fmla="*/ 49 w 115"/>
              <a:gd name="T3" fmla="*/ 22 h 115"/>
              <a:gd name="T4" fmla="*/ 57 w 115"/>
              <a:gd name="T5" fmla="*/ 25 h 115"/>
              <a:gd name="T6" fmla="*/ 88 w 115"/>
              <a:gd name="T7" fmla="*/ 56 h 115"/>
              <a:gd name="T8" fmla="*/ 115 w 115"/>
              <a:gd name="T9" fmla="*/ 54 h 115"/>
              <a:gd name="T10" fmla="*/ 110 w 115"/>
              <a:gd name="T11" fmla="*/ 48 h 115"/>
              <a:gd name="T12" fmla="*/ 72 w 115"/>
              <a:gd name="T13" fmla="*/ 10 h 115"/>
              <a:gd name="T14" fmla="*/ 49 w 115"/>
              <a:gd name="T15" fmla="*/ 0 h 115"/>
              <a:gd name="T16" fmla="*/ 27 w 115"/>
              <a:gd name="T17" fmla="*/ 10 h 115"/>
              <a:gd name="T18" fmla="*/ 10 w 115"/>
              <a:gd name="T19" fmla="*/ 26 h 115"/>
              <a:gd name="T20" fmla="*/ 0 w 115"/>
              <a:gd name="T21" fmla="*/ 49 h 115"/>
              <a:gd name="T22" fmla="*/ 10 w 115"/>
              <a:gd name="T23" fmla="*/ 72 h 115"/>
              <a:gd name="T24" fmla="*/ 48 w 115"/>
              <a:gd name="T25" fmla="*/ 110 h 115"/>
              <a:gd name="T26" fmla="*/ 54 w 115"/>
              <a:gd name="T27" fmla="*/ 115 h 115"/>
              <a:gd name="T28" fmla="*/ 56 w 115"/>
              <a:gd name="T29" fmla="*/ 88 h 115"/>
              <a:gd name="T30" fmla="*/ 25 w 115"/>
              <a:gd name="T31" fmla="*/ 57 h 115"/>
              <a:gd name="T32" fmla="*/ 22 w 115"/>
              <a:gd name="T33" fmla="*/ 49 h 115"/>
              <a:gd name="T34" fmla="*/ 25 w 115"/>
              <a:gd name="T35" fmla="*/ 41 h 115"/>
              <a:gd name="T36" fmla="*/ 42 w 115"/>
              <a:gd name="T37" fmla="*/ 25 h 115"/>
              <a:gd name="T38" fmla="*/ 42 w 115"/>
              <a:gd name="T39" fmla="*/ 25 h 115"/>
              <a:gd name="T40" fmla="*/ 42 w 115"/>
              <a:gd name="T41"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5" h="115">
                <a:moveTo>
                  <a:pt x="42" y="25"/>
                </a:moveTo>
                <a:cubicBezTo>
                  <a:pt x="44" y="23"/>
                  <a:pt x="47" y="22"/>
                  <a:pt x="49" y="22"/>
                </a:cubicBezTo>
                <a:cubicBezTo>
                  <a:pt x="52" y="22"/>
                  <a:pt x="55" y="23"/>
                  <a:pt x="57" y="25"/>
                </a:cubicBezTo>
                <a:cubicBezTo>
                  <a:pt x="88" y="56"/>
                  <a:pt x="88" y="56"/>
                  <a:pt x="88" y="56"/>
                </a:cubicBezTo>
                <a:cubicBezTo>
                  <a:pt x="115" y="54"/>
                  <a:pt x="115" y="54"/>
                  <a:pt x="115" y="54"/>
                </a:cubicBezTo>
                <a:cubicBezTo>
                  <a:pt x="113" y="51"/>
                  <a:pt x="112" y="49"/>
                  <a:pt x="110" y="48"/>
                </a:cubicBezTo>
                <a:cubicBezTo>
                  <a:pt x="72" y="10"/>
                  <a:pt x="72" y="10"/>
                  <a:pt x="72" y="10"/>
                </a:cubicBezTo>
                <a:cubicBezTo>
                  <a:pt x="66" y="3"/>
                  <a:pt x="59" y="0"/>
                  <a:pt x="49" y="0"/>
                </a:cubicBezTo>
                <a:cubicBezTo>
                  <a:pt x="40" y="0"/>
                  <a:pt x="33" y="3"/>
                  <a:pt x="27" y="10"/>
                </a:cubicBezTo>
                <a:cubicBezTo>
                  <a:pt x="10" y="26"/>
                  <a:pt x="10" y="26"/>
                  <a:pt x="10" y="26"/>
                </a:cubicBezTo>
                <a:cubicBezTo>
                  <a:pt x="4" y="32"/>
                  <a:pt x="0" y="40"/>
                  <a:pt x="0" y="49"/>
                </a:cubicBezTo>
                <a:cubicBezTo>
                  <a:pt x="0" y="58"/>
                  <a:pt x="4" y="66"/>
                  <a:pt x="10" y="72"/>
                </a:cubicBezTo>
                <a:cubicBezTo>
                  <a:pt x="48" y="110"/>
                  <a:pt x="48" y="110"/>
                  <a:pt x="48" y="110"/>
                </a:cubicBezTo>
                <a:cubicBezTo>
                  <a:pt x="49" y="111"/>
                  <a:pt x="51" y="113"/>
                  <a:pt x="54" y="115"/>
                </a:cubicBezTo>
                <a:cubicBezTo>
                  <a:pt x="56" y="88"/>
                  <a:pt x="56" y="88"/>
                  <a:pt x="56" y="88"/>
                </a:cubicBezTo>
                <a:cubicBezTo>
                  <a:pt x="25" y="57"/>
                  <a:pt x="25" y="57"/>
                  <a:pt x="25" y="57"/>
                </a:cubicBezTo>
                <a:cubicBezTo>
                  <a:pt x="23" y="55"/>
                  <a:pt x="22" y="52"/>
                  <a:pt x="22" y="49"/>
                </a:cubicBezTo>
                <a:cubicBezTo>
                  <a:pt x="22" y="46"/>
                  <a:pt x="23" y="44"/>
                  <a:pt x="25" y="41"/>
                </a:cubicBezTo>
                <a:lnTo>
                  <a:pt x="42" y="25"/>
                </a:lnTo>
                <a:close/>
                <a:moveTo>
                  <a:pt x="42" y="25"/>
                </a:moveTo>
                <a:cubicBezTo>
                  <a:pt x="42" y="25"/>
                  <a:pt x="42" y="25"/>
                  <a:pt x="42" y="2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7" name="Freeform 740"/>
          <p:cNvSpPr>
            <a:spLocks noEditPoints="1"/>
          </p:cNvSpPr>
          <p:nvPr/>
        </p:nvSpPr>
        <p:spPr bwMode="auto">
          <a:xfrm>
            <a:off x="4402667" y="3526367"/>
            <a:ext cx="8467" cy="57151"/>
          </a:xfrm>
          <a:custGeom>
            <a:avLst/>
            <a:gdLst>
              <a:gd name="T0" fmla="*/ 4 w 7"/>
              <a:gd name="T1" fmla="*/ 0 h 43"/>
              <a:gd name="T2" fmla="*/ 1 w 7"/>
              <a:gd name="T3" fmla="*/ 1 h 43"/>
              <a:gd name="T4" fmla="*/ 0 w 7"/>
              <a:gd name="T5" fmla="*/ 3 h 43"/>
              <a:gd name="T6" fmla="*/ 0 w 7"/>
              <a:gd name="T7" fmla="*/ 39 h 43"/>
              <a:gd name="T8" fmla="*/ 1 w 7"/>
              <a:gd name="T9" fmla="*/ 42 h 43"/>
              <a:gd name="T10" fmla="*/ 4 w 7"/>
              <a:gd name="T11" fmla="*/ 43 h 43"/>
              <a:gd name="T12" fmla="*/ 6 w 7"/>
              <a:gd name="T13" fmla="*/ 42 h 43"/>
              <a:gd name="T14" fmla="*/ 7 w 7"/>
              <a:gd name="T15" fmla="*/ 39 h 43"/>
              <a:gd name="T16" fmla="*/ 7 w 7"/>
              <a:gd name="T17" fmla="*/ 3 h 43"/>
              <a:gd name="T18" fmla="*/ 6 w 7"/>
              <a:gd name="T19" fmla="*/ 1 h 43"/>
              <a:gd name="T20" fmla="*/ 4 w 7"/>
              <a:gd name="T21" fmla="*/ 0 h 43"/>
              <a:gd name="T22" fmla="*/ 4 w 7"/>
              <a:gd name="T23" fmla="*/ 0 h 43"/>
              <a:gd name="T24" fmla="*/ 4 w 7"/>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43">
                <a:moveTo>
                  <a:pt x="4" y="0"/>
                </a:moveTo>
                <a:cubicBezTo>
                  <a:pt x="3" y="0"/>
                  <a:pt x="2" y="0"/>
                  <a:pt x="1" y="1"/>
                </a:cubicBezTo>
                <a:cubicBezTo>
                  <a:pt x="0" y="1"/>
                  <a:pt x="0" y="2"/>
                  <a:pt x="0" y="3"/>
                </a:cubicBezTo>
                <a:cubicBezTo>
                  <a:pt x="0" y="39"/>
                  <a:pt x="0" y="39"/>
                  <a:pt x="0" y="39"/>
                </a:cubicBezTo>
                <a:cubicBezTo>
                  <a:pt x="0" y="40"/>
                  <a:pt x="0" y="41"/>
                  <a:pt x="1" y="42"/>
                </a:cubicBezTo>
                <a:cubicBezTo>
                  <a:pt x="2" y="43"/>
                  <a:pt x="3" y="43"/>
                  <a:pt x="4" y="43"/>
                </a:cubicBezTo>
                <a:cubicBezTo>
                  <a:pt x="5" y="43"/>
                  <a:pt x="5" y="43"/>
                  <a:pt x="6" y="42"/>
                </a:cubicBezTo>
                <a:cubicBezTo>
                  <a:pt x="7" y="41"/>
                  <a:pt x="7" y="40"/>
                  <a:pt x="7" y="39"/>
                </a:cubicBezTo>
                <a:cubicBezTo>
                  <a:pt x="7" y="3"/>
                  <a:pt x="7" y="3"/>
                  <a:pt x="7" y="3"/>
                </a:cubicBezTo>
                <a:cubicBezTo>
                  <a:pt x="7" y="2"/>
                  <a:pt x="7" y="1"/>
                  <a:pt x="6" y="1"/>
                </a:cubicBezTo>
                <a:cubicBezTo>
                  <a:pt x="5" y="0"/>
                  <a:pt x="5" y="0"/>
                  <a:pt x="4" y="0"/>
                </a:cubicBezTo>
                <a:close/>
                <a:moveTo>
                  <a:pt x="4" y="0"/>
                </a:moveTo>
                <a:cubicBezTo>
                  <a:pt x="4" y="0"/>
                  <a:pt x="4" y="0"/>
                  <a:pt x="4"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8" name="Freeform 741"/>
          <p:cNvSpPr>
            <a:spLocks noEditPoints="1"/>
          </p:cNvSpPr>
          <p:nvPr/>
        </p:nvSpPr>
        <p:spPr bwMode="auto">
          <a:xfrm>
            <a:off x="922868" y="3143251"/>
            <a:ext cx="277283" cy="82551"/>
          </a:xfrm>
          <a:custGeom>
            <a:avLst/>
            <a:gdLst>
              <a:gd name="T0" fmla="*/ 207 w 211"/>
              <a:gd name="T1" fmla="*/ 3 h 64"/>
              <a:gd name="T2" fmla="*/ 199 w 211"/>
              <a:gd name="T3" fmla="*/ 0 h 64"/>
              <a:gd name="T4" fmla="*/ 145 w 211"/>
              <a:gd name="T5" fmla="*/ 0 h 64"/>
              <a:gd name="T6" fmla="*/ 136 w 211"/>
              <a:gd name="T7" fmla="*/ 11 h 64"/>
              <a:gd name="T8" fmla="*/ 122 w 211"/>
              <a:gd name="T9" fmla="*/ 16 h 64"/>
              <a:gd name="T10" fmla="*/ 89 w 211"/>
              <a:gd name="T11" fmla="*/ 16 h 64"/>
              <a:gd name="T12" fmla="*/ 75 w 211"/>
              <a:gd name="T13" fmla="*/ 11 h 64"/>
              <a:gd name="T14" fmla="*/ 67 w 211"/>
              <a:gd name="T15" fmla="*/ 0 h 64"/>
              <a:gd name="T16" fmla="*/ 13 w 211"/>
              <a:gd name="T17" fmla="*/ 0 h 64"/>
              <a:gd name="T18" fmla="*/ 4 w 211"/>
              <a:gd name="T19" fmla="*/ 3 h 64"/>
              <a:gd name="T20" fmla="*/ 0 w 211"/>
              <a:gd name="T21" fmla="*/ 12 h 64"/>
              <a:gd name="T22" fmla="*/ 0 w 211"/>
              <a:gd name="T23" fmla="*/ 52 h 64"/>
              <a:gd name="T24" fmla="*/ 4 w 211"/>
              <a:gd name="T25" fmla="*/ 61 h 64"/>
              <a:gd name="T26" fmla="*/ 13 w 211"/>
              <a:gd name="T27" fmla="*/ 64 h 64"/>
              <a:gd name="T28" fmla="*/ 199 w 211"/>
              <a:gd name="T29" fmla="*/ 64 h 64"/>
              <a:gd name="T30" fmla="*/ 207 w 211"/>
              <a:gd name="T31" fmla="*/ 61 h 64"/>
              <a:gd name="T32" fmla="*/ 211 w 211"/>
              <a:gd name="T33" fmla="*/ 52 h 64"/>
              <a:gd name="T34" fmla="*/ 211 w 211"/>
              <a:gd name="T35" fmla="*/ 12 h 64"/>
              <a:gd name="T36" fmla="*/ 207 w 211"/>
              <a:gd name="T37" fmla="*/ 3 h 64"/>
              <a:gd name="T38" fmla="*/ 160 w 211"/>
              <a:gd name="T39" fmla="*/ 46 h 64"/>
              <a:gd name="T40" fmla="*/ 154 w 211"/>
              <a:gd name="T41" fmla="*/ 48 h 64"/>
              <a:gd name="T42" fmla="*/ 148 w 211"/>
              <a:gd name="T43" fmla="*/ 46 h 64"/>
              <a:gd name="T44" fmla="*/ 146 w 211"/>
              <a:gd name="T45" fmla="*/ 40 h 64"/>
              <a:gd name="T46" fmla="*/ 148 w 211"/>
              <a:gd name="T47" fmla="*/ 34 h 64"/>
              <a:gd name="T48" fmla="*/ 154 w 211"/>
              <a:gd name="T49" fmla="*/ 32 h 64"/>
              <a:gd name="T50" fmla="*/ 160 w 211"/>
              <a:gd name="T51" fmla="*/ 34 h 64"/>
              <a:gd name="T52" fmla="*/ 162 w 211"/>
              <a:gd name="T53" fmla="*/ 40 h 64"/>
              <a:gd name="T54" fmla="*/ 160 w 211"/>
              <a:gd name="T55" fmla="*/ 46 h 64"/>
              <a:gd name="T56" fmla="*/ 192 w 211"/>
              <a:gd name="T57" fmla="*/ 46 h 64"/>
              <a:gd name="T58" fmla="*/ 186 w 211"/>
              <a:gd name="T59" fmla="*/ 48 h 64"/>
              <a:gd name="T60" fmla="*/ 181 w 211"/>
              <a:gd name="T61" fmla="*/ 46 h 64"/>
              <a:gd name="T62" fmla="*/ 178 w 211"/>
              <a:gd name="T63" fmla="*/ 40 h 64"/>
              <a:gd name="T64" fmla="*/ 181 w 211"/>
              <a:gd name="T65" fmla="*/ 34 h 64"/>
              <a:gd name="T66" fmla="*/ 186 w 211"/>
              <a:gd name="T67" fmla="*/ 32 h 64"/>
              <a:gd name="T68" fmla="*/ 192 w 211"/>
              <a:gd name="T69" fmla="*/ 34 h 64"/>
              <a:gd name="T70" fmla="*/ 195 w 211"/>
              <a:gd name="T71" fmla="*/ 40 h 64"/>
              <a:gd name="T72" fmla="*/ 192 w 211"/>
              <a:gd name="T73" fmla="*/ 46 h 64"/>
              <a:gd name="T74" fmla="*/ 192 w 211"/>
              <a:gd name="T75" fmla="*/ 46 h 64"/>
              <a:gd name="T76" fmla="*/ 192 w 211"/>
              <a:gd name="T77" fmla="*/ 4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64">
                <a:moveTo>
                  <a:pt x="207" y="3"/>
                </a:moveTo>
                <a:cubicBezTo>
                  <a:pt x="205" y="1"/>
                  <a:pt x="202" y="0"/>
                  <a:pt x="199" y="0"/>
                </a:cubicBezTo>
                <a:cubicBezTo>
                  <a:pt x="145" y="0"/>
                  <a:pt x="145" y="0"/>
                  <a:pt x="145" y="0"/>
                </a:cubicBezTo>
                <a:cubicBezTo>
                  <a:pt x="143" y="4"/>
                  <a:pt x="140" y="8"/>
                  <a:pt x="136" y="11"/>
                </a:cubicBezTo>
                <a:cubicBezTo>
                  <a:pt x="132" y="14"/>
                  <a:pt x="127" y="16"/>
                  <a:pt x="122" y="16"/>
                </a:cubicBezTo>
                <a:cubicBezTo>
                  <a:pt x="89" y="16"/>
                  <a:pt x="89" y="16"/>
                  <a:pt x="89" y="16"/>
                </a:cubicBezTo>
                <a:cubicBezTo>
                  <a:pt x="84" y="16"/>
                  <a:pt x="80" y="14"/>
                  <a:pt x="75" y="11"/>
                </a:cubicBezTo>
                <a:cubicBezTo>
                  <a:pt x="71" y="8"/>
                  <a:pt x="68" y="4"/>
                  <a:pt x="67" y="0"/>
                </a:cubicBezTo>
                <a:cubicBezTo>
                  <a:pt x="13" y="0"/>
                  <a:pt x="13" y="0"/>
                  <a:pt x="13" y="0"/>
                </a:cubicBezTo>
                <a:cubicBezTo>
                  <a:pt x="9" y="0"/>
                  <a:pt x="6" y="1"/>
                  <a:pt x="4" y="3"/>
                </a:cubicBezTo>
                <a:cubicBezTo>
                  <a:pt x="2" y="5"/>
                  <a:pt x="0" y="8"/>
                  <a:pt x="0" y="12"/>
                </a:cubicBezTo>
                <a:cubicBezTo>
                  <a:pt x="0" y="52"/>
                  <a:pt x="0" y="52"/>
                  <a:pt x="0" y="52"/>
                </a:cubicBezTo>
                <a:cubicBezTo>
                  <a:pt x="0" y="56"/>
                  <a:pt x="2" y="58"/>
                  <a:pt x="4" y="61"/>
                </a:cubicBezTo>
                <a:cubicBezTo>
                  <a:pt x="6" y="63"/>
                  <a:pt x="9" y="64"/>
                  <a:pt x="13" y="64"/>
                </a:cubicBezTo>
                <a:cubicBezTo>
                  <a:pt x="199" y="64"/>
                  <a:pt x="199" y="64"/>
                  <a:pt x="199" y="64"/>
                </a:cubicBezTo>
                <a:cubicBezTo>
                  <a:pt x="202" y="64"/>
                  <a:pt x="205" y="63"/>
                  <a:pt x="207" y="61"/>
                </a:cubicBezTo>
                <a:cubicBezTo>
                  <a:pt x="210" y="58"/>
                  <a:pt x="211" y="56"/>
                  <a:pt x="211" y="52"/>
                </a:cubicBezTo>
                <a:cubicBezTo>
                  <a:pt x="211" y="12"/>
                  <a:pt x="211" y="12"/>
                  <a:pt x="211" y="12"/>
                </a:cubicBezTo>
                <a:cubicBezTo>
                  <a:pt x="211" y="8"/>
                  <a:pt x="210" y="5"/>
                  <a:pt x="207" y="3"/>
                </a:cubicBezTo>
                <a:close/>
                <a:moveTo>
                  <a:pt x="160" y="46"/>
                </a:moveTo>
                <a:cubicBezTo>
                  <a:pt x="158" y="47"/>
                  <a:pt x="156" y="48"/>
                  <a:pt x="154" y="48"/>
                </a:cubicBezTo>
                <a:cubicBezTo>
                  <a:pt x="152" y="48"/>
                  <a:pt x="150" y="47"/>
                  <a:pt x="148" y="46"/>
                </a:cubicBezTo>
                <a:cubicBezTo>
                  <a:pt x="147" y="44"/>
                  <a:pt x="146" y="42"/>
                  <a:pt x="146" y="40"/>
                </a:cubicBezTo>
                <a:cubicBezTo>
                  <a:pt x="146" y="38"/>
                  <a:pt x="147" y="36"/>
                  <a:pt x="148" y="34"/>
                </a:cubicBezTo>
                <a:cubicBezTo>
                  <a:pt x="150" y="33"/>
                  <a:pt x="152" y="32"/>
                  <a:pt x="154" y="32"/>
                </a:cubicBezTo>
                <a:cubicBezTo>
                  <a:pt x="156" y="32"/>
                  <a:pt x="158" y="33"/>
                  <a:pt x="160" y="34"/>
                </a:cubicBezTo>
                <a:cubicBezTo>
                  <a:pt x="161" y="36"/>
                  <a:pt x="162" y="38"/>
                  <a:pt x="162" y="40"/>
                </a:cubicBezTo>
                <a:cubicBezTo>
                  <a:pt x="162" y="42"/>
                  <a:pt x="161" y="44"/>
                  <a:pt x="160" y="46"/>
                </a:cubicBezTo>
                <a:close/>
                <a:moveTo>
                  <a:pt x="192" y="46"/>
                </a:moveTo>
                <a:cubicBezTo>
                  <a:pt x="191" y="47"/>
                  <a:pt x="189" y="48"/>
                  <a:pt x="186" y="48"/>
                </a:cubicBezTo>
                <a:cubicBezTo>
                  <a:pt x="184" y="48"/>
                  <a:pt x="182" y="47"/>
                  <a:pt x="181" y="46"/>
                </a:cubicBezTo>
                <a:cubicBezTo>
                  <a:pt x="179" y="44"/>
                  <a:pt x="178" y="42"/>
                  <a:pt x="178" y="40"/>
                </a:cubicBezTo>
                <a:cubicBezTo>
                  <a:pt x="178" y="38"/>
                  <a:pt x="179" y="36"/>
                  <a:pt x="181" y="34"/>
                </a:cubicBezTo>
                <a:cubicBezTo>
                  <a:pt x="182" y="33"/>
                  <a:pt x="184" y="32"/>
                  <a:pt x="186" y="32"/>
                </a:cubicBezTo>
                <a:cubicBezTo>
                  <a:pt x="189" y="32"/>
                  <a:pt x="191" y="33"/>
                  <a:pt x="192" y="34"/>
                </a:cubicBezTo>
                <a:cubicBezTo>
                  <a:pt x="194" y="36"/>
                  <a:pt x="195" y="38"/>
                  <a:pt x="195" y="40"/>
                </a:cubicBezTo>
                <a:cubicBezTo>
                  <a:pt x="195" y="42"/>
                  <a:pt x="194" y="44"/>
                  <a:pt x="192" y="46"/>
                </a:cubicBezTo>
                <a:close/>
                <a:moveTo>
                  <a:pt x="192" y="46"/>
                </a:moveTo>
                <a:cubicBezTo>
                  <a:pt x="192" y="46"/>
                  <a:pt x="192" y="46"/>
                  <a:pt x="192"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9" name="Freeform 742"/>
          <p:cNvSpPr>
            <a:spLocks noEditPoints="1"/>
          </p:cNvSpPr>
          <p:nvPr/>
        </p:nvSpPr>
        <p:spPr bwMode="auto">
          <a:xfrm>
            <a:off x="975785" y="2961220"/>
            <a:ext cx="171449" cy="182033"/>
          </a:xfrm>
          <a:custGeom>
            <a:avLst/>
            <a:gdLst>
              <a:gd name="T0" fmla="*/ 9 w 131"/>
              <a:gd name="T1" fmla="*/ 73 h 138"/>
              <a:gd name="T2" fmla="*/ 41 w 131"/>
              <a:gd name="T3" fmla="*/ 73 h 138"/>
              <a:gd name="T4" fmla="*/ 41 w 131"/>
              <a:gd name="T5" fmla="*/ 130 h 138"/>
              <a:gd name="T6" fmla="*/ 44 w 131"/>
              <a:gd name="T7" fmla="*/ 135 h 138"/>
              <a:gd name="T8" fmla="*/ 49 w 131"/>
              <a:gd name="T9" fmla="*/ 138 h 138"/>
              <a:gd name="T10" fmla="*/ 82 w 131"/>
              <a:gd name="T11" fmla="*/ 138 h 138"/>
              <a:gd name="T12" fmla="*/ 87 w 131"/>
              <a:gd name="T13" fmla="*/ 135 h 138"/>
              <a:gd name="T14" fmla="*/ 90 w 131"/>
              <a:gd name="T15" fmla="*/ 130 h 138"/>
              <a:gd name="T16" fmla="*/ 90 w 131"/>
              <a:gd name="T17" fmla="*/ 73 h 138"/>
              <a:gd name="T18" fmla="*/ 122 w 131"/>
              <a:gd name="T19" fmla="*/ 73 h 138"/>
              <a:gd name="T20" fmla="*/ 130 w 131"/>
              <a:gd name="T21" fmla="*/ 68 h 138"/>
              <a:gd name="T22" fmla="*/ 128 w 131"/>
              <a:gd name="T23" fmla="*/ 59 h 138"/>
              <a:gd name="T24" fmla="*/ 71 w 131"/>
              <a:gd name="T25" fmla="*/ 3 h 138"/>
              <a:gd name="T26" fmla="*/ 66 w 131"/>
              <a:gd name="T27" fmla="*/ 0 h 138"/>
              <a:gd name="T28" fmla="*/ 60 w 131"/>
              <a:gd name="T29" fmla="*/ 3 h 138"/>
              <a:gd name="T30" fmla="*/ 3 w 131"/>
              <a:gd name="T31" fmla="*/ 59 h 138"/>
              <a:gd name="T32" fmla="*/ 2 w 131"/>
              <a:gd name="T33" fmla="*/ 68 h 138"/>
              <a:gd name="T34" fmla="*/ 9 w 131"/>
              <a:gd name="T35" fmla="*/ 73 h 138"/>
              <a:gd name="T36" fmla="*/ 9 w 131"/>
              <a:gd name="T37" fmla="*/ 73 h 138"/>
              <a:gd name="T38" fmla="*/ 9 w 131"/>
              <a:gd name="T39" fmla="*/ 7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38">
                <a:moveTo>
                  <a:pt x="9" y="73"/>
                </a:moveTo>
                <a:cubicBezTo>
                  <a:pt x="41" y="73"/>
                  <a:pt x="41" y="73"/>
                  <a:pt x="41" y="73"/>
                </a:cubicBezTo>
                <a:cubicBezTo>
                  <a:pt x="41" y="130"/>
                  <a:pt x="41" y="130"/>
                  <a:pt x="41" y="130"/>
                </a:cubicBezTo>
                <a:cubicBezTo>
                  <a:pt x="41" y="132"/>
                  <a:pt x="42" y="134"/>
                  <a:pt x="44" y="135"/>
                </a:cubicBezTo>
                <a:cubicBezTo>
                  <a:pt x="45" y="137"/>
                  <a:pt x="47" y="138"/>
                  <a:pt x="49" y="138"/>
                </a:cubicBezTo>
                <a:cubicBezTo>
                  <a:pt x="82" y="138"/>
                  <a:pt x="82" y="138"/>
                  <a:pt x="82" y="138"/>
                </a:cubicBezTo>
                <a:cubicBezTo>
                  <a:pt x="84" y="138"/>
                  <a:pt x="86" y="137"/>
                  <a:pt x="87" y="135"/>
                </a:cubicBezTo>
                <a:cubicBezTo>
                  <a:pt x="89" y="134"/>
                  <a:pt x="90" y="132"/>
                  <a:pt x="90" y="130"/>
                </a:cubicBezTo>
                <a:cubicBezTo>
                  <a:pt x="90" y="73"/>
                  <a:pt x="90" y="73"/>
                  <a:pt x="90" y="73"/>
                </a:cubicBezTo>
                <a:cubicBezTo>
                  <a:pt x="122" y="73"/>
                  <a:pt x="122" y="73"/>
                  <a:pt x="122" y="73"/>
                </a:cubicBezTo>
                <a:cubicBezTo>
                  <a:pt x="126" y="73"/>
                  <a:pt x="128" y="71"/>
                  <a:pt x="130" y="68"/>
                </a:cubicBezTo>
                <a:cubicBezTo>
                  <a:pt x="131" y="65"/>
                  <a:pt x="130" y="62"/>
                  <a:pt x="128" y="59"/>
                </a:cubicBezTo>
                <a:cubicBezTo>
                  <a:pt x="71" y="3"/>
                  <a:pt x="71" y="3"/>
                  <a:pt x="71" y="3"/>
                </a:cubicBezTo>
                <a:cubicBezTo>
                  <a:pt x="70" y="1"/>
                  <a:pt x="68" y="0"/>
                  <a:pt x="66" y="0"/>
                </a:cubicBezTo>
                <a:cubicBezTo>
                  <a:pt x="63" y="0"/>
                  <a:pt x="61" y="1"/>
                  <a:pt x="60" y="3"/>
                </a:cubicBezTo>
                <a:cubicBezTo>
                  <a:pt x="3" y="59"/>
                  <a:pt x="3" y="59"/>
                  <a:pt x="3" y="59"/>
                </a:cubicBezTo>
                <a:cubicBezTo>
                  <a:pt x="1" y="62"/>
                  <a:pt x="0" y="65"/>
                  <a:pt x="2" y="68"/>
                </a:cubicBezTo>
                <a:cubicBezTo>
                  <a:pt x="3" y="71"/>
                  <a:pt x="5" y="73"/>
                  <a:pt x="9" y="73"/>
                </a:cubicBezTo>
                <a:close/>
                <a:moveTo>
                  <a:pt x="9" y="73"/>
                </a:moveTo>
                <a:cubicBezTo>
                  <a:pt x="9" y="73"/>
                  <a:pt x="9" y="73"/>
                  <a:pt x="9" y="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0" name="Freeform 743"/>
          <p:cNvSpPr>
            <a:spLocks noEditPoints="1"/>
          </p:cNvSpPr>
          <p:nvPr/>
        </p:nvSpPr>
        <p:spPr bwMode="auto">
          <a:xfrm>
            <a:off x="10354735" y="3033185"/>
            <a:ext cx="205316" cy="203200"/>
          </a:xfrm>
          <a:custGeom>
            <a:avLst/>
            <a:gdLst>
              <a:gd name="T0" fmla="*/ 156 w 156"/>
              <a:gd name="T1" fmla="*/ 6 h 155"/>
              <a:gd name="T2" fmla="*/ 154 w 156"/>
              <a:gd name="T3" fmla="*/ 2 h 155"/>
              <a:gd name="T4" fmla="*/ 149 w 156"/>
              <a:gd name="T5" fmla="*/ 0 h 155"/>
              <a:gd name="T6" fmla="*/ 146 w 156"/>
              <a:gd name="T7" fmla="*/ 0 h 155"/>
              <a:gd name="T8" fmla="*/ 4 w 156"/>
              <a:gd name="T9" fmla="*/ 71 h 155"/>
              <a:gd name="T10" fmla="*/ 1 w 156"/>
              <a:gd name="T11" fmla="*/ 74 h 155"/>
              <a:gd name="T12" fmla="*/ 1 w 156"/>
              <a:gd name="T13" fmla="*/ 79 h 155"/>
              <a:gd name="T14" fmla="*/ 3 w 156"/>
              <a:gd name="T15" fmla="*/ 83 h 155"/>
              <a:gd name="T16" fmla="*/ 7 w 156"/>
              <a:gd name="T17" fmla="*/ 85 h 155"/>
              <a:gd name="T18" fmla="*/ 71 w 156"/>
              <a:gd name="T19" fmla="*/ 85 h 155"/>
              <a:gd name="T20" fmla="*/ 71 w 156"/>
              <a:gd name="T21" fmla="*/ 148 h 155"/>
              <a:gd name="T22" fmla="*/ 73 w 156"/>
              <a:gd name="T23" fmla="*/ 153 h 155"/>
              <a:gd name="T24" fmla="*/ 77 w 156"/>
              <a:gd name="T25" fmla="*/ 155 h 155"/>
              <a:gd name="T26" fmla="*/ 78 w 156"/>
              <a:gd name="T27" fmla="*/ 155 h 155"/>
              <a:gd name="T28" fmla="*/ 85 w 156"/>
              <a:gd name="T29" fmla="*/ 152 h 155"/>
              <a:gd name="T30" fmla="*/ 155 w 156"/>
              <a:gd name="T31" fmla="*/ 10 h 155"/>
              <a:gd name="T32" fmla="*/ 156 w 156"/>
              <a:gd name="T33" fmla="*/ 6 h 155"/>
              <a:gd name="T34" fmla="*/ 156 w 156"/>
              <a:gd name="T35" fmla="*/ 6 h 155"/>
              <a:gd name="T36" fmla="*/ 156 w 156"/>
              <a:gd name="T37" fmla="*/ 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55">
                <a:moveTo>
                  <a:pt x="156" y="6"/>
                </a:moveTo>
                <a:cubicBezTo>
                  <a:pt x="156" y="4"/>
                  <a:pt x="155" y="3"/>
                  <a:pt x="154" y="2"/>
                </a:cubicBezTo>
                <a:cubicBezTo>
                  <a:pt x="153" y="0"/>
                  <a:pt x="151" y="0"/>
                  <a:pt x="149" y="0"/>
                </a:cubicBezTo>
                <a:cubicBezTo>
                  <a:pt x="148" y="0"/>
                  <a:pt x="147" y="0"/>
                  <a:pt x="146" y="0"/>
                </a:cubicBezTo>
                <a:cubicBezTo>
                  <a:pt x="4" y="71"/>
                  <a:pt x="4" y="71"/>
                  <a:pt x="4" y="71"/>
                </a:cubicBezTo>
                <a:cubicBezTo>
                  <a:pt x="3" y="72"/>
                  <a:pt x="2" y="73"/>
                  <a:pt x="1" y="74"/>
                </a:cubicBezTo>
                <a:cubicBezTo>
                  <a:pt x="0" y="76"/>
                  <a:pt x="0" y="78"/>
                  <a:pt x="1" y="79"/>
                </a:cubicBezTo>
                <a:cubicBezTo>
                  <a:pt x="1" y="81"/>
                  <a:pt x="2" y="82"/>
                  <a:pt x="3" y="83"/>
                </a:cubicBezTo>
                <a:cubicBezTo>
                  <a:pt x="4" y="84"/>
                  <a:pt x="6" y="85"/>
                  <a:pt x="7" y="85"/>
                </a:cubicBezTo>
                <a:cubicBezTo>
                  <a:pt x="71" y="85"/>
                  <a:pt x="71" y="85"/>
                  <a:pt x="71" y="85"/>
                </a:cubicBezTo>
                <a:cubicBezTo>
                  <a:pt x="71" y="148"/>
                  <a:pt x="71" y="148"/>
                  <a:pt x="71" y="148"/>
                </a:cubicBezTo>
                <a:cubicBezTo>
                  <a:pt x="71" y="150"/>
                  <a:pt x="72" y="151"/>
                  <a:pt x="73" y="153"/>
                </a:cubicBezTo>
                <a:cubicBezTo>
                  <a:pt x="74" y="154"/>
                  <a:pt x="75" y="155"/>
                  <a:pt x="77" y="155"/>
                </a:cubicBezTo>
                <a:cubicBezTo>
                  <a:pt x="77" y="155"/>
                  <a:pt x="78" y="155"/>
                  <a:pt x="78" y="155"/>
                </a:cubicBezTo>
                <a:cubicBezTo>
                  <a:pt x="81" y="155"/>
                  <a:pt x="83" y="154"/>
                  <a:pt x="85" y="152"/>
                </a:cubicBezTo>
                <a:cubicBezTo>
                  <a:pt x="155" y="10"/>
                  <a:pt x="155" y="10"/>
                  <a:pt x="155" y="10"/>
                </a:cubicBezTo>
                <a:cubicBezTo>
                  <a:pt x="156" y="8"/>
                  <a:pt x="156" y="7"/>
                  <a:pt x="156" y="6"/>
                </a:cubicBezTo>
                <a:close/>
                <a:moveTo>
                  <a:pt x="156" y="6"/>
                </a:moveTo>
                <a:cubicBezTo>
                  <a:pt x="156" y="6"/>
                  <a:pt x="156" y="6"/>
                  <a:pt x="156" y="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 name="Group 4"/>
          <p:cNvGrpSpPr/>
          <p:nvPr/>
        </p:nvGrpSpPr>
        <p:grpSpPr>
          <a:xfrm>
            <a:off x="3221568" y="4893736"/>
            <a:ext cx="243417" cy="243417"/>
            <a:chOff x="2416175" y="3670300"/>
            <a:chExt cx="182563" cy="182563"/>
          </a:xfrm>
        </p:grpSpPr>
        <p:sp>
          <p:nvSpPr>
            <p:cNvPr id="5231"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2"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3"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4"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5"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6"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7"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8"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9"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240" name="Freeform 753"/>
          <p:cNvSpPr>
            <a:spLocks noEditPoints="1"/>
          </p:cNvSpPr>
          <p:nvPr/>
        </p:nvSpPr>
        <p:spPr bwMode="auto">
          <a:xfrm>
            <a:off x="3545418" y="4889500"/>
            <a:ext cx="247649" cy="247651"/>
          </a:xfrm>
          <a:custGeom>
            <a:avLst/>
            <a:gdLst>
              <a:gd name="T0" fmla="*/ 184 w 189"/>
              <a:gd name="T1" fmla="*/ 164 h 189"/>
              <a:gd name="T2" fmla="*/ 146 w 189"/>
              <a:gd name="T3" fmla="*/ 125 h 189"/>
              <a:gd name="T4" fmla="*/ 160 w 189"/>
              <a:gd name="T5" fmla="*/ 80 h 189"/>
              <a:gd name="T6" fmla="*/ 153 w 189"/>
              <a:gd name="T7" fmla="*/ 49 h 189"/>
              <a:gd name="T8" fmla="*/ 136 w 189"/>
              <a:gd name="T9" fmla="*/ 23 h 189"/>
              <a:gd name="T10" fmla="*/ 111 w 189"/>
              <a:gd name="T11" fmla="*/ 6 h 189"/>
              <a:gd name="T12" fmla="*/ 80 w 189"/>
              <a:gd name="T13" fmla="*/ 0 h 189"/>
              <a:gd name="T14" fmla="*/ 49 w 189"/>
              <a:gd name="T15" fmla="*/ 6 h 189"/>
              <a:gd name="T16" fmla="*/ 23 w 189"/>
              <a:gd name="T17" fmla="*/ 23 h 189"/>
              <a:gd name="T18" fmla="*/ 6 w 189"/>
              <a:gd name="T19" fmla="*/ 49 h 189"/>
              <a:gd name="T20" fmla="*/ 0 w 189"/>
              <a:gd name="T21" fmla="*/ 80 h 189"/>
              <a:gd name="T22" fmla="*/ 6 w 189"/>
              <a:gd name="T23" fmla="*/ 111 h 189"/>
              <a:gd name="T24" fmla="*/ 23 w 189"/>
              <a:gd name="T25" fmla="*/ 136 h 189"/>
              <a:gd name="T26" fmla="*/ 49 w 189"/>
              <a:gd name="T27" fmla="*/ 153 h 189"/>
              <a:gd name="T28" fmla="*/ 80 w 189"/>
              <a:gd name="T29" fmla="*/ 160 h 189"/>
              <a:gd name="T30" fmla="*/ 125 w 189"/>
              <a:gd name="T31" fmla="*/ 146 h 189"/>
              <a:gd name="T32" fmla="*/ 164 w 189"/>
              <a:gd name="T33" fmla="*/ 184 h 189"/>
              <a:gd name="T34" fmla="*/ 174 w 189"/>
              <a:gd name="T35" fmla="*/ 189 h 189"/>
              <a:gd name="T36" fmla="*/ 184 w 189"/>
              <a:gd name="T37" fmla="*/ 184 h 189"/>
              <a:gd name="T38" fmla="*/ 189 w 189"/>
              <a:gd name="T39" fmla="*/ 174 h 189"/>
              <a:gd name="T40" fmla="*/ 184 w 189"/>
              <a:gd name="T41" fmla="*/ 164 h 189"/>
              <a:gd name="T42" fmla="*/ 116 w 189"/>
              <a:gd name="T43" fmla="*/ 116 h 189"/>
              <a:gd name="T44" fmla="*/ 80 w 189"/>
              <a:gd name="T45" fmla="*/ 131 h 189"/>
              <a:gd name="T46" fmla="*/ 44 w 189"/>
              <a:gd name="T47" fmla="*/ 116 h 189"/>
              <a:gd name="T48" fmla="*/ 29 w 189"/>
              <a:gd name="T49" fmla="*/ 80 h 189"/>
              <a:gd name="T50" fmla="*/ 44 w 189"/>
              <a:gd name="T51" fmla="*/ 44 h 189"/>
              <a:gd name="T52" fmla="*/ 80 w 189"/>
              <a:gd name="T53" fmla="*/ 29 h 189"/>
              <a:gd name="T54" fmla="*/ 116 w 189"/>
              <a:gd name="T55" fmla="*/ 44 h 189"/>
              <a:gd name="T56" fmla="*/ 131 w 189"/>
              <a:gd name="T57" fmla="*/ 80 h 189"/>
              <a:gd name="T58" fmla="*/ 116 w 189"/>
              <a:gd name="T59" fmla="*/ 116 h 189"/>
              <a:gd name="T60" fmla="*/ 116 w 189"/>
              <a:gd name="T61" fmla="*/ 116 h 189"/>
              <a:gd name="T62" fmla="*/ 116 w 189"/>
              <a:gd name="T63" fmla="*/ 116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9" h="189">
                <a:moveTo>
                  <a:pt x="184" y="164"/>
                </a:moveTo>
                <a:cubicBezTo>
                  <a:pt x="146" y="125"/>
                  <a:pt x="146" y="125"/>
                  <a:pt x="146" y="125"/>
                </a:cubicBezTo>
                <a:cubicBezTo>
                  <a:pt x="155" y="111"/>
                  <a:pt x="160" y="96"/>
                  <a:pt x="160" y="80"/>
                </a:cubicBezTo>
                <a:cubicBezTo>
                  <a:pt x="160" y="69"/>
                  <a:pt x="158" y="59"/>
                  <a:pt x="153" y="49"/>
                </a:cubicBezTo>
                <a:cubicBezTo>
                  <a:pt x="149" y="39"/>
                  <a:pt x="143" y="30"/>
                  <a:pt x="136" y="23"/>
                </a:cubicBezTo>
                <a:cubicBezTo>
                  <a:pt x="129" y="16"/>
                  <a:pt x="121" y="10"/>
                  <a:pt x="111" y="6"/>
                </a:cubicBezTo>
                <a:cubicBezTo>
                  <a:pt x="101" y="2"/>
                  <a:pt x="90" y="0"/>
                  <a:pt x="80" y="0"/>
                </a:cubicBezTo>
                <a:cubicBezTo>
                  <a:pt x="69" y="0"/>
                  <a:pt x="58" y="2"/>
                  <a:pt x="49" y="6"/>
                </a:cubicBezTo>
                <a:cubicBezTo>
                  <a:pt x="39" y="10"/>
                  <a:pt x="30" y="16"/>
                  <a:pt x="23" y="23"/>
                </a:cubicBezTo>
                <a:cubicBezTo>
                  <a:pt x="16" y="30"/>
                  <a:pt x="10" y="39"/>
                  <a:pt x="6" y="49"/>
                </a:cubicBezTo>
                <a:cubicBezTo>
                  <a:pt x="2" y="59"/>
                  <a:pt x="0" y="69"/>
                  <a:pt x="0" y="80"/>
                </a:cubicBezTo>
                <a:cubicBezTo>
                  <a:pt x="0" y="91"/>
                  <a:pt x="2" y="101"/>
                  <a:pt x="6" y="111"/>
                </a:cubicBezTo>
                <a:cubicBezTo>
                  <a:pt x="10" y="121"/>
                  <a:pt x="16" y="129"/>
                  <a:pt x="23" y="136"/>
                </a:cubicBezTo>
                <a:cubicBezTo>
                  <a:pt x="30" y="143"/>
                  <a:pt x="39" y="149"/>
                  <a:pt x="49" y="153"/>
                </a:cubicBezTo>
                <a:cubicBezTo>
                  <a:pt x="58" y="158"/>
                  <a:pt x="69" y="160"/>
                  <a:pt x="80" y="160"/>
                </a:cubicBezTo>
                <a:cubicBezTo>
                  <a:pt x="96" y="160"/>
                  <a:pt x="111" y="155"/>
                  <a:pt x="125" y="146"/>
                </a:cubicBezTo>
                <a:cubicBezTo>
                  <a:pt x="164" y="184"/>
                  <a:pt x="164" y="184"/>
                  <a:pt x="164" y="184"/>
                </a:cubicBezTo>
                <a:cubicBezTo>
                  <a:pt x="167" y="187"/>
                  <a:pt x="170" y="189"/>
                  <a:pt x="174" y="189"/>
                </a:cubicBezTo>
                <a:cubicBezTo>
                  <a:pt x="178" y="189"/>
                  <a:pt x="182" y="187"/>
                  <a:pt x="184" y="184"/>
                </a:cubicBezTo>
                <a:cubicBezTo>
                  <a:pt x="187" y="182"/>
                  <a:pt x="189" y="178"/>
                  <a:pt x="189" y="174"/>
                </a:cubicBezTo>
                <a:cubicBezTo>
                  <a:pt x="189" y="170"/>
                  <a:pt x="187" y="167"/>
                  <a:pt x="184" y="164"/>
                </a:cubicBezTo>
                <a:close/>
                <a:moveTo>
                  <a:pt x="116" y="116"/>
                </a:moveTo>
                <a:cubicBezTo>
                  <a:pt x="106" y="126"/>
                  <a:pt x="94" y="131"/>
                  <a:pt x="80" y="131"/>
                </a:cubicBezTo>
                <a:cubicBezTo>
                  <a:pt x="66" y="131"/>
                  <a:pt x="54" y="126"/>
                  <a:pt x="44" y="116"/>
                </a:cubicBezTo>
                <a:cubicBezTo>
                  <a:pt x="34" y="106"/>
                  <a:pt x="29" y="94"/>
                  <a:pt x="29" y="80"/>
                </a:cubicBezTo>
                <a:cubicBezTo>
                  <a:pt x="29" y="66"/>
                  <a:pt x="34" y="54"/>
                  <a:pt x="44" y="44"/>
                </a:cubicBezTo>
                <a:cubicBezTo>
                  <a:pt x="54" y="34"/>
                  <a:pt x="66" y="29"/>
                  <a:pt x="80" y="29"/>
                </a:cubicBezTo>
                <a:cubicBezTo>
                  <a:pt x="94" y="29"/>
                  <a:pt x="106" y="34"/>
                  <a:pt x="116" y="44"/>
                </a:cubicBezTo>
                <a:cubicBezTo>
                  <a:pt x="126" y="54"/>
                  <a:pt x="131" y="66"/>
                  <a:pt x="131" y="80"/>
                </a:cubicBezTo>
                <a:cubicBezTo>
                  <a:pt x="131" y="94"/>
                  <a:pt x="126" y="106"/>
                  <a:pt x="116" y="116"/>
                </a:cubicBezTo>
                <a:close/>
                <a:moveTo>
                  <a:pt x="116" y="116"/>
                </a:moveTo>
                <a:cubicBezTo>
                  <a:pt x="116" y="116"/>
                  <a:pt x="116" y="116"/>
                  <a:pt x="116" y="11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1" name="Freeform 754"/>
          <p:cNvSpPr>
            <a:spLocks noEditPoints="1"/>
          </p:cNvSpPr>
          <p:nvPr/>
        </p:nvSpPr>
        <p:spPr bwMode="auto">
          <a:xfrm>
            <a:off x="1299634" y="3335867"/>
            <a:ext cx="289983" cy="228600"/>
          </a:xfrm>
          <a:custGeom>
            <a:avLst/>
            <a:gdLst>
              <a:gd name="T0" fmla="*/ 220 w 221"/>
              <a:gd name="T1" fmla="*/ 36 h 175"/>
              <a:gd name="T2" fmla="*/ 217 w 221"/>
              <a:gd name="T3" fmla="*/ 21 h 175"/>
              <a:gd name="T4" fmla="*/ 211 w 221"/>
              <a:gd name="T5" fmla="*/ 7 h 175"/>
              <a:gd name="T6" fmla="*/ 202 w 221"/>
              <a:gd name="T7" fmla="*/ 2 h 175"/>
              <a:gd name="T8" fmla="*/ 197 w 221"/>
              <a:gd name="T9" fmla="*/ 2 h 175"/>
              <a:gd name="T10" fmla="*/ 192 w 221"/>
              <a:gd name="T11" fmla="*/ 4 h 175"/>
              <a:gd name="T12" fmla="*/ 189 w 221"/>
              <a:gd name="T13" fmla="*/ 7 h 175"/>
              <a:gd name="T14" fmla="*/ 185 w 221"/>
              <a:gd name="T15" fmla="*/ 10 h 175"/>
              <a:gd name="T16" fmla="*/ 182 w 221"/>
              <a:gd name="T17" fmla="*/ 14 h 175"/>
              <a:gd name="T18" fmla="*/ 168 w 221"/>
              <a:gd name="T19" fmla="*/ 21 h 175"/>
              <a:gd name="T20" fmla="*/ 148 w 221"/>
              <a:gd name="T21" fmla="*/ 24 h 175"/>
              <a:gd name="T22" fmla="*/ 126 w 221"/>
              <a:gd name="T23" fmla="*/ 24 h 175"/>
              <a:gd name="T24" fmla="*/ 103 w 221"/>
              <a:gd name="T25" fmla="*/ 26 h 175"/>
              <a:gd name="T26" fmla="*/ 86 w 221"/>
              <a:gd name="T27" fmla="*/ 29 h 175"/>
              <a:gd name="T28" fmla="*/ 60 w 221"/>
              <a:gd name="T29" fmla="*/ 40 h 175"/>
              <a:gd name="T30" fmla="*/ 39 w 221"/>
              <a:gd name="T31" fmla="*/ 58 h 175"/>
              <a:gd name="T32" fmla="*/ 25 w 221"/>
              <a:gd name="T33" fmla="*/ 80 h 175"/>
              <a:gd name="T34" fmla="*/ 19 w 221"/>
              <a:gd name="T35" fmla="*/ 107 h 175"/>
              <a:gd name="T36" fmla="*/ 20 w 221"/>
              <a:gd name="T37" fmla="*/ 120 h 175"/>
              <a:gd name="T38" fmla="*/ 22 w 221"/>
              <a:gd name="T39" fmla="*/ 126 h 175"/>
              <a:gd name="T40" fmla="*/ 24 w 221"/>
              <a:gd name="T41" fmla="*/ 130 h 175"/>
              <a:gd name="T42" fmla="*/ 20 w 221"/>
              <a:gd name="T43" fmla="*/ 136 h 175"/>
              <a:gd name="T44" fmla="*/ 12 w 221"/>
              <a:gd name="T45" fmla="*/ 143 h 175"/>
              <a:gd name="T46" fmla="*/ 4 w 221"/>
              <a:gd name="T47" fmla="*/ 151 h 175"/>
              <a:gd name="T48" fmla="*/ 0 w 221"/>
              <a:gd name="T49" fmla="*/ 160 h 175"/>
              <a:gd name="T50" fmla="*/ 0 w 221"/>
              <a:gd name="T51" fmla="*/ 162 h 175"/>
              <a:gd name="T52" fmla="*/ 0 w 221"/>
              <a:gd name="T53" fmla="*/ 163 h 175"/>
              <a:gd name="T54" fmla="*/ 1 w 221"/>
              <a:gd name="T55" fmla="*/ 164 h 175"/>
              <a:gd name="T56" fmla="*/ 2 w 221"/>
              <a:gd name="T57" fmla="*/ 166 h 175"/>
              <a:gd name="T58" fmla="*/ 5 w 221"/>
              <a:gd name="T59" fmla="*/ 171 h 175"/>
              <a:gd name="T60" fmla="*/ 9 w 221"/>
              <a:gd name="T61" fmla="*/ 174 h 175"/>
              <a:gd name="T62" fmla="*/ 15 w 221"/>
              <a:gd name="T63" fmla="*/ 175 h 175"/>
              <a:gd name="T64" fmla="*/ 23 w 221"/>
              <a:gd name="T65" fmla="*/ 171 h 175"/>
              <a:gd name="T66" fmla="*/ 29 w 221"/>
              <a:gd name="T67" fmla="*/ 163 h 175"/>
              <a:gd name="T68" fmla="*/ 35 w 221"/>
              <a:gd name="T69" fmla="*/ 154 h 175"/>
              <a:gd name="T70" fmla="*/ 39 w 221"/>
              <a:gd name="T71" fmla="*/ 150 h 175"/>
              <a:gd name="T72" fmla="*/ 51 w 221"/>
              <a:gd name="T73" fmla="*/ 155 h 175"/>
              <a:gd name="T74" fmla="*/ 62 w 221"/>
              <a:gd name="T75" fmla="*/ 160 h 175"/>
              <a:gd name="T76" fmla="*/ 97 w 221"/>
              <a:gd name="T77" fmla="*/ 166 h 175"/>
              <a:gd name="T78" fmla="*/ 151 w 221"/>
              <a:gd name="T79" fmla="*/ 152 h 175"/>
              <a:gd name="T80" fmla="*/ 195 w 221"/>
              <a:gd name="T81" fmla="*/ 119 h 175"/>
              <a:gd name="T82" fmla="*/ 218 w 221"/>
              <a:gd name="T83" fmla="*/ 72 h 175"/>
              <a:gd name="T84" fmla="*/ 221 w 221"/>
              <a:gd name="T85" fmla="*/ 48 h 175"/>
              <a:gd name="T86" fmla="*/ 220 w 221"/>
              <a:gd name="T87" fmla="*/ 36 h 175"/>
              <a:gd name="T88" fmla="*/ 155 w 221"/>
              <a:gd name="T89" fmla="*/ 78 h 175"/>
              <a:gd name="T90" fmla="*/ 150 w 221"/>
              <a:gd name="T91" fmla="*/ 81 h 175"/>
              <a:gd name="T92" fmla="*/ 111 w 221"/>
              <a:gd name="T93" fmla="*/ 87 h 175"/>
              <a:gd name="T94" fmla="*/ 78 w 221"/>
              <a:gd name="T95" fmla="*/ 109 h 175"/>
              <a:gd name="T96" fmla="*/ 70 w 221"/>
              <a:gd name="T97" fmla="*/ 117 h 175"/>
              <a:gd name="T98" fmla="*/ 61 w 221"/>
              <a:gd name="T99" fmla="*/ 126 h 175"/>
              <a:gd name="T100" fmla="*/ 55 w 221"/>
              <a:gd name="T101" fmla="*/ 128 h 175"/>
              <a:gd name="T102" fmla="*/ 49 w 221"/>
              <a:gd name="T103" fmla="*/ 126 h 175"/>
              <a:gd name="T104" fmla="*/ 47 w 221"/>
              <a:gd name="T105" fmla="*/ 120 h 175"/>
              <a:gd name="T106" fmla="*/ 49 w 221"/>
              <a:gd name="T107" fmla="*/ 114 h 175"/>
              <a:gd name="T108" fmla="*/ 78 w 221"/>
              <a:gd name="T109" fmla="*/ 87 h 175"/>
              <a:gd name="T110" fmla="*/ 110 w 221"/>
              <a:gd name="T111" fmla="*/ 71 h 175"/>
              <a:gd name="T112" fmla="*/ 150 w 221"/>
              <a:gd name="T113" fmla="*/ 65 h 175"/>
              <a:gd name="T114" fmla="*/ 155 w 221"/>
              <a:gd name="T115" fmla="*/ 67 h 175"/>
              <a:gd name="T116" fmla="*/ 158 w 221"/>
              <a:gd name="T117" fmla="*/ 73 h 175"/>
              <a:gd name="T118" fmla="*/ 155 w 221"/>
              <a:gd name="T119" fmla="*/ 78 h 175"/>
              <a:gd name="T120" fmla="*/ 155 w 221"/>
              <a:gd name="T121" fmla="*/ 78 h 175"/>
              <a:gd name="T122" fmla="*/ 155 w 221"/>
              <a:gd name="T123" fmla="*/ 7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 h="175">
                <a:moveTo>
                  <a:pt x="220" y="36"/>
                </a:moveTo>
                <a:cubicBezTo>
                  <a:pt x="219" y="32"/>
                  <a:pt x="218" y="27"/>
                  <a:pt x="217" y="21"/>
                </a:cubicBezTo>
                <a:cubicBezTo>
                  <a:pt x="215" y="16"/>
                  <a:pt x="213" y="11"/>
                  <a:pt x="211" y="7"/>
                </a:cubicBezTo>
                <a:cubicBezTo>
                  <a:pt x="208" y="4"/>
                  <a:pt x="205" y="2"/>
                  <a:pt x="202" y="2"/>
                </a:cubicBezTo>
                <a:cubicBezTo>
                  <a:pt x="202" y="0"/>
                  <a:pt x="200" y="0"/>
                  <a:pt x="197" y="2"/>
                </a:cubicBezTo>
                <a:cubicBezTo>
                  <a:pt x="194" y="4"/>
                  <a:pt x="192" y="5"/>
                  <a:pt x="192" y="4"/>
                </a:cubicBezTo>
                <a:cubicBezTo>
                  <a:pt x="193" y="4"/>
                  <a:pt x="191" y="4"/>
                  <a:pt x="189" y="7"/>
                </a:cubicBezTo>
                <a:cubicBezTo>
                  <a:pt x="187" y="9"/>
                  <a:pt x="185" y="10"/>
                  <a:pt x="185" y="10"/>
                </a:cubicBezTo>
                <a:cubicBezTo>
                  <a:pt x="182" y="14"/>
                  <a:pt x="182" y="14"/>
                  <a:pt x="182" y="14"/>
                </a:cubicBezTo>
                <a:cubicBezTo>
                  <a:pt x="178" y="17"/>
                  <a:pt x="174" y="19"/>
                  <a:pt x="168" y="21"/>
                </a:cubicBezTo>
                <a:cubicBezTo>
                  <a:pt x="162" y="22"/>
                  <a:pt x="155" y="23"/>
                  <a:pt x="148" y="24"/>
                </a:cubicBezTo>
                <a:cubicBezTo>
                  <a:pt x="140" y="24"/>
                  <a:pt x="133" y="24"/>
                  <a:pt x="126" y="24"/>
                </a:cubicBezTo>
                <a:cubicBezTo>
                  <a:pt x="118" y="25"/>
                  <a:pt x="111" y="25"/>
                  <a:pt x="103" y="26"/>
                </a:cubicBezTo>
                <a:cubicBezTo>
                  <a:pt x="96" y="26"/>
                  <a:pt x="90" y="27"/>
                  <a:pt x="86" y="29"/>
                </a:cubicBezTo>
                <a:cubicBezTo>
                  <a:pt x="77" y="32"/>
                  <a:pt x="68" y="36"/>
                  <a:pt x="60" y="40"/>
                </a:cubicBezTo>
                <a:cubicBezTo>
                  <a:pt x="53" y="45"/>
                  <a:pt x="46" y="51"/>
                  <a:pt x="39" y="58"/>
                </a:cubicBezTo>
                <a:cubicBezTo>
                  <a:pt x="33" y="64"/>
                  <a:pt x="28" y="72"/>
                  <a:pt x="25" y="80"/>
                </a:cubicBezTo>
                <a:cubicBezTo>
                  <a:pt x="21" y="89"/>
                  <a:pt x="19" y="98"/>
                  <a:pt x="19" y="107"/>
                </a:cubicBezTo>
                <a:cubicBezTo>
                  <a:pt x="19" y="112"/>
                  <a:pt x="20" y="116"/>
                  <a:pt x="20" y="120"/>
                </a:cubicBezTo>
                <a:cubicBezTo>
                  <a:pt x="21" y="121"/>
                  <a:pt x="21" y="123"/>
                  <a:pt x="22" y="126"/>
                </a:cubicBezTo>
                <a:cubicBezTo>
                  <a:pt x="24" y="129"/>
                  <a:pt x="24" y="130"/>
                  <a:pt x="24" y="130"/>
                </a:cubicBezTo>
                <a:cubicBezTo>
                  <a:pt x="24" y="132"/>
                  <a:pt x="23" y="134"/>
                  <a:pt x="20" y="136"/>
                </a:cubicBezTo>
                <a:cubicBezTo>
                  <a:pt x="18" y="139"/>
                  <a:pt x="15" y="141"/>
                  <a:pt x="12" y="143"/>
                </a:cubicBezTo>
                <a:cubicBezTo>
                  <a:pt x="9" y="145"/>
                  <a:pt x="6" y="148"/>
                  <a:pt x="4" y="151"/>
                </a:cubicBezTo>
                <a:cubicBezTo>
                  <a:pt x="1" y="154"/>
                  <a:pt x="0" y="157"/>
                  <a:pt x="0" y="160"/>
                </a:cubicBezTo>
                <a:cubicBezTo>
                  <a:pt x="0" y="161"/>
                  <a:pt x="0" y="161"/>
                  <a:pt x="0" y="162"/>
                </a:cubicBezTo>
                <a:cubicBezTo>
                  <a:pt x="0" y="163"/>
                  <a:pt x="0" y="163"/>
                  <a:pt x="0" y="163"/>
                </a:cubicBezTo>
                <a:cubicBezTo>
                  <a:pt x="0" y="163"/>
                  <a:pt x="1" y="164"/>
                  <a:pt x="1" y="164"/>
                </a:cubicBezTo>
                <a:cubicBezTo>
                  <a:pt x="1" y="165"/>
                  <a:pt x="2" y="165"/>
                  <a:pt x="2" y="166"/>
                </a:cubicBezTo>
                <a:cubicBezTo>
                  <a:pt x="3" y="168"/>
                  <a:pt x="4" y="170"/>
                  <a:pt x="5" y="171"/>
                </a:cubicBezTo>
                <a:cubicBezTo>
                  <a:pt x="6" y="172"/>
                  <a:pt x="7" y="173"/>
                  <a:pt x="9" y="174"/>
                </a:cubicBezTo>
                <a:cubicBezTo>
                  <a:pt x="11" y="175"/>
                  <a:pt x="13" y="175"/>
                  <a:pt x="15" y="175"/>
                </a:cubicBezTo>
                <a:cubicBezTo>
                  <a:pt x="18" y="175"/>
                  <a:pt x="20" y="174"/>
                  <a:pt x="23" y="171"/>
                </a:cubicBezTo>
                <a:cubicBezTo>
                  <a:pt x="25" y="169"/>
                  <a:pt x="27" y="166"/>
                  <a:pt x="29" y="163"/>
                </a:cubicBezTo>
                <a:cubicBezTo>
                  <a:pt x="31" y="160"/>
                  <a:pt x="33" y="157"/>
                  <a:pt x="35" y="154"/>
                </a:cubicBezTo>
                <a:cubicBezTo>
                  <a:pt x="37" y="151"/>
                  <a:pt x="38" y="150"/>
                  <a:pt x="39" y="150"/>
                </a:cubicBezTo>
                <a:cubicBezTo>
                  <a:pt x="41" y="150"/>
                  <a:pt x="45" y="152"/>
                  <a:pt x="51" y="155"/>
                </a:cubicBezTo>
                <a:cubicBezTo>
                  <a:pt x="57" y="158"/>
                  <a:pt x="61" y="159"/>
                  <a:pt x="62" y="160"/>
                </a:cubicBezTo>
                <a:cubicBezTo>
                  <a:pt x="73" y="164"/>
                  <a:pt x="85" y="166"/>
                  <a:pt x="97" y="166"/>
                </a:cubicBezTo>
                <a:cubicBezTo>
                  <a:pt x="116" y="166"/>
                  <a:pt x="134" y="161"/>
                  <a:pt x="151" y="152"/>
                </a:cubicBezTo>
                <a:cubicBezTo>
                  <a:pt x="169" y="143"/>
                  <a:pt x="184" y="132"/>
                  <a:pt x="195" y="119"/>
                </a:cubicBezTo>
                <a:cubicBezTo>
                  <a:pt x="207" y="106"/>
                  <a:pt x="214" y="90"/>
                  <a:pt x="218" y="72"/>
                </a:cubicBezTo>
                <a:cubicBezTo>
                  <a:pt x="220" y="64"/>
                  <a:pt x="221" y="56"/>
                  <a:pt x="221" y="48"/>
                </a:cubicBezTo>
                <a:cubicBezTo>
                  <a:pt x="221" y="45"/>
                  <a:pt x="220" y="41"/>
                  <a:pt x="220" y="36"/>
                </a:cubicBezTo>
                <a:close/>
                <a:moveTo>
                  <a:pt x="155" y="78"/>
                </a:moveTo>
                <a:cubicBezTo>
                  <a:pt x="154" y="80"/>
                  <a:pt x="152" y="81"/>
                  <a:pt x="150" y="81"/>
                </a:cubicBezTo>
                <a:cubicBezTo>
                  <a:pt x="135" y="81"/>
                  <a:pt x="122" y="83"/>
                  <a:pt x="111" y="87"/>
                </a:cubicBezTo>
                <a:cubicBezTo>
                  <a:pt x="100" y="91"/>
                  <a:pt x="89" y="99"/>
                  <a:pt x="78" y="109"/>
                </a:cubicBezTo>
                <a:cubicBezTo>
                  <a:pt x="76" y="110"/>
                  <a:pt x="74" y="113"/>
                  <a:pt x="70" y="117"/>
                </a:cubicBezTo>
                <a:cubicBezTo>
                  <a:pt x="66" y="121"/>
                  <a:pt x="63" y="124"/>
                  <a:pt x="61" y="126"/>
                </a:cubicBezTo>
                <a:cubicBezTo>
                  <a:pt x="59" y="127"/>
                  <a:pt x="57" y="128"/>
                  <a:pt x="55" y="128"/>
                </a:cubicBezTo>
                <a:cubicBezTo>
                  <a:pt x="53" y="128"/>
                  <a:pt x="51" y="127"/>
                  <a:pt x="49" y="126"/>
                </a:cubicBezTo>
                <a:cubicBezTo>
                  <a:pt x="48" y="124"/>
                  <a:pt x="47" y="122"/>
                  <a:pt x="47" y="120"/>
                </a:cubicBezTo>
                <a:cubicBezTo>
                  <a:pt x="47" y="118"/>
                  <a:pt x="48" y="116"/>
                  <a:pt x="49" y="114"/>
                </a:cubicBezTo>
                <a:cubicBezTo>
                  <a:pt x="59" y="103"/>
                  <a:pt x="69" y="94"/>
                  <a:pt x="78" y="87"/>
                </a:cubicBezTo>
                <a:cubicBezTo>
                  <a:pt x="88" y="80"/>
                  <a:pt x="98" y="75"/>
                  <a:pt x="110" y="71"/>
                </a:cubicBezTo>
                <a:cubicBezTo>
                  <a:pt x="122" y="67"/>
                  <a:pt x="136" y="65"/>
                  <a:pt x="150" y="65"/>
                </a:cubicBezTo>
                <a:cubicBezTo>
                  <a:pt x="152" y="65"/>
                  <a:pt x="154" y="66"/>
                  <a:pt x="155" y="67"/>
                </a:cubicBezTo>
                <a:cubicBezTo>
                  <a:pt x="157" y="69"/>
                  <a:pt x="158" y="71"/>
                  <a:pt x="158" y="73"/>
                </a:cubicBezTo>
                <a:cubicBezTo>
                  <a:pt x="158" y="75"/>
                  <a:pt x="157" y="77"/>
                  <a:pt x="155" y="78"/>
                </a:cubicBezTo>
                <a:close/>
                <a:moveTo>
                  <a:pt x="155" y="78"/>
                </a:moveTo>
                <a:cubicBezTo>
                  <a:pt x="155" y="78"/>
                  <a:pt x="155" y="78"/>
                  <a:pt x="155" y="7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2" name="Freeform 755"/>
          <p:cNvSpPr>
            <a:spLocks noEditPoints="1"/>
          </p:cNvSpPr>
          <p:nvPr/>
        </p:nvSpPr>
        <p:spPr bwMode="auto">
          <a:xfrm>
            <a:off x="10045700" y="3733801"/>
            <a:ext cx="42333" cy="146051"/>
          </a:xfrm>
          <a:custGeom>
            <a:avLst/>
            <a:gdLst>
              <a:gd name="T0" fmla="*/ 16 w 32"/>
              <a:gd name="T1" fmla="*/ 111 h 111"/>
              <a:gd name="T2" fmla="*/ 27 w 32"/>
              <a:gd name="T3" fmla="*/ 106 h 111"/>
              <a:gd name="T4" fmla="*/ 32 w 32"/>
              <a:gd name="T5" fmla="*/ 95 h 111"/>
              <a:gd name="T6" fmla="*/ 32 w 32"/>
              <a:gd name="T7" fmla="*/ 16 h 111"/>
              <a:gd name="T8" fmla="*/ 27 w 32"/>
              <a:gd name="T9" fmla="*/ 5 h 111"/>
              <a:gd name="T10" fmla="*/ 16 w 32"/>
              <a:gd name="T11" fmla="*/ 0 h 111"/>
              <a:gd name="T12" fmla="*/ 5 w 32"/>
              <a:gd name="T13" fmla="*/ 5 h 111"/>
              <a:gd name="T14" fmla="*/ 0 w 32"/>
              <a:gd name="T15" fmla="*/ 16 h 111"/>
              <a:gd name="T16" fmla="*/ 0 w 32"/>
              <a:gd name="T17" fmla="*/ 95 h 111"/>
              <a:gd name="T18" fmla="*/ 5 w 32"/>
              <a:gd name="T19" fmla="*/ 106 h 111"/>
              <a:gd name="T20" fmla="*/ 16 w 32"/>
              <a:gd name="T21" fmla="*/ 111 h 111"/>
              <a:gd name="T22" fmla="*/ 16 w 32"/>
              <a:gd name="T23" fmla="*/ 111 h 111"/>
              <a:gd name="T24" fmla="*/ 16 w 32"/>
              <a:gd name="T2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11">
                <a:moveTo>
                  <a:pt x="16" y="111"/>
                </a:moveTo>
                <a:cubicBezTo>
                  <a:pt x="20" y="111"/>
                  <a:pt x="24" y="109"/>
                  <a:pt x="27" y="106"/>
                </a:cubicBezTo>
                <a:cubicBezTo>
                  <a:pt x="30" y="103"/>
                  <a:pt x="32" y="99"/>
                  <a:pt x="32" y="95"/>
                </a:cubicBezTo>
                <a:cubicBezTo>
                  <a:pt x="32" y="16"/>
                  <a:pt x="32" y="16"/>
                  <a:pt x="32" y="16"/>
                </a:cubicBezTo>
                <a:cubicBezTo>
                  <a:pt x="32" y="12"/>
                  <a:pt x="30" y="8"/>
                  <a:pt x="27" y="5"/>
                </a:cubicBezTo>
                <a:cubicBezTo>
                  <a:pt x="24" y="2"/>
                  <a:pt x="20" y="0"/>
                  <a:pt x="16" y="0"/>
                </a:cubicBezTo>
                <a:cubicBezTo>
                  <a:pt x="12" y="0"/>
                  <a:pt x="8" y="2"/>
                  <a:pt x="5" y="5"/>
                </a:cubicBezTo>
                <a:cubicBezTo>
                  <a:pt x="2" y="8"/>
                  <a:pt x="0" y="12"/>
                  <a:pt x="0" y="16"/>
                </a:cubicBezTo>
                <a:cubicBezTo>
                  <a:pt x="0" y="95"/>
                  <a:pt x="0" y="95"/>
                  <a:pt x="0" y="95"/>
                </a:cubicBezTo>
                <a:cubicBezTo>
                  <a:pt x="0" y="99"/>
                  <a:pt x="2" y="103"/>
                  <a:pt x="5" y="106"/>
                </a:cubicBezTo>
                <a:cubicBezTo>
                  <a:pt x="8" y="109"/>
                  <a:pt x="12" y="111"/>
                  <a:pt x="16" y="111"/>
                </a:cubicBezTo>
                <a:close/>
                <a:moveTo>
                  <a:pt x="16" y="111"/>
                </a:moveTo>
                <a:cubicBezTo>
                  <a:pt x="16" y="111"/>
                  <a:pt x="16" y="111"/>
                  <a:pt x="16" y="1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3" name="Freeform 756"/>
          <p:cNvSpPr>
            <a:spLocks noEditPoints="1"/>
          </p:cNvSpPr>
          <p:nvPr/>
        </p:nvSpPr>
        <p:spPr bwMode="auto">
          <a:xfrm>
            <a:off x="9941985" y="3774017"/>
            <a:ext cx="247649" cy="228600"/>
          </a:xfrm>
          <a:custGeom>
            <a:avLst/>
            <a:gdLst>
              <a:gd name="T0" fmla="*/ 180 w 190"/>
              <a:gd name="T1" fmla="*/ 37 h 174"/>
              <a:gd name="T2" fmla="*/ 152 w 190"/>
              <a:gd name="T3" fmla="*/ 4 h 174"/>
              <a:gd name="T4" fmla="*/ 140 w 190"/>
              <a:gd name="T5" fmla="*/ 1 h 174"/>
              <a:gd name="T6" fmla="*/ 130 w 190"/>
              <a:gd name="T7" fmla="*/ 7 h 174"/>
              <a:gd name="T8" fmla="*/ 127 w 190"/>
              <a:gd name="T9" fmla="*/ 19 h 174"/>
              <a:gd name="T10" fmla="*/ 133 w 190"/>
              <a:gd name="T11" fmla="*/ 29 h 174"/>
              <a:gd name="T12" fmla="*/ 151 w 190"/>
              <a:gd name="T13" fmla="*/ 51 h 174"/>
              <a:gd name="T14" fmla="*/ 158 w 190"/>
              <a:gd name="T15" fmla="*/ 80 h 174"/>
              <a:gd name="T16" fmla="*/ 153 w 190"/>
              <a:gd name="T17" fmla="*/ 104 h 174"/>
              <a:gd name="T18" fmla="*/ 140 w 190"/>
              <a:gd name="T19" fmla="*/ 124 h 174"/>
              <a:gd name="T20" fmla="*/ 119 w 190"/>
              <a:gd name="T21" fmla="*/ 138 h 174"/>
              <a:gd name="T22" fmla="*/ 95 w 190"/>
              <a:gd name="T23" fmla="*/ 143 h 174"/>
              <a:gd name="T24" fmla="*/ 70 w 190"/>
              <a:gd name="T25" fmla="*/ 138 h 174"/>
              <a:gd name="T26" fmla="*/ 50 w 190"/>
              <a:gd name="T27" fmla="*/ 124 h 174"/>
              <a:gd name="T28" fmla="*/ 37 w 190"/>
              <a:gd name="T29" fmla="*/ 104 h 174"/>
              <a:gd name="T30" fmla="*/ 32 w 190"/>
              <a:gd name="T31" fmla="*/ 80 h 174"/>
              <a:gd name="T32" fmla="*/ 38 w 190"/>
              <a:gd name="T33" fmla="*/ 51 h 174"/>
              <a:gd name="T34" fmla="*/ 57 w 190"/>
              <a:gd name="T35" fmla="*/ 29 h 174"/>
              <a:gd name="T36" fmla="*/ 63 w 190"/>
              <a:gd name="T37" fmla="*/ 19 h 174"/>
              <a:gd name="T38" fmla="*/ 60 w 190"/>
              <a:gd name="T39" fmla="*/ 7 h 174"/>
              <a:gd name="T40" fmla="*/ 50 w 190"/>
              <a:gd name="T41" fmla="*/ 1 h 174"/>
              <a:gd name="T42" fmla="*/ 38 w 190"/>
              <a:gd name="T43" fmla="*/ 4 h 174"/>
              <a:gd name="T44" fmla="*/ 10 w 190"/>
              <a:gd name="T45" fmla="*/ 37 h 174"/>
              <a:gd name="T46" fmla="*/ 0 w 190"/>
              <a:gd name="T47" fmla="*/ 80 h 174"/>
              <a:gd name="T48" fmla="*/ 8 w 190"/>
              <a:gd name="T49" fmla="*/ 116 h 174"/>
              <a:gd name="T50" fmla="*/ 28 w 190"/>
              <a:gd name="T51" fmla="*/ 146 h 174"/>
              <a:gd name="T52" fmla="*/ 58 w 190"/>
              <a:gd name="T53" fmla="*/ 167 h 174"/>
              <a:gd name="T54" fmla="*/ 95 w 190"/>
              <a:gd name="T55" fmla="*/ 174 h 174"/>
              <a:gd name="T56" fmla="*/ 132 w 190"/>
              <a:gd name="T57" fmla="*/ 167 h 174"/>
              <a:gd name="T58" fmla="*/ 162 w 190"/>
              <a:gd name="T59" fmla="*/ 146 h 174"/>
              <a:gd name="T60" fmla="*/ 182 w 190"/>
              <a:gd name="T61" fmla="*/ 116 h 174"/>
              <a:gd name="T62" fmla="*/ 190 w 190"/>
              <a:gd name="T63" fmla="*/ 80 h 174"/>
              <a:gd name="T64" fmla="*/ 180 w 190"/>
              <a:gd name="T65" fmla="*/ 37 h 174"/>
              <a:gd name="T66" fmla="*/ 180 w 190"/>
              <a:gd name="T67" fmla="*/ 37 h 174"/>
              <a:gd name="T68" fmla="*/ 180 w 190"/>
              <a:gd name="T69" fmla="*/ 3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0" h="174">
                <a:moveTo>
                  <a:pt x="180" y="37"/>
                </a:moveTo>
                <a:cubicBezTo>
                  <a:pt x="173" y="24"/>
                  <a:pt x="164" y="13"/>
                  <a:pt x="152" y="4"/>
                </a:cubicBezTo>
                <a:cubicBezTo>
                  <a:pt x="148" y="1"/>
                  <a:pt x="144" y="0"/>
                  <a:pt x="140" y="1"/>
                </a:cubicBezTo>
                <a:cubicBezTo>
                  <a:pt x="136" y="1"/>
                  <a:pt x="132" y="4"/>
                  <a:pt x="130" y="7"/>
                </a:cubicBezTo>
                <a:cubicBezTo>
                  <a:pt x="127" y="10"/>
                  <a:pt x="126" y="14"/>
                  <a:pt x="127" y="19"/>
                </a:cubicBezTo>
                <a:cubicBezTo>
                  <a:pt x="127" y="23"/>
                  <a:pt x="129" y="26"/>
                  <a:pt x="133" y="29"/>
                </a:cubicBezTo>
                <a:cubicBezTo>
                  <a:pt x="141" y="35"/>
                  <a:pt x="147" y="43"/>
                  <a:pt x="151" y="51"/>
                </a:cubicBezTo>
                <a:cubicBezTo>
                  <a:pt x="156" y="60"/>
                  <a:pt x="158" y="70"/>
                  <a:pt x="158" y="80"/>
                </a:cubicBezTo>
                <a:cubicBezTo>
                  <a:pt x="158" y="88"/>
                  <a:pt x="156" y="96"/>
                  <a:pt x="153" y="104"/>
                </a:cubicBezTo>
                <a:cubicBezTo>
                  <a:pt x="150" y="112"/>
                  <a:pt x="145" y="118"/>
                  <a:pt x="140" y="124"/>
                </a:cubicBezTo>
                <a:cubicBezTo>
                  <a:pt x="134" y="130"/>
                  <a:pt x="127" y="134"/>
                  <a:pt x="119" y="138"/>
                </a:cubicBezTo>
                <a:cubicBezTo>
                  <a:pt x="112" y="141"/>
                  <a:pt x="103" y="143"/>
                  <a:pt x="95" y="143"/>
                </a:cubicBezTo>
                <a:cubicBezTo>
                  <a:pt x="86" y="143"/>
                  <a:pt x="78" y="141"/>
                  <a:pt x="70" y="138"/>
                </a:cubicBezTo>
                <a:cubicBezTo>
                  <a:pt x="63" y="134"/>
                  <a:pt x="56" y="130"/>
                  <a:pt x="50" y="124"/>
                </a:cubicBezTo>
                <a:cubicBezTo>
                  <a:pt x="45" y="118"/>
                  <a:pt x="40" y="112"/>
                  <a:pt x="37" y="104"/>
                </a:cubicBezTo>
                <a:cubicBezTo>
                  <a:pt x="33" y="96"/>
                  <a:pt x="32" y="88"/>
                  <a:pt x="32" y="80"/>
                </a:cubicBezTo>
                <a:cubicBezTo>
                  <a:pt x="32" y="70"/>
                  <a:pt x="34" y="60"/>
                  <a:pt x="38" y="51"/>
                </a:cubicBezTo>
                <a:cubicBezTo>
                  <a:pt x="43" y="43"/>
                  <a:pt x="49" y="35"/>
                  <a:pt x="57" y="29"/>
                </a:cubicBezTo>
                <a:cubicBezTo>
                  <a:pt x="60" y="26"/>
                  <a:pt x="63" y="23"/>
                  <a:pt x="63" y="19"/>
                </a:cubicBezTo>
                <a:cubicBezTo>
                  <a:pt x="64" y="14"/>
                  <a:pt x="63" y="10"/>
                  <a:pt x="60" y="7"/>
                </a:cubicBezTo>
                <a:cubicBezTo>
                  <a:pt x="58" y="4"/>
                  <a:pt x="54" y="1"/>
                  <a:pt x="50" y="1"/>
                </a:cubicBezTo>
                <a:cubicBezTo>
                  <a:pt x="46" y="0"/>
                  <a:pt x="42" y="1"/>
                  <a:pt x="38" y="4"/>
                </a:cubicBezTo>
                <a:cubicBezTo>
                  <a:pt x="26" y="13"/>
                  <a:pt x="17" y="24"/>
                  <a:pt x="10" y="37"/>
                </a:cubicBezTo>
                <a:cubicBezTo>
                  <a:pt x="4" y="50"/>
                  <a:pt x="0" y="65"/>
                  <a:pt x="0" y="80"/>
                </a:cubicBezTo>
                <a:cubicBezTo>
                  <a:pt x="0" y="92"/>
                  <a:pt x="3" y="105"/>
                  <a:pt x="8" y="116"/>
                </a:cubicBezTo>
                <a:cubicBezTo>
                  <a:pt x="13" y="128"/>
                  <a:pt x="19" y="138"/>
                  <a:pt x="28" y="146"/>
                </a:cubicBezTo>
                <a:cubicBezTo>
                  <a:pt x="36" y="155"/>
                  <a:pt x="46" y="162"/>
                  <a:pt x="58" y="167"/>
                </a:cubicBezTo>
                <a:cubicBezTo>
                  <a:pt x="70" y="172"/>
                  <a:pt x="82" y="174"/>
                  <a:pt x="95" y="174"/>
                </a:cubicBezTo>
                <a:cubicBezTo>
                  <a:pt x="108" y="174"/>
                  <a:pt x="120" y="172"/>
                  <a:pt x="132" y="167"/>
                </a:cubicBezTo>
                <a:cubicBezTo>
                  <a:pt x="143" y="162"/>
                  <a:pt x="153" y="155"/>
                  <a:pt x="162" y="146"/>
                </a:cubicBezTo>
                <a:cubicBezTo>
                  <a:pt x="170" y="138"/>
                  <a:pt x="177" y="128"/>
                  <a:pt x="182" y="116"/>
                </a:cubicBezTo>
                <a:cubicBezTo>
                  <a:pt x="187" y="105"/>
                  <a:pt x="190" y="92"/>
                  <a:pt x="190" y="80"/>
                </a:cubicBezTo>
                <a:cubicBezTo>
                  <a:pt x="190" y="65"/>
                  <a:pt x="186" y="50"/>
                  <a:pt x="180" y="37"/>
                </a:cubicBezTo>
                <a:close/>
                <a:moveTo>
                  <a:pt x="180" y="37"/>
                </a:moveTo>
                <a:cubicBezTo>
                  <a:pt x="180" y="37"/>
                  <a:pt x="180" y="37"/>
                  <a:pt x="180" y="3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4" name="Freeform 757"/>
          <p:cNvSpPr>
            <a:spLocks noEditPoints="1"/>
          </p:cNvSpPr>
          <p:nvPr/>
        </p:nvSpPr>
        <p:spPr bwMode="auto">
          <a:xfrm>
            <a:off x="10331451" y="3727452"/>
            <a:ext cx="270933" cy="254000"/>
          </a:xfrm>
          <a:custGeom>
            <a:avLst/>
            <a:gdLst>
              <a:gd name="T0" fmla="*/ 184 w 206"/>
              <a:gd name="T1" fmla="*/ 111 h 194"/>
              <a:gd name="T2" fmla="*/ 166 w 206"/>
              <a:gd name="T3" fmla="*/ 117 h 194"/>
              <a:gd name="T4" fmla="*/ 153 w 206"/>
              <a:gd name="T5" fmla="*/ 123 h 194"/>
              <a:gd name="T6" fmla="*/ 138 w 206"/>
              <a:gd name="T7" fmla="*/ 102 h 194"/>
              <a:gd name="T8" fmla="*/ 141 w 206"/>
              <a:gd name="T9" fmla="*/ 70 h 194"/>
              <a:gd name="T10" fmla="*/ 142 w 206"/>
              <a:gd name="T11" fmla="*/ 63 h 194"/>
              <a:gd name="T12" fmla="*/ 122 w 206"/>
              <a:gd name="T13" fmla="*/ 65 h 194"/>
              <a:gd name="T14" fmla="*/ 87 w 206"/>
              <a:gd name="T15" fmla="*/ 64 h 194"/>
              <a:gd name="T16" fmla="*/ 84 w 206"/>
              <a:gd name="T17" fmla="*/ 45 h 194"/>
              <a:gd name="T18" fmla="*/ 94 w 206"/>
              <a:gd name="T19" fmla="*/ 30 h 194"/>
              <a:gd name="T20" fmla="*/ 89 w 206"/>
              <a:gd name="T21" fmla="*/ 6 h 194"/>
              <a:gd name="T22" fmla="*/ 55 w 206"/>
              <a:gd name="T23" fmla="*/ 6 h 194"/>
              <a:gd name="T24" fmla="*/ 50 w 206"/>
              <a:gd name="T25" fmla="*/ 32 h 194"/>
              <a:gd name="T26" fmla="*/ 58 w 206"/>
              <a:gd name="T27" fmla="*/ 46 h 194"/>
              <a:gd name="T28" fmla="*/ 54 w 206"/>
              <a:gd name="T29" fmla="*/ 63 h 194"/>
              <a:gd name="T30" fmla="*/ 9 w 206"/>
              <a:gd name="T31" fmla="*/ 65 h 194"/>
              <a:gd name="T32" fmla="*/ 3 w 206"/>
              <a:gd name="T33" fmla="*/ 64 h 194"/>
              <a:gd name="T34" fmla="*/ 0 w 206"/>
              <a:gd name="T35" fmla="*/ 190 h 194"/>
              <a:gd name="T36" fmla="*/ 1 w 206"/>
              <a:gd name="T37" fmla="*/ 190 h 194"/>
              <a:gd name="T38" fmla="*/ 6 w 206"/>
              <a:gd name="T39" fmla="*/ 190 h 194"/>
              <a:gd name="T40" fmla="*/ 40 w 206"/>
              <a:gd name="T41" fmla="*/ 194 h 194"/>
              <a:gd name="T42" fmla="*/ 60 w 206"/>
              <a:gd name="T43" fmla="*/ 179 h 194"/>
              <a:gd name="T44" fmla="*/ 54 w 206"/>
              <a:gd name="T45" fmla="*/ 166 h 194"/>
              <a:gd name="T46" fmla="*/ 48 w 206"/>
              <a:gd name="T47" fmla="*/ 148 h 194"/>
              <a:gd name="T48" fmla="*/ 73 w 206"/>
              <a:gd name="T49" fmla="*/ 126 h 194"/>
              <a:gd name="T50" fmla="*/ 96 w 206"/>
              <a:gd name="T51" fmla="*/ 147 h 194"/>
              <a:gd name="T52" fmla="*/ 89 w 206"/>
              <a:gd name="T53" fmla="*/ 164 h 194"/>
              <a:gd name="T54" fmla="*/ 82 w 206"/>
              <a:gd name="T55" fmla="*/ 180 h 194"/>
              <a:gd name="T56" fmla="*/ 100 w 206"/>
              <a:gd name="T57" fmla="*/ 193 h 194"/>
              <a:gd name="T58" fmla="*/ 126 w 206"/>
              <a:gd name="T59" fmla="*/ 191 h 194"/>
              <a:gd name="T60" fmla="*/ 143 w 206"/>
              <a:gd name="T61" fmla="*/ 189 h 194"/>
              <a:gd name="T62" fmla="*/ 141 w 206"/>
              <a:gd name="T63" fmla="*/ 175 h 194"/>
              <a:gd name="T64" fmla="*/ 152 w 206"/>
              <a:gd name="T65" fmla="*/ 145 h 194"/>
              <a:gd name="T66" fmla="*/ 168 w 206"/>
              <a:gd name="T67" fmla="*/ 152 h 194"/>
              <a:gd name="T68" fmla="*/ 185 w 206"/>
              <a:gd name="T69" fmla="*/ 159 h 194"/>
              <a:gd name="T70" fmla="*/ 206 w 206"/>
              <a:gd name="T71" fmla="*/ 136 h 194"/>
              <a:gd name="T72" fmla="*/ 200 w 206"/>
              <a:gd name="T73" fmla="*/ 11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6" h="194">
                <a:moveTo>
                  <a:pt x="200" y="118"/>
                </a:moveTo>
                <a:cubicBezTo>
                  <a:pt x="196" y="113"/>
                  <a:pt x="191" y="111"/>
                  <a:pt x="184" y="111"/>
                </a:cubicBezTo>
                <a:cubicBezTo>
                  <a:pt x="181" y="111"/>
                  <a:pt x="177" y="111"/>
                  <a:pt x="174" y="112"/>
                </a:cubicBezTo>
                <a:cubicBezTo>
                  <a:pt x="171" y="114"/>
                  <a:pt x="168" y="115"/>
                  <a:pt x="166" y="117"/>
                </a:cubicBezTo>
                <a:cubicBezTo>
                  <a:pt x="164" y="118"/>
                  <a:pt x="162" y="119"/>
                  <a:pt x="159" y="121"/>
                </a:cubicBezTo>
                <a:cubicBezTo>
                  <a:pt x="157" y="122"/>
                  <a:pt x="155" y="123"/>
                  <a:pt x="153" y="123"/>
                </a:cubicBezTo>
                <a:cubicBezTo>
                  <a:pt x="150" y="123"/>
                  <a:pt x="146" y="121"/>
                  <a:pt x="142" y="117"/>
                </a:cubicBezTo>
                <a:cubicBezTo>
                  <a:pt x="139" y="114"/>
                  <a:pt x="138" y="109"/>
                  <a:pt x="138" y="102"/>
                </a:cubicBezTo>
                <a:cubicBezTo>
                  <a:pt x="138" y="95"/>
                  <a:pt x="139" y="85"/>
                  <a:pt x="141" y="72"/>
                </a:cubicBezTo>
                <a:cubicBezTo>
                  <a:pt x="141" y="72"/>
                  <a:pt x="141" y="71"/>
                  <a:pt x="141" y="70"/>
                </a:cubicBezTo>
                <a:cubicBezTo>
                  <a:pt x="142" y="68"/>
                  <a:pt x="142" y="67"/>
                  <a:pt x="142" y="65"/>
                </a:cubicBezTo>
                <a:cubicBezTo>
                  <a:pt x="142" y="64"/>
                  <a:pt x="142" y="63"/>
                  <a:pt x="142" y="63"/>
                </a:cubicBezTo>
                <a:cubicBezTo>
                  <a:pt x="142" y="63"/>
                  <a:pt x="142" y="63"/>
                  <a:pt x="142" y="63"/>
                </a:cubicBezTo>
                <a:cubicBezTo>
                  <a:pt x="139" y="63"/>
                  <a:pt x="132" y="64"/>
                  <a:pt x="122" y="65"/>
                </a:cubicBezTo>
                <a:cubicBezTo>
                  <a:pt x="113" y="66"/>
                  <a:pt x="105" y="67"/>
                  <a:pt x="100" y="67"/>
                </a:cubicBezTo>
                <a:cubicBezTo>
                  <a:pt x="95" y="67"/>
                  <a:pt x="91" y="66"/>
                  <a:pt x="87" y="64"/>
                </a:cubicBezTo>
                <a:cubicBezTo>
                  <a:pt x="84" y="62"/>
                  <a:pt x="82" y="58"/>
                  <a:pt x="82" y="53"/>
                </a:cubicBezTo>
                <a:cubicBezTo>
                  <a:pt x="82" y="50"/>
                  <a:pt x="83" y="47"/>
                  <a:pt x="84" y="45"/>
                </a:cubicBezTo>
                <a:cubicBezTo>
                  <a:pt x="86" y="42"/>
                  <a:pt x="87" y="40"/>
                  <a:pt x="89" y="38"/>
                </a:cubicBezTo>
                <a:cubicBezTo>
                  <a:pt x="91" y="36"/>
                  <a:pt x="92" y="33"/>
                  <a:pt x="94" y="30"/>
                </a:cubicBezTo>
                <a:cubicBezTo>
                  <a:pt x="95" y="27"/>
                  <a:pt x="96" y="24"/>
                  <a:pt x="96" y="21"/>
                </a:cubicBezTo>
                <a:cubicBezTo>
                  <a:pt x="96" y="14"/>
                  <a:pt x="94" y="9"/>
                  <a:pt x="89" y="6"/>
                </a:cubicBezTo>
                <a:cubicBezTo>
                  <a:pt x="85" y="2"/>
                  <a:pt x="79" y="0"/>
                  <a:pt x="73" y="0"/>
                </a:cubicBezTo>
                <a:cubicBezTo>
                  <a:pt x="66" y="0"/>
                  <a:pt x="60" y="2"/>
                  <a:pt x="55" y="6"/>
                </a:cubicBezTo>
                <a:cubicBezTo>
                  <a:pt x="50" y="10"/>
                  <a:pt x="48" y="15"/>
                  <a:pt x="48" y="21"/>
                </a:cubicBezTo>
                <a:cubicBezTo>
                  <a:pt x="48" y="25"/>
                  <a:pt x="48" y="28"/>
                  <a:pt x="50" y="32"/>
                </a:cubicBezTo>
                <a:cubicBezTo>
                  <a:pt x="51" y="35"/>
                  <a:pt x="52" y="38"/>
                  <a:pt x="54" y="40"/>
                </a:cubicBezTo>
                <a:cubicBezTo>
                  <a:pt x="55" y="42"/>
                  <a:pt x="57" y="44"/>
                  <a:pt x="58" y="46"/>
                </a:cubicBezTo>
                <a:cubicBezTo>
                  <a:pt x="59" y="49"/>
                  <a:pt x="60" y="51"/>
                  <a:pt x="60" y="52"/>
                </a:cubicBezTo>
                <a:cubicBezTo>
                  <a:pt x="60" y="56"/>
                  <a:pt x="58" y="60"/>
                  <a:pt x="54" y="63"/>
                </a:cubicBezTo>
                <a:cubicBezTo>
                  <a:pt x="51" y="66"/>
                  <a:pt x="46" y="68"/>
                  <a:pt x="40" y="68"/>
                </a:cubicBezTo>
                <a:cubicBezTo>
                  <a:pt x="32" y="68"/>
                  <a:pt x="22" y="67"/>
                  <a:pt x="9" y="65"/>
                </a:cubicBezTo>
                <a:cubicBezTo>
                  <a:pt x="9" y="65"/>
                  <a:pt x="8" y="65"/>
                  <a:pt x="7" y="64"/>
                </a:cubicBezTo>
                <a:cubicBezTo>
                  <a:pt x="5" y="64"/>
                  <a:pt x="4" y="64"/>
                  <a:pt x="3" y="64"/>
                </a:cubicBezTo>
                <a:cubicBezTo>
                  <a:pt x="1" y="64"/>
                  <a:pt x="1" y="63"/>
                  <a:pt x="0" y="63"/>
                </a:cubicBezTo>
                <a:cubicBezTo>
                  <a:pt x="0" y="190"/>
                  <a:pt x="0" y="190"/>
                  <a:pt x="0" y="190"/>
                </a:cubicBezTo>
                <a:cubicBezTo>
                  <a:pt x="0" y="190"/>
                  <a:pt x="0" y="190"/>
                  <a:pt x="1" y="190"/>
                </a:cubicBezTo>
                <a:cubicBezTo>
                  <a:pt x="1" y="190"/>
                  <a:pt x="1" y="190"/>
                  <a:pt x="1" y="190"/>
                </a:cubicBezTo>
                <a:cubicBezTo>
                  <a:pt x="3" y="190"/>
                  <a:pt x="3" y="190"/>
                  <a:pt x="3" y="190"/>
                </a:cubicBezTo>
                <a:cubicBezTo>
                  <a:pt x="3" y="190"/>
                  <a:pt x="4" y="190"/>
                  <a:pt x="6" y="190"/>
                </a:cubicBezTo>
                <a:cubicBezTo>
                  <a:pt x="8" y="191"/>
                  <a:pt x="9" y="191"/>
                  <a:pt x="9" y="191"/>
                </a:cubicBezTo>
                <a:cubicBezTo>
                  <a:pt x="22" y="193"/>
                  <a:pt x="32" y="194"/>
                  <a:pt x="40" y="194"/>
                </a:cubicBezTo>
                <a:cubicBezTo>
                  <a:pt x="46" y="194"/>
                  <a:pt x="51" y="193"/>
                  <a:pt x="54" y="190"/>
                </a:cubicBezTo>
                <a:cubicBezTo>
                  <a:pt x="58" y="186"/>
                  <a:pt x="60" y="182"/>
                  <a:pt x="60" y="179"/>
                </a:cubicBezTo>
                <a:cubicBezTo>
                  <a:pt x="60" y="177"/>
                  <a:pt x="59" y="175"/>
                  <a:pt x="58" y="172"/>
                </a:cubicBezTo>
                <a:cubicBezTo>
                  <a:pt x="57" y="170"/>
                  <a:pt x="55" y="168"/>
                  <a:pt x="54" y="166"/>
                </a:cubicBezTo>
                <a:cubicBezTo>
                  <a:pt x="52" y="164"/>
                  <a:pt x="51" y="161"/>
                  <a:pt x="50" y="158"/>
                </a:cubicBezTo>
                <a:cubicBezTo>
                  <a:pt x="48" y="155"/>
                  <a:pt x="48" y="151"/>
                  <a:pt x="48" y="148"/>
                </a:cubicBezTo>
                <a:cubicBezTo>
                  <a:pt x="48" y="141"/>
                  <a:pt x="50" y="136"/>
                  <a:pt x="55" y="132"/>
                </a:cubicBezTo>
                <a:cubicBezTo>
                  <a:pt x="60" y="128"/>
                  <a:pt x="66" y="126"/>
                  <a:pt x="73" y="126"/>
                </a:cubicBezTo>
                <a:cubicBezTo>
                  <a:pt x="79" y="126"/>
                  <a:pt x="85" y="128"/>
                  <a:pt x="89" y="132"/>
                </a:cubicBezTo>
                <a:cubicBezTo>
                  <a:pt x="94" y="136"/>
                  <a:pt x="96" y="141"/>
                  <a:pt x="96" y="147"/>
                </a:cubicBezTo>
                <a:cubicBezTo>
                  <a:pt x="96" y="150"/>
                  <a:pt x="95" y="154"/>
                  <a:pt x="94" y="157"/>
                </a:cubicBezTo>
                <a:cubicBezTo>
                  <a:pt x="92" y="160"/>
                  <a:pt x="91" y="162"/>
                  <a:pt x="89" y="164"/>
                </a:cubicBezTo>
                <a:cubicBezTo>
                  <a:pt x="87" y="166"/>
                  <a:pt x="86" y="168"/>
                  <a:pt x="84" y="171"/>
                </a:cubicBezTo>
                <a:cubicBezTo>
                  <a:pt x="83" y="174"/>
                  <a:pt x="82" y="177"/>
                  <a:pt x="82" y="180"/>
                </a:cubicBezTo>
                <a:cubicBezTo>
                  <a:pt x="82" y="184"/>
                  <a:pt x="84" y="188"/>
                  <a:pt x="87" y="190"/>
                </a:cubicBezTo>
                <a:cubicBezTo>
                  <a:pt x="91" y="192"/>
                  <a:pt x="95" y="193"/>
                  <a:pt x="100" y="193"/>
                </a:cubicBezTo>
                <a:cubicBezTo>
                  <a:pt x="104" y="193"/>
                  <a:pt x="108" y="193"/>
                  <a:pt x="112" y="193"/>
                </a:cubicBezTo>
                <a:cubicBezTo>
                  <a:pt x="116" y="192"/>
                  <a:pt x="121" y="192"/>
                  <a:pt x="126" y="191"/>
                </a:cubicBezTo>
                <a:cubicBezTo>
                  <a:pt x="132" y="190"/>
                  <a:pt x="136" y="190"/>
                  <a:pt x="138" y="190"/>
                </a:cubicBezTo>
                <a:cubicBezTo>
                  <a:pt x="139" y="189"/>
                  <a:pt x="141" y="189"/>
                  <a:pt x="143" y="189"/>
                </a:cubicBezTo>
                <a:cubicBezTo>
                  <a:pt x="143" y="189"/>
                  <a:pt x="143" y="189"/>
                  <a:pt x="143" y="189"/>
                </a:cubicBezTo>
                <a:cubicBezTo>
                  <a:pt x="143" y="186"/>
                  <a:pt x="142" y="181"/>
                  <a:pt x="141" y="175"/>
                </a:cubicBezTo>
                <a:cubicBezTo>
                  <a:pt x="139" y="168"/>
                  <a:pt x="139" y="164"/>
                  <a:pt x="139" y="160"/>
                </a:cubicBezTo>
                <a:cubicBezTo>
                  <a:pt x="139" y="150"/>
                  <a:pt x="143" y="145"/>
                  <a:pt x="152" y="145"/>
                </a:cubicBezTo>
                <a:cubicBezTo>
                  <a:pt x="155" y="145"/>
                  <a:pt x="158" y="146"/>
                  <a:pt x="161" y="147"/>
                </a:cubicBezTo>
                <a:cubicBezTo>
                  <a:pt x="164" y="149"/>
                  <a:pt x="166" y="150"/>
                  <a:pt x="168" y="152"/>
                </a:cubicBezTo>
                <a:cubicBezTo>
                  <a:pt x="170" y="154"/>
                  <a:pt x="172" y="155"/>
                  <a:pt x="175" y="157"/>
                </a:cubicBezTo>
                <a:cubicBezTo>
                  <a:pt x="178" y="158"/>
                  <a:pt x="181" y="159"/>
                  <a:pt x="185" y="159"/>
                </a:cubicBezTo>
                <a:cubicBezTo>
                  <a:pt x="191" y="159"/>
                  <a:pt x="196" y="157"/>
                  <a:pt x="200" y="152"/>
                </a:cubicBezTo>
                <a:cubicBezTo>
                  <a:pt x="204" y="148"/>
                  <a:pt x="206" y="142"/>
                  <a:pt x="206" y="136"/>
                </a:cubicBezTo>
                <a:cubicBezTo>
                  <a:pt x="206" y="129"/>
                  <a:pt x="204" y="123"/>
                  <a:pt x="200" y="118"/>
                </a:cubicBezTo>
                <a:close/>
                <a:moveTo>
                  <a:pt x="200" y="118"/>
                </a:moveTo>
                <a:cubicBezTo>
                  <a:pt x="200" y="118"/>
                  <a:pt x="200" y="118"/>
                  <a:pt x="200" y="11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5" name="Freeform 758"/>
          <p:cNvSpPr>
            <a:spLocks noEditPoints="1"/>
          </p:cNvSpPr>
          <p:nvPr/>
        </p:nvSpPr>
        <p:spPr bwMode="auto">
          <a:xfrm>
            <a:off x="1701801" y="2948517"/>
            <a:ext cx="247649" cy="247651"/>
          </a:xfrm>
          <a:custGeom>
            <a:avLst/>
            <a:gdLst>
              <a:gd name="T0" fmla="*/ 176 w 189"/>
              <a:gd name="T1" fmla="*/ 47 h 189"/>
              <a:gd name="T2" fmla="*/ 142 w 189"/>
              <a:gd name="T3" fmla="*/ 12 h 189"/>
              <a:gd name="T4" fmla="*/ 94 w 189"/>
              <a:gd name="T5" fmla="*/ 0 h 189"/>
              <a:gd name="T6" fmla="*/ 47 w 189"/>
              <a:gd name="T7" fmla="*/ 12 h 189"/>
              <a:gd name="T8" fmla="*/ 12 w 189"/>
              <a:gd name="T9" fmla="*/ 47 h 189"/>
              <a:gd name="T10" fmla="*/ 0 w 189"/>
              <a:gd name="T11" fmla="*/ 94 h 189"/>
              <a:gd name="T12" fmla="*/ 12 w 189"/>
              <a:gd name="T13" fmla="*/ 142 h 189"/>
              <a:gd name="T14" fmla="*/ 47 w 189"/>
              <a:gd name="T15" fmla="*/ 176 h 189"/>
              <a:gd name="T16" fmla="*/ 94 w 189"/>
              <a:gd name="T17" fmla="*/ 189 h 189"/>
              <a:gd name="T18" fmla="*/ 142 w 189"/>
              <a:gd name="T19" fmla="*/ 176 h 189"/>
              <a:gd name="T20" fmla="*/ 176 w 189"/>
              <a:gd name="T21" fmla="*/ 142 h 189"/>
              <a:gd name="T22" fmla="*/ 189 w 189"/>
              <a:gd name="T23" fmla="*/ 94 h 189"/>
              <a:gd name="T24" fmla="*/ 176 w 189"/>
              <a:gd name="T25" fmla="*/ 47 h 189"/>
              <a:gd name="T26" fmla="*/ 110 w 189"/>
              <a:gd name="T27" fmla="*/ 153 h 189"/>
              <a:gd name="T28" fmla="*/ 109 w 189"/>
              <a:gd name="T29" fmla="*/ 156 h 189"/>
              <a:gd name="T30" fmla="*/ 106 w 189"/>
              <a:gd name="T31" fmla="*/ 157 h 189"/>
              <a:gd name="T32" fmla="*/ 82 w 189"/>
              <a:gd name="T33" fmla="*/ 157 h 189"/>
              <a:gd name="T34" fmla="*/ 80 w 189"/>
              <a:gd name="T35" fmla="*/ 156 h 189"/>
              <a:gd name="T36" fmla="*/ 79 w 189"/>
              <a:gd name="T37" fmla="*/ 153 h 189"/>
              <a:gd name="T38" fmla="*/ 79 w 189"/>
              <a:gd name="T39" fmla="*/ 130 h 189"/>
              <a:gd name="T40" fmla="*/ 80 w 189"/>
              <a:gd name="T41" fmla="*/ 127 h 189"/>
              <a:gd name="T42" fmla="*/ 82 w 189"/>
              <a:gd name="T43" fmla="*/ 126 h 189"/>
              <a:gd name="T44" fmla="*/ 106 w 189"/>
              <a:gd name="T45" fmla="*/ 126 h 189"/>
              <a:gd name="T46" fmla="*/ 109 w 189"/>
              <a:gd name="T47" fmla="*/ 127 h 189"/>
              <a:gd name="T48" fmla="*/ 110 w 189"/>
              <a:gd name="T49" fmla="*/ 130 h 189"/>
              <a:gd name="T50" fmla="*/ 110 w 189"/>
              <a:gd name="T51" fmla="*/ 153 h 189"/>
              <a:gd name="T52" fmla="*/ 140 w 189"/>
              <a:gd name="T53" fmla="*/ 81 h 189"/>
              <a:gd name="T54" fmla="*/ 137 w 189"/>
              <a:gd name="T55" fmla="*/ 88 h 189"/>
              <a:gd name="T56" fmla="*/ 131 w 189"/>
              <a:gd name="T57" fmla="*/ 94 h 189"/>
              <a:gd name="T58" fmla="*/ 125 w 189"/>
              <a:gd name="T59" fmla="*/ 98 h 189"/>
              <a:gd name="T60" fmla="*/ 119 w 189"/>
              <a:gd name="T61" fmla="*/ 102 h 189"/>
              <a:gd name="T62" fmla="*/ 113 w 189"/>
              <a:gd name="T63" fmla="*/ 108 h 189"/>
              <a:gd name="T64" fmla="*/ 110 w 189"/>
              <a:gd name="T65" fmla="*/ 114 h 189"/>
              <a:gd name="T66" fmla="*/ 109 w 189"/>
              <a:gd name="T67" fmla="*/ 117 h 189"/>
              <a:gd name="T68" fmla="*/ 106 w 189"/>
              <a:gd name="T69" fmla="*/ 118 h 189"/>
              <a:gd name="T70" fmla="*/ 82 w 189"/>
              <a:gd name="T71" fmla="*/ 118 h 189"/>
              <a:gd name="T72" fmla="*/ 80 w 189"/>
              <a:gd name="T73" fmla="*/ 117 h 189"/>
              <a:gd name="T74" fmla="*/ 79 w 189"/>
              <a:gd name="T75" fmla="*/ 114 h 189"/>
              <a:gd name="T76" fmla="*/ 79 w 189"/>
              <a:gd name="T77" fmla="*/ 109 h 189"/>
              <a:gd name="T78" fmla="*/ 85 w 189"/>
              <a:gd name="T79" fmla="*/ 94 h 189"/>
              <a:gd name="T80" fmla="*/ 99 w 189"/>
              <a:gd name="T81" fmla="*/ 83 h 189"/>
              <a:gd name="T82" fmla="*/ 108 w 189"/>
              <a:gd name="T83" fmla="*/ 78 h 189"/>
              <a:gd name="T84" fmla="*/ 110 w 189"/>
              <a:gd name="T85" fmla="*/ 70 h 189"/>
              <a:gd name="T86" fmla="*/ 105 w 189"/>
              <a:gd name="T87" fmla="*/ 63 h 189"/>
              <a:gd name="T88" fmla="*/ 95 w 189"/>
              <a:gd name="T89" fmla="*/ 60 h 189"/>
              <a:gd name="T90" fmla="*/ 84 w 189"/>
              <a:gd name="T91" fmla="*/ 63 h 189"/>
              <a:gd name="T92" fmla="*/ 74 w 189"/>
              <a:gd name="T93" fmla="*/ 74 h 189"/>
              <a:gd name="T94" fmla="*/ 71 w 189"/>
              <a:gd name="T95" fmla="*/ 76 h 189"/>
              <a:gd name="T96" fmla="*/ 68 w 189"/>
              <a:gd name="T97" fmla="*/ 75 h 189"/>
              <a:gd name="T98" fmla="*/ 52 w 189"/>
              <a:gd name="T99" fmla="*/ 63 h 189"/>
              <a:gd name="T100" fmla="*/ 51 w 189"/>
              <a:gd name="T101" fmla="*/ 57 h 189"/>
              <a:gd name="T102" fmla="*/ 97 w 189"/>
              <a:gd name="T103" fmla="*/ 31 h 189"/>
              <a:gd name="T104" fmla="*/ 118 w 189"/>
              <a:gd name="T105" fmla="*/ 36 h 189"/>
              <a:gd name="T106" fmla="*/ 135 w 189"/>
              <a:gd name="T107" fmla="*/ 50 h 189"/>
              <a:gd name="T108" fmla="*/ 142 w 189"/>
              <a:gd name="T109" fmla="*/ 71 h 189"/>
              <a:gd name="T110" fmla="*/ 140 w 189"/>
              <a:gd name="T111" fmla="*/ 81 h 189"/>
              <a:gd name="T112" fmla="*/ 140 w 189"/>
              <a:gd name="T113" fmla="*/ 81 h 189"/>
              <a:gd name="T114" fmla="*/ 140 w 189"/>
              <a:gd name="T115" fmla="*/ 8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9" h="189">
                <a:moveTo>
                  <a:pt x="176" y="47"/>
                </a:moveTo>
                <a:cubicBezTo>
                  <a:pt x="168" y="32"/>
                  <a:pt x="156" y="21"/>
                  <a:pt x="142" y="12"/>
                </a:cubicBezTo>
                <a:cubicBezTo>
                  <a:pt x="127" y="4"/>
                  <a:pt x="111" y="0"/>
                  <a:pt x="94" y="0"/>
                </a:cubicBezTo>
                <a:cubicBezTo>
                  <a:pt x="77" y="0"/>
                  <a:pt x="61" y="4"/>
                  <a:pt x="47" y="12"/>
                </a:cubicBezTo>
                <a:cubicBezTo>
                  <a:pt x="32" y="21"/>
                  <a:pt x="21" y="32"/>
                  <a:pt x="12" y="47"/>
                </a:cubicBezTo>
                <a:cubicBezTo>
                  <a:pt x="4" y="61"/>
                  <a:pt x="0" y="77"/>
                  <a:pt x="0" y="94"/>
                </a:cubicBezTo>
                <a:cubicBezTo>
                  <a:pt x="0" y="111"/>
                  <a:pt x="4" y="127"/>
                  <a:pt x="12" y="142"/>
                </a:cubicBezTo>
                <a:cubicBezTo>
                  <a:pt x="21" y="156"/>
                  <a:pt x="32" y="168"/>
                  <a:pt x="47" y="176"/>
                </a:cubicBezTo>
                <a:cubicBezTo>
                  <a:pt x="61" y="185"/>
                  <a:pt x="77" y="189"/>
                  <a:pt x="94" y="189"/>
                </a:cubicBezTo>
                <a:cubicBezTo>
                  <a:pt x="111" y="189"/>
                  <a:pt x="127" y="185"/>
                  <a:pt x="142" y="176"/>
                </a:cubicBezTo>
                <a:cubicBezTo>
                  <a:pt x="156" y="168"/>
                  <a:pt x="168" y="156"/>
                  <a:pt x="176" y="142"/>
                </a:cubicBezTo>
                <a:cubicBezTo>
                  <a:pt x="185" y="127"/>
                  <a:pt x="189" y="111"/>
                  <a:pt x="189" y="94"/>
                </a:cubicBezTo>
                <a:cubicBezTo>
                  <a:pt x="189" y="77"/>
                  <a:pt x="185" y="61"/>
                  <a:pt x="176" y="47"/>
                </a:cubicBezTo>
                <a:close/>
                <a:moveTo>
                  <a:pt x="110" y="153"/>
                </a:moveTo>
                <a:cubicBezTo>
                  <a:pt x="110" y="155"/>
                  <a:pt x="110" y="155"/>
                  <a:pt x="109" y="156"/>
                </a:cubicBezTo>
                <a:cubicBezTo>
                  <a:pt x="108" y="157"/>
                  <a:pt x="107" y="157"/>
                  <a:pt x="106" y="157"/>
                </a:cubicBezTo>
                <a:cubicBezTo>
                  <a:pt x="82" y="157"/>
                  <a:pt x="82" y="157"/>
                  <a:pt x="82" y="157"/>
                </a:cubicBezTo>
                <a:cubicBezTo>
                  <a:pt x="81" y="157"/>
                  <a:pt x="80" y="157"/>
                  <a:pt x="80" y="156"/>
                </a:cubicBezTo>
                <a:cubicBezTo>
                  <a:pt x="79" y="155"/>
                  <a:pt x="79" y="155"/>
                  <a:pt x="79" y="153"/>
                </a:cubicBezTo>
                <a:cubicBezTo>
                  <a:pt x="79" y="130"/>
                  <a:pt x="79" y="130"/>
                  <a:pt x="79" y="130"/>
                </a:cubicBezTo>
                <a:cubicBezTo>
                  <a:pt x="79" y="129"/>
                  <a:pt x="79" y="128"/>
                  <a:pt x="80" y="127"/>
                </a:cubicBezTo>
                <a:cubicBezTo>
                  <a:pt x="80" y="126"/>
                  <a:pt x="81" y="126"/>
                  <a:pt x="82" y="126"/>
                </a:cubicBezTo>
                <a:cubicBezTo>
                  <a:pt x="106" y="126"/>
                  <a:pt x="106" y="126"/>
                  <a:pt x="106" y="126"/>
                </a:cubicBezTo>
                <a:cubicBezTo>
                  <a:pt x="107" y="126"/>
                  <a:pt x="108" y="126"/>
                  <a:pt x="109" y="127"/>
                </a:cubicBezTo>
                <a:cubicBezTo>
                  <a:pt x="110" y="128"/>
                  <a:pt x="110" y="129"/>
                  <a:pt x="110" y="130"/>
                </a:cubicBezTo>
                <a:lnTo>
                  <a:pt x="110" y="153"/>
                </a:lnTo>
                <a:close/>
                <a:moveTo>
                  <a:pt x="140" y="81"/>
                </a:moveTo>
                <a:cubicBezTo>
                  <a:pt x="139" y="84"/>
                  <a:pt x="138" y="86"/>
                  <a:pt x="137" y="88"/>
                </a:cubicBezTo>
                <a:cubicBezTo>
                  <a:pt x="135" y="90"/>
                  <a:pt x="134" y="92"/>
                  <a:pt x="131" y="94"/>
                </a:cubicBezTo>
                <a:cubicBezTo>
                  <a:pt x="129" y="96"/>
                  <a:pt x="127" y="97"/>
                  <a:pt x="125" y="98"/>
                </a:cubicBezTo>
                <a:cubicBezTo>
                  <a:pt x="124" y="99"/>
                  <a:pt x="122" y="100"/>
                  <a:pt x="119" y="102"/>
                </a:cubicBezTo>
                <a:cubicBezTo>
                  <a:pt x="117" y="103"/>
                  <a:pt x="115" y="105"/>
                  <a:pt x="113" y="108"/>
                </a:cubicBezTo>
                <a:cubicBezTo>
                  <a:pt x="111" y="110"/>
                  <a:pt x="110" y="112"/>
                  <a:pt x="110" y="114"/>
                </a:cubicBezTo>
                <a:cubicBezTo>
                  <a:pt x="110" y="115"/>
                  <a:pt x="110" y="116"/>
                  <a:pt x="109" y="117"/>
                </a:cubicBezTo>
                <a:cubicBezTo>
                  <a:pt x="108" y="117"/>
                  <a:pt x="107" y="118"/>
                  <a:pt x="106" y="118"/>
                </a:cubicBezTo>
                <a:cubicBezTo>
                  <a:pt x="82" y="118"/>
                  <a:pt x="82" y="118"/>
                  <a:pt x="82" y="118"/>
                </a:cubicBezTo>
                <a:cubicBezTo>
                  <a:pt x="81" y="118"/>
                  <a:pt x="80" y="117"/>
                  <a:pt x="80" y="117"/>
                </a:cubicBezTo>
                <a:cubicBezTo>
                  <a:pt x="79" y="116"/>
                  <a:pt x="79" y="115"/>
                  <a:pt x="79" y="114"/>
                </a:cubicBezTo>
                <a:cubicBezTo>
                  <a:pt x="79" y="109"/>
                  <a:pt x="79" y="109"/>
                  <a:pt x="79" y="109"/>
                </a:cubicBezTo>
                <a:cubicBezTo>
                  <a:pt x="79" y="104"/>
                  <a:pt x="81" y="99"/>
                  <a:pt x="85" y="94"/>
                </a:cubicBezTo>
                <a:cubicBezTo>
                  <a:pt x="89" y="89"/>
                  <a:pt x="94" y="86"/>
                  <a:pt x="99" y="83"/>
                </a:cubicBezTo>
                <a:cubicBezTo>
                  <a:pt x="103" y="82"/>
                  <a:pt x="106" y="80"/>
                  <a:pt x="108" y="78"/>
                </a:cubicBezTo>
                <a:cubicBezTo>
                  <a:pt x="109" y="76"/>
                  <a:pt x="110" y="73"/>
                  <a:pt x="110" y="70"/>
                </a:cubicBezTo>
                <a:cubicBezTo>
                  <a:pt x="110" y="68"/>
                  <a:pt x="109" y="65"/>
                  <a:pt x="105" y="63"/>
                </a:cubicBezTo>
                <a:cubicBezTo>
                  <a:pt x="102" y="61"/>
                  <a:pt x="99" y="60"/>
                  <a:pt x="95" y="60"/>
                </a:cubicBezTo>
                <a:cubicBezTo>
                  <a:pt x="91" y="60"/>
                  <a:pt x="87" y="61"/>
                  <a:pt x="84" y="63"/>
                </a:cubicBezTo>
                <a:cubicBezTo>
                  <a:pt x="82" y="65"/>
                  <a:pt x="78" y="69"/>
                  <a:pt x="74" y="74"/>
                </a:cubicBezTo>
                <a:cubicBezTo>
                  <a:pt x="73" y="75"/>
                  <a:pt x="72" y="76"/>
                  <a:pt x="71" y="76"/>
                </a:cubicBezTo>
                <a:cubicBezTo>
                  <a:pt x="70" y="76"/>
                  <a:pt x="69" y="75"/>
                  <a:pt x="68" y="75"/>
                </a:cubicBezTo>
                <a:cubicBezTo>
                  <a:pt x="52" y="63"/>
                  <a:pt x="52" y="63"/>
                  <a:pt x="52" y="63"/>
                </a:cubicBezTo>
                <a:cubicBezTo>
                  <a:pt x="50" y="61"/>
                  <a:pt x="50" y="59"/>
                  <a:pt x="51" y="57"/>
                </a:cubicBezTo>
                <a:cubicBezTo>
                  <a:pt x="62" y="40"/>
                  <a:pt x="77" y="31"/>
                  <a:pt x="97" y="31"/>
                </a:cubicBezTo>
                <a:cubicBezTo>
                  <a:pt x="104" y="31"/>
                  <a:pt x="111" y="33"/>
                  <a:pt x="118" y="36"/>
                </a:cubicBezTo>
                <a:cubicBezTo>
                  <a:pt x="125" y="39"/>
                  <a:pt x="130" y="44"/>
                  <a:pt x="135" y="50"/>
                </a:cubicBezTo>
                <a:cubicBezTo>
                  <a:pt x="139" y="57"/>
                  <a:pt x="142" y="63"/>
                  <a:pt x="142" y="71"/>
                </a:cubicBezTo>
                <a:cubicBezTo>
                  <a:pt x="142" y="74"/>
                  <a:pt x="141" y="77"/>
                  <a:pt x="140" y="81"/>
                </a:cubicBezTo>
                <a:close/>
                <a:moveTo>
                  <a:pt x="140" y="81"/>
                </a:moveTo>
                <a:cubicBezTo>
                  <a:pt x="140" y="81"/>
                  <a:pt x="140" y="81"/>
                  <a:pt x="140" y="8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4" name="Group 5873"/>
          <p:cNvGrpSpPr/>
          <p:nvPr/>
        </p:nvGrpSpPr>
        <p:grpSpPr>
          <a:xfrm>
            <a:off x="2108202" y="2956986"/>
            <a:ext cx="165100" cy="226484"/>
            <a:chOff x="1581150" y="2217738"/>
            <a:chExt cx="123825" cy="169863"/>
          </a:xfrm>
        </p:grpSpPr>
        <p:sp>
          <p:nvSpPr>
            <p:cNvPr id="5246"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7"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248" name="Freeform 761"/>
          <p:cNvSpPr>
            <a:spLocks noEditPoints="1"/>
          </p:cNvSpPr>
          <p:nvPr/>
        </p:nvSpPr>
        <p:spPr bwMode="auto">
          <a:xfrm>
            <a:off x="1238251" y="5228168"/>
            <a:ext cx="114300" cy="222251"/>
          </a:xfrm>
          <a:custGeom>
            <a:avLst/>
            <a:gdLst>
              <a:gd name="T0" fmla="*/ 86 w 86"/>
              <a:gd name="T1" fmla="*/ 66 h 170"/>
              <a:gd name="T2" fmla="*/ 86 w 86"/>
              <a:gd name="T3" fmla="*/ 0 h 170"/>
              <a:gd name="T4" fmla="*/ 42 w 86"/>
              <a:gd name="T5" fmla="*/ 19 h 170"/>
              <a:gd name="T6" fmla="*/ 11 w 86"/>
              <a:gd name="T7" fmla="*/ 55 h 170"/>
              <a:gd name="T8" fmla="*/ 0 w 86"/>
              <a:gd name="T9" fmla="*/ 103 h 170"/>
              <a:gd name="T10" fmla="*/ 24 w 86"/>
              <a:gd name="T11" fmla="*/ 170 h 170"/>
              <a:gd name="T12" fmla="*/ 69 w 86"/>
              <a:gd name="T13" fmla="*/ 128 h 170"/>
              <a:gd name="T14" fmla="*/ 86 w 86"/>
              <a:gd name="T15" fmla="*/ 66 h 170"/>
              <a:gd name="T16" fmla="*/ 86 w 86"/>
              <a:gd name="T17" fmla="*/ 66 h 170"/>
              <a:gd name="T18" fmla="*/ 86 w 86"/>
              <a:gd name="T19" fmla="*/ 6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86" y="66"/>
                </a:moveTo>
                <a:cubicBezTo>
                  <a:pt x="86" y="0"/>
                  <a:pt x="86" y="0"/>
                  <a:pt x="86" y="0"/>
                </a:cubicBezTo>
                <a:cubicBezTo>
                  <a:pt x="70" y="3"/>
                  <a:pt x="55" y="9"/>
                  <a:pt x="42" y="19"/>
                </a:cubicBezTo>
                <a:cubicBezTo>
                  <a:pt x="29" y="29"/>
                  <a:pt x="19" y="41"/>
                  <a:pt x="11" y="55"/>
                </a:cubicBezTo>
                <a:cubicBezTo>
                  <a:pt x="4" y="70"/>
                  <a:pt x="0" y="86"/>
                  <a:pt x="0" y="103"/>
                </a:cubicBezTo>
                <a:cubicBezTo>
                  <a:pt x="0" y="128"/>
                  <a:pt x="8" y="151"/>
                  <a:pt x="24" y="170"/>
                </a:cubicBezTo>
                <a:cubicBezTo>
                  <a:pt x="43" y="161"/>
                  <a:pt x="58" y="147"/>
                  <a:pt x="69" y="128"/>
                </a:cubicBezTo>
                <a:cubicBezTo>
                  <a:pt x="81" y="110"/>
                  <a:pt x="86" y="89"/>
                  <a:pt x="86" y="66"/>
                </a:cubicBezTo>
                <a:close/>
                <a:moveTo>
                  <a:pt x="86" y="66"/>
                </a:moveTo>
                <a:cubicBezTo>
                  <a:pt x="86" y="66"/>
                  <a:pt x="86" y="66"/>
                  <a:pt x="86" y="6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9" name="Freeform 762"/>
          <p:cNvSpPr>
            <a:spLocks noEditPoints="1"/>
          </p:cNvSpPr>
          <p:nvPr/>
        </p:nvSpPr>
        <p:spPr bwMode="auto">
          <a:xfrm>
            <a:off x="1399118" y="5228168"/>
            <a:ext cx="112183" cy="222251"/>
          </a:xfrm>
          <a:custGeom>
            <a:avLst/>
            <a:gdLst>
              <a:gd name="T0" fmla="*/ 75 w 86"/>
              <a:gd name="T1" fmla="*/ 55 h 170"/>
              <a:gd name="T2" fmla="*/ 44 w 86"/>
              <a:gd name="T3" fmla="*/ 19 h 170"/>
              <a:gd name="T4" fmla="*/ 0 w 86"/>
              <a:gd name="T5" fmla="*/ 0 h 170"/>
              <a:gd name="T6" fmla="*/ 0 w 86"/>
              <a:gd name="T7" fmla="*/ 66 h 170"/>
              <a:gd name="T8" fmla="*/ 17 w 86"/>
              <a:gd name="T9" fmla="*/ 128 h 170"/>
              <a:gd name="T10" fmla="*/ 62 w 86"/>
              <a:gd name="T11" fmla="*/ 170 h 170"/>
              <a:gd name="T12" fmla="*/ 86 w 86"/>
              <a:gd name="T13" fmla="*/ 103 h 170"/>
              <a:gd name="T14" fmla="*/ 75 w 86"/>
              <a:gd name="T15" fmla="*/ 55 h 170"/>
              <a:gd name="T16" fmla="*/ 75 w 86"/>
              <a:gd name="T17" fmla="*/ 55 h 170"/>
              <a:gd name="T18" fmla="*/ 75 w 86"/>
              <a:gd name="T19" fmla="*/ 55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6" h="170">
                <a:moveTo>
                  <a:pt x="75" y="55"/>
                </a:moveTo>
                <a:cubicBezTo>
                  <a:pt x="67" y="41"/>
                  <a:pt x="57" y="29"/>
                  <a:pt x="44" y="19"/>
                </a:cubicBezTo>
                <a:cubicBezTo>
                  <a:pt x="30" y="9"/>
                  <a:pt x="16" y="3"/>
                  <a:pt x="0" y="0"/>
                </a:cubicBezTo>
                <a:cubicBezTo>
                  <a:pt x="0" y="66"/>
                  <a:pt x="0" y="66"/>
                  <a:pt x="0" y="66"/>
                </a:cubicBezTo>
                <a:cubicBezTo>
                  <a:pt x="0" y="89"/>
                  <a:pt x="5" y="110"/>
                  <a:pt x="17" y="128"/>
                </a:cubicBezTo>
                <a:cubicBezTo>
                  <a:pt x="28" y="147"/>
                  <a:pt x="43" y="161"/>
                  <a:pt x="62" y="170"/>
                </a:cubicBezTo>
                <a:cubicBezTo>
                  <a:pt x="78" y="151"/>
                  <a:pt x="86" y="128"/>
                  <a:pt x="86" y="103"/>
                </a:cubicBezTo>
                <a:cubicBezTo>
                  <a:pt x="86" y="86"/>
                  <a:pt x="82" y="70"/>
                  <a:pt x="75" y="55"/>
                </a:cubicBezTo>
                <a:close/>
                <a:moveTo>
                  <a:pt x="75" y="55"/>
                </a:moveTo>
                <a:cubicBezTo>
                  <a:pt x="75" y="55"/>
                  <a:pt x="75" y="55"/>
                  <a:pt x="75" y="5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0" name="Freeform 763"/>
          <p:cNvSpPr>
            <a:spLocks noEditPoints="1"/>
          </p:cNvSpPr>
          <p:nvPr/>
        </p:nvSpPr>
        <p:spPr bwMode="auto">
          <a:xfrm>
            <a:off x="1310219" y="5397501"/>
            <a:ext cx="129116" cy="101600"/>
          </a:xfrm>
          <a:custGeom>
            <a:avLst/>
            <a:gdLst>
              <a:gd name="T0" fmla="*/ 68 w 99"/>
              <a:gd name="T1" fmla="*/ 36 h 78"/>
              <a:gd name="T2" fmla="*/ 50 w 99"/>
              <a:gd name="T3" fmla="*/ 0 h 78"/>
              <a:gd name="T4" fmla="*/ 32 w 99"/>
              <a:gd name="T5" fmla="*/ 36 h 78"/>
              <a:gd name="T6" fmla="*/ 0 w 99"/>
              <a:gd name="T7" fmla="*/ 65 h 78"/>
              <a:gd name="T8" fmla="*/ 50 w 99"/>
              <a:gd name="T9" fmla="*/ 78 h 78"/>
              <a:gd name="T10" fmla="*/ 99 w 99"/>
              <a:gd name="T11" fmla="*/ 65 h 78"/>
              <a:gd name="T12" fmla="*/ 68 w 99"/>
              <a:gd name="T13" fmla="*/ 36 h 78"/>
              <a:gd name="T14" fmla="*/ 68 w 99"/>
              <a:gd name="T15" fmla="*/ 36 h 78"/>
              <a:gd name="T16" fmla="*/ 68 w 99"/>
              <a:gd name="T17"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78">
                <a:moveTo>
                  <a:pt x="68" y="36"/>
                </a:moveTo>
                <a:cubicBezTo>
                  <a:pt x="59" y="25"/>
                  <a:pt x="53" y="13"/>
                  <a:pt x="50" y="0"/>
                </a:cubicBezTo>
                <a:cubicBezTo>
                  <a:pt x="46" y="13"/>
                  <a:pt x="41" y="25"/>
                  <a:pt x="32" y="36"/>
                </a:cubicBezTo>
                <a:cubicBezTo>
                  <a:pt x="23" y="48"/>
                  <a:pt x="12" y="57"/>
                  <a:pt x="0" y="65"/>
                </a:cubicBezTo>
                <a:cubicBezTo>
                  <a:pt x="15" y="74"/>
                  <a:pt x="32" y="78"/>
                  <a:pt x="50" y="78"/>
                </a:cubicBezTo>
                <a:cubicBezTo>
                  <a:pt x="67" y="78"/>
                  <a:pt x="84" y="74"/>
                  <a:pt x="99" y="65"/>
                </a:cubicBezTo>
                <a:cubicBezTo>
                  <a:pt x="87" y="57"/>
                  <a:pt x="76" y="48"/>
                  <a:pt x="68" y="36"/>
                </a:cubicBezTo>
                <a:close/>
                <a:moveTo>
                  <a:pt x="68" y="36"/>
                </a:moveTo>
                <a:cubicBezTo>
                  <a:pt x="68" y="36"/>
                  <a:pt x="68" y="36"/>
                  <a:pt x="68"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1" name="Freeform 764"/>
          <p:cNvSpPr>
            <a:spLocks noEditPoints="1"/>
          </p:cNvSpPr>
          <p:nvPr/>
        </p:nvSpPr>
        <p:spPr bwMode="auto">
          <a:xfrm>
            <a:off x="10337802" y="4823885"/>
            <a:ext cx="300567" cy="258233"/>
          </a:xfrm>
          <a:custGeom>
            <a:avLst/>
            <a:gdLst>
              <a:gd name="T0" fmla="*/ 216 w 229"/>
              <a:gd name="T1" fmla="*/ 131 h 196"/>
              <a:gd name="T2" fmla="*/ 204 w 229"/>
              <a:gd name="T3" fmla="*/ 106 h 196"/>
              <a:gd name="T4" fmla="*/ 188 w 229"/>
              <a:gd name="T5" fmla="*/ 90 h 196"/>
              <a:gd name="T6" fmla="*/ 123 w 229"/>
              <a:gd name="T7" fmla="*/ 65 h 196"/>
              <a:gd name="T8" fmla="*/ 143 w 229"/>
              <a:gd name="T9" fmla="*/ 62 h 196"/>
              <a:gd name="T10" fmla="*/ 147 w 229"/>
              <a:gd name="T11" fmla="*/ 12 h 196"/>
              <a:gd name="T12" fmla="*/ 135 w 229"/>
              <a:gd name="T13" fmla="*/ 0 h 196"/>
              <a:gd name="T14" fmla="*/ 85 w 229"/>
              <a:gd name="T15" fmla="*/ 4 h 196"/>
              <a:gd name="T16" fmla="*/ 82 w 229"/>
              <a:gd name="T17" fmla="*/ 53 h 196"/>
              <a:gd name="T18" fmla="*/ 94 w 229"/>
              <a:gd name="T19" fmla="*/ 65 h 196"/>
              <a:gd name="T20" fmla="*/ 106 w 229"/>
              <a:gd name="T21" fmla="*/ 90 h 196"/>
              <a:gd name="T22" fmla="*/ 29 w 229"/>
              <a:gd name="T23" fmla="*/ 95 h 196"/>
              <a:gd name="T24" fmla="*/ 24 w 229"/>
              <a:gd name="T25" fmla="*/ 131 h 196"/>
              <a:gd name="T26" fmla="*/ 4 w 229"/>
              <a:gd name="T27" fmla="*/ 134 h 196"/>
              <a:gd name="T28" fmla="*/ 0 w 229"/>
              <a:gd name="T29" fmla="*/ 184 h 196"/>
              <a:gd name="T30" fmla="*/ 12 w 229"/>
              <a:gd name="T31" fmla="*/ 196 h 196"/>
              <a:gd name="T32" fmla="*/ 62 w 229"/>
              <a:gd name="T33" fmla="*/ 193 h 196"/>
              <a:gd name="T34" fmla="*/ 65 w 229"/>
              <a:gd name="T35" fmla="*/ 143 h 196"/>
              <a:gd name="T36" fmla="*/ 53 w 229"/>
              <a:gd name="T37" fmla="*/ 131 h 196"/>
              <a:gd name="T38" fmla="*/ 41 w 229"/>
              <a:gd name="T39" fmla="*/ 106 h 196"/>
              <a:gd name="T40" fmla="*/ 106 w 229"/>
              <a:gd name="T41" fmla="*/ 131 h 196"/>
              <a:gd name="T42" fmla="*/ 85 w 229"/>
              <a:gd name="T43" fmla="*/ 134 h 196"/>
              <a:gd name="T44" fmla="*/ 82 w 229"/>
              <a:gd name="T45" fmla="*/ 184 h 196"/>
              <a:gd name="T46" fmla="*/ 94 w 229"/>
              <a:gd name="T47" fmla="*/ 196 h 196"/>
              <a:gd name="T48" fmla="*/ 143 w 229"/>
              <a:gd name="T49" fmla="*/ 193 h 196"/>
              <a:gd name="T50" fmla="*/ 147 w 229"/>
              <a:gd name="T51" fmla="*/ 143 h 196"/>
              <a:gd name="T52" fmla="*/ 135 w 229"/>
              <a:gd name="T53" fmla="*/ 131 h 196"/>
              <a:gd name="T54" fmla="*/ 122 w 229"/>
              <a:gd name="T55" fmla="*/ 106 h 196"/>
              <a:gd name="T56" fmla="*/ 188 w 229"/>
              <a:gd name="T57" fmla="*/ 131 h 196"/>
              <a:gd name="T58" fmla="*/ 167 w 229"/>
              <a:gd name="T59" fmla="*/ 134 h 196"/>
              <a:gd name="T60" fmla="*/ 163 w 229"/>
              <a:gd name="T61" fmla="*/ 184 h 196"/>
              <a:gd name="T62" fmla="*/ 176 w 229"/>
              <a:gd name="T63" fmla="*/ 196 h 196"/>
              <a:gd name="T64" fmla="*/ 225 w 229"/>
              <a:gd name="T65" fmla="*/ 193 h 196"/>
              <a:gd name="T66" fmla="*/ 229 w 229"/>
              <a:gd name="T67" fmla="*/ 143 h 196"/>
              <a:gd name="T68" fmla="*/ 225 w 229"/>
              <a:gd name="T69" fmla="*/ 13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29" h="196">
                <a:moveTo>
                  <a:pt x="225" y="134"/>
                </a:moveTo>
                <a:cubicBezTo>
                  <a:pt x="223" y="132"/>
                  <a:pt x="220" y="131"/>
                  <a:pt x="216" y="131"/>
                </a:cubicBezTo>
                <a:cubicBezTo>
                  <a:pt x="204" y="131"/>
                  <a:pt x="204" y="131"/>
                  <a:pt x="204" y="131"/>
                </a:cubicBezTo>
                <a:cubicBezTo>
                  <a:pt x="204" y="106"/>
                  <a:pt x="204" y="106"/>
                  <a:pt x="204" y="106"/>
                </a:cubicBezTo>
                <a:cubicBezTo>
                  <a:pt x="204" y="102"/>
                  <a:pt x="203" y="98"/>
                  <a:pt x="199" y="95"/>
                </a:cubicBezTo>
                <a:cubicBezTo>
                  <a:pt x="196" y="92"/>
                  <a:pt x="192" y="90"/>
                  <a:pt x="188" y="90"/>
                </a:cubicBezTo>
                <a:cubicBezTo>
                  <a:pt x="123" y="90"/>
                  <a:pt x="123" y="90"/>
                  <a:pt x="123" y="90"/>
                </a:cubicBezTo>
                <a:cubicBezTo>
                  <a:pt x="123" y="65"/>
                  <a:pt x="123" y="65"/>
                  <a:pt x="123" y="65"/>
                </a:cubicBezTo>
                <a:cubicBezTo>
                  <a:pt x="135" y="65"/>
                  <a:pt x="135" y="65"/>
                  <a:pt x="135" y="65"/>
                </a:cubicBezTo>
                <a:cubicBezTo>
                  <a:pt x="138" y="65"/>
                  <a:pt x="141" y="64"/>
                  <a:pt x="143" y="62"/>
                </a:cubicBezTo>
                <a:cubicBezTo>
                  <a:pt x="146" y="59"/>
                  <a:pt x="147" y="57"/>
                  <a:pt x="147" y="53"/>
                </a:cubicBezTo>
                <a:cubicBezTo>
                  <a:pt x="147" y="12"/>
                  <a:pt x="147" y="12"/>
                  <a:pt x="147" y="12"/>
                </a:cubicBezTo>
                <a:cubicBezTo>
                  <a:pt x="147" y="9"/>
                  <a:pt x="146" y="6"/>
                  <a:pt x="143" y="4"/>
                </a:cubicBezTo>
                <a:cubicBezTo>
                  <a:pt x="141" y="1"/>
                  <a:pt x="138" y="0"/>
                  <a:pt x="135" y="0"/>
                </a:cubicBezTo>
                <a:cubicBezTo>
                  <a:pt x="94" y="0"/>
                  <a:pt x="94" y="0"/>
                  <a:pt x="94" y="0"/>
                </a:cubicBezTo>
                <a:cubicBezTo>
                  <a:pt x="91" y="0"/>
                  <a:pt x="88" y="1"/>
                  <a:pt x="85" y="4"/>
                </a:cubicBezTo>
                <a:cubicBezTo>
                  <a:pt x="83" y="6"/>
                  <a:pt x="82" y="9"/>
                  <a:pt x="82" y="12"/>
                </a:cubicBezTo>
                <a:cubicBezTo>
                  <a:pt x="82" y="53"/>
                  <a:pt x="82" y="53"/>
                  <a:pt x="82" y="53"/>
                </a:cubicBezTo>
                <a:cubicBezTo>
                  <a:pt x="82" y="57"/>
                  <a:pt x="83" y="59"/>
                  <a:pt x="85" y="62"/>
                </a:cubicBezTo>
                <a:cubicBezTo>
                  <a:pt x="88" y="64"/>
                  <a:pt x="91" y="65"/>
                  <a:pt x="94" y="65"/>
                </a:cubicBezTo>
                <a:cubicBezTo>
                  <a:pt x="106" y="65"/>
                  <a:pt x="106" y="65"/>
                  <a:pt x="106" y="65"/>
                </a:cubicBezTo>
                <a:cubicBezTo>
                  <a:pt x="106" y="90"/>
                  <a:pt x="106" y="90"/>
                  <a:pt x="106" y="90"/>
                </a:cubicBezTo>
                <a:cubicBezTo>
                  <a:pt x="41" y="90"/>
                  <a:pt x="41" y="90"/>
                  <a:pt x="41" y="90"/>
                </a:cubicBezTo>
                <a:cubicBezTo>
                  <a:pt x="36" y="90"/>
                  <a:pt x="33" y="92"/>
                  <a:pt x="29" y="95"/>
                </a:cubicBezTo>
                <a:cubicBezTo>
                  <a:pt x="26" y="98"/>
                  <a:pt x="24" y="102"/>
                  <a:pt x="24" y="106"/>
                </a:cubicBezTo>
                <a:cubicBezTo>
                  <a:pt x="24" y="131"/>
                  <a:pt x="24" y="131"/>
                  <a:pt x="24" y="131"/>
                </a:cubicBezTo>
                <a:cubicBezTo>
                  <a:pt x="12" y="131"/>
                  <a:pt x="12" y="131"/>
                  <a:pt x="12" y="131"/>
                </a:cubicBezTo>
                <a:cubicBezTo>
                  <a:pt x="9" y="131"/>
                  <a:pt x="6" y="132"/>
                  <a:pt x="4" y="134"/>
                </a:cubicBezTo>
                <a:cubicBezTo>
                  <a:pt x="1" y="137"/>
                  <a:pt x="0" y="140"/>
                  <a:pt x="0" y="143"/>
                </a:cubicBezTo>
                <a:cubicBezTo>
                  <a:pt x="0" y="184"/>
                  <a:pt x="0" y="184"/>
                  <a:pt x="0" y="184"/>
                </a:cubicBezTo>
                <a:cubicBezTo>
                  <a:pt x="0" y="187"/>
                  <a:pt x="1" y="190"/>
                  <a:pt x="4" y="193"/>
                </a:cubicBezTo>
                <a:cubicBezTo>
                  <a:pt x="6" y="195"/>
                  <a:pt x="9" y="196"/>
                  <a:pt x="12" y="196"/>
                </a:cubicBezTo>
                <a:cubicBezTo>
                  <a:pt x="53" y="196"/>
                  <a:pt x="53" y="196"/>
                  <a:pt x="53" y="196"/>
                </a:cubicBezTo>
                <a:cubicBezTo>
                  <a:pt x="56" y="196"/>
                  <a:pt x="59" y="195"/>
                  <a:pt x="62" y="193"/>
                </a:cubicBezTo>
                <a:cubicBezTo>
                  <a:pt x="64" y="190"/>
                  <a:pt x="65" y="187"/>
                  <a:pt x="65" y="184"/>
                </a:cubicBezTo>
                <a:cubicBezTo>
                  <a:pt x="65" y="143"/>
                  <a:pt x="65" y="143"/>
                  <a:pt x="65" y="143"/>
                </a:cubicBezTo>
                <a:cubicBezTo>
                  <a:pt x="65" y="140"/>
                  <a:pt x="64" y="137"/>
                  <a:pt x="62" y="134"/>
                </a:cubicBezTo>
                <a:cubicBezTo>
                  <a:pt x="59" y="132"/>
                  <a:pt x="56" y="131"/>
                  <a:pt x="53" y="131"/>
                </a:cubicBezTo>
                <a:cubicBezTo>
                  <a:pt x="41" y="131"/>
                  <a:pt x="41" y="131"/>
                  <a:pt x="41" y="131"/>
                </a:cubicBezTo>
                <a:cubicBezTo>
                  <a:pt x="41" y="106"/>
                  <a:pt x="41" y="106"/>
                  <a:pt x="41" y="106"/>
                </a:cubicBezTo>
                <a:cubicBezTo>
                  <a:pt x="106" y="106"/>
                  <a:pt x="106" y="106"/>
                  <a:pt x="106" y="106"/>
                </a:cubicBezTo>
                <a:cubicBezTo>
                  <a:pt x="106" y="131"/>
                  <a:pt x="106" y="131"/>
                  <a:pt x="106" y="131"/>
                </a:cubicBezTo>
                <a:cubicBezTo>
                  <a:pt x="94" y="131"/>
                  <a:pt x="94" y="131"/>
                  <a:pt x="94" y="131"/>
                </a:cubicBezTo>
                <a:cubicBezTo>
                  <a:pt x="91" y="131"/>
                  <a:pt x="88" y="132"/>
                  <a:pt x="85" y="134"/>
                </a:cubicBezTo>
                <a:cubicBezTo>
                  <a:pt x="83" y="137"/>
                  <a:pt x="82" y="140"/>
                  <a:pt x="82" y="143"/>
                </a:cubicBezTo>
                <a:cubicBezTo>
                  <a:pt x="82" y="184"/>
                  <a:pt x="82" y="184"/>
                  <a:pt x="82" y="184"/>
                </a:cubicBezTo>
                <a:cubicBezTo>
                  <a:pt x="82" y="187"/>
                  <a:pt x="83" y="190"/>
                  <a:pt x="85" y="193"/>
                </a:cubicBezTo>
                <a:cubicBezTo>
                  <a:pt x="88" y="195"/>
                  <a:pt x="91" y="196"/>
                  <a:pt x="94" y="196"/>
                </a:cubicBezTo>
                <a:cubicBezTo>
                  <a:pt x="135" y="196"/>
                  <a:pt x="135" y="196"/>
                  <a:pt x="135" y="196"/>
                </a:cubicBezTo>
                <a:cubicBezTo>
                  <a:pt x="138" y="196"/>
                  <a:pt x="141" y="195"/>
                  <a:pt x="143" y="193"/>
                </a:cubicBezTo>
                <a:cubicBezTo>
                  <a:pt x="146" y="190"/>
                  <a:pt x="147" y="187"/>
                  <a:pt x="147" y="184"/>
                </a:cubicBezTo>
                <a:cubicBezTo>
                  <a:pt x="147" y="143"/>
                  <a:pt x="147" y="143"/>
                  <a:pt x="147" y="143"/>
                </a:cubicBezTo>
                <a:cubicBezTo>
                  <a:pt x="147" y="140"/>
                  <a:pt x="146" y="137"/>
                  <a:pt x="143" y="134"/>
                </a:cubicBezTo>
                <a:cubicBezTo>
                  <a:pt x="141" y="132"/>
                  <a:pt x="138" y="131"/>
                  <a:pt x="135" y="131"/>
                </a:cubicBezTo>
                <a:cubicBezTo>
                  <a:pt x="122" y="131"/>
                  <a:pt x="122" y="131"/>
                  <a:pt x="122" y="131"/>
                </a:cubicBezTo>
                <a:cubicBezTo>
                  <a:pt x="122" y="106"/>
                  <a:pt x="122" y="106"/>
                  <a:pt x="122" y="106"/>
                </a:cubicBezTo>
                <a:cubicBezTo>
                  <a:pt x="188" y="106"/>
                  <a:pt x="188" y="106"/>
                  <a:pt x="188" y="106"/>
                </a:cubicBezTo>
                <a:cubicBezTo>
                  <a:pt x="188" y="131"/>
                  <a:pt x="188" y="131"/>
                  <a:pt x="188" y="131"/>
                </a:cubicBezTo>
                <a:cubicBezTo>
                  <a:pt x="176" y="131"/>
                  <a:pt x="176" y="131"/>
                  <a:pt x="176" y="131"/>
                </a:cubicBezTo>
                <a:cubicBezTo>
                  <a:pt x="172" y="131"/>
                  <a:pt x="169" y="132"/>
                  <a:pt x="167" y="134"/>
                </a:cubicBezTo>
                <a:cubicBezTo>
                  <a:pt x="165" y="137"/>
                  <a:pt x="163" y="140"/>
                  <a:pt x="163" y="143"/>
                </a:cubicBezTo>
                <a:cubicBezTo>
                  <a:pt x="163" y="184"/>
                  <a:pt x="163" y="184"/>
                  <a:pt x="163" y="184"/>
                </a:cubicBezTo>
                <a:cubicBezTo>
                  <a:pt x="163" y="187"/>
                  <a:pt x="165" y="190"/>
                  <a:pt x="167" y="193"/>
                </a:cubicBezTo>
                <a:cubicBezTo>
                  <a:pt x="169" y="195"/>
                  <a:pt x="172" y="196"/>
                  <a:pt x="176" y="196"/>
                </a:cubicBezTo>
                <a:cubicBezTo>
                  <a:pt x="216" y="196"/>
                  <a:pt x="216" y="196"/>
                  <a:pt x="216" y="196"/>
                </a:cubicBezTo>
                <a:cubicBezTo>
                  <a:pt x="220" y="196"/>
                  <a:pt x="223" y="195"/>
                  <a:pt x="225" y="193"/>
                </a:cubicBezTo>
                <a:cubicBezTo>
                  <a:pt x="227" y="190"/>
                  <a:pt x="229" y="187"/>
                  <a:pt x="229" y="184"/>
                </a:cubicBezTo>
                <a:cubicBezTo>
                  <a:pt x="229" y="143"/>
                  <a:pt x="229" y="143"/>
                  <a:pt x="229" y="143"/>
                </a:cubicBezTo>
                <a:cubicBezTo>
                  <a:pt x="229" y="140"/>
                  <a:pt x="227" y="137"/>
                  <a:pt x="225" y="134"/>
                </a:cubicBezTo>
                <a:close/>
                <a:moveTo>
                  <a:pt x="225" y="134"/>
                </a:moveTo>
                <a:cubicBezTo>
                  <a:pt x="225" y="134"/>
                  <a:pt x="225" y="134"/>
                  <a:pt x="225" y="1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2" name="Freeform 765"/>
          <p:cNvSpPr>
            <a:spLocks noEditPoints="1"/>
          </p:cNvSpPr>
          <p:nvPr/>
        </p:nvSpPr>
        <p:spPr bwMode="auto">
          <a:xfrm>
            <a:off x="5060952" y="4878918"/>
            <a:ext cx="234949" cy="258233"/>
          </a:xfrm>
          <a:custGeom>
            <a:avLst/>
            <a:gdLst>
              <a:gd name="T0" fmla="*/ 155 w 180"/>
              <a:gd name="T1" fmla="*/ 49 h 197"/>
              <a:gd name="T2" fmla="*/ 131 w 180"/>
              <a:gd name="T3" fmla="*/ 74 h 197"/>
              <a:gd name="T4" fmla="*/ 147 w 180"/>
              <a:gd name="T5" fmla="*/ 97 h 197"/>
              <a:gd name="T6" fmla="*/ 135 w 180"/>
              <a:gd name="T7" fmla="*/ 171 h 197"/>
              <a:gd name="T8" fmla="*/ 77 w 180"/>
              <a:gd name="T9" fmla="*/ 171 h 197"/>
              <a:gd name="T10" fmla="*/ 65 w 180"/>
              <a:gd name="T11" fmla="*/ 131 h 197"/>
              <a:gd name="T12" fmla="*/ 114 w 180"/>
              <a:gd name="T13" fmla="*/ 82 h 197"/>
              <a:gd name="T14" fmla="*/ 112 w 180"/>
              <a:gd name="T15" fmla="*/ 11 h 197"/>
              <a:gd name="T16" fmla="*/ 104 w 180"/>
              <a:gd name="T17" fmla="*/ 8 h 197"/>
              <a:gd name="T18" fmla="*/ 90 w 180"/>
              <a:gd name="T19" fmla="*/ 0 h 197"/>
              <a:gd name="T20" fmla="*/ 73 w 180"/>
              <a:gd name="T21" fmla="*/ 16 h 197"/>
              <a:gd name="T22" fmla="*/ 90 w 180"/>
              <a:gd name="T23" fmla="*/ 33 h 197"/>
              <a:gd name="T24" fmla="*/ 98 w 180"/>
              <a:gd name="T25" fmla="*/ 82 h 197"/>
              <a:gd name="T26" fmla="*/ 57 w 180"/>
              <a:gd name="T27" fmla="*/ 115 h 197"/>
              <a:gd name="T28" fmla="*/ 16 w 180"/>
              <a:gd name="T29" fmla="*/ 82 h 197"/>
              <a:gd name="T30" fmla="*/ 24 w 180"/>
              <a:gd name="T31" fmla="*/ 33 h 197"/>
              <a:gd name="T32" fmla="*/ 41 w 180"/>
              <a:gd name="T33" fmla="*/ 16 h 197"/>
              <a:gd name="T34" fmla="*/ 24 w 180"/>
              <a:gd name="T35" fmla="*/ 0 h 197"/>
              <a:gd name="T36" fmla="*/ 10 w 180"/>
              <a:gd name="T37" fmla="*/ 8 h 197"/>
              <a:gd name="T38" fmla="*/ 2 w 180"/>
              <a:gd name="T39" fmla="*/ 11 h 197"/>
              <a:gd name="T40" fmla="*/ 0 w 180"/>
              <a:gd name="T41" fmla="*/ 82 h 197"/>
              <a:gd name="T42" fmla="*/ 49 w 180"/>
              <a:gd name="T43" fmla="*/ 131 h 197"/>
              <a:gd name="T44" fmla="*/ 66 w 180"/>
              <a:gd name="T45" fmla="*/ 182 h 197"/>
              <a:gd name="T46" fmla="*/ 147 w 180"/>
              <a:gd name="T47" fmla="*/ 182 h 197"/>
              <a:gd name="T48" fmla="*/ 164 w 180"/>
              <a:gd name="T49" fmla="*/ 97 h 197"/>
              <a:gd name="T50" fmla="*/ 180 w 180"/>
              <a:gd name="T51" fmla="*/ 74 h 197"/>
              <a:gd name="T52" fmla="*/ 161 w 180"/>
              <a:gd name="T53" fmla="*/ 79 h 197"/>
              <a:gd name="T54" fmla="*/ 150 w 180"/>
              <a:gd name="T55" fmla="*/ 79 h 197"/>
              <a:gd name="T56" fmla="*/ 150 w 180"/>
              <a:gd name="T57" fmla="*/ 68 h 197"/>
              <a:gd name="T58" fmla="*/ 161 w 180"/>
              <a:gd name="T59" fmla="*/ 68 h 197"/>
              <a:gd name="T60" fmla="*/ 161 w 180"/>
              <a:gd name="T61" fmla="*/ 79 h 197"/>
              <a:gd name="T62" fmla="*/ 161 w 180"/>
              <a:gd name="T63" fmla="*/ 79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197">
                <a:moveTo>
                  <a:pt x="173" y="56"/>
                </a:moveTo>
                <a:cubicBezTo>
                  <a:pt x="168" y="52"/>
                  <a:pt x="162" y="49"/>
                  <a:pt x="155" y="49"/>
                </a:cubicBezTo>
                <a:cubicBezTo>
                  <a:pt x="149" y="49"/>
                  <a:pt x="143" y="52"/>
                  <a:pt x="138" y="56"/>
                </a:cubicBezTo>
                <a:cubicBezTo>
                  <a:pt x="133" y="61"/>
                  <a:pt x="131" y="67"/>
                  <a:pt x="131" y="74"/>
                </a:cubicBezTo>
                <a:cubicBezTo>
                  <a:pt x="131" y="79"/>
                  <a:pt x="132" y="84"/>
                  <a:pt x="135" y="88"/>
                </a:cubicBezTo>
                <a:cubicBezTo>
                  <a:pt x="138" y="92"/>
                  <a:pt x="142" y="95"/>
                  <a:pt x="147" y="97"/>
                </a:cubicBezTo>
                <a:cubicBezTo>
                  <a:pt x="147" y="148"/>
                  <a:pt x="147" y="148"/>
                  <a:pt x="147" y="148"/>
                </a:cubicBezTo>
                <a:cubicBezTo>
                  <a:pt x="147" y="157"/>
                  <a:pt x="143" y="164"/>
                  <a:pt x="135" y="171"/>
                </a:cubicBezTo>
                <a:cubicBezTo>
                  <a:pt x="127" y="177"/>
                  <a:pt x="117" y="180"/>
                  <a:pt x="106" y="180"/>
                </a:cubicBezTo>
                <a:cubicBezTo>
                  <a:pt x="95" y="180"/>
                  <a:pt x="85" y="177"/>
                  <a:pt x="77" y="171"/>
                </a:cubicBezTo>
                <a:cubicBezTo>
                  <a:pt x="69" y="164"/>
                  <a:pt x="65" y="157"/>
                  <a:pt x="65" y="148"/>
                </a:cubicBezTo>
                <a:cubicBezTo>
                  <a:pt x="65" y="131"/>
                  <a:pt x="65" y="131"/>
                  <a:pt x="65" y="131"/>
                </a:cubicBezTo>
                <a:cubicBezTo>
                  <a:pt x="79" y="129"/>
                  <a:pt x="91" y="123"/>
                  <a:pt x="100" y="114"/>
                </a:cubicBezTo>
                <a:cubicBezTo>
                  <a:pt x="110" y="105"/>
                  <a:pt x="114" y="94"/>
                  <a:pt x="114" y="82"/>
                </a:cubicBezTo>
                <a:cubicBezTo>
                  <a:pt x="114" y="16"/>
                  <a:pt x="114" y="16"/>
                  <a:pt x="114" y="16"/>
                </a:cubicBezTo>
                <a:cubicBezTo>
                  <a:pt x="114" y="14"/>
                  <a:pt x="114" y="12"/>
                  <a:pt x="112" y="11"/>
                </a:cubicBezTo>
                <a:cubicBezTo>
                  <a:pt x="110" y="9"/>
                  <a:pt x="108" y="8"/>
                  <a:pt x="106" y="8"/>
                </a:cubicBezTo>
                <a:cubicBezTo>
                  <a:pt x="106" y="8"/>
                  <a:pt x="105" y="8"/>
                  <a:pt x="104" y="8"/>
                </a:cubicBezTo>
                <a:cubicBezTo>
                  <a:pt x="103" y="6"/>
                  <a:pt x="101" y="4"/>
                  <a:pt x="98" y="2"/>
                </a:cubicBezTo>
                <a:cubicBezTo>
                  <a:pt x="96" y="1"/>
                  <a:pt x="93" y="0"/>
                  <a:pt x="90" y="0"/>
                </a:cubicBezTo>
                <a:cubicBezTo>
                  <a:pt x="85" y="0"/>
                  <a:pt x="81" y="2"/>
                  <a:pt x="78" y="5"/>
                </a:cubicBezTo>
                <a:cubicBezTo>
                  <a:pt x="75" y="8"/>
                  <a:pt x="73" y="12"/>
                  <a:pt x="73" y="16"/>
                </a:cubicBezTo>
                <a:cubicBezTo>
                  <a:pt x="73" y="21"/>
                  <a:pt x="75" y="25"/>
                  <a:pt x="78" y="28"/>
                </a:cubicBezTo>
                <a:cubicBezTo>
                  <a:pt x="81" y="31"/>
                  <a:pt x="85" y="33"/>
                  <a:pt x="90" y="33"/>
                </a:cubicBezTo>
                <a:cubicBezTo>
                  <a:pt x="93" y="33"/>
                  <a:pt x="95" y="32"/>
                  <a:pt x="98" y="30"/>
                </a:cubicBezTo>
                <a:cubicBezTo>
                  <a:pt x="98" y="82"/>
                  <a:pt x="98" y="82"/>
                  <a:pt x="98" y="82"/>
                </a:cubicBezTo>
                <a:cubicBezTo>
                  <a:pt x="98" y="91"/>
                  <a:pt x="94" y="99"/>
                  <a:pt x="86" y="105"/>
                </a:cubicBezTo>
                <a:cubicBezTo>
                  <a:pt x="78" y="112"/>
                  <a:pt x="68" y="115"/>
                  <a:pt x="57" y="115"/>
                </a:cubicBezTo>
                <a:cubicBezTo>
                  <a:pt x="46" y="115"/>
                  <a:pt x="36" y="112"/>
                  <a:pt x="28" y="105"/>
                </a:cubicBezTo>
                <a:cubicBezTo>
                  <a:pt x="20" y="99"/>
                  <a:pt x="16" y="91"/>
                  <a:pt x="16" y="82"/>
                </a:cubicBezTo>
                <a:cubicBezTo>
                  <a:pt x="16" y="30"/>
                  <a:pt x="16" y="30"/>
                  <a:pt x="16" y="30"/>
                </a:cubicBezTo>
                <a:cubicBezTo>
                  <a:pt x="19" y="32"/>
                  <a:pt x="21" y="33"/>
                  <a:pt x="24" y="33"/>
                </a:cubicBezTo>
                <a:cubicBezTo>
                  <a:pt x="29" y="33"/>
                  <a:pt x="33" y="31"/>
                  <a:pt x="36" y="28"/>
                </a:cubicBezTo>
                <a:cubicBezTo>
                  <a:pt x="39" y="25"/>
                  <a:pt x="41" y="21"/>
                  <a:pt x="41" y="16"/>
                </a:cubicBezTo>
                <a:cubicBezTo>
                  <a:pt x="41" y="12"/>
                  <a:pt x="39" y="8"/>
                  <a:pt x="36" y="5"/>
                </a:cubicBezTo>
                <a:cubicBezTo>
                  <a:pt x="33" y="2"/>
                  <a:pt x="29" y="0"/>
                  <a:pt x="24" y="0"/>
                </a:cubicBezTo>
                <a:cubicBezTo>
                  <a:pt x="21" y="0"/>
                  <a:pt x="18" y="1"/>
                  <a:pt x="16" y="2"/>
                </a:cubicBezTo>
                <a:cubicBezTo>
                  <a:pt x="13" y="4"/>
                  <a:pt x="11" y="6"/>
                  <a:pt x="10" y="8"/>
                </a:cubicBezTo>
                <a:cubicBezTo>
                  <a:pt x="9" y="8"/>
                  <a:pt x="8" y="8"/>
                  <a:pt x="8" y="8"/>
                </a:cubicBezTo>
                <a:cubicBezTo>
                  <a:pt x="6" y="8"/>
                  <a:pt x="4" y="9"/>
                  <a:pt x="2" y="11"/>
                </a:cubicBezTo>
                <a:cubicBezTo>
                  <a:pt x="0" y="12"/>
                  <a:pt x="0" y="14"/>
                  <a:pt x="0" y="16"/>
                </a:cubicBezTo>
                <a:cubicBezTo>
                  <a:pt x="0" y="82"/>
                  <a:pt x="0" y="82"/>
                  <a:pt x="0" y="82"/>
                </a:cubicBezTo>
                <a:cubicBezTo>
                  <a:pt x="0" y="94"/>
                  <a:pt x="4" y="105"/>
                  <a:pt x="14" y="114"/>
                </a:cubicBezTo>
                <a:cubicBezTo>
                  <a:pt x="23" y="123"/>
                  <a:pt x="35" y="129"/>
                  <a:pt x="49" y="131"/>
                </a:cubicBezTo>
                <a:cubicBezTo>
                  <a:pt x="49" y="148"/>
                  <a:pt x="49" y="148"/>
                  <a:pt x="49" y="148"/>
                </a:cubicBezTo>
                <a:cubicBezTo>
                  <a:pt x="49" y="161"/>
                  <a:pt x="54" y="173"/>
                  <a:pt x="66" y="182"/>
                </a:cubicBezTo>
                <a:cubicBezTo>
                  <a:pt x="77" y="192"/>
                  <a:pt x="90" y="197"/>
                  <a:pt x="106" y="197"/>
                </a:cubicBezTo>
                <a:cubicBezTo>
                  <a:pt x="122" y="197"/>
                  <a:pt x="136" y="192"/>
                  <a:pt x="147" y="182"/>
                </a:cubicBezTo>
                <a:cubicBezTo>
                  <a:pt x="158" y="173"/>
                  <a:pt x="164" y="161"/>
                  <a:pt x="164" y="148"/>
                </a:cubicBezTo>
                <a:cubicBezTo>
                  <a:pt x="164" y="97"/>
                  <a:pt x="164" y="97"/>
                  <a:pt x="164" y="97"/>
                </a:cubicBezTo>
                <a:cubicBezTo>
                  <a:pt x="168" y="95"/>
                  <a:pt x="172" y="92"/>
                  <a:pt x="175" y="88"/>
                </a:cubicBezTo>
                <a:cubicBezTo>
                  <a:pt x="178" y="84"/>
                  <a:pt x="180" y="79"/>
                  <a:pt x="180" y="74"/>
                </a:cubicBezTo>
                <a:cubicBezTo>
                  <a:pt x="180" y="67"/>
                  <a:pt x="178" y="61"/>
                  <a:pt x="173" y="56"/>
                </a:cubicBezTo>
                <a:close/>
                <a:moveTo>
                  <a:pt x="161" y="79"/>
                </a:moveTo>
                <a:cubicBezTo>
                  <a:pt x="160" y="81"/>
                  <a:pt x="158" y="82"/>
                  <a:pt x="155" y="82"/>
                </a:cubicBezTo>
                <a:cubicBezTo>
                  <a:pt x="153" y="82"/>
                  <a:pt x="151" y="81"/>
                  <a:pt x="150" y="79"/>
                </a:cubicBezTo>
                <a:cubicBezTo>
                  <a:pt x="148" y="78"/>
                  <a:pt x="147" y="76"/>
                  <a:pt x="147" y="74"/>
                </a:cubicBezTo>
                <a:cubicBezTo>
                  <a:pt x="147" y="72"/>
                  <a:pt x="148" y="70"/>
                  <a:pt x="150" y="68"/>
                </a:cubicBezTo>
                <a:cubicBezTo>
                  <a:pt x="151" y="66"/>
                  <a:pt x="153" y="66"/>
                  <a:pt x="155" y="66"/>
                </a:cubicBezTo>
                <a:cubicBezTo>
                  <a:pt x="158" y="66"/>
                  <a:pt x="160" y="66"/>
                  <a:pt x="161" y="68"/>
                </a:cubicBezTo>
                <a:cubicBezTo>
                  <a:pt x="163" y="70"/>
                  <a:pt x="164" y="72"/>
                  <a:pt x="164" y="74"/>
                </a:cubicBezTo>
                <a:cubicBezTo>
                  <a:pt x="164" y="76"/>
                  <a:pt x="163" y="78"/>
                  <a:pt x="161" y="79"/>
                </a:cubicBezTo>
                <a:close/>
                <a:moveTo>
                  <a:pt x="161" y="79"/>
                </a:moveTo>
                <a:cubicBezTo>
                  <a:pt x="161" y="79"/>
                  <a:pt x="161" y="79"/>
                  <a:pt x="161" y="7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3" name="Freeform 766"/>
          <p:cNvSpPr>
            <a:spLocks noEditPoints="1"/>
          </p:cNvSpPr>
          <p:nvPr/>
        </p:nvSpPr>
        <p:spPr bwMode="auto">
          <a:xfrm>
            <a:off x="1667935" y="4516969"/>
            <a:ext cx="40216" cy="182033"/>
          </a:xfrm>
          <a:custGeom>
            <a:avLst/>
            <a:gdLst>
              <a:gd name="T0" fmla="*/ 7 w 31"/>
              <a:gd name="T1" fmla="*/ 8 h 139"/>
              <a:gd name="T2" fmla="*/ 0 w 31"/>
              <a:gd name="T3" fmla="*/ 25 h 139"/>
              <a:gd name="T4" fmla="*/ 0 w 31"/>
              <a:gd name="T5" fmla="*/ 115 h 139"/>
              <a:gd name="T6" fmla="*/ 7 w 31"/>
              <a:gd name="T7" fmla="*/ 132 h 139"/>
              <a:gd name="T8" fmla="*/ 24 w 31"/>
              <a:gd name="T9" fmla="*/ 139 h 139"/>
              <a:gd name="T10" fmla="*/ 31 w 31"/>
              <a:gd name="T11" fmla="*/ 139 h 139"/>
              <a:gd name="T12" fmla="*/ 31 w 31"/>
              <a:gd name="T13" fmla="*/ 0 h 139"/>
              <a:gd name="T14" fmla="*/ 24 w 31"/>
              <a:gd name="T15" fmla="*/ 0 h 139"/>
              <a:gd name="T16" fmla="*/ 7 w 31"/>
              <a:gd name="T17" fmla="*/ 8 h 139"/>
              <a:gd name="T18" fmla="*/ 7 w 31"/>
              <a:gd name="T19" fmla="*/ 8 h 139"/>
              <a:gd name="T20" fmla="*/ 7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7" y="8"/>
                </a:moveTo>
                <a:cubicBezTo>
                  <a:pt x="2" y="12"/>
                  <a:pt x="0" y="18"/>
                  <a:pt x="0" y="25"/>
                </a:cubicBezTo>
                <a:cubicBezTo>
                  <a:pt x="0" y="115"/>
                  <a:pt x="0" y="115"/>
                  <a:pt x="0" y="115"/>
                </a:cubicBezTo>
                <a:cubicBezTo>
                  <a:pt x="0" y="122"/>
                  <a:pt x="2" y="127"/>
                  <a:pt x="7" y="132"/>
                </a:cubicBezTo>
                <a:cubicBezTo>
                  <a:pt x="12" y="137"/>
                  <a:pt x="18" y="139"/>
                  <a:pt x="24" y="139"/>
                </a:cubicBezTo>
                <a:cubicBezTo>
                  <a:pt x="31" y="139"/>
                  <a:pt x="31" y="139"/>
                  <a:pt x="31" y="139"/>
                </a:cubicBezTo>
                <a:cubicBezTo>
                  <a:pt x="31" y="0"/>
                  <a:pt x="31" y="0"/>
                  <a:pt x="31" y="0"/>
                </a:cubicBezTo>
                <a:cubicBezTo>
                  <a:pt x="24" y="0"/>
                  <a:pt x="24" y="0"/>
                  <a:pt x="24" y="0"/>
                </a:cubicBezTo>
                <a:cubicBezTo>
                  <a:pt x="18" y="0"/>
                  <a:pt x="12" y="3"/>
                  <a:pt x="7" y="8"/>
                </a:cubicBezTo>
                <a:close/>
                <a:moveTo>
                  <a:pt x="7" y="8"/>
                </a:moveTo>
                <a:cubicBezTo>
                  <a:pt x="7" y="8"/>
                  <a:pt x="7" y="8"/>
                  <a:pt x="7"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4" name="Freeform 767"/>
          <p:cNvSpPr>
            <a:spLocks noEditPoints="1"/>
          </p:cNvSpPr>
          <p:nvPr/>
        </p:nvSpPr>
        <p:spPr bwMode="auto">
          <a:xfrm>
            <a:off x="1722969" y="4480986"/>
            <a:ext cx="146049" cy="218017"/>
          </a:xfrm>
          <a:custGeom>
            <a:avLst/>
            <a:gdLst>
              <a:gd name="T0" fmla="*/ 97 w 111"/>
              <a:gd name="T1" fmla="*/ 10 h 166"/>
              <a:gd name="T2" fmla="*/ 94 w 111"/>
              <a:gd name="T3" fmla="*/ 3 h 166"/>
              <a:gd name="T4" fmla="*/ 86 w 111"/>
              <a:gd name="T5" fmla="*/ 0 h 166"/>
              <a:gd name="T6" fmla="*/ 24 w 111"/>
              <a:gd name="T7" fmla="*/ 0 h 166"/>
              <a:gd name="T8" fmla="*/ 17 w 111"/>
              <a:gd name="T9" fmla="*/ 3 h 166"/>
              <a:gd name="T10" fmla="*/ 14 w 111"/>
              <a:gd name="T11" fmla="*/ 10 h 166"/>
              <a:gd name="T12" fmla="*/ 14 w 111"/>
              <a:gd name="T13" fmla="*/ 27 h 166"/>
              <a:gd name="T14" fmla="*/ 0 w 111"/>
              <a:gd name="T15" fmla="*/ 27 h 166"/>
              <a:gd name="T16" fmla="*/ 0 w 111"/>
              <a:gd name="T17" fmla="*/ 166 h 166"/>
              <a:gd name="T18" fmla="*/ 111 w 111"/>
              <a:gd name="T19" fmla="*/ 166 h 166"/>
              <a:gd name="T20" fmla="*/ 111 w 111"/>
              <a:gd name="T21" fmla="*/ 27 h 166"/>
              <a:gd name="T22" fmla="*/ 97 w 111"/>
              <a:gd name="T23" fmla="*/ 27 h 166"/>
              <a:gd name="T24" fmla="*/ 97 w 111"/>
              <a:gd name="T25" fmla="*/ 10 h 166"/>
              <a:gd name="T26" fmla="*/ 83 w 111"/>
              <a:gd name="T27" fmla="*/ 27 h 166"/>
              <a:gd name="T28" fmla="*/ 27 w 111"/>
              <a:gd name="T29" fmla="*/ 27 h 166"/>
              <a:gd name="T30" fmla="*/ 27 w 111"/>
              <a:gd name="T31" fmla="*/ 13 h 166"/>
              <a:gd name="T32" fmla="*/ 83 w 111"/>
              <a:gd name="T33" fmla="*/ 13 h 166"/>
              <a:gd name="T34" fmla="*/ 83 w 111"/>
              <a:gd name="T35" fmla="*/ 27 h 166"/>
              <a:gd name="T36" fmla="*/ 83 w 111"/>
              <a:gd name="T37" fmla="*/ 27 h 166"/>
              <a:gd name="T38" fmla="*/ 83 w 111"/>
              <a:gd name="T39" fmla="*/ 2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66">
                <a:moveTo>
                  <a:pt x="97" y="10"/>
                </a:moveTo>
                <a:cubicBezTo>
                  <a:pt x="97" y="7"/>
                  <a:pt x="96" y="5"/>
                  <a:pt x="94" y="3"/>
                </a:cubicBezTo>
                <a:cubicBezTo>
                  <a:pt x="92" y="1"/>
                  <a:pt x="89" y="0"/>
                  <a:pt x="86" y="0"/>
                </a:cubicBezTo>
                <a:cubicBezTo>
                  <a:pt x="24" y="0"/>
                  <a:pt x="24" y="0"/>
                  <a:pt x="24" y="0"/>
                </a:cubicBezTo>
                <a:cubicBezTo>
                  <a:pt x="21" y="0"/>
                  <a:pt x="19" y="1"/>
                  <a:pt x="17" y="3"/>
                </a:cubicBezTo>
                <a:cubicBezTo>
                  <a:pt x="15" y="5"/>
                  <a:pt x="14" y="7"/>
                  <a:pt x="14" y="10"/>
                </a:cubicBezTo>
                <a:cubicBezTo>
                  <a:pt x="14" y="27"/>
                  <a:pt x="14" y="27"/>
                  <a:pt x="14" y="27"/>
                </a:cubicBezTo>
                <a:cubicBezTo>
                  <a:pt x="0" y="27"/>
                  <a:pt x="0" y="27"/>
                  <a:pt x="0" y="27"/>
                </a:cubicBezTo>
                <a:cubicBezTo>
                  <a:pt x="0" y="166"/>
                  <a:pt x="0" y="166"/>
                  <a:pt x="0" y="166"/>
                </a:cubicBezTo>
                <a:cubicBezTo>
                  <a:pt x="111" y="166"/>
                  <a:pt x="111" y="166"/>
                  <a:pt x="111" y="166"/>
                </a:cubicBezTo>
                <a:cubicBezTo>
                  <a:pt x="111" y="27"/>
                  <a:pt x="111" y="27"/>
                  <a:pt x="111" y="27"/>
                </a:cubicBezTo>
                <a:cubicBezTo>
                  <a:pt x="97" y="27"/>
                  <a:pt x="97" y="27"/>
                  <a:pt x="97" y="27"/>
                </a:cubicBezTo>
                <a:lnTo>
                  <a:pt x="97" y="10"/>
                </a:lnTo>
                <a:close/>
                <a:moveTo>
                  <a:pt x="83" y="27"/>
                </a:moveTo>
                <a:cubicBezTo>
                  <a:pt x="27" y="27"/>
                  <a:pt x="27" y="27"/>
                  <a:pt x="27" y="27"/>
                </a:cubicBezTo>
                <a:cubicBezTo>
                  <a:pt x="27" y="13"/>
                  <a:pt x="27" y="13"/>
                  <a:pt x="27" y="13"/>
                </a:cubicBezTo>
                <a:cubicBezTo>
                  <a:pt x="83" y="13"/>
                  <a:pt x="83" y="13"/>
                  <a:pt x="83" y="13"/>
                </a:cubicBezTo>
                <a:lnTo>
                  <a:pt x="83" y="27"/>
                </a:lnTo>
                <a:close/>
                <a:moveTo>
                  <a:pt x="83" y="27"/>
                </a:moveTo>
                <a:cubicBezTo>
                  <a:pt x="83" y="27"/>
                  <a:pt x="83" y="27"/>
                  <a:pt x="83" y="2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5" name="Freeform 768"/>
          <p:cNvSpPr>
            <a:spLocks noEditPoints="1"/>
          </p:cNvSpPr>
          <p:nvPr/>
        </p:nvSpPr>
        <p:spPr bwMode="auto">
          <a:xfrm>
            <a:off x="1881719" y="4516969"/>
            <a:ext cx="40216" cy="182033"/>
          </a:xfrm>
          <a:custGeom>
            <a:avLst/>
            <a:gdLst>
              <a:gd name="T0" fmla="*/ 24 w 31"/>
              <a:gd name="T1" fmla="*/ 8 h 139"/>
              <a:gd name="T2" fmla="*/ 7 w 31"/>
              <a:gd name="T3" fmla="*/ 0 h 139"/>
              <a:gd name="T4" fmla="*/ 0 w 31"/>
              <a:gd name="T5" fmla="*/ 0 h 139"/>
              <a:gd name="T6" fmla="*/ 0 w 31"/>
              <a:gd name="T7" fmla="*/ 139 h 139"/>
              <a:gd name="T8" fmla="*/ 7 w 31"/>
              <a:gd name="T9" fmla="*/ 139 h 139"/>
              <a:gd name="T10" fmla="*/ 24 w 31"/>
              <a:gd name="T11" fmla="*/ 132 h 139"/>
              <a:gd name="T12" fmla="*/ 31 w 31"/>
              <a:gd name="T13" fmla="*/ 115 h 139"/>
              <a:gd name="T14" fmla="*/ 31 w 31"/>
              <a:gd name="T15" fmla="*/ 25 h 139"/>
              <a:gd name="T16" fmla="*/ 24 w 31"/>
              <a:gd name="T17" fmla="*/ 8 h 139"/>
              <a:gd name="T18" fmla="*/ 24 w 31"/>
              <a:gd name="T19" fmla="*/ 8 h 139"/>
              <a:gd name="T20" fmla="*/ 24 w 31"/>
              <a:gd name="T21" fmla="*/ 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39">
                <a:moveTo>
                  <a:pt x="24" y="8"/>
                </a:moveTo>
                <a:cubicBezTo>
                  <a:pt x="20" y="3"/>
                  <a:pt x="14" y="0"/>
                  <a:pt x="7" y="0"/>
                </a:cubicBezTo>
                <a:cubicBezTo>
                  <a:pt x="0" y="0"/>
                  <a:pt x="0" y="0"/>
                  <a:pt x="0" y="0"/>
                </a:cubicBezTo>
                <a:cubicBezTo>
                  <a:pt x="0" y="139"/>
                  <a:pt x="0" y="139"/>
                  <a:pt x="0" y="139"/>
                </a:cubicBezTo>
                <a:cubicBezTo>
                  <a:pt x="7" y="139"/>
                  <a:pt x="7" y="139"/>
                  <a:pt x="7" y="139"/>
                </a:cubicBezTo>
                <a:cubicBezTo>
                  <a:pt x="14" y="139"/>
                  <a:pt x="20" y="137"/>
                  <a:pt x="24" y="132"/>
                </a:cubicBezTo>
                <a:cubicBezTo>
                  <a:pt x="29" y="127"/>
                  <a:pt x="31" y="122"/>
                  <a:pt x="31" y="115"/>
                </a:cubicBezTo>
                <a:cubicBezTo>
                  <a:pt x="31" y="25"/>
                  <a:pt x="31" y="25"/>
                  <a:pt x="31" y="25"/>
                </a:cubicBezTo>
                <a:cubicBezTo>
                  <a:pt x="31" y="18"/>
                  <a:pt x="29" y="12"/>
                  <a:pt x="24" y="8"/>
                </a:cubicBezTo>
                <a:close/>
                <a:moveTo>
                  <a:pt x="24" y="8"/>
                </a:moveTo>
                <a:cubicBezTo>
                  <a:pt x="24" y="8"/>
                  <a:pt x="24" y="8"/>
                  <a:pt x="24"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6" name="Freeform 769"/>
          <p:cNvSpPr>
            <a:spLocks noEditPoints="1"/>
          </p:cNvSpPr>
          <p:nvPr/>
        </p:nvSpPr>
        <p:spPr bwMode="auto">
          <a:xfrm>
            <a:off x="5674785" y="4834469"/>
            <a:ext cx="289983" cy="300567"/>
          </a:xfrm>
          <a:custGeom>
            <a:avLst/>
            <a:gdLst>
              <a:gd name="T0" fmla="*/ 219 w 220"/>
              <a:gd name="T1" fmla="*/ 146 h 229"/>
              <a:gd name="T2" fmla="*/ 196 w 220"/>
              <a:gd name="T3" fmla="*/ 114 h 229"/>
              <a:gd name="T4" fmla="*/ 219 w 220"/>
              <a:gd name="T5" fmla="*/ 83 h 229"/>
              <a:gd name="T6" fmla="*/ 219 w 220"/>
              <a:gd name="T7" fmla="*/ 79 h 229"/>
              <a:gd name="T8" fmla="*/ 217 w 220"/>
              <a:gd name="T9" fmla="*/ 76 h 229"/>
              <a:gd name="T10" fmla="*/ 179 w 220"/>
              <a:gd name="T11" fmla="*/ 64 h 229"/>
              <a:gd name="T12" fmla="*/ 179 w 220"/>
              <a:gd name="T13" fmla="*/ 25 h 229"/>
              <a:gd name="T14" fmla="*/ 177 w 220"/>
              <a:gd name="T15" fmla="*/ 21 h 229"/>
              <a:gd name="T16" fmla="*/ 174 w 220"/>
              <a:gd name="T17" fmla="*/ 21 h 229"/>
              <a:gd name="T18" fmla="*/ 136 w 220"/>
              <a:gd name="T19" fmla="*/ 33 h 229"/>
              <a:gd name="T20" fmla="*/ 113 w 220"/>
              <a:gd name="T21" fmla="*/ 1 h 229"/>
              <a:gd name="T22" fmla="*/ 110 w 220"/>
              <a:gd name="T23" fmla="*/ 0 h 229"/>
              <a:gd name="T24" fmla="*/ 107 w 220"/>
              <a:gd name="T25" fmla="*/ 1 h 229"/>
              <a:gd name="T26" fmla="*/ 84 w 220"/>
              <a:gd name="T27" fmla="*/ 33 h 229"/>
              <a:gd name="T28" fmla="*/ 46 w 220"/>
              <a:gd name="T29" fmla="*/ 21 h 229"/>
              <a:gd name="T30" fmla="*/ 42 w 220"/>
              <a:gd name="T31" fmla="*/ 21 h 229"/>
              <a:gd name="T32" fmla="*/ 41 w 220"/>
              <a:gd name="T33" fmla="*/ 25 h 229"/>
              <a:gd name="T34" fmla="*/ 41 w 220"/>
              <a:gd name="T35" fmla="*/ 64 h 229"/>
              <a:gd name="T36" fmla="*/ 3 w 220"/>
              <a:gd name="T37" fmla="*/ 76 h 229"/>
              <a:gd name="T38" fmla="*/ 1 w 220"/>
              <a:gd name="T39" fmla="*/ 79 h 229"/>
              <a:gd name="T40" fmla="*/ 1 w 220"/>
              <a:gd name="T41" fmla="*/ 83 h 229"/>
              <a:gd name="T42" fmla="*/ 24 w 220"/>
              <a:gd name="T43" fmla="*/ 114 h 229"/>
              <a:gd name="T44" fmla="*/ 1 w 220"/>
              <a:gd name="T45" fmla="*/ 146 h 229"/>
              <a:gd name="T46" fmla="*/ 1 w 220"/>
              <a:gd name="T47" fmla="*/ 150 h 229"/>
              <a:gd name="T48" fmla="*/ 3 w 220"/>
              <a:gd name="T49" fmla="*/ 152 h 229"/>
              <a:gd name="T50" fmla="*/ 41 w 220"/>
              <a:gd name="T51" fmla="*/ 165 h 229"/>
              <a:gd name="T52" fmla="*/ 41 w 220"/>
              <a:gd name="T53" fmla="*/ 204 h 229"/>
              <a:gd name="T54" fmla="*/ 42 w 220"/>
              <a:gd name="T55" fmla="*/ 207 h 229"/>
              <a:gd name="T56" fmla="*/ 46 w 220"/>
              <a:gd name="T57" fmla="*/ 208 h 229"/>
              <a:gd name="T58" fmla="*/ 84 w 220"/>
              <a:gd name="T59" fmla="*/ 196 h 229"/>
              <a:gd name="T60" fmla="*/ 107 w 220"/>
              <a:gd name="T61" fmla="*/ 228 h 229"/>
              <a:gd name="T62" fmla="*/ 110 w 220"/>
              <a:gd name="T63" fmla="*/ 229 h 229"/>
              <a:gd name="T64" fmla="*/ 113 w 220"/>
              <a:gd name="T65" fmla="*/ 228 h 229"/>
              <a:gd name="T66" fmla="*/ 136 w 220"/>
              <a:gd name="T67" fmla="*/ 196 h 229"/>
              <a:gd name="T68" fmla="*/ 174 w 220"/>
              <a:gd name="T69" fmla="*/ 208 h 229"/>
              <a:gd name="T70" fmla="*/ 177 w 220"/>
              <a:gd name="T71" fmla="*/ 207 h 229"/>
              <a:gd name="T72" fmla="*/ 179 w 220"/>
              <a:gd name="T73" fmla="*/ 204 h 229"/>
              <a:gd name="T74" fmla="*/ 179 w 220"/>
              <a:gd name="T75" fmla="*/ 165 h 229"/>
              <a:gd name="T76" fmla="*/ 217 w 220"/>
              <a:gd name="T77" fmla="*/ 152 h 229"/>
              <a:gd name="T78" fmla="*/ 219 w 220"/>
              <a:gd name="T79" fmla="*/ 150 h 229"/>
              <a:gd name="T80" fmla="*/ 219 w 220"/>
              <a:gd name="T81" fmla="*/ 146 h 229"/>
              <a:gd name="T82" fmla="*/ 178 w 220"/>
              <a:gd name="T83" fmla="*/ 143 h 229"/>
              <a:gd name="T84" fmla="*/ 162 w 220"/>
              <a:gd name="T85" fmla="*/ 167 h 229"/>
              <a:gd name="T86" fmla="*/ 139 w 220"/>
              <a:gd name="T87" fmla="*/ 182 h 229"/>
              <a:gd name="T88" fmla="*/ 110 w 220"/>
              <a:gd name="T89" fmla="*/ 188 h 229"/>
              <a:gd name="T90" fmla="*/ 81 w 220"/>
              <a:gd name="T91" fmla="*/ 182 h 229"/>
              <a:gd name="T92" fmla="*/ 58 w 220"/>
              <a:gd name="T93" fmla="*/ 167 h 229"/>
              <a:gd name="T94" fmla="*/ 42 w 220"/>
              <a:gd name="T95" fmla="*/ 143 h 229"/>
              <a:gd name="T96" fmla="*/ 36 w 220"/>
              <a:gd name="T97" fmla="*/ 114 h 229"/>
              <a:gd name="T98" fmla="*/ 42 w 220"/>
              <a:gd name="T99" fmla="*/ 86 h 229"/>
              <a:gd name="T100" fmla="*/ 58 w 220"/>
              <a:gd name="T101" fmla="*/ 62 h 229"/>
              <a:gd name="T102" fmla="*/ 81 w 220"/>
              <a:gd name="T103" fmla="*/ 46 h 229"/>
              <a:gd name="T104" fmla="*/ 110 w 220"/>
              <a:gd name="T105" fmla="*/ 41 h 229"/>
              <a:gd name="T106" fmla="*/ 139 w 220"/>
              <a:gd name="T107" fmla="*/ 46 h 229"/>
              <a:gd name="T108" fmla="*/ 162 w 220"/>
              <a:gd name="T109" fmla="*/ 62 h 229"/>
              <a:gd name="T110" fmla="*/ 178 w 220"/>
              <a:gd name="T111" fmla="*/ 86 h 229"/>
              <a:gd name="T112" fmla="*/ 184 w 220"/>
              <a:gd name="T113" fmla="*/ 114 h 229"/>
              <a:gd name="T114" fmla="*/ 178 w 220"/>
              <a:gd name="T115" fmla="*/ 143 h 229"/>
              <a:gd name="T116" fmla="*/ 178 w 220"/>
              <a:gd name="T117" fmla="*/ 143 h 229"/>
              <a:gd name="T118" fmla="*/ 178 w 220"/>
              <a:gd name="T119" fmla="*/ 14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0" h="229">
                <a:moveTo>
                  <a:pt x="219" y="146"/>
                </a:moveTo>
                <a:cubicBezTo>
                  <a:pt x="196" y="114"/>
                  <a:pt x="196" y="114"/>
                  <a:pt x="196" y="114"/>
                </a:cubicBezTo>
                <a:cubicBezTo>
                  <a:pt x="219" y="83"/>
                  <a:pt x="219" y="83"/>
                  <a:pt x="219" y="83"/>
                </a:cubicBezTo>
                <a:cubicBezTo>
                  <a:pt x="219" y="82"/>
                  <a:pt x="220" y="80"/>
                  <a:pt x="219" y="79"/>
                </a:cubicBezTo>
                <a:cubicBezTo>
                  <a:pt x="219" y="78"/>
                  <a:pt x="218" y="77"/>
                  <a:pt x="217" y="76"/>
                </a:cubicBezTo>
                <a:cubicBezTo>
                  <a:pt x="179" y="64"/>
                  <a:pt x="179" y="64"/>
                  <a:pt x="179" y="64"/>
                </a:cubicBezTo>
                <a:cubicBezTo>
                  <a:pt x="179" y="25"/>
                  <a:pt x="179" y="25"/>
                  <a:pt x="179" y="25"/>
                </a:cubicBezTo>
                <a:cubicBezTo>
                  <a:pt x="179" y="23"/>
                  <a:pt x="179" y="22"/>
                  <a:pt x="177" y="21"/>
                </a:cubicBezTo>
                <a:cubicBezTo>
                  <a:pt x="176" y="21"/>
                  <a:pt x="175" y="20"/>
                  <a:pt x="174" y="21"/>
                </a:cubicBezTo>
                <a:cubicBezTo>
                  <a:pt x="136" y="33"/>
                  <a:pt x="136" y="33"/>
                  <a:pt x="136" y="33"/>
                </a:cubicBezTo>
                <a:cubicBezTo>
                  <a:pt x="113" y="1"/>
                  <a:pt x="113" y="1"/>
                  <a:pt x="113" y="1"/>
                </a:cubicBezTo>
                <a:cubicBezTo>
                  <a:pt x="113" y="0"/>
                  <a:pt x="111" y="0"/>
                  <a:pt x="110" y="0"/>
                </a:cubicBezTo>
                <a:cubicBezTo>
                  <a:pt x="108" y="0"/>
                  <a:pt x="107" y="0"/>
                  <a:pt x="107" y="1"/>
                </a:cubicBezTo>
                <a:cubicBezTo>
                  <a:pt x="84" y="33"/>
                  <a:pt x="84" y="33"/>
                  <a:pt x="84" y="33"/>
                </a:cubicBezTo>
                <a:cubicBezTo>
                  <a:pt x="46" y="21"/>
                  <a:pt x="46" y="21"/>
                  <a:pt x="46" y="21"/>
                </a:cubicBezTo>
                <a:cubicBezTo>
                  <a:pt x="45" y="20"/>
                  <a:pt x="44" y="21"/>
                  <a:pt x="42" y="21"/>
                </a:cubicBezTo>
                <a:cubicBezTo>
                  <a:pt x="41" y="22"/>
                  <a:pt x="41" y="23"/>
                  <a:pt x="41" y="25"/>
                </a:cubicBezTo>
                <a:cubicBezTo>
                  <a:pt x="41" y="64"/>
                  <a:pt x="41" y="64"/>
                  <a:pt x="41" y="64"/>
                </a:cubicBezTo>
                <a:cubicBezTo>
                  <a:pt x="3" y="76"/>
                  <a:pt x="3" y="76"/>
                  <a:pt x="3" y="76"/>
                </a:cubicBezTo>
                <a:cubicBezTo>
                  <a:pt x="2" y="77"/>
                  <a:pt x="1" y="78"/>
                  <a:pt x="1" y="79"/>
                </a:cubicBezTo>
                <a:cubicBezTo>
                  <a:pt x="0" y="80"/>
                  <a:pt x="0" y="82"/>
                  <a:pt x="1" y="83"/>
                </a:cubicBezTo>
                <a:cubicBezTo>
                  <a:pt x="24" y="114"/>
                  <a:pt x="24" y="114"/>
                  <a:pt x="24" y="114"/>
                </a:cubicBezTo>
                <a:cubicBezTo>
                  <a:pt x="1" y="146"/>
                  <a:pt x="1" y="146"/>
                  <a:pt x="1" y="146"/>
                </a:cubicBezTo>
                <a:cubicBezTo>
                  <a:pt x="0" y="147"/>
                  <a:pt x="0" y="148"/>
                  <a:pt x="1" y="150"/>
                </a:cubicBezTo>
                <a:cubicBezTo>
                  <a:pt x="1" y="151"/>
                  <a:pt x="2" y="152"/>
                  <a:pt x="3" y="152"/>
                </a:cubicBezTo>
                <a:cubicBezTo>
                  <a:pt x="41" y="165"/>
                  <a:pt x="41" y="165"/>
                  <a:pt x="41" y="165"/>
                </a:cubicBezTo>
                <a:cubicBezTo>
                  <a:pt x="41" y="204"/>
                  <a:pt x="41" y="204"/>
                  <a:pt x="41" y="204"/>
                </a:cubicBezTo>
                <a:cubicBezTo>
                  <a:pt x="41" y="205"/>
                  <a:pt x="41" y="206"/>
                  <a:pt x="42" y="207"/>
                </a:cubicBezTo>
                <a:cubicBezTo>
                  <a:pt x="44" y="208"/>
                  <a:pt x="45" y="208"/>
                  <a:pt x="46" y="208"/>
                </a:cubicBezTo>
                <a:cubicBezTo>
                  <a:pt x="84" y="196"/>
                  <a:pt x="84" y="196"/>
                  <a:pt x="84" y="196"/>
                </a:cubicBezTo>
                <a:cubicBezTo>
                  <a:pt x="107" y="228"/>
                  <a:pt x="107" y="228"/>
                  <a:pt x="107" y="228"/>
                </a:cubicBezTo>
                <a:cubicBezTo>
                  <a:pt x="107" y="229"/>
                  <a:pt x="109" y="229"/>
                  <a:pt x="110" y="229"/>
                </a:cubicBezTo>
                <a:cubicBezTo>
                  <a:pt x="111" y="229"/>
                  <a:pt x="112" y="229"/>
                  <a:pt x="113" y="228"/>
                </a:cubicBezTo>
                <a:cubicBezTo>
                  <a:pt x="136" y="196"/>
                  <a:pt x="136" y="196"/>
                  <a:pt x="136" y="196"/>
                </a:cubicBezTo>
                <a:cubicBezTo>
                  <a:pt x="174" y="208"/>
                  <a:pt x="174" y="208"/>
                  <a:pt x="174" y="208"/>
                </a:cubicBezTo>
                <a:cubicBezTo>
                  <a:pt x="175" y="208"/>
                  <a:pt x="176" y="208"/>
                  <a:pt x="177" y="207"/>
                </a:cubicBezTo>
                <a:cubicBezTo>
                  <a:pt x="179" y="206"/>
                  <a:pt x="179" y="205"/>
                  <a:pt x="179" y="204"/>
                </a:cubicBezTo>
                <a:cubicBezTo>
                  <a:pt x="179" y="165"/>
                  <a:pt x="179" y="165"/>
                  <a:pt x="179" y="165"/>
                </a:cubicBezTo>
                <a:cubicBezTo>
                  <a:pt x="217" y="152"/>
                  <a:pt x="217" y="152"/>
                  <a:pt x="217" y="152"/>
                </a:cubicBezTo>
                <a:cubicBezTo>
                  <a:pt x="218" y="152"/>
                  <a:pt x="219" y="151"/>
                  <a:pt x="219" y="150"/>
                </a:cubicBezTo>
                <a:cubicBezTo>
                  <a:pt x="220" y="148"/>
                  <a:pt x="219" y="147"/>
                  <a:pt x="219" y="146"/>
                </a:cubicBezTo>
                <a:close/>
                <a:moveTo>
                  <a:pt x="178" y="143"/>
                </a:moveTo>
                <a:cubicBezTo>
                  <a:pt x="174" y="152"/>
                  <a:pt x="169" y="160"/>
                  <a:pt x="162" y="167"/>
                </a:cubicBezTo>
                <a:cubicBezTo>
                  <a:pt x="156" y="173"/>
                  <a:pt x="148" y="179"/>
                  <a:pt x="139" y="182"/>
                </a:cubicBezTo>
                <a:cubicBezTo>
                  <a:pt x="129" y="186"/>
                  <a:pt x="120" y="188"/>
                  <a:pt x="110" y="188"/>
                </a:cubicBezTo>
                <a:cubicBezTo>
                  <a:pt x="100" y="188"/>
                  <a:pt x="90" y="186"/>
                  <a:pt x="81" y="182"/>
                </a:cubicBezTo>
                <a:cubicBezTo>
                  <a:pt x="72" y="179"/>
                  <a:pt x="64" y="173"/>
                  <a:pt x="58" y="167"/>
                </a:cubicBezTo>
                <a:cubicBezTo>
                  <a:pt x="51" y="160"/>
                  <a:pt x="46" y="152"/>
                  <a:pt x="42" y="143"/>
                </a:cubicBezTo>
                <a:cubicBezTo>
                  <a:pt x="38" y="134"/>
                  <a:pt x="36" y="124"/>
                  <a:pt x="36" y="114"/>
                </a:cubicBezTo>
                <a:cubicBezTo>
                  <a:pt x="36" y="104"/>
                  <a:pt x="38" y="95"/>
                  <a:pt x="42" y="86"/>
                </a:cubicBezTo>
                <a:cubicBezTo>
                  <a:pt x="46" y="77"/>
                  <a:pt x="51" y="69"/>
                  <a:pt x="58" y="62"/>
                </a:cubicBezTo>
                <a:cubicBezTo>
                  <a:pt x="64" y="56"/>
                  <a:pt x="72" y="50"/>
                  <a:pt x="81" y="46"/>
                </a:cubicBezTo>
                <a:cubicBezTo>
                  <a:pt x="90" y="43"/>
                  <a:pt x="100" y="41"/>
                  <a:pt x="110" y="41"/>
                </a:cubicBezTo>
                <a:cubicBezTo>
                  <a:pt x="120" y="41"/>
                  <a:pt x="129" y="43"/>
                  <a:pt x="139" y="46"/>
                </a:cubicBezTo>
                <a:cubicBezTo>
                  <a:pt x="148" y="50"/>
                  <a:pt x="156" y="56"/>
                  <a:pt x="162" y="62"/>
                </a:cubicBezTo>
                <a:cubicBezTo>
                  <a:pt x="169" y="69"/>
                  <a:pt x="174" y="77"/>
                  <a:pt x="178" y="86"/>
                </a:cubicBezTo>
                <a:cubicBezTo>
                  <a:pt x="182" y="95"/>
                  <a:pt x="184" y="104"/>
                  <a:pt x="184" y="114"/>
                </a:cubicBezTo>
                <a:cubicBezTo>
                  <a:pt x="184" y="124"/>
                  <a:pt x="182" y="134"/>
                  <a:pt x="178" y="143"/>
                </a:cubicBezTo>
                <a:close/>
                <a:moveTo>
                  <a:pt x="178" y="143"/>
                </a:moveTo>
                <a:cubicBezTo>
                  <a:pt x="178" y="143"/>
                  <a:pt x="178" y="143"/>
                  <a:pt x="178" y="14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5870" name="Group 5869"/>
          <p:cNvGrpSpPr/>
          <p:nvPr/>
        </p:nvGrpSpPr>
        <p:grpSpPr>
          <a:xfrm>
            <a:off x="6193367" y="5253569"/>
            <a:ext cx="239184" cy="201084"/>
            <a:chOff x="4645025" y="3940175"/>
            <a:chExt cx="179388" cy="150813"/>
          </a:xfrm>
        </p:grpSpPr>
        <p:sp>
          <p:nvSpPr>
            <p:cNvPr id="5257"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8"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869" name="Group 5868"/>
          <p:cNvGrpSpPr/>
          <p:nvPr/>
        </p:nvGrpSpPr>
        <p:grpSpPr>
          <a:xfrm>
            <a:off x="6534151" y="5251453"/>
            <a:ext cx="260349" cy="218017"/>
            <a:chOff x="4900613" y="3938588"/>
            <a:chExt cx="195262" cy="163513"/>
          </a:xfrm>
        </p:grpSpPr>
        <p:sp>
          <p:nvSpPr>
            <p:cNvPr id="5259"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0"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261" name="Freeform 774"/>
          <p:cNvSpPr>
            <a:spLocks noEditPoints="1"/>
          </p:cNvSpPr>
          <p:nvPr/>
        </p:nvSpPr>
        <p:spPr bwMode="auto">
          <a:xfrm>
            <a:off x="9239252" y="5264153"/>
            <a:ext cx="124883" cy="201084"/>
          </a:xfrm>
          <a:custGeom>
            <a:avLst/>
            <a:gdLst>
              <a:gd name="T0" fmla="*/ 72 w 95"/>
              <a:gd name="T1" fmla="*/ 129 h 154"/>
              <a:gd name="T2" fmla="*/ 60 w 95"/>
              <a:gd name="T3" fmla="*/ 126 h 154"/>
              <a:gd name="T4" fmla="*/ 55 w 95"/>
              <a:gd name="T5" fmla="*/ 120 h 154"/>
              <a:gd name="T6" fmla="*/ 53 w 95"/>
              <a:gd name="T7" fmla="*/ 102 h 154"/>
              <a:gd name="T8" fmla="*/ 53 w 95"/>
              <a:gd name="T9" fmla="*/ 63 h 154"/>
              <a:gd name="T10" fmla="*/ 90 w 95"/>
              <a:gd name="T11" fmla="*/ 63 h 154"/>
              <a:gd name="T12" fmla="*/ 90 w 95"/>
              <a:gd name="T13" fmla="*/ 39 h 154"/>
              <a:gd name="T14" fmla="*/ 53 w 95"/>
              <a:gd name="T15" fmla="*/ 39 h 154"/>
              <a:gd name="T16" fmla="*/ 53 w 95"/>
              <a:gd name="T17" fmla="*/ 0 h 154"/>
              <a:gd name="T18" fmla="*/ 31 w 95"/>
              <a:gd name="T19" fmla="*/ 0 h 154"/>
              <a:gd name="T20" fmla="*/ 26 w 95"/>
              <a:gd name="T21" fmla="*/ 19 h 154"/>
              <a:gd name="T22" fmla="*/ 15 w 95"/>
              <a:gd name="T23" fmla="*/ 33 h 154"/>
              <a:gd name="T24" fmla="*/ 0 w 95"/>
              <a:gd name="T25" fmla="*/ 41 h 154"/>
              <a:gd name="T26" fmla="*/ 0 w 95"/>
              <a:gd name="T27" fmla="*/ 63 h 154"/>
              <a:gd name="T28" fmla="*/ 17 w 95"/>
              <a:gd name="T29" fmla="*/ 63 h 154"/>
              <a:gd name="T30" fmla="*/ 17 w 95"/>
              <a:gd name="T31" fmla="*/ 117 h 154"/>
              <a:gd name="T32" fmla="*/ 19 w 95"/>
              <a:gd name="T33" fmla="*/ 133 h 154"/>
              <a:gd name="T34" fmla="*/ 27 w 95"/>
              <a:gd name="T35" fmla="*/ 144 h 154"/>
              <a:gd name="T36" fmla="*/ 41 w 95"/>
              <a:gd name="T37" fmla="*/ 151 h 154"/>
              <a:gd name="T38" fmla="*/ 60 w 95"/>
              <a:gd name="T39" fmla="*/ 154 h 154"/>
              <a:gd name="T40" fmla="*/ 77 w 95"/>
              <a:gd name="T41" fmla="*/ 152 h 154"/>
              <a:gd name="T42" fmla="*/ 95 w 95"/>
              <a:gd name="T43" fmla="*/ 146 h 154"/>
              <a:gd name="T44" fmla="*/ 95 w 95"/>
              <a:gd name="T45" fmla="*/ 121 h 154"/>
              <a:gd name="T46" fmla="*/ 72 w 95"/>
              <a:gd name="T47" fmla="*/ 129 h 154"/>
              <a:gd name="T48" fmla="*/ 72 w 95"/>
              <a:gd name="T49" fmla="*/ 129 h 154"/>
              <a:gd name="T50" fmla="*/ 72 w 95"/>
              <a:gd name="T51"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154">
                <a:moveTo>
                  <a:pt x="72" y="129"/>
                </a:moveTo>
                <a:cubicBezTo>
                  <a:pt x="67" y="129"/>
                  <a:pt x="63" y="128"/>
                  <a:pt x="60" y="126"/>
                </a:cubicBezTo>
                <a:cubicBezTo>
                  <a:pt x="57" y="124"/>
                  <a:pt x="55" y="122"/>
                  <a:pt x="55" y="120"/>
                </a:cubicBezTo>
                <a:cubicBezTo>
                  <a:pt x="54" y="117"/>
                  <a:pt x="53" y="112"/>
                  <a:pt x="53" y="102"/>
                </a:cubicBezTo>
                <a:cubicBezTo>
                  <a:pt x="53" y="63"/>
                  <a:pt x="53" y="63"/>
                  <a:pt x="53" y="63"/>
                </a:cubicBezTo>
                <a:cubicBezTo>
                  <a:pt x="90" y="63"/>
                  <a:pt x="90" y="63"/>
                  <a:pt x="90" y="63"/>
                </a:cubicBezTo>
                <a:cubicBezTo>
                  <a:pt x="90" y="39"/>
                  <a:pt x="90" y="39"/>
                  <a:pt x="90" y="39"/>
                </a:cubicBezTo>
                <a:cubicBezTo>
                  <a:pt x="53" y="39"/>
                  <a:pt x="53" y="39"/>
                  <a:pt x="53" y="39"/>
                </a:cubicBezTo>
                <a:cubicBezTo>
                  <a:pt x="53" y="0"/>
                  <a:pt x="53" y="0"/>
                  <a:pt x="53" y="0"/>
                </a:cubicBezTo>
                <a:cubicBezTo>
                  <a:pt x="31" y="0"/>
                  <a:pt x="31" y="0"/>
                  <a:pt x="31" y="0"/>
                </a:cubicBezTo>
                <a:cubicBezTo>
                  <a:pt x="30" y="7"/>
                  <a:pt x="28" y="14"/>
                  <a:pt x="26" y="19"/>
                </a:cubicBezTo>
                <a:cubicBezTo>
                  <a:pt x="23" y="24"/>
                  <a:pt x="20" y="29"/>
                  <a:pt x="15" y="33"/>
                </a:cubicBezTo>
                <a:cubicBezTo>
                  <a:pt x="11" y="36"/>
                  <a:pt x="6" y="39"/>
                  <a:pt x="0" y="41"/>
                </a:cubicBezTo>
                <a:cubicBezTo>
                  <a:pt x="0" y="63"/>
                  <a:pt x="0" y="63"/>
                  <a:pt x="0" y="63"/>
                </a:cubicBezTo>
                <a:cubicBezTo>
                  <a:pt x="17" y="63"/>
                  <a:pt x="17" y="63"/>
                  <a:pt x="17" y="63"/>
                </a:cubicBezTo>
                <a:cubicBezTo>
                  <a:pt x="17" y="117"/>
                  <a:pt x="17" y="117"/>
                  <a:pt x="17" y="117"/>
                </a:cubicBezTo>
                <a:cubicBezTo>
                  <a:pt x="17" y="124"/>
                  <a:pt x="18" y="130"/>
                  <a:pt x="19" y="133"/>
                </a:cubicBezTo>
                <a:cubicBezTo>
                  <a:pt x="20" y="137"/>
                  <a:pt x="23" y="140"/>
                  <a:pt x="27" y="144"/>
                </a:cubicBezTo>
                <a:cubicBezTo>
                  <a:pt x="31" y="147"/>
                  <a:pt x="36" y="150"/>
                  <a:pt x="41" y="151"/>
                </a:cubicBezTo>
                <a:cubicBezTo>
                  <a:pt x="46" y="153"/>
                  <a:pt x="53" y="154"/>
                  <a:pt x="60" y="154"/>
                </a:cubicBezTo>
                <a:cubicBezTo>
                  <a:pt x="66" y="154"/>
                  <a:pt x="72" y="153"/>
                  <a:pt x="77" y="152"/>
                </a:cubicBezTo>
                <a:cubicBezTo>
                  <a:pt x="82" y="151"/>
                  <a:pt x="88" y="149"/>
                  <a:pt x="95" y="146"/>
                </a:cubicBezTo>
                <a:cubicBezTo>
                  <a:pt x="95" y="121"/>
                  <a:pt x="95" y="121"/>
                  <a:pt x="95" y="121"/>
                </a:cubicBezTo>
                <a:cubicBezTo>
                  <a:pt x="87" y="126"/>
                  <a:pt x="79" y="129"/>
                  <a:pt x="72" y="129"/>
                </a:cubicBezTo>
                <a:close/>
                <a:moveTo>
                  <a:pt x="72" y="129"/>
                </a:moveTo>
                <a:cubicBezTo>
                  <a:pt x="72" y="129"/>
                  <a:pt x="72" y="129"/>
                  <a:pt x="72" y="12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2" name="Freeform 775"/>
          <p:cNvSpPr>
            <a:spLocks noEditPoints="1"/>
          </p:cNvSpPr>
          <p:nvPr/>
        </p:nvSpPr>
        <p:spPr bwMode="auto">
          <a:xfrm>
            <a:off x="9586385" y="5264153"/>
            <a:ext cx="203200" cy="201084"/>
          </a:xfrm>
          <a:custGeom>
            <a:avLst/>
            <a:gdLst>
              <a:gd name="T0" fmla="*/ 146 w 155"/>
              <a:gd name="T1" fmla="*/ 8 h 154"/>
              <a:gd name="T2" fmla="*/ 126 w 155"/>
              <a:gd name="T3" fmla="*/ 0 h 154"/>
              <a:gd name="T4" fmla="*/ 29 w 155"/>
              <a:gd name="T5" fmla="*/ 0 h 154"/>
              <a:gd name="T6" fmla="*/ 8 w 155"/>
              <a:gd name="T7" fmla="*/ 8 h 154"/>
              <a:gd name="T8" fmla="*/ 0 w 155"/>
              <a:gd name="T9" fmla="*/ 28 h 154"/>
              <a:gd name="T10" fmla="*/ 0 w 155"/>
              <a:gd name="T11" fmla="*/ 125 h 154"/>
              <a:gd name="T12" fmla="*/ 8 w 155"/>
              <a:gd name="T13" fmla="*/ 146 h 154"/>
              <a:gd name="T14" fmla="*/ 29 w 155"/>
              <a:gd name="T15" fmla="*/ 154 h 154"/>
              <a:gd name="T16" fmla="*/ 126 w 155"/>
              <a:gd name="T17" fmla="*/ 154 h 154"/>
              <a:gd name="T18" fmla="*/ 146 w 155"/>
              <a:gd name="T19" fmla="*/ 146 h 154"/>
              <a:gd name="T20" fmla="*/ 155 w 155"/>
              <a:gd name="T21" fmla="*/ 125 h 154"/>
              <a:gd name="T22" fmla="*/ 155 w 155"/>
              <a:gd name="T23" fmla="*/ 28 h 154"/>
              <a:gd name="T24" fmla="*/ 146 w 155"/>
              <a:gd name="T25" fmla="*/ 8 h 154"/>
              <a:gd name="T26" fmla="*/ 113 w 155"/>
              <a:gd name="T27" fmla="*/ 128 h 154"/>
              <a:gd name="T28" fmla="*/ 99 w 155"/>
              <a:gd name="T29" fmla="*/ 133 h 154"/>
              <a:gd name="T30" fmla="*/ 87 w 155"/>
              <a:gd name="T31" fmla="*/ 135 h 154"/>
              <a:gd name="T32" fmla="*/ 72 w 155"/>
              <a:gd name="T33" fmla="*/ 133 h 154"/>
              <a:gd name="T34" fmla="*/ 62 w 155"/>
              <a:gd name="T35" fmla="*/ 127 h 154"/>
              <a:gd name="T36" fmla="*/ 56 w 155"/>
              <a:gd name="T37" fmla="*/ 119 h 154"/>
              <a:gd name="T38" fmla="*/ 54 w 155"/>
              <a:gd name="T39" fmla="*/ 107 h 154"/>
              <a:gd name="T40" fmla="*/ 54 w 155"/>
              <a:gd name="T41" fmla="*/ 66 h 154"/>
              <a:gd name="T42" fmla="*/ 42 w 155"/>
              <a:gd name="T43" fmla="*/ 66 h 154"/>
              <a:gd name="T44" fmla="*/ 42 w 155"/>
              <a:gd name="T45" fmla="*/ 50 h 154"/>
              <a:gd name="T46" fmla="*/ 53 w 155"/>
              <a:gd name="T47" fmla="*/ 44 h 154"/>
              <a:gd name="T48" fmla="*/ 61 w 155"/>
              <a:gd name="T49" fmla="*/ 34 h 154"/>
              <a:gd name="T50" fmla="*/ 65 w 155"/>
              <a:gd name="T51" fmla="*/ 19 h 154"/>
              <a:gd name="T52" fmla="*/ 82 w 155"/>
              <a:gd name="T53" fmla="*/ 19 h 154"/>
              <a:gd name="T54" fmla="*/ 82 w 155"/>
              <a:gd name="T55" fmla="*/ 48 h 154"/>
              <a:gd name="T56" fmla="*/ 109 w 155"/>
              <a:gd name="T57" fmla="*/ 48 h 154"/>
              <a:gd name="T58" fmla="*/ 109 w 155"/>
              <a:gd name="T59" fmla="*/ 66 h 154"/>
              <a:gd name="T60" fmla="*/ 82 w 155"/>
              <a:gd name="T61" fmla="*/ 66 h 154"/>
              <a:gd name="T62" fmla="*/ 82 w 155"/>
              <a:gd name="T63" fmla="*/ 96 h 154"/>
              <a:gd name="T64" fmla="*/ 83 w 155"/>
              <a:gd name="T65" fmla="*/ 109 h 154"/>
              <a:gd name="T66" fmla="*/ 87 w 155"/>
              <a:gd name="T67" fmla="*/ 114 h 154"/>
              <a:gd name="T68" fmla="*/ 95 w 155"/>
              <a:gd name="T69" fmla="*/ 116 h 154"/>
              <a:gd name="T70" fmla="*/ 113 w 155"/>
              <a:gd name="T71" fmla="*/ 110 h 154"/>
              <a:gd name="T72" fmla="*/ 113 w 155"/>
              <a:gd name="T73" fmla="*/ 128 h 154"/>
              <a:gd name="T74" fmla="*/ 113 w 155"/>
              <a:gd name="T75" fmla="*/ 128 h 154"/>
              <a:gd name="T76" fmla="*/ 113 w 155"/>
              <a:gd name="T77" fmla="*/ 1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5" h="154">
                <a:moveTo>
                  <a:pt x="146" y="8"/>
                </a:moveTo>
                <a:cubicBezTo>
                  <a:pt x="140" y="2"/>
                  <a:pt x="134" y="0"/>
                  <a:pt x="126" y="0"/>
                </a:cubicBezTo>
                <a:cubicBezTo>
                  <a:pt x="29" y="0"/>
                  <a:pt x="29" y="0"/>
                  <a:pt x="29" y="0"/>
                </a:cubicBezTo>
                <a:cubicBezTo>
                  <a:pt x="21" y="0"/>
                  <a:pt x="14" y="2"/>
                  <a:pt x="8" y="8"/>
                </a:cubicBezTo>
                <a:cubicBezTo>
                  <a:pt x="3" y="14"/>
                  <a:pt x="0" y="21"/>
                  <a:pt x="0" y="28"/>
                </a:cubicBezTo>
                <a:cubicBezTo>
                  <a:pt x="0" y="125"/>
                  <a:pt x="0" y="125"/>
                  <a:pt x="0" y="125"/>
                </a:cubicBezTo>
                <a:cubicBezTo>
                  <a:pt x="0" y="133"/>
                  <a:pt x="3" y="140"/>
                  <a:pt x="8" y="146"/>
                </a:cubicBezTo>
                <a:cubicBezTo>
                  <a:pt x="14" y="151"/>
                  <a:pt x="21" y="154"/>
                  <a:pt x="29" y="154"/>
                </a:cubicBezTo>
                <a:cubicBezTo>
                  <a:pt x="126" y="154"/>
                  <a:pt x="126" y="154"/>
                  <a:pt x="126" y="154"/>
                </a:cubicBezTo>
                <a:cubicBezTo>
                  <a:pt x="134" y="154"/>
                  <a:pt x="140" y="151"/>
                  <a:pt x="146" y="146"/>
                </a:cubicBezTo>
                <a:cubicBezTo>
                  <a:pt x="152" y="140"/>
                  <a:pt x="155" y="133"/>
                  <a:pt x="155" y="125"/>
                </a:cubicBezTo>
                <a:cubicBezTo>
                  <a:pt x="155" y="28"/>
                  <a:pt x="155" y="28"/>
                  <a:pt x="155" y="28"/>
                </a:cubicBezTo>
                <a:cubicBezTo>
                  <a:pt x="155" y="21"/>
                  <a:pt x="152" y="14"/>
                  <a:pt x="146" y="8"/>
                </a:cubicBezTo>
                <a:close/>
                <a:moveTo>
                  <a:pt x="113" y="128"/>
                </a:moveTo>
                <a:cubicBezTo>
                  <a:pt x="108" y="131"/>
                  <a:pt x="103" y="133"/>
                  <a:pt x="99" y="133"/>
                </a:cubicBezTo>
                <a:cubicBezTo>
                  <a:pt x="95" y="134"/>
                  <a:pt x="91" y="135"/>
                  <a:pt x="87" y="135"/>
                </a:cubicBezTo>
                <a:cubicBezTo>
                  <a:pt x="81" y="135"/>
                  <a:pt x="77" y="134"/>
                  <a:pt x="72" y="133"/>
                </a:cubicBezTo>
                <a:cubicBezTo>
                  <a:pt x="68" y="131"/>
                  <a:pt x="65" y="130"/>
                  <a:pt x="62" y="127"/>
                </a:cubicBezTo>
                <a:cubicBezTo>
                  <a:pt x="59" y="125"/>
                  <a:pt x="57" y="122"/>
                  <a:pt x="56" y="119"/>
                </a:cubicBezTo>
                <a:cubicBezTo>
                  <a:pt x="55" y="116"/>
                  <a:pt x="54" y="112"/>
                  <a:pt x="54" y="107"/>
                </a:cubicBezTo>
                <a:cubicBezTo>
                  <a:pt x="54" y="66"/>
                  <a:pt x="54" y="66"/>
                  <a:pt x="54" y="66"/>
                </a:cubicBezTo>
                <a:cubicBezTo>
                  <a:pt x="42" y="66"/>
                  <a:pt x="42" y="66"/>
                  <a:pt x="42" y="66"/>
                </a:cubicBezTo>
                <a:cubicBezTo>
                  <a:pt x="42" y="50"/>
                  <a:pt x="42" y="50"/>
                  <a:pt x="42" y="50"/>
                </a:cubicBezTo>
                <a:cubicBezTo>
                  <a:pt x="46" y="48"/>
                  <a:pt x="50" y="46"/>
                  <a:pt x="53" y="44"/>
                </a:cubicBezTo>
                <a:cubicBezTo>
                  <a:pt x="56" y="41"/>
                  <a:pt x="59" y="37"/>
                  <a:pt x="61" y="34"/>
                </a:cubicBezTo>
                <a:cubicBezTo>
                  <a:pt x="63" y="30"/>
                  <a:pt x="64" y="25"/>
                  <a:pt x="65" y="19"/>
                </a:cubicBezTo>
                <a:cubicBezTo>
                  <a:pt x="82" y="19"/>
                  <a:pt x="82" y="19"/>
                  <a:pt x="82" y="19"/>
                </a:cubicBezTo>
                <a:cubicBezTo>
                  <a:pt x="82" y="48"/>
                  <a:pt x="82" y="48"/>
                  <a:pt x="82" y="48"/>
                </a:cubicBezTo>
                <a:cubicBezTo>
                  <a:pt x="109" y="48"/>
                  <a:pt x="109" y="48"/>
                  <a:pt x="109" y="48"/>
                </a:cubicBezTo>
                <a:cubicBezTo>
                  <a:pt x="109" y="66"/>
                  <a:pt x="109" y="66"/>
                  <a:pt x="109" y="66"/>
                </a:cubicBezTo>
                <a:cubicBezTo>
                  <a:pt x="82" y="66"/>
                  <a:pt x="82" y="66"/>
                  <a:pt x="82" y="66"/>
                </a:cubicBezTo>
                <a:cubicBezTo>
                  <a:pt x="82" y="96"/>
                  <a:pt x="82" y="96"/>
                  <a:pt x="82" y="96"/>
                </a:cubicBezTo>
                <a:cubicBezTo>
                  <a:pt x="82" y="103"/>
                  <a:pt x="82" y="107"/>
                  <a:pt x="83" y="109"/>
                </a:cubicBezTo>
                <a:cubicBezTo>
                  <a:pt x="83" y="111"/>
                  <a:pt x="85" y="112"/>
                  <a:pt x="87" y="114"/>
                </a:cubicBezTo>
                <a:cubicBezTo>
                  <a:pt x="89" y="115"/>
                  <a:pt x="92" y="116"/>
                  <a:pt x="95" y="116"/>
                </a:cubicBezTo>
                <a:cubicBezTo>
                  <a:pt x="101" y="116"/>
                  <a:pt x="107" y="114"/>
                  <a:pt x="113" y="110"/>
                </a:cubicBezTo>
                <a:lnTo>
                  <a:pt x="113" y="128"/>
                </a:lnTo>
                <a:close/>
                <a:moveTo>
                  <a:pt x="113" y="128"/>
                </a:moveTo>
                <a:cubicBezTo>
                  <a:pt x="113" y="128"/>
                  <a:pt x="113" y="128"/>
                  <a:pt x="113" y="1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3" name="Freeform 776"/>
          <p:cNvSpPr>
            <a:spLocks noEditPoints="1"/>
          </p:cNvSpPr>
          <p:nvPr/>
        </p:nvSpPr>
        <p:spPr bwMode="auto">
          <a:xfrm>
            <a:off x="9982202" y="5257802"/>
            <a:ext cx="256116" cy="207433"/>
          </a:xfrm>
          <a:custGeom>
            <a:avLst/>
            <a:gdLst>
              <a:gd name="T0" fmla="*/ 195 w 195"/>
              <a:gd name="T1" fmla="*/ 19 h 158"/>
              <a:gd name="T2" fmla="*/ 172 w 195"/>
              <a:gd name="T3" fmla="*/ 25 h 158"/>
              <a:gd name="T4" fmla="*/ 189 w 195"/>
              <a:gd name="T5" fmla="*/ 3 h 158"/>
              <a:gd name="T6" fmla="*/ 164 w 195"/>
              <a:gd name="T7" fmla="*/ 13 h 158"/>
              <a:gd name="T8" fmla="*/ 135 w 195"/>
              <a:gd name="T9" fmla="*/ 0 h 158"/>
              <a:gd name="T10" fmla="*/ 107 w 195"/>
              <a:gd name="T11" fmla="*/ 12 h 158"/>
              <a:gd name="T12" fmla="*/ 95 w 195"/>
              <a:gd name="T13" fmla="*/ 40 h 158"/>
              <a:gd name="T14" fmla="*/ 96 w 195"/>
              <a:gd name="T15" fmla="*/ 49 h 158"/>
              <a:gd name="T16" fmla="*/ 50 w 195"/>
              <a:gd name="T17" fmla="*/ 37 h 158"/>
              <a:gd name="T18" fmla="*/ 14 w 195"/>
              <a:gd name="T19" fmla="*/ 8 h 158"/>
              <a:gd name="T20" fmla="*/ 8 w 195"/>
              <a:gd name="T21" fmla="*/ 28 h 158"/>
              <a:gd name="T22" fmla="*/ 13 w 195"/>
              <a:gd name="T23" fmla="*/ 47 h 158"/>
              <a:gd name="T24" fmla="*/ 26 w 195"/>
              <a:gd name="T25" fmla="*/ 61 h 158"/>
              <a:gd name="T26" fmla="*/ 8 w 195"/>
              <a:gd name="T27" fmla="*/ 56 h 158"/>
              <a:gd name="T28" fmla="*/ 8 w 195"/>
              <a:gd name="T29" fmla="*/ 56 h 158"/>
              <a:gd name="T30" fmla="*/ 17 w 195"/>
              <a:gd name="T31" fmla="*/ 82 h 158"/>
              <a:gd name="T32" fmla="*/ 40 w 195"/>
              <a:gd name="T33" fmla="*/ 95 h 158"/>
              <a:gd name="T34" fmla="*/ 30 w 195"/>
              <a:gd name="T35" fmla="*/ 97 h 158"/>
              <a:gd name="T36" fmla="*/ 22 w 195"/>
              <a:gd name="T37" fmla="*/ 96 h 158"/>
              <a:gd name="T38" fmla="*/ 36 w 195"/>
              <a:gd name="T39" fmla="*/ 116 h 158"/>
              <a:gd name="T40" fmla="*/ 59 w 195"/>
              <a:gd name="T41" fmla="*/ 124 h 158"/>
              <a:gd name="T42" fmla="*/ 10 w 195"/>
              <a:gd name="T43" fmla="*/ 141 h 158"/>
              <a:gd name="T44" fmla="*/ 0 w 195"/>
              <a:gd name="T45" fmla="*/ 140 h 158"/>
              <a:gd name="T46" fmla="*/ 61 w 195"/>
              <a:gd name="T47" fmla="*/ 158 h 158"/>
              <a:gd name="T48" fmla="*/ 101 w 195"/>
              <a:gd name="T49" fmla="*/ 151 h 158"/>
              <a:gd name="T50" fmla="*/ 133 w 195"/>
              <a:gd name="T51" fmla="*/ 133 h 158"/>
              <a:gd name="T52" fmla="*/ 156 w 195"/>
              <a:gd name="T53" fmla="*/ 107 h 158"/>
              <a:gd name="T54" fmla="*/ 170 w 195"/>
              <a:gd name="T55" fmla="*/ 77 h 158"/>
              <a:gd name="T56" fmla="*/ 175 w 195"/>
              <a:gd name="T57" fmla="*/ 45 h 158"/>
              <a:gd name="T58" fmla="*/ 175 w 195"/>
              <a:gd name="T59" fmla="*/ 40 h 158"/>
              <a:gd name="T60" fmla="*/ 195 w 195"/>
              <a:gd name="T61" fmla="*/ 19 h 158"/>
              <a:gd name="T62" fmla="*/ 195 w 195"/>
              <a:gd name="T63" fmla="*/ 19 h 158"/>
              <a:gd name="T64" fmla="*/ 195 w 195"/>
              <a:gd name="T65" fmla="*/ 1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5" h="158">
                <a:moveTo>
                  <a:pt x="195" y="19"/>
                </a:moveTo>
                <a:cubicBezTo>
                  <a:pt x="187" y="22"/>
                  <a:pt x="179" y="24"/>
                  <a:pt x="172" y="25"/>
                </a:cubicBezTo>
                <a:cubicBezTo>
                  <a:pt x="180" y="20"/>
                  <a:pt x="186" y="13"/>
                  <a:pt x="189" y="3"/>
                </a:cubicBezTo>
                <a:cubicBezTo>
                  <a:pt x="181" y="8"/>
                  <a:pt x="173" y="11"/>
                  <a:pt x="164" y="13"/>
                </a:cubicBezTo>
                <a:cubicBezTo>
                  <a:pt x="156" y="5"/>
                  <a:pt x="146" y="0"/>
                  <a:pt x="135" y="0"/>
                </a:cubicBezTo>
                <a:cubicBezTo>
                  <a:pt x="124" y="0"/>
                  <a:pt x="114" y="4"/>
                  <a:pt x="107" y="12"/>
                </a:cubicBezTo>
                <a:cubicBezTo>
                  <a:pt x="99" y="20"/>
                  <a:pt x="95" y="29"/>
                  <a:pt x="95" y="40"/>
                </a:cubicBezTo>
                <a:cubicBezTo>
                  <a:pt x="95" y="43"/>
                  <a:pt x="95" y="46"/>
                  <a:pt x="96" y="49"/>
                </a:cubicBezTo>
                <a:cubicBezTo>
                  <a:pt x="80" y="48"/>
                  <a:pt x="64" y="44"/>
                  <a:pt x="50" y="37"/>
                </a:cubicBezTo>
                <a:cubicBezTo>
                  <a:pt x="36" y="30"/>
                  <a:pt x="24" y="20"/>
                  <a:pt x="14" y="8"/>
                </a:cubicBezTo>
                <a:cubicBezTo>
                  <a:pt x="10" y="14"/>
                  <a:pt x="8" y="20"/>
                  <a:pt x="8" y="28"/>
                </a:cubicBezTo>
                <a:cubicBezTo>
                  <a:pt x="8" y="35"/>
                  <a:pt x="10" y="41"/>
                  <a:pt x="13" y="47"/>
                </a:cubicBezTo>
                <a:cubicBezTo>
                  <a:pt x="16" y="53"/>
                  <a:pt x="21" y="57"/>
                  <a:pt x="26" y="61"/>
                </a:cubicBezTo>
                <a:cubicBezTo>
                  <a:pt x="20" y="61"/>
                  <a:pt x="14" y="59"/>
                  <a:pt x="8" y="56"/>
                </a:cubicBezTo>
                <a:cubicBezTo>
                  <a:pt x="8" y="56"/>
                  <a:pt x="8" y="56"/>
                  <a:pt x="8" y="56"/>
                </a:cubicBezTo>
                <a:cubicBezTo>
                  <a:pt x="8" y="66"/>
                  <a:pt x="11" y="74"/>
                  <a:pt x="17" y="82"/>
                </a:cubicBezTo>
                <a:cubicBezTo>
                  <a:pt x="23" y="89"/>
                  <a:pt x="31" y="94"/>
                  <a:pt x="40" y="95"/>
                </a:cubicBezTo>
                <a:cubicBezTo>
                  <a:pt x="37" y="96"/>
                  <a:pt x="33" y="97"/>
                  <a:pt x="30" y="97"/>
                </a:cubicBezTo>
                <a:cubicBezTo>
                  <a:pt x="27" y="97"/>
                  <a:pt x="25" y="97"/>
                  <a:pt x="22" y="96"/>
                </a:cubicBezTo>
                <a:cubicBezTo>
                  <a:pt x="25" y="104"/>
                  <a:pt x="29" y="111"/>
                  <a:pt x="36" y="116"/>
                </a:cubicBezTo>
                <a:cubicBezTo>
                  <a:pt x="43" y="121"/>
                  <a:pt x="51" y="124"/>
                  <a:pt x="59" y="124"/>
                </a:cubicBezTo>
                <a:cubicBezTo>
                  <a:pt x="45" y="135"/>
                  <a:pt x="28" y="141"/>
                  <a:pt x="10" y="141"/>
                </a:cubicBezTo>
                <a:cubicBezTo>
                  <a:pt x="6" y="141"/>
                  <a:pt x="3" y="141"/>
                  <a:pt x="0" y="140"/>
                </a:cubicBezTo>
                <a:cubicBezTo>
                  <a:pt x="19" y="152"/>
                  <a:pt x="39" y="158"/>
                  <a:pt x="61" y="158"/>
                </a:cubicBezTo>
                <a:cubicBezTo>
                  <a:pt x="76" y="158"/>
                  <a:pt x="89" y="156"/>
                  <a:pt x="101" y="151"/>
                </a:cubicBezTo>
                <a:cubicBezTo>
                  <a:pt x="114" y="147"/>
                  <a:pt x="124" y="141"/>
                  <a:pt x="133" y="133"/>
                </a:cubicBezTo>
                <a:cubicBezTo>
                  <a:pt x="142" y="126"/>
                  <a:pt x="149" y="117"/>
                  <a:pt x="156" y="107"/>
                </a:cubicBezTo>
                <a:cubicBezTo>
                  <a:pt x="162" y="98"/>
                  <a:pt x="167" y="87"/>
                  <a:pt x="170" y="77"/>
                </a:cubicBezTo>
                <a:cubicBezTo>
                  <a:pt x="173" y="66"/>
                  <a:pt x="175" y="56"/>
                  <a:pt x="175" y="45"/>
                </a:cubicBezTo>
                <a:cubicBezTo>
                  <a:pt x="175" y="43"/>
                  <a:pt x="175" y="41"/>
                  <a:pt x="175" y="40"/>
                </a:cubicBezTo>
                <a:cubicBezTo>
                  <a:pt x="182" y="34"/>
                  <a:pt x="189" y="27"/>
                  <a:pt x="195" y="19"/>
                </a:cubicBezTo>
                <a:close/>
                <a:moveTo>
                  <a:pt x="195" y="19"/>
                </a:moveTo>
                <a:cubicBezTo>
                  <a:pt x="195" y="19"/>
                  <a:pt x="195" y="19"/>
                  <a:pt x="195"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4" name="Freeform 777"/>
          <p:cNvSpPr>
            <a:spLocks noEditPoints="1"/>
          </p:cNvSpPr>
          <p:nvPr/>
        </p:nvSpPr>
        <p:spPr bwMode="auto">
          <a:xfrm>
            <a:off x="10363200" y="5247220"/>
            <a:ext cx="220133" cy="218017"/>
          </a:xfrm>
          <a:custGeom>
            <a:avLst/>
            <a:gdLst>
              <a:gd name="T0" fmla="*/ 158 w 167"/>
              <a:gd name="T1" fmla="*/ 9 h 167"/>
              <a:gd name="T2" fmla="*/ 136 w 167"/>
              <a:gd name="T3" fmla="*/ 0 h 167"/>
              <a:gd name="T4" fmla="*/ 31 w 167"/>
              <a:gd name="T5" fmla="*/ 0 h 167"/>
              <a:gd name="T6" fmla="*/ 9 w 167"/>
              <a:gd name="T7" fmla="*/ 9 h 167"/>
              <a:gd name="T8" fmla="*/ 0 w 167"/>
              <a:gd name="T9" fmla="*/ 31 h 167"/>
              <a:gd name="T10" fmla="*/ 0 w 167"/>
              <a:gd name="T11" fmla="*/ 136 h 167"/>
              <a:gd name="T12" fmla="*/ 9 w 167"/>
              <a:gd name="T13" fmla="*/ 158 h 167"/>
              <a:gd name="T14" fmla="*/ 31 w 167"/>
              <a:gd name="T15" fmla="*/ 167 h 167"/>
              <a:gd name="T16" fmla="*/ 136 w 167"/>
              <a:gd name="T17" fmla="*/ 167 h 167"/>
              <a:gd name="T18" fmla="*/ 158 w 167"/>
              <a:gd name="T19" fmla="*/ 158 h 167"/>
              <a:gd name="T20" fmla="*/ 167 w 167"/>
              <a:gd name="T21" fmla="*/ 136 h 167"/>
              <a:gd name="T22" fmla="*/ 167 w 167"/>
              <a:gd name="T23" fmla="*/ 31 h 167"/>
              <a:gd name="T24" fmla="*/ 158 w 167"/>
              <a:gd name="T25" fmla="*/ 9 h 167"/>
              <a:gd name="T26" fmla="*/ 128 w 167"/>
              <a:gd name="T27" fmla="*/ 64 h 167"/>
              <a:gd name="T28" fmla="*/ 128 w 167"/>
              <a:gd name="T29" fmla="*/ 67 h 167"/>
              <a:gd name="T30" fmla="*/ 126 w 167"/>
              <a:gd name="T31" fmla="*/ 85 h 167"/>
              <a:gd name="T32" fmla="*/ 117 w 167"/>
              <a:gd name="T33" fmla="*/ 103 h 167"/>
              <a:gd name="T34" fmla="*/ 104 w 167"/>
              <a:gd name="T35" fmla="*/ 118 h 167"/>
              <a:gd name="T36" fmla="*/ 86 w 167"/>
              <a:gd name="T37" fmla="*/ 128 h 167"/>
              <a:gd name="T38" fmla="*/ 63 w 167"/>
              <a:gd name="T39" fmla="*/ 132 h 167"/>
              <a:gd name="T40" fmla="*/ 28 w 167"/>
              <a:gd name="T41" fmla="*/ 122 h 167"/>
              <a:gd name="T42" fmla="*/ 33 w 167"/>
              <a:gd name="T43" fmla="*/ 122 h 167"/>
              <a:gd name="T44" fmla="*/ 62 w 167"/>
              <a:gd name="T45" fmla="*/ 112 h 167"/>
              <a:gd name="T46" fmla="*/ 49 w 167"/>
              <a:gd name="T47" fmla="*/ 108 h 167"/>
              <a:gd name="T48" fmla="*/ 40 w 167"/>
              <a:gd name="T49" fmla="*/ 97 h 167"/>
              <a:gd name="T50" fmla="*/ 45 w 167"/>
              <a:gd name="T51" fmla="*/ 97 h 167"/>
              <a:gd name="T52" fmla="*/ 50 w 167"/>
              <a:gd name="T53" fmla="*/ 96 h 167"/>
              <a:gd name="T54" fmla="*/ 37 w 167"/>
              <a:gd name="T55" fmla="*/ 88 h 167"/>
              <a:gd name="T56" fmla="*/ 31 w 167"/>
              <a:gd name="T57" fmla="*/ 74 h 167"/>
              <a:gd name="T58" fmla="*/ 31 w 167"/>
              <a:gd name="T59" fmla="*/ 73 h 167"/>
              <a:gd name="T60" fmla="*/ 42 w 167"/>
              <a:gd name="T61" fmla="*/ 76 h 167"/>
              <a:gd name="T62" fmla="*/ 32 w 167"/>
              <a:gd name="T63" fmla="*/ 57 h 167"/>
              <a:gd name="T64" fmla="*/ 35 w 167"/>
              <a:gd name="T65" fmla="*/ 46 h 167"/>
              <a:gd name="T66" fmla="*/ 56 w 167"/>
              <a:gd name="T67" fmla="*/ 63 h 167"/>
              <a:gd name="T68" fmla="*/ 83 w 167"/>
              <a:gd name="T69" fmla="*/ 70 h 167"/>
              <a:gd name="T70" fmla="*/ 82 w 167"/>
              <a:gd name="T71" fmla="*/ 64 h 167"/>
              <a:gd name="T72" fmla="*/ 89 w 167"/>
              <a:gd name="T73" fmla="*/ 48 h 167"/>
              <a:gd name="T74" fmla="*/ 105 w 167"/>
              <a:gd name="T75" fmla="*/ 41 h 167"/>
              <a:gd name="T76" fmla="*/ 122 w 167"/>
              <a:gd name="T77" fmla="*/ 49 h 167"/>
              <a:gd name="T78" fmla="*/ 136 w 167"/>
              <a:gd name="T79" fmla="*/ 43 h 167"/>
              <a:gd name="T80" fmla="*/ 126 w 167"/>
              <a:gd name="T81" fmla="*/ 56 h 167"/>
              <a:gd name="T82" fmla="*/ 140 w 167"/>
              <a:gd name="T83" fmla="*/ 52 h 167"/>
              <a:gd name="T84" fmla="*/ 128 w 167"/>
              <a:gd name="T85" fmla="*/ 64 h 167"/>
              <a:gd name="T86" fmla="*/ 128 w 167"/>
              <a:gd name="T87" fmla="*/ 64 h 167"/>
              <a:gd name="T88" fmla="*/ 128 w 167"/>
              <a:gd name="T89" fmla="*/ 6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7" h="167">
                <a:moveTo>
                  <a:pt x="158" y="9"/>
                </a:moveTo>
                <a:cubicBezTo>
                  <a:pt x="152" y="3"/>
                  <a:pt x="145" y="0"/>
                  <a:pt x="136" y="0"/>
                </a:cubicBezTo>
                <a:cubicBezTo>
                  <a:pt x="31" y="0"/>
                  <a:pt x="31" y="0"/>
                  <a:pt x="31" y="0"/>
                </a:cubicBezTo>
                <a:cubicBezTo>
                  <a:pt x="23" y="0"/>
                  <a:pt x="15" y="3"/>
                  <a:pt x="9" y="9"/>
                </a:cubicBezTo>
                <a:cubicBezTo>
                  <a:pt x="3" y="15"/>
                  <a:pt x="0" y="22"/>
                  <a:pt x="0" y="31"/>
                </a:cubicBezTo>
                <a:cubicBezTo>
                  <a:pt x="0" y="136"/>
                  <a:pt x="0" y="136"/>
                  <a:pt x="0" y="136"/>
                </a:cubicBezTo>
                <a:cubicBezTo>
                  <a:pt x="0" y="144"/>
                  <a:pt x="3" y="152"/>
                  <a:pt x="9" y="158"/>
                </a:cubicBezTo>
                <a:cubicBezTo>
                  <a:pt x="15" y="164"/>
                  <a:pt x="23" y="167"/>
                  <a:pt x="31" y="167"/>
                </a:cubicBezTo>
                <a:cubicBezTo>
                  <a:pt x="136" y="167"/>
                  <a:pt x="136" y="167"/>
                  <a:pt x="136" y="167"/>
                </a:cubicBezTo>
                <a:cubicBezTo>
                  <a:pt x="145" y="167"/>
                  <a:pt x="152" y="164"/>
                  <a:pt x="158" y="158"/>
                </a:cubicBezTo>
                <a:cubicBezTo>
                  <a:pt x="164" y="152"/>
                  <a:pt x="167" y="144"/>
                  <a:pt x="167" y="136"/>
                </a:cubicBezTo>
                <a:cubicBezTo>
                  <a:pt x="167" y="31"/>
                  <a:pt x="167" y="31"/>
                  <a:pt x="167" y="31"/>
                </a:cubicBezTo>
                <a:cubicBezTo>
                  <a:pt x="167" y="22"/>
                  <a:pt x="164" y="15"/>
                  <a:pt x="158" y="9"/>
                </a:cubicBezTo>
                <a:close/>
                <a:moveTo>
                  <a:pt x="128" y="64"/>
                </a:moveTo>
                <a:cubicBezTo>
                  <a:pt x="128" y="65"/>
                  <a:pt x="128" y="66"/>
                  <a:pt x="128" y="67"/>
                </a:cubicBezTo>
                <a:cubicBezTo>
                  <a:pt x="128" y="73"/>
                  <a:pt x="127" y="79"/>
                  <a:pt x="126" y="85"/>
                </a:cubicBezTo>
                <a:cubicBezTo>
                  <a:pt x="124" y="92"/>
                  <a:pt x="121" y="97"/>
                  <a:pt x="117" y="103"/>
                </a:cubicBezTo>
                <a:cubicBezTo>
                  <a:pt x="114" y="109"/>
                  <a:pt x="109" y="114"/>
                  <a:pt x="104" y="118"/>
                </a:cubicBezTo>
                <a:cubicBezTo>
                  <a:pt x="99" y="122"/>
                  <a:pt x="93" y="126"/>
                  <a:pt x="86" y="128"/>
                </a:cubicBezTo>
                <a:cubicBezTo>
                  <a:pt x="79" y="131"/>
                  <a:pt x="71" y="132"/>
                  <a:pt x="63" y="132"/>
                </a:cubicBezTo>
                <a:cubicBezTo>
                  <a:pt x="50" y="132"/>
                  <a:pt x="39" y="129"/>
                  <a:pt x="28" y="122"/>
                </a:cubicBezTo>
                <a:cubicBezTo>
                  <a:pt x="30" y="122"/>
                  <a:pt x="31" y="122"/>
                  <a:pt x="33" y="122"/>
                </a:cubicBezTo>
                <a:cubicBezTo>
                  <a:pt x="44" y="122"/>
                  <a:pt x="53" y="119"/>
                  <a:pt x="62" y="112"/>
                </a:cubicBezTo>
                <a:cubicBezTo>
                  <a:pt x="57" y="112"/>
                  <a:pt x="52" y="111"/>
                  <a:pt x="49" y="108"/>
                </a:cubicBezTo>
                <a:cubicBezTo>
                  <a:pt x="45" y="105"/>
                  <a:pt x="42" y="101"/>
                  <a:pt x="40" y="97"/>
                </a:cubicBezTo>
                <a:cubicBezTo>
                  <a:pt x="42" y="97"/>
                  <a:pt x="44" y="97"/>
                  <a:pt x="45" y="97"/>
                </a:cubicBezTo>
                <a:cubicBezTo>
                  <a:pt x="46" y="97"/>
                  <a:pt x="48" y="97"/>
                  <a:pt x="50" y="96"/>
                </a:cubicBezTo>
                <a:cubicBezTo>
                  <a:pt x="45" y="95"/>
                  <a:pt x="40" y="92"/>
                  <a:pt x="37" y="88"/>
                </a:cubicBezTo>
                <a:cubicBezTo>
                  <a:pt x="33" y="84"/>
                  <a:pt x="31" y="79"/>
                  <a:pt x="31" y="74"/>
                </a:cubicBezTo>
                <a:cubicBezTo>
                  <a:pt x="31" y="73"/>
                  <a:pt x="31" y="73"/>
                  <a:pt x="31" y="73"/>
                </a:cubicBezTo>
                <a:cubicBezTo>
                  <a:pt x="35" y="75"/>
                  <a:pt x="39" y="76"/>
                  <a:pt x="42" y="76"/>
                </a:cubicBezTo>
                <a:cubicBezTo>
                  <a:pt x="36" y="72"/>
                  <a:pt x="32" y="65"/>
                  <a:pt x="32" y="57"/>
                </a:cubicBezTo>
                <a:cubicBezTo>
                  <a:pt x="32" y="53"/>
                  <a:pt x="33" y="49"/>
                  <a:pt x="35" y="46"/>
                </a:cubicBezTo>
                <a:cubicBezTo>
                  <a:pt x="41" y="53"/>
                  <a:pt x="48" y="58"/>
                  <a:pt x="56" y="63"/>
                </a:cubicBezTo>
                <a:cubicBezTo>
                  <a:pt x="65" y="67"/>
                  <a:pt x="73" y="69"/>
                  <a:pt x="83" y="70"/>
                </a:cubicBezTo>
                <a:cubicBezTo>
                  <a:pt x="82" y="68"/>
                  <a:pt x="82" y="66"/>
                  <a:pt x="82" y="64"/>
                </a:cubicBezTo>
                <a:cubicBezTo>
                  <a:pt x="82" y="58"/>
                  <a:pt x="84" y="53"/>
                  <a:pt x="89" y="48"/>
                </a:cubicBezTo>
                <a:cubicBezTo>
                  <a:pt x="93" y="44"/>
                  <a:pt x="99" y="41"/>
                  <a:pt x="105" y="41"/>
                </a:cubicBezTo>
                <a:cubicBezTo>
                  <a:pt x="112" y="41"/>
                  <a:pt x="117" y="44"/>
                  <a:pt x="122" y="49"/>
                </a:cubicBezTo>
                <a:cubicBezTo>
                  <a:pt x="127" y="48"/>
                  <a:pt x="132" y="46"/>
                  <a:pt x="136" y="43"/>
                </a:cubicBezTo>
                <a:cubicBezTo>
                  <a:pt x="135" y="49"/>
                  <a:pt x="131" y="53"/>
                  <a:pt x="126" y="56"/>
                </a:cubicBezTo>
                <a:cubicBezTo>
                  <a:pt x="131" y="55"/>
                  <a:pt x="135" y="54"/>
                  <a:pt x="140" y="52"/>
                </a:cubicBezTo>
                <a:cubicBezTo>
                  <a:pt x="136" y="57"/>
                  <a:pt x="133" y="61"/>
                  <a:pt x="128" y="64"/>
                </a:cubicBezTo>
                <a:close/>
                <a:moveTo>
                  <a:pt x="128" y="64"/>
                </a:moveTo>
                <a:cubicBezTo>
                  <a:pt x="128" y="64"/>
                  <a:pt x="128" y="64"/>
                  <a:pt x="128" y="6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Tree>
    <p:extLst>
      <p:ext uri="{BB962C8B-B14F-4D97-AF65-F5344CB8AC3E}">
        <p14:creationId xmlns:p14="http://schemas.microsoft.com/office/powerpoint/2010/main" val="67288274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5000" b="25000"/>
          <a:stretch>
            <a:fillRect/>
          </a:stretch>
        </p:blipFill>
        <p:spPr/>
      </p:pic>
      <p:sp>
        <p:nvSpPr>
          <p:cNvPr id="4" name="Rectangle 3"/>
          <p:cNvSpPr/>
          <p:nvPr/>
        </p:nvSpPr>
        <p:spPr>
          <a:xfrm>
            <a:off x="1213503" y="1953728"/>
            <a:ext cx="2934651" cy="40600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Title 1"/>
          <p:cNvSpPr txBox="1">
            <a:spLocks/>
          </p:cNvSpPr>
          <p:nvPr/>
        </p:nvSpPr>
        <p:spPr>
          <a:xfrm>
            <a:off x="1487440" y="2200051"/>
            <a:ext cx="2934651"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About</a:t>
            </a:r>
            <a:r>
              <a:rPr lang="en-US" sz="3200" b="1" spc="-200" dirty="0">
                <a:solidFill>
                  <a:schemeClr val="bg1"/>
                </a:solidFill>
              </a:rPr>
              <a:t> </a:t>
            </a:r>
            <a:r>
              <a:rPr lang="en-US" sz="3200" spc="-200" dirty="0">
                <a:solidFill>
                  <a:schemeClr val="bg1"/>
                </a:solidFill>
              </a:rPr>
              <a:t>Us</a:t>
            </a:r>
            <a:endParaRPr lang="en-US" sz="3200" spc="-200" dirty="0">
              <a:solidFill>
                <a:schemeClr val="bg1"/>
              </a:solidFill>
            </a:endParaRPr>
          </a:p>
        </p:txBody>
      </p:sp>
      <p:sp>
        <p:nvSpPr>
          <p:cNvPr id="8" name="TextBox 7"/>
          <p:cNvSpPr txBox="1"/>
          <p:nvPr/>
        </p:nvSpPr>
        <p:spPr>
          <a:xfrm>
            <a:off x="1410633" y="3582619"/>
            <a:ext cx="2573111" cy="2063129"/>
          </a:xfrm>
          <a:prstGeom prst="rect">
            <a:avLst/>
          </a:prstGeom>
          <a:noFill/>
        </p:spPr>
        <p:txBody>
          <a:bodyPr wrap="square" rtlCol="0">
            <a:spAutoFit/>
          </a:bodyPr>
          <a:lstStyle/>
          <a:p>
            <a:pPr>
              <a:lnSpc>
                <a:spcPct val="150000"/>
              </a:lnSpc>
            </a:pPr>
            <a:r>
              <a:rPr lang="en-US" sz="1067" dirty="0">
                <a:solidFill>
                  <a:schemeClr val="bg1">
                    <a:lumMod val="95000"/>
                  </a:schemeClr>
                </a:solidFill>
              </a:rPr>
              <a:t>Guide her to Cleveland, underneath your silvery light. We're going </a:t>
            </a:r>
            <a:r>
              <a:rPr lang="en-US" sz="1067" dirty="0" err="1">
                <a:solidFill>
                  <a:schemeClr val="bg1">
                    <a:lumMod val="95000"/>
                  </a:schemeClr>
                </a:solidFill>
              </a:rPr>
              <a:t>bowlin</a:t>
            </a:r>
            <a:r>
              <a:rPr lang="en-US" sz="1067" dirty="0">
                <a:solidFill>
                  <a:schemeClr val="bg1">
                    <a:lumMod val="95000"/>
                  </a:schemeClr>
                </a:solidFill>
              </a:rPr>
              <a:t>' so don't lose her in Solon.</a:t>
            </a:r>
          </a:p>
          <a:p>
            <a:pPr>
              <a:lnSpc>
                <a:spcPct val="150000"/>
              </a:lnSpc>
            </a:pPr>
            <a:endParaRPr lang="en-US" sz="1067" dirty="0">
              <a:solidFill>
                <a:schemeClr val="bg1">
                  <a:lumMod val="95000"/>
                </a:schemeClr>
              </a:solidFill>
            </a:endParaRPr>
          </a:p>
          <a:p>
            <a:pPr>
              <a:lnSpc>
                <a:spcPct val="150000"/>
              </a:lnSpc>
            </a:pPr>
            <a:r>
              <a:rPr lang="en-US" sz="1067" dirty="0">
                <a:solidFill>
                  <a:schemeClr val="bg1">
                    <a:lumMod val="95000"/>
                  </a:schemeClr>
                </a:solidFill>
              </a:rPr>
              <a:t>I said jump, down on Jump Street. Your friends will be there when your back is to the wall. You'll find you'll need us cause there's no one </a:t>
            </a:r>
            <a:r>
              <a:rPr lang="en-US" sz="1067" dirty="0">
                <a:solidFill>
                  <a:schemeClr val="bg1">
                    <a:lumMod val="95000"/>
                  </a:schemeClr>
                </a:solidFill>
              </a:rPr>
              <a:t>else</a:t>
            </a:r>
            <a:endParaRPr lang="en-US" sz="1067" dirty="0">
              <a:solidFill>
                <a:schemeClr val="bg1"/>
              </a:solidFill>
            </a:endParaRPr>
          </a:p>
        </p:txBody>
      </p:sp>
      <p:sp>
        <p:nvSpPr>
          <p:cNvPr id="9" name="TextBox 8"/>
          <p:cNvSpPr txBox="1"/>
          <p:nvPr/>
        </p:nvSpPr>
        <p:spPr>
          <a:xfrm>
            <a:off x="1410633" y="2891334"/>
            <a:ext cx="2227471" cy="461665"/>
          </a:xfrm>
          <a:prstGeom prst="rect">
            <a:avLst/>
          </a:prstGeom>
          <a:noFill/>
        </p:spPr>
        <p:txBody>
          <a:bodyPr wrap="square" rtlCol="0">
            <a:spAutoFit/>
          </a:bodyPr>
          <a:lstStyle/>
          <a:p>
            <a:pPr>
              <a:lnSpc>
                <a:spcPct val="150000"/>
              </a:lnSpc>
            </a:pPr>
            <a:r>
              <a:rPr lang="en-US" sz="1600" i="1" dirty="0">
                <a:solidFill>
                  <a:schemeClr val="bg1"/>
                </a:solidFill>
              </a:rPr>
              <a:t>Coffee Break</a:t>
            </a:r>
            <a:endParaRPr lang="en-US" sz="1600" i="1" dirty="0">
              <a:solidFill>
                <a:schemeClr val="bg1"/>
              </a:solidFill>
            </a:endParaRPr>
          </a:p>
        </p:txBody>
      </p:sp>
      <p:sp>
        <p:nvSpPr>
          <p:cNvPr id="10" name="TextBox 9"/>
          <p:cNvSpPr txBox="1"/>
          <p:nvPr/>
        </p:nvSpPr>
        <p:spPr>
          <a:xfrm>
            <a:off x="4867050" y="3736238"/>
            <a:ext cx="6067937" cy="2246321"/>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a:t>
            </a:r>
          </a:p>
          <a:p>
            <a:pPr>
              <a:lnSpc>
                <a:spcPct val="150000"/>
              </a:lnSpc>
            </a:pPr>
            <a:endParaRPr lang="en-US" sz="1333" dirty="0">
              <a:solidFill>
                <a:schemeClr val="bg1">
                  <a:lumMod val="50000"/>
                </a:schemeClr>
              </a:solidFill>
            </a:endParaRPr>
          </a:p>
          <a:p>
            <a:pP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a:t>
            </a:r>
            <a:endParaRPr lang="en-US" sz="1333" dirty="0">
              <a:solidFill>
                <a:schemeClr val="bg1">
                  <a:lumMod val="50000"/>
                </a:schemeClr>
              </a:solidFill>
            </a:endParaRPr>
          </a:p>
        </p:txBody>
      </p:sp>
    </p:spTree>
    <p:extLst>
      <p:ext uri="{BB962C8B-B14F-4D97-AF65-F5344CB8AC3E}">
        <p14:creationId xmlns:p14="http://schemas.microsoft.com/office/powerpoint/2010/main" val="1788584723"/>
      </p:ext>
    </p:extLst>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barn(inVertical)">
                                      <p:cBhvr>
                                        <p:cTn id="13" dur="500"/>
                                        <p:tgtEl>
                                          <p:spTgt spid="5"/>
                                        </p:tgtEl>
                                      </p:cBhvr>
                                    </p:animEffect>
                                  </p:childTnLst>
                                </p:cTn>
                              </p:par>
                            </p:childTnLst>
                          </p:cTn>
                        </p:par>
                        <p:par>
                          <p:cTn id="14" fill="hold">
                            <p:stCondLst>
                              <p:cond delay="1500"/>
                            </p:stCondLst>
                            <p:childTnLst>
                              <p:par>
                                <p:cTn id="15" presetID="10" presetClass="entr" presetSubtype="0"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8" grpId="0"/>
      <p:bldP spid="9" grpId="0"/>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88182" y="3429002"/>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4641126" y="3429001"/>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8310034" y="3429000"/>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2903918" y="4657952"/>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Rectangle 18"/>
          <p:cNvSpPr/>
          <p:nvPr/>
        </p:nvSpPr>
        <p:spPr>
          <a:xfrm>
            <a:off x="6556862" y="4657950"/>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Rectangle 19"/>
          <p:cNvSpPr/>
          <p:nvPr/>
        </p:nvSpPr>
        <p:spPr>
          <a:xfrm>
            <a:off x="10225770" y="4657949"/>
            <a:ext cx="998521"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2" name="TextBox 71"/>
          <p:cNvSpPr txBox="1"/>
          <p:nvPr/>
        </p:nvSpPr>
        <p:spPr>
          <a:xfrm>
            <a:off x="719347" y="4683352"/>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cxnSp>
        <p:nvCxnSpPr>
          <p:cNvPr id="75" name="Straight Connector 74"/>
          <p:cNvCxnSpPr>
            <a:stCxn id="86" idx="4"/>
          </p:cNvCxnSpPr>
          <p:nvPr/>
        </p:nvCxnSpPr>
        <p:spPr>
          <a:xfrm>
            <a:off x="3403177" y="2916401"/>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7056121" y="2916399"/>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4372291" y="4700434"/>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83" name="TextBox 82"/>
          <p:cNvSpPr txBox="1"/>
          <p:nvPr/>
        </p:nvSpPr>
        <p:spPr>
          <a:xfrm>
            <a:off x="8041199" y="4657947"/>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cxnSp>
        <p:nvCxnSpPr>
          <p:cNvPr id="84" name="Straight Connector 83"/>
          <p:cNvCxnSpPr/>
          <p:nvPr/>
        </p:nvCxnSpPr>
        <p:spPr>
          <a:xfrm>
            <a:off x="1487442" y="2916401"/>
            <a:ext cx="1" cy="51260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381830" y="270517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6" name="Oval 85"/>
          <p:cNvSpPr/>
          <p:nvPr/>
        </p:nvSpPr>
        <p:spPr>
          <a:xfrm>
            <a:off x="3297566" y="270517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7" name="Oval 86"/>
          <p:cNvSpPr/>
          <p:nvPr/>
        </p:nvSpPr>
        <p:spPr>
          <a:xfrm>
            <a:off x="5034774" y="2710410"/>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88" name="Oval 87"/>
          <p:cNvSpPr/>
          <p:nvPr/>
        </p:nvSpPr>
        <p:spPr>
          <a:xfrm>
            <a:off x="6950510" y="270517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89" name="Oval 88"/>
          <p:cNvSpPr/>
          <p:nvPr/>
        </p:nvSpPr>
        <p:spPr>
          <a:xfrm>
            <a:off x="8703682" y="2710410"/>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90" name="Oval 89"/>
          <p:cNvSpPr/>
          <p:nvPr/>
        </p:nvSpPr>
        <p:spPr>
          <a:xfrm>
            <a:off x="10619418" y="2698789"/>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91" name="Freeform 425"/>
          <p:cNvSpPr>
            <a:spLocks noEditPoints="1"/>
          </p:cNvSpPr>
          <p:nvPr/>
        </p:nvSpPr>
        <p:spPr bwMode="auto">
          <a:xfrm>
            <a:off x="3217533" y="4965377"/>
            <a:ext cx="371288" cy="3836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455"/>
          <p:cNvSpPr>
            <a:spLocks noEditPoints="1"/>
          </p:cNvSpPr>
          <p:nvPr/>
        </p:nvSpPr>
        <p:spPr bwMode="auto">
          <a:xfrm>
            <a:off x="4922623" y="3708461"/>
            <a:ext cx="435527" cy="439595"/>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695"/>
          <p:cNvSpPr>
            <a:spLocks noEditPoints="1"/>
          </p:cNvSpPr>
          <p:nvPr/>
        </p:nvSpPr>
        <p:spPr bwMode="auto">
          <a:xfrm>
            <a:off x="10495958" y="4944071"/>
            <a:ext cx="458143" cy="426275"/>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94" name="Group 93"/>
          <p:cNvGrpSpPr/>
          <p:nvPr/>
        </p:nvGrpSpPr>
        <p:grpSpPr>
          <a:xfrm>
            <a:off x="1283417" y="3739073"/>
            <a:ext cx="408052" cy="378376"/>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1" name="Group 100"/>
          <p:cNvGrpSpPr/>
          <p:nvPr/>
        </p:nvGrpSpPr>
        <p:grpSpPr>
          <a:xfrm>
            <a:off x="6864478" y="4965566"/>
            <a:ext cx="383285" cy="383285"/>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11" name="Freeform 512"/>
          <p:cNvSpPr>
            <a:spLocks noEditPoints="1"/>
          </p:cNvSpPr>
          <p:nvPr/>
        </p:nvSpPr>
        <p:spPr bwMode="auto">
          <a:xfrm>
            <a:off x="8599924" y="3726213"/>
            <a:ext cx="418739" cy="35564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r>
              <a:rPr lang="en-US" sz="3200" dirty="0"/>
              <a:t> </a:t>
            </a:r>
            <a:endParaRPr lang="en-US" sz="3200" dirty="0"/>
          </a:p>
        </p:txBody>
      </p:sp>
      <p:cxnSp>
        <p:nvCxnSpPr>
          <p:cNvPr id="112" name="Straight Connector 111"/>
          <p:cNvCxnSpPr/>
          <p:nvPr/>
        </p:nvCxnSpPr>
        <p:spPr>
          <a:xfrm>
            <a:off x="5140386" y="2921634"/>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8809294" y="2921635"/>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10725029" y="2910014"/>
            <a:ext cx="0" cy="174793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2635083" y="5869818"/>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116" name="TextBox 115"/>
          <p:cNvSpPr txBox="1"/>
          <p:nvPr/>
        </p:nvSpPr>
        <p:spPr>
          <a:xfrm>
            <a:off x="6288027" y="5886899"/>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117" name="TextBox 116"/>
          <p:cNvSpPr txBox="1"/>
          <p:nvPr/>
        </p:nvSpPr>
        <p:spPr>
          <a:xfrm>
            <a:off x="9956935" y="5844412"/>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52" name="Rectangle 51"/>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How It’s All Started?</a:t>
            </a:r>
            <a:endParaRPr lang="en-US" sz="1600" i="1" dirty="0"/>
          </a:p>
        </p:txBody>
      </p:sp>
      <p:sp>
        <p:nvSpPr>
          <p:cNvPr id="54"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55" name="Rectangle 54"/>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56" name="Straight Connector 55"/>
          <p:cNvCxnSpPr/>
          <p:nvPr/>
        </p:nvCxnSpPr>
        <p:spPr>
          <a:xfrm>
            <a:off x="1" y="2810787"/>
            <a:ext cx="138182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585181" y="2804401"/>
            <a:ext cx="1712385" cy="638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3480357" y="2816021"/>
            <a:ext cx="1554417" cy="12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5245999" y="2810786"/>
            <a:ext cx="1704511" cy="535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7153710" y="2809044"/>
            <a:ext cx="1549972" cy="548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8914906" y="2804400"/>
            <a:ext cx="1704511" cy="1162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a:stCxn id="90" idx="6"/>
          </p:cNvCxnSpPr>
          <p:nvPr/>
        </p:nvCxnSpPr>
        <p:spPr>
          <a:xfrm>
            <a:off x="10830643" y="2804401"/>
            <a:ext cx="1361359" cy="11744"/>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08786"/>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strVal val="#ppt_w*0.70"/>
                                          </p:val>
                                        </p:tav>
                                        <p:tav tm="100000">
                                          <p:val>
                                            <p:strVal val="#ppt_w"/>
                                          </p:val>
                                        </p:tav>
                                      </p:tavLst>
                                    </p:anim>
                                    <p:anim calcmode="lin" valueType="num">
                                      <p:cBhvr>
                                        <p:cTn id="8" dur="1000" fill="hold"/>
                                        <p:tgtEl>
                                          <p:spTgt spid="52"/>
                                        </p:tgtEl>
                                        <p:attrNameLst>
                                          <p:attrName>ppt_h</p:attrName>
                                        </p:attrNameLst>
                                      </p:cBhvr>
                                      <p:tavLst>
                                        <p:tav tm="0">
                                          <p:val>
                                            <p:strVal val="#ppt_h"/>
                                          </p:val>
                                        </p:tav>
                                        <p:tav tm="100000">
                                          <p:val>
                                            <p:strVal val="#ppt_h"/>
                                          </p:val>
                                        </p:tav>
                                      </p:tavLst>
                                    </p:anim>
                                    <p:animEffect transition="in" filter="fade">
                                      <p:cBhvr>
                                        <p:cTn id="9" dur="10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1000" fill="hold"/>
                                        <p:tgtEl>
                                          <p:spTgt spid="55"/>
                                        </p:tgtEl>
                                        <p:attrNameLst>
                                          <p:attrName>ppt_w</p:attrName>
                                        </p:attrNameLst>
                                      </p:cBhvr>
                                      <p:tavLst>
                                        <p:tav tm="0">
                                          <p:val>
                                            <p:strVal val="#ppt_w*0.70"/>
                                          </p:val>
                                        </p:tav>
                                        <p:tav tm="100000">
                                          <p:val>
                                            <p:strVal val="#ppt_w"/>
                                          </p:val>
                                        </p:tav>
                                      </p:tavLst>
                                    </p:anim>
                                    <p:anim calcmode="lin" valueType="num">
                                      <p:cBhvr>
                                        <p:cTn id="13" dur="1000" fill="hold"/>
                                        <p:tgtEl>
                                          <p:spTgt spid="55"/>
                                        </p:tgtEl>
                                        <p:attrNameLst>
                                          <p:attrName>ppt_h</p:attrName>
                                        </p:attrNameLst>
                                      </p:cBhvr>
                                      <p:tavLst>
                                        <p:tav tm="0">
                                          <p:val>
                                            <p:strVal val="#ppt_h"/>
                                          </p:val>
                                        </p:tav>
                                        <p:tav tm="100000">
                                          <p:val>
                                            <p:strVal val="#ppt_h"/>
                                          </p:val>
                                        </p:tav>
                                      </p:tavLst>
                                    </p:anim>
                                    <p:animEffect transition="in" filter="fade">
                                      <p:cBhvr>
                                        <p:cTn id="14" dur="1000"/>
                                        <p:tgtEl>
                                          <p:spTgt spid="5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24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9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34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9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44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9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5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6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6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7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7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1000"/>
                                        <p:tgtEl>
                                          <p:spTgt spid="115"/>
                                        </p:tgtEl>
                                      </p:cBhvr>
                                    </p:animEffect>
                                    <p:anim calcmode="lin" valueType="num">
                                      <p:cBhvr>
                                        <p:cTn id="80" dur="1000" fill="hold"/>
                                        <p:tgtEl>
                                          <p:spTgt spid="115"/>
                                        </p:tgtEl>
                                        <p:attrNameLst>
                                          <p:attrName>ppt_x</p:attrName>
                                        </p:attrNameLst>
                                      </p:cBhvr>
                                      <p:tavLst>
                                        <p:tav tm="0">
                                          <p:val>
                                            <p:strVal val="#ppt_x"/>
                                          </p:val>
                                        </p:tav>
                                        <p:tav tm="100000">
                                          <p:val>
                                            <p:strVal val="#ppt_x"/>
                                          </p:val>
                                        </p:tav>
                                      </p:tavLst>
                                    </p:anim>
                                    <p:anim calcmode="lin" valueType="num">
                                      <p:cBhvr>
                                        <p:cTn id="81" dur="10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89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94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99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104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109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1000"/>
                                        <p:tgtEl>
                                          <p:spTgt spid="82"/>
                                        </p:tgtEl>
                                      </p:cBhvr>
                                    </p:animEffect>
                                    <p:anim calcmode="lin" valueType="num">
                                      <p:cBhvr>
                                        <p:cTn id="107" dur="1000" fill="hold"/>
                                        <p:tgtEl>
                                          <p:spTgt spid="82"/>
                                        </p:tgtEl>
                                        <p:attrNameLst>
                                          <p:attrName>ppt_x</p:attrName>
                                        </p:attrNameLst>
                                      </p:cBhvr>
                                      <p:tavLst>
                                        <p:tav tm="0">
                                          <p:val>
                                            <p:strVal val="#ppt_x"/>
                                          </p:val>
                                        </p:tav>
                                        <p:tav tm="100000">
                                          <p:val>
                                            <p:strVal val="#ppt_x"/>
                                          </p:val>
                                        </p:tav>
                                      </p:tavLst>
                                    </p:anim>
                                    <p:anim calcmode="lin" valueType="num">
                                      <p:cBhvr>
                                        <p:cTn id="108" dur="10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11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2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2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3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3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1000"/>
                                        <p:tgtEl>
                                          <p:spTgt spid="116"/>
                                        </p:tgtEl>
                                      </p:cBhvr>
                                    </p:animEffect>
                                    <p:anim calcmode="lin" valueType="num">
                                      <p:cBhvr>
                                        <p:cTn id="134" dur="1000" fill="hold"/>
                                        <p:tgtEl>
                                          <p:spTgt spid="116"/>
                                        </p:tgtEl>
                                        <p:attrNameLst>
                                          <p:attrName>ppt_x</p:attrName>
                                        </p:attrNameLst>
                                      </p:cBhvr>
                                      <p:tavLst>
                                        <p:tav tm="0">
                                          <p:val>
                                            <p:strVal val="#ppt_x"/>
                                          </p:val>
                                        </p:tav>
                                        <p:tav tm="100000">
                                          <p:val>
                                            <p:strVal val="#ppt_x"/>
                                          </p:val>
                                        </p:tav>
                                      </p:tavLst>
                                    </p:anim>
                                    <p:anim calcmode="lin" valueType="num">
                                      <p:cBhvr>
                                        <p:cTn id="135" dur="10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49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54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59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64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69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1000"/>
                                        <p:tgtEl>
                                          <p:spTgt spid="83"/>
                                        </p:tgtEl>
                                      </p:cBhvr>
                                    </p:animEffect>
                                    <p:anim calcmode="lin" valueType="num">
                                      <p:cBhvr>
                                        <p:cTn id="161" dur="1000" fill="hold"/>
                                        <p:tgtEl>
                                          <p:spTgt spid="83"/>
                                        </p:tgtEl>
                                        <p:attrNameLst>
                                          <p:attrName>ppt_x</p:attrName>
                                        </p:attrNameLst>
                                      </p:cBhvr>
                                      <p:tavLst>
                                        <p:tav tm="0">
                                          <p:val>
                                            <p:strVal val="#ppt_x"/>
                                          </p:val>
                                        </p:tav>
                                        <p:tav tm="100000">
                                          <p:val>
                                            <p:strVal val="#ppt_x"/>
                                          </p:val>
                                        </p:tav>
                                      </p:tavLst>
                                    </p:anim>
                                    <p:anim calcmode="lin" valueType="num">
                                      <p:cBhvr>
                                        <p:cTn id="162" dur="10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7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8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8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9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9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1000"/>
                                        <p:tgtEl>
                                          <p:spTgt spid="117"/>
                                        </p:tgtEl>
                                      </p:cBhvr>
                                    </p:animEffect>
                                    <p:anim calcmode="lin" valueType="num">
                                      <p:cBhvr>
                                        <p:cTn id="188" dur="1000" fill="hold"/>
                                        <p:tgtEl>
                                          <p:spTgt spid="117"/>
                                        </p:tgtEl>
                                        <p:attrNameLst>
                                          <p:attrName>ppt_x</p:attrName>
                                        </p:attrNameLst>
                                      </p:cBhvr>
                                      <p:tavLst>
                                        <p:tav tm="0">
                                          <p:val>
                                            <p:strVal val="#ppt_x"/>
                                          </p:val>
                                        </p:tav>
                                        <p:tav tm="100000">
                                          <p:val>
                                            <p:strVal val="#ppt_x"/>
                                          </p:val>
                                        </p:tav>
                                      </p:tavLst>
                                    </p:anim>
                                    <p:anim calcmode="lin" valueType="num">
                                      <p:cBhvr>
                                        <p:cTn id="189" dur="1000" fill="hold"/>
                                        <p:tgtEl>
                                          <p:spTgt spid="117"/>
                                        </p:tgtEl>
                                        <p:attrNameLst>
                                          <p:attrName>ppt_y</p:attrName>
                                        </p:attrNameLst>
                                      </p:cBhvr>
                                      <p:tavLst>
                                        <p:tav tm="0">
                                          <p:val>
                                            <p:strVal val="#ppt_y+.1"/>
                                          </p:val>
                                        </p:tav>
                                        <p:tav tm="100000">
                                          <p:val>
                                            <p:strVal val="#ppt_y"/>
                                          </p:val>
                                        </p:tav>
                                      </p:tavLst>
                                    </p:anim>
                                  </p:childTnLst>
                                </p:cTn>
                              </p:par>
                            </p:childTnLst>
                          </p:cTn>
                        </p:par>
                        <p:par>
                          <p:cTn id="190" fill="hold">
                            <p:stCondLst>
                              <p:cond delay="20950"/>
                            </p:stCondLst>
                            <p:childTnLst>
                              <p:par>
                                <p:cTn id="191" presetID="22" presetClass="entr" presetSubtype="8" fill="hold" nodeType="afterEffect">
                                  <p:stCondLst>
                                    <p:cond delay="0"/>
                                  </p:stCondLst>
                                  <p:childTnLst>
                                    <p:set>
                                      <p:cBhvr>
                                        <p:cTn id="192" dur="1" fill="hold">
                                          <p:stCondLst>
                                            <p:cond delay="0"/>
                                          </p:stCondLst>
                                        </p:cTn>
                                        <p:tgtEl>
                                          <p:spTgt spid="71"/>
                                        </p:tgtEl>
                                        <p:attrNameLst>
                                          <p:attrName>style.visibility</p:attrName>
                                        </p:attrNameLst>
                                      </p:cBhvr>
                                      <p:to>
                                        <p:strVal val="visible"/>
                                      </p:to>
                                    </p:set>
                                    <p:animEffect transition="in" filter="wipe(left)">
                                      <p:cBhvr>
                                        <p:cTn id="193"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988182" y="3429002"/>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641126" y="3429001"/>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8310034" y="3429000"/>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2903918" y="4657952"/>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6556862" y="4657950"/>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Oval 19"/>
          <p:cNvSpPr/>
          <p:nvPr/>
        </p:nvSpPr>
        <p:spPr>
          <a:xfrm>
            <a:off x="10225770" y="4657949"/>
            <a:ext cx="998521" cy="998521"/>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2" name="TextBox 71"/>
          <p:cNvSpPr txBox="1"/>
          <p:nvPr/>
        </p:nvSpPr>
        <p:spPr>
          <a:xfrm>
            <a:off x="719347" y="4683352"/>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cxnSp>
        <p:nvCxnSpPr>
          <p:cNvPr id="75" name="Straight Connector 74"/>
          <p:cNvCxnSpPr>
            <a:stCxn id="86" idx="4"/>
          </p:cNvCxnSpPr>
          <p:nvPr/>
        </p:nvCxnSpPr>
        <p:spPr>
          <a:xfrm>
            <a:off x="3403177" y="2916401"/>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81" name="Straight Connector 80"/>
          <p:cNvCxnSpPr>
            <a:stCxn id="88" idx="4"/>
          </p:cNvCxnSpPr>
          <p:nvPr/>
        </p:nvCxnSpPr>
        <p:spPr>
          <a:xfrm>
            <a:off x="7056121" y="2916399"/>
            <a:ext cx="0" cy="174155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2" name="TextBox 81"/>
          <p:cNvSpPr txBox="1"/>
          <p:nvPr/>
        </p:nvSpPr>
        <p:spPr>
          <a:xfrm>
            <a:off x="4372291" y="4700434"/>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83" name="TextBox 82"/>
          <p:cNvSpPr txBox="1"/>
          <p:nvPr/>
        </p:nvSpPr>
        <p:spPr>
          <a:xfrm>
            <a:off x="8041199" y="4657947"/>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cxnSp>
        <p:nvCxnSpPr>
          <p:cNvPr id="84" name="Straight Connector 83"/>
          <p:cNvCxnSpPr/>
          <p:nvPr/>
        </p:nvCxnSpPr>
        <p:spPr>
          <a:xfrm>
            <a:off x="1487442" y="2916401"/>
            <a:ext cx="1" cy="51260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85" name="Oval 84"/>
          <p:cNvSpPr/>
          <p:nvPr/>
        </p:nvSpPr>
        <p:spPr>
          <a:xfrm>
            <a:off x="1381830" y="270517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6" name="Oval 85"/>
          <p:cNvSpPr/>
          <p:nvPr/>
        </p:nvSpPr>
        <p:spPr>
          <a:xfrm>
            <a:off x="3297566" y="270517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7" name="Oval 86"/>
          <p:cNvSpPr/>
          <p:nvPr/>
        </p:nvSpPr>
        <p:spPr>
          <a:xfrm>
            <a:off x="5034774" y="2710410"/>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88" name="Oval 87"/>
          <p:cNvSpPr/>
          <p:nvPr/>
        </p:nvSpPr>
        <p:spPr>
          <a:xfrm>
            <a:off x="6950510" y="2705174"/>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89" name="Oval 88"/>
          <p:cNvSpPr/>
          <p:nvPr/>
        </p:nvSpPr>
        <p:spPr>
          <a:xfrm>
            <a:off x="8703682" y="2710410"/>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90" name="Oval 89"/>
          <p:cNvSpPr/>
          <p:nvPr/>
        </p:nvSpPr>
        <p:spPr>
          <a:xfrm>
            <a:off x="10619418" y="2698789"/>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91" name="Freeform 425"/>
          <p:cNvSpPr>
            <a:spLocks noEditPoints="1"/>
          </p:cNvSpPr>
          <p:nvPr/>
        </p:nvSpPr>
        <p:spPr bwMode="auto">
          <a:xfrm>
            <a:off x="3217533" y="4965377"/>
            <a:ext cx="371288" cy="383664"/>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2" name="Freeform 455"/>
          <p:cNvSpPr>
            <a:spLocks noEditPoints="1"/>
          </p:cNvSpPr>
          <p:nvPr/>
        </p:nvSpPr>
        <p:spPr bwMode="auto">
          <a:xfrm>
            <a:off x="4922623" y="3708461"/>
            <a:ext cx="435527" cy="439595"/>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93" name="Freeform 695"/>
          <p:cNvSpPr>
            <a:spLocks noEditPoints="1"/>
          </p:cNvSpPr>
          <p:nvPr/>
        </p:nvSpPr>
        <p:spPr bwMode="auto">
          <a:xfrm>
            <a:off x="10495958" y="4944071"/>
            <a:ext cx="458143" cy="426275"/>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94" name="Group 93"/>
          <p:cNvGrpSpPr/>
          <p:nvPr/>
        </p:nvGrpSpPr>
        <p:grpSpPr>
          <a:xfrm>
            <a:off x="1283417" y="3739073"/>
            <a:ext cx="408052" cy="378376"/>
            <a:chOff x="1549401" y="3063876"/>
            <a:chExt cx="174625" cy="161925"/>
          </a:xfrm>
          <a:solidFill>
            <a:schemeClr val="accent6"/>
          </a:solidFill>
        </p:grpSpPr>
        <p:sp>
          <p:nvSpPr>
            <p:cNvPr id="95"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1" name="Group 100"/>
          <p:cNvGrpSpPr/>
          <p:nvPr/>
        </p:nvGrpSpPr>
        <p:grpSpPr>
          <a:xfrm>
            <a:off x="6864478" y="4965566"/>
            <a:ext cx="383285" cy="383285"/>
            <a:chOff x="2416175" y="3670300"/>
            <a:chExt cx="182563" cy="182563"/>
          </a:xfrm>
          <a:solidFill>
            <a:schemeClr val="accent6"/>
          </a:solidFill>
        </p:grpSpPr>
        <p:sp>
          <p:nvSpPr>
            <p:cNvPr id="102"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11" name="Freeform 512"/>
          <p:cNvSpPr>
            <a:spLocks noEditPoints="1"/>
          </p:cNvSpPr>
          <p:nvPr/>
        </p:nvSpPr>
        <p:spPr bwMode="auto">
          <a:xfrm>
            <a:off x="8599924" y="3726213"/>
            <a:ext cx="418739" cy="355641"/>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r>
              <a:rPr lang="en-US" sz="3200" dirty="0"/>
              <a:t> </a:t>
            </a:r>
            <a:endParaRPr lang="en-US" sz="3200" dirty="0"/>
          </a:p>
        </p:txBody>
      </p:sp>
      <p:cxnSp>
        <p:nvCxnSpPr>
          <p:cNvPr id="112" name="Straight Connector 111"/>
          <p:cNvCxnSpPr>
            <a:endCxn id="15" idx="0"/>
          </p:cNvCxnSpPr>
          <p:nvPr/>
        </p:nvCxnSpPr>
        <p:spPr>
          <a:xfrm>
            <a:off x="5140386" y="2921634"/>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8809294" y="2921635"/>
            <a:ext cx="1" cy="50736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p:cNvCxnSpPr>
            <a:stCxn id="90" idx="4"/>
          </p:cNvCxnSpPr>
          <p:nvPr/>
        </p:nvCxnSpPr>
        <p:spPr>
          <a:xfrm>
            <a:off x="10725029" y="2910014"/>
            <a:ext cx="0" cy="1747935"/>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15" name="TextBox 114"/>
          <p:cNvSpPr txBox="1"/>
          <p:nvPr/>
        </p:nvSpPr>
        <p:spPr>
          <a:xfrm>
            <a:off x="2635083" y="5869818"/>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116" name="TextBox 115"/>
          <p:cNvSpPr txBox="1"/>
          <p:nvPr/>
        </p:nvSpPr>
        <p:spPr>
          <a:xfrm>
            <a:off x="6288027" y="5886899"/>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117" name="TextBox 116"/>
          <p:cNvSpPr txBox="1"/>
          <p:nvPr/>
        </p:nvSpPr>
        <p:spPr>
          <a:xfrm>
            <a:off x="9956935" y="5844412"/>
            <a:ext cx="1536187" cy="732701"/>
          </a:xfrm>
          <a:prstGeom prst="rect">
            <a:avLst/>
          </a:prstGeom>
          <a:noFill/>
        </p:spPr>
        <p:txBody>
          <a:bodyPr wrap="square" rtlCol="0">
            <a:spAutoFit/>
          </a:bodyPr>
          <a:lstStyle/>
          <a:p>
            <a:pPr algn="ctr">
              <a:lnSpc>
                <a:spcPct val="13000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52" name="Rectangle 51"/>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How It’s All Started?</a:t>
            </a:r>
            <a:endParaRPr lang="en-US" sz="1600" i="1" dirty="0"/>
          </a:p>
        </p:txBody>
      </p:sp>
      <p:sp>
        <p:nvSpPr>
          <p:cNvPr id="54"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55" name="Rectangle 54"/>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56" name="Straight Connector 55"/>
          <p:cNvCxnSpPr/>
          <p:nvPr/>
        </p:nvCxnSpPr>
        <p:spPr>
          <a:xfrm>
            <a:off x="1" y="2810787"/>
            <a:ext cx="138182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endCxn id="86" idx="2"/>
          </p:cNvCxnSpPr>
          <p:nvPr/>
        </p:nvCxnSpPr>
        <p:spPr>
          <a:xfrm>
            <a:off x="1585181" y="2804401"/>
            <a:ext cx="1712385" cy="6388"/>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a:endCxn id="87" idx="2"/>
          </p:cNvCxnSpPr>
          <p:nvPr/>
        </p:nvCxnSpPr>
        <p:spPr>
          <a:xfrm flipV="1">
            <a:off x="3480357" y="2816021"/>
            <a:ext cx="1554417" cy="12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a:endCxn id="88" idx="2"/>
          </p:cNvCxnSpPr>
          <p:nvPr/>
        </p:nvCxnSpPr>
        <p:spPr>
          <a:xfrm flipV="1">
            <a:off x="5245999" y="2810786"/>
            <a:ext cx="1704511" cy="5359"/>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7153710" y="2809044"/>
            <a:ext cx="1549972" cy="5483"/>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a:stCxn id="89" idx="6"/>
            <a:endCxn id="90" idx="2"/>
          </p:cNvCxnSpPr>
          <p:nvPr/>
        </p:nvCxnSpPr>
        <p:spPr>
          <a:xfrm flipV="1">
            <a:off x="8914906" y="2804400"/>
            <a:ext cx="1704511" cy="11621"/>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57732852"/>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p:cTn id="7" dur="1000" fill="hold"/>
                                        <p:tgtEl>
                                          <p:spTgt spid="52"/>
                                        </p:tgtEl>
                                        <p:attrNameLst>
                                          <p:attrName>ppt_w</p:attrName>
                                        </p:attrNameLst>
                                      </p:cBhvr>
                                      <p:tavLst>
                                        <p:tav tm="0">
                                          <p:val>
                                            <p:strVal val="#ppt_w*0.70"/>
                                          </p:val>
                                        </p:tav>
                                        <p:tav tm="100000">
                                          <p:val>
                                            <p:strVal val="#ppt_w"/>
                                          </p:val>
                                        </p:tav>
                                      </p:tavLst>
                                    </p:anim>
                                    <p:anim calcmode="lin" valueType="num">
                                      <p:cBhvr>
                                        <p:cTn id="8" dur="1000" fill="hold"/>
                                        <p:tgtEl>
                                          <p:spTgt spid="52"/>
                                        </p:tgtEl>
                                        <p:attrNameLst>
                                          <p:attrName>ppt_h</p:attrName>
                                        </p:attrNameLst>
                                      </p:cBhvr>
                                      <p:tavLst>
                                        <p:tav tm="0">
                                          <p:val>
                                            <p:strVal val="#ppt_h"/>
                                          </p:val>
                                        </p:tav>
                                        <p:tav tm="100000">
                                          <p:val>
                                            <p:strVal val="#ppt_h"/>
                                          </p:val>
                                        </p:tav>
                                      </p:tavLst>
                                    </p:anim>
                                    <p:animEffect transition="in" filter="fade">
                                      <p:cBhvr>
                                        <p:cTn id="9" dur="1000"/>
                                        <p:tgtEl>
                                          <p:spTgt spid="5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p:cTn id="12" dur="1000" fill="hold"/>
                                        <p:tgtEl>
                                          <p:spTgt spid="55"/>
                                        </p:tgtEl>
                                        <p:attrNameLst>
                                          <p:attrName>ppt_w</p:attrName>
                                        </p:attrNameLst>
                                      </p:cBhvr>
                                      <p:tavLst>
                                        <p:tav tm="0">
                                          <p:val>
                                            <p:strVal val="#ppt_w*0.70"/>
                                          </p:val>
                                        </p:tav>
                                        <p:tav tm="100000">
                                          <p:val>
                                            <p:strVal val="#ppt_w"/>
                                          </p:val>
                                        </p:tav>
                                      </p:tavLst>
                                    </p:anim>
                                    <p:anim calcmode="lin" valueType="num">
                                      <p:cBhvr>
                                        <p:cTn id="13" dur="1000" fill="hold"/>
                                        <p:tgtEl>
                                          <p:spTgt spid="55"/>
                                        </p:tgtEl>
                                        <p:attrNameLst>
                                          <p:attrName>ppt_h</p:attrName>
                                        </p:attrNameLst>
                                      </p:cBhvr>
                                      <p:tavLst>
                                        <p:tav tm="0">
                                          <p:val>
                                            <p:strVal val="#ppt_h"/>
                                          </p:val>
                                        </p:tav>
                                        <p:tav tm="100000">
                                          <p:val>
                                            <p:strVal val="#ppt_h"/>
                                          </p:val>
                                        </p:tav>
                                      </p:tavLst>
                                    </p:anim>
                                    <p:animEffect transition="in" filter="fade">
                                      <p:cBhvr>
                                        <p:cTn id="14" dur="1000"/>
                                        <p:tgtEl>
                                          <p:spTgt spid="5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4"/>
                                        </p:tgtEl>
                                        <p:attrNameLst>
                                          <p:attrName>style.visibility</p:attrName>
                                        </p:attrNameLst>
                                      </p:cBhvr>
                                      <p:to>
                                        <p:strVal val="visible"/>
                                      </p:to>
                                    </p:set>
                                    <p:anim calcmode="lin" valueType="num">
                                      <p:cBhvr>
                                        <p:cTn id="18" dur="500" fill="hold"/>
                                        <p:tgtEl>
                                          <p:spTgt spid="5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4"/>
                                        </p:tgtEl>
                                        <p:attrNameLst>
                                          <p:attrName>ppt_y</p:attrName>
                                        </p:attrNameLst>
                                      </p:cBhvr>
                                      <p:tavLst>
                                        <p:tav tm="0">
                                          <p:val>
                                            <p:strVal val="#ppt_y"/>
                                          </p:val>
                                        </p:tav>
                                        <p:tav tm="100000">
                                          <p:val>
                                            <p:strVal val="#ppt_y"/>
                                          </p:val>
                                        </p:tav>
                                      </p:tavLst>
                                    </p:anim>
                                    <p:anim calcmode="lin" valueType="num">
                                      <p:cBhvr>
                                        <p:cTn id="20" dur="500" fill="hold"/>
                                        <p:tgtEl>
                                          <p:spTgt spid="5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4"/>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3">
                                            <p:txEl>
                                              <p:pRg st="0" end="0"/>
                                            </p:txEl>
                                          </p:spTgt>
                                        </p:tgtEl>
                                        <p:attrNameLst>
                                          <p:attrName>style.visibility</p:attrName>
                                        </p:attrNameLst>
                                      </p:cBhvr>
                                      <p:to>
                                        <p:strVal val="visible"/>
                                      </p:to>
                                    </p:set>
                                    <p:animEffect transition="in" filter="fade">
                                      <p:cBhvr>
                                        <p:cTn id="26" dur="500"/>
                                        <p:tgtEl>
                                          <p:spTgt spid="53">
                                            <p:txEl>
                                              <p:pRg st="0" end="0"/>
                                            </p:txEl>
                                          </p:spTgt>
                                        </p:tgtEl>
                                      </p:cBhvr>
                                    </p:animEffect>
                                  </p:childTnLst>
                                </p:cTn>
                              </p:par>
                            </p:childTnLst>
                          </p:cTn>
                        </p:par>
                        <p:par>
                          <p:cTn id="27" fill="hold">
                            <p:stCondLst>
                              <p:cond delay="2450"/>
                            </p:stCondLst>
                            <p:childTnLst>
                              <p:par>
                                <p:cTn id="28" presetID="22" presetClass="entr" presetSubtype="8"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left)">
                                      <p:cBhvr>
                                        <p:cTn id="30" dur="500"/>
                                        <p:tgtEl>
                                          <p:spTgt spid="56"/>
                                        </p:tgtEl>
                                      </p:cBhvr>
                                    </p:animEffect>
                                  </p:childTnLst>
                                </p:cTn>
                              </p:par>
                            </p:childTnLst>
                          </p:cTn>
                        </p:par>
                        <p:par>
                          <p:cTn id="31" fill="hold">
                            <p:stCondLst>
                              <p:cond delay="2950"/>
                            </p:stCondLst>
                            <p:childTnLst>
                              <p:par>
                                <p:cTn id="32" presetID="10" presetClass="entr" presetSubtype="0" fill="hold" grpId="0" nodeType="afterEffect">
                                  <p:stCondLst>
                                    <p:cond delay="0"/>
                                  </p:stCondLst>
                                  <p:childTnLst>
                                    <p:set>
                                      <p:cBhvr>
                                        <p:cTn id="33" dur="1" fill="hold">
                                          <p:stCondLst>
                                            <p:cond delay="0"/>
                                          </p:stCondLst>
                                        </p:cTn>
                                        <p:tgtEl>
                                          <p:spTgt spid="85"/>
                                        </p:tgtEl>
                                        <p:attrNameLst>
                                          <p:attrName>style.visibility</p:attrName>
                                        </p:attrNameLst>
                                      </p:cBhvr>
                                      <p:to>
                                        <p:strVal val="visible"/>
                                      </p:to>
                                    </p:set>
                                    <p:animEffect transition="in" filter="fade">
                                      <p:cBhvr>
                                        <p:cTn id="34" dur="500"/>
                                        <p:tgtEl>
                                          <p:spTgt spid="85"/>
                                        </p:tgtEl>
                                      </p:cBhvr>
                                    </p:animEffect>
                                  </p:childTnLst>
                                </p:cTn>
                              </p:par>
                            </p:childTnLst>
                          </p:cTn>
                        </p:par>
                        <p:par>
                          <p:cTn id="35" fill="hold">
                            <p:stCondLst>
                              <p:cond delay="3450"/>
                            </p:stCondLst>
                            <p:childTnLst>
                              <p:par>
                                <p:cTn id="36" presetID="22" presetClass="entr" presetSubtype="1" fill="hold" nodeType="afterEffect">
                                  <p:stCondLst>
                                    <p:cond delay="0"/>
                                  </p:stCondLst>
                                  <p:childTnLst>
                                    <p:set>
                                      <p:cBhvr>
                                        <p:cTn id="37" dur="1" fill="hold">
                                          <p:stCondLst>
                                            <p:cond delay="0"/>
                                          </p:stCondLst>
                                        </p:cTn>
                                        <p:tgtEl>
                                          <p:spTgt spid="84"/>
                                        </p:tgtEl>
                                        <p:attrNameLst>
                                          <p:attrName>style.visibility</p:attrName>
                                        </p:attrNameLst>
                                      </p:cBhvr>
                                      <p:to>
                                        <p:strVal val="visible"/>
                                      </p:to>
                                    </p:set>
                                    <p:animEffect transition="in" filter="wipe(up)">
                                      <p:cBhvr>
                                        <p:cTn id="38" dur="500"/>
                                        <p:tgtEl>
                                          <p:spTgt spid="84"/>
                                        </p:tgtEl>
                                      </p:cBhvr>
                                    </p:animEffect>
                                  </p:childTnLst>
                                </p:cTn>
                              </p:par>
                            </p:childTnLst>
                          </p:cTn>
                        </p:par>
                        <p:par>
                          <p:cTn id="39" fill="hold">
                            <p:stCondLst>
                              <p:cond delay="395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4450"/>
                            </p:stCondLst>
                            <p:childTnLst>
                              <p:par>
                                <p:cTn id="46" presetID="10" presetClass="entr" presetSubtype="0" fill="hold" nodeType="afterEffect">
                                  <p:stCondLst>
                                    <p:cond delay="0"/>
                                  </p:stCondLst>
                                  <p:childTnLst>
                                    <p:set>
                                      <p:cBhvr>
                                        <p:cTn id="47" dur="1" fill="hold">
                                          <p:stCondLst>
                                            <p:cond delay="0"/>
                                          </p:stCondLst>
                                        </p:cTn>
                                        <p:tgtEl>
                                          <p:spTgt spid="94"/>
                                        </p:tgtEl>
                                        <p:attrNameLst>
                                          <p:attrName>style.visibility</p:attrName>
                                        </p:attrNameLst>
                                      </p:cBhvr>
                                      <p:to>
                                        <p:strVal val="visible"/>
                                      </p:to>
                                    </p:set>
                                    <p:animEffect transition="in" filter="fade">
                                      <p:cBhvr>
                                        <p:cTn id="48" dur="500"/>
                                        <p:tgtEl>
                                          <p:spTgt spid="94"/>
                                        </p:tgtEl>
                                      </p:cBhvr>
                                    </p:animEffect>
                                  </p:childTnLst>
                                </p:cTn>
                              </p:par>
                            </p:childTnLst>
                          </p:cTn>
                        </p:par>
                        <p:par>
                          <p:cTn id="49" fill="hold">
                            <p:stCondLst>
                              <p:cond delay="4950"/>
                            </p:stCondLst>
                            <p:childTnLst>
                              <p:par>
                                <p:cTn id="50" presetID="42" presetClass="entr" presetSubtype="0" fill="hold" grpId="0" nodeType="after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5950"/>
                            </p:stCondLst>
                            <p:childTnLst>
                              <p:par>
                                <p:cTn id="56" presetID="22" presetClass="entr" presetSubtype="8" fill="hold" nodeType="afterEffect">
                                  <p:stCondLst>
                                    <p:cond delay="0"/>
                                  </p:stCondLst>
                                  <p:childTnLst>
                                    <p:set>
                                      <p:cBhvr>
                                        <p:cTn id="57" dur="1" fill="hold">
                                          <p:stCondLst>
                                            <p:cond delay="0"/>
                                          </p:stCondLst>
                                        </p:cTn>
                                        <p:tgtEl>
                                          <p:spTgt spid="57"/>
                                        </p:tgtEl>
                                        <p:attrNameLst>
                                          <p:attrName>style.visibility</p:attrName>
                                        </p:attrNameLst>
                                      </p:cBhvr>
                                      <p:to>
                                        <p:strVal val="visible"/>
                                      </p:to>
                                    </p:set>
                                    <p:animEffect transition="in" filter="wipe(left)">
                                      <p:cBhvr>
                                        <p:cTn id="58" dur="500"/>
                                        <p:tgtEl>
                                          <p:spTgt spid="57"/>
                                        </p:tgtEl>
                                      </p:cBhvr>
                                    </p:animEffect>
                                  </p:childTnLst>
                                </p:cTn>
                              </p:par>
                            </p:childTnLst>
                          </p:cTn>
                        </p:par>
                        <p:par>
                          <p:cTn id="59" fill="hold">
                            <p:stCondLst>
                              <p:cond delay="6450"/>
                            </p:stCondLst>
                            <p:childTnLst>
                              <p:par>
                                <p:cTn id="60" presetID="10" presetClass="entr" presetSubtype="0" fill="hold" grpId="0" nodeType="afterEffect">
                                  <p:stCondLst>
                                    <p:cond delay="0"/>
                                  </p:stCondLst>
                                  <p:childTnLst>
                                    <p:set>
                                      <p:cBhvr>
                                        <p:cTn id="61" dur="1" fill="hold">
                                          <p:stCondLst>
                                            <p:cond delay="0"/>
                                          </p:stCondLst>
                                        </p:cTn>
                                        <p:tgtEl>
                                          <p:spTgt spid="86"/>
                                        </p:tgtEl>
                                        <p:attrNameLst>
                                          <p:attrName>style.visibility</p:attrName>
                                        </p:attrNameLst>
                                      </p:cBhvr>
                                      <p:to>
                                        <p:strVal val="visible"/>
                                      </p:to>
                                    </p:set>
                                    <p:animEffect transition="in" filter="fade">
                                      <p:cBhvr>
                                        <p:cTn id="62" dur="500"/>
                                        <p:tgtEl>
                                          <p:spTgt spid="86"/>
                                        </p:tgtEl>
                                      </p:cBhvr>
                                    </p:animEffect>
                                  </p:childTnLst>
                                </p:cTn>
                              </p:par>
                            </p:childTnLst>
                          </p:cTn>
                        </p:par>
                        <p:par>
                          <p:cTn id="63" fill="hold">
                            <p:stCondLst>
                              <p:cond delay="6950"/>
                            </p:stCondLst>
                            <p:childTnLst>
                              <p:par>
                                <p:cTn id="64" presetID="22" presetClass="entr" presetSubtype="1" fill="hold" nodeType="after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up)">
                                      <p:cBhvr>
                                        <p:cTn id="66" dur="500"/>
                                        <p:tgtEl>
                                          <p:spTgt spid="75"/>
                                        </p:tgtEl>
                                      </p:cBhvr>
                                    </p:animEffect>
                                  </p:childTnLst>
                                </p:cTn>
                              </p:par>
                            </p:childTnLst>
                          </p:cTn>
                        </p:par>
                        <p:par>
                          <p:cTn id="67" fill="hold">
                            <p:stCondLst>
                              <p:cond delay="7450"/>
                            </p:stCondLst>
                            <p:childTnLst>
                              <p:par>
                                <p:cTn id="68" presetID="53" presetClass="entr" presetSubtype="16" fill="hold" grpId="0" nodeType="afterEffect">
                                  <p:stCondLst>
                                    <p:cond delay="0"/>
                                  </p:stCondLst>
                                  <p:childTnLst>
                                    <p:set>
                                      <p:cBhvr>
                                        <p:cTn id="69" dur="1" fill="hold">
                                          <p:stCondLst>
                                            <p:cond delay="0"/>
                                          </p:stCondLst>
                                        </p:cTn>
                                        <p:tgtEl>
                                          <p:spTgt spid="18"/>
                                        </p:tgtEl>
                                        <p:attrNameLst>
                                          <p:attrName>style.visibility</p:attrName>
                                        </p:attrNameLst>
                                      </p:cBhvr>
                                      <p:to>
                                        <p:strVal val="visible"/>
                                      </p:to>
                                    </p:set>
                                    <p:anim calcmode="lin" valueType="num">
                                      <p:cBhvr>
                                        <p:cTn id="70" dur="500" fill="hold"/>
                                        <p:tgtEl>
                                          <p:spTgt spid="18"/>
                                        </p:tgtEl>
                                        <p:attrNameLst>
                                          <p:attrName>ppt_w</p:attrName>
                                        </p:attrNameLst>
                                      </p:cBhvr>
                                      <p:tavLst>
                                        <p:tav tm="0">
                                          <p:val>
                                            <p:fltVal val="0"/>
                                          </p:val>
                                        </p:tav>
                                        <p:tav tm="100000">
                                          <p:val>
                                            <p:strVal val="#ppt_w"/>
                                          </p:val>
                                        </p:tav>
                                      </p:tavLst>
                                    </p:anim>
                                    <p:anim calcmode="lin" valueType="num">
                                      <p:cBhvr>
                                        <p:cTn id="71" dur="500" fill="hold"/>
                                        <p:tgtEl>
                                          <p:spTgt spid="18"/>
                                        </p:tgtEl>
                                        <p:attrNameLst>
                                          <p:attrName>ppt_h</p:attrName>
                                        </p:attrNameLst>
                                      </p:cBhvr>
                                      <p:tavLst>
                                        <p:tav tm="0">
                                          <p:val>
                                            <p:fltVal val="0"/>
                                          </p:val>
                                        </p:tav>
                                        <p:tav tm="100000">
                                          <p:val>
                                            <p:strVal val="#ppt_h"/>
                                          </p:val>
                                        </p:tav>
                                      </p:tavLst>
                                    </p:anim>
                                    <p:animEffect transition="in" filter="fade">
                                      <p:cBhvr>
                                        <p:cTn id="72" dur="500"/>
                                        <p:tgtEl>
                                          <p:spTgt spid="18"/>
                                        </p:tgtEl>
                                      </p:cBhvr>
                                    </p:animEffect>
                                  </p:childTnLst>
                                </p:cTn>
                              </p:par>
                            </p:childTnLst>
                          </p:cTn>
                        </p:par>
                        <p:par>
                          <p:cTn id="73" fill="hold">
                            <p:stCondLst>
                              <p:cond delay="7950"/>
                            </p:stCondLst>
                            <p:childTnLst>
                              <p:par>
                                <p:cTn id="74" presetID="10" presetClass="entr" presetSubtype="0"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Effect transition="in" filter="fade">
                                      <p:cBhvr>
                                        <p:cTn id="76" dur="500"/>
                                        <p:tgtEl>
                                          <p:spTgt spid="91"/>
                                        </p:tgtEl>
                                      </p:cBhvr>
                                    </p:animEffect>
                                  </p:childTnLst>
                                </p:cTn>
                              </p:par>
                              <p:par>
                                <p:cTn id="77" presetID="42" presetClass="entr" presetSubtype="0" fill="hold" grpId="0" nodeType="withEffect">
                                  <p:stCondLst>
                                    <p:cond delay="0"/>
                                  </p:stCondLst>
                                  <p:iterate type="lt">
                                    <p:tmPct val="0"/>
                                  </p:iterate>
                                  <p:childTnLst>
                                    <p:set>
                                      <p:cBhvr>
                                        <p:cTn id="78" dur="1" fill="hold">
                                          <p:stCondLst>
                                            <p:cond delay="0"/>
                                          </p:stCondLst>
                                        </p:cTn>
                                        <p:tgtEl>
                                          <p:spTgt spid="115"/>
                                        </p:tgtEl>
                                        <p:attrNameLst>
                                          <p:attrName>style.visibility</p:attrName>
                                        </p:attrNameLst>
                                      </p:cBhvr>
                                      <p:to>
                                        <p:strVal val="visible"/>
                                      </p:to>
                                    </p:set>
                                    <p:animEffect transition="in" filter="fade">
                                      <p:cBhvr>
                                        <p:cTn id="79" dur="1000"/>
                                        <p:tgtEl>
                                          <p:spTgt spid="115"/>
                                        </p:tgtEl>
                                      </p:cBhvr>
                                    </p:animEffect>
                                    <p:anim calcmode="lin" valueType="num">
                                      <p:cBhvr>
                                        <p:cTn id="80" dur="1000" fill="hold"/>
                                        <p:tgtEl>
                                          <p:spTgt spid="115"/>
                                        </p:tgtEl>
                                        <p:attrNameLst>
                                          <p:attrName>ppt_x</p:attrName>
                                        </p:attrNameLst>
                                      </p:cBhvr>
                                      <p:tavLst>
                                        <p:tav tm="0">
                                          <p:val>
                                            <p:strVal val="#ppt_x"/>
                                          </p:val>
                                        </p:tav>
                                        <p:tav tm="100000">
                                          <p:val>
                                            <p:strVal val="#ppt_x"/>
                                          </p:val>
                                        </p:tav>
                                      </p:tavLst>
                                    </p:anim>
                                    <p:anim calcmode="lin" valueType="num">
                                      <p:cBhvr>
                                        <p:cTn id="81" dur="1000" fill="hold"/>
                                        <p:tgtEl>
                                          <p:spTgt spid="115"/>
                                        </p:tgtEl>
                                        <p:attrNameLst>
                                          <p:attrName>ppt_y</p:attrName>
                                        </p:attrNameLst>
                                      </p:cBhvr>
                                      <p:tavLst>
                                        <p:tav tm="0">
                                          <p:val>
                                            <p:strVal val="#ppt_y+.1"/>
                                          </p:val>
                                        </p:tav>
                                        <p:tav tm="100000">
                                          <p:val>
                                            <p:strVal val="#ppt_y"/>
                                          </p:val>
                                        </p:tav>
                                      </p:tavLst>
                                    </p:anim>
                                  </p:childTnLst>
                                </p:cTn>
                              </p:par>
                            </p:childTnLst>
                          </p:cTn>
                        </p:par>
                        <p:par>
                          <p:cTn id="82" fill="hold">
                            <p:stCondLst>
                              <p:cond delay="8950"/>
                            </p:stCondLst>
                            <p:childTnLst>
                              <p:par>
                                <p:cTn id="83" presetID="22" presetClass="entr" presetSubtype="8" fill="hold" nodeType="afterEffect">
                                  <p:stCondLst>
                                    <p:cond delay="0"/>
                                  </p:stCondLst>
                                  <p:childTnLst>
                                    <p:set>
                                      <p:cBhvr>
                                        <p:cTn id="84" dur="1" fill="hold">
                                          <p:stCondLst>
                                            <p:cond delay="0"/>
                                          </p:stCondLst>
                                        </p:cTn>
                                        <p:tgtEl>
                                          <p:spTgt spid="59"/>
                                        </p:tgtEl>
                                        <p:attrNameLst>
                                          <p:attrName>style.visibility</p:attrName>
                                        </p:attrNameLst>
                                      </p:cBhvr>
                                      <p:to>
                                        <p:strVal val="visible"/>
                                      </p:to>
                                    </p:set>
                                    <p:animEffect transition="in" filter="wipe(left)">
                                      <p:cBhvr>
                                        <p:cTn id="85" dur="500"/>
                                        <p:tgtEl>
                                          <p:spTgt spid="59"/>
                                        </p:tgtEl>
                                      </p:cBhvr>
                                    </p:animEffect>
                                  </p:childTnLst>
                                </p:cTn>
                              </p:par>
                            </p:childTnLst>
                          </p:cTn>
                        </p:par>
                        <p:par>
                          <p:cTn id="86" fill="hold">
                            <p:stCondLst>
                              <p:cond delay="9450"/>
                            </p:stCondLst>
                            <p:childTnLst>
                              <p:par>
                                <p:cTn id="87" presetID="10" presetClass="entr" presetSubtype="0" fill="hold" grpId="0" nodeType="afterEffect">
                                  <p:stCondLst>
                                    <p:cond delay="0"/>
                                  </p:stCondLst>
                                  <p:childTnLst>
                                    <p:set>
                                      <p:cBhvr>
                                        <p:cTn id="88" dur="1" fill="hold">
                                          <p:stCondLst>
                                            <p:cond delay="0"/>
                                          </p:stCondLst>
                                        </p:cTn>
                                        <p:tgtEl>
                                          <p:spTgt spid="87"/>
                                        </p:tgtEl>
                                        <p:attrNameLst>
                                          <p:attrName>style.visibility</p:attrName>
                                        </p:attrNameLst>
                                      </p:cBhvr>
                                      <p:to>
                                        <p:strVal val="visible"/>
                                      </p:to>
                                    </p:set>
                                    <p:animEffect transition="in" filter="fade">
                                      <p:cBhvr>
                                        <p:cTn id="89" dur="500"/>
                                        <p:tgtEl>
                                          <p:spTgt spid="87"/>
                                        </p:tgtEl>
                                      </p:cBhvr>
                                    </p:animEffect>
                                  </p:childTnLst>
                                </p:cTn>
                              </p:par>
                            </p:childTnLst>
                          </p:cTn>
                        </p:par>
                        <p:par>
                          <p:cTn id="90" fill="hold">
                            <p:stCondLst>
                              <p:cond delay="9950"/>
                            </p:stCondLst>
                            <p:childTnLst>
                              <p:par>
                                <p:cTn id="91" presetID="22" presetClass="entr" presetSubtype="1" fill="hold" nodeType="afterEffect">
                                  <p:stCondLst>
                                    <p:cond delay="0"/>
                                  </p:stCondLst>
                                  <p:childTnLst>
                                    <p:set>
                                      <p:cBhvr>
                                        <p:cTn id="92" dur="1" fill="hold">
                                          <p:stCondLst>
                                            <p:cond delay="0"/>
                                          </p:stCondLst>
                                        </p:cTn>
                                        <p:tgtEl>
                                          <p:spTgt spid="112"/>
                                        </p:tgtEl>
                                        <p:attrNameLst>
                                          <p:attrName>style.visibility</p:attrName>
                                        </p:attrNameLst>
                                      </p:cBhvr>
                                      <p:to>
                                        <p:strVal val="visible"/>
                                      </p:to>
                                    </p:set>
                                    <p:animEffect transition="in" filter="wipe(up)">
                                      <p:cBhvr>
                                        <p:cTn id="93" dur="500"/>
                                        <p:tgtEl>
                                          <p:spTgt spid="112"/>
                                        </p:tgtEl>
                                      </p:cBhvr>
                                    </p:animEffect>
                                  </p:childTnLst>
                                </p:cTn>
                              </p:par>
                            </p:childTnLst>
                          </p:cTn>
                        </p:par>
                        <p:par>
                          <p:cTn id="94" fill="hold">
                            <p:stCondLst>
                              <p:cond delay="10450"/>
                            </p:stCondLst>
                            <p:childTnLst>
                              <p:par>
                                <p:cTn id="95" presetID="53" presetClass="entr" presetSubtype="16" fill="hold" grpId="0" nodeType="afterEffect">
                                  <p:stCondLst>
                                    <p:cond delay="0"/>
                                  </p:stCondLst>
                                  <p:childTnLst>
                                    <p:set>
                                      <p:cBhvr>
                                        <p:cTn id="96" dur="1" fill="hold">
                                          <p:stCondLst>
                                            <p:cond delay="0"/>
                                          </p:stCondLst>
                                        </p:cTn>
                                        <p:tgtEl>
                                          <p:spTgt spid="15"/>
                                        </p:tgtEl>
                                        <p:attrNameLst>
                                          <p:attrName>style.visibility</p:attrName>
                                        </p:attrNameLst>
                                      </p:cBhvr>
                                      <p:to>
                                        <p:strVal val="visible"/>
                                      </p:to>
                                    </p:set>
                                    <p:anim calcmode="lin" valueType="num">
                                      <p:cBhvr>
                                        <p:cTn id="97" dur="500" fill="hold"/>
                                        <p:tgtEl>
                                          <p:spTgt spid="15"/>
                                        </p:tgtEl>
                                        <p:attrNameLst>
                                          <p:attrName>ppt_w</p:attrName>
                                        </p:attrNameLst>
                                      </p:cBhvr>
                                      <p:tavLst>
                                        <p:tav tm="0">
                                          <p:val>
                                            <p:fltVal val="0"/>
                                          </p:val>
                                        </p:tav>
                                        <p:tav tm="100000">
                                          <p:val>
                                            <p:strVal val="#ppt_w"/>
                                          </p:val>
                                        </p:tav>
                                      </p:tavLst>
                                    </p:anim>
                                    <p:anim calcmode="lin" valueType="num">
                                      <p:cBhvr>
                                        <p:cTn id="98" dur="500" fill="hold"/>
                                        <p:tgtEl>
                                          <p:spTgt spid="15"/>
                                        </p:tgtEl>
                                        <p:attrNameLst>
                                          <p:attrName>ppt_h</p:attrName>
                                        </p:attrNameLst>
                                      </p:cBhvr>
                                      <p:tavLst>
                                        <p:tav tm="0">
                                          <p:val>
                                            <p:fltVal val="0"/>
                                          </p:val>
                                        </p:tav>
                                        <p:tav tm="100000">
                                          <p:val>
                                            <p:strVal val="#ppt_h"/>
                                          </p:val>
                                        </p:tav>
                                      </p:tavLst>
                                    </p:anim>
                                    <p:animEffect transition="in" filter="fade">
                                      <p:cBhvr>
                                        <p:cTn id="99" dur="500"/>
                                        <p:tgtEl>
                                          <p:spTgt spid="15"/>
                                        </p:tgtEl>
                                      </p:cBhvr>
                                    </p:animEffect>
                                  </p:childTnLst>
                                </p:cTn>
                              </p:par>
                            </p:childTnLst>
                          </p:cTn>
                        </p:par>
                        <p:par>
                          <p:cTn id="100" fill="hold">
                            <p:stCondLst>
                              <p:cond delay="10950"/>
                            </p:stCondLst>
                            <p:childTnLst>
                              <p:par>
                                <p:cTn id="101" presetID="10" presetClass="entr" presetSubtype="0" fill="hold" grpId="0" nodeType="afterEffect">
                                  <p:stCondLst>
                                    <p:cond delay="0"/>
                                  </p:stCondLst>
                                  <p:childTnLst>
                                    <p:set>
                                      <p:cBhvr>
                                        <p:cTn id="102" dur="1" fill="hold">
                                          <p:stCondLst>
                                            <p:cond delay="0"/>
                                          </p:stCondLst>
                                        </p:cTn>
                                        <p:tgtEl>
                                          <p:spTgt spid="92"/>
                                        </p:tgtEl>
                                        <p:attrNameLst>
                                          <p:attrName>style.visibility</p:attrName>
                                        </p:attrNameLst>
                                      </p:cBhvr>
                                      <p:to>
                                        <p:strVal val="visible"/>
                                      </p:to>
                                    </p:set>
                                    <p:animEffect transition="in" filter="fade">
                                      <p:cBhvr>
                                        <p:cTn id="103" dur="500"/>
                                        <p:tgtEl>
                                          <p:spTgt spid="92"/>
                                        </p:tgtEl>
                                      </p:cBhvr>
                                    </p:animEffect>
                                  </p:childTnLst>
                                </p:cTn>
                              </p:par>
                              <p:par>
                                <p:cTn id="104" presetID="42" presetClass="entr" presetSubtype="0" fill="hold" grpId="0" nodeType="withEffect">
                                  <p:stCondLst>
                                    <p:cond delay="0"/>
                                  </p:stCondLst>
                                  <p:iterate type="lt">
                                    <p:tmPct val="0"/>
                                  </p:iterate>
                                  <p:childTnLst>
                                    <p:set>
                                      <p:cBhvr>
                                        <p:cTn id="105" dur="1" fill="hold">
                                          <p:stCondLst>
                                            <p:cond delay="0"/>
                                          </p:stCondLst>
                                        </p:cTn>
                                        <p:tgtEl>
                                          <p:spTgt spid="82"/>
                                        </p:tgtEl>
                                        <p:attrNameLst>
                                          <p:attrName>style.visibility</p:attrName>
                                        </p:attrNameLst>
                                      </p:cBhvr>
                                      <p:to>
                                        <p:strVal val="visible"/>
                                      </p:to>
                                    </p:set>
                                    <p:animEffect transition="in" filter="fade">
                                      <p:cBhvr>
                                        <p:cTn id="106" dur="1000"/>
                                        <p:tgtEl>
                                          <p:spTgt spid="82"/>
                                        </p:tgtEl>
                                      </p:cBhvr>
                                    </p:animEffect>
                                    <p:anim calcmode="lin" valueType="num">
                                      <p:cBhvr>
                                        <p:cTn id="107" dur="1000" fill="hold"/>
                                        <p:tgtEl>
                                          <p:spTgt spid="82"/>
                                        </p:tgtEl>
                                        <p:attrNameLst>
                                          <p:attrName>ppt_x</p:attrName>
                                        </p:attrNameLst>
                                      </p:cBhvr>
                                      <p:tavLst>
                                        <p:tav tm="0">
                                          <p:val>
                                            <p:strVal val="#ppt_x"/>
                                          </p:val>
                                        </p:tav>
                                        <p:tav tm="100000">
                                          <p:val>
                                            <p:strVal val="#ppt_x"/>
                                          </p:val>
                                        </p:tav>
                                      </p:tavLst>
                                    </p:anim>
                                    <p:anim calcmode="lin" valueType="num">
                                      <p:cBhvr>
                                        <p:cTn id="108" dur="1000" fill="hold"/>
                                        <p:tgtEl>
                                          <p:spTgt spid="82"/>
                                        </p:tgtEl>
                                        <p:attrNameLst>
                                          <p:attrName>ppt_y</p:attrName>
                                        </p:attrNameLst>
                                      </p:cBhvr>
                                      <p:tavLst>
                                        <p:tav tm="0">
                                          <p:val>
                                            <p:strVal val="#ppt_y+.1"/>
                                          </p:val>
                                        </p:tav>
                                        <p:tav tm="100000">
                                          <p:val>
                                            <p:strVal val="#ppt_y"/>
                                          </p:val>
                                        </p:tav>
                                      </p:tavLst>
                                    </p:anim>
                                  </p:childTnLst>
                                </p:cTn>
                              </p:par>
                            </p:childTnLst>
                          </p:cTn>
                        </p:par>
                        <p:par>
                          <p:cTn id="109" fill="hold">
                            <p:stCondLst>
                              <p:cond delay="11950"/>
                            </p:stCondLst>
                            <p:childTnLst>
                              <p:par>
                                <p:cTn id="110" presetID="22" presetClass="entr" presetSubtype="8" fill="hold"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500"/>
                                        <p:tgtEl>
                                          <p:spTgt spid="61"/>
                                        </p:tgtEl>
                                      </p:cBhvr>
                                    </p:animEffect>
                                  </p:childTnLst>
                                </p:cTn>
                              </p:par>
                            </p:childTnLst>
                          </p:cTn>
                        </p:par>
                        <p:par>
                          <p:cTn id="113" fill="hold">
                            <p:stCondLst>
                              <p:cond delay="12450"/>
                            </p:stCondLst>
                            <p:childTnLst>
                              <p:par>
                                <p:cTn id="114" presetID="10" presetClass="entr" presetSubtype="0" fill="hold" grpId="0" nodeType="afterEffect">
                                  <p:stCondLst>
                                    <p:cond delay="0"/>
                                  </p:stCondLst>
                                  <p:childTnLst>
                                    <p:set>
                                      <p:cBhvr>
                                        <p:cTn id="115" dur="1" fill="hold">
                                          <p:stCondLst>
                                            <p:cond delay="0"/>
                                          </p:stCondLst>
                                        </p:cTn>
                                        <p:tgtEl>
                                          <p:spTgt spid="88"/>
                                        </p:tgtEl>
                                        <p:attrNameLst>
                                          <p:attrName>style.visibility</p:attrName>
                                        </p:attrNameLst>
                                      </p:cBhvr>
                                      <p:to>
                                        <p:strVal val="visible"/>
                                      </p:to>
                                    </p:set>
                                    <p:animEffect transition="in" filter="fade">
                                      <p:cBhvr>
                                        <p:cTn id="116" dur="500"/>
                                        <p:tgtEl>
                                          <p:spTgt spid="88"/>
                                        </p:tgtEl>
                                      </p:cBhvr>
                                    </p:animEffect>
                                  </p:childTnLst>
                                </p:cTn>
                              </p:par>
                            </p:childTnLst>
                          </p:cTn>
                        </p:par>
                        <p:par>
                          <p:cTn id="117" fill="hold">
                            <p:stCondLst>
                              <p:cond delay="12950"/>
                            </p:stCondLst>
                            <p:childTnLst>
                              <p:par>
                                <p:cTn id="118" presetID="22" presetClass="entr" presetSubtype="1" fill="hold" nodeType="afterEffect">
                                  <p:stCondLst>
                                    <p:cond delay="0"/>
                                  </p:stCondLst>
                                  <p:childTnLst>
                                    <p:set>
                                      <p:cBhvr>
                                        <p:cTn id="119" dur="1" fill="hold">
                                          <p:stCondLst>
                                            <p:cond delay="0"/>
                                          </p:stCondLst>
                                        </p:cTn>
                                        <p:tgtEl>
                                          <p:spTgt spid="81"/>
                                        </p:tgtEl>
                                        <p:attrNameLst>
                                          <p:attrName>style.visibility</p:attrName>
                                        </p:attrNameLst>
                                      </p:cBhvr>
                                      <p:to>
                                        <p:strVal val="visible"/>
                                      </p:to>
                                    </p:set>
                                    <p:animEffect transition="in" filter="wipe(up)">
                                      <p:cBhvr>
                                        <p:cTn id="120" dur="500"/>
                                        <p:tgtEl>
                                          <p:spTgt spid="81"/>
                                        </p:tgtEl>
                                      </p:cBhvr>
                                    </p:animEffect>
                                  </p:childTnLst>
                                </p:cTn>
                              </p:par>
                            </p:childTnLst>
                          </p:cTn>
                        </p:par>
                        <p:par>
                          <p:cTn id="121" fill="hold">
                            <p:stCondLst>
                              <p:cond delay="13450"/>
                            </p:stCondLst>
                            <p:childTnLst>
                              <p:par>
                                <p:cTn id="122" presetID="53" presetClass="entr" presetSubtype="16" fill="hold" grpId="0" nodeType="afterEffect">
                                  <p:stCondLst>
                                    <p:cond delay="0"/>
                                  </p:stCondLst>
                                  <p:childTnLst>
                                    <p:set>
                                      <p:cBhvr>
                                        <p:cTn id="123" dur="1" fill="hold">
                                          <p:stCondLst>
                                            <p:cond delay="0"/>
                                          </p:stCondLst>
                                        </p:cTn>
                                        <p:tgtEl>
                                          <p:spTgt spid="19"/>
                                        </p:tgtEl>
                                        <p:attrNameLst>
                                          <p:attrName>style.visibility</p:attrName>
                                        </p:attrNameLst>
                                      </p:cBhvr>
                                      <p:to>
                                        <p:strVal val="visible"/>
                                      </p:to>
                                    </p:set>
                                    <p:anim calcmode="lin" valueType="num">
                                      <p:cBhvr>
                                        <p:cTn id="124" dur="500" fill="hold"/>
                                        <p:tgtEl>
                                          <p:spTgt spid="19"/>
                                        </p:tgtEl>
                                        <p:attrNameLst>
                                          <p:attrName>ppt_w</p:attrName>
                                        </p:attrNameLst>
                                      </p:cBhvr>
                                      <p:tavLst>
                                        <p:tav tm="0">
                                          <p:val>
                                            <p:fltVal val="0"/>
                                          </p:val>
                                        </p:tav>
                                        <p:tav tm="100000">
                                          <p:val>
                                            <p:strVal val="#ppt_w"/>
                                          </p:val>
                                        </p:tav>
                                      </p:tavLst>
                                    </p:anim>
                                    <p:anim calcmode="lin" valueType="num">
                                      <p:cBhvr>
                                        <p:cTn id="125" dur="500" fill="hold"/>
                                        <p:tgtEl>
                                          <p:spTgt spid="19"/>
                                        </p:tgtEl>
                                        <p:attrNameLst>
                                          <p:attrName>ppt_h</p:attrName>
                                        </p:attrNameLst>
                                      </p:cBhvr>
                                      <p:tavLst>
                                        <p:tav tm="0">
                                          <p:val>
                                            <p:fltVal val="0"/>
                                          </p:val>
                                        </p:tav>
                                        <p:tav tm="100000">
                                          <p:val>
                                            <p:strVal val="#ppt_h"/>
                                          </p:val>
                                        </p:tav>
                                      </p:tavLst>
                                    </p:anim>
                                    <p:animEffect transition="in" filter="fade">
                                      <p:cBhvr>
                                        <p:cTn id="126" dur="500"/>
                                        <p:tgtEl>
                                          <p:spTgt spid="19"/>
                                        </p:tgtEl>
                                      </p:cBhvr>
                                    </p:animEffect>
                                  </p:childTnLst>
                                </p:cTn>
                              </p:par>
                            </p:childTnLst>
                          </p:cTn>
                        </p:par>
                        <p:par>
                          <p:cTn id="127" fill="hold">
                            <p:stCondLst>
                              <p:cond delay="13950"/>
                            </p:stCondLst>
                            <p:childTnLst>
                              <p:par>
                                <p:cTn id="128" presetID="10" presetClass="entr" presetSubtype="0" fill="hold" nodeType="afterEffect">
                                  <p:stCondLst>
                                    <p:cond delay="0"/>
                                  </p:stCondLst>
                                  <p:childTnLst>
                                    <p:set>
                                      <p:cBhvr>
                                        <p:cTn id="129" dur="1" fill="hold">
                                          <p:stCondLst>
                                            <p:cond delay="0"/>
                                          </p:stCondLst>
                                        </p:cTn>
                                        <p:tgtEl>
                                          <p:spTgt spid="101"/>
                                        </p:tgtEl>
                                        <p:attrNameLst>
                                          <p:attrName>style.visibility</p:attrName>
                                        </p:attrNameLst>
                                      </p:cBhvr>
                                      <p:to>
                                        <p:strVal val="visible"/>
                                      </p:to>
                                    </p:set>
                                    <p:animEffect transition="in" filter="fade">
                                      <p:cBhvr>
                                        <p:cTn id="130" dur="500"/>
                                        <p:tgtEl>
                                          <p:spTgt spid="101"/>
                                        </p:tgtEl>
                                      </p:cBhvr>
                                    </p:animEffect>
                                  </p:childTnLst>
                                </p:cTn>
                              </p:par>
                              <p:par>
                                <p:cTn id="131" presetID="42" presetClass="entr" presetSubtype="0" fill="hold" grpId="0" nodeType="withEffect">
                                  <p:stCondLst>
                                    <p:cond delay="0"/>
                                  </p:stCondLst>
                                  <p:iterate type="lt">
                                    <p:tmPct val="0"/>
                                  </p:iterate>
                                  <p:childTnLst>
                                    <p:set>
                                      <p:cBhvr>
                                        <p:cTn id="132" dur="1" fill="hold">
                                          <p:stCondLst>
                                            <p:cond delay="0"/>
                                          </p:stCondLst>
                                        </p:cTn>
                                        <p:tgtEl>
                                          <p:spTgt spid="116"/>
                                        </p:tgtEl>
                                        <p:attrNameLst>
                                          <p:attrName>style.visibility</p:attrName>
                                        </p:attrNameLst>
                                      </p:cBhvr>
                                      <p:to>
                                        <p:strVal val="visible"/>
                                      </p:to>
                                    </p:set>
                                    <p:animEffect transition="in" filter="fade">
                                      <p:cBhvr>
                                        <p:cTn id="133" dur="1000"/>
                                        <p:tgtEl>
                                          <p:spTgt spid="116"/>
                                        </p:tgtEl>
                                      </p:cBhvr>
                                    </p:animEffect>
                                    <p:anim calcmode="lin" valueType="num">
                                      <p:cBhvr>
                                        <p:cTn id="134" dur="1000" fill="hold"/>
                                        <p:tgtEl>
                                          <p:spTgt spid="116"/>
                                        </p:tgtEl>
                                        <p:attrNameLst>
                                          <p:attrName>ppt_x</p:attrName>
                                        </p:attrNameLst>
                                      </p:cBhvr>
                                      <p:tavLst>
                                        <p:tav tm="0">
                                          <p:val>
                                            <p:strVal val="#ppt_x"/>
                                          </p:val>
                                        </p:tav>
                                        <p:tav tm="100000">
                                          <p:val>
                                            <p:strVal val="#ppt_x"/>
                                          </p:val>
                                        </p:tav>
                                      </p:tavLst>
                                    </p:anim>
                                    <p:anim calcmode="lin" valueType="num">
                                      <p:cBhvr>
                                        <p:cTn id="135" dur="1000" fill="hold"/>
                                        <p:tgtEl>
                                          <p:spTgt spid="116"/>
                                        </p:tgtEl>
                                        <p:attrNameLst>
                                          <p:attrName>ppt_y</p:attrName>
                                        </p:attrNameLst>
                                      </p:cBhvr>
                                      <p:tavLst>
                                        <p:tav tm="0">
                                          <p:val>
                                            <p:strVal val="#ppt_y+.1"/>
                                          </p:val>
                                        </p:tav>
                                        <p:tav tm="100000">
                                          <p:val>
                                            <p:strVal val="#ppt_y"/>
                                          </p:val>
                                        </p:tav>
                                      </p:tavLst>
                                    </p:anim>
                                  </p:childTnLst>
                                </p:cTn>
                              </p:par>
                            </p:childTnLst>
                          </p:cTn>
                        </p:par>
                        <p:par>
                          <p:cTn id="136" fill="hold">
                            <p:stCondLst>
                              <p:cond delay="14950"/>
                            </p:stCondLst>
                            <p:childTnLst>
                              <p:par>
                                <p:cTn id="137" presetID="22" presetClass="entr" presetSubtype="8"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wipe(left)">
                                      <p:cBhvr>
                                        <p:cTn id="139" dur="500"/>
                                        <p:tgtEl>
                                          <p:spTgt spid="63"/>
                                        </p:tgtEl>
                                      </p:cBhvr>
                                    </p:animEffect>
                                  </p:childTnLst>
                                </p:cTn>
                              </p:par>
                            </p:childTnLst>
                          </p:cTn>
                        </p:par>
                        <p:par>
                          <p:cTn id="140" fill="hold">
                            <p:stCondLst>
                              <p:cond delay="15450"/>
                            </p:stCondLst>
                            <p:childTnLst>
                              <p:par>
                                <p:cTn id="141" presetID="10" presetClass="entr" presetSubtype="0" fill="hold" grpId="0" nodeType="afterEffect">
                                  <p:stCondLst>
                                    <p:cond delay="0"/>
                                  </p:stCondLst>
                                  <p:childTnLst>
                                    <p:set>
                                      <p:cBhvr>
                                        <p:cTn id="142" dur="1" fill="hold">
                                          <p:stCondLst>
                                            <p:cond delay="0"/>
                                          </p:stCondLst>
                                        </p:cTn>
                                        <p:tgtEl>
                                          <p:spTgt spid="89"/>
                                        </p:tgtEl>
                                        <p:attrNameLst>
                                          <p:attrName>style.visibility</p:attrName>
                                        </p:attrNameLst>
                                      </p:cBhvr>
                                      <p:to>
                                        <p:strVal val="visible"/>
                                      </p:to>
                                    </p:set>
                                    <p:animEffect transition="in" filter="fade">
                                      <p:cBhvr>
                                        <p:cTn id="143" dur="500"/>
                                        <p:tgtEl>
                                          <p:spTgt spid="89"/>
                                        </p:tgtEl>
                                      </p:cBhvr>
                                    </p:animEffect>
                                  </p:childTnLst>
                                </p:cTn>
                              </p:par>
                            </p:childTnLst>
                          </p:cTn>
                        </p:par>
                        <p:par>
                          <p:cTn id="144" fill="hold">
                            <p:stCondLst>
                              <p:cond delay="15950"/>
                            </p:stCondLst>
                            <p:childTnLst>
                              <p:par>
                                <p:cTn id="145" presetID="22" presetClass="entr" presetSubtype="1" fill="hold" nodeType="afterEffect">
                                  <p:stCondLst>
                                    <p:cond delay="0"/>
                                  </p:stCondLst>
                                  <p:childTnLst>
                                    <p:set>
                                      <p:cBhvr>
                                        <p:cTn id="146" dur="1" fill="hold">
                                          <p:stCondLst>
                                            <p:cond delay="0"/>
                                          </p:stCondLst>
                                        </p:cTn>
                                        <p:tgtEl>
                                          <p:spTgt spid="113"/>
                                        </p:tgtEl>
                                        <p:attrNameLst>
                                          <p:attrName>style.visibility</p:attrName>
                                        </p:attrNameLst>
                                      </p:cBhvr>
                                      <p:to>
                                        <p:strVal val="visible"/>
                                      </p:to>
                                    </p:set>
                                    <p:animEffect transition="in" filter="wipe(up)">
                                      <p:cBhvr>
                                        <p:cTn id="147" dur="500"/>
                                        <p:tgtEl>
                                          <p:spTgt spid="113"/>
                                        </p:tgtEl>
                                      </p:cBhvr>
                                    </p:animEffect>
                                  </p:childTnLst>
                                </p:cTn>
                              </p:par>
                            </p:childTnLst>
                          </p:cTn>
                        </p:par>
                        <p:par>
                          <p:cTn id="148" fill="hold">
                            <p:stCondLst>
                              <p:cond delay="16450"/>
                            </p:stCondLst>
                            <p:childTnLst>
                              <p:par>
                                <p:cTn id="149" presetID="53" presetClass="entr" presetSubtype="16" fill="hold" grpId="0" nodeType="afterEffect">
                                  <p:stCondLst>
                                    <p:cond delay="0"/>
                                  </p:stCondLst>
                                  <p:childTnLst>
                                    <p:set>
                                      <p:cBhvr>
                                        <p:cTn id="150" dur="1" fill="hold">
                                          <p:stCondLst>
                                            <p:cond delay="0"/>
                                          </p:stCondLst>
                                        </p:cTn>
                                        <p:tgtEl>
                                          <p:spTgt spid="16"/>
                                        </p:tgtEl>
                                        <p:attrNameLst>
                                          <p:attrName>style.visibility</p:attrName>
                                        </p:attrNameLst>
                                      </p:cBhvr>
                                      <p:to>
                                        <p:strVal val="visible"/>
                                      </p:to>
                                    </p:set>
                                    <p:anim calcmode="lin" valueType="num">
                                      <p:cBhvr>
                                        <p:cTn id="151" dur="500" fill="hold"/>
                                        <p:tgtEl>
                                          <p:spTgt spid="16"/>
                                        </p:tgtEl>
                                        <p:attrNameLst>
                                          <p:attrName>ppt_w</p:attrName>
                                        </p:attrNameLst>
                                      </p:cBhvr>
                                      <p:tavLst>
                                        <p:tav tm="0">
                                          <p:val>
                                            <p:fltVal val="0"/>
                                          </p:val>
                                        </p:tav>
                                        <p:tav tm="100000">
                                          <p:val>
                                            <p:strVal val="#ppt_w"/>
                                          </p:val>
                                        </p:tav>
                                      </p:tavLst>
                                    </p:anim>
                                    <p:anim calcmode="lin" valueType="num">
                                      <p:cBhvr>
                                        <p:cTn id="152" dur="500" fill="hold"/>
                                        <p:tgtEl>
                                          <p:spTgt spid="16"/>
                                        </p:tgtEl>
                                        <p:attrNameLst>
                                          <p:attrName>ppt_h</p:attrName>
                                        </p:attrNameLst>
                                      </p:cBhvr>
                                      <p:tavLst>
                                        <p:tav tm="0">
                                          <p:val>
                                            <p:fltVal val="0"/>
                                          </p:val>
                                        </p:tav>
                                        <p:tav tm="100000">
                                          <p:val>
                                            <p:strVal val="#ppt_h"/>
                                          </p:val>
                                        </p:tav>
                                      </p:tavLst>
                                    </p:anim>
                                    <p:animEffect transition="in" filter="fade">
                                      <p:cBhvr>
                                        <p:cTn id="153" dur="500"/>
                                        <p:tgtEl>
                                          <p:spTgt spid="16"/>
                                        </p:tgtEl>
                                      </p:cBhvr>
                                    </p:animEffect>
                                  </p:childTnLst>
                                </p:cTn>
                              </p:par>
                            </p:childTnLst>
                          </p:cTn>
                        </p:par>
                        <p:par>
                          <p:cTn id="154" fill="hold">
                            <p:stCondLst>
                              <p:cond delay="16950"/>
                            </p:stCondLst>
                            <p:childTnLst>
                              <p:par>
                                <p:cTn id="155" presetID="10" presetClass="entr" presetSubtype="0" fill="hold" grpId="0" nodeType="afterEffect">
                                  <p:stCondLst>
                                    <p:cond delay="0"/>
                                  </p:stCondLst>
                                  <p:childTnLst>
                                    <p:set>
                                      <p:cBhvr>
                                        <p:cTn id="156" dur="1" fill="hold">
                                          <p:stCondLst>
                                            <p:cond delay="0"/>
                                          </p:stCondLst>
                                        </p:cTn>
                                        <p:tgtEl>
                                          <p:spTgt spid="111"/>
                                        </p:tgtEl>
                                        <p:attrNameLst>
                                          <p:attrName>style.visibility</p:attrName>
                                        </p:attrNameLst>
                                      </p:cBhvr>
                                      <p:to>
                                        <p:strVal val="visible"/>
                                      </p:to>
                                    </p:set>
                                    <p:animEffect transition="in" filter="fade">
                                      <p:cBhvr>
                                        <p:cTn id="157" dur="500"/>
                                        <p:tgtEl>
                                          <p:spTgt spid="111"/>
                                        </p:tgtEl>
                                      </p:cBhvr>
                                    </p:animEffect>
                                  </p:childTnLst>
                                </p:cTn>
                              </p:par>
                              <p:par>
                                <p:cTn id="158" presetID="42" presetClass="entr" presetSubtype="0" fill="hold" grpId="0" nodeType="withEffect">
                                  <p:stCondLst>
                                    <p:cond delay="0"/>
                                  </p:stCondLst>
                                  <p:iterate type="lt">
                                    <p:tmPct val="0"/>
                                  </p:iterate>
                                  <p:childTnLst>
                                    <p:set>
                                      <p:cBhvr>
                                        <p:cTn id="159" dur="1" fill="hold">
                                          <p:stCondLst>
                                            <p:cond delay="0"/>
                                          </p:stCondLst>
                                        </p:cTn>
                                        <p:tgtEl>
                                          <p:spTgt spid="83"/>
                                        </p:tgtEl>
                                        <p:attrNameLst>
                                          <p:attrName>style.visibility</p:attrName>
                                        </p:attrNameLst>
                                      </p:cBhvr>
                                      <p:to>
                                        <p:strVal val="visible"/>
                                      </p:to>
                                    </p:set>
                                    <p:animEffect transition="in" filter="fade">
                                      <p:cBhvr>
                                        <p:cTn id="160" dur="1000"/>
                                        <p:tgtEl>
                                          <p:spTgt spid="83"/>
                                        </p:tgtEl>
                                      </p:cBhvr>
                                    </p:animEffect>
                                    <p:anim calcmode="lin" valueType="num">
                                      <p:cBhvr>
                                        <p:cTn id="161" dur="1000" fill="hold"/>
                                        <p:tgtEl>
                                          <p:spTgt spid="83"/>
                                        </p:tgtEl>
                                        <p:attrNameLst>
                                          <p:attrName>ppt_x</p:attrName>
                                        </p:attrNameLst>
                                      </p:cBhvr>
                                      <p:tavLst>
                                        <p:tav tm="0">
                                          <p:val>
                                            <p:strVal val="#ppt_x"/>
                                          </p:val>
                                        </p:tav>
                                        <p:tav tm="100000">
                                          <p:val>
                                            <p:strVal val="#ppt_x"/>
                                          </p:val>
                                        </p:tav>
                                      </p:tavLst>
                                    </p:anim>
                                    <p:anim calcmode="lin" valueType="num">
                                      <p:cBhvr>
                                        <p:cTn id="162" dur="1000" fill="hold"/>
                                        <p:tgtEl>
                                          <p:spTgt spid="83"/>
                                        </p:tgtEl>
                                        <p:attrNameLst>
                                          <p:attrName>ppt_y</p:attrName>
                                        </p:attrNameLst>
                                      </p:cBhvr>
                                      <p:tavLst>
                                        <p:tav tm="0">
                                          <p:val>
                                            <p:strVal val="#ppt_y+.1"/>
                                          </p:val>
                                        </p:tav>
                                        <p:tav tm="100000">
                                          <p:val>
                                            <p:strVal val="#ppt_y"/>
                                          </p:val>
                                        </p:tav>
                                      </p:tavLst>
                                    </p:anim>
                                  </p:childTnLst>
                                </p:cTn>
                              </p:par>
                            </p:childTnLst>
                          </p:cTn>
                        </p:par>
                        <p:par>
                          <p:cTn id="163" fill="hold">
                            <p:stCondLst>
                              <p:cond delay="17950"/>
                            </p:stCondLst>
                            <p:childTnLst>
                              <p:par>
                                <p:cTn id="164" presetID="22" presetClass="entr" presetSubtype="8" fill="hold" nodeType="afterEffect">
                                  <p:stCondLst>
                                    <p:cond delay="0"/>
                                  </p:stCondLst>
                                  <p:childTnLst>
                                    <p:set>
                                      <p:cBhvr>
                                        <p:cTn id="165" dur="1" fill="hold">
                                          <p:stCondLst>
                                            <p:cond delay="0"/>
                                          </p:stCondLst>
                                        </p:cTn>
                                        <p:tgtEl>
                                          <p:spTgt spid="66"/>
                                        </p:tgtEl>
                                        <p:attrNameLst>
                                          <p:attrName>style.visibility</p:attrName>
                                        </p:attrNameLst>
                                      </p:cBhvr>
                                      <p:to>
                                        <p:strVal val="visible"/>
                                      </p:to>
                                    </p:set>
                                    <p:animEffect transition="in" filter="wipe(left)">
                                      <p:cBhvr>
                                        <p:cTn id="166" dur="500"/>
                                        <p:tgtEl>
                                          <p:spTgt spid="66"/>
                                        </p:tgtEl>
                                      </p:cBhvr>
                                    </p:animEffect>
                                  </p:childTnLst>
                                </p:cTn>
                              </p:par>
                            </p:childTnLst>
                          </p:cTn>
                        </p:par>
                        <p:par>
                          <p:cTn id="167" fill="hold">
                            <p:stCondLst>
                              <p:cond delay="18450"/>
                            </p:stCondLst>
                            <p:childTnLst>
                              <p:par>
                                <p:cTn id="168" presetID="10" presetClass="entr" presetSubtype="0" fill="hold" grpId="0" nodeType="afterEffect">
                                  <p:stCondLst>
                                    <p:cond delay="0"/>
                                  </p:stCondLst>
                                  <p:childTnLst>
                                    <p:set>
                                      <p:cBhvr>
                                        <p:cTn id="169" dur="1" fill="hold">
                                          <p:stCondLst>
                                            <p:cond delay="0"/>
                                          </p:stCondLst>
                                        </p:cTn>
                                        <p:tgtEl>
                                          <p:spTgt spid="90"/>
                                        </p:tgtEl>
                                        <p:attrNameLst>
                                          <p:attrName>style.visibility</p:attrName>
                                        </p:attrNameLst>
                                      </p:cBhvr>
                                      <p:to>
                                        <p:strVal val="visible"/>
                                      </p:to>
                                    </p:set>
                                    <p:animEffect transition="in" filter="fade">
                                      <p:cBhvr>
                                        <p:cTn id="170" dur="500"/>
                                        <p:tgtEl>
                                          <p:spTgt spid="90"/>
                                        </p:tgtEl>
                                      </p:cBhvr>
                                    </p:animEffect>
                                  </p:childTnLst>
                                </p:cTn>
                              </p:par>
                            </p:childTnLst>
                          </p:cTn>
                        </p:par>
                        <p:par>
                          <p:cTn id="171" fill="hold">
                            <p:stCondLst>
                              <p:cond delay="18950"/>
                            </p:stCondLst>
                            <p:childTnLst>
                              <p:par>
                                <p:cTn id="172" presetID="22" presetClass="entr" presetSubtype="1" fill="hold" nodeType="afterEffect">
                                  <p:stCondLst>
                                    <p:cond delay="0"/>
                                  </p:stCondLst>
                                  <p:childTnLst>
                                    <p:set>
                                      <p:cBhvr>
                                        <p:cTn id="173" dur="1" fill="hold">
                                          <p:stCondLst>
                                            <p:cond delay="0"/>
                                          </p:stCondLst>
                                        </p:cTn>
                                        <p:tgtEl>
                                          <p:spTgt spid="114"/>
                                        </p:tgtEl>
                                        <p:attrNameLst>
                                          <p:attrName>style.visibility</p:attrName>
                                        </p:attrNameLst>
                                      </p:cBhvr>
                                      <p:to>
                                        <p:strVal val="visible"/>
                                      </p:to>
                                    </p:set>
                                    <p:animEffect transition="in" filter="wipe(up)">
                                      <p:cBhvr>
                                        <p:cTn id="174" dur="500"/>
                                        <p:tgtEl>
                                          <p:spTgt spid="114"/>
                                        </p:tgtEl>
                                      </p:cBhvr>
                                    </p:animEffect>
                                  </p:childTnLst>
                                </p:cTn>
                              </p:par>
                            </p:childTnLst>
                          </p:cTn>
                        </p:par>
                        <p:par>
                          <p:cTn id="175" fill="hold">
                            <p:stCondLst>
                              <p:cond delay="19450"/>
                            </p:stCondLst>
                            <p:childTnLst>
                              <p:par>
                                <p:cTn id="176" presetID="53" presetClass="entr" presetSubtype="16" fill="hold" grpId="0" nodeType="afterEffect">
                                  <p:stCondLst>
                                    <p:cond delay="0"/>
                                  </p:stCondLst>
                                  <p:childTnLst>
                                    <p:set>
                                      <p:cBhvr>
                                        <p:cTn id="177" dur="1" fill="hold">
                                          <p:stCondLst>
                                            <p:cond delay="0"/>
                                          </p:stCondLst>
                                        </p:cTn>
                                        <p:tgtEl>
                                          <p:spTgt spid="20"/>
                                        </p:tgtEl>
                                        <p:attrNameLst>
                                          <p:attrName>style.visibility</p:attrName>
                                        </p:attrNameLst>
                                      </p:cBhvr>
                                      <p:to>
                                        <p:strVal val="visible"/>
                                      </p:to>
                                    </p:set>
                                    <p:anim calcmode="lin" valueType="num">
                                      <p:cBhvr>
                                        <p:cTn id="178" dur="500" fill="hold"/>
                                        <p:tgtEl>
                                          <p:spTgt spid="20"/>
                                        </p:tgtEl>
                                        <p:attrNameLst>
                                          <p:attrName>ppt_w</p:attrName>
                                        </p:attrNameLst>
                                      </p:cBhvr>
                                      <p:tavLst>
                                        <p:tav tm="0">
                                          <p:val>
                                            <p:fltVal val="0"/>
                                          </p:val>
                                        </p:tav>
                                        <p:tav tm="100000">
                                          <p:val>
                                            <p:strVal val="#ppt_w"/>
                                          </p:val>
                                        </p:tav>
                                      </p:tavLst>
                                    </p:anim>
                                    <p:anim calcmode="lin" valueType="num">
                                      <p:cBhvr>
                                        <p:cTn id="179" dur="500" fill="hold"/>
                                        <p:tgtEl>
                                          <p:spTgt spid="20"/>
                                        </p:tgtEl>
                                        <p:attrNameLst>
                                          <p:attrName>ppt_h</p:attrName>
                                        </p:attrNameLst>
                                      </p:cBhvr>
                                      <p:tavLst>
                                        <p:tav tm="0">
                                          <p:val>
                                            <p:fltVal val="0"/>
                                          </p:val>
                                        </p:tav>
                                        <p:tav tm="100000">
                                          <p:val>
                                            <p:strVal val="#ppt_h"/>
                                          </p:val>
                                        </p:tav>
                                      </p:tavLst>
                                    </p:anim>
                                    <p:animEffect transition="in" filter="fade">
                                      <p:cBhvr>
                                        <p:cTn id="180" dur="500"/>
                                        <p:tgtEl>
                                          <p:spTgt spid="20"/>
                                        </p:tgtEl>
                                      </p:cBhvr>
                                    </p:animEffect>
                                  </p:childTnLst>
                                </p:cTn>
                              </p:par>
                            </p:childTnLst>
                          </p:cTn>
                        </p:par>
                        <p:par>
                          <p:cTn id="181" fill="hold">
                            <p:stCondLst>
                              <p:cond delay="19950"/>
                            </p:stCondLst>
                            <p:childTnLst>
                              <p:par>
                                <p:cTn id="182" presetID="10" presetClass="entr" presetSubtype="0" fill="hold" grpId="0" nodeType="afterEffect">
                                  <p:stCondLst>
                                    <p:cond delay="0"/>
                                  </p:stCondLst>
                                  <p:childTnLst>
                                    <p:set>
                                      <p:cBhvr>
                                        <p:cTn id="183" dur="1" fill="hold">
                                          <p:stCondLst>
                                            <p:cond delay="0"/>
                                          </p:stCondLst>
                                        </p:cTn>
                                        <p:tgtEl>
                                          <p:spTgt spid="93"/>
                                        </p:tgtEl>
                                        <p:attrNameLst>
                                          <p:attrName>style.visibility</p:attrName>
                                        </p:attrNameLst>
                                      </p:cBhvr>
                                      <p:to>
                                        <p:strVal val="visible"/>
                                      </p:to>
                                    </p:set>
                                    <p:animEffect transition="in" filter="fade">
                                      <p:cBhvr>
                                        <p:cTn id="184" dur="500"/>
                                        <p:tgtEl>
                                          <p:spTgt spid="93"/>
                                        </p:tgtEl>
                                      </p:cBhvr>
                                    </p:animEffect>
                                  </p:childTnLst>
                                </p:cTn>
                              </p:par>
                              <p:par>
                                <p:cTn id="185" presetID="42" presetClass="entr" presetSubtype="0" fill="hold" grpId="0" nodeType="withEffect">
                                  <p:stCondLst>
                                    <p:cond delay="0"/>
                                  </p:stCondLst>
                                  <p:iterate type="lt">
                                    <p:tmPct val="0"/>
                                  </p:iterate>
                                  <p:childTnLst>
                                    <p:set>
                                      <p:cBhvr>
                                        <p:cTn id="186" dur="1" fill="hold">
                                          <p:stCondLst>
                                            <p:cond delay="0"/>
                                          </p:stCondLst>
                                        </p:cTn>
                                        <p:tgtEl>
                                          <p:spTgt spid="117"/>
                                        </p:tgtEl>
                                        <p:attrNameLst>
                                          <p:attrName>style.visibility</p:attrName>
                                        </p:attrNameLst>
                                      </p:cBhvr>
                                      <p:to>
                                        <p:strVal val="visible"/>
                                      </p:to>
                                    </p:set>
                                    <p:animEffect transition="in" filter="fade">
                                      <p:cBhvr>
                                        <p:cTn id="187" dur="1000"/>
                                        <p:tgtEl>
                                          <p:spTgt spid="117"/>
                                        </p:tgtEl>
                                      </p:cBhvr>
                                    </p:animEffect>
                                    <p:anim calcmode="lin" valueType="num">
                                      <p:cBhvr>
                                        <p:cTn id="188" dur="1000" fill="hold"/>
                                        <p:tgtEl>
                                          <p:spTgt spid="117"/>
                                        </p:tgtEl>
                                        <p:attrNameLst>
                                          <p:attrName>ppt_x</p:attrName>
                                        </p:attrNameLst>
                                      </p:cBhvr>
                                      <p:tavLst>
                                        <p:tav tm="0">
                                          <p:val>
                                            <p:strVal val="#ppt_x"/>
                                          </p:val>
                                        </p:tav>
                                        <p:tav tm="100000">
                                          <p:val>
                                            <p:strVal val="#ppt_x"/>
                                          </p:val>
                                        </p:tav>
                                      </p:tavLst>
                                    </p:anim>
                                    <p:anim calcmode="lin" valueType="num">
                                      <p:cBhvr>
                                        <p:cTn id="189" dur="1000" fill="hold"/>
                                        <p:tgtEl>
                                          <p:spTgt spid="1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5" grpId="0" animBg="1"/>
      <p:bldP spid="16" grpId="0" animBg="1"/>
      <p:bldP spid="18" grpId="0" animBg="1"/>
      <p:bldP spid="19" grpId="0" animBg="1"/>
      <p:bldP spid="20" grpId="0" animBg="1"/>
      <p:bldP spid="72" grpId="0"/>
      <p:bldP spid="82" grpId="0"/>
      <p:bldP spid="83" grpId="0"/>
      <p:bldP spid="85" grpId="0" animBg="1"/>
      <p:bldP spid="86" grpId="0" animBg="1"/>
      <p:bldP spid="87" grpId="0" animBg="1"/>
      <p:bldP spid="88" grpId="0" animBg="1"/>
      <p:bldP spid="89" grpId="0" animBg="1"/>
      <p:bldP spid="90" grpId="0" animBg="1"/>
      <p:bldP spid="91" grpId="0" animBg="1"/>
      <p:bldP spid="92" grpId="0" animBg="1"/>
      <p:bldP spid="93" grpId="0" animBg="1"/>
      <p:bldP spid="111" grpId="0" animBg="1"/>
      <p:bldP spid="115" grpId="0"/>
      <p:bldP spid="116" grpId="0"/>
      <p:bldP spid="117" grpId="0"/>
      <p:bldP spid="52" grpId="0" animBg="1"/>
      <p:bldP spid="53" grpId="0" build="p"/>
      <p:bldP spid="54" grpId="0"/>
      <p:bldP spid="5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7"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2540211"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40652"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378259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6624543"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946648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29" name="TextBox 28"/>
          <p:cNvSpPr txBox="1"/>
          <p:nvPr/>
        </p:nvSpPr>
        <p:spPr>
          <a:xfrm>
            <a:off x="665622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30" name="TextBox 29"/>
          <p:cNvSpPr txBox="1"/>
          <p:nvPr/>
        </p:nvSpPr>
        <p:spPr>
          <a:xfrm>
            <a:off x="946648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6" name="TextBox 5"/>
          <p:cNvSpPr txBox="1"/>
          <p:nvPr/>
        </p:nvSpPr>
        <p:spPr>
          <a:xfrm>
            <a:off x="872968" y="3192230"/>
            <a:ext cx="1734929" cy="584775"/>
          </a:xfrm>
          <a:prstGeom prst="rect">
            <a:avLst/>
          </a:prstGeom>
          <a:noFill/>
        </p:spPr>
        <p:txBody>
          <a:bodyPr wrap="square" rtlCol="0">
            <a:spAutoFit/>
          </a:bodyPr>
          <a:lstStyle/>
          <a:p>
            <a:pPr algn="ctr"/>
            <a:r>
              <a:rPr lang="en-US" sz="3200" dirty="0">
                <a:solidFill>
                  <a:schemeClr val="bg1"/>
                </a:solidFill>
                <a:latin typeface="+mj-lt"/>
              </a:rPr>
              <a:t>2010</a:t>
            </a:r>
            <a:endParaRPr lang="en-US" sz="3733" dirty="0">
              <a:solidFill>
                <a:schemeClr val="bg1"/>
              </a:solidFill>
              <a:latin typeface="+mj-lt"/>
            </a:endParaRPr>
          </a:p>
        </p:txBody>
      </p:sp>
      <p:sp>
        <p:nvSpPr>
          <p:cNvPr id="34" name="TextBox 33"/>
          <p:cNvSpPr txBox="1"/>
          <p:nvPr/>
        </p:nvSpPr>
        <p:spPr>
          <a:xfrm>
            <a:off x="3714913" y="3192230"/>
            <a:ext cx="1734929" cy="584775"/>
          </a:xfrm>
          <a:prstGeom prst="rect">
            <a:avLst/>
          </a:prstGeom>
          <a:noFill/>
        </p:spPr>
        <p:txBody>
          <a:bodyPr wrap="square" rtlCol="0">
            <a:spAutoFit/>
          </a:bodyPr>
          <a:lstStyle/>
          <a:p>
            <a:pPr algn="ctr"/>
            <a:r>
              <a:rPr lang="en-US" sz="3200" dirty="0">
                <a:solidFill>
                  <a:schemeClr val="bg1"/>
                </a:solidFill>
                <a:latin typeface="+mj-lt"/>
              </a:rPr>
              <a:t>2011</a:t>
            </a:r>
            <a:endParaRPr lang="en-US" sz="3200" dirty="0">
              <a:solidFill>
                <a:schemeClr val="bg1"/>
              </a:solidFill>
              <a:latin typeface="+mj-lt"/>
            </a:endParaRPr>
          </a:p>
        </p:txBody>
      </p:sp>
      <p:sp>
        <p:nvSpPr>
          <p:cNvPr id="36" name="TextBox 35"/>
          <p:cNvSpPr txBox="1"/>
          <p:nvPr/>
        </p:nvSpPr>
        <p:spPr>
          <a:xfrm>
            <a:off x="6556857" y="3192230"/>
            <a:ext cx="1734929" cy="584775"/>
          </a:xfrm>
          <a:prstGeom prst="rect">
            <a:avLst/>
          </a:prstGeom>
          <a:noFill/>
        </p:spPr>
        <p:txBody>
          <a:bodyPr wrap="square" rtlCol="0">
            <a:spAutoFit/>
          </a:bodyPr>
          <a:lstStyle/>
          <a:p>
            <a:pPr algn="ctr"/>
            <a:r>
              <a:rPr lang="en-US" sz="3200" dirty="0">
                <a:solidFill>
                  <a:schemeClr val="bg1"/>
                </a:solidFill>
                <a:latin typeface="+mj-lt"/>
              </a:rPr>
              <a:t>2012</a:t>
            </a:r>
            <a:endParaRPr lang="en-US" sz="3200" dirty="0">
              <a:solidFill>
                <a:schemeClr val="bg1"/>
              </a:solidFill>
              <a:latin typeface="+mj-lt"/>
            </a:endParaRPr>
          </a:p>
        </p:txBody>
      </p:sp>
      <p:sp>
        <p:nvSpPr>
          <p:cNvPr id="38" name="TextBox 37"/>
          <p:cNvSpPr txBox="1"/>
          <p:nvPr/>
        </p:nvSpPr>
        <p:spPr>
          <a:xfrm>
            <a:off x="9398802" y="3192230"/>
            <a:ext cx="1734929" cy="584775"/>
          </a:xfrm>
          <a:prstGeom prst="rect">
            <a:avLst/>
          </a:prstGeom>
          <a:noFill/>
        </p:spPr>
        <p:txBody>
          <a:bodyPr wrap="square" rtlCol="0">
            <a:spAutoFit/>
          </a:bodyPr>
          <a:lstStyle/>
          <a:p>
            <a:pPr algn="ctr"/>
            <a:r>
              <a:rPr lang="en-US" sz="3200" dirty="0">
                <a:solidFill>
                  <a:schemeClr val="bg1"/>
                </a:solidFill>
                <a:latin typeface="+mj-lt"/>
              </a:rPr>
              <a:t>2013</a:t>
            </a:r>
            <a:endParaRPr lang="en-US" sz="3200" dirty="0">
              <a:solidFill>
                <a:schemeClr val="bg1"/>
              </a:solidFill>
              <a:latin typeface="+mj-lt"/>
            </a:endParaRPr>
          </a:p>
        </p:txBody>
      </p:sp>
      <p:sp>
        <p:nvSpPr>
          <p:cNvPr id="39" name="TextBox 38"/>
          <p:cNvSpPr txBox="1"/>
          <p:nvPr/>
        </p:nvSpPr>
        <p:spPr>
          <a:xfrm>
            <a:off x="972337" y="4858994"/>
            <a:ext cx="1536187" cy="338554"/>
          </a:xfrm>
          <a:prstGeom prst="rect">
            <a:avLst/>
          </a:prstGeom>
          <a:noFill/>
        </p:spPr>
        <p:txBody>
          <a:bodyPr wrap="square" rtlCol="0">
            <a:spAutoFit/>
          </a:bodyPr>
          <a:lstStyle/>
          <a:p>
            <a:pPr algn="ctr"/>
            <a:r>
              <a:rPr lang="en-US" sz="1600" b="1" dirty="0">
                <a:solidFill>
                  <a:srgbClr val="1D1D1D"/>
                </a:solidFill>
                <a:latin typeface="+mj-lt"/>
              </a:rPr>
              <a:t>APRIL</a:t>
            </a:r>
            <a:endParaRPr lang="en-US" sz="1600" b="1" dirty="0">
              <a:solidFill>
                <a:srgbClr val="1D1D1D"/>
              </a:solidFill>
              <a:latin typeface="+mj-lt"/>
            </a:endParaRPr>
          </a:p>
        </p:txBody>
      </p:sp>
      <p:sp>
        <p:nvSpPr>
          <p:cNvPr id="46" name="TextBox 45"/>
          <p:cNvSpPr txBox="1"/>
          <p:nvPr/>
        </p:nvSpPr>
        <p:spPr>
          <a:xfrm>
            <a:off x="3814281" y="4841186"/>
            <a:ext cx="1536187" cy="338554"/>
          </a:xfrm>
          <a:prstGeom prst="rect">
            <a:avLst/>
          </a:prstGeom>
          <a:noFill/>
        </p:spPr>
        <p:txBody>
          <a:bodyPr wrap="square" rtlCol="0">
            <a:spAutoFit/>
          </a:bodyPr>
          <a:lstStyle/>
          <a:p>
            <a:pPr algn="ctr"/>
            <a:r>
              <a:rPr lang="en-US" sz="1600" b="1" dirty="0">
                <a:solidFill>
                  <a:srgbClr val="1D1D1D"/>
                </a:solidFill>
                <a:latin typeface="+mj-lt"/>
              </a:rPr>
              <a:t>JUNE</a:t>
            </a:r>
            <a:endParaRPr lang="en-US" sz="1600" b="1" dirty="0">
              <a:solidFill>
                <a:srgbClr val="1D1D1D"/>
              </a:solidFill>
              <a:latin typeface="+mj-lt"/>
            </a:endParaRPr>
          </a:p>
        </p:txBody>
      </p:sp>
      <p:sp>
        <p:nvSpPr>
          <p:cNvPr id="47" name="TextBox 46"/>
          <p:cNvSpPr txBox="1"/>
          <p:nvPr/>
        </p:nvSpPr>
        <p:spPr>
          <a:xfrm>
            <a:off x="6656228" y="4858992"/>
            <a:ext cx="1536187" cy="338554"/>
          </a:xfrm>
          <a:prstGeom prst="rect">
            <a:avLst/>
          </a:prstGeom>
          <a:noFill/>
        </p:spPr>
        <p:txBody>
          <a:bodyPr wrap="square" rtlCol="0">
            <a:spAutoFit/>
          </a:bodyPr>
          <a:lstStyle/>
          <a:p>
            <a:pPr algn="ctr"/>
            <a:r>
              <a:rPr lang="en-US" sz="1600" b="1" dirty="0">
                <a:solidFill>
                  <a:srgbClr val="1D1D1D"/>
                </a:solidFill>
                <a:latin typeface="+mj-lt"/>
              </a:rPr>
              <a:t>JULY</a:t>
            </a:r>
            <a:endParaRPr lang="en-US" sz="1600" b="1" dirty="0">
              <a:solidFill>
                <a:srgbClr val="1D1D1D"/>
              </a:solidFill>
              <a:latin typeface="+mj-lt"/>
            </a:endParaRPr>
          </a:p>
        </p:txBody>
      </p:sp>
      <p:sp>
        <p:nvSpPr>
          <p:cNvPr id="48" name="TextBox 47"/>
          <p:cNvSpPr txBox="1"/>
          <p:nvPr/>
        </p:nvSpPr>
        <p:spPr>
          <a:xfrm>
            <a:off x="9498172" y="4810126"/>
            <a:ext cx="1536187" cy="338554"/>
          </a:xfrm>
          <a:prstGeom prst="rect">
            <a:avLst/>
          </a:prstGeom>
          <a:noFill/>
        </p:spPr>
        <p:txBody>
          <a:bodyPr wrap="square" rtlCol="0">
            <a:spAutoFit/>
          </a:bodyPr>
          <a:lstStyle/>
          <a:p>
            <a:pPr algn="ctr"/>
            <a:r>
              <a:rPr lang="en-US" sz="1600" b="1" dirty="0">
                <a:solidFill>
                  <a:srgbClr val="1D1D1D"/>
                </a:solidFill>
                <a:latin typeface="+mj-lt"/>
              </a:rPr>
              <a:t>AUGUST</a:t>
            </a:r>
            <a:endParaRPr lang="en-US" sz="1600" b="1" dirty="0">
              <a:solidFill>
                <a:srgbClr val="1D1D1D"/>
              </a:solidFill>
              <a:latin typeface="+mj-lt"/>
            </a:endParaRPr>
          </a:p>
        </p:txBody>
      </p:sp>
      <p:grpSp>
        <p:nvGrpSpPr>
          <p:cNvPr id="22" name="Group 21"/>
          <p:cNvGrpSpPr/>
          <p:nvPr/>
        </p:nvGrpSpPr>
        <p:grpSpPr>
          <a:xfrm>
            <a:off x="1492143" y="3844732"/>
            <a:ext cx="496576" cy="460461"/>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425"/>
          <p:cNvSpPr>
            <a:spLocks noEditPoints="1"/>
          </p:cNvSpPr>
          <p:nvPr/>
        </p:nvSpPr>
        <p:spPr bwMode="auto">
          <a:xfrm>
            <a:off x="4369305" y="3864841"/>
            <a:ext cx="426148" cy="440352"/>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455"/>
          <p:cNvSpPr>
            <a:spLocks noEditPoints="1"/>
          </p:cNvSpPr>
          <p:nvPr/>
        </p:nvSpPr>
        <p:spPr bwMode="auto">
          <a:xfrm>
            <a:off x="7206068" y="3910128"/>
            <a:ext cx="436507" cy="440584"/>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10058352" y="3934883"/>
            <a:ext cx="415829" cy="415829"/>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54" name="Straight Connector 53"/>
          <p:cNvCxnSpPr/>
          <p:nvPr/>
        </p:nvCxnSpPr>
        <p:spPr>
          <a:xfrm>
            <a:off x="8224102"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11066045" y="3844734"/>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How It’s All Started?</a:t>
            </a:r>
            <a:endParaRPr lang="en-US" sz="1600" i="1" dirty="0"/>
          </a:p>
        </p:txBody>
      </p:sp>
      <p:sp>
        <p:nvSpPr>
          <p:cNvPr id="5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082899659"/>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7"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a:endCxn id="15" idx="1"/>
          </p:cNvCxnSpPr>
          <p:nvPr/>
        </p:nvCxnSpPr>
        <p:spPr>
          <a:xfrm flipV="1">
            <a:off x="2540211"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940652"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378259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6624543" y="3044956"/>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9466488" y="3044954"/>
            <a:ext cx="1599557" cy="15995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29" name="TextBox 28"/>
          <p:cNvSpPr txBox="1"/>
          <p:nvPr/>
        </p:nvSpPr>
        <p:spPr>
          <a:xfrm>
            <a:off x="665622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30" name="TextBox 29"/>
          <p:cNvSpPr txBox="1"/>
          <p:nvPr/>
        </p:nvSpPr>
        <p:spPr>
          <a:xfrm>
            <a:off x="946648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6" name="TextBox 5"/>
          <p:cNvSpPr txBox="1"/>
          <p:nvPr/>
        </p:nvSpPr>
        <p:spPr>
          <a:xfrm>
            <a:off x="872968" y="3192230"/>
            <a:ext cx="1734929" cy="584775"/>
          </a:xfrm>
          <a:prstGeom prst="rect">
            <a:avLst/>
          </a:prstGeom>
          <a:noFill/>
        </p:spPr>
        <p:txBody>
          <a:bodyPr wrap="square" rtlCol="0">
            <a:spAutoFit/>
          </a:bodyPr>
          <a:lstStyle/>
          <a:p>
            <a:pPr algn="ctr"/>
            <a:r>
              <a:rPr lang="en-US" sz="3200" dirty="0">
                <a:solidFill>
                  <a:schemeClr val="bg1"/>
                </a:solidFill>
                <a:latin typeface="+mj-lt"/>
              </a:rPr>
              <a:t>2014</a:t>
            </a:r>
            <a:endParaRPr lang="en-US" sz="3733" dirty="0">
              <a:solidFill>
                <a:schemeClr val="bg1"/>
              </a:solidFill>
              <a:latin typeface="+mj-lt"/>
            </a:endParaRPr>
          </a:p>
        </p:txBody>
      </p:sp>
      <p:sp>
        <p:nvSpPr>
          <p:cNvPr id="34" name="TextBox 33"/>
          <p:cNvSpPr txBox="1"/>
          <p:nvPr/>
        </p:nvSpPr>
        <p:spPr>
          <a:xfrm>
            <a:off x="3714913" y="3192230"/>
            <a:ext cx="1734929" cy="584775"/>
          </a:xfrm>
          <a:prstGeom prst="rect">
            <a:avLst/>
          </a:prstGeom>
          <a:noFill/>
        </p:spPr>
        <p:txBody>
          <a:bodyPr wrap="square" rtlCol="0">
            <a:spAutoFit/>
          </a:bodyPr>
          <a:lstStyle/>
          <a:p>
            <a:pPr algn="ctr"/>
            <a:r>
              <a:rPr lang="en-US" sz="3200" dirty="0">
                <a:solidFill>
                  <a:schemeClr val="bg1"/>
                </a:solidFill>
                <a:latin typeface="+mj-lt"/>
              </a:rPr>
              <a:t>2015</a:t>
            </a:r>
            <a:endParaRPr lang="en-US" sz="3200" dirty="0">
              <a:solidFill>
                <a:schemeClr val="bg1"/>
              </a:solidFill>
              <a:latin typeface="+mj-lt"/>
            </a:endParaRPr>
          </a:p>
        </p:txBody>
      </p:sp>
      <p:sp>
        <p:nvSpPr>
          <p:cNvPr id="36" name="TextBox 35"/>
          <p:cNvSpPr txBox="1"/>
          <p:nvPr/>
        </p:nvSpPr>
        <p:spPr>
          <a:xfrm>
            <a:off x="6556857" y="3192230"/>
            <a:ext cx="1734929" cy="584775"/>
          </a:xfrm>
          <a:prstGeom prst="rect">
            <a:avLst/>
          </a:prstGeom>
          <a:noFill/>
        </p:spPr>
        <p:txBody>
          <a:bodyPr wrap="square" rtlCol="0">
            <a:spAutoFit/>
          </a:bodyPr>
          <a:lstStyle/>
          <a:p>
            <a:pPr algn="ctr"/>
            <a:r>
              <a:rPr lang="en-US" sz="3200" dirty="0">
                <a:solidFill>
                  <a:schemeClr val="bg1"/>
                </a:solidFill>
                <a:latin typeface="+mj-lt"/>
              </a:rPr>
              <a:t>2016</a:t>
            </a:r>
            <a:endParaRPr lang="en-US" sz="3200" dirty="0">
              <a:solidFill>
                <a:schemeClr val="bg1"/>
              </a:solidFill>
              <a:latin typeface="+mj-lt"/>
            </a:endParaRPr>
          </a:p>
        </p:txBody>
      </p:sp>
      <p:sp>
        <p:nvSpPr>
          <p:cNvPr id="38" name="TextBox 37"/>
          <p:cNvSpPr txBox="1"/>
          <p:nvPr/>
        </p:nvSpPr>
        <p:spPr>
          <a:xfrm>
            <a:off x="9398802" y="3192230"/>
            <a:ext cx="1734929" cy="584775"/>
          </a:xfrm>
          <a:prstGeom prst="rect">
            <a:avLst/>
          </a:prstGeom>
          <a:noFill/>
        </p:spPr>
        <p:txBody>
          <a:bodyPr wrap="square" rtlCol="0">
            <a:spAutoFit/>
          </a:bodyPr>
          <a:lstStyle/>
          <a:p>
            <a:pPr algn="ctr"/>
            <a:r>
              <a:rPr lang="en-US" sz="3200" dirty="0">
                <a:solidFill>
                  <a:schemeClr val="bg1"/>
                </a:solidFill>
                <a:latin typeface="+mj-lt"/>
              </a:rPr>
              <a:t>2017</a:t>
            </a:r>
            <a:endParaRPr lang="en-US" sz="3200" dirty="0">
              <a:solidFill>
                <a:schemeClr val="bg1"/>
              </a:solidFill>
              <a:latin typeface="+mj-lt"/>
            </a:endParaRPr>
          </a:p>
        </p:txBody>
      </p:sp>
      <p:sp>
        <p:nvSpPr>
          <p:cNvPr id="39" name="TextBox 38"/>
          <p:cNvSpPr txBox="1"/>
          <p:nvPr/>
        </p:nvSpPr>
        <p:spPr>
          <a:xfrm>
            <a:off x="972337" y="4858994"/>
            <a:ext cx="1536187" cy="338554"/>
          </a:xfrm>
          <a:prstGeom prst="rect">
            <a:avLst/>
          </a:prstGeom>
          <a:noFill/>
        </p:spPr>
        <p:txBody>
          <a:bodyPr wrap="square" rtlCol="0">
            <a:spAutoFit/>
          </a:bodyPr>
          <a:lstStyle/>
          <a:p>
            <a:pPr algn="ctr"/>
            <a:r>
              <a:rPr lang="en-US" sz="1600" b="1" dirty="0">
                <a:solidFill>
                  <a:srgbClr val="1D1D1D"/>
                </a:solidFill>
                <a:latin typeface="+mj-lt"/>
              </a:rPr>
              <a:t>APRIL</a:t>
            </a:r>
            <a:endParaRPr lang="en-US" sz="1600" b="1" dirty="0">
              <a:solidFill>
                <a:srgbClr val="1D1D1D"/>
              </a:solidFill>
              <a:latin typeface="+mj-lt"/>
            </a:endParaRPr>
          </a:p>
        </p:txBody>
      </p:sp>
      <p:sp>
        <p:nvSpPr>
          <p:cNvPr id="46" name="TextBox 45"/>
          <p:cNvSpPr txBox="1"/>
          <p:nvPr/>
        </p:nvSpPr>
        <p:spPr>
          <a:xfrm>
            <a:off x="3814281" y="4841186"/>
            <a:ext cx="1536187" cy="338554"/>
          </a:xfrm>
          <a:prstGeom prst="rect">
            <a:avLst/>
          </a:prstGeom>
          <a:noFill/>
        </p:spPr>
        <p:txBody>
          <a:bodyPr wrap="square" rtlCol="0">
            <a:spAutoFit/>
          </a:bodyPr>
          <a:lstStyle/>
          <a:p>
            <a:pPr algn="ctr"/>
            <a:r>
              <a:rPr lang="en-US" sz="1600" b="1" dirty="0">
                <a:solidFill>
                  <a:srgbClr val="1D1D1D"/>
                </a:solidFill>
                <a:latin typeface="+mj-lt"/>
              </a:rPr>
              <a:t>JUNE</a:t>
            </a:r>
            <a:endParaRPr lang="en-US" sz="1600" b="1" dirty="0">
              <a:solidFill>
                <a:srgbClr val="1D1D1D"/>
              </a:solidFill>
              <a:latin typeface="+mj-lt"/>
            </a:endParaRPr>
          </a:p>
        </p:txBody>
      </p:sp>
      <p:sp>
        <p:nvSpPr>
          <p:cNvPr id="47" name="TextBox 46"/>
          <p:cNvSpPr txBox="1"/>
          <p:nvPr/>
        </p:nvSpPr>
        <p:spPr>
          <a:xfrm>
            <a:off x="6656228" y="4858992"/>
            <a:ext cx="1536187" cy="338554"/>
          </a:xfrm>
          <a:prstGeom prst="rect">
            <a:avLst/>
          </a:prstGeom>
          <a:noFill/>
        </p:spPr>
        <p:txBody>
          <a:bodyPr wrap="square" rtlCol="0">
            <a:spAutoFit/>
          </a:bodyPr>
          <a:lstStyle/>
          <a:p>
            <a:pPr algn="ctr"/>
            <a:r>
              <a:rPr lang="en-US" sz="1600" b="1" dirty="0">
                <a:solidFill>
                  <a:srgbClr val="1D1D1D"/>
                </a:solidFill>
                <a:latin typeface="+mj-lt"/>
              </a:rPr>
              <a:t>JULY</a:t>
            </a:r>
            <a:endParaRPr lang="en-US" sz="1600" b="1" dirty="0">
              <a:solidFill>
                <a:srgbClr val="1D1D1D"/>
              </a:solidFill>
              <a:latin typeface="+mj-lt"/>
            </a:endParaRPr>
          </a:p>
        </p:txBody>
      </p:sp>
      <p:sp>
        <p:nvSpPr>
          <p:cNvPr id="48" name="TextBox 47"/>
          <p:cNvSpPr txBox="1"/>
          <p:nvPr/>
        </p:nvSpPr>
        <p:spPr>
          <a:xfrm>
            <a:off x="9498172" y="4810126"/>
            <a:ext cx="1536187" cy="338554"/>
          </a:xfrm>
          <a:prstGeom prst="rect">
            <a:avLst/>
          </a:prstGeom>
          <a:noFill/>
        </p:spPr>
        <p:txBody>
          <a:bodyPr wrap="square" rtlCol="0">
            <a:spAutoFit/>
          </a:bodyPr>
          <a:lstStyle/>
          <a:p>
            <a:pPr algn="ctr"/>
            <a:r>
              <a:rPr lang="en-US" sz="1600" b="1" dirty="0">
                <a:solidFill>
                  <a:srgbClr val="1D1D1D"/>
                </a:solidFill>
                <a:latin typeface="+mj-lt"/>
              </a:rPr>
              <a:t>AUGUST</a:t>
            </a:r>
            <a:endParaRPr lang="en-US" sz="1600" b="1" dirty="0">
              <a:solidFill>
                <a:srgbClr val="1D1D1D"/>
              </a:solidFill>
              <a:latin typeface="+mj-lt"/>
            </a:endParaRPr>
          </a:p>
        </p:txBody>
      </p:sp>
      <p:cxnSp>
        <p:nvCxnSpPr>
          <p:cNvPr id="54" name="Straight Connector 53"/>
          <p:cNvCxnSpPr/>
          <p:nvPr/>
        </p:nvCxnSpPr>
        <p:spPr>
          <a:xfrm>
            <a:off x="8224102"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a:stCxn id="18" idx="3"/>
          </p:cNvCxnSpPr>
          <p:nvPr/>
        </p:nvCxnSpPr>
        <p:spPr>
          <a:xfrm>
            <a:off x="11066045" y="3844734"/>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How It’s All Started?</a:t>
            </a:r>
            <a:endParaRPr lang="en-US" sz="1600" i="1" dirty="0"/>
          </a:p>
        </p:txBody>
      </p:sp>
      <p:sp>
        <p:nvSpPr>
          <p:cNvPr id="5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5" name="Freeform 512"/>
          <p:cNvSpPr>
            <a:spLocks noEditPoints="1"/>
          </p:cNvSpPr>
          <p:nvPr/>
        </p:nvSpPr>
        <p:spPr bwMode="auto">
          <a:xfrm>
            <a:off x="1489324" y="3847365"/>
            <a:ext cx="502213" cy="426539"/>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95"/>
          <p:cNvSpPr>
            <a:spLocks noEditPoints="1"/>
          </p:cNvSpPr>
          <p:nvPr/>
        </p:nvSpPr>
        <p:spPr bwMode="auto">
          <a:xfrm>
            <a:off x="10049739" y="3889856"/>
            <a:ext cx="433056" cy="402933"/>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486"/>
          <p:cNvSpPr>
            <a:spLocks noEditPoints="1"/>
          </p:cNvSpPr>
          <p:nvPr/>
        </p:nvSpPr>
        <p:spPr bwMode="auto">
          <a:xfrm>
            <a:off x="7193588" y="3889857"/>
            <a:ext cx="461467" cy="390472"/>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4428104" y="3887896"/>
            <a:ext cx="308544" cy="462816"/>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2104794157"/>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7"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2540211"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940652"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378259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6624543"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946648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29" name="TextBox 28"/>
          <p:cNvSpPr txBox="1"/>
          <p:nvPr/>
        </p:nvSpPr>
        <p:spPr>
          <a:xfrm>
            <a:off x="665622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30" name="TextBox 29"/>
          <p:cNvSpPr txBox="1"/>
          <p:nvPr/>
        </p:nvSpPr>
        <p:spPr>
          <a:xfrm>
            <a:off x="946648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6" name="TextBox 5"/>
          <p:cNvSpPr txBox="1"/>
          <p:nvPr/>
        </p:nvSpPr>
        <p:spPr>
          <a:xfrm>
            <a:off x="872968" y="3192230"/>
            <a:ext cx="1734929" cy="584775"/>
          </a:xfrm>
          <a:prstGeom prst="rect">
            <a:avLst/>
          </a:prstGeom>
          <a:noFill/>
        </p:spPr>
        <p:txBody>
          <a:bodyPr wrap="square" rtlCol="0">
            <a:spAutoFit/>
          </a:bodyPr>
          <a:lstStyle/>
          <a:p>
            <a:pPr algn="ctr"/>
            <a:r>
              <a:rPr lang="en-US" sz="3200" dirty="0">
                <a:solidFill>
                  <a:schemeClr val="bg1"/>
                </a:solidFill>
                <a:latin typeface="+mj-lt"/>
              </a:rPr>
              <a:t>2010</a:t>
            </a:r>
            <a:endParaRPr lang="en-US" sz="3733" dirty="0">
              <a:solidFill>
                <a:schemeClr val="bg1"/>
              </a:solidFill>
              <a:latin typeface="+mj-lt"/>
            </a:endParaRPr>
          </a:p>
        </p:txBody>
      </p:sp>
      <p:sp>
        <p:nvSpPr>
          <p:cNvPr id="34" name="TextBox 33"/>
          <p:cNvSpPr txBox="1"/>
          <p:nvPr/>
        </p:nvSpPr>
        <p:spPr>
          <a:xfrm>
            <a:off x="3714913" y="3192230"/>
            <a:ext cx="1734929" cy="584775"/>
          </a:xfrm>
          <a:prstGeom prst="rect">
            <a:avLst/>
          </a:prstGeom>
          <a:noFill/>
        </p:spPr>
        <p:txBody>
          <a:bodyPr wrap="square" rtlCol="0">
            <a:spAutoFit/>
          </a:bodyPr>
          <a:lstStyle/>
          <a:p>
            <a:pPr algn="ctr"/>
            <a:r>
              <a:rPr lang="en-US" sz="3200" dirty="0">
                <a:solidFill>
                  <a:schemeClr val="bg1"/>
                </a:solidFill>
                <a:latin typeface="+mj-lt"/>
              </a:rPr>
              <a:t>2011</a:t>
            </a:r>
            <a:endParaRPr lang="en-US" sz="3200" dirty="0">
              <a:solidFill>
                <a:schemeClr val="bg1"/>
              </a:solidFill>
              <a:latin typeface="+mj-lt"/>
            </a:endParaRPr>
          </a:p>
        </p:txBody>
      </p:sp>
      <p:sp>
        <p:nvSpPr>
          <p:cNvPr id="36" name="TextBox 35"/>
          <p:cNvSpPr txBox="1"/>
          <p:nvPr/>
        </p:nvSpPr>
        <p:spPr>
          <a:xfrm>
            <a:off x="6556857" y="3192230"/>
            <a:ext cx="1734929" cy="584775"/>
          </a:xfrm>
          <a:prstGeom prst="rect">
            <a:avLst/>
          </a:prstGeom>
          <a:noFill/>
        </p:spPr>
        <p:txBody>
          <a:bodyPr wrap="square" rtlCol="0">
            <a:spAutoFit/>
          </a:bodyPr>
          <a:lstStyle/>
          <a:p>
            <a:pPr algn="ctr"/>
            <a:r>
              <a:rPr lang="en-US" sz="3200" dirty="0">
                <a:solidFill>
                  <a:schemeClr val="bg1"/>
                </a:solidFill>
                <a:latin typeface="+mj-lt"/>
              </a:rPr>
              <a:t>2012</a:t>
            </a:r>
            <a:endParaRPr lang="en-US" sz="3200" dirty="0">
              <a:solidFill>
                <a:schemeClr val="bg1"/>
              </a:solidFill>
              <a:latin typeface="+mj-lt"/>
            </a:endParaRPr>
          </a:p>
        </p:txBody>
      </p:sp>
      <p:sp>
        <p:nvSpPr>
          <p:cNvPr id="38" name="TextBox 37"/>
          <p:cNvSpPr txBox="1"/>
          <p:nvPr/>
        </p:nvSpPr>
        <p:spPr>
          <a:xfrm>
            <a:off x="9398802" y="3192230"/>
            <a:ext cx="1734929" cy="584775"/>
          </a:xfrm>
          <a:prstGeom prst="rect">
            <a:avLst/>
          </a:prstGeom>
          <a:noFill/>
        </p:spPr>
        <p:txBody>
          <a:bodyPr wrap="square" rtlCol="0">
            <a:spAutoFit/>
          </a:bodyPr>
          <a:lstStyle/>
          <a:p>
            <a:pPr algn="ctr"/>
            <a:r>
              <a:rPr lang="en-US" sz="3200" dirty="0">
                <a:solidFill>
                  <a:schemeClr val="bg1"/>
                </a:solidFill>
                <a:latin typeface="+mj-lt"/>
              </a:rPr>
              <a:t>2013</a:t>
            </a:r>
            <a:endParaRPr lang="en-US" sz="3200" dirty="0">
              <a:solidFill>
                <a:schemeClr val="bg1"/>
              </a:solidFill>
              <a:latin typeface="+mj-lt"/>
            </a:endParaRPr>
          </a:p>
        </p:txBody>
      </p:sp>
      <p:sp>
        <p:nvSpPr>
          <p:cNvPr id="39" name="TextBox 38"/>
          <p:cNvSpPr txBox="1"/>
          <p:nvPr/>
        </p:nvSpPr>
        <p:spPr>
          <a:xfrm>
            <a:off x="972337" y="4858994"/>
            <a:ext cx="1536187" cy="338554"/>
          </a:xfrm>
          <a:prstGeom prst="rect">
            <a:avLst/>
          </a:prstGeom>
          <a:noFill/>
        </p:spPr>
        <p:txBody>
          <a:bodyPr wrap="square" rtlCol="0">
            <a:spAutoFit/>
          </a:bodyPr>
          <a:lstStyle/>
          <a:p>
            <a:pPr algn="ctr"/>
            <a:r>
              <a:rPr lang="en-US" sz="1600" b="1" dirty="0">
                <a:solidFill>
                  <a:srgbClr val="1D1D1D"/>
                </a:solidFill>
                <a:latin typeface="+mj-lt"/>
              </a:rPr>
              <a:t>APRIL</a:t>
            </a:r>
            <a:endParaRPr lang="en-US" sz="1600" b="1" dirty="0">
              <a:solidFill>
                <a:srgbClr val="1D1D1D"/>
              </a:solidFill>
              <a:latin typeface="+mj-lt"/>
            </a:endParaRPr>
          </a:p>
        </p:txBody>
      </p:sp>
      <p:sp>
        <p:nvSpPr>
          <p:cNvPr id="46" name="TextBox 45"/>
          <p:cNvSpPr txBox="1"/>
          <p:nvPr/>
        </p:nvSpPr>
        <p:spPr>
          <a:xfrm>
            <a:off x="3814281" y="4841186"/>
            <a:ext cx="1536187" cy="338554"/>
          </a:xfrm>
          <a:prstGeom prst="rect">
            <a:avLst/>
          </a:prstGeom>
          <a:noFill/>
        </p:spPr>
        <p:txBody>
          <a:bodyPr wrap="square" rtlCol="0">
            <a:spAutoFit/>
          </a:bodyPr>
          <a:lstStyle/>
          <a:p>
            <a:pPr algn="ctr"/>
            <a:r>
              <a:rPr lang="en-US" sz="1600" b="1" dirty="0">
                <a:solidFill>
                  <a:srgbClr val="1D1D1D"/>
                </a:solidFill>
                <a:latin typeface="+mj-lt"/>
              </a:rPr>
              <a:t>JUNE</a:t>
            </a:r>
            <a:endParaRPr lang="en-US" sz="1600" b="1" dirty="0">
              <a:solidFill>
                <a:srgbClr val="1D1D1D"/>
              </a:solidFill>
              <a:latin typeface="+mj-lt"/>
            </a:endParaRPr>
          </a:p>
        </p:txBody>
      </p:sp>
      <p:sp>
        <p:nvSpPr>
          <p:cNvPr id="47" name="TextBox 46"/>
          <p:cNvSpPr txBox="1"/>
          <p:nvPr/>
        </p:nvSpPr>
        <p:spPr>
          <a:xfrm>
            <a:off x="6656228" y="4858992"/>
            <a:ext cx="1536187" cy="338554"/>
          </a:xfrm>
          <a:prstGeom prst="rect">
            <a:avLst/>
          </a:prstGeom>
          <a:noFill/>
        </p:spPr>
        <p:txBody>
          <a:bodyPr wrap="square" rtlCol="0">
            <a:spAutoFit/>
          </a:bodyPr>
          <a:lstStyle/>
          <a:p>
            <a:pPr algn="ctr"/>
            <a:r>
              <a:rPr lang="en-US" sz="1600" b="1" dirty="0">
                <a:solidFill>
                  <a:srgbClr val="1D1D1D"/>
                </a:solidFill>
                <a:latin typeface="+mj-lt"/>
              </a:rPr>
              <a:t>JULY</a:t>
            </a:r>
            <a:endParaRPr lang="en-US" sz="1600" b="1" dirty="0">
              <a:solidFill>
                <a:srgbClr val="1D1D1D"/>
              </a:solidFill>
              <a:latin typeface="+mj-lt"/>
            </a:endParaRPr>
          </a:p>
        </p:txBody>
      </p:sp>
      <p:sp>
        <p:nvSpPr>
          <p:cNvPr id="48" name="TextBox 47"/>
          <p:cNvSpPr txBox="1"/>
          <p:nvPr/>
        </p:nvSpPr>
        <p:spPr>
          <a:xfrm>
            <a:off x="9498172" y="4810126"/>
            <a:ext cx="1536187" cy="338554"/>
          </a:xfrm>
          <a:prstGeom prst="rect">
            <a:avLst/>
          </a:prstGeom>
          <a:noFill/>
        </p:spPr>
        <p:txBody>
          <a:bodyPr wrap="square" rtlCol="0">
            <a:spAutoFit/>
          </a:bodyPr>
          <a:lstStyle/>
          <a:p>
            <a:pPr algn="ctr"/>
            <a:r>
              <a:rPr lang="en-US" sz="1600" b="1" dirty="0">
                <a:solidFill>
                  <a:srgbClr val="1D1D1D"/>
                </a:solidFill>
                <a:latin typeface="+mj-lt"/>
              </a:rPr>
              <a:t>AUGUST</a:t>
            </a:r>
            <a:endParaRPr lang="en-US" sz="1600" b="1" dirty="0">
              <a:solidFill>
                <a:srgbClr val="1D1D1D"/>
              </a:solidFill>
              <a:latin typeface="+mj-lt"/>
            </a:endParaRPr>
          </a:p>
        </p:txBody>
      </p:sp>
      <p:grpSp>
        <p:nvGrpSpPr>
          <p:cNvPr id="22" name="Group 21"/>
          <p:cNvGrpSpPr/>
          <p:nvPr/>
        </p:nvGrpSpPr>
        <p:grpSpPr>
          <a:xfrm>
            <a:off x="1492143" y="3844732"/>
            <a:ext cx="496576" cy="460461"/>
            <a:chOff x="1549401" y="3063876"/>
            <a:chExt cx="174625" cy="161925"/>
          </a:xfrm>
          <a:solidFill>
            <a:schemeClr val="accent6"/>
          </a:solidFill>
        </p:grpSpPr>
        <p:sp>
          <p:nvSpPr>
            <p:cNvPr id="24"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Freeform 425"/>
          <p:cNvSpPr>
            <a:spLocks noEditPoints="1"/>
          </p:cNvSpPr>
          <p:nvPr/>
        </p:nvSpPr>
        <p:spPr bwMode="auto">
          <a:xfrm>
            <a:off x="4369305" y="3864841"/>
            <a:ext cx="426148" cy="440352"/>
          </a:xfrm>
          <a:custGeom>
            <a:avLst/>
            <a:gdLst>
              <a:gd name="T0" fmla="*/ 188 w 194"/>
              <a:gd name="T1" fmla="*/ 173 h 201"/>
              <a:gd name="T2" fmla="*/ 122 w 194"/>
              <a:gd name="T3" fmla="*/ 69 h 201"/>
              <a:gd name="T4" fmla="*/ 122 w 194"/>
              <a:gd name="T5" fmla="*/ 17 h 201"/>
              <a:gd name="T6" fmla="*/ 131 w 194"/>
              <a:gd name="T7" fmla="*/ 17 h 201"/>
              <a:gd name="T8" fmla="*/ 136 w 194"/>
              <a:gd name="T9" fmla="*/ 14 h 201"/>
              <a:gd name="T10" fmla="*/ 139 w 194"/>
              <a:gd name="T11" fmla="*/ 8 h 201"/>
              <a:gd name="T12" fmla="*/ 136 w 194"/>
              <a:gd name="T13" fmla="*/ 2 h 201"/>
              <a:gd name="T14" fmla="*/ 131 w 194"/>
              <a:gd name="T15" fmla="*/ 0 h 201"/>
              <a:gd name="T16" fmla="*/ 64 w 194"/>
              <a:gd name="T17" fmla="*/ 0 h 201"/>
              <a:gd name="T18" fmla="*/ 58 w 194"/>
              <a:gd name="T19" fmla="*/ 2 h 201"/>
              <a:gd name="T20" fmla="*/ 55 w 194"/>
              <a:gd name="T21" fmla="*/ 8 h 201"/>
              <a:gd name="T22" fmla="*/ 58 w 194"/>
              <a:gd name="T23" fmla="*/ 14 h 201"/>
              <a:gd name="T24" fmla="*/ 64 w 194"/>
              <a:gd name="T25" fmla="*/ 17 h 201"/>
              <a:gd name="T26" fmla="*/ 72 w 194"/>
              <a:gd name="T27" fmla="*/ 17 h 201"/>
              <a:gd name="T28" fmla="*/ 72 w 194"/>
              <a:gd name="T29" fmla="*/ 69 h 201"/>
              <a:gd name="T30" fmla="*/ 6 w 194"/>
              <a:gd name="T31" fmla="*/ 173 h 201"/>
              <a:gd name="T32" fmla="*/ 3 w 194"/>
              <a:gd name="T33" fmla="*/ 193 h 201"/>
              <a:gd name="T34" fmla="*/ 22 w 194"/>
              <a:gd name="T35" fmla="*/ 201 h 201"/>
              <a:gd name="T36" fmla="*/ 172 w 194"/>
              <a:gd name="T37" fmla="*/ 201 h 201"/>
              <a:gd name="T38" fmla="*/ 191 w 194"/>
              <a:gd name="T39" fmla="*/ 193 h 201"/>
              <a:gd name="T40" fmla="*/ 188 w 194"/>
              <a:gd name="T41" fmla="*/ 173 h 201"/>
              <a:gd name="T42" fmla="*/ 50 w 194"/>
              <a:gd name="T43" fmla="*/ 134 h 201"/>
              <a:gd name="T44" fmla="*/ 86 w 194"/>
              <a:gd name="T45" fmla="*/ 78 h 201"/>
              <a:gd name="T46" fmla="*/ 89 w 194"/>
              <a:gd name="T47" fmla="*/ 74 h 201"/>
              <a:gd name="T48" fmla="*/ 89 w 194"/>
              <a:gd name="T49" fmla="*/ 17 h 201"/>
              <a:gd name="T50" fmla="*/ 105 w 194"/>
              <a:gd name="T51" fmla="*/ 17 h 201"/>
              <a:gd name="T52" fmla="*/ 105 w 194"/>
              <a:gd name="T53" fmla="*/ 74 h 201"/>
              <a:gd name="T54" fmla="*/ 108 w 194"/>
              <a:gd name="T55" fmla="*/ 78 h 201"/>
              <a:gd name="T56" fmla="*/ 144 w 194"/>
              <a:gd name="T57" fmla="*/ 134 h 201"/>
              <a:gd name="T58" fmla="*/ 50 w 194"/>
              <a:gd name="T59" fmla="*/ 134 h 201"/>
              <a:gd name="T60" fmla="*/ 50 w 194"/>
              <a:gd name="T61" fmla="*/ 134 h 201"/>
              <a:gd name="T62" fmla="*/ 50 w 194"/>
              <a:gd name="T63" fmla="*/ 134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4" h="201">
                <a:moveTo>
                  <a:pt x="188" y="173"/>
                </a:moveTo>
                <a:cubicBezTo>
                  <a:pt x="122" y="69"/>
                  <a:pt x="122" y="69"/>
                  <a:pt x="122" y="69"/>
                </a:cubicBezTo>
                <a:cubicBezTo>
                  <a:pt x="122" y="17"/>
                  <a:pt x="122" y="17"/>
                  <a:pt x="122" y="17"/>
                </a:cubicBezTo>
                <a:cubicBezTo>
                  <a:pt x="131" y="17"/>
                  <a:pt x="131" y="17"/>
                  <a:pt x="131" y="17"/>
                </a:cubicBezTo>
                <a:cubicBezTo>
                  <a:pt x="133" y="17"/>
                  <a:pt x="135" y="16"/>
                  <a:pt x="136" y="14"/>
                </a:cubicBezTo>
                <a:cubicBezTo>
                  <a:pt x="138" y="13"/>
                  <a:pt x="139" y="11"/>
                  <a:pt x="139" y="8"/>
                </a:cubicBezTo>
                <a:cubicBezTo>
                  <a:pt x="139" y="6"/>
                  <a:pt x="138" y="4"/>
                  <a:pt x="136" y="2"/>
                </a:cubicBezTo>
                <a:cubicBezTo>
                  <a:pt x="135" y="1"/>
                  <a:pt x="133" y="0"/>
                  <a:pt x="131" y="0"/>
                </a:cubicBezTo>
                <a:cubicBezTo>
                  <a:pt x="64" y="0"/>
                  <a:pt x="64" y="0"/>
                  <a:pt x="64" y="0"/>
                </a:cubicBezTo>
                <a:cubicBezTo>
                  <a:pt x="61" y="0"/>
                  <a:pt x="59" y="1"/>
                  <a:pt x="58" y="2"/>
                </a:cubicBezTo>
                <a:cubicBezTo>
                  <a:pt x="56" y="4"/>
                  <a:pt x="55" y="6"/>
                  <a:pt x="55" y="8"/>
                </a:cubicBezTo>
                <a:cubicBezTo>
                  <a:pt x="55" y="11"/>
                  <a:pt x="56" y="13"/>
                  <a:pt x="58" y="14"/>
                </a:cubicBezTo>
                <a:cubicBezTo>
                  <a:pt x="59" y="16"/>
                  <a:pt x="61" y="17"/>
                  <a:pt x="64" y="17"/>
                </a:cubicBezTo>
                <a:cubicBezTo>
                  <a:pt x="72" y="17"/>
                  <a:pt x="72" y="17"/>
                  <a:pt x="72" y="17"/>
                </a:cubicBezTo>
                <a:cubicBezTo>
                  <a:pt x="72" y="69"/>
                  <a:pt x="72" y="69"/>
                  <a:pt x="72" y="69"/>
                </a:cubicBezTo>
                <a:cubicBezTo>
                  <a:pt x="6" y="173"/>
                  <a:pt x="6" y="173"/>
                  <a:pt x="6" y="173"/>
                </a:cubicBezTo>
                <a:cubicBezTo>
                  <a:pt x="1" y="180"/>
                  <a:pt x="0" y="187"/>
                  <a:pt x="3" y="193"/>
                </a:cubicBezTo>
                <a:cubicBezTo>
                  <a:pt x="6" y="198"/>
                  <a:pt x="12" y="201"/>
                  <a:pt x="22" y="201"/>
                </a:cubicBezTo>
                <a:cubicBezTo>
                  <a:pt x="172" y="201"/>
                  <a:pt x="172" y="201"/>
                  <a:pt x="172" y="201"/>
                </a:cubicBezTo>
                <a:cubicBezTo>
                  <a:pt x="182" y="201"/>
                  <a:pt x="188" y="198"/>
                  <a:pt x="191" y="193"/>
                </a:cubicBezTo>
                <a:cubicBezTo>
                  <a:pt x="194" y="187"/>
                  <a:pt x="193" y="180"/>
                  <a:pt x="188" y="173"/>
                </a:cubicBezTo>
                <a:close/>
                <a:moveTo>
                  <a:pt x="50" y="134"/>
                </a:moveTo>
                <a:cubicBezTo>
                  <a:pt x="86" y="78"/>
                  <a:pt x="86" y="78"/>
                  <a:pt x="86" y="78"/>
                </a:cubicBezTo>
                <a:cubicBezTo>
                  <a:pt x="89" y="74"/>
                  <a:pt x="89" y="74"/>
                  <a:pt x="89" y="74"/>
                </a:cubicBezTo>
                <a:cubicBezTo>
                  <a:pt x="89" y="17"/>
                  <a:pt x="89" y="17"/>
                  <a:pt x="89" y="17"/>
                </a:cubicBezTo>
                <a:cubicBezTo>
                  <a:pt x="105" y="17"/>
                  <a:pt x="105" y="17"/>
                  <a:pt x="105" y="17"/>
                </a:cubicBezTo>
                <a:cubicBezTo>
                  <a:pt x="105" y="74"/>
                  <a:pt x="105" y="74"/>
                  <a:pt x="105" y="74"/>
                </a:cubicBezTo>
                <a:cubicBezTo>
                  <a:pt x="108" y="78"/>
                  <a:pt x="108" y="78"/>
                  <a:pt x="108" y="78"/>
                </a:cubicBezTo>
                <a:cubicBezTo>
                  <a:pt x="144" y="134"/>
                  <a:pt x="144" y="134"/>
                  <a:pt x="144" y="134"/>
                </a:cubicBezTo>
                <a:lnTo>
                  <a:pt x="50" y="134"/>
                </a:lnTo>
                <a:close/>
                <a:moveTo>
                  <a:pt x="50" y="134"/>
                </a:moveTo>
                <a:cubicBezTo>
                  <a:pt x="50" y="134"/>
                  <a:pt x="50" y="134"/>
                  <a:pt x="50" y="13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455"/>
          <p:cNvSpPr>
            <a:spLocks noEditPoints="1"/>
          </p:cNvSpPr>
          <p:nvPr/>
        </p:nvSpPr>
        <p:spPr bwMode="auto">
          <a:xfrm>
            <a:off x="7206068" y="3910128"/>
            <a:ext cx="436507" cy="440584"/>
          </a:xfrm>
          <a:custGeom>
            <a:avLst/>
            <a:gdLst>
              <a:gd name="T0" fmla="*/ 171 w 174"/>
              <a:gd name="T1" fmla="*/ 22 h 174"/>
              <a:gd name="T2" fmla="*/ 169 w 174"/>
              <a:gd name="T3" fmla="*/ 4 h 174"/>
              <a:gd name="T4" fmla="*/ 151 w 174"/>
              <a:gd name="T5" fmla="*/ 2 h 174"/>
              <a:gd name="T6" fmla="*/ 130 w 174"/>
              <a:gd name="T7" fmla="*/ 16 h 174"/>
              <a:gd name="T8" fmla="*/ 110 w 174"/>
              <a:gd name="T9" fmla="*/ 36 h 174"/>
              <a:gd name="T10" fmla="*/ 28 w 174"/>
              <a:gd name="T11" fmla="*/ 16 h 174"/>
              <a:gd name="T12" fmla="*/ 25 w 174"/>
              <a:gd name="T13" fmla="*/ 17 h 174"/>
              <a:gd name="T14" fmla="*/ 9 w 174"/>
              <a:gd name="T15" fmla="*/ 33 h 174"/>
              <a:gd name="T16" fmla="*/ 8 w 174"/>
              <a:gd name="T17" fmla="*/ 36 h 174"/>
              <a:gd name="T18" fmla="*/ 10 w 174"/>
              <a:gd name="T19" fmla="*/ 39 h 174"/>
              <a:gd name="T20" fmla="*/ 72 w 174"/>
              <a:gd name="T21" fmla="*/ 73 h 174"/>
              <a:gd name="T22" fmla="*/ 40 w 174"/>
              <a:gd name="T23" fmla="*/ 105 h 174"/>
              <a:gd name="T24" fmla="*/ 17 w 174"/>
              <a:gd name="T25" fmla="*/ 99 h 174"/>
              <a:gd name="T26" fmla="*/ 16 w 174"/>
              <a:gd name="T27" fmla="*/ 99 h 174"/>
              <a:gd name="T28" fmla="*/ 13 w 174"/>
              <a:gd name="T29" fmla="*/ 100 h 174"/>
              <a:gd name="T30" fmla="*/ 1 w 174"/>
              <a:gd name="T31" fmla="*/ 112 h 174"/>
              <a:gd name="T32" fmla="*/ 0 w 174"/>
              <a:gd name="T33" fmla="*/ 115 h 174"/>
              <a:gd name="T34" fmla="*/ 1 w 174"/>
              <a:gd name="T35" fmla="*/ 118 h 174"/>
              <a:gd name="T36" fmla="*/ 32 w 174"/>
              <a:gd name="T37" fmla="*/ 141 h 174"/>
              <a:gd name="T38" fmla="*/ 56 w 174"/>
              <a:gd name="T39" fmla="*/ 172 h 174"/>
              <a:gd name="T40" fmla="*/ 59 w 174"/>
              <a:gd name="T41" fmla="*/ 174 h 174"/>
              <a:gd name="T42" fmla="*/ 59 w 174"/>
              <a:gd name="T43" fmla="*/ 174 h 174"/>
              <a:gd name="T44" fmla="*/ 62 w 174"/>
              <a:gd name="T45" fmla="*/ 172 h 174"/>
              <a:gd name="T46" fmla="*/ 74 w 174"/>
              <a:gd name="T47" fmla="*/ 161 h 174"/>
              <a:gd name="T48" fmla="*/ 75 w 174"/>
              <a:gd name="T49" fmla="*/ 157 h 174"/>
              <a:gd name="T50" fmla="*/ 68 w 174"/>
              <a:gd name="T51" fmla="*/ 133 h 174"/>
              <a:gd name="T52" fmla="*/ 100 w 174"/>
              <a:gd name="T53" fmla="*/ 101 h 174"/>
              <a:gd name="T54" fmla="*/ 134 w 174"/>
              <a:gd name="T55" fmla="*/ 164 h 174"/>
              <a:gd name="T56" fmla="*/ 137 w 174"/>
              <a:gd name="T57" fmla="*/ 166 h 174"/>
              <a:gd name="T58" fmla="*/ 138 w 174"/>
              <a:gd name="T59" fmla="*/ 166 h 174"/>
              <a:gd name="T60" fmla="*/ 140 w 174"/>
              <a:gd name="T61" fmla="*/ 165 h 174"/>
              <a:gd name="T62" fmla="*/ 156 w 174"/>
              <a:gd name="T63" fmla="*/ 153 h 174"/>
              <a:gd name="T64" fmla="*/ 157 w 174"/>
              <a:gd name="T65" fmla="*/ 149 h 174"/>
              <a:gd name="T66" fmla="*/ 138 w 174"/>
              <a:gd name="T67" fmla="*/ 63 h 174"/>
              <a:gd name="T68" fmla="*/ 158 w 174"/>
              <a:gd name="T69" fmla="*/ 43 h 174"/>
              <a:gd name="T70" fmla="*/ 171 w 174"/>
              <a:gd name="T71" fmla="*/ 22 h 174"/>
              <a:gd name="T72" fmla="*/ 171 w 174"/>
              <a:gd name="T73" fmla="*/ 22 h 174"/>
              <a:gd name="T74" fmla="*/ 171 w 174"/>
              <a:gd name="T75" fmla="*/ 2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4" h="174">
                <a:moveTo>
                  <a:pt x="171" y="22"/>
                </a:moveTo>
                <a:cubicBezTo>
                  <a:pt x="174" y="14"/>
                  <a:pt x="173" y="8"/>
                  <a:pt x="169" y="4"/>
                </a:cubicBezTo>
                <a:cubicBezTo>
                  <a:pt x="165" y="0"/>
                  <a:pt x="159" y="0"/>
                  <a:pt x="151" y="2"/>
                </a:cubicBezTo>
                <a:cubicBezTo>
                  <a:pt x="143" y="5"/>
                  <a:pt x="136" y="10"/>
                  <a:pt x="130" y="16"/>
                </a:cubicBezTo>
                <a:cubicBezTo>
                  <a:pt x="110" y="36"/>
                  <a:pt x="110" y="36"/>
                  <a:pt x="110" y="36"/>
                </a:cubicBezTo>
                <a:cubicBezTo>
                  <a:pt x="28" y="16"/>
                  <a:pt x="28" y="16"/>
                  <a:pt x="28" y="16"/>
                </a:cubicBezTo>
                <a:cubicBezTo>
                  <a:pt x="27" y="16"/>
                  <a:pt x="26" y="16"/>
                  <a:pt x="25" y="17"/>
                </a:cubicBezTo>
                <a:cubicBezTo>
                  <a:pt x="9" y="33"/>
                  <a:pt x="9" y="33"/>
                  <a:pt x="9" y="33"/>
                </a:cubicBezTo>
                <a:cubicBezTo>
                  <a:pt x="8" y="34"/>
                  <a:pt x="8" y="35"/>
                  <a:pt x="8" y="36"/>
                </a:cubicBezTo>
                <a:cubicBezTo>
                  <a:pt x="8" y="37"/>
                  <a:pt x="9" y="38"/>
                  <a:pt x="10" y="39"/>
                </a:cubicBezTo>
                <a:cubicBezTo>
                  <a:pt x="72" y="73"/>
                  <a:pt x="72" y="73"/>
                  <a:pt x="72" y="73"/>
                </a:cubicBezTo>
                <a:cubicBezTo>
                  <a:pt x="40" y="105"/>
                  <a:pt x="40" y="105"/>
                  <a:pt x="40" y="105"/>
                </a:cubicBezTo>
                <a:cubicBezTo>
                  <a:pt x="17" y="99"/>
                  <a:pt x="17" y="99"/>
                  <a:pt x="17" y="99"/>
                </a:cubicBezTo>
                <a:cubicBezTo>
                  <a:pt x="16" y="99"/>
                  <a:pt x="16" y="99"/>
                  <a:pt x="16" y="99"/>
                </a:cubicBezTo>
                <a:cubicBezTo>
                  <a:pt x="14" y="99"/>
                  <a:pt x="13" y="99"/>
                  <a:pt x="13" y="100"/>
                </a:cubicBezTo>
                <a:cubicBezTo>
                  <a:pt x="1" y="112"/>
                  <a:pt x="1" y="112"/>
                  <a:pt x="1" y="112"/>
                </a:cubicBezTo>
                <a:cubicBezTo>
                  <a:pt x="0" y="113"/>
                  <a:pt x="0" y="114"/>
                  <a:pt x="0" y="115"/>
                </a:cubicBezTo>
                <a:cubicBezTo>
                  <a:pt x="0" y="116"/>
                  <a:pt x="0" y="117"/>
                  <a:pt x="1" y="118"/>
                </a:cubicBezTo>
                <a:cubicBezTo>
                  <a:pt x="32" y="141"/>
                  <a:pt x="32" y="141"/>
                  <a:pt x="32" y="141"/>
                </a:cubicBezTo>
                <a:cubicBezTo>
                  <a:pt x="56" y="172"/>
                  <a:pt x="56" y="172"/>
                  <a:pt x="56" y="172"/>
                </a:cubicBezTo>
                <a:cubicBezTo>
                  <a:pt x="56" y="173"/>
                  <a:pt x="57" y="173"/>
                  <a:pt x="59" y="174"/>
                </a:cubicBezTo>
                <a:cubicBezTo>
                  <a:pt x="59" y="174"/>
                  <a:pt x="59" y="174"/>
                  <a:pt x="59" y="174"/>
                </a:cubicBezTo>
                <a:cubicBezTo>
                  <a:pt x="60" y="174"/>
                  <a:pt x="61" y="173"/>
                  <a:pt x="62" y="172"/>
                </a:cubicBezTo>
                <a:cubicBezTo>
                  <a:pt x="74" y="161"/>
                  <a:pt x="74" y="161"/>
                  <a:pt x="74" y="161"/>
                </a:cubicBezTo>
                <a:cubicBezTo>
                  <a:pt x="75" y="160"/>
                  <a:pt x="75" y="158"/>
                  <a:pt x="75" y="157"/>
                </a:cubicBezTo>
                <a:cubicBezTo>
                  <a:pt x="68" y="133"/>
                  <a:pt x="68" y="133"/>
                  <a:pt x="68" y="133"/>
                </a:cubicBezTo>
                <a:cubicBezTo>
                  <a:pt x="100" y="101"/>
                  <a:pt x="100" y="101"/>
                  <a:pt x="100" y="101"/>
                </a:cubicBezTo>
                <a:cubicBezTo>
                  <a:pt x="134" y="164"/>
                  <a:pt x="134" y="164"/>
                  <a:pt x="134" y="164"/>
                </a:cubicBezTo>
                <a:cubicBezTo>
                  <a:pt x="135" y="165"/>
                  <a:pt x="136" y="165"/>
                  <a:pt x="137" y="166"/>
                </a:cubicBezTo>
                <a:cubicBezTo>
                  <a:pt x="137" y="166"/>
                  <a:pt x="138" y="166"/>
                  <a:pt x="138" y="166"/>
                </a:cubicBezTo>
                <a:cubicBezTo>
                  <a:pt x="139" y="166"/>
                  <a:pt x="140" y="165"/>
                  <a:pt x="140" y="165"/>
                </a:cubicBezTo>
                <a:cubicBezTo>
                  <a:pt x="156" y="153"/>
                  <a:pt x="156" y="153"/>
                  <a:pt x="156" y="153"/>
                </a:cubicBezTo>
                <a:cubicBezTo>
                  <a:pt x="157" y="152"/>
                  <a:pt x="158" y="151"/>
                  <a:pt x="157" y="149"/>
                </a:cubicBezTo>
                <a:cubicBezTo>
                  <a:pt x="138" y="63"/>
                  <a:pt x="138" y="63"/>
                  <a:pt x="138" y="63"/>
                </a:cubicBezTo>
                <a:cubicBezTo>
                  <a:pt x="158" y="43"/>
                  <a:pt x="158" y="43"/>
                  <a:pt x="158" y="43"/>
                </a:cubicBezTo>
                <a:cubicBezTo>
                  <a:pt x="164" y="37"/>
                  <a:pt x="168" y="30"/>
                  <a:pt x="171" y="22"/>
                </a:cubicBezTo>
                <a:close/>
                <a:moveTo>
                  <a:pt x="171" y="22"/>
                </a:moveTo>
                <a:cubicBezTo>
                  <a:pt x="171" y="22"/>
                  <a:pt x="171" y="22"/>
                  <a:pt x="171" y="22"/>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37" name="Group 36"/>
          <p:cNvGrpSpPr/>
          <p:nvPr/>
        </p:nvGrpSpPr>
        <p:grpSpPr>
          <a:xfrm>
            <a:off x="10058352" y="3934883"/>
            <a:ext cx="415829" cy="415829"/>
            <a:chOff x="2416175" y="3670300"/>
            <a:chExt cx="182563" cy="182563"/>
          </a:xfrm>
          <a:solidFill>
            <a:schemeClr val="accent6"/>
          </a:solidFill>
        </p:grpSpPr>
        <p:sp>
          <p:nvSpPr>
            <p:cNvPr id="40" name="Freeform 744"/>
            <p:cNvSpPr>
              <a:spLocks noEditPoints="1"/>
            </p:cNvSpPr>
            <p:nvPr/>
          </p:nvSpPr>
          <p:spPr bwMode="auto">
            <a:xfrm>
              <a:off x="2416175" y="3673475"/>
              <a:ext cx="179387" cy="179388"/>
            </a:xfrm>
            <a:custGeom>
              <a:avLst/>
              <a:gdLst>
                <a:gd name="T0" fmla="*/ 183 w 183"/>
                <a:gd name="T1" fmla="*/ 30 h 183"/>
                <a:gd name="T2" fmla="*/ 181 w 183"/>
                <a:gd name="T3" fmla="*/ 24 h 183"/>
                <a:gd name="T4" fmla="*/ 158 w 183"/>
                <a:gd name="T5" fmla="*/ 2 h 183"/>
                <a:gd name="T6" fmla="*/ 153 w 183"/>
                <a:gd name="T7" fmla="*/ 0 h 183"/>
                <a:gd name="T8" fmla="*/ 148 w 183"/>
                <a:gd name="T9" fmla="*/ 2 h 183"/>
                <a:gd name="T10" fmla="*/ 2 w 183"/>
                <a:gd name="T11" fmla="*/ 148 h 183"/>
                <a:gd name="T12" fmla="*/ 0 w 183"/>
                <a:gd name="T13" fmla="*/ 153 h 183"/>
                <a:gd name="T14" fmla="*/ 2 w 183"/>
                <a:gd name="T15" fmla="*/ 158 h 183"/>
                <a:gd name="T16" fmla="*/ 25 w 183"/>
                <a:gd name="T17" fmla="*/ 181 h 183"/>
                <a:gd name="T18" fmla="*/ 30 w 183"/>
                <a:gd name="T19" fmla="*/ 183 h 183"/>
                <a:gd name="T20" fmla="*/ 35 w 183"/>
                <a:gd name="T21" fmla="*/ 181 h 183"/>
                <a:gd name="T22" fmla="*/ 181 w 183"/>
                <a:gd name="T23" fmla="*/ 35 h 183"/>
                <a:gd name="T24" fmla="*/ 183 w 183"/>
                <a:gd name="T25" fmla="*/ 30 h 183"/>
                <a:gd name="T26" fmla="*/ 132 w 183"/>
                <a:gd name="T27" fmla="*/ 63 h 183"/>
                <a:gd name="T28" fmla="*/ 120 w 183"/>
                <a:gd name="T29" fmla="*/ 51 h 183"/>
                <a:gd name="T30" fmla="*/ 153 w 183"/>
                <a:gd name="T31" fmla="*/ 17 h 183"/>
                <a:gd name="T32" fmla="*/ 166 w 183"/>
                <a:gd name="T33" fmla="*/ 30 h 183"/>
                <a:gd name="T34" fmla="*/ 132 w 183"/>
                <a:gd name="T35" fmla="*/ 63 h 183"/>
                <a:gd name="T36" fmla="*/ 132 w 183"/>
                <a:gd name="T37" fmla="*/ 63 h 183"/>
                <a:gd name="T38" fmla="*/ 132 w 183"/>
                <a:gd name="T39" fmla="*/ 6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3" h="183">
                  <a:moveTo>
                    <a:pt x="183" y="30"/>
                  </a:moveTo>
                  <a:cubicBezTo>
                    <a:pt x="183" y="27"/>
                    <a:pt x="182" y="26"/>
                    <a:pt x="181" y="24"/>
                  </a:cubicBezTo>
                  <a:cubicBezTo>
                    <a:pt x="158" y="2"/>
                    <a:pt x="158" y="2"/>
                    <a:pt x="158" y="2"/>
                  </a:cubicBezTo>
                  <a:cubicBezTo>
                    <a:pt x="157" y="1"/>
                    <a:pt x="155" y="0"/>
                    <a:pt x="153" y="0"/>
                  </a:cubicBezTo>
                  <a:cubicBezTo>
                    <a:pt x="151" y="0"/>
                    <a:pt x="150" y="1"/>
                    <a:pt x="148" y="2"/>
                  </a:cubicBezTo>
                  <a:cubicBezTo>
                    <a:pt x="2" y="148"/>
                    <a:pt x="2" y="148"/>
                    <a:pt x="2" y="148"/>
                  </a:cubicBezTo>
                  <a:cubicBezTo>
                    <a:pt x="1" y="149"/>
                    <a:pt x="0" y="151"/>
                    <a:pt x="0" y="153"/>
                  </a:cubicBezTo>
                  <a:cubicBezTo>
                    <a:pt x="0" y="155"/>
                    <a:pt x="1" y="157"/>
                    <a:pt x="2" y="158"/>
                  </a:cubicBezTo>
                  <a:cubicBezTo>
                    <a:pt x="25" y="181"/>
                    <a:pt x="25" y="181"/>
                    <a:pt x="25" y="181"/>
                  </a:cubicBezTo>
                  <a:cubicBezTo>
                    <a:pt x="26" y="182"/>
                    <a:pt x="28" y="183"/>
                    <a:pt x="30" y="183"/>
                  </a:cubicBezTo>
                  <a:cubicBezTo>
                    <a:pt x="32" y="183"/>
                    <a:pt x="34" y="182"/>
                    <a:pt x="35" y="181"/>
                  </a:cubicBezTo>
                  <a:cubicBezTo>
                    <a:pt x="181" y="35"/>
                    <a:pt x="181" y="35"/>
                    <a:pt x="181" y="35"/>
                  </a:cubicBezTo>
                  <a:cubicBezTo>
                    <a:pt x="182" y="33"/>
                    <a:pt x="183" y="32"/>
                    <a:pt x="183" y="30"/>
                  </a:cubicBezTo>
                  <a:close/>
                  <a:moveTo>
                    <a:pt x="132" y="63"/>
                  </a:moveTo>
                  <a:cubicBezTo>
                    <a:pt x="120" y="51"/>
                    <a:pt x="120" y="51"/>
                    <a:pt x="120" y="51"/>
                  </a:cubicBezTo>
                  <a:cubicBezTo>
                    <a:pt x="153" y="17"/>
                    <a:pt x="153" y="17"/>
                    <a:pt x="153" y="17"/>
                  </a:cubicBezTo>
                  <a:cubicBezTo>
                    <a:pt x="166" y="30"/>
                    <a:pt x="166" y="30"/>
                    <a:pt x="166" y="30"/>
                  </a:cubicBezTo>
                  <a:lnTo>
                    <a:pt x="132" y="63"/>
                  </a:lnTo>
                  <a:close/>
                  <a:moveTo>
                    <a:pt x="132" y="63"/>
                  </a:moveTo>
                  <a:cubicBezTo>
                    <a:pt x="132" y="63"/>
                    <a:pt x="132" y="63"/>
                    <a:pt x="132" y="6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745"/>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746"/>
            <p:cNvSpPr>
              <a:spLocks noEditPoints="1"/>
            </p:cNvSpPr>
            <p:nvPr/>
          </p:nvSpPr>
          <p:spPr bwMode="auto">
            <a:xfrm>
              <a:off x="2427288"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7 w 18"/>
                <a:gd name="T11" fmla="*/ 6 h 18"/>
                <a:gd name="T12" fmla="*/ 0 w 18"/>
                <a:gd name="T13" fmla="*/ 8 h 18"/>
                <a:gd name="T14" fmla="*/ 7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7" y="6"/>
                  </a:lnTo>
                  <a:lnTo>
                    <a:pt x="0" y="8"/>
                  </a:lnTo>
                  <a:lnTo>
                    <a:pt x="7"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747"/>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close/>
                  <a:moveTo>
                    <a:pt x="14" y="22"/>
                  </a:moveTo>
                  <a:lnTo>
                    <a:pt x="14"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748"/>
            <p:cNvSpPr>
              <a:spLocks noEditPoints="1"/>
            </p:cNvSpPr>
            <p:nvPr/>
          </p:nvSpPr>
          <p:spPr bwMode="auto">
            <a:xfrm>
              <a:off x="2447925" y="3676650"/>
              <a:ext cx="58737" cy="57150"/>
            </a:xfrm>
            <a:custGeom>
              <a:avLst/>
              <a:gdLst>
                <a:gd name="T0" fmla="*/ 14 w 37"/>
                <a:gd name="T1" fmla="*/ 22 h 36"/>
                <a:gd name="T2" fmla="*/ 18 w 37"/>
                <a:gd name="T3" fmla="*/ 36 h 36"/>
                <a:gd name="T4" fmla="*/ 22 w 37"/>
                <a:gd name="T5" fmla="*/ 22 h 36"/>
                <a:gd name="T6" fmla="*/ 37 w 37"/>
                <a:gd name="T7" fmla="*/ 18 h 36"/>
                <a:gd name="T8" fmla="*/ 22 w 37"/>
                <a:gd name="T9" fmla="*/ 14 h 36"/>
                <a:gd name="T10" fmla="*/ 18 w 37"/>
                <a:gd name="T11" fmla="*/ 0 h 36"/>
                <a:gd name="T12" fmla="*/ 14 w 37"/>
                <a:gd name="T13" fmla="*/ 14 h 36"/>
                <a:gd name="T14" fmla="*/ 0 w 37"/>
                <a:gd name="T15" fmla="*/ 18 h 36"/>
                <a:gd name="T16" fmla="*/ 14 w 37"/>
                <a:gd name="T17" fmla="*/ 22 h 36"/>
                <a:gd name="T18" fmla="*/ 14 w 37"/>
                <a:gd name="T19" fmla="*/ 22 h 36"/>
                <a:gd name="T20" fmla="*/ 14 w 37"/>
                <a:gd name="T21"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36">
                  <a:moveTo>
                    <a:pt x="14" y="22"/>
                  </a:moveTo>
                  <a:lnTo>
                    <a:pt x="18" y="36"/>
                  </a:lnTo>
                  <a:lnTo>
                    <a:pt x="22" y="22"/>
                  </a:lnTo>
                  <a:lnTo>
                    <a:pt x="37" y="18"/>
                  </a:lnTo>
                  <a:lnTo>
                    <a:pt x="22" y="14"/>
                  </a:lnTo>
                  <a:lnTo>
                    <a:pt x="18" y="0"/>
                  </a:lnTo>
                  <a:lnTo>
                    <a:pt x="14" y="14"/>
                  </a:lnTo>
                  <a:lnTo>
                    <a:pt x="0" y="18"/>
                  </a:lnTo>
                  <a:lnTo>
                    <a:pt x="14" y="22"/>
                  </a:lnTo>
                  <a:moveTo>
                    <a:pt x="14" y="22"/>
                  </a:moveTo>
                  <a:lnTo>
                    <a:pt x="14" y="22"/>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749"/>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close/>
                  <a:moveTo>
                    <a:pt x="11" y="8"/>
                  </a:moveTo>
                  <a:lnTo>
                    <a:pt x="1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750"/>
            <p:cNvSpPr>
              <a:spLocks noEditPoints="1"/>
            </p:cNvSpPr>
            <p:nvPr/>
          </p:nvSpPr>
          <p:spPr bwMode="auto">
            <a:xfrm>
              <a:off x="2570163" y="3740150"/>
              <a:ext cx="28575" cy="30163"/>
            </a:xfrm>
            <a:custGeom>
              <a:avLst/>
              <a:gdLst>
                <a:gd name="T0" fmla="*/ 11 w 18"/>
                <a:gd name="T1" fmla="*/ 8 h 19"/>
                <a:gd name="T2" fmla="*/ 9 w 18"/>
                <a:gd name="T3" fmla="*/ 0 h 19"/>
                <a:gd name="T4" fmla="*/ 7 w 18"/>
                <a:gd name="T5" fmla="*/ 8 h 19"/>
                <a:gd name="T6" fmla="*/ 0 w 18"/>
                <a:gd name="T7" fmla="*/ 10 h 19"/>
                <a:gd name="T8" fmla="*/ 7 w 18"/>
                <a:gd name="T9" fmla="*/ 11 h 19"/>
                <a:gd name="T10" fmla="*/ 9 w 18"/>
                <a:gd name="T11" fmla="*/ 19 h 19"/>
                <a:gd name="T12" fmla="*/ 11 w 18"/>
                <a:gd name="T13" fmla="*/ 11 h 19"/>
                <a:gd name="T14" fmla="*/ 18 w 18"/>
                <a:gd name="T15" fmla="*/ 10 h 19"/>
                <a:gd name="T16" fmla="*/ 11 w 18"/>
                <a:gd name="T17" fmla="*/ 8 h 19"/>
                <a:gd name="T18" fmla="*/ 11 w 18"/>
                <a:gd name="T19" fmla="*/ 8 h 19"/>
                <a:gd name="T20" fmla="*/ 11 w 18"/>
                <a:gd name="T21"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9">
                  <a:moveTo>
                    <a:pt x="11" y="8"/>
                  </a:moveTo>
                  <a:lnTo>
                    <a:pt x="9" y="0"/>
                  </a:lnTo>
                  <a:lnTo>
                    <a:pt x="7" y="8"/>
                  </a:lnTo>
                  <a:lnTo>
                    <a:pt x="0" y="10"/>
                  </a:lnTo>
                  <a:lnTo>
                    <a:pt x="7" y="11"/>
                  </a:lnTo>
                  <a:lnTo>
                    <a:pt x="9" y="19"/>
                  </a:lnTo>
                  <a:lnTo>
                    <a:pt x="11" y="11"/>
                  </a:lnTo>
                  <a:lnTo>
                    <a:pt x="18" y="10"/>
                  </a:lnTo>
                  <a:lnTo>
                    <a:pt x="11" y="8"/>
                  </a:lnTo>
                  <a:moveTo>
                    <a:pt x="11" y="8"/>
                  </a:moveTo>
                  <a:lnTo>
                    <a:pt x="11" y="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751"/>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close/>
                  <a:moveTo>
                    <a:pt x="9" y="18"/>
                  </a:moveTo>
                  <a:lnTo>
                    <a:pt x="9"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752"/>
            <p:cNvSpPr>
              <a:spLocks noEditPoints="1"/>
            </p:cNvSpPr>
            <p:nvPr/>
          </p:nvSpPr>
          <p:spPr bwMode="auto">
            <a:xfrm>
              <a:off x="2498725" y="3670300"/>
              <a:ext cx="28575" cy="28575"/>
            </a:xfrm>
            <a:custGeom>
              <a:avLst/>
              <a:gdLst>
                <a:gd name="T0" fmla="*/ 9 w 18"/>
                <a:gd name="T1" fmla="*/ 18 h 18"/>
                <a:gd name="T2" fmla="*/ 11 w 18"/>
                <a:gd name="T3" fmla="*/ 11 h 18"/>
                <a:gd name="T4" fmla="*/ 18 w 18"/>
                <a:gd name="T5" fmla="*/ 8 h 18"/>
                <a:gd name="T6" fmla="*/ 11 w 18"/>
                <a:gd name="T7" fmla="*/ 6 h 18"/>
                <a:gd name="T8" fmla="*/ 9 w 18"/>
                <a:gd name="T9" fmla="*/ 0 h 18"/>
                <a:gd name="T10" fmla="*/ 6 w 18"/>
                <a:gd name="T11" fmla="*/ 6 h 18"/>
                <a:gd name="T12" fmla="*/ 0 w 18"/>
                <a:gd name="T13" fmla="*/ 8 h 18"/>
                <a:gd name="T14" fmla="*/ 6 w 18"/>
                <a:gd name="T15" fmla="*/ 11 h 18"/>
                <a:gd name="T16" fmla="*/ 9 w 18"/>
                <a:gd name="T17" fmla="*/ 18 h 18"/>
                <a:gd name="T18" fmla="*/ 9 w 18"/>
                <a:gd name="T19" fmla="*/ 18 h 18"/>
                <a:gd name="T20" fmla="*/ 9 w 18"/>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9" y="18"/>
                  </a:moveTo>
                  <a:lnTo>
                    <a:pt x="11" y="11"/>
                  </a:lnTo>
                  <a:lnTo>
                    <a:pt x="18" y="8"/>
                  </a:lnTo>
                  <a:lnTo>
                    <a:pt x="11" y="6"/>
                  </a:lnTo>
                  <a:lnTo>
                    <a:pt x="9" y="0"/>
                  </a:lnTo>
                  <a:lnTo>
                    <a:pt x="6" y="6"/>
                  </a:lnTo>
                  <a:lnTo>
                    <a:pt x="0" y="8"/>
                  </a:lnTo>
                  <a:lnTo>
                    <a:pt x="6" y="11"/>
                  </a:lnTo>
                  <a:lnTo>
                    <a:pt x="9" y="18"/>
                  </a:lnTo>
                  <a:moveTo>
                    <a:pt x="9" y="18"/>
                  </a:moveTo>
                  <a:lnTo>
                    <a:pt x="9" y="18"/>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54" name="Straight Connector 53"/>
          <p:cNvCxnSpPr/>
          <p:nvPr/>
        </p:nvCxnSpPr>
        <p:spPr>
          <a:xfrm>
            <a:off x="8224102"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1066045" y="3844734"/>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How It’s All Started?</a:t>
            </a:r>
            <a:endParaRPr lang="en-US" sz="1600" i="1" dirty="0"/>
          </a:p>
        </p:txBody>
      </p:sp>
      <p:sp>
        <p:nvSpPr>
          <p:cNvPr id="5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27587718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nodeType="after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grpId="0" nodeType="after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fade">
                                      <p:cBhvr>
                                        <p:cTn id="72" dur="500"/>
                                        <p:tgtEl>
                                          <p:spTgt spid="3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35"/>
                                        </p:tgtEl>
                                        <p:attrNameLst>
                                          <p:attrName>style.visibility</p:attrName>
                                        </p:attrNameLst>
                                      </p:cBhvr>
                                      <p:to>
                                        <p:strVal val="visible"/>
                                      </p:to>
                                    </p:set>
                                    <p:animEffect transition="in" filter="fade">
                                      <p:cBhvr>
                                        <p:cTn id="98" dur="500"/>
                                        <p:tgtEl>
                                          <p:spTgt spid="35"/>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nodeType="afterEffect">
                                  <p:stCondLst>
                                    <p:cond delay="0"/>
                                  </p:stCondLst>
                                  <p:childTnLst>
                                    <p:set>
                                      <p:cBhvr>
                                        <p:cTn id="123" dur="1" fill="hold">
                                          <p:stCondLst>
                                            <p:cond delay="0"/>
                                          </p:stCondLst>
                                        </p:cTn>
                                        <p:tgtEl>
                                          <p:spTgt spid="37"/>
                                        </p:tgtEl>
                                        <p:attrNameLst>
                                          <p:attrName>style.visibility</p:attrName>
                                        </p:attrNameLst>
                                      </p:cBhvr>
                                      <p:to>
                                        <p:strVal val="visible"/>
                                      </p:to>
                                    </p:set>
                                    <p:animEffect transition="in" filter="fade">
                                      <p:cBhvr>
                                        <p:cTn id="124" dur="500"/>
                                        <p:tgtEl>
                                          <p:spTgt spid="37"/>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33" grpId="0" animBg="1"/>
      <p:bldP spid="35" grpId="0" animBg="1"/>
      <p:bldP spid="57" grpId="0" animBg="1"/>
      <p:bldP spid="58" grpId="0" build="p"/>
      <p:bldP spid="59" grpId="0"/>
      <p:bldP spid="6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3" name="Straight Connector 52"/>
          <p:cNvCxnSpPr/>
          <p:nvPr/>
        </p:nvCxnSpPr>
        <p:spPr>
          <a:xfrm>
            <a:off x="5382157"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2540211" y="3844732"/>
            <a:ext cx="1242388" cy="13437"/>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TextBox 4"/>
          <p:cNvSpPr txBox="1"/>
          <p:nvPr/>
        </p:nvSpPr>
        <p:spPr>
          <a:xfrm>
            <a:off x="972337"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cxnSp>
        <p:nvCxnSpPr>
          <p:cNvPr id="7" name="Straight Connector 6"/>
          <p:cNvCxnSpPr/>
          <p:nvPr/>
        </p:nvCxnSpPr>
        <p:spPr>
          <a:xfrm>
            <a:off x="1" y="3858168"/>
            <a:ext cx="949775"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10" name="Oval 9"/>
          <p:cNvSpPr/>
          <p:nvPr/>
        </p:nvSpPr>
        <p:spPr>
          <a:xfrm>
            <a:off x="940652"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378259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6624543" y="3044956"/>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9466488" y="3044954"/>
            <a:ext cx="1599557" cy="159955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extBox 27"/>
          <p:cNvSpPr txBox="1"/>
          <p:nvPr/>
        </p:nvSpPr>
        <p:spPr>
          <a:xfrm>
            <a:off x="3814283"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29" name="TextBox 28"/>
          <p:cNvSpPr txBox="1"/>
          <p:nvPr/>
        </p:nvSpPr>
        <p:spPr>
          <a:xfrm>
            <a:off x="665622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30" name="TextBox 29"/>
          <p:cNvSpPr txBox="1"/>
          <p:nvPr/>
        </p:nvSpPr>
        <p:spPr>
          <a:xfrm>
            <a:off x="9466488" y="5271347"/>
            <a:ext cx="1536187"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6" name="TextBox 5"/>
          <p:cNvSpPr txBox="1"/>
          <p:nvPr/>
        </p:nvSpPr>
        <p:spPr>
          <a:xfrm>
            <a:off x="872968" y="3192230"/>
            <a:ext cx="1734929" cy="584775"/>
          </a:xfrm>
          <a:prstGeom prst="rect">
            <a:avLst/>
          </a:prstGeom>
          <a:noFill/>
        </p:spPr>
        <p:txBody>
          <a:bodyPr wrap="square" rtlCol="0">
            <a:spAutoFit/>
          </a:bodyPr>
          <a:lstStyle/>
          <a:p>
            <a:pPr algn="ctr"/>
            <a:r>
              <a:rPr lang="en-US" sz="3200" dirty="0">
                <a:solidFill>
                  <a:schemeClr val="bg1"/>
                </a:solidFill>
                <a:latin typeface="+mj-lt"/>
              </a:rPr>
              <a:t>2014</a:t>
            </a:r>
            <a:endParaRPr lang="en-US" sz="3733" dirty="0">
              <a:solidFill>
                <a:schemeClr val="bg1"/>
              </a:solidFill>
              <a:latin typeface="+mj-lt"/>
            </a:endParaRPr>
          </a:p>
        </p:txBody>
      </p:sp>
      <p:sp>
        <p:nvSpPr>
          <p:cNvPr id="34" name="TextBox 33"/>
          <p:cNvSpPr txBox="1"/>
          <p:nvPr/>
        </p:nvSpPr>
        <p:spPr>
          <a:xfrm>
            <a:off x="3714913" y="3192230"/>
            <a:ext cx="1734929" cy="584775"/>
          </a:xfrm>
          <a:prstGeom prst="rect">
            <a:avLst/>
          </a:prstGeom>
          <a:noFill/>
        </p:spPr>
        <p:txBody>
          <a:bodyPr wrap="square" rtlCol="0">
            <a:spAutoFit/>
          </a:bodyPr>
          <a:lstStyle/>
          <a:p>
            <a:pPr algn="ctr"/>
            <a:r>
              <a:rPr lang="en-US" sz="3200" dirty="0">
                <a:solidFill>
                  <a:schemeClr val="bg1"/>
                </a:solidFill>
                <a:latin typeface="+mj-lt"/>
              </a:rPr>
              <a:t>2015</a:t>
            </a:r>
            <a:endParaRPr lang="en-US" sz="3200" dirty="0">
              <a:solidFill>
                <a:schemeClr val="bg1"/>
              </a:solidFill>
              <a:latin typeface="+mj-lt"/>
            </a:endParaRPr>
          </a:p>
        </p:txBody>
      </p:sp>
      <p:sp>
        <p:nvSpPr>
          <p:cNvPr id="36" name="TextBox 35"/>
          <p:cNvSpPr txBox="1"/>
          <p:nvPr/>
        </p:nvSpPr>
        <p:spPr>
          <a:xfrm>
            <a:off x="6556857" y="3192230"/>
            <a:ext cx="1734929" cy="584775"/>
          </a:xfrm>
          <a:prstGeom prst="rect">
            <a:avLst/>
          </a:prstGeom>
          <a:noFill/>
        </p:spPr>
        <p:txBody>
          <a:bodyPr wrap="square" rtlCol="0">
            <a:spAutoFit/>
          </a:bodyPr>
          <a:lstStyle/>
          <a:p>
            <a:pPr algn="ctr"/>
            <a:r>
              <a:rPr lang="en-US" sz="3200" dirty="0">
                <a:solidFill>
                  <a:schemeClr val="bg1"/>
                </a:solidFill>
                <a:latin typeface="+mj-lt"/>
              </a:rPr>
              <a:t>2016</a:t>
            </a:r>
            <a:endParaRPr lang="en-US" sz="3200" dirty="0">
              <a:solidFill>
                <a:schemeClr val="bg1"/>
              </a:solidFill>
              <a:latin typeface="+mj-lt"/>
            </a:endParaRPr>
          </a:p>
        </p:txBody>
      </p:sp>
      <p:sp>
        <p:nvSpPr>
          <p:cNvPr id="38" name="TextBox 37"/>
          <p:cNvSpPr txBox="1"/>
          <p:nvPr/>
        </p:nvSpPr>
        <p:spPr>
          <a:xfrm>
            <a:off x="9398802" y="3192230"/>
            <a:ext cx="1734929" cy="584775"/>
          </a:xfrm>
          <a:prstGeom prst="rect">
            <a:avLst/>
          </a:prstGeom>
          <a:noFill/>
        </p:spPr>
        <p:txBody>
          <a:bodyPr wrap="square" rtlCol="0">
            <a:spAutoFit/>
          </a:bodyPr>
          <a:lstStyle/>
          <a:p>
            <a:pPr algn="ctr"/>
            <a:r>
              <a:rPr lang="en-US" sz="3200" dirty="0">
                <a:solidFill>
                  <a:schemeClr val="bg1"/>
                </a:solidFill>
                <a:latin typeface="+mj-lt"/>
              </a:rPr>
              <a:t>2017</a:t>
            </a:r>
            <a:endParaRPr lang="en-US" sz="3200" dirty="0">
              <a:solidFill>
                <a:schemeClr val="bg1"/>
              </a:solidFill>
              <a:latin typeface="+mj-lt"/>
            </a:endParaRPr>
          </a:p>
        </p:txBody>
      </p:sp>
      <p:sp>
        <p:nvSpPr>
          <p:cNvPr id="39" name="TextBox 38"/>
          <p:cNvSpPr txBox="1"/>
          <p:nvPr/>
        </p:nvSpPr>
        <p:spPr>
          <a:xfrm>
            <a:off x="972337" y="4858994"/>
            <a:ext cx="1536187" cy="338554"/>
          </a:xfrm>
          <a:prstGeom prst="rect">
            <a:avLst/>
          </a:prstGeom>
          <a:noFill/>
        </p:spPr>
        <p:txBody>
          <a:bodyPr wrap="square" rtlCol="0">
            <a:spAutoFit/>
          </a:bodyPr>
          <a:lstStyle/>
          <a:p>
            <a:pPr algn="ctr"/>
            <a:r>
              <a:rPr lang="en-US" sz="1600" b="1" dirty="0">
                <a:solidFill>
                  <a:srgbClr val="1D1D1D"/>
                </a:solidFill>
                <a:latin typeface="+mj-lt"/>
              </a:rPr>
              <a:t>APRIL</a:t>
            </a:r>
            <a:endParaRPr lang="en-US" sz="1600" b="1" dirty="0">
              <a:solidFill>
                <a:srgbClr val="1D1D1D"/>
              </a:solidFill>
              <a:latin typeface="+mj-lt"/>
            </a:endParaRPr>
          </a:p>
        </p:txBody>
      </p:sp>
      <p:sp>
        <p:nvSpPr>
          <p:cNvPr id="46" name="TextBox 45"/>
          <p:cNvSpPr txBox="1"/>
          <p:nvPr/>
        </p:nvSpPr>
        <p:spPr>
          <a:xfrm>
            <a:off x="3814281" y="4841186"/>
            <a:ext cx="1536187" cy="338554"/>
          </a:xfrm>
          <a:prstGeom prst="rect">
            <a:avLst/>
          </a:prstGeom>
          <a:noFill/>
        </p:spPr>
        <p:txBody>
          <a:bodyPr wrap="square" rtlCol="0">
            <a:spAutoFit/>
          </a:bodyPr>
          <a:lstStyle/>
          <a:p>
            <a:pPr algn="ctr"/>
            <a:r>
              <a:rPr lang="en-US" sz="1600" b="1" dirty="0">
                <a:solidFill>
                  <a:srgbClr val="1D1D1D"/>
                </a:solidFill>
                <a:latin typeface="+mj-lt"/>
              </a:rPr>
              <a:t>JUNE</a:t>
            </a:r>
            <a:endParaRPr lang="en-US" sz="1600" b="1" dirty="0">
              <a:solidFill>
                <a:srgbClr val="1D1D1D"/>
              </a:solidFill>
              <a:latin typeface="+mj-lt"/>
            </a:endParaRPr>
          </a:p>
        </p:txBody>
      </p:sp>
      <p:sp>
        <p:nvSpPr>
          <p:cNvPr id="47" name="TextBox 46"/>
          <p:cNvSpPr txBox="1"/>
          <p:nvPr/>
        </p:nvSpPr>
        <p:spPr>
          <a:xfrm>
            <a:off x="6656228" y="4858992"/>
            <a:ext cx="1536187" cy="338554"/>
          </a:xfrm>
          <a:prstGeom prst="rect">
            <a:avLst/>
          </a:prstGeom>
          <a:noFill/>
        </p:spPr>
        <p:txBody>
          <a:bodyPr wrap="square" rtlCol="0">
            <a:spAutoFit/>
          </a:bodyPr>
          <a:lstStyle/>
          <a:p>
            <a:pPr algn="ctr"/>
            <a:r>
              <a:rPr lang="en-US" sz="1600" b="1" dirty="0">
                <a:solidFill>
                  <a:srgbClr val="1D1D1D"/>
                </a:solidFill>
                <a:latin typeface="+mj-lt"/>
              </a:rPr>
              <a:t>JULY</a:t>
            </a:r>
            <a:endParaRPr lang="en-US" sz="1600" b="1" dirty="0">
              <a:solidFill>
                <a:srgbClr val="1D1D1D"/>
              </a:solidFill>
              <a:latin typeface="+mj-lt"/>
            </a:endParaRPr>
          </a:p>
        </p:txBody>
      </p:sp>
      <p:sp>
        <p:nvSpPr>
          <p:cNvPr id="48" name="TextBox 47"/>
          <p:cNvSpPr txBox="1"/>
          <p:nvPr/>
        </p:nvSpPr>
        <p:spPr>
          <a:xfrm>
            <a:off x="9498172" y="4810126"/>
            <a:ext cx="1536187" cy="338554"/>
          </a:xfrm>
          <a:prstGeom prst="rect">
            <a:avLst/>
          </a:prstGeom>
          <a:noFill/>
        </p:spPr>
        <p:txBody>
          <a:bodyPr wrap="square" rtlCol="0">
            <a:spAutoFit/>
          </a:bodyPr>
          <a:lstStyle/>
          <a:p>
            <a:pPr algn="ctr"/>
            <a:r>
              <a:rPr lang="en-US" sz="1600" b="1" dirty="0">
                <a:solidFill>
                  <a:srgbClr val="1D1D1D"/>
                </a:solidFill>
                <a:latin typeface="+mj-lt"/>
              </a:rPr>
              <a:t>AUGUST</a:t>
            </a:r>
            <a:endParaRPr lang="en-US" sz="1600" b="1" dirty="0">
              <a:solidFill>
                <a:srgbClr val="1D1D1D"/>
              </a:solidFill>
              <a:latin typeface="+mj-lt"/>
            </a:endParaRPr>
          </a:p>
        </p:txBody>
      </p:sp>
      <p:cxnSp>
        <p:nvCxnSpPr>
          <p:cNvPr id="54" name="Straight Connector 53"/>
          <p:cNvCxnSpPr/>
          <p:nvPr/>
        </p:nvCxnSpPr>
        <p:spPr>
          <a:xfrm>
            <a:off x="8224102" y="3858168"/>
            <a:ext cx="1242388" cy="0"/>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11066045" y="3844734"/>
            <a:ext cx="1125955" cy="13436"/>
          </a:xfrm>
          <a:prstGeom prst="line">
            <a:avLst/>
          </a:prstGeom>
          <a:ln>
            <a:solidFill>
              <a:srgbClr val="D9D9D9"/>
            </a:solidFill>
          </a:ln>
        </p:spPr>
        <p:style>
          <a:lnRef idx="1">
            <a:schemeClr val="accent1"/>
          </a:lnRef>
          <a:fillRef idx="0">
            <a:schemeClr val="accent1"/>
          </a:fillRef>
          <a:effectRef idx="0">
            <a:schemeClr val="accent1"/>
          </a:effectRef>
          <a:fontRef idx="minor">
            <a:schemeClr val="tx1"/>
          </a:fontRef>
        </p:style>
      </p:cxnSp>
      <p:sp>
        <p:nvSpPr>
          <p:cNvPr id="57" name="Rectangle 56"/>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8"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How It’s All Started?</a:t>
            </a:r>
            <a:endParaRPr lang="en-US" sz="1600" i="1" dirty="0"/>
          </a:p>
        </p:txBody>
      </p:sp>
      <p:sp>
        <p:nvSpPr>
          <p:cNvPr id="5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History</a:t>
            </a:r>
            <a:endParaRPr lang="en-US" sz="3200" dirty="0">
              <a:solidFill>
                <a:schemeClr val="bg1"/>
              </a:solidFill>
            </a:endParaRPr>
          </a:p>
        </p:txBody>
      </p:sp>
      <p:sp>
        <p:nvSpPr>
          <p:cNvPr id="60" name="Rectangle 5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5" name="Freeform 512"/>
          <p:cNvSpPr>
            <a:spLocks noEditPoints="1"/>
          </p:cNvSpPr>
          <p:nvPr/>
        </p:nvSpPr>
        <p:spPr bwMode="auto">
          <a:xfrm>
            <a:off x="1489324" y="3847365"/>
            <a:ext cx="502213" cy="426539"/>
          </a:xfrm>
          <a:custGeom>
            <a:avLst/>
            <a:gdLst>
              <a:gd name="T0" fmla="*/ 230 w 235"/>
              <a:gd name="T1" fmla="*/ 72 h 201"/>
              <a:gd name="T2" fmla="*/ 218 w 235"/>
              <a:gd name="T3" fmla="*/ 67 h 201"/>
              <a:gd name="T4" fmla="*/ 218 w 235"/>
              <a:gd name="T5" fmla="*/ 16 h 201"/>
              <a:gd name="T6" fmla="*/ 213 w 235"/>
              <a:gd name="T7" fmla="*/ 5 h 201"/>
              <a:gd name="T8" fmla="*/ 202 w 235"/>
              <a:gd name="T9" fmla="*/ 0 h 201"/>
              <a:gd name="T10" fmla="*/ 84 w 235"/>
              <a:gd name="T11" fmla="*/ 50 h 201"/>
              <a:gd name="T12" fmla="*/ 21 w 235"/>
              <a:gd name="T13" fmla="*/ 50 h 201"/>
              <a:gd name="T14" fmla="*/ 7 w 235"/>
              <a:gd name="T15" fmla="*/ 56 h 201"/>
              <a:gd name="T16" fmla="*/ 0 w 235"/>
              <a:gd name="T17" fmla="*/ 71 h 201"/>
              <a:gd name="T18" fmla="*/ 0 w 235"/>
              <a:gd name="T19" fmla="*/ 96 h 201"/>
              <a:gd name="T20" fmla="*/ 7 w 235"/>
              <a:gd name="T21" fmla="*/ 111 h 201"/>
              <a:gd name="T22" fmla="*/ 21 w 235"/>
              <a:gd name="T23" fmla="*/ 117 h 201"/>
              <a:gd name="T24" fmla="*/ 37 w 235"/>
              <a:gd name="T25" fmla="*/ 117 h 201"/>
              <a:gd name="T26" fmla="*/ 35 w 235"/>
              <a:gd name="T27" fmla="*/ 131 h 201"/>
              <a:gd name="T28" fmla="*/ 34 w 235"/>
              <a:gd name="T29" fmla="*/ 144 h 201"/>
              <a:gd name="T30" fmla="*/ 36 w 235"/>
              <a:gd name="T31" fmla="*/ 158 h 201"/>
              <a:gd name="T32" fmla="*/ 39 w 235"/>
              <a:gd name="T33" fmla="*/ 169 h 201"/>
              <a:gd name="T34" fmla="*/ 43 w 235"/>
              <a:gd name="T35" fmla="*/ 182 h 201"/>
              <a:gd name="T36" fmla="*/ 47 w 235"/>
              <a:gd name="T37" fmla="*/ 193 h 201"/>
              <a:gd name="T38" fmla="*/ 64 w 235"/>
              <a:gd name="T39" fmla="*/ 200 h 201"/>
              <a:gd name="T40" fmla="*/ 86 w 235"/>
              <a:gd name="T41" fmla="*/ 199 h 201"/>
              <a:gd name="T42" fmla="*/ 101 w 235"/>
              <a:gd name="T43" fmla="*/ 188 h 201"/>
              <a:gd name="T44" fmla="*/ 93 w 235"/>
              <a:gd name="T45" fmla="*/ 181 h 201"/>
              <a:gd name="T46" fmla="*/ 87 w 235"/>
              <a:gd name="T47" fmla="*/ 175 h 201"/>
              <a:gd name="T48" fmla="*/ 82 w 235"/>
              <a:gd name="T49" fmla="*/ 168 h 201"/>
              <a:gd name="T50" fmla="*/ 82 w 235"/>
              <a:gd name="T51" fmla="*/ 160 h 201"/>
              <a:gd name="T52" fmla="*/ 85 w 235"/>
              <a:gd name="T53" fmla="*/ 151 h 201"/>
              <a:gd name="T54" fmla="*/ 79 w 235"/>
              <a:gd name="T55" fmla="*/ 139 h 201"/>
              <a:gd name="T56" fmla="*/ 83 w 235"/>
              <a:gd name="T57" fmla="*/ 126 h 201"/>
              <a:gd name="T58" fmla="*/ 95 w 235"/>
              <a:gd name="T59" fmla="*/ 117 h 201"/>
              <a:gd name="T60" fmla="*/ 202 w 235"/>
              <a:gd name="T61" fmla="*/ 167 h 201"/>
              <a:gd name="T62" fmla="*/ 213 w 235"/>
              <a:gd name="T63" fmla="*/ 162 h 201"/>
              <a:gd name="T64" fmla="*/ 218 w 235"/>
              <a:gd name="T65" fmla="*/ 150 h 201"/>
              <a:gd name="T66" fmla="*/ 218 w 235"/>
              <a:gd name="T67" fmla="*/ 100 h 201"/>
              <a:gd name="T68" fmla="*/ 230 w 235"/>
              <a:gd name="T69" fmla="*/ 95 h 201"/>
              <a:gd name="T70" fmla="*/ 235 w 235"/>
              <a:gd name="T71" fmla="*/ 83 h 201"/>
              <a:gd name="T72" fmla="*/ 230 w 235"/>
              <a:gd name="T73" fmla="*/ 72 h 201"/>
              <a:gd name="T74" fmla="*/ 202 w 235"/>
              <a:gd name="T75" fmla="*/ 146 h 201"/>
              <a:gd name="T76" fmla="*/ 101 w 235"/>
              <a:gd name="T77" fmla="*/ 101 h 201"/>
              <a:gd name="T78" fmla="*/ 101 w 235"/>
              <a:gd name="T79" fmla="*/ 66 h 201"/>
              <a:gd name="T80" fmla="*/ 202 w 235"/>
              <a:gd name="T81" fmla="*/ 21 h 201"/>
              <a:gd name="T82" fmla="*/ 202 w 235"/>
              <a:gd name="T83" fmla="*/ 146 h 201"/>
              <a:gd name="T84" fmla="*/ 202 w 235"/>
              <a:gd name="T85" fmla="*/ 146 h 201"/>
              <a:gd name="T86" fmla="*/ 202 w 235"/>
              <a:gd name="T87" fmla="*/ 14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5" h="201">
                <a:moveTo>
                  <a:pt x="230" y="72"/>
                </a:moveTo>
                <a:cubicBezTo>
                  <a:pt x="227" y="68"/>
                  <a:pt x="223" y="67"/>
                  <a:pt x="218" y="67"/>
                </a:cubicBezTo>
                <a:cubicBezTo>
                  <a:pt x="218" y="16"/>
                  <a:pt x="218" y="16"/>
                  <a:pt x="218" y="16"/>
                </a:cubicBezTo>
                <a:cubicBezTo>
                  <a:pt x="218" y="12"/>
                  <a:pt x="217" y="8"/>
                  <a:pt x="213" y="5"/>
                </a:cubicBezTo>
                <a:cubicBezTo>
                  <a:pt x="210" y="1"/>
                  <a:pt x="206" y="0"/>
                  <a:pt x="202" y="0"/>
                </a:cubicBezTo>
                <a:cubicBezTo>
                  <a:pt x="161" y="33"/>
                  <a:pt x="122" y="50"/>
                  <a:pt x="84" y="50"/>
                </a:cubicBezTo>
                <a:cubicBezTo>
                  <a:pt x="21" y="50"/>
                  <a:pt x="21" y="50"/>
                  <a:pt x="21" y="50"/>
                </a:cubicBezTo>
                <a:cubicBezTo>
                  <a:pt x="16" y="50"/>
                  <a:pt x="11" y="52"/>
                  <a:pt x="7" y="56"/>
                </a:cubicBezTo>
                <a:cubicBezTo>
                  <a:pt x="3" y="60"/>
                  <a:pt x="0" y="65"/>
                  <a:pt x="0" y="71"/>
                </a:cubicBezTo>
                <a:cubicBezTo>
                  <a:pt x="0" y="96"/>
                  <a:pt x="0" y="96"/>
                  <a:pt x="0" y="96"/>
                </a:cubicBezTo>
                <a:cubicBezTo>
                  <a:pt x="0" y="102"/>
                  <a:pt x="3" y="107"/>
                  <a:pt x="7" y="111"/>
                </a:cubicBezTo>
                <a:cubicBezTo>
                  <a:pt x="11" y="115"/>
                  <a:pt x="16" y="117"/>
                  <a:pt x="21" y="117"/>
                </a:cubicBezTo>
                <a:cubicBezTo>
                  <a:pt x="37" y="117"/>
                  <a:pt x="37" y="117"/>
                  <a:pt x="37" y="117"/>
                </a:cubicBezTo>
                <a:cubicBezTo>
                  <a:pt x="36" y="122"/>
                  <a:pt x="35" y="126"/>
                  <a:pt x="35" y="131"/>
                </a:cubicBezTo>
                <a:cubicBezTo>
                  <a:pt x="34" y="136"/>
                  <a:pt x="34" y="141"/>
                  <a:pt x="34" y="144"/>
                </a:cubicBezTo>
                <a:cubicBezTo>
                  <a:pt x="34" y="148"/>
                  <a:pt x="35" y="152"/>
                  <a:pt x="36" y="158"/>
                </a:cubicBezTo>
                <a:cubicBezTo>
                  <a:pt x="37" y="163"/>
                  <a:pt x="38" y="167"/>
                  <a:pt x="39" y="169"/>
                </a:cubicBezTo>
                <a:cubicBezTo>
                  <a:pt x="40" y="172"/>
                  <a:pt x="41" y="176"/>
                  <a:pt x="43" y="182"/>
                </a:cubicBezTo>
                <a:cubicBezTo>
                  <a:pt x="45" y="187"/>
                  <a:pt x="46" y="191"/>
                  <a:pt x="47" y="193"/>
                </a:cubicBezTo>
                <a:cubicBezTo>
                  <a:pt x="51" y="197"/>
                  <a:pt x="57" y="199"/>
                  <a:pt x="64" y="200"/>
                </a:cubicBezTo>
                <a:cubicBezTo>
                  <a:pt x="72" y="201"/>
                  <a:pt x="79" y="201"/>
                  <a:pt x="86" y="199"/>
                </a:cubicBezTo>
                <a:cubicBezTo>
                  <a:pt x="94" y="197"/>
                  <a:pt x="98" y="193"/>
                  <a:pt x="101" y="188"/>
                </a:cubicBezTo>
                <a:cubicBezTo>
                  <a:pt x="98" y="185"/>
                  <a:pt x="95" y="183"/>
                  <a:pt x="93" y="181"/>
                </a:cubicBezTo>
                <a:cubicBezTo>
                  <a:pt x="91" y="179"/>
                  <a:pt x="89" y="177"/>
                  <a:pt x="87" y="175"/>
                </a:cubicBezTo>
                <a:cubicBezTo>
                  <a:pt x="85" y="172"/>
                  <a:pt x="83" y="170"/>
                  <a:pt x="82" y="168"/>
                </a:cubicBezTo>
                <a:cubicBezTo>
                  <a:pt x="82" y="165"/>
                  <a:pt x="81" y="163"/>
                  <a:pt x="82" y="160"/>
                </a:cubicBezTo>
                <a:cubicBezTo>
                  <a:pt x="82" y="157"/>
                  <a:pt x="83" y="154"/>
                  <a:pt x="85" y="151"/>
                </a:cubicBezTo>
                <a:cubicBezTo>
                  <a:pt x="81" y="148"/>
                  <a:pt x="79" y="144"/>
                  <a:pt x="79" y="139"/>
                </a:cubicBezTo>
                <a:cubicBezTo>
                  <a:pt x="79" y="135"/>
                  <a:pt x="80" y="130"/>
                  <a:pt x="83" y="126"/>
                </a:cubicBezTo>
                <a:cubicBezTo>
                  <a:pt x="86" y="122"/>
                  <a:pt x="90" y="119"/>
                  <a:pt x="95" y="117"/>
                </a:cubicBezTo>
                <a:cubicBezTo>
                  <a:pt x="130" y="120"/>
                  <a:pt x="165" y="137"/>
                  <a:pt x="202" y="167"/>
                </a:cubicBezTo>
                <a:cubicBezTo>
                  <a:pt x="206" y="167"/>
                  <a:pt x="210" y="166"/>
                  <a:pt x="213" y="162"/>
                </a:cubicBezTo>
                <a:cubicBezTo>
                  <a:pt x="217" y="159"/>
                  <a:pt x="218" y="155"/>
                  <a:pt x="218" y="150"/>
                </a:cubicBezTo>
                <a:cubicBezTo>
                  <a:pt x="218" y="100"/>
                  <a:pt x="218" y="100"/>
                  <a:pt x="218" y="100"/>
                </a:cubicBezTo>
                <a:cubicBezTo>
                  <a:pt x="223" y="100"/>
                  <a:pt x="227" y="99"/>
                  <a:pt x="230" y="95"/>
                </a:cubicBezTo>
                <a:cubicBezTo>
                  <a:pt x="233" y="92"/>
                  <a:pt x="235" y="88"/>
                  <a:pt x="235" y="83"/>
                </a:cubicBezTo>
                <a:cubicBezTo>
                  <a:pt x="235" y="79"/>
                  <a:pt x="233" y="75"/>
                  <a:pt x="230" y="72"/>
                </a:cubicBezTo>
                <a:close/>
                <a:moveTo>
                  <a:pt x="202" y="146"/>
                </a:moveTo>
                <a:cubicBezTo>
                  <a:pt x="167" y="120"/>
                  <a:pt x="134" y="105"/>
                  <a:pt x="101" y="101"/>
                </a:cubicBezTo>
                <a:cubicBezTo>
                  <a:pt x="101" y="66"/>
                  <a:pt x="101" y="66"/>
                  <a:pt x="101" y="66"/>
                </a:cubicBezTo>
                <a:cubicBezTo>
                  <a:pt x="134" y="62"/>
                  <a:pt x="167" y="47"/>
                  <a:pt x="202" y="21"/>
                </a:cubicBezTo>
                <a:lnTo>
                  <a:pt x="202" y="146"/>
                </a:lnTo>
                <a:close/>
                <a:moveTo>
                  <a:pt x="202" y="146"/>
                </a:moveTo>
                <a:cubicBezTo>
                  <a:pt x="202" y="146"/>
                  <a:pt x="202" y="146"/>
                  <a:pt x="202" y="146"/>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95"/>
          <p:cNvSpPr>
            <a:spLocks noEditPoints="1"/>
          </p:cNvSpPr>
          <p:nvPr/>
        </p:nvSpPr>
        <p:spPr bwMode="auto">
          <a:xfrm>
            <a:off x="10049739" y="3889856"/>
            <a:ext cx="433056" cy="402933"/>
          </a:xfrm>
          <a:custGeom>
            <a:avLst/>
            <a:gdLst>
              <a:gd name="T0" fmla="*/ 183 w 186"/>
              <a:gd name="T1" fmla="*/ 32 h 172"/>
              <a:gd name="T2" fmla="*/ 175 w 186"/>
              <a:gd name="T3" fmla="*/ 28 h 172"/>
              <a:gd name="T4" fmla="*/ 143 w 186"/>
              <a:gd name="T5" fmla="*/ 28 h 172"/>
              <a:gd name="T6" fmla="*/ 143 w 186"/>
              <a:gd name="T7" fmla="*/ 18 h 172"/>
              <a:gd name="T8" fmla="*/ 138 w 186"/>
              <a:gd name="T9" fmla="*/ 5 h 172"/>
              <a:gd name="T10" fmla="*/ 125 w 186"/>
              <a:gd name="T11" fmla="*/ 0 h 172"/>
              <a:gd name="T12" fmla="*/ 60 w 186"/>
              <a:gd name="T13" fmla="*/ 0 h 172"/>
              <a:gd name="T14" fmla="*/ 48 w 186"/>
              <a:gd name="T15" fmla="*/ 5 h 172"/>
              <a:gd name="T16" fmla="*/ 43 w 186"/>
              <a:gd name="T17" fmla="*/ 18 h 172"/>
              <a:gd name="T18" fmla="*/ 43 w 186"/>
              <a:gd name="T19" fmla="*/ 28 h 172"/>
              <a:gd name="T20" fmla="*/ 10 w 186"/>
              <a:gd name="T21" fmla="*/ 28 h 172"/>
              <a:gd name="T22" fmla="*/ 3 w 186"/>
              <a:gd name="T23" fmla="*/ 32 h 172"/>
              <a:gd name="T24" fmla="*/ 0 w 186"/>
              <a:gd name="T25" fmla="*/ 39 h 172"/>
              <a:gd name="T26" fmla="*/ 0 w 186"/>
              <a:gd name="T27" fmla="*/ 54 h 172"/>
              <a:gd name="T28" fmla="*/ 4 w 186"/>
              <a:gd name="T29" fmla="*/ 70 h 172"/>
              <a:gd name="T30" fmla="*/ 17 w 186"/>
              <a:gd name="T31" fmla="*/ 84 h 172"/>
              <a:gd name="T32" fmla="*/ 36 w 186"/>
              <a:gd name="T33" fmla="*/ 95 h 172"/>
              <a:gd name="T34" fmla="*/ 60 w 186"/>
              <a:gd name="T35" fmla="*/ 100 h 172"/>
              <a:gd name="T36" fmla="*/ 71 w 186"/>
              <a:gd name="T37" fmla="*/ 111 h 172"/>
              <a:gd name="T38" fmla="*/ 77 w 186"/>
              <a:gd name="T39" fmla="*/ 119 h 172"/>
              <a:gd name="T40" fmla="*/ 78 w 186"/>
              <a:gd name="T41" fmla="*/ 129 h 172"/>
              <a:gd name="T42" fmla="*/ 75 w 186"/>
              <a:gd name="T43" fmla="*/ 139 h 172"/>
              <a:gd name="T44" fmla="*/ 64 w 186"/>
              <a:gd name="T45" fmla="*/ 143 h 172"/>
              <a:gd name="T46" fmla="*/ 49 w 186"/>
              <a:gd name="T47" fmla="*/ 148 h 172"/>
              <a:gd name="T48" fmla="*/ 43 w 186"/>
              <a:gd name="T49" fmla="*/ 161 h 172"/>
              <a:gd name="T50" fmla="*/ 43 w 186"/>
              <a:gd name="T51" fmla="*/ 168 h 172"/>
              <a:gd name="T52" fmla="*/ 44 w 186"/>
              <a:gd name="T53" fmla="*/ 171 h 172"/>
              <a:gd name="T54" fmla="*/ 46 w 186"/>
              <a:gd name="T55" fmla="*/ 172 h 172"/>
              <a:gd name="T56" fmla="*/ 139 w 186"/>
              <a:gd name="T57" fmla="*/ 172 h 172"/>
              <a:gd name="T58" fmla="*/ 142 w 186"/>
              <a:gd name="T59" fmla="*/ 171 h 172"/>
              <a:gd name="T60" fmla="*/ 143 w 186"/>
              <a:gd name="T61" fmla="*/ 168 h 172"/>
              <a:gd name="T62" fmla="*/ 143 w 186"/>
              <a:gd name="T63" fmla="*/ 161 h 172"/>
              <a:gd name="T64" fmla="*/ 136 w 186"/>
              <a:gd name="T65" fmla="*/ 148 h 172"/>
              <a:gd name="T66" fmla="*/ 121 w 186"/>
              <a:gd name="T67" fmla="*/ 143 h 172"/>
              <a:gd name="T68" fmla="*/ 110 w 186"/>
              <a:gd name="T69" fmla="*/ 139 h 172"/>
              <a:gd name="T70" fmla="*/ 107 w 186"/>
              <a:gd name="T71" fmla="*/ 129 h 172"/>
              <a:gd name="T72" fmla="*/ 109 w 186"/>
              <a:gd name="T73" fmla="*/ 119 h 172"/>
              <a:gd name="T74" fmla="*/ 115 w 186"/>
              <a:gd name="T75" fmla="*/ 111 h 172"/>
              <a:gd name="T76" fmla="*/ 125 w 186"/>
              <a:gd name="T77" fmla="*/ 100 h 172"/>
              <a:gd name="T78" fmla="*/ 149 w 186"/>
              <a:gd name="T79" fmla="*/ 95 h 172"/>
              <a:gd name="T80" fmla="*/ 169 w 186"/>
              <a:gd name="T81" fmla="*/ 84 h 172"/>
              <a:gd name="T82" fmla="*/ 181 w 186"/>
              <a:gd name="T83" fmla="*/ 70 h 172"/>
              <a:gd name="T84" fmla="*/ 186 w 186"/>
              <a:gd name="T85" fmla="*/ 54 h 172"/>
              <a:gd name="T86" fmla="*/ 186 w 186"/>
              <a:gd name="T87" fmla="*/ 39 h 172"/>
              <a:gd name="T88" fmla="*/ 183 w 186"/>
              <a:gd name="T89" fmla="*/ 32 h 172"/>
              <a:gd name="T90" fmla="*/ 25 w 186"/>
              <a:gd name="T91" fmla="*/ 72 h 172"/>
              <a:gd name="T92" fmla="*/ 14 w 186"/>
              <a:gd name="T93" fmla="*/ 54 h 172"/>
              <a:gd name="T94" fmla="*/ 14 w 186"/>
              <a:gd name="T95" fmla="*/ 43 h 172"/>
              <a:gd name="T96" fmla="*/ 43 w 186"/>
              <a:gd name="T97" fmla="*/ 43 h 172"/>
              <a:gd name="T98" fmla="*/ 51 w 186"/>
              <a:gd name="T99" fmla="*/ 84 h 172"/>
              <a:gd name="T100" fmla="*/ 25 w 186"/>
              <a:gd name="T101" fmla="*/ 72 h 172"/>
              <a:gd name="T102" fmla="*/ 172 w 186"/>
              <a:gd name="T103" fmla="*/ 54 h 172"/>
              <a:gd name="T104" fmla="*/ 161 w 186"/>
              <a:gd name="T105" fmla="*/ 72 h 172"/>
              <a:gd name="T106" fmla="*/ 135 w 186"/>
              <a:gd name="T107" fmla="*/ 84 h 172"/>
              <a:gd name="T108" fmla="*/ 143 w 186"/>
              <a:gd name="T109" fmla="*/ 43 h 172"/>
              <a:gd name="T110" fmla="*/ 172 w 186"/>
              <a:gd name="T111" fmla="*/ 43 h 172"/>
              <a:gd name="T112" fmla="*/ 172 w 186"/>
              <a:gd name="T113" fmla="*/ 54 h 172"/>
              <a:gd name="T114" fmla="*/ 172 w 186"/>
              <a:gd name="T115" fmla="*/ 54 h 172"/>
              <a:gd name="T116" fmla="*/ 172 w 186"/>
              <a:gd name="T117" fmla="*/ 5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6" h="172">
                <a:moveTo>
                  <a:pt x="183" y="32"/>
                </a:moveTo>
                <a:cubicBezTo>
                  <a:pt x="181" y="30"/>
                  <a:pt x="178" y="28"/>
                  <a:pt x="175" y="28"/>
                </a:cubicBezTo>
                <a:cubicBezTo>
                  <a:pt x="143" y="28"/>
                  <a:pt x="143" y="28"/>
                  <a:pt x="143" y="28"/>
                </a:cubicBezTo>
                <a:cubicBezTo>
                  <a:pt x="143" y="18"/>
                  <a:pt x="143" y="18"/>
                  <a:pt x="143" y="18"/>
                </a:cubicBezTo>
                <a:cubicBezTo>
                  <a:pt x="143" y="13"/>
                  <a:pt x="141" y="9"/>
                  <a:pt x="138" y="5"/>
                </a:cubicBezTo>
                <a:cubicBezTo>
                  <a:pt x="134" y="2"/>
                  <a:pt x="130" y="0"/>
                  <a:pt x="125" y="0"/>
                </a:cubicBezTo>
                <a:cubicBezTo>
                  <a:pt x="60" y="0"/>
                  <a:pt x="60" y="0"/>
                  <a:pt x="60" y="0"/>
                </a:cubicBezTo>
                <a:cubicBezTo>
                  <a:pt x="56" y="0"/>
                  <a:pt x="51" y="2"/>
                  <a:pt x="48" y="5"/>
                </a:cubicBezTo>
                <a:cubicBezTo>
                  <a:pt x="44" y="9"/>
                  <a:pt x="43" y="13"/>
                  <a:pt x="43" y="18"/>
                </a:cubicBezTo>
                <a:cubicBezTo>
                  <a:pt x="43" y="28"/>
                  <a:pt x="43" y="28"/>
                  <a:pt x="43" y="28"/>
                </a:cubicBezTo>
                <a:cubicBezTo>
                  <a:pt x="10" y="28"/>
                  <a:pt x="10" y="28"/>
                  <a:pt x="10" y="28"/>
                </a:cubicBezTo>
                <a:cubicBezTo>
                  <a:pt x="7" y="28"/>
                  <a:pt x="5" y="30"/>
                  <a:pt x="3" y="32"/>
                </a:cubicBezTo>
                <a:cubicBezTo>
                  <a:pt x="1" y="34"/>
                  <a:pt x="0" y="36"/>
                  <a:pt x="0" y="39"/>
                </a:cubicBezTo>
                <a:cubicBezTo>
                  <a:pt x="0" y="54"/>
                  <a:pt x="0" y="54"/>
                  <a:pt x="0" y="54"/>
                </a:cubicBezTo>
                <a:cubicBezTo>
                  <a:pt x="0" y="59"/>
                  <a:pt x="1" y="64"/>
                  <a:pt x="4" y="70"/>
                </a:cubicBezTo>
                <a:cubicBezTo>
                  <a:pt x="7" y="75"/>
                  <a:pt x="12" y="80"/>
                  <a:pt x="17" y="84"/>
                </a:cubicBezTo>
                <a:cubicBezTo>
                  <a:pt x="22" y="88"/>
                  <a:pt x="29" y="92"/>
                  <a:pt x="36" y="95"/>
                </a:cubicBezTo>
                <a:cubicBezTo>
                  <a:pt x="44" y="98"/>
                  <a:pt x="52" y="100"/>
                  <a:pt x="60" y="100"/>
                </a:cubicBezTo>
                <a:cubicBezTo>
                  <a:pt x="63" y="104"/>
                  <a:pt x="67" y="108"/>
                  <a:pt x="71" y="111"/>
                </a:cubicBezTo>
                <a:cubicBezTo>
                  <a:pt x="74" y="113"/>
                  <a:pt x="76" y="116"/>
                  <a:pt x="77" y="119"/>
                </a:cubicBezTo>
                <a:cubicBezTo>
                  <a:pt x="78" y="122"/>
                  <a:pt x="78" y="125"/>
                  <a:pt x="78" y="129"/>
                </a:cubicBezTo>
                <a:cubicBezTo>
                  <a:pt x="78" y="133"/>
                  <a:pt x="77" y="136"/>
                  <a:pt x="75" y="139"/>
                </a:cubicBezTo>
                <a:cubicBezTo>
                  <a:pt x="73" y="142"/>
                  <a:pt x="69" y="143"/>
                  <a:pt x="64" y="143"/>
                </a:cubicBezTo>
                <a:cubicBezTo>
                  <a:pt x="58" y="143"/>
                  <a:pt x="53" y="145"/>
                  <a:pt x="49" y="148"/>
                </a:cubicBezTo>
                <a:cubicBezTo>
                  <a:pt x="45" y="152"/>
                  <a:pt x="43" y="156"/>
                  <a:pt x="43" y="161"/>
                </a:cubicBezTo>
                <a:cubicBezTo>
                  <a:pt x="43" y="168"/>
                  <a:pt x="43" y="168"/>
                  <a:pt x="43" y="168"/>
                </a:cubicBezTo>
                <a:cubicBezTo>
                  <a:pt x="43" y="169"/>
                  <a:pt x="43" y="170"/>
                  <a:pt x="44" y="171"/>
                </a:cubicBezTo>
                <a:cubicBezTo>
                  <a:pt x="44" y="171"/>
                  <a:pt x="45" y="172"/>
                  <a:pt x="46" y="172"/>
                </a:cubicBezTo>
                <a:cubicBezTo>
                  <a:pt x="139" y="172"/>
                  <a:pt x="139" y="172"/>
                  <a:pt x="139" y="172"/>
                </a:cubicBezTo>
                <a:cubicBezTo>
                  <a:pt x="140" y="172"/>
                  <a:pt x="141" y="171"/>
                  <a:pt x="142" y="171"/>
                </a:cubicBezTo>
                <a:cubicBezTo>
                  <a:pt x="143" y="170"/>
                  <a:pt x="143" y="169"/>
                  <a:pt x="143" y="168"/>
                </a:cubicBezTo>
                <a:cubicBezTo>
                  <a:pt x="143" y="161"/>
                  <a:pt x="143" y="161"/>
                  <a:pt x="143" y="161"/>
                </a:cubicBezTo>
                <a:cubicBezTo>
                  <a:pt x="143" y="156"/>
                  <a:pt x="141" y="152"/>
                  <a:pt x="136" y="148"/>
                </a:cubicBezTo>
                <a:cubicBezTo>
                  <a:pt x="132" y="145"/>
                  <a:pt x="127" y="143"/>
                  <a:pt x="121" y="143"/>
                </a:cubicBezTo>
                <a:cubicBezTo>
                  <a:pt x="116" y="143"/>
                  <a:pt x="113" y="142"/>
                  <a:pt x="110" y="139"/>
                </a:cubicBezTo>
                <a:cubicBezTo>
                  <a:pt x="108" y="136"/>
                  <a:pt x="107" y="133"/>
                  <a:pt x="107" y="129"/>
                </a:cubicBezTo>
                <a:cubicBezTo>
                  <a:pt x="107" y="125"/>
                  <a:pt x="108" y="122"/>
                  <a:pt x="109" y="119"/>
                </a:cubicBezTo>
                <a:cubicBezTo>
                  <a:pt x="110" y="116"/>
                  <a:pt x="112" y="113"/>
                  <a:pt x="115" y="111"/>
                </a:cubicBezTo>
                <a:cubicBezTo>
                  <a:pt x="119" y="108"/>
                  <a:pt x="122" y="104"/>
                  <a:pt x="125" y="100"/>
                </a:cubicBezTo>
                <a:cubicBezTo>
                  <a:pt x="134" y="100"/>
                  <a:pt x="142" y="98"/>
                  <a:pt x="149" y="95"/>
                </a:cubicBezTo>
                <a:cubicBezTo>
                  <a:pt x="157" y="92"/>
                  <a:pt x="163" y="88"/>
                  <a:pt x="169" y="84"/>
                </a:cubicBezTo>
                <a:cubicBezTo>
                  <a:pt x="174" y="80"/>
                  <a:pt x="178" y="75"/>
                  <a:pt x="181" y="70"/>
                </a:cubicBezTo>
                <a:cubicBezTo>
                  <a:pt x="184" y="64"/>
                  <a:pt x="186" y="59"/>
                  <a:pt x="186" y="54"/>
                </a:cubicBezTo>
                <a:cubicBezTo>
                  <a:pt x="186" y="39"/>
                  <a:pt x="186" y="39"/>
                  <a:pt x="186" y="39"/>
                </a:cubicBezTo>
                <a:cubicBezTo>
                  <a:pt x="186" y="36"/>
                  <a:pt x="185" y="34"/>
                  <a:pt x="183" y="32"/>
                </a:cubicBezTo>
                <a:close/>
                <a:moveTo>
                  <a:pt x="25" y="72"/>
                </a:moveTo>
                <a:cubicBezTo>
                  <a:pt x="17" y="65"/>
                  <a:pt x="14" y="59"/>
                  <a:pt x="14" y="54"/>
                </a:cubicBezTo>
                <a:cubicBezTo>
                  <a:pt x="14" y="43"/>
                  <a:pt x="14" y="43"/>
                  <a:pt x="14" y="43"/>
                </a:cubicBezTo>
                <a:cubicBezTo>
                  <a:pt x="43" y="43"/>
                  <a:pt x="43" y="43"/>
                  <a:pt x="43" y="43"/>
                </a:cubicBezTo>
                <a:cubicBezTo>
                  <a:pt x="43" y="58"/>
                  <a:pt x="45" y="72"/>
                  <a:pt x="51" y="84"/>
                </a:cubicBezTo>
                <a:cubicBezTo>
                  <a:pt x="40" y="82"/>
                  <a:pt x="32" y="78"/>
                  <a:pt x="25" y="72"/>
                </a:cubicBezTo>
                <a:close/>
                <a:moveTo>
                  <a:pt x="172" y="54"/>
                </a:moveTo>
                <a:cubicBezTo>
                  <a:pt x="172" y="59"/>
                  <a:pt x="168" y="65"/>
                  <a:pt x="161" y="72"/>
                </a:cubicBezTo>
                <a:cubicBezTo>
                  <a:pt x="154" y="78"/>
                  <a:pt x="145" y="82"/>
                  <a:pt x="135" y="84"/>
                </a:cubicBezTo>
                <a:cubicBezTo>
                  <a:pt x="140" y="72"/>
                  <a:pt x="143" y="58"/>
                  <a:pt x="143" y="43"/>
                </a:cubicBezTo>
                <a:cubicBezTo>
                  <a:pt x="172" y="43"/>
                  <a:pt x="172" y="43"/>
                  <a:pt x="172" y="43"/>
                </a:cubicBezTo>
                <a:lnTo>
                  <a:pt x="172" y="54"/>
                </a:lnTo>
                <a:close/>
                <a:moveTo>
                  <a:pt x="172" y="54"/>
                </a:moveTo>
                <a:cubicBezTo>
                  <a:pt x="172" y="54"/>
                  <a:pt x="172" y="54"/>
                  <a:pt x="172" y="54"/>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486"/>
          <p:cNvSpPr>
            <a:spLocks noEditPoints="1"/>
          </p:cNvSpPr>
          <p:nvPr/>
        </p:nvSpPr>
        <p:spPr bwMode="auto">
          <a:xfrm>
            <a:off x="7193588" y="3889857"/>
            <a:ext cx="461467" cy="390472"/>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3" name="Group 62"/>
          <p:cNvGrpSpPr/>
          <p:nvPr/>
        </p:nvGrpSpPr>
        <p:grpSpPr>
          <a:xfrm>
            <a:off x="4428104" y="3887896"/>
            <a:ext cx="308544" cy="462816"/>
            <a:chOff x="2420938" y="2801938"/>
            <a:chExt cx="114300" cy="171450"/>
          </a:xfrm>
          <a:solidFill>
            <a:schemeClr val="accent6"/>
          </a:solidFill>
        </p:grpSpPr>
        <p:sp>
          <p:nvSpPr>
            <p:cNvPr id="64" name="Freeform 578"/>
            <p:cNvSpPr>
              <a:spLocks noEditPoints="1"/>
            </p:cNvSpPr>
            <p:nvPr/>
          </p:nvSpPr>
          <p:spPr bwMode="auto">
            <a:xfrm>
              <a:off x="2420938" y="2801938"/>
              <a:ext cx="114300" cy="171450"/>
            </a:xfrm>
            <a:custGeom>
              <a:avLst/>
              <a:gdLst>
                <a:gd name="T0" fmla="*/ 111 w 116"/>
                <a:gd name="T1" fmla="*/ 30 h 174"/>
                <a:gd name="T2" fmla="*/ 98 w 116"/>
                <a:gd name="T3" fmla="*/ 14 h 174"/>
                <a:gd name="T4" fmla="*/ 79 w 116"/>
                <a:gd name="T5" fmla="*/ 4 h 174"/>
                <a:gd name="T6" fmla="*/ 58 w 116"/>
                <a:gd name="T7" fmla="*/ 0 h 174"/>
                <a:gd name="T8" fmla="*/ 37 w 116"/>
                <a:gd name="T9" fmla="*/ 4 h 174"/>
                <a:gd name="T10" fmla="*/ 18 w 116"/>
                <a:gd name="T11" fmla="*/ 14 h 174"/>
                <a:gd name="T12" fmla="*/ 5 w 116"/>
                <a:gd name="T13" fmla="*/ 30 h 174"/>
                <a:gd name="T14" fmla="*/ 0 w 116"/>
                <a:gd name="T15" fmla="*/ 51 h 174"/>
                <a:gd name="T16" fmla="*/ 11 w 116"/>
                <a:gd name="T17" fmla="*/ 81 h 174"/>
                <a:gd name="T18" fmla="*/ 20 w 116"/>
                <a:gd name="T19" fmla="*/ 91 h 174"/>
                <a:gd name="T20" fmla="*/ 27 w 116"/>
                <a:gd name="T21" fmla="*/ 102 h 174"/>
                <a:gd name="T22" fmla="*/ 30 w 116"/>
                <a:gd name="T23" fmla="*/ 114 h 174"/>
                <a:gd name="T24" fmla="*/ 25 w 116"/>
                <a:gd name="T25" fmla="*/ 124 h 174"/>
                <a:gd name="T26" fmla="*/ 28 w 116"/>
                <a:gd name="T27" fmla="*/ 131 h 174"/>
                <a:gd name="T28" fmla="*/ 25 w 116"/>
                <a:gd name="T29" fmla="*/ 138 h 174"/>
                <a:gd name="T30" fmla="*/ 30 w 116"/>
                <a:gd name="T31" fmla="*/ 147 h 174"/>
                <a:gd name="T32" fmla="*/ 29 w 116"/>
                <a:gd name="T33" fmla="*/ 153 h 174"/>
                <a:gd name="T34" fmla="*/ 32 w 116"/>
                <a:gd name="T35" fmla="*/ 161 h 174"/>
                <a:gd name="T36" fmla="*/ 41 w 116"/>
                <a:gd name="T37" fmla="*/ 164 h 174"/>
                <a:gd name="T38" fmla="*/ 48 w 116"/>
                <a:gd name="T39" fmla="*/ 171 h 174"/>
                <a:gd name="T40" fmla="*/ 58 w 116"/>
                <a:gd name="T41" fmla="*/ 174 h 174"/>
                <a:gd name="T42" fmla="*/ 68 w 116"/>
                <a:gd name="T43" fmla="*/ 171 h 174"/>
                <a:gd name="T44" fmla="*/ 74 w 116"/>
                <a:gd name="T45" fmla="*/ 164 h 174"/>
                <a:gd name="T46" fmla="*/ 83 w 116"/>
                <a:gd name="T47" fmla="*/ 161 h 174"/>
                <a:gd name="T48" fmla="*/ 87 w 116"/>
                <a:gd name="T49" fmla="*/ 153 h 174"/>
                <a:gd name="T50" fmla="*/ 85 w 116"/>
                <a:gd name="T51" fmla="*/ 147 h 174"/>
                <a:gd name="T52" fmla="*/ 90 w 116"/>
                <a:gd name="T53" fmla="*/ 138 h 174"/>
                <a:gd name="T54" fmla="*/ 88 w 116"/>
                <a:gd name="T55" fmla="*/ 131 h 174"/>
                <a:gd name="T56" fmla="*/ 90 w 116"/>
                <a:gd name="T57" fmla="*/ 124 h 174"/>
                <a:gd name="T58" fmla="*/ 85 w 116"/>
                <a:gd name="T59" fmla="*/ 114 h 174"/>
                <a:gd name="T60" fmla="*/ 89 w 116"/>
                <a:gd name="T61" fmla="*/ 102 h 174"/>
                <a:gd name="T62" fmla="*/ 96 w 116"/>
                <a:gd name="T63" fmla="*/ 91 h 174"/>
                <a:gd name="T64" fmla="*/ 104 w 116"/>
                <a:gd name="T65" fmla="*/ 81 h 174"/>
                <a:gd name="T66" fmla="*/ 116 w 116"/>
                <a:gd name="T67" fmla="*/ 51 h 174"/>
                <a:gd name="T68" fmla="*/ 111 w 116"/>
                <a:gd name="T69" fmla="*/ 30 h 174"/>
                <a:gd name="T70" fmla="*/ 94 w 116"/>
                <a:gd name="T71" fmla="*/ 71 h 174"/>
                <a:gd name="T72" fmla="*/ 90 w 116"/>
                <a:gd name="T73" fmla="*/ 75 h 174"/>
                <a:gd name="T74" fmla="*/ 87 w 116"/>
                <a:gd name="T75" fmla="*/ 79 h 174"/>
                <a:gd name="T76" fmla="*/ 71 w 116"/>
                <a:gd name="T77" fmla="*/ 113 h 174"/>
                <a:gd name="T78" fmla="*/ 45 w 116"/>
                <a:gd name="T79" fmla="*/ 113 h 174"/>
                <a:gd name="T80" fmla="*/ 29 w 116"/>
                <a:gd name="T81" fmla="*/ 79 h 174"/>
                <a:gd name="T82" fmla="*/ 25 w 116"/>
                <a:gd name="T83" fmla="*/ 75 h 174"/>
                <a:gd name="T84" fmla="*/ 22 w 116"/>
                <a:gd name="T85" fmla="*/ 71 h 174"/>
                <a:gd name="T86" fmla="*/ 14 w 116"/>
                <a:gd name="T87" fmla="*/ 51 h 174"/>
                <a:gd name="T88" fmla="*/ 18 w 116"/>
                <a:gd name="T89" fmla="*/ 36 h 174"/>
                <a:gd name="T90" fmla="*/ 28 w 116"/>
                <a:gd name="T91" fmla="*/ 24 h 174"/>
                <a:gd name="T92" fmla="*/ 42 w 116"/>
                <a:gd name="T93" fmla="*/ 17 h 174"/>
                <a:gd name="T94" fmla="*/ 58 w 116"/>
                <a:gd name="T95" fmla="*/ 14 h 174"/>
                <a:gd name="T96" fmla="*/ 73 w 116"/>
                <a:gd name="T97" fmla="*/ 17 h 174"/>
                <a:gd name="T98" fmla="*/ 87 w 116"/>
                <a:gd name="T99" fmla="*/ 24 h 174"/>
                <a:gd name="T100" fmla="*/ 97 w 116"/>
                <a:gd name="T101" fmla="*/ 36 h 174"/>
                <a:gd name="T102" fmla="*/ 101 w 116"/>
                <a:gd name="T103" fmla="*/ 51 h 174"/>
                <a:gd name="T104" fmla="*/ 94 w 116"/>
                <a:gd name="T105" fmla="*/ 71 h 174"/>
                <a:gd name="T106" fmla="*/ 94 w 116"/>
                <a:gd name="T107" fmla="*/ 71 h 174"/>
                <a:gd name="T108" fmla="*/ 94 w 116"/>
                <a:gd name="T109" fmla="*/ 7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6" h="174">
                  <a:moveTo>
                    <a:pt x="111" y="30"/>
                  </a:moveTo>
                  <a:cubicBezTo>
                    <a:pt x="108" y="23"/>
                    <a:pt x="103" y="18"/>
                    <a:pt x="98" y="14"/>
                  </a:cubicBezTo>
                  <a:cubicBezTo>
                    <a:pt x="92" y="9"/>
                    <a:pt x="86" y="6"/>
                    <a:pt x="79" y="4"/>
                  </a:cubicBezTo>
                  <a:cubicBezTo>
                    <a:pt x="72" y="1"/>
                    <a:pt x="65" y="0"/>
                    <a:pt x="58" y="0"/>
                  </a:cubicBezTo>
                  <a:cubicBezTo>
                    <a:pt x="51" y="0"/>
                    <a:pt x="44" y="1"/>
                    <a:pt x="37" y="4"/>
                  </a:cubicBezTo>
                  <a:cubicBezTo>
                    <a:pt x="30" y="6"/>
                    <a:pt x="23" y="9"/>
                    <a:pt x="18" y="14"/>
                  </a:cubicBezTo>
                  <a:cubicBezTo>
                    <a:pt x="12" y="18"/>
                    <a:pt x="8" y="23"/>
                    <a:pt x="5" y="30"/>
                  </a:cubicBezTo>
                  <a:cubicBezTo>
                    <a:pt x="1" y="36"/>
                    <a:pt x="0" y="43"/>
                    <a:pt x="0" y="51"/>
                  </a:cubicBezTo>
                  <a:cubicBezTo>
                    <a:pt x="0" y="63"/>
                    <a:pt x="3" y="73"/>
                    <a:pt x="11" y="81"/>
                  </a:cubicBezTo>
                  <a:cubicBezTo>
                    <a:pt x="15" y="85"/>
                    <a:pt x="18" y="88"/>
                    <a:pt x="20" y="91"/>
                  </a:cubicBezTo>
                  <a:cubicBezTo>
                    <a:pt x="22" y="94"/>
                    <a:pt x="24" y="98"/>
                    <a:pt x="27" y="102"/>
                  </a:cubicBezTo>
                  <a:cubicBezTo>
                    <a:pt x="29" y="106"/>
                    <a:pt x="30" y="110"/>
                    <a:pt x="30" y="114"/>
                  </a:cubicBezTo>
                  <a:cubicBezTo>
                    <a:pt x="27" y="116"/>
                    <a:pt x="25" y="119"/>
                    <a:pt x="25" y="124"/>
                  </a:cubicBezTo>
                  <a:cubicBezTo>
                    <a:pt x="25" y="126"/>
                    <a:pt x="26" y="129"/>
                    <a:pt x="28" y="131"/>
                  </a:cubicBezTo>
                  <a:cubicBezTo>
                    <a:pt x="26" y="133"/>
                    <a:pt x="25" y="135"/>
                    <a:pt x="25" y="138"/>
                  </a:cubicBezTo>
                  <a:cubicBezTo>
                    <a:pt x="25" y="142"/>
                    <a:pt x="27" y="145"/>
                    <a:pt x="30" y="147"/>
                  </a:cubicBezTo>
                  <a:cubicBezTo>
                    <a:pt x="29" y="149"/>
                    <a:pt x="29" y="151"/>
                    <a:pt x="29" y="153"/>
                  </a:cubicBezTo>
                  <a:cubicBezTo>
                    <a:pt x="29" y="156"/>
                    <a:pt x="30" y="159"/>
                    <a:pt x="32" y="161"/>
                  </a:cubicBezTo>
                  <a:cubicBezTo>
                    <a:pt x="35" y="163"/>
                    <a:pt x="38" y="164"/>
                    <a:pt x="41" y="164"/>
                  </a:cubicBezTo>
                  <a:cubicBezTo>
                    <a:pt x="43" y="167"/>
                    <a:pt x="45" y="170"/>
                    <a:pt x="48" y="171"/>
                  </a:cubicBezTo>
                  <a:cubicBezTo>
                    <a:pt x="51" y="173"/>
                    <a:pt x="54" y="174"/>
                    <a:pt x="58" y="174"/>
                  </a:cubicBezTo>
                  <a:cubicBezTo>
                    <a:pt x="61" y="174"/>
                    <a:pt x="65" y="173"/>
                    <a:pt x="68" y="171"/>
                  </a:cubicBezTo>
                  <a:cubicBezTo>
                    <a:pt x="71" y="170"/>
                    <a:pt x="73" y="167"/>
                    <a:pt x="74" y="164"/>
                  </a:cubicBezTo>
                  <a:cubicBezTo>
                    <a:pt x="78" y="164"/>
                    <a:pt x="81" y="163"/>
                    <a:pt x="83" y="161"/>
                  </a:cubicBezTo>
                  <a:cubicBezTo>
                    <a:pt x="86" y="159"/>
                    <a:pt x="87" y="156"/>
                    <a:pt x="87" y="153"/>
                  </a:cubicBezTo>
                  <a:cubicBezTo>
                    <a:pt x="87" y="151"/>
                    <a:pt x="86" y="149"/>
                    <a:pt x="85" y="147"/>
                  </a:cubicBezTo>
                  <a:cubicBezTo>
                    <a:pt x="89" y="145"/>
                    <a:pt x="90" y="142"/>
                    <a:pt x="90" y="138"/>
                  </a:cubicBezTo>
                  <a:cubicBezTo>
                    <a:pt x="90" y="135"/>
                    <a:pt x="90" y="133"/>
                    <a:pt x="88" y="131"/>
                  </a:cubicBezTo>
                  <a:cubicBezTo>
                    <a:pt x="90" y="129"/>
                    <a:pt x="90" y="126"/>
                    <a:pt x="90" y="124"/>
                  </a:cubicBezTo>
                  <a:cubicBezTo>
                    <a:pt x="90" y="119"/>
                    <a:pt x="89" y="116"/>
                    <a:pt x="85" y="114"/>
                  </a:cubicBezTo>
                  <a:cubicBezTo>
                    <a:pt x="85" y="110"/>
                    <a:pt x="87" y="106"/>
                    <a:pt x="89" y="102"/>
                  </a:cubicBezTo>
                  <a:cubicBezTo>
                    <a:pt x="91" y="98"/>
                    <a:pt x="94" y="94"/>
                    <a:pt x="96" y="91"/>
                  </a:cubicBezTo>
                  <a:cubicBezTo>
                    <a:pt x="98" y="88"/>
                    <a:pt x="101" y="85"/>
                    <a:pt x="104" y="81"/>
                  </a:cubicBezTo>
                  <a:cubicBezTo>
                    <a:pt x="112" y="73"/>
                    <a:pt x="116" y="63"/>
                    <a:pt x="116" y="51"/>
                  </a:cubicBezTo>
                  <a:cubicBezTo>
                    <a:pt x="116" y="43"/>
                    <a:pt x="114" y="36"/>
                    <a:pt x="111" y="30"/>
                  </a:cubicBezTo>
                  <a:close/>
                  <a:moveTo>
                    <a:pt x="94" y="71"/>
                  </a:moveTo>
                  <a:cubicBezTo>
                    <a:pt x="93" y="72"/>
                    <a:pt x="92" y="73"/>
                    <a:pt x="90" y="75"/>
                  </a:cubicBezTo>
                  <a:cubicBezTo>
                    <a:pt x="89" y="77"/>
                    <a:pt x="87" y="78"/>
                    <a:pt x="87" y="79"/>
                  </a:cubicBezTo>
                  <a:cubicBezTo>
                    <a:pt x="77" y="90"/>
                    <a:pt x="72" y="102"/>
                    <a:pt x="71" y="113"/>
                  </a:cubicBezTo>
                  <a:cubicBezTo>
                    <a:pt x="45" y="113"/>
                    <a:pt x="45" y="113"/>
                    <a:pt x="45" y="113"/>
                  </a:cubicBezTo>
                  <a:cubicBezTo>
                    <a:pt x="44" y="102"/>
                    <a:pt x="38" y="90"/>
                    <a:pt x="29" y="79"/>
                  </a:cubicBezTo>
                  <a:cubicBezTo>
                    <a:pt x="28" y="78"/>
                    <a:pt x="27" y="77"/>
                    <a:pt x="25" y="75"/>
                  </a:cubicBezTo>
                  <a:cubicBezTo>
                    <a:pt x="24" y="73"/>
                    <a:pt x="23" y="72"/>
                    <a:pt x="22" y="71"/>
                  </a:cubicBezTo>
                  <a:cubicBezTo>
                    <a:pt x="17" y="65"/>
                    <a:pt x="14" y="58"/>
                    <a:pt x="14" y="51"/>
                  </a:cubicBezTo>
                  <a:cubicBezTo>
                    <a:pt x="14" y="45"/>
                    <a:pt x="15" y="40"/>
                    <a:pt x="18" y="36"/>
                  </a:cubicBezTo>
                  <a:cubicBezTo>
                    <a:pt x="21" y="31"/>
                    <a:pt x="24" y="27"/>
                    <a:pt x="28" y="24"/>
                  </a:cubicBezTo>
                  <a:cubicBezTo>
                    <a:pt x="32" y="21"/>
                    <a:pt x="37" y="19"/>
                    <a:pt x="42" y="17"/>
                  </a:cubicBezTo>
                  <a:cubicBezTo>
                    <a:pt x="47" y="15"/>
                    <a:pt x="53" y="14"/>
                    <a:pt x="58" y="14"/>
                  </a:cubicBezTo>
                  <a:cubicBezTo>
                    <a:pt x="63" y="14"/>
                    <a:pt x="68" y="15"/>
                    <a:pt x="73" y="17"/>
                  </a:cubicBezTo>
                  <a:cubicBezTo>
                    <a:pt x="78" y="19"/>
                    <a:pt x="83" y="21"/>
                    <a:pt x="87" y="24"/>
                  </a:cubicBezTo>
                  <a:cubicBezTo>
                    <a:pt x="91" y="27"/>
                    <a:pt x="95" y="31"/>
                    <a:pt x="97" y="36"/>
                  </a:cubicBezTo>
                  <a:cubicBezTo>
                    <a:pt x="100" y="40"/>
                    <a:pt x="101" y="45"/>
                    <a:pt x="101" y="51"/>
                  </a:cubicBezTo>
                  <a:cubicBezTo>
                    <a:pt x="101" y="58"/>
                    <a:pt x="99" y="65"/>
                    <a:pt x="94" y="71"/>
                  </a:cubicBezTo>
                  <a:close/>
                  <a:moveTo>
                    <a:pt x="94" y="71"/>
                  </a:moveTo>
                  <a:cubicBezTo>
                    <a:pt x="94" y="71"/>
                    <a:pt x="94" y="71"/>
                    <a:pt x="94"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579"/>
            <p:cNvSpPr>
              <a:spLocks noEditPoints="1"/>
            </p:cNvSpPr>
            <p:nvPr/>
          </p:nvSpPr>
          <p:spPr bwMode="auto">
            <a:xfrm>
              <a:off x="2473325" y="2833688"/>
              <a:ext cx="28575" cy="20638"/>
            </a:xfrm>
            <a:custGeom>
              <a:avLst/>
              <a:gdLst>
                <a:gd name="T0" fmla="*/ 15 w 29"/>
                <a:gd name="T1" fmla="*/ 1 h 21"/>
                <a:gd name="T2" fmla="*/ 4 w 29"/>
                <a:gd name="T3" fmla="*/ 0 h 21"/>
                <a:gd name="T4" fmla="*/ 1 w 29"/>
                <a:gd name="T5" fmla="*/ 1 h 21"/>
                <a:gd name="T6" fmla="*/ 0 w 29"/>
                <a:gd name="T7" fmla="*/ 3 h 21"/>
                <a:gd name="T8" fmla="*/ 1 w 29"/>
                <a:gd name="T9" fmla="*/ 6 h 21"/>
                <a:gd name="T10" fmla="*/ 4 w 29"/>
                <a:gd name="T11" fmla="*/ 7 h 21"/>
                <a:gd name="T12" fmla="*/ 16 w 29"/>
                <a:gd name="T13" fmla="*/ 10 h 21"/>
                <a:gd name="T14" fmla="*/ 22 w 29"/>
                <a:gd name="T15" fmla="*/ 18 h 21"/>
                <a:gd name="T16" fmla="*/ 23 w 29"/>
                <a:gd name="T17" fmla="*/ 20 h 21"/>
                <a:gd name="T18" fmla="*/ 26 w 29"/>
                <a:gd name="T19" fmla="*/ 21 h 21"/>
                <a:gd name="T20" fmla="*/ 28 w 29"/>
                <a:gd name="T21" fmla="*/ 20 h 21"/>
                <a:gd name="T22" fmla="*/ 29 w 29"/>
                <a:gd name="T23" fmla="*/ 18 h 21"/>
                <a:gd name="T24" fmla="*/ 25 w 29"/>
                <a:gd name="T25" fmla="*/ 8 h 21"/>
                <a:gd name="T26" fmla="*/ 15 w 29"/>
                <a:gd name="T27" fmla="*/ 1 h 21"/>
                <a:gd name="T28" fmla="*/ 15 w 29"/>
                <a:gd name="T29" fmla="*/ 1 h 21"/>
                <a:gd name="T30" fmla="*/ 15 w 2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1">
                  <a:moveTo>
                    <a:pt x="15" y="1"/>
                  </a:moveTo>
                  <a:cubicBezTo>
                    <a:pt x="11" y="0"/>
                    <a:pt x="8" y="0"/>
                    <a:pt x="4" y="0"/>
                  </a:cubicBezTo>
                  <a:cubicBezTo>
                    <a:pt x="3" y="0"/>
                    <a:pt x="2" y="0"/>
                    <a:pt x="1" y="1"/>
                  </a:cubicBezTo>
                  <a:cubicBezTo>
                    <a:pt x="0" y="1"/>
                    <a:pt x="0" y="2"/>
                    <a:pt x="0" y="3"/>
                  </a:cubicBezTo>
                  <a:cubicBezTo>
                    <a:pt x="0" y="4"/>
                    <a:pt x="0" y="5"/>
                    <a:pt x="1" y="6"/>
                  </a:cubicBezTo>
                  <a:cubicBezTo>
                    <a:pt x="2" y="7"/>
                    <a:pt x="3" y="7"/>
                    <a:pt x="4" y="7"/>
                  </a:cubicBezTo>
                  <a:cubicBezTo>
                    <a:pt x="8" y="7"/>
                    <a:pt x="12" y="8"/>
                    <a:pt x="16" y="10"/>
                  </a:cubicBezTo>
                  <a:cubicBezTo>
                    <a:pt x="20" y="12"/>
                    <a:pt x="22" y="14"/>
                    <a:pt x="22" y="18"/>
                  </a:cubicBezTo>
                  <a:cubicBezTo>
                    <a:pt x="22" y="19"/>
                    <a:pt x="22" y="20"/>
                    <a:pt x="23" y="20"/>
                  </a:cubicBezTo>
                  <a:cubicBezTo>
                    <a:pt x="24" y="21"/>
                    <a:pt x="25" y="21"/>
                    <a:pt x="26" y="21"/>
                  </a:cubicBezTo>
                  <a:cubicBezTo>
                    <a:pt x="27" y="21"/>
                    <a:pt x="27" y="21"/>
                    <a:pt x="28" y="20"/>
                  </a:cubicBezTo>
                  <a:cubicBezTo>
                    <a:pt x="29" y="20"/>
                    <a:pt x="29" y="19"/>
                    <a:pt x="29" y="18"/>
                  </a:cubicBezTo>
                  <a:cubicBezTo>
                    <a:pt x="29" y="14"/>
                    <a:pt x="28" y="10"/>
                    <a:pt x="25" y="8"/>
                  </a:cubicBezTo>
                  <a:cubicBezTo>
                    <a:pt x="22" y="5"/>
                    <a:pt x="19" y="3"/>
                    <a:pt x="15" y="1"/>
                  </a:cubicBezTo>
                  <a:close/>
                  <a:moveTo>
                    <a:pt x="15" y="1"/>
                  </a:moveTo>
                  <a:cubicBezTo>
                    <a:pt x="15" y="1"/>
                    <a:pt x="15" y="1"/>
                    <a:pt x="15" y="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81032087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p:cTn id="7" dur="1000" fill="hold"/>
                                        <p:tgtEl>
                                          <p:spTgt spid="57"/>
                                        </p:tgtEl>
                                        <p:attrNameLst>
                                          <p:attrName>ppt_w</p:attrName>
                                        </p:attrNameLst>
                                      </p:cBhvr>
                                      <p:tavLst>
                                        <p:tav tm="0">
                                          <p:val>
                                            <p:strVal val="#ppt_w*0.70"/>
                                          </p:val>
                                        </p:tav>
                                        <p:tav tm="100000">
                                          <p:val>
                                            <p:strVal val="#ppt_w"/>
                                          </p:val>
                                        </p:tav>
                                      </p:tavLst>
                                    </p:anim>
                                    <p:anim calcmode="lin" valueType="num">
                                      <p:cBhvr>
                                        <p:cTn id="8" dur="1000" fill="hold"/>
                                        <p:tgtEl>
                                          <p:spTgt spid="57"/>
                                        </p:tgtEl>
                                        <p:attrNameLst>
                                          <p:attrName>ppt_h</p:attrName>
                                        </p:attrNameLst>
                                      </p:cBhvr>
                                      <p:tavLst>
                                        <p:tav tm="0">
                                          <p:val>
                                            <p:strVal val="#ppt_h"/>
                                          </p:val>
                                        </p:tav>
                                        <p:tav tm="100000">
                                          <p:val>
                                            <p:strVal val="#ppt_h"/>
                                          </p:val>
                                        </p:tav>
                                      </p:tavLst>
                                    </p:anim>
                                    <p:animEffect transition="in" filter="fade">
                                      <p:cBhvr>
                                        <p:cTn id="9" dur="1000"/>
                                        <p:tgtEl>
                                          <p:spTgt spid="5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0"/>
                                        </p:tgtEl>
                                        <p:attrNameLst>
                                          <p:attrName>style.visibility</p:attrName>
                                        </p:attrNameLst>
                                      </p:cBhvr>
                                      <p:to>
                                        <p:strVal val="visible"/>
                                      </p:to>
                                    </p:set>
                                    <p:anim calcmode="lin" valueType="num">
                                      <p:cBhvr>
                                        <p:cTn id="12" dur="1000" fill="hold"/>
                                        <p:tgtEl>
                                          <p:spTgt spid="60"/>
                                        </p:tgtEl>
                                        <p:attrNameLst>
                                          <p:attrName>ppt_w</p:attrName>
                                        </p:attrNameLst>
                                      </p:cBhvr>
                                      <p:tavLst>
                                        <p:tav tm="0">
                                          <p:val>
                                            <p:strVal val="#ppt_w*0.70"/>
                                          </p:val>
                                        </p:tav>
                                        <p:tav tm="100000">
                                          <p:val>
                                            <p:strVal val="#ppt_w"/>
                                          </p:val>
                                        </p:tav>
                                      </p:tavLst>
                                    </p:anim>
                                    <p:anim calcmode="lin" valueType="num">
                                      <p:cBhvr>
                                        <p:cTn id="13" dur="1000" fill="hold"/>
                                        <p:tgtEl>
                                          <p:spTgt spid="60"/>
                                        </p:tgtEl>
                                        <p:attrNameLst>
                                          <p:attrName>ppt_h</p:attrName>
                                        </p:attrNameLst>
                                      </p:cBhvr>
                                      <p:tavLst>
                                        <p:tav tm="0">
                                          <p:val>
                                            <p:strVal val="#ppt_h"/>
                                          </p:val>
                                        </p:tav>
                                        <p:tav tm="100000">
                                          <p:val>
                                            <p:strVal val="#ppt_h"/>
                                          </p:val>
                                        </p:tav>
                                      </p:tavLst>
                                    </p:anim>
                                    <p:animEffect transition="in" filter="fade">
                                      <p:cBhvr>
                                        <p:cTn id="14" dur="1000"/>
                                        <p:tgtEl>
                                          <p:spTgt spid="6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9"/>
                                        </p:tgtEl>
                                        <p:attrNameLst>
                                          <p:attrName>style.visibility</p:attrName>
                                        </p:attrNameLst>
                                      </p:cBhvr>
                                      <p:to>
                                        <p:strVal val="visible"/>
                                      </p:to>
                                    </p:set>
                                    <p:anim calcmode="lin" valueType="num">
                                      <p:cBhvr>
                                        <p:cTn id="18"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9"/>
                                        </p:tgtEl>
                                        <p:attrNameLst>
                                          <p:attrName>ppt_y</p:attrName>
                                        </p:attrNameLst>
                                      </p:cBhvr>
                                      <p:tavLst>
                                        <p:tav tm="0">
                                          <p:val>
                                            <p:strVal val="#ppt_y"/>
                                          </p:val>
                                        </p:tav>
                                        <p:tav tm="100000">
                                          <p:val>
                                            <p:strVal val="#ppt_y"/>
                                          </p:val>
                                        </p:tav>
                                      </p:tavLst>
                                    </p:anim>
                                    <p:anim calcmode="lin" valueType="num">
                                      <p:cBhvr>
                                        <p:cTn id="20"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9"/>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58">
                                            <p:txEl>
                                              <p:pRg st="0" end="0"/>
                                            </p:txEl>
                                          </p:spTgt>
                                        </p:tgtEl>
                                        <p:attrNameLst>
                                          <p:attrName>style.visibility</p:attrName>
                                        </p:attrNameLst>
                                      </p:cBhvr>
                                      <p:to>
                                        <p:strVal val="visible"/>
                                      </p:to>
                                    </p:set>
                                    <p:animEffect transition="in" filter="fade">
                                      <p:cBhvr>
                                        <p:cTn id="26" dur="500"/>
                                        <p:tgtEl>
                                          <p:spTgt spid="58">
                                            <p:txEl>
                                              <p:pRg st="0" end="0"/>
                                            </p:txEl>
                                          </p:spTgt>
                                        </p:tgtEl>
                                      </p:cBhvr>
                                    </p:animEffect>
                                  </p:childTnLst>
                                </p:cTn>
                              </p:par>
                            </p:childTnLst>
                          </p:cTn>
                        </p:par>
                        <p:par>
                          <p:cTn id="27" fill="hold">
                            <p:stCondLst>
                              <p:cond delay="2450"/>
                            </p:stCondLst>
                            <p:childTnLst>
                              <p:par>
                                <p:cTn id="28" presetID="22" presetClass="entr" presetSubtype="4"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down)">
                                      <p:cBhvr>
                                        <p:cTn id="30" dur="500"/>
                                        <p:tgtEl>
                                          <p:spTgt spid="7"/>
                                        </p:tgtEl>
                                      </p:cBhvr>
                                    </p:animEffect>
                                  </p:childTnLst>
                                </p:cTn>
                              </p:par>
                            </p:childTnLst>
                          </p:cTn>
                        </p:par>
                        <p:par>
                          <p:cTn id="31" fill="hold">
                            <p:stCondLst>
                              <p:cond delay="2950"/>
                            </p:stCondLst>
                            <p:childTnLst>
                              <p:par>
                                <p:cTn id="32" presetID="2" presetClass="entr" presetSubtype="8"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childTnLst>
                          </p:cTn>
                        </p:par>
                        <p:par>
                          <p:cTn id="36" fill="hold">
                            <p:stCondLst>
                              <p:cond delay="3450"/>
                            </p:stCondLst>
                            <p:childTnLst>
                              <p:par>
                                <p:cTn id="37" presetID="53" presetClass="entr" presetSubtype="16"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 calcmode="lin" valueType="num">
                                      <p:cBhvr>
                                        <p:cTn id="39" dur="500" fill="hold"/>
                                        <p:tgtEl>
                                          <p:spTgt spid="6"/>
                                        </p:tgtEl>
                                        <p:attrNameLst>
                                          <p:attrName>ppt_w</p:attrName>
                                        </p:attrNameLst>
                                      </p:cBhvr>
                                      <p:tavLst>
                                        <p:tav tm="0">
                                          <p:val>
                                            <p:fltVal val="0"/>
                                          </p:val>
                                        </p:tav>
                                        <p:tav tm="100000">
                                          <p:val>
                                            <p:strVal val="#ppt_w"/>
                                          </p:val>
                                        </p:tav>
                                      </p:tavLst>
                                    </p:anim>
                                    <p:anim calcmode="lin" valueType="num">
                                      <p:cBhvr>
                                        <p:cTn id="40" dur="500" fill="hold"/>
                                        <p:tgtEl>
                                          <p:spTgt spid="6"/>
                                        </p:tgtEl>
                                        <p:attrNameLst>
                                          <p:attrName>ppt_h</p:attrName>
                                        </p:attrNameLst>
                                      </p:cBhvr>
                                      <p:tavLst>
                                        <p:tav tm="0">
                                          <p:val>
                                            <p:fltVal val="0"/>
                                          </p:val>
                                        </p:tav>
                                        <p:tav tm="100000">
                                          <p:val>
                                            <p:strVal val="#ppt_h"/>
                                          </p:val>
                                        </p:tav>
                                      </p:tavLst>
                                    </p:anim>
                                    <p:animEffect transition="in" filter="fade">
                                      <p:cBhvr>
                                        <p:cTn id="41" dur="500"/>
                                        <p:tgtEl>
                                          <p:spTgt spid="6"/>
                                        </p:tgtEl>
                                      </p:cBhvr>
                                    </p:animEffect>
                                  </p:childTnLst>
                                </p:cTn>
                              </p:par>
                            </p:childTnLst>
                          </p:cTn>
                        </p:par>
                        <p:par>
                          <p:cTn id="42" fill="hold">
                            <p:stCondLst>
                              <p:cond delay="3950"/>
                            </p:stCondLst>
                            <p:childTnLst>
                              <p:par>
                                <p:cTn id="43" presetID="10" presetClass="entr" presetSubtype="0" fill="hold" grpId="0" nodeType="afterEffect">
                                  <p:stCondLst>
                                    <p:cond delay="0"/>
                                  </p:stCondLst>
                                  <p:childTnLst>
                                    <p:set>
                                      <p:cBhvr>
                                        <p:cTn id="44" dur="1" fill="hold">
                                          <p:stCondLst>
                                            <p:cond delay="0"/>
                                          </p:stCondLst>
                                        </p:cTn>
                                        <p:tgtEl>
                                          <p:spTgt spid="55"/>
                                        </p:tgtEl>
                                        <p:attrNameLst>
                                          <p:attrName>style.visibility</p:attrName>
                                        </p:attrNameLst>
                                      </p:cBhvr>
                                      <p:to>
                                        <p:strVal val="visible"/>
                                      </p:to>
                                    </p:set>
                                    <p:animEffect transition="in" filter="fade">
                                      <p:cBhvr>
                                        <p:cTn id="45" dur="500"/>
                                        <p:tgtEl>
                                          <p:spTgt spid="55"/>
                                        </p:tgtEl>
                                      </p:cBhvr>
                                    </p:animEffect>
                                  </p:childTnLst>
                                </p:cTn>
                              </p:par>
                            </p:childTnLst>
                          </p:cTn>
                        </p:par>
                        <p:par>
                          <p:cTn id="46" fill="hold">
                            <p:stCondLst>
                              <p:cond delay="4450"/>
                            </p:stCondLst>
                            <p:childTnLst>
                              <p:par>
                                <p:cTn id="47" presetID="1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1000"/>
                                        <p:tgtEl>
                                          <p:spTgt spid="39"/>
                                        </p:tgtEl>
                                      </p:cBhvr>
                                    </p:animEffect>
                                  </p:childTnLst>
                                </p:cTn>
                              </p:par>
                              <p:par>
                                <p:cTn id="50" presetID="42" presetClass="entr" presetSubtype="0" fill="hold" grpId="0" nodeType="withEffect">
                                  <p:stCondLst>
                                    <p:cond delay="0"/>
                                  </p:stCondLst>
                                  <p:childTnLst>
                                    <p:set>
                                      <p:cBhvr>
                                        <p:cTn id="51" dur="1" fill="hold">
                                          <p:stCondLst>
                                            <p:cond delay="0"/>
                                          </p:stCondLst>
                                        </p:cTn>
                                        <p:tgtEl>
                                          <p:spTgt spid="5"/>
                                        </p:tgtEl>
                                        <p:attrNameLst>
                                          <p:attrName>style.visibility</p:attrName>
                                        </p:attrNameLst>
                                      </p:cBhvr>
                                      <p:to>
                                        <p:strVal val="visible"/>
                                      </p:to>
                                    </p:set>
                                    <p:animEffect transition="in" filter="fade">
                                      <p:cBhvr>
                                        <p:cTn id="52" dur="1000"/>
                                        <p:tgtEl>
                                          <p:spTgt spid="5"/>
                                        </p:tgtEl>
                                      </p:cBhvr>
                                    </p:animEffect>
                                    <p:anim calcmode="lin" valueType="num">
                                      <p:cBhvr>
                                        <p:cTn id="53" dur="1000" fill="hold"/>
                                        <p:tgtEl>
                                          <p:spTgt spid="5"/>
                                        </p:tgtEl>
                                        <p:attrNameLst>
                                          <p:attrName>ppt_x</p:attrName>
                                        </p:attrNameLst>
                                      </p:cBhvr>
                                      <p:tavLst>
                                        <p:tav tm="0">
                                          <p:val>
                                            <p:strVal val="#ppt_x"/>
                                          </p:val>
                                        </p:tav>
                                        <p:tav tm="100000">
                                          <p:val>
                                            <p:strVal val="#ppt_x"/>
                                          </p:val>
                                        </p:tav>
                                      </p:tavLst>
                                    </p:anim>
                                    <p:anim calcmode="lin" valueType="num">
                                      <p:cBhvr>
                                        <p:cTn id="54" dur="1000" fill="hold"/>
                                        <p:tgtEl>
                                          <p:spTgt spid="5"/>
                                        </p:tgtEl>
                                        <p:attrNameLst>
                                          <p:attrName>ppt_y</p:attrName>
                                        </p:attrNameLst>
                                      </p:cBhvr>
                                      <p:tavLst>
                                        <p:tav tm="0">
                                          <p:val>
                                            <p:strVal val="#ppt_y+.1"/>
                                          </p:val>
                                        </p:tav>
                                        <p:tav tm="100000">
                                          <p:val>
                                            <p:strVal val="#ppt_y"/>
                                          </p:val>
                                        </p:tav>
                                      </p:tavLst>
                                    </p:anim>
                                  </p:childTnLst>
                                </p:cTn>
                              </p:par>
                            </p:childTnLst>
                          </p:cTn>
                        </p:par>
                        <p:par>
                          <p:cTn id="55" fill="hold">
                            <p:stCondLst>
                              <p:cond delay="5450"/>
                            </p:stCondLst>
                            <p:childTnLst>
                              <p:par>
                                <p:cTn id="56" presetID="22" presetClass="entr" presetSubtype="8"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wipe(left)">
                                      <p:cBhvr>
                                        <p:cTn id="58" dur="500"/>
                                        <p:tgtEl>
                                          <p:spTgt spid="52"/>
                                        </p:tgtEl>
                                      </p:cBhvr>
                                    </p:animEffect>
                                  </p:childTnLst>
                                </p:cTn>
                              </p:par>
                            </p:childTnLst>
                          </p:cTn>
                        </p:par>
                        <p:par>
                          <p:cTn id="59" fill="hold">
                            <p:stCondLst>
                              <p:cond delay="5950"/>
                            </p:stCondLst>
                            <p:childTnLst>
                              <p:par>
                                <p:cTn id="60" presetID="2" presetClass="entr" presetSubtype="8"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 calcmode="lin" valueType="num">
                                      <p:cBhvr additive="base">
                                        <p:cTn id="62" dur="500" fill="hold"/>
                                        <p:tgtEl>
                                          <p:spTgt spid="15"/>
                                        </p:tgtEl>
                                        <p:attrNameLst>
                                          <p:attrName>ppt_x</p:attrName>
                                        </p:attrNameLst>
                                      </p:cBhvr>
                                      <p:tavLst>
                                        <p:tav tm="0">
                                          <p:val>
                                            <p:strVal val="0-#ppt_w/2"/>
                                          </p:val>
                                        </p:tav>
                                        <p:tav tm="100000">
                                          <p:val>
                                            <p:strVal val="#ppt_x"/>
                                          </p:val>
                                        </p:tav>
                                      </p:tavLst>
                                    </p:anim>
                                    <p:anim calcmode="lin" valueType="num">
                                      <p:cBhvr additive="base">
                                        <p:cTn id="63" dur="500" fill="hold"/>
                                        <p:tgtEl>
                                          <p:spTgt spid="15"/>
                                        </p:tgtEl>
                                        <p:attrNameLst>
                                          <p:attrName>ppt_y</p:attrName>
                                        </p:attrNameLst>
                                      </p:cBhvr>
                                      <p:tavLst>
                                        <p:tav tm="0">
                                          <p:val>
                                            <p:strVal val="#ppt_y"/>
                                          </p:val>
                                        </p:tav>
                                        <p:tav tm="100000">
                                          <p:val>
                                            <p:strVal val="#ppt_y"/>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34"/>
                                        </p:tgtEl>
                                        <p:attrNameLst>
                                          <p:attrName>style.visibility</p:attrName>
                                        </p:attrNameLst>
                                      </p:cBhvr>
                                      <p:to>
                                        <p:strVal val="visible"/>
                                      </p:to>
                                    </p:set>
                                    <p:anim calcmode="lin" valueType="num">
                                      <p:cBhvr>
                                        <p:cTn id="66" dur="500" fill="hold"/>
                                        <p:tgtEl>
                                          <p:spTgt spid="34"/>
                                        </p:tgtEl>
                                        <p:attrNameLst>
                                          <p:attrName>ppt_w</p:attrName>
                                        </p:attrNameLst>
                                      </p:cBhvr>
                                      <p:tavLst>
                                        <p:tav tm="0">
                                          <p:val>
                                            <p:fltVal val="0"/>
                                          </p:val>
                                        </p:tav>
                                        <p:tav tm="100000">
                                          <p:val>
                                            <p:strVal val="#ppt_w"/>
                                          </p:val>
                                        </p:tav>
                                      </p:tavLst>
                                    </p:anim>
                                    <p:anim calcmode="lin" valueType="num">
                                      <p:cBhvr>
                                        <p:cTn id="67" dur="500" fill="hold"/>
                                        <p:tgtEl>
                                          <p:spTgt spid="34"/>
                                        </p:tgtEl>
                                        <p:attrNameLst>
                                          <p:attrName>ppt_h</p:attrName>
                                        </p:attrNameLst>
                                      </p:cBhvr>
                                      <p:tavLst>
                                        <p:tav tm="0">
                                          <p:val>
                                            <p:fltVal val="0"/>
                                          </p:val>
                                        </p:tav>
                                        <p:tav tm="100000">
                                          <p:val>
                                            <p:strVal val="#ppt_h"/>
                                          </p:val>
                                        </p:tav>
                                      </p:tavLst>
                                    </p:anim>
                                    <p:animEffect transition="in" filter="fade">
                                      <p:cBhvr>
                                        <p:cTn id="68" dur="500"/>
                                        <p:tgtEl>
                                          <p:spTgt spid="34"/>
                                        </p:tgtEl>
                                      </p:cBhvr>
                                    </p:animEffect>
                                  </p:childTnLst>
                                </p:cTn>
                              </p:par>
                            </p:childTnLst>
                          </p:cTn>
                        </p:par>
                        <p:par>
                          <p:cTn id="69" fill="hold">
                            <p:stCondLst>
                              <p:cond delay="6450"/>
                            </p:stCondLst>
                            <p:childTnLst>
                              <p:par>
                                <p:cTn id="70" presetID="10" presetClass="entr" presetSubtype="0" fill="hold" nodeType="afterEffect">
                                  <p:stCondLst>
                                    <p:cond delay="0"/>
                                  </p:stCondLst>
                                  <p:childTnLst>
                                    <p:set>
                                      <p:cBhvr>
                                        <p:cTn id="71" dur="1" fill="hold">
                                          <p:stCondLst>
                                            <p:cond delay="0"/>
                                          </p:stCondLst>
                                        </p:cTn>
                                        <p:tgtEl>
                                          <p:spTgt spid="63"/>
                                        </p:tgtEl>
                                        <p:attrNameLst>
                                          <p:attrName>style.visibility</p:attrName>
                                        </p:attrNameLst>
                                      </p:cBhvr>
                                      <p:to>
                                        <p:strVal val="visible"/>
                                      </p:to>
                                    </p:set>
                                    <p:animEffect transition="in" filter="fade">
                                      <p:cBhvr>
                                        <p:cTn id="72" dur="500"/>
                                        <p:tgtEl>
                                          <p:spTgt spid="63"/>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46"/>
                                        </p:tgtEl>
                                        <p:attrNameLst>
                                          <p:attrName>style.visibility</p:attrName>
                                        </p:attrNameLst>
                                      </p:cBhvr>
                                      <p:to>
                                        <p:strVal val="visible"/>
                                      </p:to>
                                    </p:set>
                                    <p:animEffect transition="in" filter="fade">
                                      <p:cBhvr>
                                        <p:cTn id="75" dur="500"/>
                                        <p:tgtEl>
                                          <p:spTgt spid="46"/>
                                        </p:tgtEl>
                                      </p:cBhvr>
                                    </p:animEffect>
                                  </p:childTnLst>
                                </p:cTn>
                              </p:par>
                              <p:par>
                                <p:cTn id="76" presetID="42" presetClass="entr" presetSubtype="0" fill="hold" grpId="0" nodeType="with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450"/>
                            </p:stCondLst>
                            <p:childTnLst>
                              <p:par>
                                <p:cTn id="82" presetID="22" presetClass="entr" presetSubtype="8" fill="hold" nodeType="afterEffect">
                                  <p:stCondLst>
                                    <p:cond delay="0"/>
                                  </p:stCondLst>
                                  <p:childTnLst>
                                    <p:set>
                                      <p:cBhvr>
                                        <p:cTn id="83" dur="1" fill="hold">
                                          <p:stCondLst>
                                            <p:cond delay="0"/>
                                          </p:stCondLst>
                                        </p:cTn>
                                        <p:tgtEl>
                                          <p:spTgt spid="53"/>
                                        </p:tgtEl>
                                        <p:attrNameLst>
                                          <p:attrName>style.visibility</p:attrName>
                                        </p:attrNameLst>
                                      </p:cBhvr>
                                      <p:to>
                                        <p:strVal val="visible"/>
                                      </p:to>
                                    </p:set>
                                    <p:animEffect transition="in" filter="wipe(left)">
                                      <p:cBhvr>
                                        <p:cTn id="84" dur="500"/>
                                        <p:tgtEl>
                                          <p:spTgt spid="53"/>
                                        </p:tgtEl>
                                      </p:cBhvr>
                                    </p:animEffect>
                                  </p:childTnLst>
                                </p:cTn>
                              </p:par>
                            </p:childTnLst>
                          </p:cTn>
                        </p:par>
                        <p:par>
                          <p:cTn id="85" fill="hold">
                            <p:stCondLst>
                              <p:cond delay="7950"/>
                            </p:stCondLst>
                            <p:childTnLst>
                              <p:par>
                                <p:cTn id="86" presetID="2" presetClass="entr" presetSubtype="8" fill="hold" grpId="0" nodeType="afterEffect">
                                  <p:stCondLst>
                                    <p:cond delay="0"/>
                                  </p:stCondLst>
                                  <p:childTnLst>
                                    <p:set>
                                      <p:cBhvr>
                                        <p:cTn id="87" dur="1" fill="hold">
                                          <p:stCondLst>
                                            <p:cond delay="0"/>
                                          </p:stCondLst>
                                        </p:cTn>
                                        <p:tgtEl>
                                          <p:spTgt spid="16"/>
                                        </p:tgtEl>
                                        <p:attrNameLst>
                                          <p:attrName>style.visibility</p:attrName>
                                        </p:attrNameLst>
                                      </p:cBhvr>
                                      <p:to>
                                        <p:strVal val="visible"/>
                                      </p:to>
                                    </p:set>
                                    <p:anim calcmode="lin" valueType="num">
                                      <p:cBhvr additive="base">
                                        <p:cTn id="88" dur="500" fill="hold"/>
                                        <p:tgtEl>
                                          <p:spTgt spid="16"/>
                                        </p:tgtEl>
                                        <p:attrNameLst>
                                          <p:attrName>ppt_x</p:attrName>
                                        </p:attrNameLst>
                                      </p:cBhvr>
                                      <p:tavLst>
                                        <p:tav tm="0">
                                          <p:val>
                                            <p:strVal val="0-#ppt_w/2"/>
                                          </p:val>
                                        </p:tav>
                                        <p:tav tm="100000">
                                          <p:val>
                                            <p:strVal val="#ppt_x"/>
                                          </p:val>
                                        </p:tav>
                                      </p:tavLst>
                                    </p:anim>
                                    <p:anim calcmode="lin" valueType="num">
                                      <p:cBhvr additive="base">
                                        <p:cTn id="89" dur="500" fill="hold"/>
                                        <p:tgtEl>
                                          <p:spTgt spid="16"/>
                                        </p:tgtEl>
                                        <p:attrNameLst>
                                          <p:attrName>ppt_y</p:attrName>
                                        </p:attrNameLst>
                                      </p:cBhvr>
                                      <p:tavLst>
                                        <p:tav tm="0">
                                          <p:val>
                                            <p:strVal val="#ppt_y"/>
                                          </p:val>
                                        </p:tav>
                                        <p:tav tm="100000">
                                          <p:val>
                                            <p:strVal val="#ppt_y"/>
                                          </p:val>
                                        </p:tav>
                                      </p:tavLst>
                                    </p:anim>
                                  </p:childTnLst>
                                </p:cTn>
                              </p:par>
                              <p:par>
                                <p:cTn id="90" presetID="53" presetClass="entr" presetSubtype="16" fill="hold" grpId="0" nodeType="withEffect">
                                  <p:stCondLst>
                                    <p:cond delay="0"/>
                                  </p:stCondLst>
                                  <p:childTnLst>
                                    <p:set>
                                      <p:cBhvr>
                                        <p:cTn id="91" dur="1" fill="hold">
                                          <p:stCondLst>
                                            <p:cond delay="0"/>
                                          </p:stCondLst>
                                        </p:cTn>
                                        <p:tgtEl>
                                          <p:spTgt spid="36"/>
                                        </p:tgtEl>
                                        <p:attrNameLst>
                                          <p:attrName>style.visibility</p:attrName>
                                        </p:attrNameLst>
                                      </p:cBhvr>
                                      <p:to>
                                        <p:strVal val="visible"/>
                                      </p:to>
                                    </p:set>
                                    <p:anim calcmode="lin" valueType="num">
                                      <p:cBhvr>
                                        <p:cTn id="92" dur="500" fill="hold"/>
                                        <p:tgtEl>
                                          <p:spTgt spid="36"/>
                                        </p:tgtEl>
                                        <p:attrNameLst>
                                          <p:attrName>ppt_w</p:attrName>
                                        </p:attrNameLst>
                                      </p:cBhvr>
                                      <p:tavLst>
                                        <p:tav tm="0">
                                          <p:val>
                                            <p:fltVal val="0"/>
                                          </p:val>
                                        </p:tav>
                                        <p:tav tm="100000">
                                          <p:val>
                                            <p:strVal val="#ppt_w"/>
                                          </p:val>
                                        </p:tav>
                                      </p:tavLst>
                                    </p:anim>
                                    <p:anim calcmode="lin" valueType="num">
                                      <p:cBhvr>
                                        <p:cTn id="93" dur="500" fill="hold"/>
                                        <p:tgtEl>
                                          <p:spTgt spid="36"/>
                                        </p:tgtEl>
                                        <p:attrNameLst>
                                          <p:attrName>ppt_h</p:attrName>
                                        </p:attrNameLst>
                                      </p:cBhvr>
                                      <p:tavLst>
                                        <p:tav tm="0">
                                          <p:val>
                                            <p:fltVal val="0"/>
                                          </p:val>
                                        </p:tav>
                                        <p:tav tm="100000">
                                          <p:val>
                                            <p:strVal val="#ppt_h"/>
                                          </p:val>
                                        </p:tav>
                                      </p:tavLst>
                                    </p:anim>
                                    <p:animEffect transition="in" filter="fade">
                                      <p:cBhvr>
                                        <p:cTn id="94" dur="500"/>
                                        <p:tgtEl>
                                          <p:spTgt spid="36"/>
                                        </p:tgtEl>
                                      </p:cBhvr>
                                    </p:animEffect>
                                  </p:childTnLst>
                                </p:cTn>
                              </p:par>
                            </p:childTnLst>
                          </p:cTn>
                        </p:par>
                        <p:par>
                          <p:cTn id="95" fill="hold">
                            <p:stCondLst>
                              <p:cond delay="8450"/>
                            </p:stCondLst>
                            <p:childTnLst>
                              <p:par>
                                <p:cTn id="96" presetID="10" presetClass="entr" presetSubtype="0" fill="hold" grpId="0" nodeType="afterEffect">
                                  <p:stCondLst>
                                    <p:cond delay="0"/>
                                  </p:stCondLst>
                                  <p:childTnLst>
                                    <p:set>
                                      <p:cBhvr>
                                        <p:cTn id="97" dur="1" fill="hold">
                                          <p:stCondLst>
                                            <p:cond delay="0"/>
                                          </p:stCondLst>
                                        </p:cTn>
                                        <p:tgtEl>
                                          <p:spTgt spid="62"/>
                                        </p:tgtEl>
                                        <p:attrNameLst>
                                          <p:attrName>style.visibility</p:attrName>
                                        </p:attrNameLst>
                                      </p:cBhvr>
                                      <p:to>
                                        <p:strVal val="visible"/>
                                      </p:to>
                                    </p:set>
                                    <p:animEffect transition="in" filter="fade">
                                      <p:cBhvr>
                                        <p:cTn id="98" dur="500"/>
                                        <p:tgtEl>
                                          <p:spTgt spid="62"/>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500"/>
                                        <p:tgtEl>
                                          <p:spTgt spid="47"/>
                                        </p:tgtEl>
                                      </p:cBhvr>
                                    </p:animEffect>
                                  </p:childTnLst>
                                </p:cTn>
                              </p:par>
                              <p:par>
                                <p:cTn id="102" presetID="42" presetClass="entr" presetSubtype="0" fill="hold" grpId="0" nodeType="withEffect">
                                  <p:stCondLst>
                                    <p:cond delay="0"/>
                                  </p:stCondLst>
                                  <p:childTnLst>
                                    <p:set>
                                      <p:cBhvr>
                                        <p:cTn id="103" dur="1" fill="hold">
                                          <p:stCondLst>
                                            <p:cond delay="0"/>
                                          </p:stCondLst>
                                        </p:cTn>
                                        <p:tgtEl>
                                          <p:spTgt spid="29"/>
                                        </p:tgtEl>
                                        <p:attrNameLst>
                                          <p:attrName>style.visibility</p:attrName>
                                        </p:attrNameLst>
                                      </p:cBhvr>
                                      <p:to>
                                        <p:strVal val="visible"/>
                                      </p:to>
                                    </p:set>
                                    <p:animEffect transition="in" filter="fade">
                                      <p:cBhvr>
                                        <p:cTn id="104" dur="1000"/>
                                        <p:tgtEl>
                                          <p:spTgt spid="29"/>
                                        </p:tgtEl>
                                      </p:cBhvr>
                                    </p:animEffect>
                                    <p:anim calcmode="lin" valueType="num">
                                      <p:cBhvr>
                                        <p:cTn id="105" dur="1000" fill="hold"/>
                                        <p:tgtEl>
                                          <p:spTgt spid="29"/>
                                        </p:tgtEl>
                                        <p:attrNameLst>
                                          <p:attrName>ppt_x</p:attrName>
                                        </p:attrNameLst>
                                      </p:cBhvr>
                                      <p:tavLst>
                                        <p:tav tm="0">
                                          <p:val>
                                            <p:strVal val="#ppt_x"/>
                                          </p:val>
                                        </p:tav>
                                        <p:tav tm="100000">
                                          <p:val>
                                            <p:strVal val="#ppt_x"/>
                                          </p:val>
                                        </p:tav>
                                      </p:tavLst>
                                    </p:anim>
                                    <p:anim calcmode="lin" valueType="num">
                                      <p:cBhvr>
                                        <p:cTn id="106" dur="1000" fill="hold"/>
                                        <p:tgtEl>
                                          <p:spTgt spid="29"/>
                                        </p:tgtEl>
                                        <p:attrNameLst>
                                          <p:attrName>ppt_y</p:attrName>
                                        </p:attrNameLst>
                                      </p:cBhvr>
                                      <p:tavLst>
                                        <p:tav tm="0">
                                          <p:val>
                                            <p:strVal val="#ppt_y+.1"/>
                                          </p:val>
                                        </p:tav>
                                        <p:tav tm="100000">
                                          <p:val>
                                            <p:strVal val="#ppt_y"/>
                                          </p:val>
                                        </p:tav>
                                      </p:tavLst>
                                    </p:anim>
                                  </p:childTnLst>
                                </p:cTn>
                              </p:par>
                            </p:childTnLst>
                          </p:cTn>
                        </p:par>
                        <p:par>
                          <p:cTn id="107" fill="hold">
                            <p:stCondLst>
                              <p:cond delay="9450"/>
                            </p:stCondLst>
                            <p:childTnLst>
                              <p:par>
                                <p:cTn id="108" presetID="22" presetClass="entr" presetSubtype="8" fill="hold" nodeType="afterEffect">
                                  <p:stCondLst>
                                    <p:cond delay="0"/>
                                  </p:stCondLst>
                                  <p:childTnLst>
                                    <p:set>
                                      <p:cBhvr>
                                        <p:cTn id="109" dur="1" fill="hold">
                                          <p:stCondLst>
                                            <p:cond delay="0"/>
                                          </p:stCondLst>
                                        </p:cTn>
                                        <p:tgtEl>
                                          <p:spTgt spid="54"/>
                                        </p:tgtEl>
                                        <p:attrNameLst>
                                          <p:attrName>style.visibility</p:attrName>
                                        </p:attrNameLst>
                                      </p:cBhvr>
                                      <p:to>
                                        <p:strVal val="visible"/>
                                      </p:to>
                                    </p:set>
                                    <p:animEffect transition="in" filter="wipe(left)">
                                      <p:cBhvr>
                                        <p:cTn id="110" dur="500"/>
                                        <p:tgtEl>
                                          <p:spTgt spid="54"/>
                                        </p:tgtEl>
                                      </p:cBhvr>
                                    </p:animEffect>
                                  </p:childTnLst>
                                </p:cTn>
                              </p:par>
                            </p:childTnLst>
                          </p:cTn>
                        </p:par>
                        <p:par>
                          <p:cTn id="111" fill="hold">
                            <p:stCondLst>
                              <p:cond delay="9950"/>
                            </p:stCondLst>
                            <p:childTnLst>
                              <p:par>
                                <p:cTn id="112" presetID="2" presetClass="entr" presetSubtype="8" fill="hold" grpId="0" nodeType="afterEffect">
                                  <p:stCondLst>
                                    <p:cond delay="0"/>
                                  </p:stCondLst>
                                  <p:childTnLst>
                                    <p:set>
                                      <p:cBhvr>
                                        <p:cTn id="113" dur="1" fill="hold">
                                          <p:stCondLst>
                                            <p:cond delay="0"/>
                                          </p:stCondLst>
                                        </p:cTn>
                                        <p:tgtEl>
                                          <p:spTgt spid="18"/>
                                        </p:tgtEl>
                                        <p:attrNameLst>
                                          <p:attrName>style.visibility</p:attrName>
                                        </p:attrNameLst>
                                      </p:cBhvr>
                                      <p:to>
                                        <p:strVal val="visible"/>
                                      </p:to>
                                    </p:set>
                                    <p:anim calcmode="lin" valueType="num">
                                      <p:cBhvr additive="base">
                                        <p:cTn id="114" dur="500" fill="hold"/>
                                        <p:tgtEl>
                                          <p:spTgt spid="18"/>
                                        </p:tgtEl>
                                        <p:attrNameLst>
                                          <p:attrName>ppt_x</p:attrName>
                                        </p:attrNameLst>
                                      </p:cBhvr>
                                      <p:tavLst>
                                        <p:tav tm="0">
                                          <p:val>
                                            <p:strVal val="0-#ppt_w/2"/>
                                          </p:val>
                                        </p:tav>
                                        <p:tav tm="100000">
                                          <p:val>
                                            <p:strVal val="#ppt_x"/>
                                          </p:val>
                                        </p:tav>
                                      </p:tavLst>
                                    </p:anim>
                                    <p:anim calcmode="lin" valueType="num">
                                      <p:cBhvr additive="base">
                                        <p:cTn id="115" dur="500" fill="hold"/>
                                        <p:tgtEl>
                                          <p:spTgt spid="18"/>
                                        </p:tgtEl>
                                        <p:attrNameLst>
                                          <p:attrName>ppt_y</p:attrName>
                                        </p:attrNameLst>
                                      </p:cBhvr>
                                      <p:tavLst>
                                        <p:tav tm="0">
                                          <p:val>
                                            <p:strVal val="#ppt_y"/>
                                          </p:val>
                                        </p:tav>
                                        <p:tav tm="100000">
                                          <p:val>
                                            <p:strVal val="#ppt_y"/>
                                          </p:val>
                                        </p:tav>
                                      </p:tavLst>
                                    </p:anim>
                                  </p:childTnLst>
                                </p:cTn>
                              </p:par>
                              <p:par>
                                <p:cTn id="116" presetID="53" presetClass="entr" presetSubtype="16" fill="hold" grpId="0" nodeType="withEffect">
                                  <p:stCondLst>
                                    <p:cond delay="0"/>
                                  </p:stCondLst>
                                  <p:childTnLst>
                                    <p:set>
                                      <p:cBhvr>
                                        <p:cTn id="117" dur="1" fill="hold">
                                          <p:stCondLst>
                                            <p:cond delay="0"/>
                                          </p:stCondLst>
                                        </p:cTn>
                                        <p:tgtEl>
                                          <p:spTgt spid="38"/>
                                        </p:tgtEl>
                                        <p:attrNameLst>
                                          <p:attrName>style.visibility</p:attrName>
                                        </p:attrNameLst>
                                      </p:cBhvr>
                                      <p:to>
                                        <p:strVal val="visible"/>
                                      </p:to>
                                    </p:set>
                                    <p:anim calcmode="lin" valueType="num">
                                      <p:cBhvr>
                                        <p:cTn id="118" dur="500" fill="hold"/>
                                        <p:tgtEl>
                                          <p:spTgt spid="38"/>
                                        </p:tgtEl>
                                        <p:attrNameLst>
                                          <p:attrName>ppt_w</p:attrName>
                                        </p:attrNameLst>
                                      </p:cBhvr>
                                      <p:tavLst>
                                        <p:tav tm="0">
                                          <p:val>
                                            <p:fltVal val="0"/>
                                          </p:val>
                                        </p:tav>
                                        <p:tav tm="100000">
                                          <p:val>
                                            <p:strVal val="#ppt_w"/>
                                          </p:val>
                                        </p:tav>
                                      </p:tavLst>
                                    </p:anim>
                                    <p:anim calcmode="lin" valueType="num">
                                      <p:cBhvr>
                                        <p:cTn id="119" dur="500" fill="hold"/>
                                        <p:tgtEl>
                                          <p:spTgt spid="38"/>
                                        </p:tgtEl>
                                        <p:attrNameLst>
                                          <p:attrName>ppt_h</p:attrName>
                                        </p:attrNameLst>
                                      </p:cBhvr>
                                      <p:tavLst>
                                        <p:tav tm="0">
                                          <p:val>
                                            <p:fltVal val="0"/>
                                          </p:val>
                                        </p:tav>
                                        <p:tav tm="100000">
                                          <p:val>
                                            <p:strVal val="#ppt_h"/>
                                          </p:val>
                                        </p:tav>
                                      </p:tavLst>
                                    </p:anim>
                                    <p:animEffect transition="in" filter="fade">
                                      <p:cBhvr>
                                        <p:cTn id="120" dur="500"/>
                                        <p:tgtEl>
                                          <p:spTgt spid="38"/>
                                        </p:tgtEl>
                                      </p:cBhvr>
                                    </p:animEffect>
                                  </p:childTnLst>
                                </p:cTn>
                              </p:par>
                            </p:childTnLst>
                          </p:cTn>
                        </p:par>
                        <p:par>
                          <p:cTn id="121" fill="hold">
                            <p:stCondLst>
                              <p:cond delay="10450"/>
                            </p:stCondLst>
                            <p:childTnLst>
                              <p:par>
                                <p:cTn id="122" presetID="10" presetClass="entr" presetSubtype="0" fill="hold" grpId="0" nodeType="afterEffect">
                                  <p:stCondLst>
                                    <p:cond delay="0"/>
                                  </p:stCondLst>
                                  <p:childTnLst>
                                    <p:set>
                                      <p:cBhvr>
                                        <p:cTn id="123" dur="1" fill="hold">
                                          <p:stCondLst>
                                            <p:cond delay="0"/>
                                          </p:stCondLst>
                                        </p:cTn>
                                        <p:tgtEl>
                                          <p:spTgt spid="61"/>
                                        </p:tgtEl>
                                        <p:attrNameLst>
                                          <p:attrName>style.visibility</p:attrName>
                                        </p:attrNameLst>
                                      </p:cBhvr>
                                      <p:to>
                                        <p:strVal val="visible"/>
                                      </p:to>
                                    </p:set>
                                    <p:animEffect transition="in" filter="fade">
                                      <p:cBhvr>
                                        <p:cTn id="124" dur="500"/>
                                        <p:tgtEl>
                                          <p:spTgt spid="61"/>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animEffect transition="in" filter="fade">
                                      <p:cBhvr>
                                        <p:cTn id="127" dur="500"/>
                                        <p:tgtEl>
                                          <p:spTgt spid="48"/>
                                        </p:tgtEl>
                                      </p:cBhvr>
                                    </p:animEffect>
                                  </p:childTnLst>
                                </p:cTn>
                              </p:par>
                              <p:par>
                                <p:cTn id="128" presetID="42" presetClass="entr" presetSubtype="0" fill="hold" grpId="0" nodeType="withEffect">
                                  <p:stCondLst>
                                    <p:cond delay="0"/>
                                  </p:stCondLst>
                                  <p:childTnLst>
                                    <p:set>
                                      <p:cBhvr>
                                        <p:cTn id="129" dur="1" fill="hold">
                                          <p:stCondLst>
                                            <p:cond delay="0"/>
                                          </p:stCondLst>
                                        </p:cTn>
                                        <p:tgtEl>
                                          <p:spTgt spid="30"/>
                                        </p:tgtEl>
                                        <p:attrNameLst>
                                          <p:attrName>style.visibility</p:attrName>
                                        </p:attrNameLst>
                                      </p:cBhvr>
                                      <p:to>
                                        <p:strVal val="visible"/>
                                      </p:to>
                                    </p:set>
                                    <p:animEffect transition="in" filter="fade">
                                      <p:cBhvr>
                                        <p:cTn id="130" dur="1000"/>
                                        <p:tgtEl>
                                          <p:spTgt spid="30"/>
                                        </p:tgtEl>
                                      </p:cBhvr>
                                    </p:animEffect>
                                    <p:anim calcmode="lin" valueType="num">
                                      <p:cBhvr>
                                        <p:cTn id="131" dur="1000" fill="hold"/>
                                        <p:tgtEl>
                                          <p:spTgt spid="30"/>
                                        </p:tgtEl>
                                        <p:attrNameLst>
                                          <p:attrName>ppt_x</p:attrName>
                                        </p:attrNameLst>
                                      </p:cBhvr>
                                      <p:tavLst>
                                        <p:tav tm="0">
                                          <p:val>
                                            <p:strVal val="#ppt_x"/>
                                          </p:val>
                                        </p:tav>
                                        <p:tav tm="100000">
                                          <p:val>
                                            <p:strVal val="#ppt_x"/>
                                          </p:val>
                                        </p:tav>
                                      </p:tavLst>
                                    </p:anim>
                                    <p:anim calcmode="lin" valueType="num">
                                      <p:cBhvr>
                                        <p:cTn id="132" dur="1000" fill="hold"/>
                                        <p:tgtEl>
                                          <p:spTgt spid="30"/>
                                        </p:tgtEl>
                                        <p:attrNameLst>
                                          <p:attrName>ppt_y</p:attrName>
                                        </p:attrNameLst>
                                      </p:cBhvr>
                                      <p:tavLst>
                                        <p:tav tm="0">
                                          <p:val>
                                            <p:strVal val="#ppt_y+.1"/>
                                          </p:val>
                                        </p:tav>
                                        <p:tav tm="100000">
                                          <p:val>
                                            <p:strVal val="#ppt_y"/>
                                          </p:val>
                                        </p:tav>
                                      </p:tavLst>
                                    </p:anim>
                                  </p:childTnLst>
                                </p:cTn>
                              </p:par>
                            </p:childTnLst>
                          </p:cTn>
                        </p:par>
                        <p:par>
                          <p:cTn id="133" fill="hold">
                            <p:stCondLst>
                              <p:cond delay="11450"/>
                            </p:stCondLst>
                            <p:childTnLst>
                              <p:par>
                                <p:cTn id="134" presetID="22" presetClass="entr" presetSubtype="8" fill="hold" nodeType="afterEffect">
                                  <p:stCondLst>
                                    <p:cond delay="0"/>
                                  </p:stCondLst>
                                  <p:childTnLst>
                                    <p:set>
                                      <p:cBhvr>
                                        <p:cTn id="135" dur="1" fill="hold">
                                          <p:stCondLst>
                                            <p:cond delay="0"/>
                                          </p:stCondLst>
                                        </p:cTn>
                                        <p:tgtEl>
                                          <p:spTgt spid="56"/>
                                        </p:tgtEl>
                                        <p:attrNameLst>
                                          <p:attrName>style.visibility</p:attrName>
                                        </p:attrNameLst>
                                      </p:cBhvr>
                                      <p:to>
                                        <p:strVal val="visible"/>
                                      </p:to>
                                    </p:set>
                                    <p:animEffect transition="in" filter="wipe(left)">
                                      <p:cBhvr>
                                        <p:cTn id="136"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animBg="1"/>
      <p:bldP spid="15" grpId="0" animBg="1"/>
      <p:bldP spid="16" grpId="0" animBg="1"/>
      <p:bldP spid="18" grpId="0" animBg="1"/>
      <p:bldP spid="28" grpId="0"/>
      <p:bldP spid="29" grpId="0"/>
      <p:bldP spid="30" grpId="0"/>
      <p:bldP spid="6" grpId="0"/>
      <p:bldP spid="34" grpId="0"/>
      <p:bldP spid="36" grpId="0"/>
      <p:bldP spid="38" grpId="0"/>
      <p:bldP spid="39" grpId="0"/>
      <p:bldP spid="46" grpId="0"/>
      <p:bldP spid="47" grpId="0"/>
      <p:bldP spid="48" grpId="0"/>
      <p:bldP spid="57" grpId="0" animBg="1"/>
      <p:bldP spid="58" grpId="0" build="p"/>
      <p:bldP spid="59" grpId="0"/>
      <p:bldP spid="60" grpId="0" animBg="1"/>
      <p:bldP spid="55" grpId="0" animBg="1"/>
      <p:bldP spid="61" grpId="0" animBg="1"/>
      <p:bldP spid="62"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1564252" y="2891337"/>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Rectangle 10"/>
          <p:cNvSpPr/>
          <p:nvPr/>
        </p:nvSpPr>
        <p:spPr>
          <a:xfrm>
            <a:off x="5596738" y="2891337"/>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Rectangle 11"/>
          <p:cNvSpPr/>
          <p:nvPr/>
        </p:nvSpPr>
        <p:spPr>
          <a:xfrm>
            <a:off x="9629232" y="2891337"/>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7"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Why We Are Here?</a:t>
            </a:r>
            <a:endParaRPr lang="en-US" sz="1600" i="1" dirty="0"/>
          </a:p>
        </p:txBody>
      </p:sp>
      <p:cxnSp>
        <p:nvCxnSpPr>
          <p:cNvPr id="128" name="Straight Connector 127"/>
          <p:cNvCxnSpPr/>
          <p:nvPr/>
        </p:nvCxnSpPr>
        <p:spPr>
          <a:xfrm>
            <a:off x="4175767" y="3429001"/>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169852" y="3429001"/>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785357"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Vision</a:t>
            </a:r>
          </a:p>
        </p:txBody>
      </p:sp>
      <p:sp>
        <p:nvSpPr>
          <p:cNvPr id="134" name="Subtitle 2"/>
          <p:cNvSpPr txBox="1">
            <a:spLocks/>
          </p:cNvSpPr>
          <p:nvPr/>
        </p:nvSpPr>
        <p:spPr>
          <a:xfrm>
            <a:off x="4790243"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err="1"/>
              <a:t>Mision</a:t>
            </a:r>
            <a:endParaRPr lang="en-US" sz="1600" i="1" dirty="0"/>
          </a:p>
        </p:txBody>
      </p:sp>
      <p:sp>
        <p:nvSpPr>
          <p:cNvPr id="135" name="Subtitle 2"/>
          <p:cNvSpPr txBox="1">
            <a:spLocks/>
          </p:cNvSpPr>
          <p:nvPr/>
        </p:nvSpPr>
        <p:spPr>
          <a:xfrm>
            <a:off x="8822733"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Goals</a:t>
            </a:r>
          </a:p>
        </p:txBody>
      </p:sp>
      <p:sp>
        <p:nvSpPr>
          <p:cNvPr id="136" name="TextBox 135"/>
          <p:cNvSpPr txBox="1"/>
          <p:nvPr/>
        </p:nvSpPr>
        <p:spPr>
          <a:xfrm>
            <a:off x="774553"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37" name="TextBox 136"/>
          <p:cNvSpPr txBox="1"/>
          <p:nvPr/>
        </p:nvSpPr>
        <p:spPr>
          <a:xfrm>
            <a:off x="4779441"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38" name="TextBox 137"/>
          <p:cNvSpPr txBox="1"/>
          <p:nvPr/>
        </p:nvSpPr>
        <p:spPr>
          <a:xfrm>
            <a:off x="8784329"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grpSp>
        <p:nvGrpSpPr>
          <p:cNvPr id="139" name="Group 138"/>
          <p:cNvGrpSpPr/>
          <p:nvPr/>
        </p:nvGrpSpPr>
        <p:grpSpPr>
          <a:xfrm>
            <a:off x="9849237" y="3111342"/>
            <a:ext cx="558511" cy="558511"/>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2" name="Group 161"/>
          <p:cNvGrpSpPr/>
          <p:nvPr/>
        </p:nvGrpSpPr>
        <p:grpSpPr>
          <a:xfrm>
            <a:off x="1753573" y="3187947"/>
            <a:ext cx="619872" cy="405300"/>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7" name="Group 166"/>
          <p:cNvGrpSpPr/>
          <p:nvPr/>
        </p:nvGrpSpPr>
        <p:grpSpPr>
          <a:xfrm>
            <a:off x="5860257" y="3154853"/>
            <a:ext cx="471483" cy="471483"/>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64" name="Rectangle 63"/>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Company</a:t>
            </a:r>
            <a:endParaRPr lang="en-US" sz="3200" dirty="0">
              <a:solidFill>
                <a:schemeClr val="bg1"/>
              </a:solidFill>
            </a:endParaRPr>
          </a:p>
        </p:txBody>
      </p:sp>
      <p:sp>
        <p:nvSpPr>
          <p:cNvPr id="66" name="Rectangle 6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68771020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strVal val="#ppt_w*0.70"/>
                                          </p:val>
                                        </p:tav>
                                        <p:tav tm="100000">
                                          <p:val>
                                            <p:strVal val="#ppt_w"/>
                                          </p:val>
                                        </p:tav>
                                      </p:tavLst>
                                    </p:anim>
                                    <p:anim calcmode="lin" valueType="num">
                                      <p:cBhvr>
                                        <p:cTn id="8" dur="1000" fill="hold"/>
                                        <p:tgtEl>
                                          <p:spTgt spid="64"/>
                                        </p:tgtEl>
                                        <p:attrNameLst>
                                          <p:attrName>ppt_h</p:attrName>
                                        </p:attrNameLst>
                                      </p:cBhvr>
                                      <p:tavLst>
                                        <p:tav tm="0">
                                          <p:val>
                                            <p:strVal val="#ppt_h"/>
                                          </p:val>
                                        </p:tav>
                                        <p:tav tm="100000">
                                          <p:val>
                                            <p:strVal val="#ppt_h"/>
                                          </p:val>
                                        </p:tav>
                                      </p:tavLst>
                                    </p:anim>
                                    <p:animEffect transition="in" filter="fade">
                                      <p:cBhvr>
                                        <p:cTn id="9" dur="10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1000" fill="hold"/>
                                        <p:tgtEl>
                                          <p:spTgt spid="66"/>
                                        </p:tgtEl>
                                        <p:attrNameLst>
                                          <p:attrName>ppt_w</p:attrName>
                                        </p:attrNameLst>
                                      </p:cBhvr>
                                      <p:tavLst>
                                        <p:tav tm="0">
                                          <p:val>
                                            <p:strVal val="#ppt_w*0.70"/>
                                          </p:val>
                                        </p:tav>
                                        <p:tav tm="100000">
                                          <p:val>
                                            <p:strVal val="#ppt_w"/>
                                          </p:val>
                                        </p:tav>
                                      </p:tavLst>
                                    </p:anim>
                                    <p:anim calcmode="lin" valueType="num">
                                      <p:cBhvr>
                                        <p:cTn id="13" dur="1000" fill="hold"/>
                                        <p:tgtEl>
                                          <p:spTgt spid="66"/>
                                        </p:tgtEl>
                                        <p:attrNameLst>
                                          <p:attrName>ppt_h</p:attrName>
                                        </p:attrNameLst>
                                      </p:cBhvr>
                                      <p:tavLst>
                                        <p:tav tm="0">
                                          <p:val>
                                            <p:strVal val="#ppt_h"/>
                                          </p:val>
                                        </p:tav>
                                        <p:tav tm="100000">
                                          <p:val>
                                            <p:strVal val="#ppt_h"/>
                                          </p:val>
                                        </p:tav>
                                      </p:tavLst>
                                    </p:anim>
                                    <p:animEffect transition="in" filter="fade">
                                      <p:cBhvr>
                                        <p:cTn id="14" dur="1000"/>
                                        <p:tgtEl>
                                          <p:spTgt spid="6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24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9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1000"/>
                                        <p:tgtEl>
                                          <p:spTgt spid="136"/>
                                        </p:tgtEl>
                                      </p:cBhvr>
                                    </p:animEffect>
                                    <p:anim calcmode="lin" valueType="num">
                                      <p:cBhvr>
                                        <p:cTn id="45" dur="1000" fill="hold"/>
                                        <p:tgtEl>
                                          <p:spTgt spid="136"/>
                                        </p:tgtEl>
                                        <p:attrNameLst>
                                          <p:attrName>ppt_x</p:attrName>
                                        </p:attrNameLst>
                                      </p:cBhvr>
                                      <p:tavLst>
                                        <p:tav tm="0">
                                          <p:val>
                                            <p:strVal val="#ppt_x"/>
                                          </p:val>
                                        </p:tav>
                                        <p:tav tm="100000">
                                          <p:val>
                                            <p:strVal val="#ppt_x"/>
                                          </p:val>
                                        </p:tav>
                                      </p:tavLst>
                                    </p:anim>
                                    <p:anim calcmode="lin" valueType="num">
                                      <p:cBhvr>
                                        <p:cTn id="46" dur="10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5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5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6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6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1000"/>
                                        <p:tgtEl>
                                          <p:spTgt spid="137"/>
                                        </p:tgtEl>
                                      </p:cBhvr>
                                    </p:animEffect>
                                    <p:anim calcmode="lin" valueType="num">
                                      <p:cBhvr>
                                        <p:cTn id="69" dur="1000" fill="hold"/>
                                        <p:tgtEl>
                                          <p:spTgt spid="137"/>
                                        </p:tgtEl>
                                        <p:attrNameLst>
                                          <p:attrName>ppt_x</p:attrName>
                                        </p:attrNameLst>
                                      </p:cBhvr>
                                      <p:tavLst>
                                        <p:tav tm="0">
                                          <p:val>
                                            <p:strVal val="#ppt_x"/>
                                          </p:val>
                                        </p:tav>
                                        <p:tav tm="100000">
                                          <p:val>
                                            <p:strVal val="#ppt_x"/>
                                          </p:val>
                                        </p:tav>
                                      </p:tavLst>
                                    </p:anim>
                                    <p:anim calcmode="lin" valueType="num">
                                      <p:cBhvr>
                                        <p:cTn id="70" dur="10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79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84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89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94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99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1000"/>
                                        <p:tgtEl>
                                          <p:spTgt spid="138"/>
                                        </p:tgtEl>
                                      </p:cBhvr>
                                    </p:animEffect>
                                    <p:anim calcmode="lin" valueType="num">
                                      <p:cBhvr>
                                        <p:cTn id="93" dur="1000" fill="hold"/>
                                        <p:tgtEl>
                                          <p:spTgt spid="138"/>
                                        </p:tgtEl>
                                        <p:attrNameLst>
                                          <p:attrName>ppt_x</p:attrName>
                                        </p:attrNameLst>
                                      </p:cBhvr>
                                      <p:tavLst>
                                        <p:tav tm="0">
                                          <p:val>
                                            <p:strVal val="#ppt_x"/>
                                          </p:val>
                                        </p:tav>
                                        <p:tav tm="100000">
                                          <p:val>
                                            <p:strVal val="#ppt_x"/>
                                          </p:val>
                                        </p:tav>
                                      </p:tavLst>
                                    </p:anim>
                                    <p:anim calcmode="lin" valueType="num">
                                      <p:cBhvr>
                                        <p:cTn id="94" dur="10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12110" y="433437"/>
            <a:ext cx="11367781" cy="60679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062034" y="3578963"/>
            <a:ext cx="6067935" cy="464512"/>
          </a:xfrm>
        </p:spPr>
        <p:txBody>
          <a:bodyPr>
            <a:normAutofit/>
          </a:bodyPr>
          <a:lstStyle/>
          <a:p>
            <a:pPr marL="0" indent="0" algn="ctr">
              <a:buNone/>
            </a:pPr>
            <a:r>
              <a:rPr lang="en-US" sz="1600" dirty="0">
                <a:solidFill>
                  <a:schemeClr val="bg1">
                    <a:lumMod val="95000"/>
                  </a:schemeClr>
                </a:solidFill>
              </a:rPr>
              <a:t>Creative Agency Presentation</a:t>
            </a:r>
            <a:endParaRPr lang="en-US" sz="1600" dirty="0">
              <a:solidFill>
                <a:schemeClr val="bg1">
                  <a:lumMod val="95000"/>
                </a:schemeClr>
              </a:solidFill>
            </a:endParaRPr>
          </a:p>
        </p:txBody>
      </p:sp>
      <p:sp>
        <p:nvSpPr>
          <p:cNvPr id="2" name="Title 1"/>
          <p:cNvSpPr>
            <a:spLocks noGrp="1"/>
          </p:cNvSpPr>
          <p:nvPr>
            <p:ph type="ctrTitle" idx="4294967295"/>
          </p:nvPr>
        </p:nvSpPr>
        <p:spPr>
          <a:xfrm>
            <a:off x="3638102" y="2584100"/>
            <a:ext cx="4838988" cy="998521"/>
          </a:xfrm>
        </p:spPr>
        <p:txBody>
          <a:bodyPr>
            <a:normAutofit/>
          </a:bodyPr>
          <a:lstStyle/>
          <a:p>
            <a:r>
              <a:rPr lang="en-US" sz="4267" dirty="0">
                <a:solidFill>
                  <a:schemeClr val="bg1"/>
                </a:solidFill>
              </a:rPr>
              <a:t>ROCKEFELLER</a:t>
            </a:r>
            <a:endParaRPr lang="en-US" sz="4267" dirty="0">
              <a:solidFill>
                <a:schemeClr val="bg1"/>
              </a:solidFill>
            </a:endParaRPr>
          </a:p>
        </p:txBody>
      </p:sp>
    </p:spTree>
    <p:extLst>
      <p:ext uri="{BB962C8B-B14F-4D97-AF65-F5344CB8AC3E}">
        <p14:creationId xmlns:p14="http://schemas.microsoft.com/office/powerpoint/2010/main" val="335615693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Oval 9"/>
          <p:cNvSpPr/>
          <p:nvPr/>
        </p:nvSpPr>
        <p:spPr>
          <a:xfrm>
            <a:off x="1564252" y="2891337"/>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Oval 10"/>
          <p:cNvSpPr/>
          <p:nvPr/>
        </p:nvSpPr>
        <p:spPr>
          <a:xfrm>
            <a:off x="5596738" y="2891337"/>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Oval 11"/>
          <p:cNvSpPr/>
          <p:nvPr/>
        </p:nvSpPr>
        <p:spPr>
          <a:xfrm>
            <a:off x="9629232" y="2891337"/>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7"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Why We Are Here?</a:t>
            </a:r>
            <a:endParaRPr lang="en-US" sz="1600" i="1" dirty="0"/>
          </a:p>
        </p:txBody>
      </p:sp>
      <p:cxnSp>
        <p:nvCxnSpPr>
          <p:cNvPr id="128" name="Straight Connector 127"/>
          <p:cNvCxnSpPr/>
          <p:nvPr/>
        </p:nvCxnSpPr>
        <p:spPr>
          <a:xfrm>
            <a:off x="4175767" y="3429001"/>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169852" y="3429001"/>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785357"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Vision</a:t>
            </a:r>
          </a:p>
        </p:txBody>
      </p:sp>
      <p:sp>
        <p:nvSpPr>
          <p:cNvPr id="134" name="Subtitle 2"/>
          <p:cNvSpPr txBox="1">
            <a:spLocks/>
          </p:cNvSpPr>
          <p:nvPr/>
        </p:nvSpPr>
        <p:spPr>
          <a:xfrm>
            <a:off x="4790243"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err="1"/>
              <a:t>Mision</a:t>
            </a:r>
            <a:endParaRPr lang="en-US" sz="1600" i="1" dirty="0"/>
          </a:p>
        </p:txBody>
      </p:sp>
      <p:sp>
        <p:nvSpPr>
          <p:cNvPr id="135" name="Subtitle 2"/>
          <p:cNvSpPr txBox="1">
            <a:spLocks/>
          </p:cNvSpPr>
          <p:nvPr/>
        </p:nvSpPr>
        <p:spPr>
          <a:xfrm>
            <a:off x="8822733"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Goals</a:t>
            </a:r>
          </a:p>
        </p:txBody>
      </p:sp>
      <p:sp>
        <p:nvSpPr>
          <p:cNvPr id="136" name="TextBox 135"/>
          <p:cNvSpPr txBox="1"/>
          <p:nvPr/>
        </p:nvSpPr>
        <p:spPr>
          <a:xfrm>
            <a:off x="774553"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37" name="TextBox 136"/>
          <p:cNvSpPr txBox="1"/>
          <p:nvPr/>
        </p:nvSpPr>
        <p:spPr>
          <a:xfrm>
            <a:off x="4779441"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38" name="TextBox 137"/>
          <p:cNvSpPr txBox="1"/>
          <p:nvPr/>
        </p:nvSpPr>
        <p:spPr>
          <a:xfrm>
            <a:off x="8784329"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grpSp>
        <p:nvGrpSpPr>
          <p:cNvPr id="139" name="Group 138"/>
          <p:cNvGrpSpPr/>
          <p:nvPr/>
        </p:nvGrpSpPr>
        <p:grpSpPr>
          <a:xfrm>
            <a:off x="9849237" y="3111342"/>
            <a:ext cx="558511" cy="558511"/>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2" name="Group 161"/>
          <p:cNvGrpSpPr/>
          <p:nvPr/>
        </p:nvGrpSpPr>
        <p:grpSpPr>
          <a:xfrm>
            <a:off x="1753573" y="3187947"/>
            <a:ext cx="619872" cy="405300"/>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7" name="Group 166"/>
          <p:cNvGrpSpPr/>
          <p:nvPr/>
        </p:nvGrpSpPr>
        <p:grpSpPr>
          <a:xfrm>
            <a:off x="5860257" y="3154853"/>
            <a:ext cx="471483" cy="471483"/>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64" name="Rectangle 63"/>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Company</a:t>
            </a:r>
            <a:endParaRPr lang="en-US" sz="3200" dirty="0">
              <a:solidFill>
                <a:schemeClr val="bg1"/>
              </a:solidFill>
            </a:endParaRPr>
          </a:p>
        </p:txBody>
      </p:sp>
      <p:sp>
        <p:nvSpPr>
          <p:cNvPr id="66" name="Rectangle 6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9348966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strVal val="#ppt_w*0.70"/>
                                          </p:val>
                                        </p:tav>
                                        <p:tav tm="100000">
                                          <p:val>
                                            <p:strVal val="#ppt_w"/>
                                          </p:val>
                                        </p:tav>
                                      </p:tavLst>
                                    </p:anim>
                                    <p:anim calcmode="lin" valueType="num">
                                      <p:cBhvr>
                                        <p:cTn id="8" dur="1000" fill="hold"/>
                                        <p:tgtEl>
                                          <p:spTgt spid="64"/>
                                        </p:tgtEl>
                                        <p:attrNameLst>
                                          <p:attrName>ppt_h</p:attrName>
                                        </p:attrNameLst>
                                      </p:cBhvr>
                                      <p:tavLst>
                                        <p:tav tm="0">
                                          <p:val>
                                            <p:strVal val="#ppt_h"/>
                                          </p:val>
                                        </p:tav>
                                        <p:tav tm="100000">
                                          <p:val>
                                            <p:strVal val="#ppt_h"/>
                                          </p:val>
                                        </p:tav>
                                      </p:tavLst>
                                    </p:anim>
                                    <p:animEffect transition="in" filter="fade">
                                      <p:cBhvr>
                                        <p:cTn id="9" dur="10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1000" fill="hold"/>
                                        <p:tgtEl>
                                          <p:spTgt spid="66"/>
                                        </p:tgtEl>
                                        <p:attrNameLst>
                                          <p:attrName>ppt_w</p:attrName>
                                        </p:attrNameLst>
                                      </p:cBhvr>
                                      <p:tavLst>
                                        <p:tav tm="0">
                                          <p:val>
                                            <p:strVal val="#ppt_w*0.70"/>
                                          </p:val>
                                        </p:tav>
                                        <p:tav tm="100000">
                                          <p:val>
                                            <p:strVal val="#ppt_w"/>
                                          </p:val>
                                        </p:tav>
                                      </p:tavLst>
                                    </p:anim>
                                    <p:anim calcmode="lin" valueType="num">
                                      <p:cBhvr>
                                        <p:cTn id="13" dur="1000" fill="hold"/>
                                        <p:tgtEl>
                                          <p:spTgt spid="66"/>
                                        </p:tgtEl>
                                        <p:attrNameLst>
                                          <p:attrName>ppt_h</p:attrName>
                                        </p:attrNameLst>
                                      </p:cBhvr>
                                      <p:tavLst>
                                        <p:tav tm="0">
                                          <p:val>
                                            <p:strVal val="#ppt_h"/>
                                          </p:val>
                                        </p:tav>
                                        <p:tav tm="100000">
                                          <p:val>
                                            <p:strVal val="#ppt_h"/>
                                          </p:val>
                                        </p:tav>
                                      </p:tavLst>
                                    </p:anim>
                                    <p:animEffect transition="in" filter="fade">
                                      <p:cBhvr>
                                        <p:cTn id="14" dur="1000"/>
                                        <p:tgtEl>
                                          <p:spTgt spid="6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24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9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1000"/>
                                        <p:tgtEl>
                                          <p:spTgt spid="136"/>
                                        </p:tgtEl>
                                      </p:cBhvr>
                                    </p:animEffect>
                                    <p:anim calcmode="lin" valueType="num">
                                      <p:cBhvr>
                                        <p:cTn id="45" dur="1000" fill="hold"/>
                                        <p:tgtEl>
                                          <p:spTgt spid="136"/>
                                        </p:tgtEl>
                                        <p:attrNameLst>
                                          <p:attrName>ppt_x</p:attrName>
                                        </p:attrNameLst>
                                      </p:cBhvr>
                                      <p:tavLst>
                                        <p:tav tm="0">
                                          <p:val>
                                            <p:strVal val="#ppt_x"/>
                                          </p:val>
                                        </p:tav>
                                        <p:tav tm="100000">
                                          <p:val>
                                            <p:strVal val="#ppt_x"/>
                                          </p:val>
                                        </p:tav>
                                      </p:tavLst>
                                    </p:anim>
                                    <p:anim calcmode="lin" valueType="num">
                                      <p:cBhvr>
                                        <p:cTn id="46" dur="10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5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5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6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6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1000"/>
                                        <p:tgtEl>
                                          <p:spTgt spid="137"/>
                                        </p:tgtEl>
                                      </p:cBhvr>
                                    </p:animEffect>
                                    <p:anim calcmode="lin" valueType="num">
                                      <p:cBhvr>
                                        <p:cTn id="69" dur="1000" fill="hold"/>
                                        <p:tgtEl>
                                          <p:spTgt spid="137"/>
                                        </p:tgtEl>
                                        <p:attrNameLst>
                                          <p:attrName>ppt_x</p:attrName>
                                        </p:attrNameLst>
                                      </p:cBhvr>
                                      <p:tavLst>
                                        <p:tav tm="0">
                                          <p:val>
                                            <p:strVal val="#ppt_x"/>
                                          </p:val>
                                        </p:tav>
                                        <p:tav tm="100000">
                                          <p:val>
                                            <p:strVal val="#ppt_x"/>
                                          </p:val>
                                        </p:tav>
                                      </p:tavLst>
                                    </p:anim>
                                    <p:anim calcmode="lin" valueType="num">
                                      <p:cBhvr>
                                        <p:cTn id="70" dur="10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79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84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89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94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99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1000"/>
                                        <p:tgtEl>
                                          <p:spTgt spid="138"/>
                                        </p:tgtEl>
                                      </p:cBhvr>
                                    </p:animEffect>
                                    <p:anim calcmode="lin" valueType="num">
                                      <p:cBhvr>
                                        <p:cTn id="93" dur="1000" fill="hold"/>
                                        <p:tgtEl>
                                          <p:spTgt spid="138"/>
                                        </p:tgtEl>
                                        <p:attrNameLst>
                                          <p:attrName>ppt_x</p:attrName>
                                        </p:attrNameLst>
                                      </p:cBhvr>
                                      <p:tavLst>
                                        <p:tav tm="0">
                                          <p:val>
                                            <p:strVal val="#ppt_x"/>
                                          </p:val>
                                        </p:tav>
                                        <p:tav tm="100000">
                                          <p:val>
                                            <p:strVal val="#ppt_x"/>
                                          </p:val>
                                        </p:tav>
                                      </p:tavLst>
                                    </p:anim>
                                    <p:anim calcmode="lin" valueType="num">
                                      <p:cBhvr>
                                        <p:cTn id="94" dur="10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ardrop 9"/>
          <p:cNvSpPr/>
          <p:nvPr/>
        </p:nvSpPr>
        <p:spPr>
          <a:xfrm>
            <a:off x="1564252" y="2891337"/>
            <a:ext cx="998521" cy="99852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eardrop 10"/>
          <p:cNvSpPr/>
          <p:nvPr/>
        </p:nvSpPr>
        <p:spPr>
          <a:xfrm>
            <a:off x="5596738" y="2891337"/>
            <a:ext cx="998521" cy="99852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ardrop 11"/>
          <p:cNvSpPr/>
          <p:nvPr/>
        </p:nvSpPr>
        <p:spPr>
          <a:xfrm>
            <a:off x="9629232" y="2891337"/>
            <a:ext cx="998521" cy="998521"/>
          </a:xfrm>
          <a:prstGeom prst="teardrop">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7" name="Subtitle 2"/>
          <p:cNvSpPr txBox="1">
            <a:spLocks/>
          </p:cNvSpPr>
          <p:nvPr/>
        </p:nvSpPr>
        <p:spPr>
          <a:xfrm>
            <a:off x="3676506" y="2046432"/>
            <a:ext cx="4838988"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Why We Are Here?</a:t>
            </a:r>
            <a:endParaRPr lang="en-US" sz="1600" i="1" dirty="0"/>
          </a:p>
        </p:txBody>
      </p:sp>
      <p:cxnSp>
        <p:nvCxnSpPr>
          <p:cNvPr id="128" name="Straight Connector 127"/>
          <p:cNvCxnSpPr/>
          <p:nvPr/>
        </p:nvCxnSpPr>
        <p:spPr>
          <a:xfrm>
            <a:off x="4175767" y="3429001"/>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a:off x="8169852" y="3429001"/>
            <a:ext cx="0" cy="245789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3" name="Subtitle 2"/>
          <p:cNvSpPr txBox="1">
            <a:spLocks/>
          </p:cNvSpPr>
          <p:nvPr/>
        </p:nvSpPr>
        <p:spPr>
          <a:xfrm>
            <a:off x="785357"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Vision</a:t>
            </a:r>
          </a:p>
        </p:txBody>
      </p:sp>
      <p:sp>
        <p:nvSpPr>
          <p:cNvPr id="134" name="Subtitle 2"/>
          <p:cNvSpPr txBox="1">
            <a:spLocks/>
          </p:cNvSpPr>
          <p:nvPr/>
        </p:nvSpPr>
        <p:spPr>
          <a:xfrm>
            <a:off x="4790243"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err="1"/>
              <a:t>Mision</a:t>
            </a:r>
            <a:endParaRPr lang="en-US" sz="1600" i="1" dirty="0"/>
          </a:p>
        </p:txBody>
      </p:sp>
      <p:sp>
        <p:nvSpPr>
          <p:cNvPr id="135" name="Subtitle 2"/>
          <p:cNvSpPr txBox="1">
            <a:spLocks/>
          </p:cNvSpPr>
          <p:nvPr/>
        </p:nvSpPr>
        <p:spPr>
          <a:xfrm>
            <a:off x="8822733" y="4116629"/>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Goals</a:t>
            </a:r>
          </a:p>
        </p:txBody>
      </p:sp>
      <p:sp>
        <p:nvSpPr>
          <p:cNvPr id="136" name="TextBox 135"/>
          <p:cNvSpPr txBox="1"/>
          <p:nvPr/>
        </p:nvSpPr>
        <p:spPr>
          <a:xfrm>
            <a:off x="774553"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37" name="TextBox 136"/>
          <p:cNvSpPr txBox="1"/>
          <p:nvPr/>
        </p:nvSpPr>
        <p:spPr>
          <a:xfrm>
            <a:off x="4779441"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38" name="TextBox 137"/>
          <p:cNvSpPr txBox="1"/>
          <p:nvPr/>
        </p:nvSpPr>
        <p:spPr>
          <a:xfrm>
            <a:off x="8784329" y="4712624"/>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grpSp>
        <p:nvGrpSpPr>
          <p:cNvPr id="139" name="Group 138"/>
          <p:cNvGrpSpPr/>
          <p:nvPr/>
        </p:nvGrpSpPr>
        <p:grpSpPr>
          <a:xfrm>
            <a:off x="9849237" y="3111342"/>
            <a:ext cx="558511" cy="558511"/>
            <a:chOff x="4027488" y="3387726"/>
            <a:chExt cx="246062" cy="246062"/>
          </a:xfrm>
        </p:grpSpPr>
        <p:sp>
          <p:nvSpPr>
            <p:cNvPr id="140" name="Line 3120"/>
            <p:cNvSpPr>
              <a:spLocks noChangeShapeType="1"/>
            </p:cNvSpPr>
            <p:nvPr/>
          </p:nvSpPr>
          <p:spPr bwMode="auto">
            <a:xfrm flipV="1">
              <a:off x="4146550" y="3522663"/>
              <a:ext cx="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121"/>
            <p:cNvSpPr>
              <a:spLocks noChangeShapeType="1"/>
            </p:cNvSpPr>
            <p:nvPr/>
          </p:nvSpPr>
          <p:spPr bwMode="auto">
            <a:xfrm flipV="1">
              <a:off x="40957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122"/>
            <p:cNvSpPr>
              <a:spLocks noChangeShapeType="1"/>
            </p:cNvSpPr>
            <p:nvPr/>
          </p:nvSpPr>
          <p:spPr bwMode="auto">
            <a:xfrm flipH="1" flipV="1">
              <a:off x="4146550" y="3522663"/>
              <a:ext cx="50800" cy="11112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3123"/>
            <p:cNvSpPr>
              <a:spLocks noChangeArrowheads="1"/>
            </p:cNvSpPr>
            <p:nvPr/>
          </p:nvSpPr>
          <p:spPr bwMode="auto">
            <a:xfrm>
              <a:off x="4137025" y="3506788"/>
              <a:ext cx="17463" cy="15875"/>
            </a:xfrm>
            <a:prstGeom prst="rect">
              <a:avLst/>
            </a:prstGeom>
            <a:solidFill>
              <a:srgbClr val="ABCFD3"/>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4" name="Freeform 3124"/>
            <p:cNvSpPr>
              <a:spLocks/>
            </p:cNvSpPr>
            <p:nvPr/>
          </p:nvSpPr>
          <p:spPr bwMode="auto">
            <a:xfrm>
              <a:off x="4179888" y="3387726"/>
              <a:ext cx="68263" cy="127000"/>
            </a:xfrm>
            <a:custGeom>
              <a:avLst/>
              <a:gdLst>
                <a:gd name="T0" fmla="*/ 54 w 86"/>
                <a:gd name="T1" fmla="*/ 81 h 161"/>
                <a:gd name="T2" fmla="*/ 54 w 86"/>
                <a:gd name="T3" fmla="*/ 81 h 161"/>
                <a:gd name="T4" fmla="*/ 54 w 86"/>
                <a:gd name="T5" fmla="*/ 65 h 161"/>
                <a:gd name="T6" fmla="*/ 57 w 86"/>
                <a:gd name="T7" fmla="*/ 50 h 161"/>
                <a:gd name="T8" fmla="*/ 59 w 86"/>
                <a:gd name="T9" fmla="*/ 35 h 161"/>
                <a:gd name="T10" fmla="*/ 63 w 86"/>
                <a:gd name="T11" fmla="*/ 24 h 161"/>
                <a:gd name="T12" fmla="*/ 69 w 86"/>
                <a:gd name="T13" fmla="*/ 14 h 161"/>
                <a:gd name="T14" fmla="*/ 74 w 86"/>
                <a:gd name="T15" fmla="*/ 7 h 161"/>
                <a:gd name="T16" fmla="*/ 79 w 86"/>
                <a:gd name="T17" fmla="*/ 2 h 161"/>
                <a:gd name="T18" fmla="*/ 83 w 86"/>
                <a:gd name="T19" fmla="*/ 0 h 161"/>
                <a:gd name="T20" fmla="*/ 86 w 86"/>
                <a:gd name="T21" fmla="*/ 0 h 161"/>
                <a:gd name="T22" fmla="*/ 32 w 86"/>
                <a:gd name="T23" fmla="*/ 0 h 161"/>
                <a:gd name="T24" fmla="*/ 32 w 86"/>
                <a:gd name="T25" fmla="*/ 0 h 161"/>
                <a:gd name="T26" fmla="*/ 30 w 86"/>
                <a:gd name="T27" fmla="*/ 0 h 161"/>
                <a:gd name="T28" fmla="*/ 26 w 86"/>
                <a:gd name="T29" fmla="*/ 2 h 161"/>
                <a:gd name="T30" fmla="*/ 20 w 86"/>
                <a:gd name="T31" fmla="*/ 7 h 161"/>
                <a:gd name="T32" fmla="*/ 15 w 86"/>
                <a:gd name="T33" fmla="*/ 14 h 161"/>
                <a:gd name="T34" fmla="*/ 10 w 86"/>
                <a:gd name="T35" fmla="*/ 24 h 161"/>
                <a:gd name="T36" fmla="*/ 6 w 86"/>
                <a:gd name="T37" fmla="*/ 35 h 161"/>
                <a:gd name="T38" fmla="*/ 3 w 86"/>
                <a:gd name="T39" fmla="*/ 50 h 161"/>
                <a:gd name="T40" fmla="*/ 0 w 86"/>
                <a:gd name="T41" fmla="*/ 65 h 161"/>
                <a:gd name="T42" fmla="*/ 0 w 86"/>
                <a:gd name="T43" fmla="*/ 81 h 161"/>
                <a:gd name="T44" fmla="*/ 0 w 86"/>
                <a:gd name="T45" fmla="*/ 81 h 161"/>
                <a:gd name="T46" fmla="*/ 0 w 86"/>
                <a:gd name="T47" fmla="*/ 97 h 161"/>
                <a:gd name="T48" fmla="*/ 3 w 86"/>
                <a:gd name="T49" fmla="*/ 112 h 161"/>
                <a:gd name="T50" fmla="*/ 6 w 86"/>
                <a:gd name="T51" fmla="*/ 126 h 161"/>
                <a:gd name="T52" fmla="*/ 10 w 86"/>
                <a:gd name="T53" fmla="*/ 137 h 161"/>
                <a:gd name="T54" fmla="*/ 15 w 86"/>
                <a:gd name="T55" fmla="*/ 148 h 161"/>
                <a:gd name="T56" fmla="*/ 20 w 86"/>
                <a:gd name="T57" fmla="*/ 154 h 161"/>
                <a:gd name="T58" fmla="*/ 26 w 86"/>
                <a:gd name="T59" fmla="*/ 160 h 161"/>
                <a:gd name="T60" fmla="*/ 30 w 86"/>
                <a:gd name="T61" fmla="*/ 161 h 161"/>
                <a:gd name="T62" fmla="*/ 32 w 86"/>
                <a:gd name="T63" fmla="*/ 161 h 161"/>
                <a:gd name="T64" fmla="*/ 86 w 86"/>
                <a:gd name="T65" fmla="*/ 161 h 161"/>
                <a:gd name="T66" fmla="*/ 86 w 86"/>
                <a:gd name="T67" fmla="*/ 161 h 161"/>
                <a:gd name="T68" fmla="*/ 83 w 86"/>
                <a:gd name="T69" fmla="*/ 161 h 161"/>
                <a:gd name="T70" fmla="*/ 79 w 86"/>
                <a:gd name="T71" fmla="*/ 160 h 161"/>
                <a:gd name="T72" fmla="*/ 74 w 86"/>
                <a:gd name="T73" fmla="*/ 154 h 161"/>
                <a:gd name="T74" fmla="*/ 69 w 86"/>
                <a:gd name="T75" fmla="*/ 148 h 161"/>
                <a:gd name="T76" fmla="*/ 63 w 86"/>
                <a:gd name="T77" fmla="*/ 137 h 161"/>
                <a:gd name="T78" fmla="*/ 59 w 86"/>
                <a:gd name="T79" fmla="*/ 126 h 161"/>
                <a:gd name="T80" fmla="*/ 57 w 86"/>
                <a:gd name="T81" fmla="*/ 112 h 161"/>
                <a:gd name="T82" fmla="*/ 54 w 86"/>
                <a:gd name="T83" fmla="*/ 97 h 161"/>
                <a:gd name="T84" fmla="*/ 54 w 86"/>
                <a:gd name="T85" fmla="*/ 81 h 161"/>
                <a:gd name="T86" fmla="*/ 54 w 86"/>
                <a:gd name="T87"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 h="161">
                  <a:moveTo>
                    <a:pt x="54" y="81"/>
                  </a:moveTo>
                  <a:lnTo>
                    <a:pt x="54" y="81"/>
                  </a:lnTo>
                  <a:lnTo>
                    <a:pt x="54" y="65"/>
                  </a:lnTo>
                  <a:lnTo>
                    <a:pt x="57" y="50"/>
                  </a:lnTo>
                  <a:lnTo>
                    <a:pt x="59" y="35"/>
                  </a:lnTo>
                  <a:lnTo>
                    <a:pt x="63" y="24"/>
                  </a:lnTo>
                  <a:lnTo>
                    <a:pt x="69" y="14"/>
                  </a:lnTo>
                  <a:lnTo>
                    <a:pt x="74" y="7"/>
                  </a:lnTo>
                  <a:lnTo>
                    <a:pt x="79" y="2"/>
                  </a:lnTo>
                  <a:lnTo>
                    <a:pt x="83" y="0"/>
                  </a:lnTo>
                  <a:lnTo>
                    <a:pt x="86" y="0"/>
                  </a:lnTo>
                  <a:lnTo>
                    <a:pt x="32" y="0"/>
                  </a:lnTo>
                  <a:lnTo>
                    <a:pt x="32" y="0"/>
                  </a:lnTo>
                  <a:lnTo>
                    <a:pt x="30" y="0"/>
                  </a:lnTo>
                  <a:lnTo>
                    <a:pt x="26" y="2"/>
                  </a:lnTo>
                  <a:lnTo>
                    <a:pt x="20" y="7"/>
                  </a:lnTo>
                  <a:lnTo>
                    <a:pt x="15" y="14"/>
                  </a:lnTo>
                  <a:lnTo>
                    <a:pt x="10" y="24"/>
                  </a:lnTo>
                  <a:lnTo>
                    <a:pt x="6" y="35"/>
                  </a:lnTo>
                  <a:lnTo>
                    <a:pt x="3" y="50"/>
                  </a:lnTo>
                  <a:lnTo>
                    <a:pt x="0" y="65"/>
                  </a:lnTo>
                  <a:lnTo>
                    <a:pt x="0" y="81"/>
                  </a:lnTo>
                  <a:lnTo>
                    <a:pt x="0" y="81"/>
                  </a:lnTo>
                  <a:lnTo>
                    <a:pt x="0" y="97"/>
                  </a:lnTo>
                  <a:lnTo>
                    <a:pt x="3" y="112"/>
                  </a:lnTo>
                  <a:lnTo>
                    <a:pt x="6" y="126"/>
                  </a:lnTo>
                  <a:lnTo>
                    <a:pt x="10" y="137"/>
                  </a:lnTo>
                  <a:lnTo>
                    <a:pt x="15" y="148"/>
                  </a:lnTo>
                  <a:lnTo>
                    <a:pt x="20" y="154"/>
                  </a:lnTo>
                  <a:lnTo>
                    <a:pt x="26" y="160"/>
                  </a:lnTo>
                  <a:lnTo>
                    <a:pt x="30" y="161"/>
                  </a:lnTo>
                  <a:lnTo>
                    <a:pt x="32" y="161"/>
                  </a:lnTo>
                  <a:lnTo>
                    <a:pt x="86" y="161"/>
                  </a:lnTo>
                  <a:lnTo>
                    <a:pt x="86" y="161"/>
                  </a:lnTo>
                  <a:lnTo>
                    <a:pt x="83" y="161"/>
                  </a:lnTo>
                  <a:lnTo>
                    <a:pt x="79" y="160"/>
                  </a:lnTo>
                  <a:lnTo>
                    <a:pt x="74" y="154"/>
                  </a:lnTo>
                  <a:lnTo>
                    <a:pt x="69" y="148"/>
                  </a:lnTo>
                  <a:lnTo>
                    <a:pt x="63" y="137"/>
                  </a:lnTo>
                  <a:lnTo>
                    <a:pt x="59" y="126"/>
                  </a:lnTo>
                  <a:lnTo>
                    <a:pt x="57" y="112"/>
                  </a:lnTo>
                  <a:lnTo>
                    <a:pt x="54" y="97"/>
                  </a:lnTo>
                  <a:lnTo>
                    <a:pt x="54" y="81"/>
                  </a:lnTo>
                  <a:lnTo>
                    <a:pt x="54" y="81"/>
                  </a:lnTo>
                  <a:close/>
                </a:path>
              </a:pathLst>
            </a:custGeom>
            <a:solidFill>
              <a:srgbClr val="3F495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5" name="Freeform 3125"/>
            <p:cNvSpPr>
              <a:spLocks/>
            </p:cNvSpPr>
            <p:nvPr/>
          </p:nvSpPr>
          <p:spPr bwMode="auto">
            <a:xfrm>
              <a:off x="4222750" y="3387726"/>
              <a:ext cx="50800" cy="127000"/>
            </a:xfrm>
            <a:custGeom>
              <a:avLst/>
              <a:gdLst>
                <a:gd name="T0" fmla="*/ 64 w 64"/>
                <a:gd name="T1" fmla="*/ 81 h 161"/>
                <a:gd name="T2" fmla="*/ 64 w 64"/>
                <a:gd name="T3" fmla="*/ 81 h 161"/>
                <a:gd name="T4" fmla="*/ 64 w 64"/>
                <a:gd name="T5" fmla="*/ 97 h 161"/>
                <a:gd name="T6" fmla="*/ 62 w 64"/>
                <a:gd name="T7" fmla="*/ 112 h 161"/>
                <a:gd name="T8" fmla="*/ 59 w 64"/>
                <a:gd name="T9" fmla="*/ 126 h 161"/>
                <a:gd name="T10" fmla="*/ 55 w 64"/>
                <a:gd name="T11" fmla="*/ 137 h 161"/>
                <a:gd name="T12" fmla="*/ 49 w 64"/>
                <a:gd name="T13" fmla="*/ 148 h 161"/>
                <a:gd name="T14" fmla="*/ 44 w 64"/>
                <a:gd name="T15" fmla="*/ 154 h 161"/>
                <a:gd name="T16" fmla="*/ 39 w 64"/>
                <a:gd name="T17" fmla="*/ 160 h 161"/>
                <a:gd name="T18" fmla="*/ 35 w 64"/>
                <a:gd name="T19" fmla="*/ 161 h 161"/>
                <a:gd name="T20" fmla="*/ 32 w 64"/>
                <a:gd name="T21" fmla="*/ 161 h 161"/>
                <a:gd name="T22" fmla="*/ 32 w 64"/>
                <a:gd name="T23" fmla="*/ 161 h 161"/>
                <a:gd name="T24" fmla="*/ 29 w 64"/>
                <a:gd name="T25" fmla="*/ 161 h 161"/>
                <a:gd name="T26" fmla="*/ 25 w 64"/>
                <a:gd name="T27" fmla="*/ 160 h 161"/>
                <a:gd name="T28" fmla="*/ 20 w 64"/>
                <a:gd name="T29" fmla="*/ 154 h 161"/>
                <a:gd name="T30" fmla="*/ 15 w 64"/>
                <a:gd name="T31" fmla="*/ 148 h 161"/>
                <a:gd name="T32" fmla="*/ 9 w 64"/>
                <a:gd name="T33" fmla="*/ 137 h 161"/>
                <a:gd name="T34" fmla="*/ 5 w 64"/>
                <a:gd name="T35" fmla="*/ 126 h 161"/>
                <a:gd name="T36" fmla="*/ 3 w 64"/>
                <a:gd name="T37" fmla="*/ 112 h 161"/>
                <a:gd name="T38" fmla="*/ 0 w 64"/>
                <a:gd name="T39" fmla="*/ 97 h 161"/>
                <a:gd name="T40" fmla="*/ 0 w 64"/>
                <a:gd name="T41" fmla="*/ 81 h 161"/>
                <a:gd name="T42" fmla="*/ 0 w 64"/>
                <a:gd name="T43" fmla="*/ 81 h 161"/>
                <a:gd name="T44" fmla="*/ 0 w 64"/>
                <a:gd name="T45" fmla="*/ 65 h 161"/>
                <a:gd name="T46" fmla="*/ 3 w 64"/>
                <a:gd name="T47" fmla="*/ 50 h 161"/>
                <a:gd name="T48" fmla="*/ 5 w 64"/>
                <a:gd name="T49" fmla="*/ 35 h 161"/>
                <a:gd name="T50" fmla="*/ 9 w 64"/>
                <a:gd name="T51" fmla="*/ 24 h 161"/>
                <a:gd name="T52" fmla="*/ 15 w 64"/>
                <a:gd name="T53" fmla="*/ 14 h 161"/>
                <a:gd name="T54" fmla="*/ 20 w 64"/>
                <a:gd name="T55" fmla="*/ 7 h 161"/>
                <a:gd name="T56" fmla="*/ 25 w 64"/>
                <a:gd name="T57" fmla="*/ 2 h 161"/>
                <a:gd name="T58" fmla="*/ 29 w 64"/>
                <a:gd name="T59" fmla="*/ 0 h 161"/>
                <a:gd name="T60" fmla="*/ 32 w 64"/>
                <a:gd name="T61" fmla="*/ 0 h 161"/>
                <a:gd name="T62" fmla="*/ 32 w 64"/>
                <a:gd name="T63" fmla="*/ 0 h 161"/>
                <a:gd name="T64" fmla="*/ 35 w 64"/>
                <a:gd name="T65" fmla="*/ 0 h 161"/>
                <a:gd name="T66" fmla="*/ 39 w 64"/>
                <a:gd name="T67" fmla="*/ 2 h 161"/>
                <a:gd name="T68" fmla="*/ 44 w 64"/>
                <a:gd name="T69" fmla="*/ 7 h 161"/>
                <a:gd name="T70" fmla="*/ 49 w 64"/>
                <a:gd name="T71" fmla="*/ 14 h 161"/>
                <a:gd name="T72" fmla="*/ 55 w 64"/>
                <a:gd name="T73" fmla="*/ 24 h 161"/>
                <a:gd name="T74" fmla="*/ 59 w 64"/>
                <a:gd name="T75" fmla="*/ 35 h 161"/>
                <a:gd name="T76" fmla="*/ 62 w 64"/>
                <a:gd name="T77" fmla="*/ 50 h 161"/>
                <a:gd name="T78" fmla="*/ 64 w 64"/>
                <a:gd name="T79" fmla="*/ 65 h 161"/>
                <a:gd name="T80" fmla="*/ 64 w 64"/>
                <a:gd name="T81" fmla="*/ 81 h 161"/>
                <a:gd name="T82" fmla="*/ 64 w 64"/>
                <a:gd name="T83" fmla="*/ 8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4" h="161">
                  <a:moveTo>
                    <a:pt x="64" y="81"/>
                  </a:moveTo>
                  <a:lnTo>
                    <a:pt x="64" y="81"/>
                  </a:lnTo>
                  <a:lnTo>
                    <a:pt x="64" y="97"/>
                  </a:lnTo>
                  <a:lnTo>
                    <a:pt x="62" y="112"/>
                  </a:lnTo>
                  <a:lnTo>
                    <a:pt x="59" y="126"/>
                  </a:lnTo>
                  <a:lnTo>
                    <a:pt x="55" y="137"/>
                  </a:lnTo>
                  <a:lnTo>
                    <a:pt x="49" y="148"/>
                  </a:lnTo>
                  <a:lnTo>
                    <a:pt x="44" y="154"/>
                  </a:lnTo>
                  <a:lnTo>
                    <a:pt x="39" y="160"/>
                  </a:lnTo>
                  <a:lnTo>
                    <a:pt x="35" y="161"/>
                  </a:lnTo>
                  <a:lnTo>
                    <a:pt x="32" y="161"/>
                  </a:lnTo>
                  <a:lnTo>
                    <a:pt x="32" y="161"/>
                  </a:lnTo>
                  <a:lnTo>
                    <a:pt x="29" y="161"/>
                  </a:lnTo>
                  <a:lnTo>
                    <a:pt x="25" y="160"/>
                  </a:lnTo>
                  <a:lnTo>
                    <a:pt x="20" y="154"/>
                  </a:lnTo>
                  <a:lnTo>
                    <a:pt x="15" y="148"/>
                  </a:lnTo>
                  <a:lnTo>
                    <a:pt x="9" y="137"/>
                  </a:lnTo>
                  <a:lnTo>
                    <a:pt x="5" y="126"/>
                  </a:lnTo>
                  <a:lnTo>
                    <a:pt x="3" y="112"/>
                  </a:lnTo>
                  <a:lnTo>
                    <a:pt x="0" y="97"/>
                  </a:lnTo>
                  <a:lnTo>
                    <a:pt x="0" y="81"/>
                  </a:lnTo>
                  <a:lnTo>
                    <a:pt x="0" y="81"/>
                  </a:lnTo>
                  <a:lnTo>
                    <a:pt x="0" y="65"/>
                  </a:lnTo>
                  <a:lnTo>
                    <a:pt x="3" y="50"/>
                  </a:lnTo>
                  <a:lnTo>
                    <a:pt x="5" y="35"/>
                  </a:lnTo>
                  <a:lnTo>
                    <a:pt x="9" y="24"/>
                  </a:lnTo>
                  <a:lnTo>
                    <a:pt x="15" y="14"/>
                  </a:lnTo>
                  <a:lnTo>
                    <a:pt x="20" y="7"/>
                  </a:lnTo>
                  <a:lnTo>
                    <a:pt x="25" y="2"/>
                  </a:lnTo>
                  <a:lnTo>
                    <a:pt x="29" y="0"/>
                  </a:lnTo>
                  <a:lnTo>
                    <a:pt x="32" y="0"/>
                  </a:lnTo>
                  <a:lnTo>
                    <a:pt x="32" y="0"/>
                  </a:lnTo>
                  <a:lnTo>
                    <a:pt x="35" y="0"/>
                  </a:lnTo>
                  <a:lnTo>
                    <a:pt x="39" y="2"/>
                  </a:lnTo>
                  <a:lnTo>
                    <a:pt x="44" y="7"/>
                  </a:lnTo>
                  <a:lnTo>
                    <a:pt x="49" y="14"/>
                  </a:lnTo>
                  <a:lnTo>
                    <a:pt x="55" y="24"/>
                  </a:lnTo>
                  <a:lnTo>
                    <a:pt x="59" y="35"/>
                  </a:lnTo>
                  <a:lnTo>
                    <a:pt x="62" y="50"/>
                  </a:lnTo>
                  <a:lnTo>
                    <a:pt x="64" y="65"/>
                  </a:lnTo>
                  <a:lnTo>
                    <a:pt x="64" y="81"/>
                  </a:lnTo>
                  <a:lnTo>
                    <a:pt x="64" y="81"/>
                  </a:lnTo>
                  <a:close/>
                </a:path>
              </a:pathLst>
            </a:custGeom>
            <a:solidFill>
              <a:srgbClr val="83AEED"/>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6" name="Freeform 3126"/>
            <p:cNvSpPr>
              <a:spLocks/>
            </p:cNvSpPr>
            <p:nvPr/>
          </p:nvSpPr>
          <p:spPr bwMode="auto">
            <a:xfrm>
              <a:off x="4240213" y="3413126"/>
              <a:ext cx="7938" cy="38100"/>
            </a:xfrm>
            <a:custGeom>
              <a:avLst/>
              <a:gdLst>
                <a:gd name="T0" fmla="*/ 0 w 11"/>
                <a:gd name="T1" fmla="*/ 49 h 49"/>
                <a:gd name="T2" fmla="*/ 0 w 11"/>
                <a:gd name="T3" fmla="*/ 49 h 49"/>
                <a:gd name="T4" fmla="*/ 2 w 11"/>
                <a:gd name="T5" fmla="*/ 30 h 49"/>
                <a:gd name="T6" fmla="*/ 3 w 11"/>
                <a:gd name="T7" fmla="*/ 15 h 49"/>
                <a:gd name="T8" fmla="*/ 7 w 11"/>
                <a:gd name="T9" fmla="*/ 5 h 49"/>
                <a:gd name="T10" fmla="*/ 8 w 11"/>
                <a:gd name="T11" fmla="*/ 2 h 49"/>
                <a:gd name="T12" fmla="*/ 11 w 11"/>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11" h="49">
                  <a:moveTo>
                    <a:pt x="0" y="49"/>
                  </a:moveTo>
                  <a:lnTo>
                    <a:pt x="0" y="49"/>
                  </a:lnTo>
                  <a:lnTo>
                    <a:pt x="2" y="30"/>
                  </a:lnTo>
                  <a:lnTo>
                    <a:pt x="3" y="15"/>
                  </a:lnTo>
                  <a:lnTo>
                    <a:pt x="7" y="5"/>
                  </a:lnTo>
                  <a:lnTo>
                    <a:pt x="8" y="2"/>
                  </a:lnTo>
                  <a:lnTo>
                    <a:pt x="11"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3127"/>
            <p:cNvSpPr>
              <a:spLocks/>
            </p:cNvSpPr>
            <p:nvPr/>
          </p:nvSpPr>
          <p:spPr bwMode="auto">
            <a:xfrm>
              <a:off x="4086225" y="3395663"/>
              <a:ext cx="85725" cy="111125"/>
            </a:xfrm>
            <a:custGeom>
              <a:avLst/>
              <a:gdLst>
                <a:gd name="T0" fmla="*/ 75 w 108"/>
                <a:gd name="T1" fmla="*/ 70 h 139"/>
                <a:gd name="T2" fmla="*/ 75 w 108"/>
                <a:gd name="T3" fmla="*/ 70 h 139"/>
                <a:gd name="T4" fmla="*/ 75 w 108"/>
                <a:gd name="T5" fmla="*/ 56 h 139"/>
                <a:gd name="T6" fmla="*/ 78 w 108"/>
                <a:gd name="T7" fmla="*/ 43 h 139"/>
                <a:gd name="T8" fmla="*/ 81 w 108"/>
                <a:gd name="T9" fmla="*/ 31 h 139"/>
                <a:gd name="T10" fmla="*/ 85 w 108"/>
                <a:gd name="T11" fmla="*/ 20 h 139"/>
                <a:gd name="T12" fmla="*/ 90 w 108"/>
                <a:gd name="T13" fmla="*/ 12 h 139"/>
                <a:gd name="T14" fmla="*/ 95 w 108"/>
                <a:gd name="T15" fmla="*/ 5 h 139"/>
                <a:gd name="T16" fmla="*/ 101 w 108"/>
                <a:gd name="T17" fmla="*/ 1 h 139"/>
                <a:gd name="T18" fmla="*/ 108 w 108"/>
                <a:gd name="T19" fmla="*/ 0 h 139"/>
                <a:gd name="T20" fmla="*/ 32 w 108"/>
                <a:gd name="T21" fmla="*/ 0 h 139"/>
                <a:gd name="T22" fmla="*/ 32 w 108"/>
                <a:gd name="T23" fmla="*/ 0 h 139"/>
                <a:gd name="T24" fmla="*/ 26 w 108"/>
                <a:gd name="T25" fmla="*/ 1 h 139"/>
                <a:gd name="T26" fmla="*/ 20 w 108"/>
                <a:gd name="T27" fmla="*/ 5 h 139"/>
                <a:gd name="T28" fmla="*/ 15 w 108"/>
                <a:gd name="T29" fmla="*/ 12 h 139"/>
                <a:gd name="T30" fmla="*/ 10 w 108"/>
                <a:gd name="T31" fmla="*/ 20 h 139"/>
                <a:gd name="T32" fmla="*/ 6 w 108"/>
                <a:gd name="T33" fmla="*/ 31 h 139"/>
                <a:gd name="T34" fmla="*/ 3 w 108"/>
                <a:gd name="T35" fmla="*/ 43 h 139"/>
                <a:gd name="T36" fmla="*/ 0 w 108"/>
                <a:gd name="T37" fmla="*/ 56 h 139"/>
                <a:gd name="T38" fmla="*/ 0 w 108"/>
                <a:gd name="T39" fmla="*/ 70 h 139"/>
                <a:gd name="T40" fmla="*/ 0 w 108"/>
                <a:gd name="T41" fmla="*/ 70 h 139"/>
                <a:gd name="T42" fmla="*/ 0 w 108"/>
                <a:gd name="T43" fmla="*/ 83 h 139"/>
                <a:gd name="T44" fmla="*/ 3 w 108"/>
                <a:gd name="T45" fmla="*/ 97 h 139"/>
                <a:gd name="T46" fmla="*/ 6 w 108"/>
                <a:gd name="T47" fmla="*/ 109 h 139"/>
                <a:gd name="T48" fmla="*/ 10 w 108"/>
                <a:gd name="T49" fmla="*/ 119 h 139"/>
                <a:gd name="T50" fmla="*/ 15 w 108"/>
                <a:gd name="T51" fmla="*/ 127 h 139"/>
                <a:gd name="T52" fmla="*/ 20 w 108"/>
                <a:gd name="T53" fmla="*/ 134 h 139"/>
                <a:gd name="T54" fmla="*/ 26 w 108"/>
                <a:gd name="T55" fmla="*/ 138 h 139"/>
                <a:gd name="T56" fmla="*/ 32 w 108"/>
                <a:gd name="T57" fmla="*/ 139 h 139"/>
                <a:gd name="T58" fmla="*/ 108 w 108"/>
                <a:gd name="T59" fmla="*/ 139 h 139"/>
                <a:gd name="T60" fmla="*/ 108 w 108"/>
                <a:gd name="T61" fmla="*/ 139 h 139"/>
                <a:gd name="T62" fmla="*/ 101 w 108"/>
                <a:gd name="T63" fmla="*/ 138 h 139"/>
                <a:gd name="T64" fmla="*/ 95 w 108"/>
                <a:gd name="T65" fmla="*/ 134 h 139"/>
                <a:gd name="T66" fmla="*/ 90 w 108"/>
                <a:gd name="T67" fmla="*/ 127 h 139"/>
                <a:gd name="T68" fmla="*/ 85 w 108"/>
                <a:gd name="T69" fmla="*/ 119 h 139"/>
                <a:gd name="T70" fmla="*/ 81 w 108"/>
                <a:gd name="T71" fmla="*/ 109 h 139"/>
                <a:gd name="T72" fmla="*/ 78 w 108"/>
                <a:gd name="T73" fmla="*/ 97 h 139"/>
                <a:gd name="T74" fmla="*/ 75 w 108"/>
                <a:gd name="T75" fmla="*/ 83 h 139"/>
                <a:gd name="T76" fmla="*/ 75 w 108"/>
                <a:gd name="T77" fmla="*/ 70 h 139"/>
                <a:gd name="T78" fmla="*/ 75 w 108"/>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8" h="139">
                  <a:moveTo>
                    <a:pt x="75" y="70"/>
                  </a:moveTo>
                  <a:lnTo>
                    <a:pt x="75" y="70"/>
                  </a:lnTo>
                  <a:lnTo>
                    <a:pt x="75" y="56"/>
                  </a:lnTo>
                  <a:lnTo>
                    <a:pt x="78" y="43"/>
                  </a:lnTo>
                  <a:lnTo>
                    <a:pt x="81" y="31"/>
                  </a:lnTo>
                  <a:lnTo>
                    <a:pt x="85" y="20"/>
                  </a:lnTo>
                  <a:lnTo>
                    <a:pt x="90" y="12"/>
                  </a:lnTo>
                  <a:lnTo>
                    <a:pt x="95" y="5"/>
                  </a:lnTo>
                  <a:lnTo>
                    <a:pt x="101" y="1"/>
                  </a:lnTo>
                  <a:lnTo>
                    <a:pt x="108" y="0"/>
                  </a:lnTo>
                  <a:lnTo>
                    <a:pt x="32" y="0"/>
                  </a:lnTo>
                  <a:lnTo>
                    <a:pt x="32"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2" y="139"/>
                  </a:lnTo>
                  <a:lnTo>
                    <a:pt x="108" y="139"/>
                  </a:lnTo>
                  <a:lnTo>
                    <a:pt x="108" y="139"/>
                  </a:lnTo>
                  <a:lnTo>
                    <a:pt x="101" y="138"/>
                  </a:lnTo>
                  <a:lnTo>
                    <a:pt x="95" y="134"/>
                  </a:lnTo>
                  <a:lnTo>
                    <a:pt x="90" y="127"/>
                  </a:lnTo>
                  <a:lnTo>
                    <a:pt x="85" y="119"/>
                  </a:lnTo>
                  <a:lnTo>
                    <a:pt x="81" y="109"/>
                  </a:lnTo>
                  <a:lnTo>
                    <a:pt x="78" y="97"/>
                  </a:lnTo>
                  <a:lnTo>
                    <a:pt x="75" y="83"/>
                  </a:lnTo>
                  <a:lnTo>
                    <a:pt x="75" y="70"/>
                  </a:lnTo>
                  <a:lnTo>
                    <a:pt x="75" y="7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8" name="Freeform 3128"/>
            <p:cNvSpPr>
              <a:spLocks/>
            </p:cNvSpPr>
            <p:nvPr/>
          </p:nvSpPr>
          <p:spPr bwMode="auto">
            <a:xfrm>
              <a:off x="4068763" y="3395663"/>
              <a:ext cx="42863" cy="111125"/>
            </a:xfrm>
            <a:custGeom>
              <a:avLst/>
              <a:gdLst>
                <a:gd name="T0" fmla="*/ 21 w 53"/>
                <a:gd name="T1" fmla="*/ 70 h 139"/>
                <a:gd name="T2" fmla="*/ 21 w 53"/>
                <a:gd name="T3" fmla="*/ 70 h 139"/>
                <a:gd name="T4" fmla="*/ 21 w 53"/>
                <a:gd name="T5" fmla="*/ 56 h 139"/>
                <a:gd name="T6" fmla="*/ 24 w 53"/>
                <a:gd name="T7" fmla="*/ 43 h 139"/>
                <a:gd name="T8" fmla="*/ 27 w 53"/>
                <a:gd name="T9" fmla="*/ 31 h 139"/>
                <a:gd name="T10" fmla="*/ 31 w 53"/>
                <a:gd name="T11" fmla="*/ 20 h 139"/>
                <a:gd name="T12" fmla="*/ 36 w 53"/>
                <a:gd name="T13" fmla="*/ 12 h 139"/>
                <a:gd name="T14" fmla="*/ 41 w 53"/>
                <a:gd name="T15" fmla="*/ 5 h 139"/>
                <a:gd name="T16" fmla="*/ 47 w 53"/>
                <a:gd name="T17" fmla="*/ 1 h 139"/>
                <a:gd name="T18" fmla="*/ 53 w 53"/>
                <a:gd name="T19" fmla="*/ 0 h 139"/>
                <a:gd name="T20" fmla="*/ 32 w 53"/>
                <a:gd name="T21" fmla="*/ 0 h 139"/>
                <a:gd name="T22" fmla="*/ 32 w 53"/>
                <a:gd name="T23" fmla="*/ 0 h 139"/>
                <a:gd name="T24" fmla="*/ 25 w 53"/>
                <a:gd name="T25" fmla="*/ 1 h 139"/>
                <a:gd name="T26" fmla="*/ 20 w 53"/>
                <a:gd name="T27" fmla="*/ 5 h 139"/>
                <a:gd name="T28" fmla="*/ 15 w 53"/>
                <a:gd name="T29" fmla="*/ 12 h 139"/>
                <a:gd name="T30" fmla="*/ 9 w 53"/>
                <a:gd name="T31" fmla="*/ 20 h 139"/>
                <a:gd name="T32" fmla="*/ 5 w 53"/>
                <a:gd name="T33" fmla="*/ 31 h 139"/>
                <a:gd name="T34" fmla="*/ 3 w 53"/>
                <a:gd name="T35" fmla="*/ 43 h 139"/>
                <a:gd name="T36" fmla="*/ 0 w 53"/>
                <a:gd name="T37" fmla="*/ 56 h 139"/>
                <a:gd name="T38" fmla="*/ 0 w 53"/>
                <a:gd name="T39" fmla="*/ 70 h 139"/>
                <a:gd name="T40" fmla="*/ 0 w 53"/>
                <a:gd name="T41" fmla="*/ 70 h 139"/>
                <a:gd name="T42" fmla="*/ 0 w 53"/>
                <a:gd name="T43" fmla="*/ 83 h 139"/>
                <a:gd name="T44" fmla="*/ 3 w 53"/>
                <a:gd name="T45" fmla="*/ 97 h 139"/>
                <a:gd name="T46" fmla="*/ 5 w 53"/>
                <a:gd name="T47" fmla="*/ 109 h 139"/>
                <a:gd name="T48" fmla="*/ 9 w 53"/>
                <a:gd name="T49" fmla="*/ 119 h 139"/>
                <a:gd name="T50" fmla="*/ 15 w 53"/>
                <a:gd name="T51" fmla="*/ 127 h 139"/>
                <a:gd name="T52" fmla="*/ 20 w 53"/>
                <a:gd name="T53" fmla="*/ 134 h 139"/>
                <a:gd name="T54" fmla="*/ 25 w 53"/>
                <a:gd name="T55" fmla="*/ 138 h 139"/>
                <a:gd name="T56" fmla="*/ 32 w 53"/>
                <a:gd name="T57" fmla="*/ 139 h 139"/>
                <a:gd name="T58" fmla="*/ 53 w 53"/>
                <a:gd name="T59" fmla="*/ 139 h 139"/>
                <a:gd name="T60" fmla="*/ 53 w 53"/>
                <a:gd name="T61" fmla="*/ 139 h 139"/>
                <a:gd name="T62" fmla="*/ 47 w 53"/>
                <a:gd name="T63" fmla="*/ 138 h 139"/>
                <a:gd name="T64" fmla="*/ 41 w 53"/>
                <a:gd name="T65" fmla="*/ 134 h 139"/>
                <a:gd name="T66" fmla="*/ 36 w 53"/>
                <a:gd name="T67" fmla="*/ 127 h 139"/>
                <a:gd name="T68" fmla="*/ 31 w 53"/>
                <a:gd name="T69" fmla="*/ 119 h 139"/>
                <a:gd name="T70" fmla="*/ 27 w 53"/>
                <a:gd name="T71" fmla="*/ 109 h 139"/>
                <a:gd name="T72" fmla="*/ 24 w 53"/>
                <a:gd name="T73" fmla="*/ 97 h 139"/>
                <a:gd name="T74" fmla="*/ 21 w 53"/>
                <a:gd name="T75" fmla="*/ 83 h 139"/>
                <a:gd name="T76" fmla="*/ 21 w 53"/>
                <a:gd name="T77" fmla="*/ 70 h 139"/>
                <a:gd name="T78" fmla="*/ 21 w 53"/>
                <a:gd name="T79"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139">
                  <a:moveTo>
                    <a:pt x="21" y="70"/>
                  </a:moveTo>
                  <a:lnTo>
                    <a:pt x="21" y="70"/>
                  </a:lnTo>
                  <a:lnTo>
                    <a:pt x="21" y="56"/>
                  </a:lnTo>
                  <a:lnTo>
                    <a:pt x="24" y="43"/>
                  </a:lnTo>
                  <a:lnTo>
                    <a:pt x="27" y="31"/>
                  </a:lnTo>
                  <a:lnTo>
                    <a:pt x="31" y="20"/>
                  </a:lnTo>
                  <a:lnTo>
                    <a:pt x="36" y="12"/>
                  </a:lnTo>
                  <a:lnTo>
                    <a:pt x="41" y="5"/>
                  </a:lnTo>
                  <a:lnTo>
                    <a:pt x="47" y="1"/>
                  </a:lnTo>
                  <a:lnTo>
                    <a:pt x="53" y="0"/>
                  </a:lnTo>
                  <a:lnTo>
                    <a:pt x="32" y="0"/>
                  </a:lnTo>
                  <a:lnTo>
                    <a:pt x="32" y="0"/>
                  </a:lnTo>
                  <a:lnTo>
                    <a:pt x="25" y="1"/>
                  </a:lnTo>
                  <a:lnTo>
                    <a:pt x="20" y="5"/>
                  </a:lnTo>
                  <a:lnTo>
                    <a:pt x="15" y="12"/>
                  </a:lnTo>
                  <a:lnTo>
                    <a:pt x="9" y="20"/>
                  </a:lnTo>
                  <a:lnTo>
                    <a:pt x="5" y="31"/>
                  </a:lnTo>
                  <a:lnTo>
                    <a:pt x="3" y="43"/>
                  </a:lnTo>
                  <a:lnTo>
                    <a:pt x="0" y="56"/>
                  </a:lnTo>
                  <a:lnTo>
                    <a:pt x="0" y="70"/>
                  </a:lnTo>
                  <a:lnTo>
                    <a:pt x="0" y="70"/>
                  </a:lnTo>
                  <a:lnTo>
                    <a:pt x="0" y="83"/>
                  </a:lnTo>
                  <a:lnTo>
                    <a:pt x="3" y="97"/>
                  </a:lnTo>
                  <a:lnTo>
                    <a:pt x="5" y="109"/>
                  </a:lnTo>
                  <a:lnTo>
                    <a:pt x="9" y="119"/>
                  </a:lnTo>
                  <a:lnTo>
                    <a:pt x="15" y="127"/>
                  </a:lnTo>
                  <a:lnTo>
                    <a:pt x="20" y="134"/>
                  </a:lnTo>
                  <a:lnTo>
                    <a:pt x="25" y="138"/>
                  </a:lnTo>
                  <a:lnTo>
                    <a:pt x="32" y="139"/>
                  </a:lnTo>
                  <a:lnTo>
                    <a:pt x="53" y="139"/>
                  </a:lnTo>
                  <a:lnTo>
                    <a:pt x="53" y="139"/>
                  </a:lnTo>
                  <a:lnTo>
                    <a:pt x="47" y="138"/>
                  </a:lnTo>
                  <a:lnTo>
                    <a:pt x="41" y="134"/>
                  </a:lnTo>
                  <a:lnTo>
                    <a:pt x="36" y="127"/>
                  </a:lnTo>
                  <a:lnTo>
                    <a:pt x="31" y="119"/>
                  </a:lnTo>
                  <a:lnTo>
                    <a:pt x="27" y="109"/>
                  </a:lnTo>
                  <a:lnTo>
                    <a:pt x="24" y="97"/>
                  </a:lnTo>
                  <a:lnTo>
                    <a:pt x="21" y="83"/>
                  </a:lnTo>
                  <a:lnTo>
                    <a:pt x="21" y="70"/>
                  </a:lnTo>
                  <a:lnTo>
                    <a:pt x="21" y="7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49" name="Freeform 3129"/>
            <p:cNvSpPr>
              <a:spLocks/>
            </p:cNvSpPr>
            <p:nvPr/>
          </p:nvSpPr>
          <p:spPr bwMode="auto">
            <a:xfrm>
              <a:off x="4146550" y="3395663"/>
              <a:ext cx="46038" cy="111125"/>
            </a:xfrm>
            <a:custGeom>
              <a:avLst/>
              <a:gdLst>
                <a:gd name="T0" fmla="*/ 59 w 59"/>
                <a:gd name="T1" fmla="*/ 0 h 139"/>
                <a:gd name="T2" fmla="*/ 33 w 59"/>
                <a:gd name="T3" fmla="*/ 0 h 139"/>
                <a:gd name="T4" fmla="*/ 33 w 59"/>
                <a:gd name="T5" fmla="*/ 0 h 139"/>
                <a:gd name="T6" fmla="*/ 26 w 59"/>
                <a:gd name="T7" fmla="*/ 1 h 139"/>
                <a:gd name="T8" fmla="*/ 20 w 59"/>
                <a:gd name="T9" fmla="*/ 5 h 139"/>
                <a:gd name="T10" fmla="*/ 15 w 59"/>
                <a:gd name="T11" fmla="*/ 12 h 139"/>
                <a:gd name="T12" fmla="*/ 10 w 59"/>
                <a:gd name="T13" fmla="*/ 20 h 139"/>
                <a:gd name="T14" fmla="*/ 6 w 59"/>
                <a:gd name="T15" fmla="*/ 31 h 139"/>
                <a:gd name="T16" fmla="*/ 3 w 59"/>
                <a:gd name="T17" fmla="*/ 43 h 139"/>
                <a:gd name="T18" fmla="*/ 0 w 59"/>
                <a:gd name="T19" fmla="*/ 56 h 139"/>
                <a:gd name="T20" fmla="*/ 0 w 59"/>
                <a:gd name="T21" fmla="*/ 70 h 139"/>
                <a:gd name="T22" fmla="*/ 0 w 59"/>
                <a:gd name="T23" fmla="*/ 70 h 139"/>
                <a:gd name="T24" fmla="*/ 0 w 59"/>
                <a:gd name="T25" fmla="*/ 83 h 139"/>
                <a:gd name="T26" fmla="*/ 3 w 59"/>
                <a:gd name="T27" fmla="*/ 97 h 139"/>
                <a:gd name="T28" fmla="*/ 6 w 59"/>
                <a:gd name="T29" fmla="*/ 109 h 139"/>
                <a:gd name="T30" fmla="*/ 10 w 59"/>
                <a:gd name="T31" fmla="*/ 119 h 139"/>
                <a:gd name="T32" fmla="*/ 15 w 59"/>
                <a:gd name="T33" fmla="*/ 127 h 139"/>
                <a:gd name="T34" fmla="*/ 20 w 59"/>
                <a:gd name="T35" fmla="*/ 134 h 139"/>
                <a:gd name="T36" fmla="*/ 26 w 59"/>
                <a:gd name="T37" fmla="*/ 138 h 139"/>
                <a:gd name="T38" fmla="*/ 33 w 59"/>
                <a:gd name="T39" fmla="*/ 139 h 139"/>
                <a:gd name="T40" fmla="*/ 59 w 59"/>
                <a:gd name="T41" fmla="*/ 139 h 139"/>
                <a:gd name="T42" fmla="*/ 59 w 59"/>
                <a:gd name="T43" fmla="*/ 139 h 139"/>
                <a:gd name="T44" fmla="*/ 53 w 59"/>
                <a:gd name="T45" fmla="*/ 127 h 139"/>
                <a:gd name="T46" fmla="*/ 47 w 59"/>
                <a:gd name="T47" fmla="*/ 110 h 139"/>
                <a:gd name="T48" fmla="*/ 45 w 59"/>
                <a:gd name="T49" fmla="*/ 91 h 139"/>
                <a:gd name="T50" fmla="*/ 43 w 59"/>
                <a:gd name="T51" fmla="*/ 70 h 139"/>
                <a:gd name="T52" fmla="*/ 43 w 59"/>
                <a:gd name="T53" fmla="*/ 70 h 139"/>
                <a:gd name="T54" fmla="*/ 45 w 59"/>
                <a:gd name="T55" fmla="*/ 48 h 139"/>
                <a:gd name="T56" fmla="*/ 47 w 59"/>
                <a:gd name="T57" fmla="*/ 30 h 139"/>
                <a:gd name="T58" fmla="*/ 53 w 59"/>
                <a:gd name="T59" fmla="*/ 12 h 139"/>
                <a:gd name="T60" fmla="*/ 59 w 59"/>
                <a:gd name="T61" fmla="*/ 0 h 139"/>
                <a:gd name="T62" fmla="*/ 59 w 59"/>
                <a:gd name="T63"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139">
                  <a:moveTo>
                    <a:pt x="59" y="0"/>
                  </a:moveTo>
                  <a:lnTo>
                    <a:pt x="33" y="0"/>
                  </a:lnTo>
                  <a:lnTo>
                    <a:pt x="33" y="0"/>
                  </a:lnTo>
                  <a:lnTo>
                    <a:pt x="26" y="1"/>
                  </a:lnTo>
                  <a:lnTo>
                    <a:pt x="20" y="5"/>
                  </a:lnTo>
                  <a:lnTo>
                    <a:pt x="15" y="12"/>
                  </a:lnTo>
                  <a:lnTo>
                    <a:pt x="10" y="20"/>
                  </a:lnTo>
                  <a:lnTo>
                    <a:pt x="6" y="31"/>
                  </a:lnTo>
                  <a:lnTo>
                    <a:pt x="3" y="43"/>
                  </a:lnTo>
                  <a:lnTo>
                    <a:pt x="0" y="56"/>
                  </a:lnTo>
                  <a:lnTo>
                    <a:pt x="0" y="70"/>
                  </a:lnTo>
                  <a:lnTo>
                    <a:pt x="0" y="70"/>
                  </a:lnTo>
                  <a:lnTo>
                    <a:pt x="0" y="83"/>
                  </a:lnTo>
                  <a:lnTo>
                    <a:pt x="3" y="97"/>
                  </a:lnTo>
                  <a:lnTo>
                    <a:pt x="6" y="109"/>
                  </a:lnTo>
                  <a:lnTo>
                    <a:pt x="10" y="119"/>
                  </a:lnTo>
                  <a:lnTo>
                    <a:pt x="15" y="127"/>
                  </a:lnTo>
                  <a:lnTo>
                    <a:pt x="20" y="134"/>
                  </a:lnTo>
                  <a:lnTo>
                    <a:pt x="26" y="138"/>
                  </a:lnTo>
                  <a:lnTo>
                    <a:pt x="33" y="139"/>
                  </a:lnTo>
                  <a:lnTo>
                    <a:pt x="59" y="139"/>
                  </a:lnTo>
                  <a:lnTo>
                    <a:pt x="59" y="139"/>
                  </a:lnTo>
                  <a:lnTo>
                    <a:pt x="53" y="127"/>
                  </a:lnTo>
                  <a:lnTo>
                    <a:pt x="47" y="110"/>
                  </a:lnTo>
                  <a:lnTo>
                    <a:pt x="45" y="91"/>
                  </a:lnTo>
                  <a:lnTo>
                    <a:pt x="43" y="70"/>
                  </a:lnTo>
                  <a:lnTo>
                    <a:pt x="43" y="70"/>
                  </a:lnTo>
                  <a:lnTo>
                    <a:pt x="45" y="48"/>
                  </a:lnTo>
                  <a:lnTo>
                    <a:pt x="47" y="30"/>
                  </a:lnTo>
                  <a:lnTo>
                    <a:pt x="53" y="12"/>
                  </a:lnTo>
                  <a:lnTo>
                    <a:pt x="59" y="0"/>
                  </a:lnTo>
                  <a:lnTo>
                    <a:pt x="59"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0" name="Freeform 3130"/>
            <p:cNvSpPr>
              <a:spLocks/>
            </p:cNvSpPr>
            <p:nvPr/>
          </p:nvSpPr>
          <p:spPr bwMode="auto">
            <a:xfrm>
              <a:off x="4027488" y="3413126"/>
              <a:ext cx="49213" cy="76200"/>
            </a:xfrm>
            <a:custGeom>
              <a:avLst/>
              <a:gdLst>
                <a:gd name="T0" fmla="*/ 63 w 63"/>
                <a:gd name="T1" fmla="*/ 0 h 97"/>
                <a:gd name="T2" fmla="*/ 22 w 63"/>
                <a:gd name="T3" fmla="*/ 0 h 97"/>
                <a:gd name="T4" fmla="*/ 22 w 63"/>
                <a:gd name="T5" fmla="*/ 0 h 97"/>
                <a:gd name="T6" fmla="*/ 18 w 63"/>
                <a:gd name="T7" fmla="*/ 2 h 97"/>
                <a:gd name="T8" fmla="*/ 14 w 63"/>
                <a:gd name="T9" fmla="*/ 5 h 97"/>
                <a:gd name="T10" fmla="*/ 10 w 63"/>
                <a:gd name="T11" fmla="*/ 9 h 97"/>
                <a:gd name="T12" fmla="*/ 7 w 63"/>
                <a:gd name="T13" fmla="*/ 15 h 97"/>
                <a:gd name="T14" fmla="*/ 4 w 63"/>
                <a:gd name="T15" fmla="*/ 22 h 97"/>
                <a:gd name="T16" fmla="*/ 2 w 63"/>
                <a:gd name="T17" fmla="*/ 30 h 97"/>
                <a:gd name="T18" fmla="*/ 0 w 63"/>
                <a:gd name="T19" fmla="*/ 39 h 97"/>
                <a:gd name="T20" fmla="*/ 0 w 63"/>
                <a:gd name="T21" fmla="*/ 49 h 97"/>
                <a:gd name="T22" fmla="*/ 0 w 63"/>
                <a:gd name="T23" fmla="*/ 49 h 97"/>
                <a:gd name="T24" fmla="*/ 0 w 63"/>
                <a:gd name="T25" fmla="*/ 58 h 97"/>
                <a:gd name="T26" fmla="*/ 2 w 63"/>
                <a:gd name="T27" fmla="*/ 67 h 97"/>
                <a:gd name="T28" fmla="*/ 4 w 63"/>
                <a:gd name="T29" fmla="*/ 76 h 97"/>
                <a:gd name="T30" fmla="*/ 7 w 63"/>
                <a:gd name="T31" fmla="*/ 82 h 97"/>
                <a:gd name="T32" fmla="*/ 10 w 63"/>
                <a:gd name="T33" fmla="*/ 89 h 97"/>
                <a:gd name="T34" fmla="*/ 14 w 63"/>
                <a:gd name="T35" fmla="*/ 93 h 97"/>
                <a:gd name="T36" fmla="*/ 18 w 63"/>
                <a:gd name="T37" fmla="*/ 96 h 97"/>
                <a:gd name="T38" fmla="*/ 22 w 63"/>
                <a:gd name="T39" fmla="*/ 97 h 97"/>
                <a:gd name="T40" fmla="*/ 63 w 63"/>
                <a:gd name="T41" fmla="*/ 97 h 97"/>
                <a:gd name="T42" fmla="*/ 63 w 63"/>
                <a:gd name="T43" fmla="*/ 97 h 97"/>
                <a:gd name="T44" fmla="*/ 59 w 63"/>
                <a:gd name="T45" fmla="*/ 86 h 97"/>
                <a:gd name="T46" fmla="*/ 57 w 63"/>
                <a:gd name="T47" fmla="*/ 76 h 97"/>
                <a:gd name="T48" fmla="*/ 54 w 63"/>
                <a:gd name="T49" fmla="*/ 62 h 97"/>
                <a:gd name="T50" fmla="*/ 54 w 63"/>
                <a:gd name="T51" fmla="*/ 49 h 97"/>
                <a:gd name="T52" fmla="*/ 54 w 63"/>
                <a:gd name="T53" fmla="*/ 49 h 97"/>
                <a:gd name="T54" fmla="*/ 54 w 63"/>
                <a:gd name="T55" fmla="*/ 35 h 97"/>
                <a:gd name="T56" fmla="*/ 57 w 63"/>
                <a:gd name="T57" fmla="*/ 22 h 97"/>
                <a:gd name="T58" fmla="*/ 59 w 63"/>
                <a:gd name="T59" fmla="*/ 11 h 97"/>
                <a:gd name="T60" fmla="*/ 63 w 63"/>
                <a:gd name="T61" fmla="*/ 0 h 97"/>
                <a:gd name="T62" fmla="*/ 63 w 63"/>
                <a:gd name="T6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3" h="97">
                  <a:moveTo>
                    <a:pt x="63" y="0"/>
                  </a:moveTo>
                  <a:lnTo>
                    <a:pt x="22" y="0"/>
                  </a:lnTo>
                  <a:lnTo>
                    <a:pt x="22" y="0"/>
                  </a:lnTo>
                  <a:lnTo>
                    <a:pt x="18" y="2"/>
                  </a:lnTo>
                  <a:lnTo>
                    <a:pt x="14" y="5"/>
                  </a:lnTo>
                  <a:lnTo>
                    <a:pt x="10" y="9"/>
                  </a:lnTo>
                  <a:lnTo>
                    <a:pt x="7" y="15"/>
                  </a:lnTo>
                  <a:lnTo>
                    <a:pt x="4" y="22"/>
                  </a:lnTo>
                  <a:lnTo>
                    <a:pt x="2" y="30"/>
                  </a:lnTo>
                  <a:lnTo>
                    <a:pt x="0" y="39"/>
                  </a:lnTo>
                  <a:lnTo>
                    <a:pt x="0" y="49"/>
                  </a:lnTo>
                  <a:lnTo>
                    <a:pt x="0" y="49"/>
                  </a:lnTo>
                  <a:lnTo>
                    <a:pt x="0" y="58"/>
                  </a:lnTo>
                  <a:lnTo>
                    <a:pt x="2" y="67"/>
                  </a:lnTo>
                  <a:lnTo>
                    <a:pt x="4" y="76"/>
                  </a:lnTo>
                  <a:lnTo>
                    <a:pt x="7" y="82"/>
                  </a:lnTo>
                  <a:lnTo>
                    <a:pt x="10" y="89"/>
                  </a:lnTo>
                  <a:lnTo>
                    <a:pt x="14" y="93"/>
                  </a:lnTo>
                  <a:lnTo>
                    <a:pt x="18" y="96"/>
                  </a:lnTo>
                  <a:lnTo>
                    <a:pt x="22" y="97"/>
                  </a:lnTo>
                  <a:lnTo>
                    <a:pt x="63" y="97"/>
                  </a:lnTo>
                  <a:lnTo>
                    <a:pt x="63" y="97"/>
                  </a:lnTo>
                  <a:lnTo>
                    <a:pt x="59" y="86"/>
                  </a:lnTo>
                  <a:lnTo>
                    <a:pt x="57" y="76"/>
                  </a:lnTo>
                  <a:lnTo>
                    <a:pt x="54" y="62"/>
                  </a:lnTo>
                  <a:lnTo>
                    <a:pt x="54" y="49"/>
                  </a:lnTo>
                  <a:lnTo>
                    <a:pt x="54" y="49"/>
                  </a:lnTo>
                  <a:lnTo>
                    <a:pt x="54" y="35"/>
                  </a:lnTo>
                  <a:lnTo>
                    <a:pt x="57" y="22"/>
                  </a:lnTo>
                  <a:lnTo>
                    <a:pt x="59" y="11"/>
                  </a:lnTo>
                  <a:lnTo>
                    <a:pt x="63" y="0"/>
                  </a:lnTo>
                  <a:lnTo>
                    <a:pt x="63" y="0"/>
                  </a:lnTo>
                  <a:close/>
                </a:path>
              </a:pathLst>
            </a:custGeom>
            <a:solidFill>
              <a:srgbClr val="EFEAE1"/>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51" name="Freeform 3131"/>
            <p:cNvSpPr>
              <a:spLocks/>
            </p:cNvSpPr>
            <p:nvPr/>
          </p:nvSpPr>
          <p:spPr bwMode="auto">
            <a:xfrm>
              <a:off x="4043363" y="3413126"/>
              <a:ext cx="17463" cy="76200"/>
            </a:xfrm>
            <a:custGeom>
              <a:avLst/>
              <a:gdLst>
                <a:gd name="T0" fmla="*/ 21 w 21"/>
                <a:gd name="T1" fmla="*/ 0 h 97"/>
                <a:gd name="T2" fmla="*/ 21 w 21"/>
                <a:gd name="T3" fmla="*/ 0 h 97"/>
                <a:gd name="T4" fmla="*/ 17 w 21"/>
                <a:gd name="T5" fmla="*/ 2 h 97"/>
                <a:gd name="T6" fmla="*/ 13 w 21"/>
                <a:gd name="T7" fmla="*/ 5 h 97"/>
                <a:gd name="T8" fmla="*/ 9 w 21"/>
                <a:gd name="T9" fmla="*/ 9 h 97"/>
                <a:gd name="T10" fmla="*/ 6 w 21"/>
                <a:gd name="T11" fmla="*/ 15 h 97"/>
                <a:gd name="T12" fmla="*/ 4 w 21"/>
                <a:gd name="T13" fmla="*/ 22 h 97"/>
                <a:gd name="T14" fmla="*/ 1 w 21"/>
                <a:gd name="T15" fmla="*/ 30 h 97"/>
                <a:gd name="T16" fmla="*/ 0 w 21"/>
                <a:gd name="T17" fmla="*/ 39 h 97"/>
                <a:gd name="T18" fmla="*/ 0 w 21"/>
                <a:gd name="T19" fmla="*/ 49 h 97"/>
                <a:gd name="T20" fmla="*/ 0 w 21"/>
                <a:gd name="T21" fmla="*/ 49 h 97"/>
                <a:gd name="T22" fmla="*/ 0 w 21"/>
                <a:gd name="T23" fmla="*/ 58 h 97"/>
                <a:gd name="T24" fmla="*/ 1 w 21"/>
                <a:gd name="T25" fmla="*/ 67 h 97"/>
                <a:gd name="T26" fmla="*/ 4 w 21"/>
                <a:gd name="T27" fmla="*/ 76 h 97"/>
                <a:gd name="T28" fmla="*/ 6 w 21"/>
                <a:gd name="T29" fmla="*/ 82 h 97"/>
                <a:gd name="T30" fmla="*/ 9 w 21"/>
                <a:gd name="T31" fmla="*/ 89 h 97"/>
                <a:gd name="T32" fmla="*/ 13 w 21"/>
                <a:gd name="T33" fmla="*/ 93 h 97"/>
                <a:gd name="T34" fmla="*/ 17 w 21"/>
                <a:gd name="T35" fmla="*/ 96 h 97"/>
                <a:gd name="T36" fmla="*/ 21 w 21"/>
                <a:gd name="T3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97">
                  <a:moveTo>
                    <a:pt x="21" y="0"/>
                  </a:moveTo>
                  <a:lnTo>
                    <a:pt x="21" y="0"/>
                  </a:lnTo>
                  <a:lnTo>
                    <a:pt x="17" y="2"/>
                  </a:lnTo>
                  <a:lnTo>
                    <a:pt x="13" y="5"/>
                  </a:lnTo>
                  <a:lnTo>
                    <a:pt x="9" y="9"/>
                  </a:lnTo>
                  <a:lnTo>
                    <a:pt x="6" y="15"/>
                  </a:lnTo>
                  <a:lnTo>
                    <a:pt x="4" y="22"/>
                  </a:lnTo>
                  <a:lnTo>
                    <a:pt x="1" y="30"/>
                  </a:lnTo>
                  <a:lnTo>
                    <a:pt x="0" y="39"/>
                  </a:lnTo>
                  <a:lnTo>
                    <a:pt x="0" y="49"/>
                  </a:lnTo>
                  <a:lnTo>
                    <a:pt x="0" y="49"/>
                  </a:lnTo>
                  <a:lnTo>
                    <a:pt x="0" y="58"/>
                  </a:lnTo>
                  <a:lnTo>
                    <a:pt x="1" y="67"/>
                  </a:lnTo>
                  <a:lnTo>
                    <a:pt x="4" y="76"/>
                  </a:lnTo>
                  <a:lnTo>
                    <a:pt x="6" y="82"/>
                  </a:lnTo>
                  <a:lnTo>
                    <a:pt x="9" y="89"/>
                  </a:lnTo>
                  <a:lnTo>
                    <a:pt x="13" y="93"/>
                  </a:lnTo>
                  <a:lnTo>
                    <a:pt x="17" y="96"/>
                  </a:lnTo>
                  <a:lnTo>
                    <a:pt x="21" y="97"/>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132"/>
            <p:cNvSpPr>
              <a:spLocks noChangeShapeType="1"/>
            </p:cNvSpPr>
            <p:nvPr/>
          </p:nvSpPr>
          <p:spPr bwMode="auto">
            <a:xfrm flipH="1">
              <a:off x="4156075" y="3494088"/>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133"/>
            <p:cNvSpPr>
              <a:spLocks noChangeShapeType="1"/>
            </p:cNvSpPr>
            <p:nvPr/>
          </p:nvSpPr>
          <p:spPr bwMode="auto">
            <a:xfrm flipH="1">
              <a:off x="4156075" y="3408363"/>
              <a:ext cx="30163"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134"/>
            <p:cNvSpPr>
              <a:spLocks noChangeShapeType="1"/>
            </p:cNvSpPr>
            <p:nvPr/>
          </p:nvSpPr>
          <p:spPr bwMode="auto">
            <a:xfrm flipH="1">
              <a:off x="4149725" y="34258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135"/>
            <p:cNvSpPr>
              <a:spLocks noChangeShapeType="1"/>
            </p:cNvSpPr>
            <p:nvPr/>
          </p:nvSpPr>
          <p:spPr bwMode="auto">
            <a:xfrm flipH="1">
              <a:off x="4149725" y="3476626"/>
              <a:ext cx="31750"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136"/>
            <p:cNvSpPr>
              <a:spLocks noChangeShapeType="1"/>
            </p:cNvSpPr>
            <p:nvPr/>
          </p:nvSpPr>
          <p:spPr bwMode="auto">
            <a:xfrm flipH="1">
              <a:off x="4146550" y="3459163"/>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137"/>
            <p:cNvSpPr>
              <a:spLocks noChangeShapeType="1"/>
            </p:cNvSpPr>
            <p:nvPr/>
          </p:nvSpPr>
          <p:spPr bwMode="auto">
            <a:xfrm flipH="1">
              <a:off x="4146550" y="3443288"/>
              <a:ext cx="333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138"/>
            <p:cNvSpPr>
              <a:spLocks noChangeShapeType="1"/>
            </p:cNvSpPr>
            <p:nvPr/>
          </p:nvSpPr>
          <p:spPr bwMode="auto">
            <a:xfrm flipH="1">
              <a:off x="4214813" y="3451226"/>
              <a:ext cx="7938"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139"/>
            <p:cNvSpPr>
              <a:spLocks noChangeShapeType="1"/>
            </p:cNvSpPr>
            <p:nvPr/>
          </p:nvSpPr>
          <p:spPr bwMode="auto">
            <a:xfrm flipH="1">
              <a:off x="4121150" y="3413126"/>
              <a:ext cx="7938" cy="0"/>
            </a:xfrm>
            <a:prstGeom prst="line">
              <a:avLst/>
            </a:prstGeom>
            <a:noFill/>
            <a:ln w="5">
              <a:solidFill>
                <a:srgbClr val="E45544"/>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140"/>
            <p:cNvSpPr>
              <a:spLocks noChangeShapeType="1"/>
            </p:cNvSpPr>
            <p:nvPr/>
          </p:nvSpPr>
          <p:spPr bwMode="auto">
            <a:xfrm flipH="1">
              <a:off x="4217988" y="3416301"/>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141"/>
            <p:cNvSpPr>
              <a:spLocks noChangeShapeType="1"/>
            </p:cNvSpPr>
            <p:nvPr/>
          </p:nvSpPr>
          <p:spPr bwMode="auto">
            <a:xfrm flipH="1">
              <a:off x="4217988" y="3484563"/>
              <a:ext cx="9525" cy="0"/>
            </a:xfrm>
            <a:prstGeom prst="line">
              <a:avLst/>
            </a:prstGeom>
            <a:noFill/>
            <a:ln w="5">
              <a:solidFill>
                <a:srgbClr val="0E101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2" name="Group 161"/>
          <p:cNvGrpSpPr/>
          <p:nvPr/>
        </p:nvGrpSpPr>
        <p:grpSpPr>
          <a:xfrm>
            <a:off x="1753573" y="3187947"/>
            <a:ext cx="619872" cy="405300"/>
            <a:chOff x="1285875" y="1851026"/>
            <a:chExt cx="247650" cy="161925"/>
          </a:xfrm>
        </p:grpSpPr>
        <p:sp>
          <p:nvSpPr>
            <p:cNvPr id="163" name="Freeform 2280"/>
            <p:cNvSpPr>
              <a:spLocks/>
            </p:cNvSpPr>
            <p:nvPr/>
          </p:nvSpPr>
          <p:spPr bwMode="auto">
            <a:xfrm>
              <a:off x="1285875" y="1851026"/>
              <a:ext cx="247650" cy="161925"/>
            </a:xfrm>
            <a:custGeom>
              <a:avLst/>
              <a:gdLst>
                <a:gd name="T0" fmla="*/ 311 w 311"/>
                <a:gd name="T1" fmla="*/ 101 h 203"/>
                <a:gd name="T2" fmla="*/ 311 w 311"/>
                <a:gd name="T3" fmla="*/ 101 h 203"/>
                <a:gd name="T4" fmla="*/ 303 w 311"/>
                <a:gd name="T5" fmla="*/ 116 h 203"/>
                <a:gd name="T6" fmla="*/ 291 w 311"/>
                <a:gd name="T7" fmla="*/ 132 h 203"/>
                <a:gd name="T8" fmla="*/ 276 w 311"/>
                <a:gd name="T9" fmla="*/ 148 h 203"/>
                <a:gd name="T10" fmla="*/ 258 w 311"/>
                <a:gd name="T11" fmla="*/ 166 h 203"/>
                <a:gd name="T12" fmla="*/ 248 w 311"/>
                <a:gd name="T13" fmla="*/ 172 h 203"/>
                <a:gd name="T14" fmla="*/ 236 w 311"/>
                <a:gd name="T15" fmla="*/ 180 h 203"/>
                <a:gd name="T16" fmla="*/ 226 w 311"/>
                <a:gd name="T17" fmla="*/ 187 h 203"/>
                <a:gd name="T18" fmla="*/ 212 w 311"/>
                <a:gd name="T19" fmla="*/ 193 h 203"/>
                <a:gd name="T20" fmla="*/ 199 w 311"/>
                <a:gd name="T21" fmla="*/ 197 h 203"/>
                <a:gd name="T22" fmla="*/ 185 w 311"/>
                <a:gd name="T23" fmla="*/ 201 h 203"/>
                <a:gd name="T24" fmla="*/ 171 w 311"/>
                <a:gd name="T25" fmla="*/ 202 h 203"/>
                <a:gd name="T26" fmla="*/ 156 w 311"/>
                <a:gd name="T27" fmla="*/ 203 h 203"/>
                <a:gd name="T28" fmla="*/ 156 w 311"/>
                <a:gd name="T29" fmla="*/ 203 h 203"/>
                <a:gd name="T30" fmla="*/ 141 w 311"/>
                <a:gd name="T31" fmla="*/ 202 h 203"/>
                <a:gd name="T32" fmla="*/ 126 w 311"/>
                <a:gd name="T33" fmla="*/ 201 h 203"/>
                <a:gd name="T34" fmla="*/ 113 w 311"/>
                <a:gd name="T35" fmla="*/ 197 h 203"/>
                <a:gd name="T36" fmla="*/ 100 w 311"/>
                <a:gd name="T37" fmla="*/ 193 h 203"/>
                <a:gd name="T38" fmla="*/ 86 w 311"/>
                <a:gd name="T39" fmla="*/ 187 h 203"/>
                <a:gd name="T40" fmla="*/ 75 w 311"/>
                <a:gd name="T41" fmla="*/ 180 h 203"/>
                <a:gd name="T42" fmla="*/ 63 w 311"/>
                <a:gd name="T43" fmla="*/ 172 h 203"/>
                <a:gd name="T44" fmla="*/ 54 w 311"/>
                <a:gd name="T45" fmla="*/ 166 h 203"/>
                <a:gd name="T46" fmla="*/ 35 w 311"/>
                <a:gd name="T47" fmla="*/ 148 h 203"/>
                <a:gd name="T48" fmla="*/ 20 w 311"/>
                <a:gd name="T49" fmla="*/ 132 h 203"/>
                <a:gd name="T50" fmla="*/ 8 w 311"/>
                <a:gd name="T51" fmla="*/ 116 h 203"/>
                <a:gd name="T52" fmla="*/ 0 w 311"/>
                <a:gd name="T53" fmla="*/ 101 h 203"/>
                <a:gd name="T54" fmla="*/ 0 w 311"/>
                <a:gd name="T55" fmla="*/ 101 h 203"/>
                <a:gd name="T56" fmla="*/ 8 w 311"/>
                <a:gd name="T57" fmla="*/ 87 h 203"/>
                <a:gd name="T58" fmla="*/ 20 w 311"/>
                <a:gd name="T59" fmla="*/ 71 h 203"/>
                <a:gd name="T60" fmla="*/ 35 w 311"/>
                <a:gd name="T61" fmla="*/ 54 h 203"/>
                <a:gd name="T62" fmla="*/ 54 w 311"/>
                <a:gd name="T63" fmla="*/ 37 h 203"/>
                <a:gd name="T64" fmla="*/ 63 w 311"/>
                <a:gd name="T65" fmla="*/ 30 h 203"/>
                <a:gd name="T66" fmla="*/ 75 w 311"/>
                <a:gd name="T67" fmla="*/ 22 h 203"/>
                <a:gd name="T68" fmla="*/ 86 w 311"/>
                <a:gd name="T69" fmla="*/ 16 h 203"/>
                <a:gd name="T70" fmla="*/ 100 w 311"/>
                <a:gd name="T71" fmla="*/ 10 h 203"/>
                <a:gd name="T72" fmla="*/ 113 w 311"/>
                <a:gd name="T73" fmla="*/ 6 h 203"/>
                <a:gd name="T74" fmla="*/ 126 w 311"/>
                <a:gd name="T75" fmla="*/ 2 h 203"/>
                <a:gd name="T76" fmla="*/ 141 w 311"/>
                <a:gd name="T77" fmla="*/ 1 h 203"/>
                <a:gd name="T78" fmla="*/ 156 w 311"/>
                <a:gd name="T79" fmla="*/ 0 h 203"/>
                <a:gd name="T80" fmla="*/ 156 w 311"/>
                <a:gd name="T81" fmla="*/ 0 h 203"/>
                <a:gd name="T82" fmla="*/ 171 w 311"/>
                <a:gd name="T83" fmla="*/ 1 h 203"/>
                <a:gd name="T84" fmla="*/ 185 w 311"/>
                <a:gd name="T85" fmla="*/ 2 h 203"/>
                <a:gd name="T86" fmla="*/ 199 w 311"/>
                <a:gd name="T87" fmla="*/ 6 h 203"/>
                <a:gd name="T88" fmla="*/ 212 w 311"/>
                <a:gd name="T89" fmla="*/ 10 h 203"/>
                <a:gd name="T90" fmla="*/ 226 w 311"/>
                <a:gd name="T91" fmla="*/ 16 h 203"/>
                <a:gd name="T92" fmla="*/ 236 w 311"/>
                <a:gd name="T93" fmla="*/ 22 h 203"/>
                <a:gd name="T94" fmla="*/ 248 w 311"/>
                <a:gd name="T95" fmla="*/ 30 h 203"/>
                <a:gd name="T96" fmla="*/ 258 w 311"/>
                <a:gd name="T97" fmla="*/ 37 h 203"/>
                <a:gd name="T98" fmla="*/ 276 w 311"/>
                <a:gd name="T99" fmla="*/ 54 h 203"/>
                <a:gd name="T100" fmla="*/ 291 w 311"/>
                <a:gd name="T101" fmla="*/ 71 h 203"/>
                <a:gd name="T102" fmla="*/ 303 w 311"/>
                <a:gd name="T103" fmla="*/ 87 h 203"/>
                <a:gd name="T104" fmla="*/ 311 w 311"/>
                <a:gd name="T105" fmla="*/ 101 h 203"/>
                <a:gd name="T106" fmla="*/ 311 w 311"/>
                <a:gd name="T107" fmla="*/ 1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1" h="203">
                  <a:moveTo>
                    <a:pt x="311" y="101"/>
                  </a:moveTo>
                  <a:lnTo>
                    <a:pt x="311" y="101"/>
                  </a:lnTo>
                  <a:lnTo>
                    <a:pt x="303" y="116"/>
                  </a:lnTo>
                  <a:lnTo>
                    <a:pt x="291" y="132"/>
                  </a:lnTo>
                  <a:lnTo>
                    <a:pt x="276" y="148"/>
                  </a:lnTo>
                  <a:lnTo>
                    <a:pt x="258" y="166"/>
                  </a:lnTo>
                  <a:lnTo>
                    <a:pt x="248" y="172"/>
                  </a:lnTo>
                  <a:lnTo>
                    <a:pt x="236" y="180"/>
                  </a:lnTo>
                  <a:lnTo>
                    <a:pt x="226" y="187"/>
                  </a:lnTo>
                  <a:lnTo>
                    <a:pt x="212" y="193"/>
                  </a:lnTo>
                  <a:lnTo>
                    <a:pt x="199" y="197"/>
                  </a:lnTo>
                  <a:lnTo>
                    <a:pt x="185" y="201"/>
                  </a:lnTo>
                  <a:lnTo>
                    <a:pt x="171" y="202"/>
                  </a:lnTo>
                  <a:lnTo>
                    <a:pt x="156" y="203"/>
                  </a:lnTo>
                  <a:lnTo>
                    <a:pt x="156" y="203"/>
                  </a:lnTo>
                  <a:lnTo>
                    <a:pt x="141" y="202"/>
                  </a:lnTo>
                  <a:lnTo>
                    <a:pt x="126" y="201"/>
                  </a:lnTo>
                  <a:lnTo>
                    <a:pt x="113" y="197"/>
                  </a:lnTo>
                  <a:lnTo>
                    <a:pt x="100" y="193"/>
                  </a:lnTo>
                  <a:lnTo>
                    <a:pt x="86" y="187"/>
                  </a:lnTo>
                  <a:lnTo>
                    <a:pt x="75" y="180"/>
                  </a:lnTo>
                  <a:lnTo>
                    <a:pt x="63" y="172"/>
                  </a:lnTo>
                  <a:lnTo>
                    <a:pt x="54" y="166"/>
                  </a:lnTo>
                  <a:lnTo>
                    <a:pt x="35" y="148"/>
                  </a:lnTo>
                  <a:lnTo>
                    <a:pt x="20" y="132"/>
                  </a:lnTo>
                  <a:lnTo>
                    <a:pt x="8" y="116"/>
                  </a:lnTo>
                  <a:lnTo>
                    <a:pt x="0" y="101"/>
                  </a:lnTo>
                  <a:lnTo>
                    <a:pt x="0" y="101"/>
                  </a:lnTo>
                  <a:lnTo>
                    <a:pt x="8" y="87"/>
                  </a:lnTo>
                  <a:lnTo>
                    <a:pt x="20" y="71"/>
                  </a:lnTo>
                  <a:lnTo>
                    <a:pt x="35" y="54"/>
                  </a:lnTo>
                  <a:lnTo>
                    <a:pt x="54" y="37"/>
                  </a:lnTo>
                  <a:lnTo>
                    <a:pt x="63" y="30"/>
                  </a:lnTo>
                  <a:lnTo>
                    <a:pt x="75" y="22"/>
                  </a:lnTo>
                  <a:lnTo>
                    <a:pt x="86" y="16"/>
                  </a:lnTo>
                  <a:lnTo>
                    <a:pt x="100" y="10"/>
                  </a:lnTo>
                  <a:lnTo>
                    <a:pt x="113" y="6"/>
                  </a:lnTo>
                  <a:lnTo>
                    <a:pt x="126" y="2"/>
                  </a:lnTo>
                  <a:lnTo>
                    <a:pt x="141" y="1"/>
                  </a:lnTo>
                  <a:lnTo>
                    <a:pt x="156" y="0"/>
                  </a:lnTo>
                  <a:lnTo>
                    <a:pt x="156" y="0"/>
                  </a:lnTo>
                  <a:lnTo>
                    <a:pt x="171" y="1"/>
                  </a:lnTo>
                  <a:lnTo>
                    <a:pt x="185" y="2"/>
                  </a:lnTo>
                  <a:lnTo>
                    <a:pt x="199" y="6"/>
                  </a:lnTo>
                  <a:lnTo>
                    <a:pt x="212" y="10"/>
                  </a:lnTo>
                  <a:lnTo>
                    <a:pt x="226" y="16"/>
                  </a:lnTo>
                  <a:lnTo>
                    <a:pt x="236" y="22"/>
                  </a:lnTo>
                  <a:lnTo>
                    <a:pt x="248" y="30"/>
                  </a:lnTo>
                  <a:lnTo>
                    <a:pt x="258" y="37"/>
                  </a:lnTo>
                  <a:lnTo>
                    <a:pt x="276" y="54"/>
                  </a:lnTo>
                  <a:lnTo>
                    <a:pt x="291" y="71"/>
                  </a:lnTo>
                  <a:lnTo>
                    <a:pt x="303" y="87"/>
                  </a:lnTo>
                  <a:lnTo>
                    <a:pt x="311" y="101"/>
                  </a:lnTo>
                  <a:lnTo>
                    <a:pt x="311" y="101"/>
                  </a:lnTo>
                  <a:close/>
                </a:path>
              </a:pathLst>
            </a:custGeom>
            <a:solidFill>
              <a:srgbClr val="FFFFFF"/>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4" name="Freeform 2281"/>
            <p:cNvSpPr>
              <a:spLocks/>
            </p:cNvSpPr>
            <p:nvPr/>
          </p:nvSpPr>
          <p:spPr bwMode="auto">
            <a:xfrm>
              <a:off x="1354138" y="1876426"/>
              <a:ext cx="111125" cy="111125"/>
            </a:xfrm>
            <a:custGeom>
              <a:avLst/>
              <a:gdLst>
                <a:gd name="T0" fmla="*/ 140 w 140"/>
                <a:gd name="T1" fmla="*/ 69 h 139"/>
                <a:gd name="T2" fmla="*/ 140 w 140"/>
                <a:gd name="T3" fmla="*/ 69 h 139"/>
                <a:gd name="T4" fmla="*/ 138 w 140"/>
                <a:gd name="T5" fmla="*/ 83 h 139"/>
                <a:gd name="T6" fmla="*/ 134 w 140"/>
                <a:gd name="T7" fmla="*/ 96 h 139"/>
                <a:gd name="T8" fmla="*/ 127 w 140"/>
                <a:gd name="T9" fmla="*/ 108 h 139"/>
                <a:gd name="T10" fmla="*/ 119 w 140"/>
                <a:gd name="T11" fmla="*/ 119 h 139"/>
                <a:gd name="T12" fmla="*/ 109 w 140"/>
                <a:gd name="T13" fmla="*/ 127 h 139"/>
                <a:gd name="T14" fmla="*/ 98 w 140"/>
                <a:gd name="T15" fmla="*/ 134 h 139"/>
                <a:gd name="T16" fmla="*/ 85 w 140"/>
                <a:gd name="T17" fmla="*/ 138 h 139"/>
                <a:gd name="T18" fmla="*/ 70 w 140"/>
                <a:gd name="T19" fmla="*/ 139 h 139"/>
                <a:gd name="T20" fmla="*/ 70 w 140"/>
                <a:gd name="T21" fmla="*/ 139 h 139"/>
                <a:gd name="T22" fmla="*/ 56 w 140"/>
                <a:gd name="T23" fmla="*/ 138 h 139"/>
                <a:gd name="T24" fmla="*/ 43 w 140"/>
                <a:gd name="T25" fmla="*/ 134 h 139"/>
                <a:gd name="T26" fmla="*/ 31 w 140"/>
                <a:gd name="T27" fmla="*/ 127 h 139"/>
                <a:gd name="T28" fmla="*/ 22 w 140"/>
                <a:gd name="T29" fmla="*/ 119 h 139"/>
                <a:gd name="T30" fmla="*/ 12 w 140"/>
                <a:gd name="T31" fmla="*/ 108 h 139"/>
                <a:gd name="T32" fmla="*/ 5 w 140"/>
                <a:gd name="T33" fmla="*/ 96 h 139"/>
                <a:gd name="T34" fmla="*/ 1 w 140"/>
                <a:gd name="T35" fmla="*/ 83 h 139"/>
                <a:gd name="T36" fmla="*/ 0 w 140"/>
                <a:gd name="T37" fmla="*/ 69 h 139"/>
                <a:gd name="T38" fmla="*/ 0 w 140"/>
                <a:gd name="T39" fmla="*/ 69 h 139"/>
                <a:gd name="T40" fmla="*/ 1 w 140"/>
                <a:gd name="T41" fmla="*/ 55 h 139"/>
                <a:gd name="T42" fmla="*/ 5 w 140"/>
                <a:gd name="T43" fmla="*/ 43 h 139"/>
                <a:gd name="T44" fmla="*/ 12 w 140"/>
                <a:gd name="T45" fmla="*/ 31 h 139"/>
                <a:gd name="T46" fmla="*/ 22 w 140"/>
                <a:gd name="T47" fmla="*/ 20 h 139"/>
                <a:gd name="T48" fmla="*/ 31 w 140"/>
                <a:gd name="T49" fmla="*/ 12 h 139"/>
                <a:gd name="T50" fmla="*/ 43 w 140"/>
                <a:gd name="T51" fmla="*/ 5 h 139"/>
                <a:gd name="T52" fmla="*/ 56 w 140"/>
                <a:gd name="T53" fmla="*/ 1 h 139"/>
                <a:gd name="T54" fmla="*/ 70 w 140"/>
                <a:gd name="T55" fmla="*/ 0 h 139"/>
                <a:gd name="T56" fmla="*/ 70 w 140"/>
                <a:gd name="T57" fmla="*/ 0 h 139"/>
                <a:gd name="T58" fmla="*/ 85 w 140"/>
                <a:gd name="T59" fmla="*/ 1 h 139"/>
                <a:gd name="T60" fmla="*/ 98 w 140"/>
                <a:gd name="T61" fmla="*/ 5 h 139"/>
                <a:gd name="T62" fmla="*/ 109 w 140"/>
                <a:gd name="T63" fmla="*/ 12 h 139"/>
                <a:gd name="T64" fmla="*/ 119 w 140"/>
                <a:gd name="T65" fmla="*/ 20 h 139"/>
                <a:gd name="T66" fmla="*/ 127 w 140"/>
                <a:gd name="T67" fmla="*/ 31 h 139"/>
                <a:gd name="T68" fmla="*/ 134 w 140"/>
                <a:gd name="T69" fmla="*/ 43 h 139"/>
                <a:gd name="T70" fmla="*/ 138 w 140"/>
                <a:gd name="T71" fmla="*/ 55 h 139"/>
                <a:gd name="T72" fmla="*/ 140 w 140"/>
                <a:gd name="T73" fmla="*/ 69 h 139"/>
                <a:gd name="T74" fmla="*/ 140 w 140"/>
                <a:gd name="T75"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39">
                  <a:moveTo>
                    <a:pt x="140" y="69"/>
                  </a:moveTo>
                  <a:lnTo>
                    <a:pt x="140" y="69"/>
                  </a:lnTo>
                  <a:lnTo>
                    <a:pt x="138" y="83"/>
                  </a:lnTo>
                  <a:lnTo>
                    <a:pt x="134" y="96"/>
                  </a:lnTo>
                  <a:lnTo>
                    <a:pt x="127" y="108"/>
                  </a:lnTo>
                  <a:lnTo>
                    <a:pt x="119" y="119"/>
                  </a:lnTo>
                  <a:lnTo>
                    <a:pt x="109" y="127"/>
                  </a:lnTo>
                  <a:lnTo>
                    <a:pt x="98" y="134"/>
                  </a:lnTo>
                  <a:lnTo>
                    <a:pt x="85" y="138"/>
                  </a:lnTo>
                  <a:lnTo>
                    <a:pt x="70" y="139"/>
                  </a:lnTo>
                  <a:lnTo>
                    <a:pt x="70" y="139"/>
                  </a:lnTo>
                  <a:lnTo>
                    <a:pt x="56" y="138"/>
                  </a:lnTo>
                  <a:lnTo>
                    <a:pt x="43" y="134"/>
                  </a:lnTo>
                  <a:lnTo>
                    <a:pt x="31" y="127"/>
                  </a:lnTo>
                  <a:lnTo>
                    <a:pt x="22" y="119"/>
                  </a:lnTo>
                  <a:lnTo>
                    <a:pt x="12" y="108"/>
                  </a:lnTo>
                  <a:lnTo>
                    <a:pt x="5" y="96"/>
                  </a:lnTo>
                  <a:lnTo>
                    <a:pt x="1" y="83"/>
                  </a:lnTo>
                  <a:lnTo>
                    <a:pt x="0" y="69"/>
                  </a:lnTo>
                  <a:lnTo>
                    <a:pt x="0" y="69"/>
                  </a:lnTo>
                  <a:lnTo>
                    <a:pt x="1" y="55"/>
                  </a:lnTo>
                  <a:lnTo>
                    <a:pt x="5" y="43"/>
                  </a:lnTo>
                  <a:lnTo>
                    <a:pt x="12" y="31"/>
                  </a:lnTo>
                  <a:lnTo>
                    <a:pt x="22" y="20"/>
                  </a:lnTo>
                  <a:lnTo>
                    <a:pt x="31" y="12"/>
                  </a:lnTo>
                  <a:lnTo>
                    <a:pt x="43" y="5"/>
                  </a:lnTo>
                  <a:lnTo>
                    <a:pt x="56" y="1"/>
                  </a:lnTo>
                  <a:lnTo>
                    <a:pt x="70" y="0"/>
                  </a:lnTo>
                  <a:lnTo>
                    <a:pt x="70" y="0"/>
                  </a:lnTo>
                  <a:lnTo>
                    <a:pt x="85" y="1"/>
                  </a:lnTo>
                  <a:lnTo>
                    <a:pt x="98" y="5"/>
                  </a:lnTo>
                  <a:lnTo>
                    <a:pt x="109" y="12"/>
                  </a:lnTo>
                  <a:lnTo>
                    <a:pt x="119" y="20"/>
                  </a:lnTo>
                  <a:lnTo>
                    <a:pt x="127" y="31"/>
                  </a:lnTo>
                  <a:lnTo>
                    <a:pt x="134" y="43"/>
                  </a:lnTo>
                  <a:lnTo>
                    <a:pt x="138" y="55"/>
                  </a:lnTo>
                  <a:lnTo>
                    <a:pt x="140" y="69"/>
                  </a:lnTo>
                  <a:lnTo>
                    <a:pt x="140" y="69"/>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5" name="Freeform 2282"/>
            <p:cNvSpPr>
              <a:spLocks/>
            </p:cNvSpPr>
            <p:nvPr/>
          </p:nvSpPr>
          <p:spPr bwMode="auto">
            <a:xfrm>
              <a:off x="1379538" y="1901826"/>
              <a:ext cx="60325" cy="60325"/>
            </a:xfrm>
            <a:custGeom>
              <a:avLst/>
              <a:gdLst>
                <a:gd name="T0" fmla="*/ 75 w 75"/>
                <a:gd name="T1" fmla="*/ 37 h 75"/>
                <a:gd name="T2" fmla="*/ 75 w 75"/>
                <a:gd name="T3" fmla="*/ 37 h 75"/>
                <a:gd name="T4" fmla="*/ 75 w 75"/>
                <a:gd name="T5" fmla="*/ 45 h 75"/>
                <a:gd name="T6" fmla="*/ 73 w 75"/>
                <a:gd name="T7" fmla="*/ 52 h 75"/>
                <a:gd name="T8" fmla="*/ 70 w 75"/>
                <a:gd name="T9" fmla="*/ 59 h 75"/>
                <a:gd name="T10" fmla="*/ 65 w 75"/>
                <a:gd name="T11" fmla="*/ 64 h 75"/>
                <a:gd name="T12" fmla="*/ 59 w 75"/>
                <a:gd name="T13" fmla="*/ 68 h 75"/>
                <a:gd name="T14" fmla="*/ 53 w 75"/>
                <a:gd name="T15" fmla="*/ 72 h 75"/>
                <a:gd name="T16" fmla="*/ 46 w 75"/>
                <a:gd name="T17" fmla="*/ 74 h 75"/>
                <a:gd name="T18" fmla="*/ 38 w 75"/>
                <a:gd name="T19" fmla="*/ 75 h 75"/>
                <a:gd name="T20" fmla="*/ 38 w 75"/>
                <a:gd name="T21" fmla="*/ 75 h 75"/>
                <a:gd name="T22" fmla="*/ 31 w 75"/>
                <a:gd name="T23" fmla="*/ 74 h 75"/>
                <a:gd name="T24" fmla="*/ 23 w 75"/>
                <a:gd name="T25" fmla="*/ 72 h 75"/>
                <a:gd name="T26" fmla="*/ 18 w 75"/>
                <a:gd name="T27" fmla="*/ 68 h 75"/>
                <a:gd name="T28" fmla="*/ 12 w 75"/>
                <a:gd name="T29" fmla="*/ 64 h 75"/>
                <a:gd name="T30" fmla="*/ 7 w 75"/>
                <a:gd name="T31" fmla="*/ 59 h 75"/>
                <a:gd name="T32" fmla="*/ 4 w 75"/>
                <a:gd name="T33" fmla="*/ 52 h 75"/>
                <a:gd name="T34" fmla="*/ 2 w 75"/>
                <a:gd name="T35" fmla="*/ 45 h 75"/>
                <a:gd name="T36" fmla="*/ 0 w 75"/>
                <a:gd name="T37" fmla="*/ 37 h 75"/>
                <a:gd name="T38" fmla="*/ 0 w 75"/>
                <a:gd name="T39" fmla="*/ 37 h 75"/>
                <a:gd name="T40" fmla="*/ 2 w 75"/>
                <a:gd name="T41" fmla="*/ 29 h 75"/>
                <a:gd name="T42" fmla="*/ 4 w 75"/>
                <a:gd name="T43" fmla="*/ 23 h 75"/>
                <a:gd name="T44" fmla="*/ 7 w 75"/>
                <a:gd name="T45" fmla="*/ 16 h 75"/>
                <a:gd name="T46" fmla="*/ 12 w 75"/>
                <a:gd name="T47" fmla="*/ 11 h 75"/>
                <a:gd name="T48" fmla="*/ 18 w 75"/>
                <a:gd name="T49" fmla="*/ 7 h 75"/>
                <a:gd name="T50" fmla="*/ 23 w 75"/>
                <a:gd name="T51" fmla="*/ 3 h 75"/>
                <a:gd name="T52" fmla="*/ 31 w 75"/>
                <a:gd name="T53" fmla="*/ 1 h 75"/>
                <a:gd name="T54" fmla="*/ 38 w 75"/>
                <a:gd name="T55" fmla="*/ 0 h 75"/>
                <a:gd name="T56" fmla="*/ 38 w 75"/>
                <a:gd name="T57" fmla="*/ 0 h 75"/>
                <a:gd name="T58" fmla="*/ 46 w 75"/>
                <a:gd name="T59" fmla="*/ 1 h 75"/>
                <a:gd name="T60" fmla="*/ 53 w 75"/>
                <a:gd name="T61" fmla="*/ 3 h 75"/>
                <a:gd name="T62" fmla="*/ 59 w 75"/>
                <a:gd name="T63" fmla="*/ 7 h 75"/>
                <a:gd name="T64" fmla="*/ 65 w 75"/>
                <a:gd name="T65" fmla="*/ 11 h 75"/>
                <a:gd name="T66" fmla="*/ 70 w 75"/>
                <a:gd name="T67" fmla="*/ 16 h 75"/>
                <a:gd name="T68" fmla="*/ 73 w 75"/>
                <a:gd name="T69" fmla="*/ 23 h 75"/>
                <a:gd name="T70" fmla="*/ 75 w 75"/>
                <a:gd name="T71" fmla="*/ 29 h 75"/>
                <a:gd name="T72" fmla="*/ 75 w 75"/>
                <a:gd name="T73" fmla="*/ 37 h 75"/>
                <a:gd name="T74" fmla="*/ 75 w 75"/>
                <a:gd name="T75"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5" h="75">
                  <a:moveTo>
                    <a:pt x="75" y="37"/>
                  </a:moveTo>
                  <a:lnTo>
                    <a:pt x="75" y="37"/>
                  </a:lnTo>
                  <a:lnTo>
                    <a:pt x="75" y="45"/>
                  </a:lnTo>
                  <a:lnTo>
                    <a:pt x="73" y="52"/>
                  </a:lnTo>
                  <a:lnTo>
                    <a:pt x="70" y="59"/>
                  </a:lnTo>
                  <a:lnTo>
                    <a:pt x="65" y="64"/>
                  </a:lnTo>
                  <a:lnTo>
                    <a:pt x="59" y="68"/>
                  </a:lnTo>
                  <a:lnTo>
                    <a:pt x="53" y="72"/>
                  </a:lnTo>
                  <a:lnTo>
                    <a:pt x="46" y="74"/>
                  </a:lnTo>
                  <a:lnTo>
                    <a:pt x="38" y="75"/>
                  </a:lnTo>
                  <a:lnTo>
                    <a:pt x="38" y="75"/>
                  </a:lnTo>
                  <a:lnTo>
                    <a:pt x="31" y="74"/>
                  </a:lnTo>
                  <a:lnTo>
                    <a:pt x="23" y="72"/>
                  </a:lnTo>
                  <a:lnTo>
                    <a:pt x="18" y="68"/>
                  </a:lnTo>
                  <a:lnTo>
                    <a:pt x="12" y="64"/>
                  </a:lnTo>
                  <a:lnTo>
                    <a:pt x="7" y="59"/>
                  </a:lnTo>
                  <a:lnTo>
                    <a:pt x="4" y="52"/>
                  </a:lnTo>
                  <a:lnTo>
                    <a:pt x="2" y="45"/>
                  </a:lnTo>
                  <a:lnTo>
                    <a:pt x="0" y="37"/>
                  </a:lnTo>
                  <a:lnTo>
                    <a:pt x="0" y="37"/>
                  </a:lnTo>
                  <a:lnTo>
                    <a:pt x="2" y="29"/>
                  </a:lnTo>
                  <a:lnTo>
                    <a:pt x="4" y="23"/>
                  </a:lnTo>
                  <a:lnTo>
                    <a:pt x="7" y="16"/>
                  </a:lnTo>
                  <a:lnTo>
                    <a:pt x="12" y="11"/>
                  </a:lnTo>
                  <a:lnTo>
                    <a:pt x="18" y="7"/>
                  </a:lnTo>
                  <a:lnTo>
                    <a:pt x="23" y="3"/>
                  </a:lnTo>
                  <a:lnTo>
                    <a:pt x="31" y="1"/>
                  </a:lnTo>
                  <a:lnTo>
                    <a:pt x="38" y="0"/>
                  </a:lnTo>
                  <a:lnTo>
                    <a:pt x="38" y="0"/>
                  </a:lnTo>
                  <a:lnTo>
                    <a:pt x="46" y="1"/>
                  </a:lnTo>
                  <a:lnTo>
                    <a:pt x="53" y="3"/>
                  </a:lnTo>
                  <a:lnTo>
                    <a:pt x="59" y="7"/>
                  </a:lnTo>
                  <a:lnTo>
                    <a:pt x="65" y="11"/>
                  </a:lnTo>
                  <a:lnTo>
                    <a:pt x="70" y="16"/>
                  </a:lnTo>
                  <a:lnTo>
                    <a:pt x="73" y="23"/>
                  </a:lnTo>
                  <a:lnTo>
                    <a:pt x="75" y="29"/>
                  </a:lnTo>
                  <a:lnTo>
                    <a:pt x="75" y="37"/>
                  </a:lnTo>
                  <a:lnTo>
                    <a:pt x="75" y="37"/>
                  </a:lnTo>
                  <a:close/>
                </a:path>
              </a:pathLst>
            </a:custGeom>
            <a:solidFill>
              <a:srgbClr val="4B6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2283"/>
            <p:cNvSpPr>
              <a:spLocks/>
            </p:cNvSpPr>
            <p:nvPr/>
          </p:nvSpPr>
          <p:spPr bwMode="auto">
            <a:xfrm>
              <a:off x="1379538" y="1901826"/>
              <a:ext cx="60325" cy="60325"/>
            </a:xfrm>
            <a:custGeom>
              <a:avLst/>
              <a:gdLst>
                <a:gd name="T0" fmla="*/ 54 w 75"/>
                <a:gd name="T1" fmla="*/ 3 h 75"/>
                <a:gd name="T2" fmla="*/ 54 w 75"/>
                <a:gd name="T3" fmla="*/ 3 h 75"/>
                <a:gd name="T4" fmla="*/ 46 w 75"/>
                <a:gd name="T5" fmla="*/ 1 h 75"/>
                <a:gd name="T6" fmla="*/ 38 w 75"/>
                <a:gd name="T7" fmla="*/ 0 h 75"/>
                <a:gd name="T8" fmla="*/ 38 w 75"/>
                <a:gd name="T9" fmla="*/ 0 h 75"/>
                <a:gd name="T10" fmla="*/ 31 w 75"/>
                <a:gd name="T11" fmla="*/ 1 h 75"/>
                <a:gd name="T12" fmla="*/ 23 w 75"/>
                <a:gd name="T13" fmla="*/ 3 h 75"/>
                <a:gd name="T14" fmla="*/ 18 w 75"/>
                <a:gd name="T15" fmla="*/ 7 h 75"/>
                <a:gd name="T16" fmla="*/ 12 w 75"/>
                <a:gd name="T17" fmla="*/ 11 h 75"/>
                <a:gd name="T18" fmla="*/ 7 w 75"/>
                <a:gd name="T19" fmla="*/ 16 h 75"/>
                <a:gd name="T20" fmla="*/ 4 w 75"/>
                <a:gd name="T21" fmla="*/ 23 h 75"/>
                <a:gd name="T22" fmla="*/ 2 w 75"/>
                <a:gd name="T23" fmla="*/ 29 h 75"/>
                <a:gd name="T24" fmla="*/ 0 w 75"/>
                <a:gd name="T25" fmla="*/ 37 h 75"/>
                <a:gd name="T26" fmla="*/ 0 w 75"/>
                <a:gd name="T27" fmla="*/ 37 h 75"/>
                <a:gd name="T28" fmla="*/ 2 w 75"/>
                <a:gd name="T29" fmla="*/ 45 h 75"/>
                <a:gd name="T30" fmla="*/ 4 w 75"/>
                <a:gd name="T31" fmla="*/ 52 h 75"/>
                <a:gd name="T32" fmla="*/ 7 w 75"/>
                <a:gd name="T33" fmla="*/ 59 h 75"/>
                <a:gd name="T34" fmla="*/ 12 w 75"/>
                <a:gd name="T35" fmla="*/ 64 h 75"/>
                <a:gd name="T36" fmla="*/ 18 w 75"/>
                <a:gd name="T37" fmla="*/ 68 h 75"/>
                <a:gd name="T38" fmla="*/ 23 w 75"/>
                <a:gd name="T39" fmla="*/ 72 h 75"/>
                <a:gd name="T40" fmla="*/ 31 w 75"/>
                <a:gd name="T41" fmla="*/ 74 h 75"/>
                <a:gd name="T42" fmla="*/ 38 w 75"/>
                <a:gd name="T43" fmla="*/ 75 h 75"/>
                <a:gd name="T44" fmla="*/ 38 w 75"/>
                <a:gd name="T45" fmla="*/ 75 h 75"/>
                <a:gd name="T46" fmla="*/ 46 w 75"/>
                <a:gd name="T47" fmla="*/ 74 h 75"/>
                <a:gd name="T48" fmla="*/ 53 w 75"/>
                <a:gd name="T49" fmla="*/ 72 h 75"/>
                <a:gd name="T50" fmla="*/ 59 w 75"/>
                <a:gd name="T51" fmla="*/ 68 h 75"/>
                <a:gd name="T52" fmla="*/ 65 w 75"/>
                <a:gd name="T53" fmla="*/ 64 h 75"/>
                <a:gd name="T54" fmla="*/ 70 w 75"/>
                <a:gd name="T55" fmla="*/ 59 h 75"/>
                <a:gd name="T56" fmla="*/ 73 w 75"/>
                <a:gd name="T57" fmla="*/ 52 h 75"/>
                <a:gd name="T58" fmla="*/ 75 w 75"/>
                <a:gd name="T59" fmla="*/ 45 h 75"/>
                <a:gd name="T60" fmla="*/ 75 w 75"/>
                <a:gd name="T61" fmla="*/ 37 h 75"/>
                <a:gd name="T62" fmla="*/ 75 w 75"/>
                <a:gd name="T63" fmla="*/ 37 h 75"/>
                <a:gd name="T64" fmla="*/ 75 w 75"/>
                <a:gd name="T65" fmla="*/ 29 h 75"/>
                <a:gd name="T66" fmla="*/ 73 w 75"/>
                <a:gd name="T67" fmla="*/ 2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5" h="75">
                  <a:moveTo>
                    <a:pt x="54" y="3"/>
                  </a:moveTo>
                  <a:lnTo>
                    <a:pt x="54" y="3"/>
                  </a:lnTo>
                  <a:lnTo>
                    <a:pt x="46" y="1"/>
                  </a:lnTo>
                  <a:lnTo>
                    <a:pt x="38" y="0"/>
                  </a:lnTo>
                  <a:lnTo>
                    <a:pt x="38" y="0"/>
                  </a:lnTo>
                  <a:lnTo>
                    <a:pt x="31" y="1"/>
                  </a:lnTo>
                  <a:lnTo>
                    <a:pt x="23" y="3"/>
                  </a:lnTo>
                  <a:lnTo>
                    <a:pt x="18" y="7"/>
                  </a:lnTo>
                  <a:lnTo>
                    <a:pt x="12" y="11"/>
                  </a:lnTo>
                  <a:lnTo>
                    <a:pt x="7" y="16"/>
                  </a:lnTo>
                  <a:lnTo>
                    <a:pt x="4" y="23"/>
                  </a:lnTo>
                  <a:lnTo>
                    <a:pt x="2" y="29"/>
                  </a:lnTo>
                  <a:lnTo>
                    <a:pt x="0" y="37"/>
                  </a:lnTo>
                  <a:lnTo>
                    <a:pt x="0" y="37"/>
                  </a:lnTo>
                  <a:lnTo>
                    <a:pt x="2" y="45"/>
                  </a:lnTo>
                  <a:lnTo>
                    <a:pt x="4" y="52"/>
                  </a:lnTo>
                  <a:lnTo>
                    <a:pt x="7" y="59"/>
                  </a:lnTo>
                  <a:lnTo>
                    <a:pt x="12" y="64"/>
                  </a:lnTo>
                  <a:lnTo>
                    <a:pt x="18" y="68"/>
                  </a:lnTo>
                  <a:lnTo>
                    <a:pt x="23" y="72"/>
                  </a:lnTo>
                  <a:lnTo>
                    <a:pt x="31" y="74"/>
                  </a:lnTo>
                  <a:lnTo>
                    <a:pt x="38" y="75"/>
                  </a:lnTo>
                  <a:lnTo>
                    <a:pt x="38" y="75"/>
                  </a:lnTo>
                  <a:lnTo>
                    <a:pt x="46" y="74"/>
                  </a:lnTo>
                  <a:lnTo>
                    <a:pt x="53" y="72"/>
                  </a:lnTo>
                  <a:lnTo>
                    <a:pt x="59" y="68"/>
                  </a:lnTo>
                  <a:lnTo>
                    <a:pt x="65" y="64"/>
                  </a:lnTo>
                  <a:lnTo>
                    <a:pt x="70" y="59"/>
                  </a:lnTo>
                  <a:lnTo>
                    <a:pt x="73" y="52"/>
                  </a:lnTo>
                  <a:lnTo>
                    <a:pt x="75" y="45"/>
                  </a:lnTo>
                  <a:lnTo>
                    <a:pt x="75" y="37"/>
                  </a:lnTo>
                  <a:lnTo>
                    <a:pt x="75" y="37"/>
                  </a:lnTo>
                  <a:lnTo>
                    <a:pt x="75" y="29"/>
                  </a:lnTo>
                  <a:lnTo>
                    <a:pt x="73" y="21"/>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67" name="Group 166"/>
          <p:cNvGrpSpPr/>
          <p:nvPr/>
        </p:nvGrpSpPr>
        <p:grpSpPr>
          <a:xfrm>
            <a:off x="5860257" y="3154853"/>
            <a:ext cx="471483" cy="471483"/>
            <a:chOff x="2078038" y="1817689"/>
            <a:chExt cx="230188" cy="230188"/>
          </a:xfrm>
        </p:grpSpPr>
        <p:sp>
          <p:nvSpPr>
            <p:cNvPr id="16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64" name="Rectangle 63"/>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Company</a:t>
            </a:r>
            <a:endParaRPr lang="en-US" sz="3200" dirty="0">
              <a:solidFill>
                <a:schemeClr val="bg1"/>
              </a:solidFill>
            </a:endParaRPr>
          </a:p>
        </p:txBody>
      </p:sp>
      <p:sp>
        <p:nvSpPr>
          <p:cNvPr id="66" name="Rectangle 6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59822584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p:cTn id="7" dur="1000" fill="hold"/>
                                        <p:tgtEl>
                                          <p:spTgt spid="64"/>
                                        </p:tgtEl>
                                        <p:attrNameLst>
                                          <p:attrName>ppt_w</p:attrName>
                                        </p:attrNameLst>
                                      </p:cBhvr>
                                      <p:tavLst>
                                        <p:tav tm="0">
                                          <p:val>
                                            <p:strVal val="#ppt_w*0.70"/>
                                          </p:val>
                                        </p:tav>
                                        <p:tav tm="100000">
                                          <p:val>
                                            <p:strVal val="#ppt_w"/>
                                          </p:val>
                                        </p:tav>
                                      </p:tavLst>
                                    </p:anim>
                                    <p:anim calcmode="lin" valueType="num">
                                      <p:cBhvr>
                                        <p:cTn id="8" dur="1000" fill="hold"/>
                                        <p:tgtEl>
                                          <p:spTgt spid="64"/>
                                        </p:tgtEl>
                                        <p:attrNameLst>
                                          <p:attrName>ppt_h</p:attrName>
                                        </p:attrNameLst>
                                      </p:cBhvr>
                                      <p:tavLst>
                                        <p:tav tm="0">
                                          <p:val>
                                            <p:strVal val="#ppt_h"/>
                                          </p:val>
                                        </p:tav>
                                        <p:tav tm="100000">
                                          <p:val>
                                            <p:strVal val="#ppt_h"/>
                                          </p:val>
                                        </p:tav>
                                      </p:tavLst>
                                    </p:anim>
                                    <p:animEffect transition="in" filter="fade">
                                      <p:cBhvr>
                                        <p:cTn id="9" dur="1000"/>
                                        <p:tgtEl>
                                          <p:spTgt spid="6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6"/>
                                        </p:tgtEl>
                                        <p:attrNameLst>
                                          <p:attrName>style.visibility</p:attrName>
                                        </p:attrNameLst>
                                      </p:cBhvr>
                                      <p:to>
                                        <p:strVal val="visible"/>
                                      </p:to>
                                    </p:set>
                                    <p:anim calcmode="lin" valueType="num">
                                      <p:cBhvr>
                                        <p:cTn id="12" dur="1000" fill="hold"/>
                                        <p:tgtEl>
                                          <p:spTgt spid="66"/>
                                        </p:tgtEl>
                                        <p:attrNameLst>
                                          <p:attrName>ppt_w</p:attrName>
                                        </p:attrNameLst>
                                      </p:cBhvr>
                                      <p:tavLst>
                                        <p:tav tm="0">
                                          <p:val>
                                            <p:strVal val="#ppt_w*0.70"/>
                                          </p:val>
                                        </p:tav>
                                        <p:tav tm="100000">
                                          <p:val>
                                            <p:strVal val="#ppt_w"/>
                                          </p:val>
                                        </p:tav>
                                      </p:tavLst>
                                    </p:anim>
                                    <p:anim calcmode="lin" valueType="num">
                                      <p:cBhvr>
                                        <p:cTn id="13" dur="1000" fill="hold"/>
                                        <p:tgtEl>
                                          <p:spTgt spid="66"/>
                                        </p:tgtEl>
                                        <p:attrNameLst>
                                          <p:attrName>ppt_h</p:attrName>
                                        </p:attrNameLst>
                                      </p:cBhvr>
                                      <p:tavLst>
                                        <p:tav tm="0">
                                          <p:val>
                                            <p:strVal val="#ppt_h"/>
                                          </p:val>
                                        </p:tav>
                                        <p:tav tm="100000">
                                          <p:val>
                                            <p:strVal val="#ppt_h"/>
                                          </p:val>
                                        </p:tav>
                                      </p:tavLst>
                                    </p:anim>
                                    <p:animEffect transition="in" filter="fade">
                                      <p:cBhvr>
                                        <p:cTn id="14" dur="1000"/>
                                        <p:tgtEl>
                                          <p:spTgt spid="6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
                                        </p:tgtEl>
                                        <p:attrNameLst>
                                          <p:attrName>style.visibility</p:attrName>
                                        </p:attrNameLst>
                                      </p:cBhvr>
                                      <p:to>
                                        <p:strVal val="visible"/>
                                      </p:to>
                                    </p:set>
                                    <p:anim calcmode="lin" valueType="num">
                                      <p:cBhvr>
                                        <p:cTn id="18" dur="5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
                                        </p:tgtEl>
                                        <p:attrNameLst>
                                          <p:attrName>ppt_y</p:attrName>
                                        </p:attrNameLst>
                                      </p:cBhvr>
                                      <p:tavLst>
                                        <p:tav tm="0">
                                          <p:val>
                                            <p:strVal val="#ppt_y"/>
                                          </p:val>
                                        </p:tav>
                                        <p:tav tm="100000">
                                          <p:val>
                                            <p:strVal val="#ppt_y"/>
                                          </p:val>
                                        </p:tav>
                                      </p:tavLst>
                                    </p:anim>
                                    <p:anim calcmode="lin" valueType="num">
                                      <p:cBhvr>
                                        <p:cTn id="20" dur="5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7"/>
                                        </p:tgtEl>
                                        <p:attrNameLst>
                                          <p:attrName>style.visibility</p:attrName>
                                        </p:attrNameLst>
                                      </p:cBhvr>
                                      <p:to>
                                        <p:strVal val="visible"/>
                                      </p:to>
                                    </p:set>
                                    <p:animEffect transition="in" filter="fade">
                                      <p:cBhvr>
                                        <p:cTn id="26" dur="500"/>
                                        <p:tgtEl>
                                          <p:spTgt spid="127"/>
                                        </p:tgtEl>
                                      </p:cBhvr>
                                    </p:animEffect>
                                  </p:childTnLst>
                                </p:cTn>
                              </p:par>
                            </p:childTnLst>
                          </p:cTn>
                        </p:par>
                        <p:par>
                          <p:cTn id="27" fill="hold">
                            <p:stCondLst>
                              <p:cond delay="24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950"/>
                            </p:stCondLst>
                            <p:childTnLst>
                              <p:par>
                                <p:cTn id="34" presetID="22" presetClass="entr" presetSubtype="4" fill="hold" nodeType="afterEffect">
                                  <p:stCondLst>
                                    <p:cond delay="0"/>
                                  </p:stCondLst>
                                  <p:childTnLst>
                                    <p:set>
                                      <p:cBhvr>
                                        <p:cTn id="35" dur="1" fill="hold">
                                          <p:stCondLst>
                                            <p:cond delay="0"/>
                                          </p:stCondLst>
                                        </p:cTn>
                                        <p:tgtEl>
                                          <p:spTgt spid="162"/>
                                        </p:tgtEl>
                                        <p:attrNameLst>
                                          <p:attrName>style.visibility</p:attrName>
                                        </p:attrNameLst>
                                      </p:cBhvr>
                                      <p:to>
                                        <p:strVal val="visible"/>
                                      </p:to>
                                    </p:set>
                                    <p:animEffect transition="in" filter="wipe(down)">
                                      <p:cBhvr>
                                        <p:cTn id="36" dur="500"/>
                                        <p:tgtEl>
                                          <p:spTgt spid="16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133"/>
                                        </p:tgtEl>
                                        <p:attrNameLst>
                                          <p:attrName>style.visibility</p:attrName>
                                        </p:attrNameLst>
                                      </p:cBhvr>
                                      <p:to>
                                        <p:strVal val="visible"/>
                                      </p:to>
                                    </p:set>
                                    <p:animEffect transition="in" filter="fade">
                                      <p:cBhvr>
                                        <p:cTn id="40" dur="500"/>
                                        <p:tgtEl>
                                          <p:spTgt spid="13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36"/>
                                        </p:tgtEl>
                                        <p:attrNameLst>
                                          <p:attrName>style.visibility</p:attrName>
                                        </p:attrNameLst>
                                      </p:cBhvr>
                                      <p:to>
                                        <p:strVal val="visible"/>
                                      </p:to>
                                    </p:set>
                                    <p:animEffect transition="in" filter="fade">
                                      <p:cBhvr>
                                        <p:cTn id="44" dur="1000"/>
                                        <p:tgtEl>
                                          <p:spTgt spid="136"/>
                                        </p:tgtEl>
                                      </p:cBhvr>
                                    </p:animEffect>
                                    <p:anim calcmode="lin" valueType="num">
                                      <p:cBhvr>
                                        <p:cTn id="45" dur="1000" fill="hold"/>
                                        <p:tgtEl>
                                          <p:spTgt spid="136"/>
                                        </p:tgtEl>
                                        <p:attrNameLst>
                                          <p:attrName>ppt_x</p:attrName>
                                        </p:attrNameLst>
                                      </p:cBhvr>
                                      <p:tavLst>
                                        <p:tav tm="0">
                                          <p:val>
                                            <p:strVal val="#ppt_x"/>
                                          </p:val>
                                        </p:tav>
                                        <p:tav tm="100000">
                                          <p:val>
                                            <p:strVal val="#ppt_x"/>
                                          </p:val>
                                        </p:tav>
                                      </p:tavLst>
                                    </p:anim>
                                    <p:anim calcmode="lin" valueType="num">
                                      <p:cBhvr>
                                        <p:cTn id="46" dur="1000" fill="hold"/>
                                        <p:tgtEl>
                                          <p:spTgt spid="136"/>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16" presetClass="entr" presetSubtype="42" fill="hold" nodeType="afterEffect">
                                  <p:stCondLst>
                                    <p:cond delay="0"/>
                                  </p:stCondLst>
                                  <p:childTnLst>
                                    <p:set>
                                      <p:cBhvr>
                                        <p:cTn id="49" dur="1" fill="hold">
                                          <p:stCondLst>
                                            <p:cond delay="0"/>
                                          </p:stCondLst>
                                        </p:cTn>
                                        <p:tgtEl>
                                          <p:spTgt spid="128"/>
                                        </p:tgtEl>
                                        <p:attrNameLst>
                                          <p:attrName>style.visibility</p:attrName>
                                        </p:attrNameLst>
                                      </p:cBhvr>
                                      <p:to>
                                        <p:strVal val="visible"/>
                                      </p:to>
                                    </p:set>
                                    <p:animEffect transition="in" filter="barn(outHorizontal)">
                                      <p:cBhvr>
                                        <p:cTn id="50" dur="500"/>
                                        <p:tgtEl>
                                          <p:spTgt spid="128"/>
                                        </p:tgtEl>
                                      </p:cBhvr>
                                    </p:animEffect>
                                  </p:childTnLst>
                                </p:cTn>
                              </p:par>
                            </p:childTnLst>
                          </p:cTn>
                        </p:par>
                        <p:par>
                          <p:cTn id="51" fill="hold">
                            <p:stCondLst>
                              <p:cond delay="5450"/>
                            </p:stCondLst>
                            <p:childTnLst>
                              <p:par>
                                <p:cTn id="52" presetID="53" presetClass="entr" presetSubtype="16" fill="hold" grpId="0" nodeType="afterEffect">
                                  <p:stCondLst>
                                    <p:cond delay="0"/>
                                  </p:stCondLst>
                                  <p:childTnLst>
                                    <p:set>
                                      <p:cBhvr>
                                        <p:cTn id="53" dur="1" fill="hold">
                                          <p:stCondLst>
                                            <p:cond delay="0"/>
                                          </p:stCondLst>
                                        </p:cTn>
                                        <p:tgtEl>
                                          <p:spTgt spid="11"/>
                                        </p:tgtEl>
                                        <p:attrNameLst>
                                          <p:attrName>style.visibility</p:attrName>
                                        </p:attrNameLst>
                                      </p:cBhvr>
                                      <p:to>
                                        <p:strVal val="visible"/>
                                      </p:to>
                                    </p:set>
                                    <p:anim calcmode="lin" valueType="num">
                                      <p:cBhvr>
                                        <p:cTn id="54" dur="500" fill="hold"/>
                                        <p:tgtEl>
                                          <p:spTgt spid="11"/>
                                        </p:tgtEl>
                                        <p:attrNameLst>
                                          <p:attrName>ppt_w</p:attrName>
                                        </p:attrNameLst>
                                      </p:cBhvr>
                                      <p:tavLst>
                                        <p:tav tm="0">
                                          <p:val>
                                            <p:fltVal val="0"/>
                                          </p:val>
                                        </p:tav>
                                        <p:tav tm="100000">
                                          <p:val>
                                            <p:strVal val="#ppt_w"/>
                                          </p:val>
                                        </p:tav>
                                      </p:tavLst>
                                    </p:anim>
                                    <p:anim calcmode="lin" valueType="num">
                                      <p:cBhvr>
                                        <p:cTn id="55" dur="500" fill="hold"/>
                                        <p:tgtEl>
                                          <p:spTgt spid="11"/>
                                        </p:tgtEl>
                                        <p:attrNameLst>
                                          <p:attrName>ppt_h</p:attrName>
                                        </p:attrNameLst>
                                      </p:cBhvr>
                                      <p:tavLst>
                                        <p:tav tm="0">
                                          <p:val>
                                            <p:fltVal val="0"/>
                                          </p:val>
                                        </p:tav>
                                        <p:tav tm="100000">
                                          <p:val>
                                            <p:strVal val="#ppt_h"/>
                                          </p:val>
                                        </p:tav>
                                      </p:tavLst>
                                    </p:anim>
                                    <p:animEffect transition="in" filter="fade">
                                      <p:cBhvr>
                                        <p:cTn id="56" dur="500"/>
                                        <p:tgtEl>
                                          <p:spTgt spid="11"/>
                                        </p:tgtEl>
                                      </p:cBhvr>
                                    </p:animEffect>
                                  </p:childTnLst>
                                </p:cTn>
                              </p:par>
                            </p:childTnLst>
                          </p:cTn>
                        </p:par>
                        <p:par>
                          <p:cTn id="57" fill="hold">
                            <p:stCondLst>
                              <p:cond delay="5950"/>
                            </p:stCondLst>
                            <p:childTnLst>
                              <p:par>
                                <p:cTn id="58" presetID="22" presetClass="entr" presetSubtype="4" fill="hold" nodeType="afterEffect">
                                  <p:stCondLst>
                                    <p:cond delay="0"/>
                                  </p:stCondLst>
                                  <p:childTnLst>
                                    <p:set>
                                      <p:cBhvr>
                                        <p:cTn id="59" dur="1" fill="hold">
                                          <p:stCondLst>
                                            <p:cond delay="0"/>
                                          </p:stCondLst>
                                        </p:cTn>
                                        <p:tgtEl>
                                          <p:spTgt spid="167"/>
                                        </p:tgtEl>
                                        <p:attrNameLst>
                                          <p:attrName>style.visibility</p:attrName>
                                        </p:attrNameLst>
                                      </p:cBhvr>
                                      <p:to>
                                        <p:strVal val="visible"/>
                                      </p:to>
                                    </p:set>
                                    <p:animEffect transition="in" filter="wipe(down)">
                                      <p:cBhvr>
                                        <p:cTn id="60" dur="500"/>
                                        <p:tgtEl>
                                          <p:spTgt spid="167"/>
                                        </p:tgtEl>
                                      </p:cBhvr>
                                    </p:animEffect>
                                  </p:childTnLst>
                                </p:cTn>
                              </p:par>
                            </p:childTnLst>
                          </p:cTn>
                        </p:par>
                        <p:par>
                          <p:cTn id="61" fill="hold">
                            <p:stCondLst>
                              <p:cond delay="6450"/>
                            </p:stCondLst>
                            <p:childTnLst>
                              <p:par>
                                <p:cTn id="62" presetID="10" presetClass="entr" presetSubtype="0" fill="hold" grpId="0" nodeType="afterEffect">
                                  <p:stCondLst>
                                    <p:cond delay="0"/>
                                  </p:stCondLst>
                                  <p:childTnLst>
                                    <p:set>
                                      <p:cBhvr>
                                        <p:cTn id="63" dur="1" fill="hold">
                                          <p:stCondLst>
                                            <p:cond delay="0"/>
                                          </p:stCondLst>
                                        </p:cTn>
                                        <p:tgtEl>
                                          <p:spTgt spid="134"/>
                                        </p:tgtEl>
                                        <p:attrNameLst>
                                          <p:attrName>style.visibility</p:attrName>
                                        </p:attrNameLst>
                                      </p:cBhvr>
                                      <p:to>
                                        <p:strVal val="visible"/>
                                      </p:to>
                                    </p:set>
                                    <p:animEffect transition="in" filter="fade">
                                      <p:cBhvr>
                                        <p:cTn id="64" dur="500"/>
                                        <p:tgtEl>
                                          <p:spTgt spid="134"/>
                                        </p:tgtEl>
                                      </p:cBhvr>
                                    </p:animEffect>
                                  </p:childTnLst>
                                </p:cTn>
                              </p:par>
                            </p:childTnLst>
                          </p:cTn>
                        </p:par>
                        <p:par>
                          <p:cTn id="65" fill="hold">
                            <p:stCondLst>
                              <p:cond delay="6950"/>
                            </p:stCondLst>
                            <p:childTnLst>
                              <p:par>
                                <p:cTn id="66" presetID="42" presetClass="entr" presetSubtype="0" fill="hold" grpId="0" nodeType="afterEffect">
                                  <p:stCondLst>
                                    <p:cond delay="0"/>
                                  </p:stCondLst>
                                  <p:childTnLst>
                                    <p:set>
                                      <p:cBhvr>
                                        <p:cTn id="67" dur="1" fill="hold">
                                          <p:stCondLst>
                                            <p:cond delay="0"/>
                                          </p:stCondLst>
                                        </p:cTn>
                                        <p:tgtEl>
                                          <p:spTgt spid="137"/>
                                        </p:tgtEl>
                                        <p:attrNameLst>
                                          <p:attrName>style.visibility</p:attrName>
                                        </p:attrNameLst>
                                      </p:cBhvr>
                                      <p:to>
                                        <p:strVal val="visible"/>
                                      </p:to>
                                    </p:set>
                                    <p:animEffect transition="in" filter="fade">
                                      <p:cBhvr>
                                        <p:cTn id="68" dur="1000"/>
                                        <p:tgtEl>
                                          <p:spTgt spid="137"/>
                                        </p:tgtEl>
                                      </p:cBhvr>
                                    </p:animEffect>
                                    <p:anim calcmode="lin" valueType="num">
                                      <p:cBhvr>
                                        <p:cTn id="69" dur="1000" fill="hold"/>
                                        <p:tgtEl>
                                          <p:spTgt spid="137"/>
                                        </p:tgtEl>
                                        <p:attrNameLst>
                                          <p:attrName>ppt_x</p:attrName>
                                        </p:attrNameLst>
                                      </p:cBhvr>
                                      <p:tavLst>
                                        <p:tav tm="0">
                                          <p:val>
                                            <p:strVal val="#ppt_x"/>
                                          </p:val>
                                        </p:tav>
                                        <p:tav tm="100000">
                                          <p:val>
                                            <p:strVal val="#ppt_x"/>
                                          </p:val>
                                        </p:tav>
                                      </p:tavLst>
                                    </p:anim>
                                    <p:anim calcmode="lin" valueType="num">
                                      <p:cBhvr>
                                        <p:cTn id="70" dur="1000" fill="hold"/>
                                        <p:tgtEl>
                                          <p:spTgt spid="137"/>
                                        </p:tgtEl>
                                        <p:attrNameLst>
                                          <p:attrName>ppt_y</p:attrName>
                                        </p:attrNameLst>
                                      </p:cBhvr>
                                      <p:tavLst>
                                        <p:tav tm="0">
                                          <p:val>
                                            <p:strVal val="#ppt_y+.1"/>
                                          </p:val>
                                        </p:tav>
                                        <p:tav tm="100000">
                                          <p:val>
                                            <p:strVal val="#ppt_y"/>
                                          </p:val>
                                        </p:tav>
                                      </p:tavLst>
                                    </p:anim>
                                  </p:childTnLst>
                                </p:cTn>
                              </p:par>
                            </p:childTnLst>
                          </p:cTn>
                        </p:par>
                        <p:par>
                          <p:cTn id="71" fill="hold">
                            <p:stCondLst>
                              <p:cond delay="7950"/>
                            </p:stCondLst>
                            <p:childTnLst>
                              <p:par>
                                <p:cTn id="72" presetID="16" presetClass="entr" presetSubtype="42" fill="hold" nodeType="afterEffect">
                                  <p:stCondLst>
                                    <p:cond delay="0"/>
                                  </p:stCondLst>
                                  <p:childTnLst>
                                    <p:set>
                                      <p:cBhvr>
                                        <p:cTn id="73" dur="1" fill="hold">
                                          <p:stCondLst>
                                            <p:cond delay="0"/>
                                          </p:stCondLst>
                                        </p:cTn>
                                        <p:tgtEl>
                                          <p:spTgt spid="129"/>
                                        </p:tgtEl>
                                        <p:attrNameLst>
                                          <p:attrName>style.visibility</p:attrName>
                                        </p:attrNameLst>
                                      </p:cBhvr>
                                      <p:to>
                                        <p:strVal val="visible"/>
                                      </p:to>
                                    </p:set>
                                    <p:animEffect transition="in" filter="barn(outHorizontal)">
                                      <p:cBhvr>
                                        <p:cTn id="74" dur="500"/>
                                        <p:tgtEl>
                                          <p:spTgt spid="129"/>
                                        </p:tgtEl>
                                      </p:cBhvr>
                                    </p:animEffect>
                                  </p:childTnLst>
                                </p:cTn>
                              </p:par>
                            </p:childTnLst>
                          </p:cTn>
                        </p:par>
                        <p:par>
                          <p:cTn id="75" fill="hold">
                            <p:stCondLst>
                              <p:cond delay="8450"/>
                            </p:stCondLst>
                            <p:childTnLst>
                              <p:par>
                                <p:cTn id="76" presetID="53" presetClass="entr" presetSubtype="16" fill="hold" grpId="0" nodeType="afterEffect">
                                  <p:stCondLst>
                                    <p:cond delay="0"/>
                                  </p:stCondLst>
                                  <p:childTnLst>
                                    <p:set>
                                      <p:cBhvr>
                                        <p:cTn id="77" dur="1" fill="hold">
                                          <p:stCondLst>
                                            <p:cond delay="0"/>
                                          </p:stCondLst>
                                        </p:cTn>
                                        <p:tgtEl>
                                          <p:spTgt spid="12"/>
                                        </p:tgtEl>
                                        <p:attrNameLst>
                                          <p:attrName>style.visibility</p:attrName>
                                        </p:attrNameLst>
                                      </p:cBhvr>
                                      <p:to>
                                        <p:strVal val="visible"/>
                                      </p:to>
                                    </p:set>
                                    <p:anim calcmode="lin" valueType="num">
                                      <p:cBhvr>
                                        <p:cTn id="78" dur="500" fill="hold"/>
                                        <p:tgtEl>
                                          <p:spTgt spid="12"/>
                                        </p:tgtEl>
                                        <p:attrNameLst>
                                          <p:attrName>ppt_w</p:attrName>
                                        </p:attrNameLst>
                                      </p:cBhvr>
                                      <p:tavLst>
                                        <p:tav tm="0">
                                          <p:val>
                                            <p:fltVal val="0"/>
                                          </p:val>
                                        </p:tav>
                                        <p:tav tm="100000">
                                          <p:val>
                                            <p:strVal val="#ppt_w"/>
                                          </p:val>
                                        </p:tav>
                                      </p:tavLst>
                                    </p:anim>
                                    <p:anim calcmode="lin" valueType="num">
                                      <p:cBhvr>
                                        <p:cTn id="79" dur="500" fill="hold"/>
                                        <p:tgtEl>
                                          <p:spTgt spid="12"/>
                                        </p:tgtEl>
                                        <p:attrNameLst>
                                          <p:attrName>ppt_h</p:attrName>
                                        </p:attrNameLst>
                                      </p:cBhvr>
                                      <p:tavLst>
                                        <p:tav tm="0">
                                          <p:val>
                                            <p:fltVal val="0"/>
                                          </p:val>
                                        </p:tav>
                                        <p:tav tm="100000">
                                          <p:val>
                                            <p:strVal val="#ppt_h"/>
                                          </p:val>
                                        </p:tav>
                                      </p:tavLst>
                                    </p:anim>
                                    <p:animEffect transition="in" filter="fade">
                                      <p:cBhvr>
                                        <p:cTn id="80" dur="500"/>
                                        <p:tgtEl>
                                          <p:spTgt spid="12"/>
                                        </p:tgtEl>
                                      </p:cBhvr>
                                    </p:animEffect>
                                  </p:childTnLst>
                                </p:cTn>
                              </p:par>
                            </p:childTnLst>
                          </p:cTn>
                        </p:par>
                        <p:par>
                          <p:cTn id="81" fill="hold">
                            <p:stCondLst>
                              <p:cond delay="8950"/>
                            </p:stCondLst>
                            <p:childTnLst>
                              <p:par>
                                <p:cTn id="82" presetID="22" presetClass="entr" presetSubtype="4"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wipe(down)">
                                      <p:cBhvr>
                                        <p:cTn id="84" dur="500"/>
                                        <p:tgtEl>
                                          <p:spTgt spid="139"/>
                                        </p:tgtEl>
                                      </p:cBhvr>
                                    </p:animEffect>
                                  </p:childTnLst>
                                </p:cTn>
                              </p:par>
                            </p:childTnLst>
                          </p:cTn>
                        </p:par>
                        <p:par>
                          <p:cTn id="85" fill="hold">
                            <p:stCondLst>
                              <p:cond delay="9450"/>
                            </p:stCondLst>
                            <p:childTnLst>
                              <p:par>
                                <p:cTn id="86" presetID="10" presetClass="entr" presetSubtype="0" fill="hold" grpId="0" nodeType="afterEffect">
                                  <p:stCondLst>
                                    <p:cond delay="0"/>
                                  </p:stCondLst>
                                  <p:childTnLst>
                                    <p:set>
                                      <p:cBhvr>
                                        <p:cTn id="87" dur="1" fill="hold">
                                          <p:stCondLst>
                                            <p:cond delay="0"/>
                                          </p:stCondLst>
                                        </p:cTn>
                                        <p:tgtEl>
                                          <p:spTgt spid="135"/>
                                        </p:tgtEl>
                                        <p:attrNameLst>
                                          <p:attrName>style.visibility</p:attrName>
                                        </p:attrNameLst>
                                      </p:cBhvr>
                                      <p:to>
                                        <p:strVal val="visible"/>
                                      </p:to>
                                    </p:set>
                                    <p:animEffect transition="in" filter="fade">
                                      <p:cBhvr>
                                        <p:cTn id="88" dur="500"/>
                                        <p:tgtEl>
                                          <p:spTgt spid="135"/>
                                        </p:tgtEl>
                                      </p:cBhvr>
                                    </p:animEffect>
                                  </p:childTnLst>
                                </p:cTn>
                              </p:par>
                            </p:childTnLst>
                          </p:cTn>
                        </p:par>
                        <p:par>
                          <p:cTn id="89" fill="hold">
                            <p:stCondLst>
                              <p:cond delay="9950"/>
                            </p:stCondLst>
                            <p:childTnLst>
                              <p:par>
                                <p:cTn id="90" presetID="42" presetClass="entr" presetSubtype="0" fill="hold" grpId="0" nodeType="afterEffect">
                                  <p:stCondLst>
                                    <p:cond delay="0"/>
                                  </p:stCondLst>
                                  <p:childTnLst>
                                    <p:set>
                                      <p:cBhvr>
                                        <p:cTn id="91" dur="1" fill="hold">
                                          <p:stCondLst>
                                            <p:cond delay="0"/>
                                          </p:stCondLst>
                                        </p:cTn>
                                        <p:tgtEl>
                                          <p:spTgt spid="138"/>
                                        </p:tgtEl>
                                        <p:attrNameLst>
                                          <p:attrName>style.visibility</p:attrName>
                                        </p:attrNameLst>
                                      </p:cBhvr>
                                      <p:to>
                                        <p:strVal val="visible"/>
                                      </p:to>
                                    </p:set>
                                    <p:animEffect transition="in" filter="fade">
                                      <p:cBhvr>
                                        <p:cTn id="92" dur="1000"/>
                                        <p:tgtEl>
                                          <p:spTgt spid="138"/>
                                        </p:tgtEl>
                                      </p:cBhvr>
                                    </p:animEffect>
                                    <p:anim calcmode="lin" valueType="num">
                                      <p:cBhvr>
                                        <p:cTn id="93" dur="1000" fill="hold"/>
                                        <p:tgtEl>
                                          <p:spTgt spid="138"/>
                                        </p:tgtEl>
                                        <p:attrNameLst>
                                          <p:attrName>ppt_x</p:attrName>
                                        </p:attrNameLst>
                                      </p:cBhvr>
                                      <p:tavLst>
                                        <p:tav tm="0">
                                          <p:val>
                                            <p:strVal val="#ppt_x"/>
                                          </p:val>
                                        </p:tav>
                                        <p:tav tm="100000">
                                          <p:val>
                                            <p:strVal val="#ppt_x"/>
                                          </p:val>
                                        </p:tav>
                                      </p:tavLst>
                                    </p:anim>
                                    <p:anim calcmode="lin" valueType="num">
                                      <p:cBhvr>
                                        <p:cTn id="94" dur="1000" fill="hold"/>
                                        <p:tgtEl>
                                          <p:spTgt spid="1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27" grpId="0"/>
      <p:bldP spid="133" grpId="0"/>
      <p:bldP spid="134" grpId="0"/>
      <p:bldP spid="135" grpId="0"/>
      <p:bldP spid="136" grpId="0"/>
      <p:bldP spid="137" grpId="0"/>
      <p:bldP spid="138" grpId="0"/>
      <p:bldP spid="64" grpId="0" animBg="1"/>
      <p:bldP spid="65" grpId="0"/>
      <p:bldP spid="6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564249" y="2336406"/>
            <a:ext cx="9677976" cy="954364"/>
          </a:xfrm>
          <a:prstGeom prst="rect">
            <a:avLst/>
          </a:prstGeom>
          <a:noFill/>
        </p:spPr>
        <p:txBody>
          <a:bodyPr wrap="square" rtlCol="0">
            <a:spAutoFit/>
          </a:bodyPr>
          <a:lstStyle/>
          <a:p>
            <a:pPr>
              <a:lnSpc>
                <a:spcPct val="150000"/>
              </a:lnSpc>
            </a:pPr>
            <a:r>
              <a:rPr lang="en-US" sz="1867" i="1" dirty="0">
                <a:solidFill>
                  <a:schemeClr val="bg1">
                    <a:lumMod val="50000"/>
                  </a:schemeClr>
                </a:solidFill>
              </a:rPr>
              <a:t>I said jump, down on Jump Street. Your friends will be there when your back is to the wall. You'll find you'll need us cause there's no one else to call. </a:t>
            </a:r>
            <a:endParaRPr lang="en-US" sz="1867" i="1" dirty="0">
              <a:solidFill>
                <a:schemeClr val="bg1">
                  <a:lumMod val="50000"/>
                </a:schemeClr>
              </a:solidFill>
            </a:endParaRPr>
          </a:p>
        </p:txBody>
      </p:sp>
      <p:cxnSp>
        <p:nvCxnSpPr>
          <p:cNvPr id="7" name="Straight Connector 6"/>
          <p:cNvCxnSpPr/>
          <p:nvPr/>
        </p:nvCxnSpPr>
        <p:spPr>
          <a:xfrm>
            <a:off x="1257012" y="2276860"/>
            <a:ext cx="0" cy="1075331"/>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1564249" y="3736238"/>
            <a:ext cx="9677976" cy="2246321"/>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p>
          <a:p>
            <a:pPr>
              <a:lnSpc>
                <a:spcPct val="150000"/>
              </a:lnSpc>
            </a:pPr>
            <a:endParaRPr lang="en-US" sz="1333" dirty="0">
              <a:solidFill>
                <a:schemeClr val="bg1">
                  <a:lumMod val="50000"/>
                </a:schemeClr>
              </a:solidFill>
            </a:endParaRPr>
          </a:p>
          <a:p>
            <a:pPr>
              <a:lnSpc>
                <a:spcPct val="150000"/>
              </a:lnSpc>
            </a:pPr>
            <a:r>
              <a:rPr lang="en-US" sz="1333" dirty="0">
                <a:solidFill>
                  <a:schemeClr val="bg1">
                    <a:lumMod val="50000"/>
                  </a:schemeClr>
                </a:solidFill>
              </a:rPr>
              <a:t>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a:t>
            </a:r>
            <a:r>
              <a:rPr lang="en-US" sz="1333" dirty="0">
                <a:solidFill>
                  <a:schemeClr val="bg1">
                    <a:lumMod val="50000"/>
                  </a:schemeClr>
                </a:solidFill>
              </a:rPr>
              <a:t> </a:t>
            </a:r>
            <a:r>
              <a:rPr lang="en-US" sz="1333" dirty="0">
                <a:solidFill>
                  <a:schemeClr val="bg1">
                    <a:lumMod val="50000"/>
                  </a:schemeClr>
                </a:solidFill>
              </a:rPr>
              <a:t>Your </a:t>
            </a:r>
            <a:r>
              <a:rPr lang="en-US" sz="1333" dirty="0">
                <a:solidFill>
                  <a:schemeClr val="bg1">
                    <a:lumMod val="50000"/>
                  </a:schemeClr>
                </a:solidFill>
              </a:rPr>
              <a:t>friends will be there when your back is to the wall. </a:t>
            </a:r>
          </a:p>
        </p:txBody>
      </p:sp>
      <p:sp>
        <p:nvSpPr>
          <p:cNvPr id="10" name="Rectangle 9"/>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Vision</a:t>
            </a:r>
            <a:endParaRPr lang="en-US" sz="3200" dirty="0">
              <a:solidFill>
                <a:schemeClr val="bg1"/>
              </a:solidFill>
            </a:endParaRPr>
          </a:p>
        </p:txBody>
      </p:sp>
      <p:sp>
        <p:nvSpPr>
          <p:cNvPr id="13" name="Rectangle 1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107864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0.70"/>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2"/>
                                        </p:tgtEl>
                                        <p:attrNameLst>
                                          <p:attrName>style.visibility</p:attrName>
                                        </p:attrNameLst>
                                      </p:cBhvr>
                                      <p:to>
                                        <p:strVal val="visible"/>
                                      </p:to>
                                    </p:set>
                                    <p:anim calcmode="lin" valueType="num">
                                      <p:cBhvr>
                                        <p:cTn id="18"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2"/>
                                        </p:tgtEl>
                                        <p:attrNameLst>
                                          <p:attrName>ppt_y</p:attrName>
                                        </p:attrNameLst>
                                      </p:cBhvr>
                                      <p:tavLst>
                                        <p:tav tm="0">
                                          <p:val>
                                            <p:strVal val="#ppt_y"/>
                                          </p:val>
                                        </p:tav>
                                        <p:tav tm="100000">
                                          <p:val>
                                            <p:strVal val="#ppt_y"/>
                                          </p:val>
                                        </p:tav>
                                      </p:tavLst>
                                    </p:anim>
                                    <p:anim calcmode="lin" valueType="num">
                                      <p:cBhvr>
                                        <p:cTn id="20"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2"/>
                                        </p:tgtEl>
                                      </p:cBhvr>
                                    </p:animEffect>
                                  </p:childTnLst>
                                </p:cTn>
                              </p:par>
                            </p:childTnLst>
                          </p:cTn>
                        </p:par>
                        <p:par>
                          <p:cTn id="23" fill="hold">
                            <p:stCondLst>
                              <p:cond delay="1900"/>
                            </p:stCondLst>
                            <p:childTnLst>
                              <p:par>
                                <p:cTn id="24" presetID="16" presetClass="entr" presetSubtype="42"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barn(outHorizontal)">
                                      <p:cBhvr>
                                        <p:cTn id="26" dur="500"/>
                                        <p:tgtEl>
                                          <p:spTgt spid="7"/>
                                        </p:tgtEl>
                                      </p:cBhvr>
                                    </p:animEffect>
                                  </p:childTnLst>
                                </p:cTn>
                              </p:par>
                            </p:childTnLst>
                          </p:cTn>
                        </p:par>
                        <p:par>
                          <p:cTn id="27" fill="hold">
                            <p:stCondLst>
                              <p:cond delay="24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2900"/>
                            </p:stCondLst>
                            <p:childTnLst>
                              <p:par>
                                <p:cTn id="32" presetID="42" presetClass="entr" presetSubtype="0"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1000"/>
                                        <p:tgtEl>
                                          <p:spTgt spid="9"/>
                                        </p:tgtEl>
                                      </p:cBhvr>
                                    </p:animEffect>
                                    <p:anim calcmode="lin" valueType="num">
                                      <p:cBhvr>
                                        <p:cTn id="35" dur="1000" fill="hold"/>
                                        <p:tgtEl>
                                          <p:spTgt spid="9"/>
                                        </p:tgtEl>
                                        <p:attrNameLst>
                                          <p:attrName>ppt_x</p:attrName>
                                        </p:attrNameLst>
                                      </p:cBhvr>
                                      <p:tavLst>
                                        <p:tav tm="0">
                                          <p:val>
                                            <p:strVal val="#ppt_x"/>
                                          </p:val>
                                        </p:tav>
                                        <p:tav tm="100000">
                                          <p:val>
                                            <p:strVal val="#ppt_x"/>
                                          </p:val>
                                        </p:tav>
                                      </p:tavLst>
                                    </p:anim>
                                    <p:anim calcmode="lin" valueType="num">
                                      <p:cBhvr>
                                        <p:cTn id="3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10" grpId="0" animBg="1"/>
      <p:bldP spid="12" grpId="0"/>
      <p:bldP spid="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871487" y="2290497"/>
            <a:ext cx="9370739" cy="954364"/>
          </a:xfrm>
          <a:prstGeom prst="rect">
            <a:avLst/>
          </a:prstGeom>
          <a:noFill/>
        </p:spPr>
        <p:txBody>
          <a:bodyPr wrap="square" rtlCol="0">
            <a:spAutoFit/>
          </a:bodyPr>
          <a:lstStyle/>
          <a:p>
            <a:pPr>
              <a:lnSpc>
                <a:spcPct val="150000"/>
              </a:lnSpc>
            </a:pPr>
            <a:r>
              <a:rPr lang="en-US" sz="1867" i="1" dirty="0">
                <a:solidFill>
                  <a:schemeClr val="bg1">
                    <a:lumMod val="50000"/>
                  </a:schemeClr>
                </a:solidFill>
              </a:rPr>
              <a:t>I said jump, down on Jump Street. Your friends will be there when your back is to the wall. You'll find you'll need us cause there's no one else to call. </a:t>
            </a:r>
            <a:endParaRPr lang="en-US" sz="1867" i="1" dirty="0">
              <a:solidFill>
                <a:schemeClr val="bg1">
                  <a:lumMod val="50000"/>
                </a:schemeClr>
              </a:solidFill>
            </a:endParaRPr>
          </a:p>
        </p:txBody>
      </p:sp>
      <p:sp>
        <p:nvSpPr>
          <p:cNvPr id="9" name="TextBox 8"/>
          <p:cNvSpPr txBox="1"/>
          <p:nvPr/>
        </p:nvSpPr>
        <p:spPr>
          <a:xfrm>
            <a:off x="1871487" y="3608814"/>
            <a:ext cx="9370739" cy="2554033"/>
          </a:xfrm>
          <a:prstGeom prst="rect">
            <a:avLst/>
          </a:prstGeom>
          <a:noFill/>
        </p:spPr>
        <p:txBody>
          <a:bodyPr wrap="square" rtlCol="0">
            <a:spAutoFit/>
          </a:bodyPr>
          <a:lstStyle/>
          <a:p>
            <a:pPr>
              <a:lnSpc>
                <a:spcPct val="150000"/>
              </a:lnSpc>
            </a:pPr>
            <a:r>
              <a:rPr lang="en-US" sz="1333" b="1" i="1" dirty="0">
                <a:solidFill>
                  <a:srgbClr val="1D1D1D"/>
                </a:solidFill>
              </a:rPr>
              <a:t>LOVEABLE : </a:t>
            </a: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a:t>
            </a:r>
          </a:p>
          <a:p>
            <a:pPr>
              <a:lnSpc>
                <a:spcPct val="150000"/>
              </a:lnSpc>
            </a:pPr>
            <a:endParaRPr lang="en-US" sz="1333" dirty="0">
              <a:solidFill>
                <a:schemeClr val="bg1">
                  <a:lumMod val="50000"/>
                </a:schemeClr>
              </a:solidFill>
            </a:endParaRPr>
          </a:p>
          <a:p>
            <a:pPr>
              <a:lnSpc>
                <a:spcPct val="150000"/>
              </a:lnSpc>
            </a:pPr>
            <a:r>
              <a:rPr lang="en-US" sz="1333" b="1" i="1" dirty="0">
                <a:solidFill>
                  <a:srgbClr val="1D1D1D"/>
                </a:solidFill>
              </a:rPr>
              <a:t>VALUEABLE : </a:t>
            </a: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a:t>
            </a:r>
          </a:p>
          <a:p>
            <a:pPr>
              <a:lnSpc>
                <a:spcPct val="150000"/>
              </a:lnSpc>
            </a:pPr>
            <a:endParaRPr lang="en-US" sz="1333" dirty="0">
              <a:solidFill>
                <a:schemeClr val="bg1">
                  <a:lumMod val="50000"/>
                </a:schemeClr>
              </a:solidFill>
            </a:endParaRPr>
          </a:p>
          <a:p>
            <a:pPr>
              <a:lnSpc>
                <a:spcPct val="150000"/>
              </a:lnSpc>
            </a:pPr>
            <a:r>
              <a:rPr lang="en-US" sz="1333" b="1" i="1" dirty="0">
                <a:solidFill>
                  <a:srgbClr val="1D1D1D"/>
                </a:solidFill>
              </a:rPr>
              <a:t>UNTOUCHABLE : </a:t>
            </a:r>
            <a:r>
              <a:rPr lang="en-US" sz="1333" dirty="0">
                <a:solidFill>
                  <a:schemeClr val="bg1">
                    <a:lumMod val="50000"/>
                  </a:schemeClr>
                </a:solidFill>
              </a:rPr>
              <a:t>Don't </a:t>
            </a:r>
            <a:r>
              <a:rPr lang="en-US" sz="1333" dirty="0">
                <a:solidFill>
                  <a:schemeClr val="bg1">
                    <a:lumMod val="50000"/>
                  </a:schemeClr>
                </a:solidFill>
              </a:rPr>
              <a:t>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a:t>
            </a:r>
            <a:r>
              <a:rPr lang="en-US" sz="1333" dirty="0">
                <a:solidFill>
                  <a:schemeClr val="bg1">
                    <a:lumMod val="50000"/>
                  </a:schemeClr>
                </a:solidFill>
              </a:rPr>
              <a:t> </a:t>
            </a:r>
            <a:r>
              <a:rPr lang="en-US" sz="1333" dirty="0">
                <a:solidFill>
                  <a:schemeClr val="bg1">
                    <a:lumMod val="50000"/>
                  </a:schemeClr>
                </a:solidFill>
              </a:rPr>
              <a:t>Your </a:t>
            </a:r>
            <a:r>
              <a:rPr lang="en-US" sz="1333" dirty="0">
                <a:solidFill>
                  <a:schemeClr val="bg1">
                    <a:lumMod val="50000"/>
                  </a:schemeClr>
                </a:solidFill>
              </a:rPr>
              <a:t>friends will be there when your back is to the wall. </a:t>
            </a:r>
          </a:p>
        </p:txBody>
      </p:sp>
      <p:sp>
        <p:nvSpPr>
          <p:cNvPr id="8" name="Oval 7"/>
          <p:cNvSpPr/>
          <p:nvPr/>
        </p:nvSpPr>
        <p:spPr>
          <a:xfrm>
            <a:off x="1180203" y="3659429"/>
            <a:ext cx="460856" cy="460856"/>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1180203" y="4504333"/>
            <a:ext cx="460856" cy="460856"/>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Oval 11"/>
          <p:cNvSpPr/>
          <p:nvPr/>
        </p:nvSpPr>
        <p:spPr>
          <a:xfrm>
            <a:off x="1180203" y="5426044"/>
            <a:ext cx="460856" cy="460856"/>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13" name="Group 12"/>
          <p:cNvGrpSpPr/>
          <p:nvPr/>
        </p:nvGrpSpPr>
        <p:grpSpPr>
          <a:xfrm>
            <a:off x="1308144" y="5530214"/>
            <a:ext cx="246237" cy="238941"/>
            <a:chOff x="4633913" y="1941513"/>
            <a:chExt cx="214313" cy="207963"/>
          </a:xfrm>
          <a:solidFill>
            <a:schemeClr val="accent6"/>
          </a:solidFill>
        </p:grpSpPr>
        <p:sp>
          <p:nvSpPr>
            <p:cNvPr id="14" name="Freeform 457"/>
            <p:cNvSpPr>
              <a:spLocks noEditPoints="1"/>
            </p:cNvSpPr>
            <p:nvPr/>
          </p:nvSpPr>
          <p:spPr bwMode="auto">
            <a:xfrm>
              <a:off x="4683125" y="2038351"/>
              <a:ext cx="66675" cy="111125"/>
            </a:xfrm>
            <a:custGeom>
              <a:avLst/>
              <a:gdLst>
                <a:gd name="T0" fmla="*/ 51 w 68"/>
                <a:gd name="T1" fmla="*/ 2 h 112"/>
                <a:gd name="T2" fmla="*/ 51 w 68"/>
                <a:gd name="T3" fmla="*/ 78 h 112"/>
                <a:gd name="T4" fmla="*/ 46 w 68"/>
                <a:gd name="T5" fmla="*/ 90 h 112"/>
                <a:gd name="T6" fmla="*/ 34 w 68"/>
                <a:gd name="T7" fmla="*/ 95 h 112"/>
                <a:gd name="T8" fmla="*/ 22 w 68"/>
                <a:gd name="T9" fmla="*/ 90 h 112"/>
                <a:gd name="T10" fmla="*/ 17 w 68"/>
                <a:gd name="T11" fmla="*/ 78 h 112"/>
                <a:gd name="T12" fmla="*/ 15 w 68"/>
                <a:gd name="T13" fmla="*/ 72 h 112"/>
                <a:gd name="T14" fmla="*/ 9 w 68"/>
                <a:gd name="T15" fmla="*/ 70 h 112"/>
                <a:gd name="T16" fmla="*/ 3 w 68"/>
                <a:gd name="T17" fmla="*/ 72 h 112"/>
                <a:gd name="T18" fmla="*/ 0 w 68"/>
                <a:gd name="T19" fmla="*/ 78 h 112"/>
                <a:gd name="T20" fmla="*/ 10 w 68"/>
                <a:gd name="T21" fmla="*/ 102 h 112"/>
                <a:gd name="T22" fmla="*/ 34 w 68"/>
                <a:gd name="T23" fmla="*/ 112 h 112"/>
                <a:gd name="T24" fmla="*/ 58 w 68"/>
                <a:gd name="T25" fmla="*/ 102 h 112"/>
                <a:gd name="T26" fmla="*/ 68 w 68"/>
                <a:gd name="T27" fmla="*/ 78 h 112"/>
                <a:gd name="T28" fmla="*/ 68 w 68"/>
                <a:gd name="T29" fmla="*/ 2 h 112"/>
                <a:gd name="T30" fmla="*/ 59 w 68"/>
                <a:gd name="T31" fmla="*/ 0 h 112"/>
                <a:gd name="T32" fmla="*/ 51 w 68"/>
                <a:gd name="T33" fmla="*/ 2 h 112"/>
                <a:gd name="T34" fmla="*/ 51 w 68"/>
                <a:gd name="T35" fmla="*/ 2 h 112"/>
                <a:gd name="T36" fmla="*/ 51 w 68"/>
                <a:gd name="T37"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8" h="112">
                  <a:moveTo>
                    <a:pt x="51" y="2"/>
                  </a:moveTo>
                  <a:cubicBezTo>
                    <a:pt x="51" y="78"/>
                    <a:pt x="51" y="78"/>
                    <a:pt x="51" y="78"/>
                  </a:cubicBezTo>
                  <a:cubicBezTo>
                    <a:pt x="51" y="83"/>
                    <a:pt x="49" y="87"/>
                    <a:pt x="46" y="90"/>
                  </a:cubicBezTo>
                  <a:cubicBezTo>
                    <a:pt x="42" y="94"/>
                    <a:pt x="38" y="95"/>
                    <a:pt x="34" y="95"/>
                  </a:cubicBezTo>
                  <a:cubicBezTo>
                    <a:pt x="30" y="95"/>
                    <a:pt x="26" y="94"/>
                    <a:pt x="22" y="90"/>
                  </a:cubicBezTo>
                  <a:cubicBezTo>
                    <a:pt x="19" y="87"/>
                    <a:pt x="17" y="83"/>
                    <a:pt x="17" y="78"/>
                  </a:cubicBezTo>
                  <a:cubicBezTo>
                    <a:pt x="17" y="76"/>
                    <a:pt x="16" y="74"/>
                    <a:pt x="15" y="72"/>
                  </a:cubicBezTo>
                  <a:cubicBezTo>
                    <a:pt x="13" y="71"/>
                    <a:pt x="11" y="70"/>
                    <a:pt x="9" y="70"/>
                  </a:cubicBezTo>
                  <a:cubicBezTo>
                    <a:pt x="6" y="70"/>
                    <a:pt x="4" y="71"/>
                    <a:pt x="3" y="72"/>
                  </a:cubicBezTo>
                  <a:cubicBezTo>
                    <a:pt x="1" y="74"/>
                    <a:pt x="0" y="76"/>
                    <a:pt x="0" y="78"/>
                  </a:cubicBezTo>
                  <a:cubicBezTo>
                    <a:pt x="0" y="88"/>
                    <a:pt x="4" y="95"/>
                    <a:pt x="10" y="102"/>
                  </a:cubicBezTo>
                  <a:cubicBezTo>
                    <a:pt x="17" y="109"/>
                    <a:pt x="25" y="112"/>
                    <a:pt x="34" y="112"/>
                  </a:cubicBezTo>
                  <a:cubicBezTo>
                    <a:pt x="43" y="112"/>
                    <a:pt x="51" y="109"/>
                    <a:pt x="58" y="102"/>
                  </a:cubicBezTo>
                  <a:cubicBezTo>
                    <a:pt x="64" y="95"/>
                    <a:pt x="68" y="88"/>
                    <a:pt x="68" y="78"/>
                  </a:cubicBezTo>
                  <a:cubicBezTo>
                    <a:pt x="68" y="2"/>
                    <a:pt x="68" y="2"/>
                    <a:pt x="68" y="2"/>
                  </a:cubicBezTo>
                  <a:cubicBezTo>
                    <a:pt x="65" y="1"/>
                    <a:pt x="62" y="0"/>
                    <a:pt x="59" y="0"/>
                  </a:cubicBezTo>
                  <a:cubicBezTo>
                    <a:pt x="57" y="0"/>
                    <a:pt x="54" y="1"/>
                    <a:pt x="51" y="2"/>
                  </a:cubicBezTo>
                  <a:close/>
                  <a:moveTo>
                    <a:pt x="51" y="2"/>
                  </a:moveTo>
                  <a:cubicBezTo>
                    <a:pt x="51" y="2"/>
                    <a:pt x="51" y="2"/>
                    <a:pt x="51"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458"/>
            <p:cNvSpPr>
              <a:spLocks noEditPoints="1"/>
            </p:cNvSpPr>
            <p:nvPr/>
          </p:nvSpPr>
          <p:spPr bwMode="auto">
            <a:xfrm>
              <a:off x="4732338" y="1941513"/>
              <a:ext cx="17463" cy="20638"/>
            </a:xfrm>
            <a:custGeom>
              <a:avLst/>
              <a:gdLst>
                <a:gd name="T0" fmla="*/ 17 w 17"/>
                <a:gd name="T1" fmla="*/ 21 h 21"/>
                <a:gd name="T2" fmla="*/ 17 w 17"/>
                <a:gd name="T3" fmla="*/ 8 h 21"/>
                <a:gd name="T4" fmla="*/ 14 w 17"/>
                <a:gd name="T5" fmla="*/ 3 h 21"/>
                <a:gd name="T6" fmla="*/ 8 w 17"/>
                <a:gd name="T7" fmla="*/ 0 h 21"/>
                <a:gd name="T8" fmla="*/ 2 w 17"/>
                <a:gd name="T9" fmla="*/ 3 h 21"/>
                <a:gd name="T10" fmla="*/ 0 w 17"/>
                <a:gd name="T11" fmla="*/ 8 h 21"/>
                <a:gd name="T12" fmla="*/ 0 w 17"/>
                <a:gd name="T13" fmla="*/ 21 h 21"/>
                <a:gd name="T14" fmla="*/ 8 w 17"/>
                <a:gd name="T15" fmla="*/ 21 h 21"/>
                <a:gd name="T16" fmla="*/ 17 w 17"/>
                <a:gd name="T17" fmla="*/ 21 h 21"/>
                <a:gd name="T18" fmla="*/ 17 w 17"/>
                <a:gd name="T19" fmla="*/ 21 h 21"/>
                <a:gd name="T20" fmla="*/ 17 w 17"/>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1">
                  <a:moveTo>
                    <a:pt x="17" y="21"/>
                  </a:moveTo>
                  <a:cubicBezTo>
                    <a:pt x="17" y="8"/>
                    <a:pt x="17" y="8"/>
                    <a:pt x="17" y="8"/>
                  </a:cubicBezTo>
                  <a:cubicBezTo>
                    <a:pt x="17" y="6"/>
                    <a:pt x="16" y="4"/>
                    <a:pt x="14" y="3"/>
                  </a:cubicBezTo>
                  <a:cubicBezTo>
                    <a:pt x="13" y="1"/>
                    <a:pt x="11" y="0"/>
                    <a:pt x="8" y="0"/>
                  </a:cubicBezTo>
                  <a:cubicBezTo>
                    <a:pt x="6" y="0"/>
                    <a:pt x="4" y="1"/>
                    <a:pt x="2" y="3"/>
                  </a:cubicBezTo>
                  <a:cubicBezTo>
                    <a:pt x="1" y="4"/>
                    <a:pt x="0" y="6"/>
                    <a:pt x="0" y="8"/>
                  </a:cubicBezTo>
                  <a:cubicBezTo>
                    <a:pt x="0" y="21"/>
                    <a:pt x="0" y="21"/>
                    <a:pt x="0" y="21"/>
                  </a:cubicBezTo>
                  <a:cubicBezTo>
                    <a:pt x="4" y="21"/>
                    <a:pt x="6" y="21"/>
                    <a:pt x="8" y="21"/>
                  </a:cubicBezTo>
                  <a:cubicBezTo>
                    <a:pt x="10" y="21"/>
                    <a:pt x="13" y="21"/>
                    <a:pt x="17" y="21"/>
                  </a:cubicBezTo>
                  <a:close/>
                  <a:moveTo>
                    <a:pt x="17" y="21"/>
                  </a:moveTo>
                  <a:cubicBezTo>
                    <a:pt x="17" y="21"/>
                    <a:pt x="17" y="21"/>
                    <a:pt x="17"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459"/>
            <p:cNvSpPr>
              <a:spLocks noEditPoints="1"/>
            </p:cNvSpPr>
            <p:nvPr/>
          </p:nvSpPr>
          <p:spPr bwMode="auto">
            <a:xfrm>
              <a:off x="4633913" y="1965326"/>
              <a:ext cx="214313" cy="95250"/>
            </a:xfrm>
            <a:custGeom>
              <a:avLst/>
              <a:gdLst>
                <a:gd name="T0" fmla="*/ 219 w 219"/>
                <a:gd name="T1" fmla="*/ 78 h 97"/>
                <a:gd name="T2" fmla="*/ 204 w 219"/>
                <a:gd name="T3" fmla="*/ 45 h 97"/>
                <a:gd name="T4" fmla="*/ 178 w 219"/>
                <a:gd name="T5" fmla="*/ 21 h 97"/>
                <a:gd name="T6" fmla="*/ 146 w 219"/>
                <a:gd name="T7" fmla="*/ 6 h 97"/>
                <a:gd name="T8" fmla="*/ 109 w 219"/>
                <a:gd name="T9" fmla="*/ 0 h 97"/>
                <a:gd name="T10" fmla="*/ 62 w 219"/>
                <a:gd name="T11" fmla="*/ 9 h 97"/>
                <a:gd name="T12" fmla="*/ 23 w 219"/>
                <a:gd name="T13" fmla="*/ 36 h 97"/>
                <a:gd name="T14" fmla="*/ 0 w 219"/>
                <a:gd name="T15" fmla="*/ 78 h 97"/>
                <a:gd name="T16" fmla="*/ 0 w 219"/>
                <a:gd name="T17" fmla="*/ 79 h 97"/>
                <a:gd name="T18" fmla="*/ 1 w 219"/>
                <a:gd name="T19" fmla="*/ 82 h 97"/>
                <a:gd name="T20" fmla="*/ 4 w 219"/>
                <a:gd name="T21" fmla="*/ 84 h 97"/>
                <a:gd name="T22" fmla="*/ 7 w 219"/>
                <a:gd name="T23" fmla="*/ 82 h 97"/>
                <a:gd name="T24" fmla="*/ 19 w 219"/>
                <a:gd name="T25" fmla="*/ 73 h 97"/>
                <a:gd name="T26" fmla="*/ 33 w 219"/>
                <a:gd name="T27" fmla="*/ 70 h 97"/>
                <a:gd name="T28" fmla="*/ 49 w 219"/>
                <a:gd name="T29" fmla="*/ 75 h 97"/>
                <a:gd name="T30" fmla="*/ 63 w 219"/>
                <a:gd name="T31" fmla="*/ 88 h 97"/>
                <a:gd name="T32" fmla="*/ 65 w 219"/>
                <a:gd name="T33" fmla="*/ 92 h 97"/>
                <a:gd name="T34" fmla="*/ 67 w 219"/>
                <a:gd name="T35" fmla="*/ 95 h 97"/>
                <a:gd name="T36" fmla="*/ 71 w 219"/>
                <a:gd name="T37" fmla="*/ 97 h 97"/>
                <a:gd name="T38" fmla="*/ 75 w 219"/>
                <a:gd name="T39" fmla="*/ 95 h 97"/>
                <a:gd name="T40" fmla="*/ 77 w 219"/>
                <a:gd name="T41" fmla="*/ 92 h 97"/>
                <a:gd name="T42" fmla="*/ 79 w 219"/>
                <a:gd name="T43" fmla="*/ 88 h 97"/>
                <a:gd name="T44" fmla="*/ 93 w 219"/>
                <a:gd name="T45" fmla="*/ 75 h 97"/>
                <a:gd name="T46" fmla="*/ 109 w 219"/>
                <a:gd name="T47" fmla="*/ 70 h 97"/>
                <a:gd name="T48" fmla="*/ 126 w 219"/>
                <a:gd name="T49" fmla="*/ 75 h 97"/>
                <a:gd name="T50" fmla="*/ 140 w 219"/>
                <a:gd name="T51" fmla="*/ 88 h 97"/>
                <a:gd name="T52" fmla="*/ 142 w 219"/>
                <a:gd name="T53" fmla="*/ 92 h 97"/>
                <a:gd name="T54" fmla="*/ 144 w 219"/>
                <a:gd name="T55" fmla="*/ 95 h 97"/>
                <a:gd name="T56" fmla="*/ 148 w 219"/>
                <a:gd name="T57" fmla="*/ 97 h 97"/>
                <a:gd name="T58" fmla="*/ 151 w 219"/>
                <a:gd name="T59" fmla="*/ 95 h 97"/>
                <a:gd name="T60" fmla="*/ 153 w 219"/>
                <a:gd name="T61" fmla="*/ 92 h 97"/>
                <a:gd name="T62" fmla="*/ 156 w 219"/>
                <a:gd name="T63" fmla="*/ 88 h 97"/>
                <a:gd name="T64" fmla="*/ 169 w 219"/>
                <a:gd name="T65" fmla="*/ 75 h 97"/>
                <a:gd name="T66" fmla="*/ 186 w 219"/>
                <a:gd name="T67" fmla="*/ 70 h 97"/>
                <a:gd name="T68" fmla="*/ 200 w 219"/>
                <a:gd name="T69" fmla="*/ 73 h 97"/>
                <a:gd name="T70" fmla="*/ 212 w 219"/>
                <a:gd name="T71" fmla="*/ 82 h 97"/>
                <a:gd name="T72" fmla="*/ 215 w 219"/>
                <a:gd name="T73" fmla="*/ 84 h 97"/>
                <a:gd name="T74" fmla="*/ 218 w 219"/>
                <a:gd name="T75" fmla="*/ 82 h 97"/>
                <a:gd name="T76" fmla="*/ 219 w 219"/>
                <a:gd name="T77" fmla="*/ 79 h 97"/>
                <a:gd name="T78" fmla="*/ 219 w 219"/>
                <a:gd name="T79" fmla="*/ 78 h 97"/>
                <a:gd name="T80" fmla="*/ 219 w 219"/>
                <a:gd name="T81" fmla="*/ 78 h 97"/>
                <a:gd name="T82" fmla="*/ 219 w 219"/>
                <a:gd name="T83" fmla="*/ 78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9" h="97">
                  <a:moveTo>
                    <a:pt x="219" y="78"/>
                  </a:moveTo>
                  <a:cubicBezTo>
                    <a:pt x="216" y="66"/>
                    <a:pt x="211" y="55"/>
                    <a:pt x="204" y="45"/>
                  </a:cubicBezTo>
                  <a:cubicBezTo>
                    <a:pt x="197" y="35"/>
                    <a:pt x="188" y="27"/>
                    <a:pt x="178" y="21"/>
                  </a:cubicBezTo>
                  <a:cubicBezTo>
                    <a:pt x="168" y="14"/>
                    <a:pt x="157" y="9"/>
                    <a:pt x="146" y="6"/>
                  </a:cubicBezTo>
                  <a:cubicBezTo>
                    <a:pt x="134" y="2"/>
                    <a:pt x="122" y="0"/>
                    <a:pt x="109" y="0"/>
                  </a:cubicBezTo>
                  <a:cubicBezTo>
                    <a:pt x="93" y="0"/>
                    <a:pt x="77" y="3"/>
                    <a:pt x="62" y="9"/>
                  </a:cubicBezTo>
                  <a:cubicBezTo>
                    <a:pt x="47" y="15"/>
                    <a:pt x="34" y="24"/>
                    <a:pt x="23" y="36"/>
                  </a:cubicBezTo>
                  <a:cubicBezTo>
                    <a:pt x="11" y="48"/>
                    <a:pt x="4" y="62"/>
                    <a:pt x="0" y="78"/>
                  </a:cubicBezTo>
                  <a:cubicBezTo>
                    <a:pt x="0" y="79"/>
                    <a:pt x="0" y="79"/>
                    <a:pt x="0" y="79"/>
                  </a:cubicBezTo>
                  <a:cubicBezTo>
                    <a:pt x="0" y="81"/>
                    <a:pt x="0" y="82"/>
                    <a:pt x="1" y="82"/>
                  </a:cubicBezTo>
                  <a:cubicBezTo>
                    <a:pt x="2" y="83"/>
                    <a:pt x="3" y="84"/>
                    <a:pt x="4" y="84"/>
                  </a:cubicBezTo>
                  <a:cubicBezTo>
                    <a:pt x="5" y="84"/>
                    <a:pt x="6" y="83"/>
                    <a:pt x="7" y="82"/>
                  </a:cubicBezTo>
                  <a:cubicBezTo>
                    <a:pt x="11" y="78"/>
                    <a:pt x="15" y="75"/>
                    <a:pt x="19" y="73"/>
                  </a:cubicBezTo>
                  <a:cubicBezTo>
                    <a:pt x="23" y="71"/>
                    <a:pt x="27" y="70"/>
                    <a:pt x="33" y="70"/>
                  </a:cubicBezTo>
                  <a:cubicBezTo>
                    <a:pt x="39" y="70"/>
                    <a:pt x="44" y="72"/>
                    <a:pt x="49" y="75"/>
                  </a:cubicBezTo>
                  <a:cubicBezTo>
                    <a:pt x="55" y="78"/>
                    <a:pt x="59" y="83"/>
                    <a:pt x="63" y="88"/>
                  </a:cubicBezTo>
                  <a:cubicBezTo>
                    <a:pt x="64" y="89"/>
                    <a:pt x="64" y="90"/>
                    <a:pt x="65" y="92"/>
                  </a:cubicBezTo>
                  <a:cubicBezTo>
                    <a:pt x="66" y="93"/>
                    <a:pt x="67" y="94"/>
                    <a:pt x="67" y="95"/>
                  </a:cubicBezTo>
                  <a:cubicBezTo>
                    <a:pt x="68" y="96"/>
                    <a:pt x="70" y="97"/>
                    <a:pt x="71" y="97"/>
                  </a:cubicBezTo>
                  <a:cubicBezTo>
                    <a:pt x="73" y="97"/>
                    <a:pt x="74" y="96"/>
                    <a:pt x="75" y="95"/>
                  </a:cubicBezTo>
                  <a:cubicBezTo>
                    <a:pt x="75" y="94"/>
                    <a:pt x="76" y="93"/>
                    <a:pt x="77" y="92"/>
                  </a:cubicBezTo>
                  <a:cubicBezTo>
                    <a:pt x="78" y="90"/>
                    <a:pt x="78" y="89"/>
                    <a:pt x="79" y="88"/>
                  </a:cubicBezTo>
                  <a:cubicBezTo>
                    <a:pt x="83" y="83"/>
                    <a:pt x="87" y="78"/>
                    <a:pt x="93" y="75"/>
                  </a:cubicBezTo>
                  <a:cubicBezTo>
                    <a:pt x="98" y="72"/>
                    <a:pt x="103" y="70"/>
                    <a:pt x="109" y="70"/>
                  </a:cubicBezTo>
                  <a:cubicBezTo>
                    <a:pt x="115" y="70"/>
                    <a:pt x="121" y="72"/>
                    <a:pt x="126" y="75"/>
                  </a:cubicBezTo>
                  <a:cubicBezTo>
                    <a:pt x="131" y="78"/>
                    <a:pt x="136" y="83"/>
                    <a:pt x="140" y="88"/>
                  </a:cubicBezTo>
                  <a:cubicBezTo>
                    <a:pt x="140" y="89"/>
                    <a:pt x="141" y="90"/>
                    <a:pt x="142" y="92"/>
                  </a:cubicBezTo>
                  <a:cubicBezTo>
                    <a:pt x="143" y="93"/>
                    <a:pt x="144" y="94"/>
                    <a:pt x="144" y="95"/>
                  </a:cubicBezTo>
                  <a:cubicBezTo>
                    <a:pt x="145" y="96"/>
                    <a:pt x="146" y="97"/>
                    <a:pt x="148" y="97"/>
                  </a:cubicBezTo>
                  <a:cubicBezTo>
                    <a:pt x="149" y="97"/>
                    <a:pt x="151" y="96"/>
                    <a:pt x="151" y="95"/>
                  </a:cubicBezTo>
                  <a:cubicBezTo>
                    <a:pt x="152" y="94"/>
                    <a:pt x="152" y="93"/>
                    <a:pt x="153" y="92"/>
                  </a:cubicBezTo>
                  <a:cubicBezTo>
                    <a:pt x="154" y="90"/>
                    <a:pt x="155" y="89"/>
                    <a:pt x="156" y="88"/>
                  </a:cubicBezTo>
                  <a:cubicBezTo>
                    <a:pt x="159" y="83"/>
                    <a:pt x="164" y="78"/>
                    <a:pt x="169" y="75"/>
                  </a:cubicBezTo>
                  <a:cubicBezTo>
                    <a:pt x="175" y="72"/>
                    <a:pt x="180" y="70"/>
                    <a:pt x="186" y="70"/>
                  </a:cubicBezTo>
                  <a:cubicBezTo>
                    <a:pt x="191" y="70"/>
                    <a:pt x="196" y="71"/>
                    <a:pt x="200" y="73"/>
                  </a:cubicBezTo>
                  <a:cubicBezTo>
                    <a:pt x="204" y="75"/>
                    <a:pt x="208" y="78"/>
                    <a:pt x="212" y="82"/>
                  </a:cubicBezTo>
                  <a:cubicBezTo>
                    <a:pt x="213" y="83"/>
                    <a:pt x="214" y="84"/>
                    <a:pt x="215" y="84"/>
                  </a:cubicBezTo>
                  <a:cubicBezTo>
                    <a:pt x="216" y="84"/>
                    <a:pt x="217" y="83"/>
                    <a:pt x="218" y="82"/>
                  </a:cubicBezTo>
                  <a:cubicBezTo>
                    <a:pt x="219" y="82"/>
                    <a:pt x="219" y="81"/>
                    <a:pt x="219" y="79"/>
                  </a:cubicBezTo>
                  <a:cubicBezTo>
                    <a:pt x="219" y="79"/>
                    <a:pt x="219" y="79"/>
                    <a:pt x="219" y="78"/>
                  </a:cubicBezTo>
                  <a:close/>
                  <a:moveTo>
                    <a:pt x="219" y="78"/>
                  </a:moveTo>
                  <a:cubicBezTo>
                    <a:pt x="219" y="78"/>
                    <a:pt x="219" y="78"/>
                    <a:pt x="219"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7" name="Freeform 486"/>
          <p:cNvSpPr>
            <a:spLocks noEditPoints="1"/>
          </p:cNvSpPr>
          <p:nvPr/>
        </p:nvSpPr>
        <p:spPr bwMode="auto">
          <a:xfrm>
            <a:off x="1308144" y="3803139"/>
            <a:ext cx="204973" cy="173439"/>
          </a:xfrm>
          <a:custGeom>
            <a:avLst/>
            <a:gdLst>
              <a:gd name="T0" fmla="*/ 175 w 189"/>
              <a:gd name="T1" fmla="*/ 13 h 161"/>
              <a:gd name="T2" fmla="*/ 138 w 189"/>
              <a:gd name="T3" fmla="*/ 0 h 161"/>
              <a:gd name="T4" fmla="*/ 125 w 189"/>
              <a:gd name="T5" fmla="*/ 2 h 161"/>
              <a:gd name="T6" fmla="*/ 112 w 189"/>
              <a:gd name="T7" fmla="*/ 8 h 161"/>
              <a:gd name="T8" fmla="*/ 102 w 189"/>
              <a:gd name="T9" fmla="*/ 16 h 161"/>
              <a:gd name="T10" fmla="*/ 94 w 189"/>
              <a:gd name="T11" fmla="*/ 23 h 161"/>
              <a:gd name="T12" fmla="*/ 86 w 189"/>
              <a:gd name="T13" fmla="*/ 16 h 161"/>
              <a:gd name="T14" fmla="*/ 76 w 189"/>
              <a:gd name="T15" fmla="*/ 8 h 161"/>
              <a:gd name="T16" fmla="*/ 64 w 189"/>
              <a:gd name="T17" fmla="*/ 2 h 161"/>
              <a:gd name="T18" fmla="*/ 50 w 189"/>
              <a:gd name="T19" fmla="*/ 0 h 161"/>
              <a:gd name="T20" fmla="*/ 14 w 189"/>
              <a:gd name="T21" fmla="*/ 13 h 161"/>
              <a:gd name="T22" fmla="*/ 0 w 189"/>
              <a:gd name="T23" fmla="*/ 49 h 161"/>
              <a:gd name="T24" fmla="*/ 3 w 189"/>
              <a:gd name="T25" fmla="*/ 64 h 161"/>
              <a:gd name="T26" fmla="*/ 8 w 189"/>
              <a:gd name="T27" fmla="*/ 76 h 161"/>
              <a:gd name="T28" fmla="*/ 16 w 189"/>
              <a:gd name="T29" fmla="*/ 87 h 161"/>
              <a:gd name="T30" fmla="*/ 21 w 189"/>
              <a:gd name="T31" fmla="*/ 93 h 161"/>
              <a:gd name="T32" fmla="*/ 24 w 189"/>
              <a:gd name="T33" fmla="*/ 96 h 161"/>
              <a:gd name="T34" fmla="*/ 90 w 189"/>
              <a:gd name="T35" fmla="*/ 159 h 161"/>
              <a:gd name="T36" fmla="*/ 94 w 189"/>
              <a:gd name="T37" fmla="*/ 161 h 161"/>
              <a:gd name="T38" fmla="*/ 99 w 189"/>
              <a:gd name="T39" fmla="*/ 159 h 161"/>
              <a:gd name="T40" fmla="*/ 165 w 189"/>
              <a:gd name="T41" fmla="*/ 96 h 161"/>
              <a:gd name="T42" fmla="*/ 189 w 189"/>
              <a:gd name="T43" fmla="*/ 49 h 161"/>
              <a:gd name="T44" fmla="*/ 175 w 189"/>
              <a:gd name="T45" fmla="*/ 13 h 161"/>
              <a:gd name="T46" fmla="*/ 175 w 189"/>
              <a:gd name="T47" fmla="*/ 13 h 161"/>
              <a:gd name="T48" fmla="*/ 175 w 189"/>
              <a:gd name="T49" fmla="*/ 1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161">
                <a:moveTo>
                  <a:pt x="175" y="13"/>
                </a:moveTo>
                <a:cubicBezTo>
                  <a:pt x="166" y="4"/>
                  <a:pt x="154" y="0"/>
                  <a:pt x="138" y="0"/>
                </a:cubicBezTo>
                <a:cubicBezTo>
                  <a:pt x="134" y="0"/>
                  <a:pt x="130" y="1"/>
                  <a:pt x="125" y="2"/>
                </a:cubicBezTo>
                <a:cubicBezTo>
                  <a:pt x="121" y="4"/>
                  <a:pt x="116" y="6"/>
                  <a:pt x="112" y="8"/>
                </a:cubicBezTo>
                <a:cubicBezTo>
                  <a:pt x="109" y="11"/>
                  <a:pt x="105" y="13"/>
                  <a:pt x="102" y="16"/>
                </a:cubicBezTo>
                <a:cubicBezTo>
                  <a:pt x="100" y="18"/>
                  <a:pt x="97" y="20"/>
                  <a:pt x="94" y="23"/>
                </a:cubicBezTo>
                <a:cubicBezTo>
                  <a:pt x="92" y="20"/>
                  <a:pt x="89" y="18"/>
                  <a:pt x="86" y="16"/>
                </a:cubicBezTo>
                <a:cubicBezTo>
                  <a:pt x="84" y="13"/>
                  <a:pt x="80" y="11"/>
                  <a:pt x="76" y="8"/>
                </a:cubicBezTo>
                <a:cubicBezTo>
                  <a:pt x="73" y="6"/>
                  <a:pt x="68" y="4"/>
                  <a:pt x="64" y="2"/>
                </a:cubicBezTo>
                <a:cubicBezTo>
                  <a:pt x="59" y="1"/>
                  <a:pt x="55" y="0"/>
                  <a:pt x="50" y="0"/>
                </a:cubicBezTo>
                <a:cubicBezTo>
                  <a:pt x="35" y="0"/>
                  <a:pt x="23" y="4"/>
                  <a:pt x="14" y="13"/>
                </a:cubicBezTo>
                <a:cubicBezTo>
                  <a:pt x="5" y="22"/>
                  <a:pt x="0" y="34"/>
                  <a:pt x="0" y="49"/>
                </a:cubicBezTo>
                <a:cubicBezTo>
                  <a:pt x="0" y="54"/>
                  <a:pt x="1" y="59"/>
                  <a:pt x="3" y="64"/>
                </a:cubicBezTo>
                <a:cubicBezTo>
                  <a:pt x="4" y="69"/>
                  <a:pt x="6" y="73"/>
                  <a:pt x="8" y="76"/>
                </a:cubicBezTo>
                <a:cubicBezTo>
                  <a:pt x="10" y="80"/>
                  <a:pt x="13" y="83"/>
                  <a:pt x="16" y="87"/>
                </a:cubicBezTo>
                <a:cubicBezTo>
                  <a:pt x="18" y="90"/>
                  <a:pt x="20" y="92"/>
                  <a:pt x="21" y="93"/>
                </a:cubicBezTo>
                <a:cubicBezTo>
                  <a:pt x="23" y="95"/>
                  <a:pt x="24" y="96"/>
                  <a:pt x="24" y="96"/>
                </a:cubicBezTo>
                <a:cubicBezTo>
                  <a:pt x="90" y="159"/>
                  <a:pt x="90" y="159"/>
                  <a:pt x="90" y="159"/>
                </a:cubicBezTo>
                <a:cubicBezTo>
                  <a:pt x="91" y="161"/>
                  <a:pt x="93" y="161"/>
                  <a:pt x="94" y="161"/>
                </a:cubicBezTo>
                <a:cubicBezTo>
                  <a:pt x="96" y="161"/>
                  <a:pt x="98" y="161"/>
                  <a:pt x="99" y="159"/>
                </a:cubicBezTo>
                <a:cubicBezTo>
                  <a:pt x="165" y="96"/>
                  <a:pt x="165" y="96"/>
                  <a:pt x="165" y="96"/>
                </a:cubicBezTo>
                <a:cubicBezTo>
                  <a:pt x="181" y="80"/>
                  <a:pt x="189" y="65"/>
                  <a:pt x="189" y="49"/>
                </a:cubicBezTo>
                <a:cubicBezTo>
                  <a:pt x="189" y="34"/>
                  <a:pt x="184" y="22"/>
                  <a:pt x="175" y="13"/>
                </a:cubicBezTo>
                <a:close/>
                <a:moveTo>
                  <a:pt x="175" y="13"/>
                </a:moveTo>
                <a:cubicBezTo>
                  <a:pt x="175" y="13"/>
                  <a:pt x="175" y="13"/>
                  <a:pt x="175" y="13"/>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18" name="Group 17"/>
          <p:cNvGrpSpPr/>
          <p:nvPr/>
        </p:nvGrpSpPr>
        <p:grpSpPr>
          <a:xfrm>
            <a:off x="1287401" y="4640117"/>
            <a:ext cx="255427" cy="171451"/>
            <a:chOff x="6062663" y="2541588"/>
            <a:chExt cx="231775" cy="155575"/>
          </a:xfrm>
          <a:solidFill>
            <a:schemeClr val="accent6"/>
          </a:solidFill>
        </p:grpSpPr>
        <p:sp>
          <p:nvSpPr>
            <p:cNvPr id="19" name="Freeform 609"/>
            <p:cNvSpPr>
              <a:spLocks noEditPoints="1"/>
            </p:cNvSpPr>
            <p:nvPr/>
          </p:nvSpPr>
          <p:spPr bwMode="auto">
            <a:xfrm>
              <a:off x="6062663" y="2541588"/>
              <a:ext cx="231775" cy="155575"/>
            </a:xfrm>
            <a:custGeom>
              <a:avLst/>
              <a:gdLst>
                <a:gd name="T0" fmla="*/ 234 w 236"/>
                <a:gd name="T1" fmla="*/ 3 h 158"/>
                <a:gd name="T2" fmla="*/ 228 w 236"/>
                <a:gd name="T3" fmla="*/ 0 h 158"/>
                <a:gd name="T4" fmla="*/ 7 w 236"/>
                <a:gd name="T5" fmla="*/ 0 h 158"/>
                <a:gd name="T6" fmla="*/ 2 w 236"/>
                <a:gd name="T7" fmla="*/ 3 h 158"/>
                <a:gd name="T8" fmla="*/ 0 w 236"/>
                <a:gd name="T9" fmla="*/ 8 h 158"/>
                <a:gd name="T10" fmla="*/ 0 w 236"/>
                <a:gd name="T11" fmla="*/ 150 h 158"/>
                <a:gd name="T12" fmla="*/ 2 w 236"/>
                <a:gd name="T13" fmla="*/ 156 h 158"/>
                <a:gd name="T14" fmla="*/ 7 w 236"/>
                <a:gd name="T15" fmla="*/ 158 h 158"/>
                <a:gd name="T16" fmla="*/ 228 w 236"/>
                <a:gd name="T17" fmla="*/ 158 h 158"/>
                <a:gd name="T18" fmla="*/ 234 w 236"/>
                <a:gd name="T19" fmla="*/ 156 h 158"/>
                <a:gd name="T20" fmla="*/ 236 w 236"/>
                <a:gd name="T21" fmla="*/ 150 h 158"/>
                <a:gd name="T22" fmla="*/ 236 w 236"/>
                <a:gd name="T23" fmla="*/ 8 h 158"/>
                <a:gd name="T24" fmla="*/ 234 w 236"/>
                <a:gd name="T25" fmla="*/ 3 h 158"/>
                <a:gd name="T26" fmla="*/ 220 w 236"/>
                <a:gd name="T27" fmla="*/ 111 h 158"/>
                <a:gd name="T28" fmla="*/ 198 w 236"/>
                <a:gd name="T29" fmla="*/ 120 h 158"/>
                <a:gd name="T30" fmla="*/ 189 w 236"/>
                <a:gd name="T31" fmla="*/ 142 h 158"/>
                <a:gd name="T32" fmla="*/ 47 w 236"/>
                <a:gd name="T33" fmla="*/ 142 h 158"/>
                <a:gd name="T34" fmla="*/ 38 w 236"/>
                <a:gd name="T35" fmla="*/ 120 h 158"/>
                <a:gd name="T36" fmla="*/ 15 w 236"/>
                <a:gd name="T37" fmla="*/ 111 h 158"/>
                <a:gd name="T38" fmla="*/ 15 w 236"/>
                <a:gd name="T39" fmla="*/ 48 h 158"/>
                <a:gd name="T40" fmla="*/ 38 w 236"/>
                <a:gd name="T41" fmla="*/ 38 h 158"/>
                <a:gd name="T42" fmla="*/ 47 w 236"/>
                <a:gd name="T43" fmla="*/ 16 h 158"/>
                <a:gd name="T44" fmla="*/ 189 w 236"/>
                <a:gd name="T45" fmla="*/ 16 h 158"/>
                <a:gd name="T46" fmla="*/ 198 w 236"/>
                <a:gd name="T47" fmla="*/ 38 h 158"/>
                <a:gd name="T48" fmla="*/ 220 w 236"/>
                <a:gd name="T49" fmla="*/ 48 h 158"/>
                <a:gd name="T50" fmla="*/ 220 w 236"/>
                <a:gd name="T51" fmla="*/ 111 h 158"/>
                <a:gd name="T52" fmla="*/ 220 w 236"/>
                <a:gd name="T53" fmla="*/ 111 h 158"/>
                <a:gd name="T54" fmla="*/ 220 w 236"/>
                <a:gd name="T55" fmla="*/ 11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6" h="158">
                  <a:moveTo>
                    <a:pt x="234" y="3"/>
                  </a:moveTo>
                  <a:cubicBezTo>
                    <a:pt x="232" y="1"/>
                    <a:pt x="230" y="0"/>
                    <a:pt x="228" y="0"/>
                  </a:cubicBezTo>
                  <a:cubicBezTo>
                    <a:pt x="7" y="0"/>
                    <a:pt x="7" y="0"/>
                    <a:pt x="7" y="0"/>
                  </a:cubicBezTo>
                  <a:cubicBezTo>
                    <a:pt x="5" y="0"/>
                    <a:pt x="3" y="1"/>
                    <a:pt x="2" y="3"/>
                  </a:cubicBezTo>
                  <a:cubicBezTo>
                    <a:pt x="0" y="4"/>
                    <a:pt x="0" y="6"/>
                    <a:pt x="0" y="8"/>
                  </a:cubicBezTo>
                  <a:cubicBezTo>
                    <a:pt x="0" y="150"/>
                    <a:pt x="0" y="150"/>
                    <a:pt x="0" y="150"/>
                  </a:cubicBezTo>
                  <a:cubicBezTo>
                    <a:pt x="0" y="152"/>
                    <a:pt x="0" y="154"/>
                    <a:pt x="2" y="156"/>
                  </a:cubicBezTo>
                  <a:cubicBezTo>
                    <a:pt x="3" y="157"/>
                    <a:pt x="5" y="158"/>
                    <a:pt x="7" y="158"/>
                  </a:cubicBezTo>
                  <a:cubicBezTo>
                    <a:pt x="228" y="158"/>
                    <a:pt x="228" y="158"/>
                    <a:pt x="228" y="158"/>
                  </a:cubicBezTo>
                  <a:cubicBezTo>
                    <a:pt x="230" y="158"/>
                    <a:pt x="232" y="157"/>
                    <a:pt x="234" y="156"/>
                  </a:cubicBezTo>
                  <a:cubicBezTo>
                    <a:pt x="235" y="154"/>
                    <a:pt x="236" y="152"/>
                    <a:pt x="236" y="150"/>
                  </a:cubicBezTo>
                  <a:cubicBezTo>
                    <a:pt x="236" y="8"/>
                    <a:pt x="236" y="8"/>
                    <a:pt x="236" y="8"/>
                  </a:cubicBezTo>
                  <a:cubicBezTo>
                    <a:pt x="236" y="6"/>
                    <a:pt x="235" y="4"/>
                    <a:pt x="234" y="3"/>
                  </a:cubicBezTo>
                  <a:close/>
                  <a:moveTo>
                    <a:pt x="220" y="111"/>
                  </a:moveTo>
                  <a:cubicBezTo>
                    <a:pt x="212" y="111"/>
                    <a:pt x="204" y="114"/>
                    <a:pt x="198" y="120"/>
                  </a:cubicBezTo>
                  <a:cubicBezTo>
                    <a:pt x="192" y="126"/>
                    <a:pt x="189" y="134"/>
                    <a:pt x="189" y="142"/>
                  </a:cubicBezTo>
                  <a:cubicBezTo>
                    <a:pt x="47" y="142"/>
                    <a:pt x="47" y="142"/>
                    <a:pt x="47" y="142"/>
                  </a:cubicBezTo>
                  <a:cubicBezTo>
                    <a:pt x="47" y="134"/>
                    <a:pt x="44" y="126"/>
                    <a:pt x="38" y="120"/>
                  </a:cubicBezTo>
                  <a:cubicBezTo>
                    <a:pt x="31" y="114"/>
                    <a:pt x="24" y="111"/>
                    <a:pt x="15" y="111"/>
                  </a:cubicBezTo>
                  <a:cubicBezTo>
                    <a:pt x="15" y="48"/>
                    <a:pt x="15" y="48"/>
                    <a:pt x="15" y="48"/>
                  </a:cubicBezTo>
                  <a:cubicBezTo>
                    <a:pt x="24" y="48"/>
                    <a:pt x="31" y="45"/>
                    <a:pt x="38" y="38"/>
                  </a:cubicBezTo>
                  <a:cubicBezTo>
                    <a:pt x="44" y="32"/>
                    <a:pt x="47" y="25"/>
                    <a:pt x="47" y="16"/>
                  </a:cubicBezTo>
                  <a:cubicBezTo>
                    <a:pt x="189" y="16"/>
                    <a:pt x="189" y="16"/>
                    <a:pt x="189" y="16"/>
                  </a:cubicBezTo>
                  <a:cubicBezTo>
                    <a:pt x="189" y="25"/>
                    <a:pt x="192" y="32"/>
                    <a:pt x="198" y="38"/>
                  </a:cubicBezTo>
                  <a:cubicBezTo>
                    <a:pt x="204" y="45"/>
                    <a:pt x="212" y="48"/>
                    <a:pt x="220" y="48"/>
                  </a:cubicBezTo>
                  <a:lnTo>
                    <a:pt x="220" y="111"/>
                  </a:lnTo>
                  <a:close/>
                  <a:moveTo>
                    <a:pt x="220" y="111"/>
                  </a:moveTo>
                  <a:cubicBezTo>
                    <a:pt x="220" y="111"/>
                    <a:pt x="220" y="111"/>
                    <a:pt x="220" y="1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Freeform 610"/>
            <p:cNvSpPr>
              <a:spLocks noEditPoints="1"/>
            </p:cNvSpPr>
            <p:nvPr/>
          </p:nvSpPr>
          <p:spPr bwMode="auto">
            <a:xfrm>
              <a:off x="6138863" y="2570163"/>
              <a:ext cx="77787" cy="100013"/>
            </a:xfrm>
            <a:custGeom>
              <a:avLst/>
              <a:gdLst>
                <a:gd name="T0" fmla="*/ 69 w 79"/>
                <a:gd name="T1" fmla="*/ 17 h 102"/>
                <a:gd name="T2" fmla="*/ 57 w 79"/>
                <a:gd name="T3" fmla="*/ 5 h 102"/>
                <a:gd name="T4" fmla="*/ 40 w 79"/>
                <a:gd name="T5" fmla="*/ 0 h 102"/>
                <a:gd name="T6" fmla="*/ 23 w 79"/>
                <a:gd name="T7" fmla="*/ 5 h 102"/>
                <a:gd name="T8" fmla="*/ 10 w 79"/>
                <a:gd name="T9" fmla="*/ 17 h 102"/>
                <a:gd name="T10" fmla="*/ 3 w 79"/>
                <a:gd name="T11" fmla="*/ 34 h 102"/>
                <a:gd name="T12" fmla="*/ 0 w 79"/>
                <a:gd name="T13" fmla="*/ 51 h 102"/>
                <a:gd name="T14" fmla="*/ 3 w 79"/>
                <a:gd name="T15" fmla="*/ 69 h 102"/>
                <a:gd name="T16" fmla="*/ 10 w 79"/>
                <a:gd name="T17" fmla="*/ 85 h 102"/>
                <a:gd name="T18" fmla="*/ 23 w 79"/>
                <a:gd name="T19" fmla="*/ 98 h 102"/>
                <a:gd name="T20" fmla="*/ 40 w 79"/>
                <a:gd name="T21" fmla="*/ 102 h 102"/>
                <a:gd name="T22" fmla="*/ 57 w 79"/>
                <a:gd name="T23" fmla="*/ 98 h 102"/>
                <a:gd name="T24" fmla="*/ 69 w 79"/>
                <a:gd name="T25" fmla="*/ 85 h 102"/>
                <a:gd name="T26" fmla="*/ 77 w 79"/>
                <a:gd name="T27" fmla="*/ 69 h 102"/>
                <a:gd name="T28" fmla="*/ 79 w 79"/>
                <a:gd name="T29" fmla="*/ 51 h 102"/>
                <a:gd name="T30" fmla="*/ 77 w 79"/>
                <a:gd name="T31" fmla="*/ 34 h 102"/>
                <a:gd name="T32" fmla="*/ 69 w 79"/>
                <a:gd name="T33" fmla="*/ 17 h 102"/>
                <a:gd name="T34" fmla="*/ 64 w 79"/>
                <a:gd name="T35" fmla="*/ 83 h 102"/>
                <a:gd name="T36" fmla="*/ 16 w 79"/>
                <a:gd name="T37" fmla="*/ 83 h 102"/>
                <a:gd name="T38" fmla="*/ 16 w 79"/>
                <a:gd name="T39" fmla="*/ 71 h 102"/>
                <a:gd name="T40" fmla="*/ 32 w 79"/>
                <a:gd name="T41" fmla="*/ 71 h 102"/>
                <a:gd name="T42" fmla="*/ 32 w 79"/>
                <a:gd name="T43" fmla="*/ 35 h 102"/>
                <a:gd name="T44" fmla="*/ 32 w 79"/>
                <a:gd name="T45" fmla="*/ 35 h 102"/>
                <a:gd name="T46" fmla="*/ 25 w 79"/>
                <a:gd name="T47" fmla="*/ 42 h 102"/>
                <a:gd name="T48" fmla="*/ 15 w 79"/>
                <a:gd name="T49" fmla="*/ 33 h 102"/>
                <a:gd name="T50" fmla="*/ 34 w 79"/>
                <a:gd name="T51" fmla="*/ 16 h 102"/>
                <a:gd name="T52" fmla="*/ 48 w 79"/>
                <a:gd name="T53" fmla="*/ 16 h 102"/>
                <a:gd name="T54" fmla="*/ 48 w 79"/>
                <a:gd name="T55" fmla="*/ 71 h 102"/>
                <a:gd name="T56" fmla="*/ 64 w 79"/>
                <a:gd name="T57" fmla="*/ 71 h 102"/>
                <a:gd name="T58" fmla="*/ 64 w 79"/>
                <a:gd name="T59" fmla="*/ 83 h 102"/>
                <a:gd name="T60" fmla="*/ 64 w 79"/>
                <a:gd name="T61" fmla="*/ 83 h 102"/>
                <a:gd name="T62" fmla="*/ 64 w 79"/>
                <a:gd name="T63" fmla="*/ 8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102">
                  <a:moveTo>
                    <a:pt x="69" y="17"/>
                  </a:moveTo>
                  <a:cubicBezTo>
                    <a:pt x="66" y="12"/>
                    <a:pt x="62" y="8"/>
                    <a:pt x="57" y="5"/>
                  </a:cubicBezTo>
                  <a:cubicBezTo>
                    <a:pt x="52" y="1"/>
                    <a:pt x="46" y="0"/>
                    <a:pt x="40" y="0"/>
                  </a:cubicBezTo>
                  <a:cubicBezTo>
                    <a:pt x="34" y="0"/>
                    <a:pt x="28" y="1"/>
                    <a:pt x="23" y="5"/>
                  </a:cubicBezTo>
                  <a:cubicBezTo>
                    <a:pt x="18" y="8"/>
                    <a:pt x="13" y="12"/>
                    <a:pt x="10" y="17"/>
                  </a:cubicBezTo>
                  <a:cubicBezTo>
                    <a:pt x="7" y="22"/>
                    <a:pt x="5" y="28"/>
                    <a:pt x="3" y="34"/>
                  </a:cubicBezTo>
                  <a:cubicBezTo>
                    <a:pt x="1" y="40"/>
                    <a:pt x="0" y="45"/>
                    <a:pt x="0" y="51"/>
                  </a:cubicBezTo>
                  <a:cubicBezTo>
                    <a:pt x="0" y="57"/>
                    <a:pt x="1" y="63"/>
                    <a:pt x="3" y="69"/>
                  </a:cubicBezTo>
                  <a:cubicBezTo>
                    <a:pt x="5" y="75"/>
                    <a:pt x="7" y="80"/>
                    <a:pt x="10" y="85"/>
                  </a:cubicBezTo>
                  <a:cubicBezTo>
                    <a:pt x="13" y="90"/>
                    <a:pt x="18" y="94"/>
                    <a:pt x="23" y="98"/>
                  </a:cubicBezTo>
                  <a:cubicBezTo>
                    <a:pt x="28" y="101"/>
                    <a:pt x="34" y="102"/>
                    <a:pt x="40" y="102"/>
                  </a:cubicBezTo>
                  <a:cubicBezTo>
                    <a:pt x="46" y="102"/>
                    <a:pt x="52" y="101"/>
                    <a:pt x="57" y="98"/>
                  </a:cubicBezTo>
                  <a:cubicBezTo>
                    <a:pt x="62" y="94"/>
                    <a:pt x="66" y="90"/>
                    <a:pt x="69" y="85"/>
                  </a:cubicBezTo>
                  <a:cubicBezTo>
                    <a:pt x="73" y="80"/>
                    <a:pt x="75" y="75"/>
                    <a:pt x="77" y="69"/>
                  </a:cubicBezTo>
                  <a:cubicBezTo>
                    <a:pt x="78" y="63"/>
                    <a:pt x="79" y="57"/>
                    <a:pt x="79" y="51"/>
                  </a:cubicBezTo>
                  <a:cubicBezTo>
                    <a:pt x="79" y="45"/>
                    <a:pt x="78" y="40"/>
                    <a:pt x="77" y="34"/>
                  </a:cubicBezTo>
                  <a:cubicBezTo>
                    <a:pt x="75" y="28"/>
                    <a:pt x="73" y="22"/>
                    <a:pt x="69" y="17"/>
                  </a:cubicBezTo>
                  <a:close/>
                  <a:moveTo>
                    <a:pt x="64" y="83"/>
                  </a:moveTo>
                  <a:cubicBezTo>
                    <a:pt x="16" y="83"/>
                    <a:pt x="16" y="83"/>
                    <a:pt x="16" y="83"/>
                  </a:cubicBezTo>
                  <a:cubicBezTo>
                    <a:pt x="16" y="71"/>
                    <a:pt x="16" y="71"/>
                    <a:pt x="16" y="71"/>
                  </a:cubicBezTo>
                  <a:cubicBezTo>
                    <a:pt x="32" y="71"/>
                    <a:pt x="32" y="71"/>
                    <a:pt x="32" y="71"/>
                  </a:cubicBezTo>
                  <a:cubicBezTo>
                    <a:pt x="32" y="35"/>
                    <a:pt x="32" y="35"/>
                    <a:pt x="32" y="35"/>
                  </a:cubicBezTo>
                  <a:cubicBezTo>
                    <a:pt x="32" y="35"/>
                    <a:pt x="32" y="35"/>
                    <a:pt x="32" y="35"/>
                  </a:cubicBezTo>
                  <a:cubicBezTo>
                    <a:pt x="31" y="37"/>
                    <a:pt x="28" y="39"/>
                    <a:pt x="25" y="42"/>
                  </a:cubicBezTo>
                  <a:cubicBezTo>
                    <a:pt x="15" y="33"/>
                    <a:pt x="15" y="33"/>
                    <a:pt x="15" y="33"/>
                  </a:cubicBezTo>
                  <a:cubicBezTo>
                    <a:pt x="34" y="16"/>
                    <a:pt x="34" y="16"/>
                    <a:pt x="34" y="16"/>
                  </a:cubicBezTo>
                  <a:cubicBezTo>
                    <a:pt x="48" y="16"/>
                    <a:pt x="48" y="16"/>
                    <a:pt x="48" y="16"/>
                  </a:cubicBezTo>
                  <a:cubicBezTo>
                    <a:pt x="48" y="71"/>
                    <a:pt x="48" y="71"/>
                    <a:pt x="48" y="71"/>
                  </a:cubicBezTo>
                  <a:cubicBezTo>
                    <a:pt x="64" y="71"/>
                    <a:pt x="64" y="71"/>
                    <a:pt x="64" y="71"/>
                  </a:cubicBezTo>
                  <a:lnTo>
                    <a:pt x="64" y="83"/>
                  </a:lnTo>
                  <a:close/>
                  <a:moveTo>
                    <a:pt x="64" y="83"/>
                  </a:moveTo>
                  <a:cubicBezTo>
                    <a:pt x="64" y="83"/>
                    <a:pt x="64" y="83"/>
                    <a:pt x="64" y="8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2" name="Rectangle 21"/>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Vision</a:t>
            </a:r>
            <a:endParaRPr lang="en-US" sz="3200" dirty="0">
              <a:solidFill>
                <a:schemeClr val="bg1"/>
              </a:solidFill>
            </a:endParaRPr>
          </a:p>
        </p:txBody>
      </p:sp>
      <p:sp>
        <p:nvSpPr>
          <p:cNvPr id="24" name="Rectangle 23"/>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5" name="Straight Connector 24"/>
          <p:cNvCxnSpPr/>
          <p:nvPr/>
        </p:nvCxnSpPr>
        <p:spPr>
          <a:xfrm>
            <a:off x="1257012" y="2276860"/>
            <a:ext cx="0" cy="1075331"/>
          </a:xfrm>
          <a:prstGeom prst="line">
            <a:avLst/>
          </a:prstGeom>
          <a:ln w="57150">
            <a:solidFill>
              <a:srgbClr val="1D1D1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1346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1000" fill="hold"/>
                                        <p:tgtEl>
                                          <p:spTgt spid="24"/>
                                        </p:tgtEl>
                                        <p:attrNameLst>
                                          <p:attrName>ppt_w</p:attrName>
                                        </p:attrNameLst>
                                      </p:cBhvr>
                                      <p:tavLst>
                                        <p:tav tm="0">
                                          <p:val>
                                            <p:strVal val="#ppt_w*0.70"/>
                                          </p:val>
                                        </p:tav>
                                        <p:tav tm="100000">
                                          <p:val>
                                            <p:strVal val="#ppt_w"/>
                                          </p:val>
                                        </p:tav>
                                      </p:tavLst>
                                    </p:anim>
                                    <p:anim calcmode="lin" valueType="num">
                                      <p:cBhvr>
                                        <p:cTn id="13" dur="1000" fill="hold"/>
                                        <p:tgtEl>
                                          <p:spTgt spid="24"/>
                                        </p:tgtEl>
                                        <p:attrNameLst>
                                          <p:attrName>ppt_h</p:attrName>
                                        </p:attrNameLst>
                                      </p:cBhvr>
                                      <p:tavLst>
                                        <p:tav tm="0">
                                          <p:val>
                                            <p:strVal val="#ppt_h"/>
                                          </p:val>
                                        </p:tav>
                                        <p:tav tm="100000">
                                          <p:val>
                                            <p:strVal val="#ppt_h"/>
                                          </p:val>
                                        </p:tav>
                                      </p:tavLst>
                                    </p:anim>
                                    <p:animEffect transition="in" filter="fade">
                                      <p:cBhvr>
                                        <p:cTn id="14" dur="1000"/>
                                        <p:tgtEl>
                                          <p:spTgt spid="24"/>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900"/>
                            </p:stCondLst>
                            <p:childTnLst>
                              <p:par>
                                <p:cTn id="24" presetID="16" presetClass="entr" presetSubtype="42" fill="hold"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barn(outHorizontal)">
                                      <p:cBhvr>
                                        <p:cTn id="26" dur="500"/>
                                        <p:tgtEl>
                                          <p:spTgt spid="25"/>
                                        </p:tgtEl>
                                      </p:cBhvr>
                                    </p:animEffect>
                                  </p:childTnLst>
                                </p:cTn>
                              </p:par>
                            </p:childTnLst>
                          </p:cTn>
                        </p:par>
                        <p:par>
                          <p:cTn id="27" fill="hold">
                            <p:stCondLst>
                              <p:cond delay="2400"/>
                            </p:stCondLst>
                            <p:childTnLst>
                              <p:par>
                                <p:cTn id="28" presetID="10" presetClass="entr" presetSubtype="0" fill="hold" grpId="0" nodeType="after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par>
                          <p:cTn id="31" fill="hold">
                            <p:stCondLst>
                              <p:cond delay="3400"/>
                            </p:stCondLst>
                            <p:childTnLst>
                              <p:par>
                                <p:cTn id="32" presetID="53" presetClass="entr" presetSubtype="16"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500" fill="hold"/>
                                        <p:tgtEl>
                                          <p:spTgt spid="8"/>
                                        </p:tgtEl>
                                        <p:attrNameLst>
                                          <p:attrName>ppt_w</p:attrName>
                                        </p:attrNameLst>
                                      </p:cBhvr>
                                      <p:tavLst>
                                        <p:tav tm="0">
                                          <p:val>
                                            <p:fltVal val="0"/>
                                          </p:val>
                                        </p:tav>
                                        <p:tav tm="100000">
                                          <p:val>
                                            <p:strVal val="#ppt_w"/>
                                          </p:val>
                                        </p:tav>
                                      </p:tavLst>
                                    </p:anim>
                                    <p:anim calcmode="lin" valueType="num">
                                      <p:cBhvr>
                                        <p:cTn id="35" dur="500" fill="hold"/>
                                        <p:tgtEl>
                                          <p:spTgt spid="8"/>
                                        </p:tgtEl>
                                        <p:attrNameLst>
                                          <p:attrName>ppt_h</p:attrName>
                                        </p:attrNameLst>
                                      </p:cBhvr>
                                      <p:tavLst>
                                        <p:tav tm="0">
                                          <p:val>
                                            <p:fltVal val="0"/>
                                          </p:val>
                                        </p:tav>
                                        <p:tav tm="100000">
                                          <p:val>
                                            <p:strVal val="#ppt_h"/>
                                          </p:val>
                                        </p:tav>
                                      </p:tavLst>
                                    </p:anim>
                                    <p:animEffect transition="in" filter="fade">
                                      <p:cBhvr>
                                        <p:cTn id="36" dur="500"/>
                                        <p:tgtEl>
                                          <p:spTgt spid="8"/>
                                        </p:tgtEl>
                                      </p:cBhvr>
                                    </p:animEffect>
                                  </p:childTnLst>
                                </p:cTn>
                              </p:par>
                            </p:childTnLst>
                          </p:cTn>
                        </p:par>
                        <p:par>
                          <p:cTn id="37" fill="hold">
                            <p:stCondLst>
                              <p:cond delay="3900"/>
                            </p:stCondLst>
                            <p:childTnLst>
                              <p:par>
                                <p:cTn id="38" presetID="10" presetClass="entr" presetSubtype="0" fill="hold" grpId="0" nodeType="afterEffect">
                                  <p:stCondLst>
                                    <p:cond delay="0"/>
                                  </p:stCondLst>
                                  <p:childTnLst>
                                    <p:set>
                                      <p:cBhvr>
                                        <p:cTn id="39" dur="1" fill="hold">
                                          <p:stCondLst>
                                            <p:cond delay="0"/>
                                          </p:stCondLst>
                                        </p:cTn>
                                        <p:tgtEl>
                                          <p:spTgt spid="17"/>
                                        </p:tgtEl>
                                        <p:attrNameLst>
                                          <p:attrName>style.visibility</p:attrName>
                                        </p:attrNameLst>
                                      </p:cBhvr>
                                      <p:to>
                                        <p:strVal val="visible"/>
                                      </p:to>
                                    </p:set>
                                    <p:animEffect transition="in" filter="fade">
                                      <p:cBhvr>
                                        <p:cTn id="40" dur="500"/>
                                        <p:tgtEl>
                                          <p:spTgt spid="17"/>
                                        </p:tgtEl>
                                      </p:cBhvr>
                                    </p:animEffect>
                                  </p:childTnLst>
                                </p:cTn>
                              </p:par>
                            </p:childTnLst>
                          </p:cTn>
                        </p:par>
                        <p:par>
                          <p:cTn id="41" fill="hold">
                            <p:stCondLst>
                              <p:cond delay="4400"/>
                            </p:stCondLst>
                            <p:childTnLst>
                              <p:par>
                                <p:cTn id="42" presetID="53" presetClass="entr" presetSubtype="16" fill="hold" grpId="0" nodeType="afterEffect">
                                  <p:stCondLst>
                                    <p:cond delay="0"/>
                                  </p:stCondLst>
                                  <p:childTnLst>
                                    <p:set>
                                      <p:cBhvr>
                                        <p:cTn id="43" dur="1" fill="hold">
                                          <p:stCondLst>
                                            <p:cond delay="0"/>
                                          </p:stCondLst>
                                        </p:cTn>
                                        <p:tgtEl>
                                          <p:spTgt spid="10"/>
                                        </p:tgtEl>
                                        <p:attrNameLst>
                                          <p:attrName>style.visibility</p:attrName>
                                        </p:attrNameLst>
                                      </p:cBhvr>
                                      <p:to>
                                        <p:strVal val="visible"/>
                                      </p:to>
                                    </p:set>
                                    <p:anim calcmode="lin" valueType="num">
                                      <p:cBhvr>
                                        <p:cTn id="44" dur="500" fill="hold"/>
                                        <p:tgtEl>
                                          <p:spTgt spid="10"/>
                                        </p:tgtEl>
                                        <p:attrNameLst>
                                          <p:attrName>ppt_w</p:attrName>
                                        </p:attrNameLst>
                                      </p:cBhvr>
                                      <p:tavLst>
                                        <p:tav tm="0">
                                          <p:val>
                                            <p:fltVal val="0"/>
                                          </p:val>
                                        </p:tav>
                                        <p:tav tm="100000">
                                          <p:val>
                                            <p:strVal val="#ppt_w"/>
                                          </p:val>
                                        </p:tav>
                                      </p:tavLst>
                                    </p:anim>
                                    <p:anim calcmode="lin" valueType="num">
                                      <p:cBhvr>
                                        <p:cTn id="45" dur="500" fill="hold"/>
                                        <p:tgtEl>
                                          <p:spTgt spid="10"/>
                                        </p:tgtEl>
                                        <p:attrNameLst>
                                          <p:attrName>ppt_h</p:attrName>
                                        </p:attrNameLst>
                                      </p:cBhvr>
                                      <p:tavLst>
                                        <p:tav tm="0">
                                          <p:val>
                                            <p:fltVal val="0"/>
                                          </p:val>
                                        </p:tav>
                                        <p:tav tm="100000">
                                          <p:val>
                                            <p:strVal val="#ppt_h"/>
                                          </p:val>
                                        </p:tav>
                                      </p:tavLst>
                                    </p:anim>
                                    <p:animEffect transition="in" filter="fade">
                                      <p:cBhvr>
                                        <p:cTn id="46" dur="500"/>
                                        <p:tgtEl>
                                          <p:spTgt spid="10"/>
                                        </p:tgtEl>
                                      </p:cBhvr>
                                    </p:animEffect>
                                  </p:childTnLst>
                                </p:cTn>
                              </p:par>
                            </p:childTnLst>
                          </p:cTn>
                        </p:par>
                        <p:par>
                          <p:cTn id="47" fill="hold">
                            <p:stCondLst>
                              <p:cond delay="4900"/>
                            </p:stCondLst>
                            <p:childTnLst>
                              <p:par>
                                <p:cTn id="48" presetID="10" presetClass="entr" presetSubtype="0" fill="hold" nodeType="after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fade">
                                      <p:cBhvr>
                                        <p:cTn id="50" dur="500"/>
                                        <p:tgtEl>
                                          <p:spTgt spid="18"/>
                                        </p:tgtEl>
                                      </p:cBhvr>
                                    </p:animEffect>
                                  </p:childTnLst>
                                </p:cTn>
                              </p:par>
                            </p:childTnLst>
                          </p:cTn>
                        </p:par>
                        <p:par>
                          <p:cTn id="51" fill="hold">
                            <p:stCondLst>
                              <p:cond delay="5400"/>
                            </p:stCondLst>
                            <p:childTnLst>
                              <p:par>
                                <p:cTn id="52" presetID="53" presetClass="entr" presetSubtype="16" fill="hold" grpId="0" nodeType="afterEffect">
                                  <p:stCondLst>
                                    <p:cond delay="0"/>
                                  </p:stCondLst>
                                  <p:childTnLst>
                                    <p:set>
                                      <p:cBhvr>
                                        <p:cTn id="53" dur="1" fill="hold">
                                          <p:stCondLst>
                                            <p:cond delay="0"/>
                                          </p:stCondLst>
                                        </p:cTn>
                                        <p:tgtEl>
                                          <p:spTgt spid="12"/>
                                        </p:tgtEl>
                                        <p:attrNameLst>
                                          <p:attrName>style.visibility</p:attrName>
                                        </p:attrNameLst>
                                      </p:cBhvr>
                                      <p:to>
                                        <p:strVal val="visible"/>
                                      </p:to>
                                    </p:set>
                                    <p:anim calcmode="lin" valueType="num">
                                      <p:cBhvr>
                                        <p:cTn id="54" dur="500" fill="hold"/>
                                        <p:tgtEl>
                                          <p:spTgt spid="12"/>
                                        </p:tgtEl>
                                        <p:attrNameLst>
                                          <p:attrName>ppt_w</p:attrName>
                                        </p:attrNameLst>
                                      </p:cBhvr>
                                      <p:tavLst>
                                        <p:tav tm="0">
                                          <p:val>
                                            <p:fltVal val="0"/>
                                          </p:val>
                                        </p:tav>
                                        <p:tav tm="100000">
                                          <p:val>
                                            <p:strVal val="#ppt_w"/>
                                          </p:val>
                                        </p:tav>
                                      </p:tavLst>
                                    </p:anim>
                                    <p:anim calcmode="lin" valueType="num">
                                      <p:cBhvr>
                                        <p:cTn id="55" dur="500" fill="hold"/>
                                        <p:tgtEl>
                                          <p:spTgt spid="12"/>
                                        </p:tgtEl>
                                        <p:attrNameLst>
                                          <p:attrName>ppt_h</p:attrName>
                                        </p:attrNameLst>
                                      </p:cBhvr>
                                      <p:tavLst>
                                        <p:tav tm="0">
                                          <p:val>
                                            <p:fltVal val="0"/>
                                          </p:val>
                                        </p:tav>
                                        <p:tav tm="100000">
                                          <p:val>
                                            <p:strVal val="#ppt_h"/>
                                          </p:val>
                                        </p:tav>
                                      </p:tavLst>
                                    </p:anim>
                                    <p:animEffect transition="in" filter="fade">
                                      <p:cBhvr>
                                        <p:cTn id="56" dur="500"/>
                                        <p:tgtEl>
                                          <p:spTgt spid="12"/>
                                        </p:tgtEl>
                                      </p:cBhvr>
                                    </p:animEffect>
                                  </p:childTnLst>
                                </p:cTn>
                              </p:par>
                            </p:childTnLst>
                          </p:cTn>
                        </p:par>
                        <p:par>
                          <p:cTn id="57" fill="hold">
                            <p:stCondLst>
                              <p:cond delay="5900"/>
                            </p:stCondLst>
                            <p:childTnLst>
                              <p:par>
                                <p:cTn id="58" presetID="10" presetClass="entr" presetSubtype="0" fill="hold" nodeType="afterEffect">
                                  <p:stCondLst>
                                    <p:cond delay="0"/>
                                  </p:stCondLst>
                                  <p:childTnLst>
                                    <p:set>
                                      <p:cBhvr>
                                        <p:cTn id="59" dur="1" fill="hold">
                                          <p:stCondLst>
                                            <p:cond delay="0"/>
                                          </p:stCondLst>
                                        </p:cTn>
                                        <p:tgtEl>
                                          <p:spTgt spid="13"/>
                                        </p:tgtEl>
                                        <p:attrNameLst>
                                          <p:attrName>style.visibility</p:attrName>
                                        </p:attrNameLst>
                                      </p:cBhvr>
                                      <p:to>
                                        <p:strVal val="visible"/>
                                      </p:to>
                                    </p:set>
                                    <p:animEffect transition="in" filter="fade">
                                      <p:cBhvr>
                                        <p:cTn id="60" dur="500"/>
                                        <p:tgtEl>
                                          <p:spTgt spid="13"/>
                                        </p:tgtEl>
                                      </p:cBhvr>
                                    </p:animEffect>
                                  </p:childTnLst>
                                </p:cTn>
                              </p:par>
                            </p:childTnLst>
                          </p:cTn>
                        </p:par>
                        <p:par>
                          <p:cTn id="61" fill="hold">
                            <p:stCondLst>
                              <p:cond delay="6400"/>
                            </p:stCondLst>
                            <p:childTnLst>
                              <p:par>
                                <p:cTn id="62" presetID="10" presetClass="entr" presetSubtype="0" fill="hold" grpId="0" nodeType="after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fade">
                                      <p:cBhvr>
                                        <p:cTn id="6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8" grpId="0" animBg="1"/>
      <p:bldP spid="10" grpId="0" animBg="1"/>
      <p:bldP spid="12" grpId="0" animBg="1"/>
      <p:bldP spid="17" grpId="0" animBg="1"/>
      <p:bldP spid="22" grpId="0" animBg="1"/>
      <p:bldP spid="23" grpId="0"/>
      <p:bldP spid="24"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t="18843" b="18843"/>
          <a:stretch>
            <a:fillRect/>
          </a:stretch>
        </p:blipFill>
        <p:spPr/>
      </p:pic>
      <p:sp>
        <p:nvSpPr>
          <p:cNvPr id="8" name="Rectangle 7"/>
          <p:cNvSpPr/>
          <p:nvPr/>
        </p:nvSpPr>
        <p:spPr>
          <a:xfrm>
            <a:off x="0" y="2611519"/>
            <a:ext cx="12192000" cy="4273903"/>
          </a:xfrm>
          <a:prstGeom prst="rect">
            <a:avLst/>
          </a:prstGeom>
          <a:solidFill>
            <a:srgbClr val="1D1D1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TextBox 8"/>
          <p:cNvSpPr txBox="1"/>
          <p:nvPr/>
        </p:nvSpPr>
        <p:spPr>
          <a:xfrm>
            <a:off x="4441707" y="3917669"/>
            <a:ext cx="6723709" cy="1630896"/>
          </a:xfrm>
          <a:prstGeom prst="rect">
            <a:avLst/>
          </a:prstGeom>
          <a:noFill/>
        </p:spPr>
        <p:txBody>
          <a:bodyPr wrap="square" rtlCol="0">
            <a:spAutoFit/>
          </a:bodyPr>
          <a:lstStyle/>
          <a:p>
            <a:pPr>
              <a:lnSpc>
                <a:spcPct val="150000"/>
              </a:lnSpc>
            </a:pPr>
            <a:r>
              <a:rPr lang="en-US" sz="1333" dirty="0">
                <a:solidFill>
                  <a:schemeClr val="bg1">
                    <a:lumMod val="95000"/>
                  </a:schemeClr>
                </a:solidFill>
              </a:rPr>
              <a:t>We never thought of </a:t>
            </a:r>
            <a:r>
              <a:rPr lang="en-US" sz="1333" dirty="0" err="1">
                <a:solidFill>
                  <a:schemeClr val="bg1">
                    <a:lumMod val="95000"/>
                  </a:schemeClr>
                </a:solidFill>
              </a:rPr>
              <a:t>findin</a:t>
            </a:r>
            <a:r>
              <a:rPr lang="en-US" sz="1333" dirty="0">
                <a:solidFill>
                  <a:schemeClr val="bg1">
                    <a:lumMod val="95000"/>
                  </a:schemeClr>
                </a:solidFill>
              </a:rPr>
              <a:t>' a place where we belong. Don't have to stand alone, we'll never let you fall. Don't need permission to decide what you believe. You </a:t>
            </a:r>
            <a:r>
              <a:rPr lang="en-US" sz="1333" dirty="0" err="1">
                <a:solidFill>
                  <a:schemeClr val="bg1">
                    <a:lumMod val="95000"/>
                  </a:schemeClr>
                </a:solidFill>
              </a:rPr>
              <a:t>gotta</a:t>
            </a:r>
            <a:r>
              <a:rPr lang="en-US" sz="1333" dirty="0">
                <a:solidFill>
                  <a:schemeClr val="bg1">
                    <a:lumMod val="95000"/>
                  </a:schemeClr>
                </a:solidFill>
              </a:rPr>
              <a:t> learn something when we meet you after school. I said jump, down on Jump Street. I said jump, down on Jump Street. Your friends will be there when your back is to the wall. </a:t>
            </a:r>
            <a:endParaRPr lang="en-US" sz="1333" dirty="0">
              <a:solidFill>
                <a:schemeClr val="bg1">
                  <a:lumMod val="95000"/>
                </a:schemeClr>
              </a:solidFill>
            </a:endParaRPr>
          </a:p>
        </p:txBody>
      </p:sp>
      <p:sp>
        <p:nvSpPr>
          <p:cNvPr id="12" name="TextBox 11"/>
          <p:cNvSpPr txBox="1"/>
          <p:nvPr/>
        </p:nvSpPr>
        <p:spPr>
          <a:xfrm>
            <a:off x="4483005" y="3243795"/>
            <a:ext cx="3225992" cy="461665"/>
          </a:xfrm>
          <a:prstGeom prst="rect">
            <a:avLst/>
          </a:prstGeom>
          <a:noFill/>
        </p:spPr>
        <p:txBody>
          <a:bodyPr wrap="square" rtlCol="0">
            <a:spAutoFit/>
          </a:bodyPr>
          <a:lstStyle/>
          <a:p>
            <a:pPr>
              <a:lnSpc>
                <a:spcPct val="150000"/>
              </a:lnSpc>
            </a:pPr>
            <a:r>
              <a:rPr lang="en-US" sz="1600" i="1" dirty="0">
                <a:solidFill>
                  <a:schemeClr val="bg1"/>
                </a:solidFill>
              </a:rPr>
              <a:t>Be Awesome or Die Trying</a:t>
            </a:r>
            <a:endParaRPr lang="en-US" sz="1600" i="1" dirty="0">
              <a:solidFill>
                <a:schemeClr val="bg1"/>
              </a:solidFill>
            </a:endParaRPr>
          </a:p>
        </p:txBody>
      </p:sp>
      <p:sp>
        <p:nvSpPr>
          <p:cNvPr id="14" name="Rectangle 13"/>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Mission</a:t>
            </a:r>
            <a:endParaRPr lang="en-US" sz="3200" dirty="0">
              <a:solidFill>
                <a:schemeClr val="bg1"/>
              </a:solidFill>
            </a:endParaRPr>
          </a:p>
        </p:txBody>
      </p:sp>
      <p:sp>
        <p:nvSpPr>
          <p:cNvPr id="16" name="Rectangle 1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5" name="Picture Placeholder 4"/>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76813805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strVal val="#ppt_w*0.70"/>
                                          </p:val>
                                        </p:tav>
                                        <p:tav tm="100000">
                                          <p:val>
                                            <p:strVal val="#ppt_w"/>
                                          </p:val>
                                        </p:tav>
                                      </p:tavLst>
                                    </p:anim>
                                    <p:anim calcmode="lin" valueType="num">
                                      <p:cBhvr>
                                        <p:cTn id="13" dur="1000" fill="hold"/>
                                        <p:tgtEl>
                                          <p:spTgt spid="16"/>
                                        </p:tgtEl>
                                        <p:attrNameLst>
                                          <p:attrName>ppt_h</p:attrName>
                                        </p:attrNameLst>
                                      </p:cBhvr>
                                      <p:tavLst>
                                        <p:tav tm="0">
                                          <p:val>
                                            <p:strVal val="#ppt_h"/>
                                          </p:val>
                                        </p:tav>
                                        <p:tav tm="100000">
                                          <p:val>
                                            <p:strVal val="#ppt_h"/>
                                          </p:val>
                                        </p:tav>
                                      </p:tavLst>
                                    </p:anim>
                                    <p:animEffect transition="in" filter="fade">
                                      <p:cBhvr>
                                        <p:cTn id="14" dur="1000"/>
                                        <p:tgtEl>
                                          <p:spTgt spid="1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par>
                          <p:cTn id="23" fill="hold">
                            <p:stCondLst>
                              <p:cond delay="1950"/>
                            </p:stCondLst>
                            <p:childTnLst>
                              <p:par>
                                <p:cTn id="24" presetID="2" presetClass="entr" presetSubtype="8"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 calcmode="lin" valueType="num">
                                      <p:cBhvr additive="base">
                                        <p:cTn id="26" dur="500" fill="hold"/>
                                        <p:tgtEl>
                                          <p:spTgt spid="8"/>
                                        </p:tgtEl>
                                        <p:attrNameLst>
                                          <p:attrName>ppt_x</p:attrName>
                                        </p:attrNameLst>
                                      </p:cBhvr>
                                      <p:tavLst>
                                        <p:tav tm="0">
                                          <p:val>
                                            <p:strVal val="0-#ppt_w/2"/>
                                          </p:val>
                                        </p:tav>
                                        <p:tav tm="100000">
                                          <p:val>
                                            <p:strVal val="#ppt_x"/>
                                          </p:val>
                                        </p:tav>
                                      </p:tavLst>
                                    </p:anim>
                                    <p:anim calcmode="lin" valueType="num">
                                      <p:cBhvr additive="base">
                                        <p:cTn id="27" dur="500" fill="hold"/>
                                        <p:tgtEl>
                                          <p:spTgt spid="8"/>
                                        </p:tgtEl>
                                        <p:attrNameLst>
                                          <p:attrName>ppt_y</p:attrName>
                                        </p:attrNameLst>
                                      </p:cBhvr>
                                      <p:tavLst>
                                        <p:tav tm="0">
                                          <p:val>
                                            <p:strVal val="#ppt_y"/>
                                          </p:val>
                                        </p:tav>
                                        <p:tav tm="100000">
                                          <p:val>
                                            <p:strVal val="#ppt_y"/>
                                          </p:val>
                                        </p:tav>
                                      </p:tavLst>
                                    </p:anim>
                                  </p:childTnLst>
                                </p:cTn>
                              </p:par>
                            </p:childTnLst>
                          </p:cTn>
                        </p:par>
                        <p:par>
                          <p:cTn id="28" fill="hold">
                            <p:stCondLst>
                              <p:cond delay="2450"/>
                            </p:stCondLst>
                            <p:childTnLst>
                              <p:par>
                                <p:cTn id="29" presetID="10" presetClass="entr" presetSubtype="0" fill="hold" grpId="0"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500"/>
                                        <p:tgtEl>
                                          <p:spTgt spid="12"/>
                                        </p:tgtEl>
                                      </p:cBhvr>
                                    </p:animEffect>
                                  </p:childTnLst>
                                </p:cTn>
                              </p:par>
                            </p:childTnLst>
                          </p:cTn>
                        </p:par>
                        <p:par>
                          <p:cTn id="32" fill="hold">
                            <p:stCondLst>
                              <p:cond delay="2950"/>
                            </p:stCondLst>
                            <p:childTnLst>
                              <p:par>
                                <p:cTn id="33" presetID="42" presetClass="entr" presetSubtype="0"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0"/>
                                        <p:tgtEl>
                                          <p:spTgt spid="9"/>
                                        </p:tgtEl>
                                      </p:cBhvr>
                                    </p:animEffect>
                                    <p:anim calcmode="lin" valueType="num">
                                      <p:cBhvr>
                                        <p:cTn id="36" dur="1000" fill="hold"/>
                                        <p:tgtEl>
                                          <p:spTgt spid="9"/>
                                        </p:tgtEl>
                                        <p:attrNameLst>
                                          <p:attrName>ppt_x</p:attrName>
                                        </p:attrNameLst>
                                      </p:cBhvr>
                                      <p:tavLst>
                                        <p:tav tm="0">
                                          <p:val>
                                            <p:strVal val="#ppt_x"/>
                                          </p:val>
                                        </p:tav>
                                        <p:tav tm="100000">
                                          <p:val>
                                            <p:strVal val="#ppt_x"/>
                                          </p:val>
                                        </p:tav>
                                      </p:tavLst>
                                    </p:anim>
                                    <p:anim calcmode="lin" valueType="num">
                                      <p:cBhvr>
                                        <p:cTn id="3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2" grpId="0"/>
      <p:bldP spid="14" grpId="0" animBg="1"/>
      <p:bldP spid="15" grpId="0"/>
      <p:bldP spid="16"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450515" y="2584097"/>
            <a:ext cx="11290971" cy="384046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sp>
        <p:nvSpPr>
          <p:cNvPr id="10" name="Oval 9"/>
          <p:cNvSpPr/>
          <p:nvPr/>
        </p:nvSpPr>
        <p:spPr>
          <a:xfrm>
            <a:off x="1591856" y="3044956"/>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val 12"/>
          <p:cNvSpPr/>
          <p:nvPr/>
        </p:nvSpPr>
        <p:spPr>
          <a:xfrm>
            <a:off x="5596738" y="3044956"/>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Oval 13"/>
          <p:cNvSpPr/>
          <p:nvPr/>
        </p:nvSpPr>
        <p:spPr>
          <a:xfrm>
            <a:off x="9629232" y="3044956"/>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774553" y="4734759"/>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16" name="Subtitle 2"/>
          <p:cNvSpPr txBox="1">
            <a:spLocks/>
          </p:cNvSpPr>
          <p:nvPr/>
        </p:nvSpPr>
        <p:spPr>
          <a:xfrm>
            <a:off x="785357" y="427024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Fast and Reliable Service</a:t>
            </a:r>
          </a:p>
        </p:txBody>
      </p:sp>
      <p:sp>
        <p:nvSpPr>
          <p:cNvPr id="17" name="Subtitle 2"/>
          <p:cNvSpPr txBox="1">
            <a:spLocks/>
          </p:cNvSpPr>
          <p:nvPr/>
        </p:nvSpPr>
        <p:spPr>
          <a:xfrm>
            <a:off x="4790239" y="427024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Sales Increase</a:t>
            </a:r>
          </a:p>
        </p:txBody>
      </p:sp>
      <p:sp>
        <p:nvSpPr>
          <p:cNvPr id="18" name="Subtitle 2"/>
          <p:cNvSpPr txBox="1">
            <a:spLocks/>
          </p:cNvSpPr>
          <p:nvPr/>
        </p:nvSpPr>
        <p:spPr>
          <a:xfrm>
            <a:off x="8822733" y="427024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To The Moon</a:t>
            </a:r>
          </a:p>
        </p:txBody>
      </p:sp>
      <p:sp>
        <p:nvSpPr>
          <p:cNvPr id="19" name="TextBox 18"/>
          <p:cNvSpPr txBox="1"/>
          <p:nvPr/>
        </p:nvSpPr>
        <p:spPr>
          <a:xfrm>
            <a:off x="4779441" y="4734759"/>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sp>
        <p:nvSpPr>
          <p:cNvPr id="20" name="TextBox 19"/>
          <p:cNvSpPr txBox="1"/>
          <p:nvPr/>
        </p:nvSpPr>
        <p:spPr>
          <a:xfrm>
            <a:off x="8784329" y="4734759"/>
            <a:ext cx="2633121"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r>
              <a:rPr lang="en-US" sz="1333" dirty="0">
                <a:solidFill>
                  <a:schemeClr val="bg1">
                    <a:lumMod val="50000"/>
                  </a:schemeClr>
                </a:solidFill>
              </a:rPr>
              <a:t>. I </a:t>
            </a:r>
            <a:r>
              <a:rPr lang="en-US" sz="1333" dirty="0">
                <a:solidFill>
                  <a:schemeClr val="bg1">
                    <a:lumMod val="50000"/>
                  </a:schemeClr>
                </a:solidFill>
              </a:rPr>
              <a:t>said jump, down </a:t>
            </a:r>
            <a:endParaRPr lang="en-US" sz="1333" dirty="0">
              <a:solidFill>
                <a:schemeClr val="bg1">
                  <a:lumMod val="50000"/>
                </a:schemeClr>
              </a:solidFill>
            </a:endParaRPr>
          </a:p>
          <a:p>
            <a:pPr algn="ctr">
              <a:lnSpc>
                <a:spcPct val="150000"/>
              </a:lnSpc>
            </a:pPr>
            <a:r>
              <a:rPr lang="en-US" sz="1333" dirty="0">
                <a:solidFill>
                  <a:schemeClr val="bg1">
                    <a:lumMod val="50000"/>
                  </a:schemeClr>
                </a:solidFill>
              </a:rPr>
              <a:t>on </a:t>
            </a:r>
            <a:r>
              <a:rPr lang="en-US" sz="1333" dirty="0">
                <a:solidFill>
                  <a:schemeClr val="bg1">
                    <a:lumMod val="50000"/>
                  </a:schemeClr>
                </a:solidFill>
              </a:rPr>
              <a:t>Jump Street</a:t>
            </a:r>
          </a:p>
        </p:txBody>
      </p:sp>
      <p:grpSp>
        <p:nvGrpSpPr>
          <p:cNvPr id="39" name="Group 38"/>
          <p:cNvGrpSpPr/>
          <p:nvPr/>
        </p:nvGrpSpPr>
        <p:grpSpPr>
          <a:xfrm>
            <a:off x="5865568" y="3315375"/>
            <a:ext cx="460856" cy="457677"/>
            <a:chOff x="3648076" y="2605089"/>
            <a:chExt cx="230188" cy="228600"/>
          </a:xfrm>
        </p:grpSpPr>
        <p:sp>
          <p:nvSpPr>
            <p:cNvPr id="40"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1"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2"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3"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4"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45"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4"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5"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6"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9"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2"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3"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6"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7"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7" name="Group 96"/>
          <p:cNvGrpSpPr/>
          <p:nvPr/>
        </p:nvGrpSpPr>
        <p:grpSpPr>
          <a:xfrm>
            <a:off x="1855372" y="3308472"/>
            <a:ext cx="471483" cy="471483"/>
            <a:chOff x="2078038" y="1817689"/>
            <a:chExt cx="230188" cy="230188"/>
          </a:xfrm>
        </p:grpSpPr>
        <p:sp>
          <p:nvSpPr>
            <p:cNvPr id="98"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9"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0"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02"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5"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8"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12"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13"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14"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35" name="Group 134"/>
          <p:cNvGrpSpPr/>
          <p:nvPr/>
        </p:nvGrpSpPr>
        <p:grpSpPr>
          <a:xfrm>
            <a:off x="9912541" y="3301269"/>
            <a:ext cx="431903" cy="485891"/>
            <a:chOff x="3657600" y="2205038"/>
            <a:chExt cx="203200" cy="228600"/>
          </a:xfrm>
        </p:grpSpPr>
        <p:sp>
          <p:nvSpPr>
            <p:cNvPr id="136"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6"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8"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9"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0"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1"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sp>
        <p:nvSpPr>
          <p:cNvPr id="83" name="Rectangle 82"/>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4"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Mission</a:t>
            </a:r>
            <a:endParaRPr lang="en-US" sz="3200" dirty="0">
              <a:solidFill>
                <a:schemeClr val="bg1"/>
              </a:solidFill>
            </a:endParaRPr>
          </a:p>
        </p:txBody>
      </p:sp>
      <p:sp>
        <p:nvSpPr>
          <p:cNvPr id="85" name="Rectangle 84"/>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5057746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p:cTn id="7" dur="1000" fill="hold"/>
                                        <p:tgtEl>
                                          <p:spTgt spid="83"/>
                                        </p:tgtEl>
                                        <p:attrNameLst>
                                          <p:attrName>ppt_w</p:attrName>
                                        </p:attrNameLst>
                                      </p:cBhvr>
                                      <p:tavLst>
                                        <p:tav tm="0">
                                          <p:val>
                                            <p:strVal val="#ppt_w*0.70"/>
                                          </p:val>
                                        </p:tav>
                                        <p:tav tm="100000">
                                          <p:val>
                                            <p:strVal val="#ppt_w"/>
                                          </p:val>
                                        </p:tav>
                                      </p:tavLst>
                                    </p:anim>
                                    <p:anim calcmode="lin" valueType="num">
                                      <p:cBhvr>
                                        <p:cTn id="8" dur="1000" fill="hold"/>
                                        <p:tgtEl>
                                          <p:spTgt spid="83"/>
                                        </p:tgtEl>
                                        <p:attrNameLst>
                                          <p:attrName>ppt_h</p:attrName>
                                        </p:attrNameLst>
                                      </p:cBhvr>
                                      <p:tavLst>
                                        <p:tav tm="0">
                                          <p:val>
                                            <p:strVal val="#ppt_h"/>
                                          </p:val>
                                        </p:tav>
                                        <p:tav tm="100000">
                                          <p:val>
                                            <p:strVal val="#ppt_h"/>
                                          </p:val>
                                        </p:tav>
                                      </p:tavLst>
                                    </p:anim>
                                    <p:animEffect transition="in" filter="fade">
                                      <p:cBhvr>
                                        <p:cTn id="9" dur="1000"/>
                                        <p:tgtEl>
                                          <p:spTgt spid="8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85"/>
                                        </p:tgtEl>
                                        <p:attrNameLst>
                                          <p:attrName>style.visibility</p:attrName>
                                        </p:attrNameLst>
                                      </p:cBhvr>
                                      <p:to>
                                        <p:strVal val="visible"/>
                                      </p:to>
                                    </p:set>
                                    <p:anim calcmode="lin" valueType="num">
                                      <p:cBhvr>
                                        <p:cTn id="12" dur="1000" fill="hold"/>
                                        <p:tgtEl>
                                          <p:spTgt spid="85"/>
                                        </p:tgtEl>
                                        <p:attrNameLst>
                                          <p:attrName>ppt_w</p:attrName>
                                        </p:attrNameLst>
                                      </p:cBhvr>
                                      <p:tavLst>
                                        <p:tav tm="0">
                                          <p:val>
                                            <p:strVal val="#ppt_w*0.70"/>
                                          </p:val>
                                        </p:tav>
                                        <p:tav tm="100000">
                                          <p:val>
                                            <p:strVal val="#ppt_w"/>
                                          </p:val>
                                        </p:tav>
                                      </p:tavLst>
                                    </p:anim>
                                    <p:anim calcmode="lin" valueType="num">
                                      <p:cBhvr>
                                        <p:cTn id="13" dur="1000" fill="hold"/>
                                        <p:tgtEl>
                                          <p:spTgt spid="85"/>
                                        </p:tgtEl>
                                        <p:attrNameLst>
                                          <p:attrName>ppt_h</p:attrName>
                                        </p:attrNameLst>
                                      </p:cBhvr>
                                      <p:tavLst>
                                        <p:tav tm="0">
                                          <p:val>
                                            <p:strVal val="#ppt_h"/>
                                          </p:val>
                                        </p:tav>
                                        <p:tav tm="100000">
                                          <p:val>
                                            <p:strVal val="#ppt_h"/>
                                          </p:val>
                                        </p:tav>
                                      </p:tavLst>
                                    </p:anim>
                                    <p:animEffect transition="in" filter="fade">
                                      <p:cBhvr>
                                        <p:cTn id="14" dur="1000"/>
                                        <p:tgtEl>
                                          <p:spTgt spid="8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84"/>
                                        </p:tgtEl>
                                        <p:attrNameLst>
                                          <p:attrName>style.visibility</p:attrName>
                                        </p:attrNameLst>
                                      </p:cBhvr>
                                      <p:to>
                                        <p:strVal val="visible"/>
                                      </p:to>
                                    </p:set>
                                    <p:anim calcmode="lin" valueType="num">
                                      <p:cBhvr>
                                        <p:cTn id="18" dur="500" fill="hold"/>
                                        <p:tgtEl>
                                          <p:spTgt spid="8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84"/>
                                        </p:tgtEl>
                                        <p:attrNameLst>
                                          <p:attrName>ppt_y</p:attrName>
                                        </p:attrNameLst>
                                      </p:cBhvr>
                                      <p:tavLst>
                                        <p:tav tm="0">
                                          <p:val>
                                            <p:strVal val="#ppt_y"/>
                                          </p:val>
                                        </p:tav>
                                        <p:tav tm="100000">
                                          <p:val>
                                            <p:strVal val="#ppt_y"/>
                                          </p:val>
                                        </p:tav>
                                      </p:tavLst>
                                    </p:anim>
                                    <p:anim calcmode="lin" valueType="num">
                                      <p:cBhvr>
                                        <p:cTn id="20" dur="500" fill="hold"/>
                                        <p:tgtEl>
                                          <p:spTgt spid="8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8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84"/>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500"/>
                                        <p:tgtEl>
                                          <p:spTgt spid="12"/>
                                        </p:tgtEl>
                                      </p:cBhvr>
                                    </p:animEffect>
                                  </p:childTnLst>
                                </p:cTn>
                              </p:par>
                            </p:childTnLst>
                          </p:cTn>
                        </p:par>
                        <p:par>
                          <p:cTn id="27" fill="hold">
                            <p:stCondLst>
                              <p:cond delay="2450"/>
                            </p:stCondLst>
                            <p:childTnLst>
                              <p:par>
                                <p:cTn id="28" presetID="42"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1000" fill="hold"/>
                                        <p:tgtEl>
                                          <p:spTgt spid="8"/>
                                        </p:tgtEl>
                                        <p:attrNameLst>
                                          <p:attrName>ppt_y</p:attrName>
                                        </p:attrNameLst>
                                      </p:cBhvr>
                                      <p:tavLst>
                                        <p:tav tm="0">
                                          <p:val>
                                            <p:strVal val="#ppt_y+.1"/>
                                          </p:val>
                                        </p:tav>
                                        <p:tav tm="100000">
                                          <p:val>
                                            <p:strVal val="#ppt_y"/>
                                          </p:val>
                                        </p:tav>
                                      </p:tavLst>
                                    </p:anim>
                                  </p:childTnLst>
                                </p:cTn>
                              </p:par>
                            </p:childTnLst>
                          </p:cTn>
                        </p:par>
                        <p:par>
                          <p:cTn id="33" fill="hold">
                            <p:stCondLst>
                              <p:cond delay="3450"/>
                            </p:stCondLst>
                            <p:childTnLst>
                              <p:par>
                                <p:cTn id="34" presetID="53" presetClass="entr" presetSubtype="16" fill="hold" grpId="0" nodeType="after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p:cTn id="36" dur="500" fill="hold"/>
                                        <p:tgtEl>
                                          <p:spTgt spid="10"/>
                                        </p:tgtEl>
                                        <p:attrNameLst>
                                          <p:attrName>ppt_w</p:attrName>
                                        </p:attrNameLst>
                                      </p:cBhvr>
                                      <p:tavLst>
                                        <p:tav tm="0">
                                          <p:val>
                                            <p:fltVal val="0"/>
                                          </p:val>
                                        </p:tav>
                                        <p:tav tm="100000">
                                          <p:val>
                                            <p:strVal val="#ppt_w"/>
                                          </p:val>
                                        </p:tav>
                                      </p:tavLst>
                                    </p:anim>
                                    <p:anim calcmode="lin" valueType="num">
                                      <p:cBhvr>
                                        <p:cTn id="37" dur="500" fill="hold"/>
                                        <p:tgtEl>
                                          <p:spTgt spid="10"/>
                                        </p:tgtEl>
                                        <p:attrNameLst>
                                          <p:attrName>ppt_h</p:attrName>
                                        </p:attrNameLst>
                                      </p:cBhvr>
                                      <p:tavLst>
                                        <p:tav tm="0">
                                          <p:val>
                                            <p:fltVal val="0"/>
                                          </p:val>
                                        </p:tav>
                                        <p:tav tm="100000">
                                          <p:val>
                                            <p:strVal val="#ppt_h"/>
                                          </p:val>
                                        </p:tav>
                                      </p:tavLst>
                                    </p:anim>
                                    <p:animEffect transition="in" filter="fade">
                                      <p:cBhvr>
                                        <p:cTn id="38" dur="500"/>
                                        <p:tgtEl>
                                          <p:spTgt spid="10"/>
                                        </p:tgtEl>
                                      </p:cBhvr>
                                    </p:animEffect>
                                  </p:childTnLst>
                                </p:cTn>
                              </p:par>
                            </p:childTnLst>
                          </p:cTn>
                        </p:par>
                        <p:par>
                          <p:cTn id="39" fill="hold">
                            <p:stCondLst>
                              <p:cond delay="3950"/>
                            </p:stCondLst>
                            <p:childTnLst>
                              <p:par>
                                <p:cTn id="40" presetID="22" presetClass="entr" presetSubtype="4" fill="hold" nodeType="after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wipe(down)">
                                      <p:cBhvr>
                                        <p:cTn id="42" dur="500"/>
                                        <p:tgtEl>
                                          <p:spTgt spid="97"/>
                                        </p:tgtEl>
                                      </p:cBhvr>
                                    </p:animEffect>
                                  </p:childTnLst>
                                </p:cTn>
                              </p:par>
                            </p:childTnLst>
                          </p:cTn>
                        </p:par>
                        <p:par>
                          <p:cTn id="43" fill="hold">
                            <p:stCondLst>
                              <p:cond delay="4450"/>
                            </p:stCondLst>
                            <p:childTnLst>
                              <p:par>
                                <p:cTn id="44" presetID="10" presetClass="entr" presetSubtype="0" fill="hold" grpId="0" nodeType="after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childTnLst>
                          </p:cTn>
                        </p:par>
                        <p:par>
                          <p:cTn id="47" fill="hold">
                            <p:stCondLst>
                              <p:cond delay="4950"/>
                            </p:stCondLst>
                            <p:childTnLst>
                              <p:par>
                                <p:cTn id="48" presetID="42" presetClass="entr" presetSubtype="0" fill="hold" grpId="0" nodeType="afterEffect">
                                  <p:stCondLst>
                                    <p:cond delay="0"/>
                                  </p:stCondLst>
                                  <p:childTnLst>
                                    <p:set>
                                      <p:cBhvr>
                                        <p:cTn id="49" dur="1" fill="hold">
                                          <p:stCondLst>
                                            <p:cond delay="0"/>
                                          </p:stCondLst>
                                        </p:cTn>
                                        <p:tgtEl>
                                          <p:spTgt spid="15"/>
                                        </p:tgtEl>
                                        <p:attrNameLst>
                                          <p:attrName>style.visibility</p:attrName>
                                        </p:attrNameLst>
                                      </p:cBhvr>
                                      <p:to>
                                        <p:strVal val="visible"/>
                                      </p:to>
                                    </p:set>
                                    <p:animEffect transition="in" filter="fade">
                                      <p:cBhvr>
                                        <p:cTn id="50" dur="1000"/>
                                        <p:tgtEl>
                                          <p:spTgt spid="15"/>
                                        </p:tgtEl>
                                      </p:cBhvr>
                                    </p:animEffect>
                                    <p:anim calcmode="lin" valueType="num">
                                      <p:cBhvr>
                                        <p:cTn id="51" dur="1000" fill="hold"/>
                                        <p:tgtEl>
                                          <p:spTgt spid="15"/>
                                        </p:tgtEl>
                                        <p:attrNameLst>
                                          <p:attrName>ppt_x</p:attrName>
                                        </p:attrNameLst>
                                      </p:cBhvr>
                                      <p:tavLst>
                                        <p:tav tm="0">
                                          <p:val>
                                            <p:strVal val="#ppt_x"/>
                                          </p:val>
                                        </p:tav>
                                        <p:tav tm="100000">
                                          <p:val>
                                            <p:strVal val="#ppt_x"/>
                                          </p:val>
                                        </p:tav>
                                      </p:tavLst>
                                    </p:anim>
                                    <p:anim calcmode="lin" valueType="num">
                                      <p:cBhvr>
                                        <p:cTn id="52" dur="1000" fill="hold"/>
                                        <p:tgtEl>
                                          <p:spTgt spid="15"/>
                                        </p:tgtEl>
                                        <p:attrNameLst>
                                          <p:attrName>ppt_y</p:attrName>
                                        </p:attrNameLst>
                                      </p:cBhvr>
                                      <p:tavLst>
                                        <p:tav tm="0">
                                          <p:val>
                                            <p:strVal val="#ppt_y+.1"/>
                                          </p:val>
                                        </p:tav>
                                        <p:tav tm="100000">
                                          <p:val>
                                            <p:strVal val="#ppt_y"/>
                                          </p:val>
                                        </p:tav>
                                      </p:tavLst>
                                    </p:anim>
                                  </p:childTnLst>
                                </p:cTn>
                              </p:par>
                            </p:childTnLst>
                          </p:cTn>
                        </p:par>
                        <p:par>
                          <p:cTn id="53" fill="hold">
                            <p:stCondLst>
                              <p:cond delay="5950"/>
                            </p:stCondLst>
                            <p:childTnLst>
                              <p:par>
                                <p:cTn id="54" presetID="53" presetClass="entr" presetSubtype="16"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par>
                          <p:cTn id="59" fill="hold">
                            <p:stCondLst>
                              <p:cond delay="6450"/>
                            </p:stCondLst>
                            <p:childTnLst>
                              <p:par>
                                <p:cTn id="60" presetID="22" presetClass="entr" presetSubtype="4" fill="hold" nodeType="after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ipe(down)">
                                      <p:cBhvr>
                                        <p:cTn id="62" dur="500"/>
                                        <p:tgtEl>
                                          <p:spTgt spid="39"/>
                                        </p:tgtEl>
                                      </p:cBhvr>
                                    </p:animEffect>
                                  </p:childTnLst>
                                </p:cTn>
                              </p:par>
                            </p:childTnLst>
                          </p:cTn>
                        </p:par>
                        <p:par>
                          <p:cTn id="63" fill="hold">
                            <p:stCondLst>
                              <p:cond delay="6950"/>
                            </p:stCondLst>
                            <p:childTnLst>
                              <p:par>
                                <p:cTn id="64" presetID="10" presetClass="entr" presetSubtype="0" fill="hold" grpId="0" nodeType="afterEffect">
                                  <p:stCondLst>
                                    <p:cond delay="0"/>
                                  </p:stCondLst>
                                  <p:childTnLst>
                                    <p:set>
                                      <p:cBhvr>
                                        <p:cTn id="65" dur="1" fill="hold">
                                          <p:stCondLst>
                                            <p:cond delay="0"/>
                                          </p:stCondLst>
                                        </p:cTn>
                                        <p:tgtEl>
                                          <p:spTgt spid="17"/>
                                        </p:tgtEl>
                                        <p:attrNameLst>
                                          <p:attrName>style.visibility</p:attrName>
                                        </p:attrNameLst>
                                      </p:cBhvr>
                                      <p:to>
                                        <p:strVal val="visible"/>
                                      </p:to>
                                    </p:set>
                                    <p:animEffect transition="in" filter="fade">
                                      <p:cBhvr>
                                        <p:cTn id="66" dur="500"/>
                                        <p:tgtEl>
                                          <p:spTgt spid="17"/>
                                        </p:tgtEl>
                                      </p:cBhvr>
                                    </p:animEffect>
                                  </p:childTnLst>
                                </p:cTn>
                              </p:par>
                            </p:childTnLst>
                          </p:cTn>
                        </p:par>
                        <p:par>
                          <p:cTn id="67" fill="hold">
                            <p:stCondLst>
                              <p:cond delay="7450"/>
                            </p:stCondLst>
                            <p:childTnLst>
                              <p:par>
                                <p:cTn id="68" presetID="42" presetClass="entr" presetSubtype="0" fill="hold" grpId="0" nodeType="afterEffect">
                                  <p:stCondLst>
                                    <p:cond delay="0"/>
                                  </p:stCondLst>
                                  <p:childTnLst>
                                    <p:set>
                                      <p:cBhvr>
                                        <p:cTn id="69" dur="1" fill="hold">
                                          <p:stCondLst>
                                            <p:cond delay="0"/>
                                          </p:stCondLst>
                                        </p:cTn>
                                        <p:tgtEl>
                                          <p:spTgt spid="19"/>
                                        </p:tgtEl>
                                        <p:attrNameLst>
                                          <p:attrName>style.visibility</p:attrName>
                                        </p:attrNameLst>
                                      </p:cBhvr>
                                      <p:to>
                                        <p:strVal val="visible"/>
                                      </p:to>
                                    </p:set>
                                    <p:animEffect transition="in" filter="fade">
                                      <p:cBhvr>
                                        <p:cTn id="70" dur="1000"/>
                                        <p:tgtEl>
                                          <p:spTgt spid="19"/>
                                        </p:tgtEl>
                                      </p:cBhvr>
                                    </p:animEffect>
                                    <p:anim calcmode="lin" valueType="num">
                                      <p:cBhvr>
                                        <p:cTn id="71" dur="1000" fill="hold"/>
                                        <p:tgtEl>
                                          <p:spTgt spid="19"/>
                                        </p:tgtEl>
                                        <p:attrNameLst>
                                          <p:attrName>ppt_x</p:attrName>
                                        </p:attrNameLst>
                                      </p:cBhvr>
                                      <p:tavLst>
                                        <p:tav tm="0">
                                          <p:val>
                                            <p:strVal val="#ppt_x"/>
                                          </p:val>
                                        </p:tav>
                                        <p:tav tm="100000">
                                          <p:val>
                                            <p:strVal val="#ppt_x"/>
                                          </p:val>
                                        </p:tav>
                                      </p:tavLst>
                                    </p:anim>
                                    <p:anim calcmode="lin" valueType="num">
                                      <p:cBhvr>
                                        <p:cTn id="72" dur="1000" fill="hold"/>
                                        <p:tgtEl>
                                          <p:spTgt spid="19"/>
                                        </p:tgtEl>
                                        <p:attrNameLst>
                                          <p:attrName>ppt_y</p:attrName>
                                        </p:attrNameLst>
                                      </p:cBhvr>
                                      <p:tavLst>
                                        <p:tav tm="0">
                                          <p:val>
                                            <p:strVal val="#ppt_y+.1"/>
                                          </p:val>
                                        </p:tav>
                                        <p:tav tm="100000">
                                          <p:val>
                                            <p:strVal val="#ppt_y"/>
                                          </p:val>
                                        </p:tav>
                                      </p:tavLst>
                                    </p:anim>
                                  </p:childTnLst>
                                </p:cTn>
                              </p:par>
                            </p:childTnLst>
                          </p:cTn>
                        </p:par>
                        <p:par>
                          <p:cTn id="73" fill="hold">
                            <p:stCondLst>
                              <p:cond delay="8450"/>
                            </p:stCondLst>
                            <p:childTnLst>
                              <p:par>
                                <p:cTn id="74" presetID="53" presetClass="entr" presetSubtype="16" fill="hold" grpId="0" nodeType="afterEffect">
                                  <p:stCondLst>
                                    <p:cond delay="0"/>
                                  </p:stCondLst>
                                  <p:childTnLst>
                                    <p:set>
                                      <p:cBhvr>
                                        <p:cTn id="75" dur="1" fill="hold">
                                          <p:stCondLst>
                                            <p:cond delay="0"/>
                                          </p:stCondLst>
                                        </p:cTn>
                                        <p:tgtEl>
                                          <p:spTgt spid="14"/>
                                        </p:tgtEl>
                                        <p:attrNameLst>
                                          <p:attrName>style.visibility</p:attrName>
                                        </p:attrNameLst>
                                      </p:cBhvr>
                                      <p:to>
                                        <p:strVal val="visible"/>
                                      </p:to>
                                    </p:set>
                                    <p:anim calcmode="lin" valueType="num">
                                      <p:cBhvr>
                                        <p:cTn id="76" dur="500" fill="hold"/>
                                        <p:tgtEl>
                                          <p:spTgt spid="14"/>
                                        </p:tgtEl>
                                        <p:attrNameLst>
                                          <p:attrName>ppt_w</p:attrName>
                                        </p:attrNameLst>
                                      </p:cBhvr>
                                      <p:tavLst>
                                        <p:tav tm="0">
                                          <p:val>
                                            <p:fltVal val="0"/>
                                          </p:val>
                                        </p:tav>
                                        <p:tav tm="100000">
                                          <p:val>
                                            <p:strVal val="#ppt_w"/>
                                          </p:val>
                                        </p:tav>
                                      </p:tavLst>
                                    </p:anim>
                                    <p:anim calcmode="lin" valueType="num">
                                      <p:cBhvr>
                                        <p:cTn id="77" dur="500" fill="hold"/>
                                        <p:tgtEl>
                                          <p:spTgt spid="14"/>
                                        </p:tgtEl>
                                        <p:attrNameLst>
                                          <p:attrName>ppt_h</p:attrName>
                                        </p:attrNameLst>
                                      </p:cBhvr>
                                      <p:tavLst>
                                        <p:tav tm="0">
                                          <p:val>
                                            <p:fltVal val="0"/>
                                          </p:val>
                                        </p:tav>
                                        <p:tav tm="100000">
                                          <p:val>
                                            <p:strVal val="#ppt_h"/>
                                          </p:val>
                                        </p:tav>
                                      </p:tavLst>
                                    </p:anim>
                                    <p:animEffect transition="in" filter="fade">
                                      <p:cBhvr>
                                        <p:cTn id="78" dur="500"/>
                                        <p:tgtEl>
                                          <p:spTgt spid="14"/>
                                        </p:tgtEl>
                                      </p:cBhvr>
                                    </p:animEffect>
                                  </p:childTnLst>
                                </p:cTn>
                              </p:par>
                            </p:childTnLst>
                          </p:cTn>
                        </p:par>
                        <p:par>
                          <p:cTn id="79" fill="hold">
                            <p:stCondLst>
                              <p:cond delay="8950"/>
                            </p:stCondLst>
                            <p:childTnLst>
                              <p:par>
                                <p:cTn id="80" presetID="22" presetClass="entr" presetSubtype="4" fill="hold" nodeType="afterEffect">
                                  <p:stCondLst>
                                    <p:cond delay="0"/>
                                  </p:stCondLst>
                                  <p:childTnLst>
                                    <p:set>
                                      <p:cBhvr>
                                        <p:cTn id="81" dur="1" fill="hold">
                                          <p:stCondLst>
                                            <p:cond delay="0"/>
                                          </p:stCondLst>
                                        </p:cTn>
                                        <p:tgtEl>
                                          <p:spTgt spid="135"/>
                                        </p:tgtEl>
                                        <p:attrNameLst>
                                          <p:attrName>style.visibility</p:attrName>
                                        </p:attrNameLst>
                                      </p:cBhvr>
                                      <p:to>
                                        <p:strVal val="visible"/>
                                      </p:to>
                                    </p:set>
                                    <p:animEffect transition="in" filter="wipe(down)">
                                      <p:cBhvr>
                                        <p:cTn id="82" dur="500"/>
                                        <p:tgtEl>
                                          <p:spTgt spid="135"/>
                                        </p:tgtEl>
                                      </p:cBhvr>
                                    </p:animEffect>
                                  </p:childTnLst>
                                </p:cTn>
                              </p:par>
                            </p:childTnLst>
                          </p:cTn>
                        </p:par>
                        <p:par>
                          <p:cTn id="83" fill="hold">
                            <p:stCondLst>
                              <p:cond delay="9450"/>
                            </p:stCondLst>
                            <p:childTnLst>
                              <p:par>
                                <p:cTn id="84" presetID="10" presetClass="entr" presetSubtype="0" fill="hold" grpId="0" nodeType="afterEffect">
                                  <p:stCondLst>
                                    <p:cond delay="0"/>
                                  </p:stCondLst>
                                  <p:childTnLst>
                                    <p:set>
                                      <p:cBhvr>
                                        <p:cTn id="85" dur="1" fill="hold">
                                          <p:stCondLst>
                                            <p:cond delay="0"/>
                                          </p:stCondLst>
                                        </p:cTn>
                                        <p:tgtEl>
                                          <p:spTgt spid="18"/>
                                        </p:tgtEl>
                                        <p:attrNameLst>
                                          <p:attrName>style.visibility</p:attrName>
                                        </p:attrNameLst>
                                      </p:cBhvr>
                                      <p:to>
                                        <p:strVal val="visible"/>
                                      </p:to>
                                    </p:set>
                                    <p:animEffect transition="in" filter="fade">
                                      <p:cBhvr>
                                        <p:cTn id="86" dur="500"/>
                                        <p:tgtEl>
                                          <p:spTgt spid="18"/>
                                        </p:tgtEl>
                                      </p:cBhvr>
                                    </p:animEffect>
                                  </p:childTnLst>
                                </p:cTn>
                              </p:par>
                            </p:childTnLst>
                          </p:cTn>
                        </p:par>
                        <p:par>
                          <p:cTn id="87" fill="hold">
                            <p:stCondLst>
                              <p:cond delay="9950"/>
                            </p:stCondLst>
                            <p:childTnLst>
                              <p:par>
                                <p:cTn id="88" presetID="42" presetClass="entr" presetSubtype="0" fill="hold" grpId="0" nodeType="afterEffect">
                                  <p:stCondLst>
                                    <p:cond delay="0"/>
                                  </p:stCondLst>
                                  <p:childTnLst>
                                    <p:set>
                                      <p:cBhvr>
                                        <p:cTn id="89" dur="1" fill="hold">
                                          <p:stCondLst>
                                            <p:cond delay="0"/>
                                          </p:stCondLst>
                                        </p:cTn>
                                        <p:tgtEl>
                                          <p:spTgt spid="20"/>
                                        </p:tgtEl>
                                        <p:attrNameLst>
                                          <p:attrName>style.visibility</p:attrName>
                                        </p:attrNameLst>
                                      </p:cBhvr>
                                      <p:to>
                                        <p:strVal val="visible"/>
                                      </p:to>
                                    </p:set>
                                    <p:animEffect transition="in" filter="fade">
                                      <p:cBhvr>
                                        <p:cTn id="90" dur="1000"/>
                                        <p:tgtEl>
                                          <p:spTgt spid="20"/>
                                        </p:tgtEl>
                                      </p:cBhvr>
                                    </p:animEffect>
                                    <p:anim calcmode="lin" valueType="num">
                                      <p:cBhvr>
                                        <p:cTn id="91" dur="1000" fill="hold"/>
                                        <p:tgtEl>
                                          <p:spTgt spid="20"/>
                                        </p:tgtEl>
                                        <p:attrNameLst>
                                          <p:attrName>ppt_x</p:attrName>
                                        </p:attrNameLst>
                                      </p:cBhvr>
                                      <p:tavLst>
                                        <p:tav tm="0">
                                          <p:val>
                                            <p:strVal val="#ppt_x"/>
                                          </p:val>
                                        </p:tav>
                                        <p:tav tm="100000">
                                          <p:val>
                                            <p:strVal val="#ppt_x"/>
                                          </p:val>
                                        </p:tav>
                                      </p:tavLst>
                                    </p:anim>
                                    <p:anim calcmode="lin" valueType="num">
                                      <p:cBhvr>
                                        <p:cTn id="92"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p:bldP spid="10" grpId="0" animBg="1"/>
      <p:bldP spid="13" grpId="0" animBg="1"/>
      <p:bldP spid="14" grpId="0" animBg="1"/>
      <p:bldP spid="15" grpId="0"/>
      <p:bldP spid="16" grpId="0"/>
      <p:bldP spid="17" grpId="0"/>
      <p:bldP spid="18" grpId="0"/>
      <p:bldP spid="19" grpId="0"/>
      <p:bldP spid="20" grpId="0"/>
      <p:bldP spid="83" grpId="0" animBg="1"/>
      <p:bldP spid="84" grpId="0"/>
      <p:bldP spid="8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5" name="Rectangle 4"/>
          <p:cNvSpPr/>
          <p:nvPr/>
        </p:nvSpPr>
        <p:spPr>
          <a:xfrm>
            <a:off x="1891234"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2"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2012</a:t>
            </a:r>
            <a:endParaRPr lang="en-US" sz="1600" i="1" dirty="0"/>
          </a:p>
        </p:txBody>
      </p:sp>
      <p:sp>
        <p:nvSpPr>
          <p:cNvPr id="8" name="Rectangle 7"/>
          <p:cNvSpPr/>
          <p:nvPr/>
        </p:nvSpPr>
        <p:spPr>
          <a:xfrm>
            <a:off x="4365643"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p:cNvSpPr/>
          <p:nvPr/>
        </p:nvSpPr>
        <p:spPr>
          <a:xfrm>
            <a:off x="6794766" y="4040299"/>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9231338"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1"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4"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6"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grpSp>
        <p:nvGrpSpPr>
          <p:cNvPr id="23" name="Group 22"/>
          <p:cNvGrpSpPr/>
          <p:nvPr/>
        </p:nvGrpSpPr>
        <p:grpSpPr>
          <a:xfrm>
            <a:off x="4707543" y="4361159"/>
            <a:ext cx="460856" cy="457677"/>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a:xfrm>
            <a:off x="2227820" y="4354256"/>
            <a:ext cx="471483" cy="471483"/>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p:nvPr/>
        </p:nvGrpSpPr>
        <p:grpSpPr>
          <a:xfrm>
            <a:off x="7151145" y="4342797"/>
            <a:ext cx="431903" cy="485891"/>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93" name="Group 92"/>
          <p:cNvGrpSpPr/>
          <p:nvPr/>
        </p:nvGrpSpPr>
        <p:grpSpPr>
          <a:xfrm>
            <a:off x="9639134" y="4327083"/>
            <a:ext cx="329068" cy="525829"/>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2013</a:t>
            </a:r>
            <a:endParaRPr lang="en-US" sz="1600" i="1" dirty="0"/>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2014</a:t>
            </a:r>
            <a:endParaRPr lang="en-US" sz="1600" i="1" dirty="0"/>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2015</a:t>
            </a:r>
            <a:endParaRPr lang="en-US" sz="1600" i="1" dirty="0"/>
          </a:p>
        </p:txBody>
      </p:sp>
      <p:sp>
        <p:nvSpPr>
          <p:cNvPr id="109" name="TextBox 108"/>
          <p:cNvSpPr txBox="1"/>
          <p:nvPr/>
        </p:nvSpPr>
        <p:spPr>
          <a:xfrm>
            <a:off x="4022148"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0" name="TextBox 109"/>
          <p:cNvSpPr txBox="1"/>
          <p:nvPr/>
        </p:nvSpPr>
        <p:spPr>
          <a:xfrm>
            <a:off x="6480047"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1" name="TextBox 110"/>
          <p:cNvSpPr txBox="1"/>
          <p:nvPr/>
        </p:nvSpPr>
        <p:spPr>
          <a:xfrm>
            <a:off x="8937946"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08" name="Rectangle 10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6102975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8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93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10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10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11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1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2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5" name="Rectangle 4"/>
          <p:cNvSpPr/>
          <p:nvPr/>
        </p:nvSpPr>
        <p:spPr>
          <a:xfrm>
            <a:off x="1891234"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2"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2016</a:t>
            </a:r>
            <a:endParaRPr lang="en-US" sz="1600" i="1" dirty="0"/>
          </a:p>
        </p:txBody>
      </p:sp>
      <p:sp>
        <p:nvSpPr>
          <p:cNvPr id="8" name="Rectangle 7"/>
          <p:cNvSpPr/>
          <p:nvPr/>
        </p:nvSpPr>
        <p:spPr>
          <a:xfrm>
            <a:off x="4365643"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p:cNvSpPr/>
          <p:nvPr/>
        </p:nvSpPr>
        <p:spPr>
          <a:xfrm>
            <a:off x="6794766" y="4040299"/>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9231338" y="4044553"/>
            <a:ext cx="1144660" cy="1090888"/>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1"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4"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6"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2017</a:t>
            </a:r>
            <a:endParaRPr lang="en-US" sz="1600" i="1" dirty="0"/>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2018</a:t>
            </a:r>
            <a:endParaRPr lang="en-US" sz="1600" i="1" dirty="0"/>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2019</a:t>
            </a:r>
            <a:endParaRPr lang="en-US" sz="1600" i="1" dirty="0"/>
          </a:p>
        </p:txBody>
      </p:sp>
      <p:sp>
        <p:nvSpPr>
          <p:cNvPr id="109" name="TextBox 108"/>
          <p:cNvSpPr txBox="1"/>
          <p:nvPr/>
        </p:nvSpPr>
        <p:spPr>
          <a:xfrm>
            <a:off x="4022148"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0" name="TextBox 109"/>
          <p:cNvSpPr txBox="1"/>
          <p:nvPr/>
        </p:nvSpPr>
        <p:spPr>
          <a:xfrm>
            <a:off x="6480047"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1" name="TextBox 110"/>
          <p:cNvSpPr txBox="1"/>
          <p:nvPr/>
        </p:nvSpPr>
        <p:spPr>
          <a:xfrm>
            <a:off x="8937946"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08" name="Rectangle 10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103" name="Group 102"/>
          <p:cNvGrpSpPr/>
          <p:nvPr/>
        </p:nvGrpSpPr>
        <p:grpSpPr>
          <a:xfrm>
            <a:off x="2239934" y="4364924"/>
            <a:ext cx="447260" cy="450147"/>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69" name="Group 168"/>
          <p:cNvGrpSpPr/>
          <p:nvPr/>
        </p:nvGrpSpPr>
        <p:grpSpPr>
          <a:xfrm>
            <a:off x="4710347" y="4301304"/>
            <a:ext cx="455248" cy="577387"/>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82" name="Group 181"/>
          <p:cNvGrpSpPr/>
          <p:nvPr/>
        </p:nvGrpSpPr>
        <p:grpSpPr>
          <a:xfrm>
            <a:off x="7123930" y="4369075"/>
            <a:ext cx="486332" cy="433335"/>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1" name="Group 220"/>
          <p:cNvGrpSpPr/>
          <p:nvPr/>
        </p:nvGrpSpPr>
        <p:grpSpPr>
          <a:xfrm>
            <a:off x="9644598" y="4359569"/>
            <a:ext cx="318140" cy="460856"/>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3221943862"/>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83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8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93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8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03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8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5" name="Oval 4"/>
          <p:cNvSpPr/>
          <p:nvPr/>
        </p:nvSpPr>
        <p:spPr>
          <a:xfrm>
            <a:off x="1891234"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2"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2012</a:t>
            </a:r>
            <a:endParaRPr lang="en-US" sz="1600" i="1" dirty="0"/>
          </a:p>
        </p:txBody>
      </p:sp>
      <p:sp>
        <p:nvSpPr>
          <p:cNvPr id="8" name="Oval 7"/>
          <p:cNvSpPr/>
          <p:nvPr/>
        </p:nvSpPr>
        <p:spPr>
          <a:xfrm>
            <a:off x="4365643"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Oval 8"/>
          <p:cNvSpPr/>
          <p:nvPr/>
        </p:nvSpPr>
        <p:spPr>
          <a:xfrm>
            <a:off x="6794766" y="4040299"/>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9231338"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1"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4"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6"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grpSp>
        <p:nvGrpSpPr>
          <p:cNvPr id="23" name="Group 22"/>
          <p:cNvGrpSpPr/>
          <p:nvPr/>
        </p:nvGrpSpPr>
        <p:grpSpPr>
          <a:xfrm>
            <a:off x="4707543" y="4361159"/>
            <a:ext cx="460856" cy="457677"/>
            <a:chOff x="3648076" y="2605089"/>
            <a:chExt cx="230188" cy="228600"/>
          </a:xfrm>
        </p:grpSpPr>
        <p:sp>
          <p:nvSpPr>
            <p:cNvPr id="24" name="Freeform 2752"/>
            <p:cNvSpPr>
              <a:spLocks/>
            </p:cNvSpPr>
            <p:nvPr/>
          </p:nvSpPr>
          <p:spPr bwMode="auto">
            <a:xfrm>
              <a:off x="3690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5" name="Freeform 2753"/>
            <p:cNvSpPr>
              <a:spLocks/>
            </p:cNvSpPr>
            <p:nvPr/>
          </p:nvSpPr>
          <p:spPr bwMode="auto">
            <a:xfrm>
              <a:off x="3733801" y="2765426"/>
              <a:ext cx="25400" cy="26988"/>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9 h 32"/>
                <a:gd name="T26" fmla="*/ 6 w 32"/>
                <a:gd name="T27" fmla="*/ 5 h 32"/>
                <a:gd name="T28" fmla="*/ 10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9"/>
                  </a:lnTo>
                  <a:lnTo>
                    <a:pt x="6" y="5"/>
                  </a:lnTo>
                  <a:lnTo>
                    <a:pt x="10"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6" name="Freeform 2754"/>
            <p:cNvSpPr>
              <a:spLocks/>
            </p:cNvSpPr>
            <p:nvPr/>
          </p:nvSpPr>
          <p:spPr bwMode="auto">
            <a:xfrm>
              <a:off x="3775076" y="2646364"/>
              <a:ext cx="26988"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3 w 32"/>
                <a:gd name="T35" fmla="*/ 1 h 32"/>
                <a:gd name="T36" fmla="*/ 27 w 32"/>
                <a:gd name="T37" fmla="*/ 5 h 32"/>
                <a:gd name="T38" fmla="*/ 31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3" y="1"/>
                  </a:lnTo>
                  <a:lnTo>
                    <a:pt x="27" y="5"/>
                  </a:lnTo>
                  <a:lnTo>
                    <a:pt x="31"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7" name="Freeform 2755"/>
            <p:cNvSpPr>
              <a:spLocks/>
            </p:cNvSpPr>
            <p:nvPr/>
          </p:nvSpPr>
          <p:spPr bwMode="auto">
            <a:xfrm>
              <a:off x="3817938" y="2706689"/>
              <a:ext cx="25400" cy="25400"/>
            </a:xfrm>
            <a:custGeom>
              <a:avLst/>
              <a:gdLst>
                <a:gd name="T0" fmla="*/ 32 w 32"/>
                <a:gd name="T1" fmla="*/ 16 h 32"/>
                <a:gd name="T2" fmla="*/ 32 w 32"/>
                <a:gd name="T3" fmla="*/ 16 h 32"/>
                <a:gd name="T4" fmla="*/ 30 w 32"/>
                <a:gd name="T5" fmla="*/ 23 h 32"/>
                <a:gd name="T6" fmla="*/ 26 w 32"/>
                <a:gd name="T7" fmla="*/ 27 h 32"/>
                <a:gd name="T8" fmla="*/ 22 w 32"/>
                <a:gd name="T9" fmla="*/ 31 h 32"/>
                <a:gd name="T10" fmla="*/ 16 w 32"/>
                <a:gd name="T11" fmla="*/ 32 h 32"/>
                <a:gd name="T12" fmla="*/ 16 w 32"/>
                <a:gd name="T13" fmla="*/ 32 h 32"/>
                <a:gd name="T14" fmla="*/ 9 w 32"/>
                <a:gd name="T15" fmla="*/ 31 h 32"/>
                <a:gd name="T16" fmla="*/ 5 w 32"/>
                <a:gd name="T17" fmla="*/ 27 h 32"/>
                <a:gd name="T18" fmla="*/ 1 w 32"/>
                <a:gd name="T19" fmla="*/ 23 h 32"/>
                <a:gd name="T20" fmla="*/ 0 w 32"/>
                <a:gd name="T21" fmla="*/ 16 h 32"/>
                <a:gd name="T22" fmla="*/ 0 w 32"/>
                <a:gd name="T23" fmla="*/ 16 h 32"/>
                <a:gd name="T24" fmla="*/ 1 w 32"/>
                <a:gd name="T25" fmla="*/ 9 h 32"/>
                <a:gd name="T26" fmla="*/ 5 w 32"/>
                <a:gd name="T27" fmla="*/ 5 h 32"/>
                <a:gd name="T28" fmla="*/ 9 w 32"/>
                <a:gd name="T29" fmla="*/ 1 h 32"/>
                <a:gd name="T30" fmla="*/ 16 w 32"/>
                <a:gd name="T31" fmla="*/ 0 h 32"/>
                <a:gd name="T32" fmla="*/ 16 w 32"/>
                <a:gd name="T33" fmla="*/ 0 h 32"/>
                <a:gd name="T34" fmla="*/ 22 w 32"/>
                <a:gd name="T35" fmla="*/ 1 h 32"/>
                <a:gd name="T36" fmla="*/ 26 w 32"/>
                <a:gd name="T37" fmla="*/ 5 h 32"/>
                <a:gd name="T38" fmla="*/ 30 w 32"/>
                <a:gd name="T39" fmla="*/ 9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0" y="23"/>
                  </a:lnTo>
                  <a:lnTo>
                    <a:pt x="26" y="27"/>
                  </a:lnTo>
                  <a:lnTo>
                    <a:pt x="22" y="31"/>
                  </a:lnTo>
                  <a:lnTo>
                    <a:pt x="16" y="32"/>
                  </a:lnTo>
                  <a:lnTo>
                    <a:pt x="16" y="32"/>
                  </a:lnTo>
                  <a:lnTo>
                    <a:pt x="9" y="31"/>
                  </a:lnTo>
                  <a:lnTo>
                    <a:pt x="5" y="27"/>
                  </a:lnTo>
                  <a:lnTo>
                    <a:pt x="1" y="23"/>
                  </a:lnTo>
                  <a:lnTo>
                    <a:pt x="0" y="16"/>
                  </a:lnTo>
                  <a:lnTo>
                    <a:pt x="0" y="16"/>
                  </a:lnTo>
                  <a:lnTo>
                    <a:pt x="1" y="9"/>
                  </a:lnTo>
                  <a:lnTo>
                    <a:pt x="5" y="5"/>
                  </a:lnTo>
                  <a:lnTo>
                    <a:pt x="9" y="1"/>
                  </a:lnTo>
                  <a:lnTo>
                    <a:pt x="16" y="0"/>
                  </a:lnTo>
                  <a:lnTo>
                    <a:pt x="16" y="0"/>
                  </a:lnTo>
                  <a:lnTo>
                    <a:pt x="22" y="1"/>
                  </a:lnTo>
                  <a:lnTo>
                    <a:pt x="26" y="5"/>
                  </a:lnTo>
                  <a:lnTo>
                    <a:pt x="30" y="9"/>
                  </a:lnTo>
                  <a:lnTo>
                    <a:pt x="32" y="16"/>
                  </a:lnTo>
                  <a:lnTo>
                    <a:pt x="32"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8" name="Freeform 2756"/>
            <p:cNvSpPr>
              <a:spLocks/>
            </p:cNvSpPr>
            <p:nvPr/>
          </p:nvSpPr>
          <p:spPr bwMode="auto">
            <a:xfrm>
              <a:off x="3852863" y="2605089"/>
              <a:ext cx="25400" cy="25400"/>
            </a:xfrm>
            <a:custGeom>
              <a:avLst/>
              <a:gdLst>
                <a:gd name="T0" fmla="*/ 33 w 33"/>
                <a:gd name="T1" fmla="*/ 16 h 32"/>
                <a:gd name="T2" fmla="*/ 33 w 33"/>
                <a:gd name="T3" fmla="*/ 16 h 32"/>
                <a:gd name="T4" fmla="*/ 31 w 33"/>
                <a:gd name="T5" fmla="*/ 23 h 32"/>
                <a:gd name="T6" fmla="*/ 27 w 33"/>
                <a:gd name="T7" fmla="*/ 27 h 32"/>
                <a:gd name="T8" fmla="*/ 23 w 33"/>
                <a:gd name="T9" fmla="*/ 31 h 32"/>
                <a:gd name="T10" fmla="*/ 16 w 33"/>
                <a:gd name="T11" fmla="*/ 32 h 32"/>
                <a:gd name="T12" fmla="*/ 16 w 33"/>
                <a:gd name="T13" fmla="*/ 32 h 32"/>
                <a:gd name="T14" fmla="*/ 10 w 33"/>
                <a:gd name="T15" fmla="*/ 31 h 32"/>
                <a:gd name="T16" fmla="*/ 6 w 33"/>
                <a:gd name="T17" fmla="*/ 27 h 32"/>
                <a:gd name="T18" fmla="*/ 2 w 33"/>
                <a:gd name="T19" fmla="*/ 23 h 32"/>
                <a:gd name="T20" fmla="*/ 0 w 33"/>
                <a:gd name="T21" fmla="*/ 16 h 32"/>
                <a:gd name="T22" fmla="*/ 0 w 33"/>
                <a:gd name="T23" fmla="*/ 16 h 32"/>
                <a:gd name="T24" fmla="*/ 2 w 33"/>
                <a:gd name="T25" fmla="*/ 10 h 32"/>
                <a:gd name="T26" fmla="*/ 6 w 33"/>
                <a:gd name="T27" fmla="*/ 6 h 32"/>
                <a:gd name="T28" fmla="*/ 10 w 33"/>
                <a:gd name="T29" fmla="*/ 2 h 32"/>
                <a:gd name="T30" fmla="*/ 16 w 33"/>
                <a:gd name="T31" fmla="*/ 0 h 32"/>
                <a:gd name="T32" fmla="*/ 16 w 33"/>
                <a:gd name="T33" fmla="*/ 0 h 32"/>
                <a:gd name="T34" fmla="*/ 23 w 33"/>
                <a:gd name="T35" fmla="*/ 2 h 32"/>
                <a:gd name="T36" fmla="*/ 27 w 33"/>
                <a:gd name="T37" fmla="*/ 6 h 32"/>
                <a:gd name="T38" fmla="*/ 31 w 33"/>
                <a:gd name="T39" fmla="*/ 10 h 32"/>
                <a:gd name="T40" fmla="*/ 33 w 33"/>
                <a:gd name="T41" fmla="*/ 16 h 32"/>
                <a:gd name="T42" fmla="*/ 33 w 33"/>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2">
                  <a:moveTo>
                    <a:pt x="33" y="16"/>
                  </a:moveTo>
                  <a:lnTo>
                    <a:pt x="33"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3" y="16"/>
                  </a:lnTo>
                  <a:lnTo>
                    <a:pt x="33" y="16"/>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9" name="Line 2757"/>
            <p:cNvSpPr>
              <a:spLocks noChangeShapeType="1"/>
            </p:cNvSpPr>
            <p:nvPr/>
          </p:nvSpPr>
          <p:spPr bwMode="auto">
            <a:xfrm>
              <a:off x="3648076" y="2825751"/>
              <a:ext cx="2301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0" name="Line 2758"/>
            <p:cNvSpPr>
              <a:spLocks noChangeShapeType="1"/>
            </p:cNvSpPr>
            <p:nvPr/>
          </p:nvSpPr>
          <p:spPr bwMode="auto">
            <a:xfrm>
              <a:off x="3648076" y="28003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1" name="Line 2759"/>
            <p:cNvSpPr>
              <a:spLocks noChangeShapeType="1"/>
            </p:cNvSpPr>
            <p:nvPr/>
          </p:nvSpPr>
          <p:spPr bwMode="auto">
            <a:xfrm flipV="1">
              <a:off x="3681413"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2" name="Line 2760"/>
            <p:cNvSpPr>
              <a:spLocks noChangeShapeType="1"/>
            </p:cNvSpPr>
            <p:nvPr/>
          </p:nvSpPr>
          <p:spPr bwMode="auto">
            <a:xfrm flipV="1">
              <a:off x="3708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Line 2761"/>
            <p:cNvSpPr>
              <a:spLocks noChangeShapeType="1"/>
            </p:cNvSpPr>
            <p:nvPr/>
          </p:nvSpPr>
          <p:spPr bwMode="auto">
            <a:xfrm flipV="1">
              <a:off x="3733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Line 2762"/>
            <p:cNvSpPr>
              <a:spLocks noChangeShapeType="1"/>
            </p:cNvSpPr>
            <p:nvPr/>
          </p:nvSpPr>
          <p:spPr bwMode="auto">
            <a:xfrm flipV="1">
              <a:off x="37592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5" name="Line 2763"/>
            <p:cNvSpPr>
              <a:spLocks noChangeShapeType="1"/>
            </p:cNvSpPr>
            <p:nvPr/>
          </p:nvSpPr>
          <p:spPr bwMode="auto">
            <a:xfrm flipV="1">
              <a:off x="37846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Line 2764"/>
            <p:cNvSpPr>
              <a:spLocks noChangeShapeType="1"/>
            </p:cNvSpPr>
            <p:nvPr/>
          </p:nvSpPr>
          <p:spPr bwMode="auto">
            <a:xfrm flipV="1">
              <a:off x="38100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7" name="Line 2765"/>
            <p:cNvSpPr>
              <a:spLocks noChangeShapeType="1"/>
            </p:cNvSpPr>
            <p:nvPr/>
          </p:nvSpPr>
          <p:spPr bwMode="auto">
            <a:xfrm flipV="1">
              <a:off x="38354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8" name="Line 2766"/>
            <p:cNvSpPr>
              <a:spLocks noChangeShapeType="1"/>
            </p:cNvSpPr>
            <p:nvPr/>
          </p:nvSpPr>
          <p:spPr bwMode="auto">
            <a:xfrm flipV="1">
              <a:off x="3860801" y="2825751"/>
              <a:ext cx="0" cy="7938"/>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Line 2767"/>
            <p:cNvSpPr>
              <a:spLocks noChangeShapeType="1"/>
            </p:cNvSpPr>
            <p:nvPr/>
          </p:nvSpPr>
          <p:spPr bwMode="auto">
            <a:xfrm>
              <a:off x="3648076" y="27749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0" name="Line 2768"/>
            <p:cNvSpPr>
              <a:spLocks noChangeShapeType="1"/>
            </p:cNvSpPr>
            <p:nvPr/>
          </p:nvSpPr>
          <p:spPr bwMode="auto">
            <a:xfrm>
              <a:off x="3648076" y="27495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Line 2769"/>
            <p:cNvSpPr>
              <a:spLocks noChangeShapeType="1"/>
            </p:cNvSpPr>
            <p:nvPr/>
          </p:nvSpPr>
          <p:spPr bwMode="auto">
            <a:xfrm>
              <a:off x="3648076" y="27241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2" name="Line 2770"/>
            <p:cNvSpPr>
              <a:spLocks noChangeShapeType="1"/>
            </p:cNvSpPr>
            <p:nvPr/>
          </p:nvSpPr>
          <p:spPr bwMode="auto">
            <a:xfrm>
              <a:off x="3648076" y="2698751"/>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Line 2771"/>
            <p:cNvSpPr>
              <a:spLocks noChangeShapeType="1"/>
            </p:cNvSpPr>
            <p:nvPr/>
          </p:nvSpPr>
          <p:spPr bwMode="auto">
            <a:xfrm>
              <a:off x="3648076" y="26717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Line 2772"/>
            <p:cNvSpPr>
              <a:spLocks noChangeShapeType="1"/>
            </p:cNvSpPr>
            <p:nvPr/>
          </p:nvSpPr>
          <p:spPr bwMode="auto">
            <a:xfrm>
              <a:off x="3648076" y="26463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6" name="Line 2773"/>
            <p:cNvSpPr>
              <a:spLocks noChangeShapeType="1"/>
            </p:cNvSpPr>
            <p:nvPr/>
          </p:nvSpPr>
          <p:spPr bwMode="auto">
            <a:xfrm>
              <a:off x="3648076" y="2620964"/>
              <a:ext cx="79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Line 2774"/>
            <p:cNvSpPr>
              <a:spLocks noChangeShapeType="1"/>
            </p:cNvSpPr>
            <p:nvPr/>
          </p:nvSpPr>
          <p:spPr bwMode="auto">
            <a:xfrm flipV="1">
              <a:off x="3656013" y="2605089"/>
              <a:ext cx="0" cy="2286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8" name="Line 2775"/>
            <p:cNvSpPr>
              <a:spLocks noChangeShapeType="1"/>
            </p:cNvSpPr>
            <p:nvPr/>
          </p:nvSpPr>
          <p:spPr bwMode="auto">
            <a:xfrm flipH="1">
              <a:off x="3656013" y="2730501"/>
              <a:ext cx="42863"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Line 2776"/>
            <p:cNvSpPr>
              <a:spLocks noChangeShapeType="1"/>
            </p:cNvSpPr>
            <p:nvPr/>
          </p:nvSpPr>
          <p:spPr bwMode="auto">
            <a:xfrm flipH="1" flipV="1">
              <a:off x="3711576" y="2730501"/>
              <a:ext cx="26988"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0" name="Line 2777"/>
            <p:cNvSpPr>
              <a:spLocks noChangeShapeType="1"/>
            </p:cNvSpPr>
            <p:nvPr/>
          </p:nvSpPr>
          <p:spPr bwMode="auto">
            <a:xfrm flipH="1">
              <a:off x="3749676" y="2671764"/>
              <a:ext cx="34925" cy="9525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Line 2778"/>
            <p:cNvSpPr>
              <a:spLocks noChangeShapeType="1"/>
            </p:cNvSpPr>
            <p:nvPr/>
          </p:nvSpPr>
          <p:spPr bwMode="auto">
            <a:xfrm flipH="1" flipV="1">
              <a:off x="3795713" y="2670176"/>
              <a:ext cx="28575" cy="3810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2" name="Line 2779"/>
            <p:cNvSpPr>
              <a:spLocks noChangeShapeType="1"/>
            </p:cNvSpPr>
            <p:nvPr/>
          </p:nvSpPr>
          <p:spPr bwMode="auto">
            <a:xfrm flipH="1">
              <a:off x="3835401" y="2628901"/>
              <a:ext cx="25400" cy="79375"/>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 name="Group 52"/>
          <p:cNvGrpSpPr/>
          <p:nvPr/>
        </p:nvGrpSpPr>
        <p:grpSpPr>
          <a:xfrm>
            <a:off x="2227820" y="4354256"/>
            <a:ext cx="471483" cy="471483"/>
            <a:chOff x="2078038" y="1817689"/>
            <a:chExt cx="230188" cy="230188"/>
          </a:xfrm>
        </p:grpSpPr>
        <p:sp>
          <p:nvSpPr>
            <p:cNvPr id="54" name="Freeform 2297"/>
            <p:cNvSpPr>
              <a:spLocks/>
            </p:cNvSpPr>
            <p:nvPr/>
          </p:nvSpPr>
          <p:spPr bwMode="auto">
            <a:xfrm>
              <a:off x="2079625" y="1954214"/>
              <a:ext cx="225425" cy="93663"/>
            </a:xfrm>
            <a:custGeom>
              <a:avLst/>
              <a:gdLst>
                <a:gd name="T0" fmla="*/ 183 w 284"/>
                <a:gd name="T1" fmla="*/ 0 h 118"/>
                <a:gd name="T2" fmla="*/ 183 w 284"/>
                <a:gd name="T3" fmla="*/ 0 h 118"/>
                <a:gd name="T4" fmla="*/ 175 w 284"/>
                <a:gd name="T5" fmla="*/ 10 h 118"/>
                <a:gd name="T6" fmla="*/ 165 w 284"/>
                <a:gd name="T7" fmla="*/ 16 h 118"/>
                <a:gd name="T8" fmla="*/ 154 w 284"/>
                <a:gd name="T9" fmla="*/ 20 h 118"/>
                <a:gd name="T10" fmla="*/ 142 w 284"/>
                <a:gd name="T11" fmla="*/ 22 h 118"/>
                <a:gd name="T12" fmla="*/ 142 w 284"/>
                <a:gd name="T13" fmla="*/ 22 h 118"/>
                <a:gd name="T14" fmla="*/ 130 w 284"/>
                <a:gd name="T15" fmla="*/ 20 h 118"/>
                <a:gd name="T16" fmla="*/ 120 w 284"/>
                <a:gd name="T17" fmla="*/ 16 h 118"/>
                <a:gd name="T18" fmla="*/ 110 w 284"/>
                <a:gd name="T19" fmla="*/ 10 h 118"/>
                <a:gd name="T20" fmla="*/ 102 w 284"/>
                <a:gd name="T21" fmla="*/ 0 h 118"/>
                <a:gd name="T22" fmla="*/ 0 w 284"/>
                <a:gd name="T23" fmla="*/ 0 h 118"/>
                <a:gd name="T24" fmla="*/ 0 w 284"/>
                <a:gd name="T25" fmla="*/ 0 h 118"/>
                <a:gd name="T26" fmla="*/ 3 w 284"/>
                <a:gd name="T27" fmla="*/ 12 h 118"/>
                <a:gd name="T28" fmla="*/ 7 w 284"/>
                <a:gd name="T29" fmla="*/ 24 h 118"/>
                <a:gd name="T30" fmla="*/ 12 w 284"/>
                <a:gd name="T31" fmla="*/ 36 h 118"/>
                <a:gd name="T32" fmla="*/ 18 w 284"/>
                <a:gd name="T33" fmla="*/ 47 h 118"/>
                <a:gd name="T34" fmla="*/ 24 w 284"/>
                <a:gd name="T35" fmla="*/ 58 h 118"/>
                <a:gd name="T36" fmla="*/ 32 w 284"/>
                <a:gd name="T37" fmla="*/ 67 h 118"/>
                <a:gd name="T38" fmla="*/ 40 w 284"/>
                <a:gd name="T39" fmla="*/ 77 h 118"/>
                <a:gd name="T40" fmla="*/ 50 w 284"/>
                <a:gd name="T41" fmla="*/ 85 h 118"/>
                <a:gd name="T42" fmla="*/ 59 w 284"/>
                <a:gd name="T43" fmla="*/ 91 h 118"/>
                <a:gd name="T44" fmla="*/ 70 w 284"/>
                <a:gd name="T45" fmla="*/ 98 h 118"/>
                <a:gd name="T46" fmla="*/ 81 w 284"/>
                <a:gd name="T47" fmla="*/ 105 h 118"/>
                <a:gd name="T48" fmla="*/ 91 w 284"/>
                <a:gd name="T49" fmla="*/ 109 h 118"/>
                <a:gd name="T50" fmla="*/ 103 w 284"/>
                <a:gd name="T51" fmla="*/ 113 h 118"/>
                <a:gd name="T52" fmla="*/ 117 w 284"/>
                <a:gd name="T53" fmla="*/ 115 h 118"/>
                <a:gd name="T54" fmla="*/ 129 w 284"/>
                <a:gd name="T55" fmla="*/ 118 h 118"/>
                <a:gd name="T56" fmla="*/ 142 w 284"/>
                <a:gd name="T57" fmla="*/ 118 h 118"/>
                <a:gd name="T58" fmla="*/ 142 w 284"/>
                <a:gd name="T59" fmla="*/ 118 h 118"/>
                <a:gd name="T60" fmla="*/ 156 w 284"/>
                <a:gd name="T61" fmla="*/ 118 h 118"/>
                <a:gd name="T62" fmla="*/ 168 w 284"/>
                <a:gd name="T63" fmla="*/ 115 h 118"/>
                <a:gd name="T64" fmla="*/ 181 w 284"/>
                <a:gd name="T65" fmla="*/ 113 h 118"/>
                <a:gd name="T66" fmla="*/ 193 w 284"/>
                <a:gd name="T67" fmla="*/ 109 h 118"/>
                <a:gd name="T68" fmla="*/ 204 w 284"/>
                <a:gd name="T69" fmla="*/ 105 h 118"/>
                <a:gd name="T70" fmla="*/ 215 w 284"/>
                <a:gd name="T71" fmla="*/ 98 h 118"/>
                <a:gd name="T72" fmla="*/ 225 w 284"/>
                <a:gd name="T73" fmla="*/ 91 h 118"/>
                <a:gd name="T74" fmla="*/ 235 w 284"/>
                <a:gd name="T75" fmla="*/ 85 h 118"/>
                <a:gd name="T76" fmla="*/ 244 w 284"/>
                <a:gd name="T77" fmla="*/ 77 h 118"/>
                <a:gd name="T78" fmla="*/ 252 w 284"/>
                <a:gd name="T79" fmla="*/ 67 h 118"/>
                <a:gd name="T80" fmla="*/ 260 w 284"/>
                <a:gd name="T81" fmla="*/ 58 h 118"/>
                <a:gd name="T82" fmla="*/ 267 w 284"/>
                <a:gd name="T83" fmla="*/ 47 h 118"/>
                <a:gd name="T84" fmla="*/ 272 w 284"/>
                <a:gd name="T85" fmla="*/ 36 h 118"/>
                <a:gd name="T86" fmla="*/ 278 w 284"/>
                <a:gd name="T87" fmla="*/ 24 h 118"/>
                <a:gd name="T88" fmla="*/ 282 w 284"/>
                <a:gd name="T89" fmla="*/ 12 h 118"/>
                <a:gd name="T90" fmla="*/ 284 w 284"/>
                <a:gd name="T91" fmla="*/ 0 h 118"/>
                <a:gd name="T92" fmla="*/ 183 w 284"/>
                <a:gd name="T9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84" h="118">
                  <a:moveTo>
                    <a:pt x="183" y="0"/>
                  </a:moveTo>
                  <a:lnTo>
                    <a:pt x="183" y="0"/>
                  </a:lnTo>
                  <a:lnTo>
                    <a:pt x="175" y="10"/>
                  </a:lnTo>
                  <a:lnTo>
                    <a:pt x="165" y="16"/>
                  </a:lnTo>
                  <a:lnTo>
                    <a:pt x="154" y="20"/>
                  </a:lnTo>
                  <a:lnTo>
                    <a:pt x="142" y="22"/>
                  </a:lnTo>
                  <a:lnTo>
                    <a:pt x="142" y="22"/>
                  </a:lnTo>
                  <a:lnTo>
                    <a:pt x="130" y="20"/>
                  </a:lnTo>
                  <a:lnTo>
                    <a:pt x="120" y="16"/>
                  </a:lnTo>
                  <a:lnTo>
                    <a:pt x="110" y="10"/>
                  </a:lnTo>
                  <a:lnTo>
                    <a:pt x="102" y="0"/>
                  </a:lnTo>
                  <a:lnTo>
                    <a:pt x="0" y="0"/>
                  </a:lnTo>
                  <a:lnTo>
                    <a:pt x="0" y="0"/>
                  </a:lnTo>
                  <a:lnTo>
                    <a:pt x="3" y="12"/>
                  </a:lnTo>
                  <a:lnTo>
                    <a:pt x="7" y="24"/>
                  </a:lnTo>
                  <a:lnTo>
                    <a:pt x="12" y="36"/>
                  </a:lnTo>
                  <a:lnTo>
                    <a:pt x="18" y="47"/>
                  </a:lnTo>
                  <a:lnTo>
                    <a:pt x="24" y="58"/>
                  </a:lnTo>
                  <a:lnTo>
                    <a:pt x="32" y="67"/>
                  </a:lnTo>
                  <a:lnTo>
                    <a:pt x="40" y="77"/>
                  </a:lnTo>
                  <a:lnTo>
                    <a:pt x="50" y="85"/>
                  </a:lnTo>
                  <a:lnTo>
                    <a:pt x="59" y="91"/>
                  </a:lnTo>
                  <a:lnTo>
                    <a:pt x="70" y="98"/>
                  </a:lnTo>
                  <a:lnTo>
                    <a:pt x="81" y="105"/>
                  </a:lnTo>
                  <a:lnTo>
                    <a:pt x="91" y="109"/>
                  </a:lnTo>
                  <a:lnTo>
                    <a:pt x="103" y="113"/>
                  </a:lnTo>
                  <a:lnTo>
                    <a:pt x="117" y="115"/>
                  </a:lnTo>
                  <a:lnTo>
                    <a:pt x="129" y="118"/>
                  </a:lnTo>
                  <a:lnTo>
                    <a:pt x="142" y="118"/>
                  </a:lnTo>
                  <a:lnTo>
                    <a:pt x="142" y="118"/>
                  </a:lnTo>
                  <a:lnTo>
                    <a:pt x="156" y="118"/>
                  </a:lnTo>
                  <a:lnTo>
                    <a:pt x="168" y="115"/>
                  </a:lnTo>
                  <a:lnTo>
                    <a:pt x="181" y="113"/>
                  </a:lnTo>
                  <a:lnTo>
                    <a:pt x="193" y="109"/>
                  </a:lnTo>
                  <a:lnTo>
                    <a:pt x="204" y="105"/>
                  </a:lnTo>
                  <a:lnTo>
                    <a:pt x="215" y="98"/>
                  </a:lnTo>
                  <a:lnTo>
                    <a:pt x="225" y="91"/>
                  </a:lnTo>
                  <a:lnTo>
                    <a:pt x="235" y="85"/>
                  </a:lnTo>
                  <a:lnTo>
                    <a:pt x="244" y="77"/>
                  </a:lnTo>
                  <a:lnTo>
                    <a:pt x="252" y="67"/>
                  </a:lnTo>
                  <a:lnTo>
                    <a:pt x="260" y="58"/>
                  </a:lnTo>
                  <a:lnTo>
                    <a:pt x="267" y="47"/>
                  </a:lnTo>
                  <a:lnTo>
                    <a:pt x="272" y="36"/>
                  </a:lnTo>
                  <a:lnTo>
                    <a:pt x="278" y="24"/>
                  </a:lnTo>
                  <a:lnTo>
                    <a:pt x="282" y="12"/>
                  </a:lnTo>
                  <a:lnTo>
                    <a:pt x="284" y="0"/>
                  </a:lnTo>
                  <a:lnTo>
                    <a:pt x="183" y="0"/>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5" name="Freeform 2298"/>
            <p:cNvSpPr>
              <a:spLocks/>
            </p:cNvSpPr>
            <p:nvPr/>
          </p:nvSpPr>
          <p:spPr bwMode="auto">
            <a:xfrm>
              <a:off x="2078038" y="1817689"/>
              <a:ext cx="230188" cy="152400"/>
            </a:xfrm>
            <a:custGeom>
              <a:avLst/>
              <a:gdLst>
                <a:gd name="T0" fmla="*/ 104 w 289"/>
                <a:gd name="T1" fmla="*/ 171 h 193"/>
                <a:gd name="T2" fmla="*/ 104 w 289"/>
                <a:gd name="T3" fmla="*/ 171 h 193"/>
                <a:gd name="T4" fmla="*/ 112 w 289"/>
                <a:gd name="T5" fmla="*/ 181 h 193"/>
                <a:gd name="T6" fmla="*/ 122 w 289"/>
                <a:gd name="T7" fmla="*/ 187 h 193"/>
                <a:gd name="T8" fmla="*/ 132 w 289"/>
                <a:gd name="T9" fmla="*/ 191 h 193"/>
                <a:gd name="T10" fmla="*/ 144 w 289"/>
                <a:gd name="T11" fmla="*/ 193 h 193"/>
                <a:gd name="T12" fmla="*/ 144 w 289"/>
                <a:gd name="T13" fmla="*/ 193 h 193"/>
                <a:gd name="T14" fmla="*/ 156 w 289"/>
                <a:gd name="T15" fmla="*/ 191 h 193"/>
                <a:gd name="T16" fmla="*/ 167 w 289"/>
                <a:gd name="T17" fmla="*/ 187 h 193"/>
                <a:gd name="T18" fmla="*/ 177 w 289"/>
                <a:gd name="T19" fmla="*/ 181 h 193"/>
                <a:gd name="T20" fmla="*/ 185 w 289"/>
                <a:gd name="T21" fmla="*/ 171 h 193"/>
                <a:gd name="T22" fmla="*/ 286 w 289"/>
                <a:gd name="T23" fmla="*/ 171 h 193"/>
                <a:gd name="T24" fmla="*/ 286 w 289"/>
                <a:gd name="T25" fmla="*/ 171 h 193"/>
                <a:gd name="T26" fmla="*/ 289 w 289"/>
                <a:gd name="T27" fmla="*/ 158 h 193"/>
                <a:gd name="T28" fmla="*/ 289 w 289"/>
                <a:gd name="T29" fmla="*/ 144 h 193"/>
                <a:gd name="T30" fmla="*/ 289 w 289"/>
                <a:gd name="T31" fmla="*/ 144 h 193"/>
                <a:gd name="T32" fmla="*/ 288 w 289"/>
                <a:gd name="T33" fmla="*/ 130 h 193"/>
                <a:gd name="T34" fmla="*/ 286 w 289"/>
                <a:gd name="T35" fmla="*/ 115 h 193"/>
                <a:gd name="T36" fmla="*/ 282 w 289"/>
                <a:gd name="T37" fmla="*/ 102 h 193"/>
                <a:gd name="T38" fmla="*/ 278 w 289"/>
                <a:gd name="T39" fmla="*/ 88 h 193"/>
                <a:gd name="T40" fmla="*/ 272 w 289"/>
                <a:gd name="T41" fmla="*/ 76 h 193"/>
                <a:gd name="T42" fmla="*/ 265 w 289"/>
                <a:gd name="T43" fmla="*/ 64 h 193"/>
                <a:gd name="T44" fmla="*/ 256 w 289"/>
                <a:gd name="T45" fmla="*/ 52 h 193"/>
                <a:gd name="T46" fmla="*/ 246 w 289"/>
                <a:gd name="T47" fmla="*/ 43 h 193"/>
                <a:gd name="T48" fmla="*/ 237 w 289"/>
                <a:gd name="T49" fmla="*/ 33 h 193"/>
                <a:gd name="T50" fmla="*/ 225 w 289"/>
                <a:gd name="T51" fmla="*/ 24 h 193"/>
                <a:gd name="T52" fmla="*/ 213 w 289"/>
                <a:gd name="T53" fmla="*/ 17 h 193"/>
                <a:gd name="T54" fmla="*/ 201 w 289"/>
                <a:gd name="T55" fmla="*/ 10 h 193"/>
                <a:gd name="T56" fmla="*/ 187 w 289"/>
                <a:gd name="T57" fmla="*/ 6 h 193"/>
                <a:gd name="T58" fmla="*/ 174 w 289"/>
                <a:gd name="T59" fmla="*/ 2 h 193"/>
                <a:gd name="T60" fmla="*/ 159 w 289"/>
                <a:gd name="T61" fmla="*/ 1 h 193"/>
                <a:gd name="T62" fmla="*/ 144 w 289"/>
                <a:gd name="T63" fmla="*/ 0 h 193"/>
                <a:gd name="T64" fmla="*/ 144 w 289"/>
                <a:gd name="T65" fmla="*/ 0 h 193"/>
                <a:gd name="T66" fmla="*/ 130 w 289"/>
                <a:gd name="T67" fmla="*/ 1 h 193"/>
                <a:gd name="T68" fmla="*/ 115 w 289"/>
                <a:gd name="T69" fmla="*/ 2 h 193"/>
                <a:gd name="T70" fmla="*/ 101 w 289"/>
                <a:gd name="T71" fmla="*/ 6 h 193"/>
                <a:gd name="T72" fmla="*/ 88 w 289"/>
                <a:gd name="T73" fmla="*/ 10 h 193"/>
                <a:gd name="T74" fmla="*/ 76 w 289"/>
                <a:gd name="T75" fmla="*/ 17 h 193"/>
                <a:gd name="T76" fmla="*/ 64 w 289"/>
                <a:gd name="T77" fmla="*/ 24 h 193"/>
                <a:gd name="T78" fmla="*/ 52 w 289"/>
                <a:gd name="T79" fmla="*/ 33 h 193"/>
                <a:gd name="T80" fmla="*/ 42 w 289"/>
                <a:gd name="T81" fmla="*/ 43 h 193"/>
                <a:gd name="T82" fmla="*/ 33 w 289"/>
                <a:gd name="T83" fmla="*/ 52 h 193"/>
                <a:gd name="T84" fmla="*/ 24 w 289"/>
                <a:gd name="T85" fmla="*/ 64 h 193"/>
                <a:gd name="T86" fmla="*/ 17 w 289"/>
                <a:gd name="T87" fmla="*/ 76 h 193"/>
                <a:gd name="T88" fmla="*/ 10 w 289"/>
                <a:gd name="T89" fmla="*/ 88 h 193"/>
                <a:gd name="T90" fmla="*/ 6 w 289"/>
                <a:gd name="T91" fmla="*/ 102 h 193"/>
                <a:gd name="T92" fmla="*/ 2 w 289"/>
                <a:gd name="T93" fmla="*/ 115 h 193"/>
                <a:gd name="T94" fmla="*/ 1 w 289"/>
                <a:gd name="T95" fmla="*/ 130 h 193"/>
                <a:gd name="T96" fmla="*/ 0 w 289"/>
                <a:gd name="T97" fmla="*/ 144 h 193"/>
                <a:gd name="T98" fmla="*/ 0 w 289"/>
                <a:gd name="T99" fmla="*/ 144 h 193"/>
                <a:gd name="T100" fmla="*/ 0 w 289"/>
                <a:gd name="T101" fmla="*/ 158 h 193"/>
                <a:gd name="T102" fmla="*/ 2 w 289"/>
                <a:gd name="T103" fmla="*/ 171 h 193"/>
                <a:gd name="T104" fmla="*/ 104 w 289"/>
                <a:gd name="T105" fmla="*/ 17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 h="193">
                  <a:moveTo>
                    <a:pt x="104" y="171"/>
                  </a:moveTo>
                  <a:lnTo>
                    <a:pt x="104" y="171"/>
                  </a:lnTo>
                  <a:lnTo>
                    <a:pt x="112" y="181"/>
                  </a:lnTo>
                  <a:lnTo>
                    <a:pt x="122" y="187"/>
                  </a:lnTo>
                  <a:lnTo>
                    <a:pt x="132" y="191"/>
                  </a:lnTo>
                  <a:lnTo>
                    <a:pt x="144" y="193"/>
                  </a:lnTo>
                  <a:lnTo>
                    <a:pt x="144" y="193"/>
                  </a:lnTo>
                  <a:lnTo>
                    <a:pt x="156" y="191"/>
                  </a:lnTo>
                  <a:lnTo>
                    <a:pt x="167" y="187"/>
                  </a:lnTo>
                  <a:lnTo>
                    <a:pt x="177" y="181"/>
                  </a:lnTo>
                  <a:lnTo>
                    <a:pt x="185" y="171"/>
                  </a:lnTo>
                  <a:lnTo>
                    <a:pt x="286" y="171"/>
                  </a:lnTo>
                  <a:lnTo>
                    <a:pt x="286" y="171"/>
                  </a:lnTo>
                  <a:lnTo>
                    <a:pt x="289" y="158"/>
                  </a:lnTo>
                  <a:lnTo>
                    <a:pt x="289" y="144"/>
                  </a:lnTo>
                  <a:lnTo>
                    <a:pt x="289" y="144"/>
                  </a:lnTo>
                  <a:lnTo>
                    <a:pt x="288" y="130"/>
                  </a:lnTo>
                  <a:lnTo>
                    <a:pt x="286" y="115"/>
                  </a:lnTo>
                  <a:lnTo>
                    <a:pt x="282" y="102"/>
                  </a:lnTo>
                  <a:lnTo>
                    <a:pt x="278" y="88"/>
                  </a:lnTo>
                  <a:lnTo>
                    <a:pt x="272" y="76"/>
                  </a:lnTo>
                  <a:lnTo>
                    <a:pt x="265" y="64"/>
                  </a:lnTo>
                  <a:lnTo>
                    <a:pt x="256" y="52"/>
                  </a:lnTo>
                  <a:lnTo>
                    <a:pt x="246" y="43"/>
                  </a:lnTo>
                  <a:lnTo>
                    <a:pt x="237" y="33"/>
                  </a:lnTo>
                  <a:lnTo>
                    <a:pt x="225" y="24"/>
                  </a:lnTo>
                  <a:lnTo>
                    <a:pt x="213" y="17"/>
                  </a:lnTo>
                  <a:lnTo>
                    <a:pt x="201" y="10"/>
                  </a:lnTo>
                  <a:lnTo>
                    <a:pt x="187" y="6"/>
                  </a:lnTo>
                  <a:lnTo>
                    <a:pt x="174" y="2"/>
                  </a:lnTo>
                  <a:lnTo>
                    <a:pt x="159" y="1"/>
                  </a:lnTo>
                  <a:lnTo>
                    <a:pt x="144" y="0"/>
                  </a:lnTo>
                  <a:lnTo>
                    <a:pt x="144" y="0"/>
                  </a:lnTo>
                  <a:lnTo>
                    <a:pt x="130" y="1"/>
                  </a:lnTo>
                  <a:lnTo>
                    <a:pt x="115" y="2"/>
                  </a:lnTo>
                  <a:lnTo>
                    <a:pt x="101" y="6"/>
                  </a:lnTo>
                  <a:lnTo>
                    <a:pt x="88" y="10"/>
                  </a:lnTo>
                  <a:lnTo>
                    <a:pt x="76" y="17"/>
                  </a:lnTo>
                  <a:lnTo>
                    <a:pt x="64" y="24"/>
                  </a:lnTo>
                  <a:lnTo>
                    <a:pt x="52" y="33"/>
                  </a:lnTo>
                  <a:lnTo>
                    <a:pt x="42" y="43"/>
                  </a:lnTo>
                  <a:lnTo>
                    <a:pt x="33" y="52"/>
                  </a:lnTo>
                  <a:lnTo>
                    <a:pt x="24" y="64"/>
                  </a:lnTo>
                  <a:lnTo>
                    <a:pt x="17" y="76"/>
                  </a:lnTo>
                  <a:lnTo>
                    <a:pt x="10" y="88"/>
                  </a:lnTo>
                  <a:lnTo>
                    <a:pt x="6" y="102"/>
                  </a:lnTo>
                  <a:lnTo>
                    <a:pt x="2" y="115"/>
                  </a:lnTo>
                  <a:lnTo>
                    <a:pt x="1" y="130"/>
                  </a:lnTo>
                  <a:lnTo>
                    <a:pt x="0" y="144"/>
                  </a:lnTo>
                  <a:lnTo>
                    <a:pt x="0" y="144"/>
                  </a:lnTo>
                  <a:lnTo>
                    <a:pt x="0" y="158"/>
                  </a:lnTo>
                  <a:lnTo>
                    <a:pt x="2" y="171"/>
                  </a:lnTo>
                  <a:lnTo>
                    <a:pt x="104" y="171"/>
                  </a:lnTo>
                  <a:close/>
                </a:path>
              </a:pathLst>
            </a:custGeom>
            <a:solidFill>
              <a:srgbClr val="FFFFF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Line 2299"/>
            <p:cNvSpPr>
              <a:spLocks noChangeShapeType="1"/>
            </p:cNvSpPr>
            <p:nvPr/>
          </p:nvSpPr>
          <p:spPr bwMode="auto">
            <a:xfrm flipH="1">
              <a:off x="2201863" y="1889126"/>
              <a:ext cx="34925" cy="349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300"/>
            <p:cNvSpPr>
              <a:spLocks/>
            </p:cNvSpPr>
            <p:nvPr/>
          </p:nvSpPr>
          <p:spPr bwMode="auto">
            <a:xfrm>
              <a:off x="2179638" y="1919289"/>
              <a:ext cx="25400" cy="25400"/>
            </a:xfrm>
            <a:custGeom>
              <a:avLst/>
              <a:gdLst>
                <a:gd name="T0" fmla="*/ 32 w 32"/>
                <a:gd name="T1" fmla="*/ 16 h 32"/>
                <a:gd name="T2" fmla="*/ 32 w 32"/>
                <a:gd name="T3" fmla="*/ 16 h 32"/>
                <a:gd name="T4" fmla="*/ 31 w 32"/>
                <a:gd name="T5" fmla="*/ 23 h 32"/>
                <a:gd name="T6" fmla="*/ 27 w 32"/>
                <a:gd name="T7" fmla="*/ 27 h 32"/>
                <a:gd name="T8" fmla="*/ 23 w 32"/>
                <a:gd name="T9" fmla="*/ 31 h 32"/>
                <a:gd name="T10" fmla="*/ 16 w 32"/>
                <a:gd name="T11" fmla="*/ 32 h 32"/>
                <a:gd name="T12" fmla="*/ 16 w 32"/>
                <a:gd name="T13" fmla="*/ 32 h 32"/>
                <a:gd name="T14" fmla="*/ 10 w 32"/>
                <a:gd name="T15" fmla="*/ 31 h 32"/>
                <a:gd name="T16" fmla="*/ 6 w 32"/>
                <a:gd name="T17" fmla="*/ 27 h 32"/>
                <a:gd name="T18" fmla="*/ 2 w 32"/>
                <a:gd name="T19" fmla="*/ 23 h 32"/>
                <a:gd name="T20" fmla="*/ 0 w 32"/>
                <a:gd name="T21" fmla="*/ 16 h 32"/>
                <a:gd name="T22" fmla="*/ 0 w 32"/>
                <a:gd name="T23" fmla="*/ 16 h 32"/>
                <a:gd name="T24" fmla="*/ 2 w 32"/>
                <a:gd name="T25" fmla="*/ 10 h 32"/>
                <a:gd name="T26" fmla="*/ 6 w 32"/>
                <a:gd name="T27" fmla="*/ 6 h 32"/>
                <a:gd name="T28" fmla="*/ 10 w 32"/>
                <a:gd name="T29" fmla="*/ 2 h 32"/>
                <a:gd name="T30" fmla="*/ 16 w 32"/>
                <a:gd name="T31" fmla="*/ 0 h 32"/>
                <a:gd name="T32" fmla="*/ 16 w 32"/>
                <a:gd name="T33" fmla="*/ 0 h 32"/>
                <a:gd name="T34" fmla="*/ 23 w 32"/>
                <a:gd name="T35" fmla="*/ 2 h 32"/>
                <a:gd name="T36" fmla="*/ 27 w 32"/>
                <a:gd name="T37" fmla="*/ 6 h 32"/>
                <a:gd name="T38" fmla="*/ 31 w 32"/>
                <a:gd name="T39" fmla="*/ 10 h 32"/>
                <a:gd name="T40" fmla="*/ 32 w 32"/>
                <a:gd name="T41" fmla="*/ 16 h 32"/>
                <a:gd name="T42" fmla="*/ 32 w 32"/>
                <a:gd name="T43"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 h="32">
                  <a:moveTo>
                    <a:pt x="32" y="16"/>
                  </a:moveTo>
                  <a:lnTo>
                    <a:pt x="32" y="16"/>
                  </a:lnTo>
                  <a:lnTo>
                    <a:pt x="31" y="23"/>
                  </a:lnTo>
                  <a:lnTo>
                    <a:pt x="27" y="27"/>
                  </a:lnTo>
                  <a:lnTo>
                    <a:pt x="23" y="31"/>
                  </a:lnTo>
                  <a:lnTo>
                    <a:pt x="16" y="32"/>
                  </a:lnTo>
                  <a:lnTo>
                    <a:pt x="16" y="32"/>
                  </a:lnTo>
                  <a:lnTo>
                    <a:pt x="10" y="31"/>
                  </a:lnTo>
                  <a:lnTo>
                    <a:pt x="6" y="27"/>
                  </a:lnTo>
                  <a:lnTo>
                    <a:pt x="2" y="23"/>
                  </a:lnTo>
                  <a:lnTo>
                    <a:pt x="0" y="16"/>
                  </a:lnTo>
                  <a:lnTo>
                    <a:pt x="0" y="16"/>
                  </a:lnTo>
                  <a:lnTo>
                    <a:pt x="2" y="10"/>
                  </a:lnTo>
                  <a:lnTo>
                    <a:pt x="6" y="6"/>
                  </a:lnTo>
                  <a:lnTo>
                    <a:pt x="10" y="2"/>
                  </a:lnTo>
                  <a:lnTo>
                    <a:pt x="16" y="0"/>
                  </a:lnTo>
                  <a:lnTo>
                    <a:pt x="16" y="0"/>
                  </a:lnTo>
                  <a:lnTo>
                    <a:pt x="23" y="2"/>
                  </a:lnTo>
                  <a:lnTo>
                    <a:pt x="27" y="6"/>
                  </a:lnTo>
                  <a:lnTo>
                    <a:pt x="31" y="10"/>
                  </a:lnTo>
                  <a:lnTo>
                    <a:pt x="32" y="16"/>
                  </a:lnTo>
                  <a:lnTo>
                    <a:pt x="32" y="16"/>
                  </a:lnTo>
                  <a:close/>
                </a:path>
              </a:pathLst>
            </a:custGeom>
            <a:solidFill>
              <a:srgbClr val="ABCFD3"/>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8" name="Freeform 2301"/>
            <p:cNvSpPr>
              <a:spLocks/>
            </p:cNvSpPr>
            <p:nvPr/>
          </p:nvSpPr>
          <p:spPr bwMode="auto">
            <a:xfrm>
              <a:off x="2192338" y="1835151"/>
              <a:ext cx="49213" cy="26988"/>
            </a:xfrm>
            <a:custGeom>
              <a:avLst/>
              <a:gdLst>
                <a:gd name="T0" fmla="*/ 51 w 62"/>
                <a:gd name="T1" fmla="*/ 35 h 35"/>
                <a:gd name="T2" fmla="*/ 62 w 62"/>
                <a:gd name="T3" fmla="*/ 16 h 35"/>
                <a:gd name="T4" fmla="*/ 62 w 62"/>
                <a:gd name="T5" fmla="*/ 16 h 35"/>
                <a:gd name="T6" fmla="*/ 47 w 62"/>
                <a:gd name="T7" fmla="*/ 10 h 35"/>
                <a:gd name="T8" fmla="*/ 33 w 62"/>
                <a:gd name="T9" fmla="*/ 4 h 35"/>
                <a:gd name="T10" fmla="*/ 16 w 62"/>
                <a:gd name="T11" fmla="*/ 1 h 35"/>
                <a:gd name="T12" fmla="*/ 0 w 62"/>
                <a:gd name="T13" fmla="*/ 0 h 35"/>
                <a:gd name="T14" fmla="*/ 0 w 62"/>
                <a:gd name="T15" fmla="*/ 22 h 35"/>
                <a:gd name="T16" fmla="*/ 0 w 62"/>
                <a:gd name="T17" fmla="*/ 22 h 35"/>
                <a:gd name="T18" fmla="*/ 14 w 62"/>
                <a:gd name="T19" fmla="*/ 23 h 35"/>
                <a:gd name="T20" fmla="*/ 27 w 62"/>
                <a:gd name="T21" fmla="*/ 26 h 35"/>
                <a:gd name="T22" fmla="*/ 39 w 62"/>
                <a:gd name="T23" fmla="*/ 30 h 35"/>
                <a:gd name="T24" fmla="*/ 51 w 62"/>
                <a:gd name="T25" fmla="*/ 35 h 35"/>
                <a:gd name="T26" fmla="*/ 51 w 62"/>
                <a:gd name="T27"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35">
                  <a:moveTo>
                    <a:pt x="51" y="35"/>
                  </a:moveTo>
                  <a:lnTo>
                    <a:pt x="62" y="16"/>
                  </a:lnTo>
                  <a:lnTo>
                    <a:pt x="62" y="16"/>
                  </a:lnTo>
                  <a:lnTo>
                    <a:pt x="47" y="10"/>
                  </a:lnTo>
                  <a:lnTo>
                    <a:pt x="33" y="4"/>
                  </a:lnTo>
                  <a:lnTo>
                    <a:pt x="16" y="1"/>
                  </a:lnTo>
                  <a:lnTo>
                    <a:pt x="0" y="0"/>
                  </a:lnTo>
                  <a:lnTo>
                    <a:pt x="0" y="22"/>
                  </a:lnTo>
                  <a:lnTo>
                    <a:pt x="0" y="22"/>
                  </a:lnTo>
                  <a:lnTo>
                    <a:pt x="14" y="23"/>
                  </a:lnTo>
                  <a:lnTo>
                    <a:pt x="27" y="26"/>
                  </a:lnTo>
                  <a:lnTo>
                    <a:pt x="39" y="30"/>
                  </a:lnTo>
                  <a:lnTo>
                    <a:pt x="51" y="35"/>
                  </a:lnTo>
                  <a:lnTo>
                    <a:pt x="51" y="35"/>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2302"/>
            <p:cNvSpPr>
              <a:spLocks/>
            </p:cNvSpPr>
            <p:nvPr/>
          </p:nvSpPr>
          <p:spPr bwMode="auto">
            <a:xfrm>
              <a:off x="2143125" y="1835151"/>
              <a:ext cx="49213" cy="26988"/>
            </a:xfrm>
            <a:custGeom>
              <a:avLst/>
              <a:gdLst>
                <a:gd name="T0" fmla="*/ 0 w 61"/>
                <a:gd name="T1" fmla="*/ 16 h 35"/>
                <a:gd name="T2" fmla="*/ 10 w 61"/>
                <a:gd name="T3" fmla="*/ 35 h 35"/>
                <a:gd name="T4" fmla="*/ 10 w 61"/>
                <a:gd name="T5" fmla="*/ 35 h 35"/>
                <a:gd name="T6" fmla="*/ 10 w 61"/>
                <a:gd name="T7" fmla="*/ 35 h 35"/>
                <a:gd name="T8" fmla="*/ 22 w 61"/>
                <a:gd name="T9" fmla="*/ 30 h 35"/>
                <a:gd name="T10" fmla="*/ 35 w 61"/>
                <a:gd name="T11" fmla="*/ 26 h 35"/>
                <a:gd name="T12" fmla="*/ 48 w 61"/>
                <a:gd name="T13" fmla="*/ 23 h 35"/>
                <a:gd name="T14" fmla="*/ 61 w 61"/>
                <a:gd name="T15" fmla="*/ 22 h 35"/>
                <a:gd name="T16" fmla="*/ 61 w 61"/>
                <a:gd name="T17" fmla="*/ 0 h 35"/>
                <a:gd name="T18" fmla="*/ 61 w 61"/>
                <a:gd name="T19" fmla="*/ 0 h 35"/>
                <a:gd name="T20" fmla="*/ 45 w 61"/>
                <a:gd name="T21" fmla="*/ 1 h 35"/>
                <a:gd name="T22" fmla="*/ 29 w 61"/>
                <a:gd name="T23" fmla="*/ 4 h 35"/>
                <a:gd name="T24" fmla="*/ 14 w 61"/>
                <a:gd name="T25" fmla="*/ 10 h 35"/>
                <a:gd name="T26" fmla="*/ 0 w 61"/>
                <a:gd name="T27" fmla="*/ 16 h 35"/>
                <a:gd name="T28" fmla="*/ 0 w 61"/>
                <a:gd name="T29"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35">
                  <a:moveTo>
                    <a:pt x="0" y="16"/>
                  </a:moveTo>
                  <a:lnTo>
                    <a:pt x="10" y="35"/>
                  </a:lnTo>
                  <a:lnTo>
                    <a:pt x="10" y="35"/>
                  </a:lnTo>
                  <a:lnTo>
                    <a:pt x="10" y="35"/>
                  </a:lnTo>
                  <a:lnTo>
                    <a:pt x="22" y="30"/>
                  </a:lnTo>
                  <a:lnTo>
                    <a:pt x="35" y="26"/>
                  </a:lnTo>
                  <a:lnTo>
                    <a:pt x="48" y="23"/>
                  </a:lnTo>
                  <a:lnTo>
                    <a:pt x="61" y="22"/>
                  </a:lnTo>
                  <a:lnTo>
                    <a:pt x="61" y="0"/>
                  </a:lnTo>
                  <a:lnTo>
                    <a:pt x="61" y="0"/>
                  </a:lnTo>
                  <a:lnTo>
                    <a:pt x="45" y="1"/>
                  </a:lnTo>
                  <a:lnTo>
                    <a:pt x="29" y="4"/>
                  </a:lnTo>
                  <a:lnTo>
                    <a:pt x="14" y="10"/>
                  </a:lnTo>
                  <a:lnTo>
                    <a:pt x="0" y="16"/>
                  </a:lnTo>
                  <a:lnTo>
                    <a:pt x="0" y="16"/>
                  </a:lnTo>
                  <a:close/>
                </a:path>
              </a:pathLst>
            </a:custGeom>
            <a:solidFill>
              <a:srgbClr val="F1C4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Line 2303"/>
            <p:cNvSpPr>
              <a:spLocks noChangeShapeType="1"/>
            </p:cNvSpPr>
            <p:nvPr/>
          </p:nvSpPr>
          <p:spPr bwMode="auto">
            <a:xfrm>
              <a:off x="2192338" y="1835151"/>
              <a:ext cx="0" cy="1587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2304"/>
            <p:cNvSpPr>
              <a:spLocks/>
            </p:cNvSpPr>
            <p:nvPr/>
          </p:nvSpPr>
          <p:spPr bwMode="auto">
            <a:xfrm>
              <a:off x="2262188" y="1882776"/>
              <a:ext cx="28575" cy="49213"/>
            </a:xfrm>
            <a:custGeom>
              <a:avLst/>
              <a:gdLst>
                <a:gd name="T0" fmla="*/ 0 w 35"/>
                <a:gd name="T1" fmla="*/ 10 h 61"/>
                <a:gd name="T2" fmla="*/ 0 w 35"/>
                <a:gd name="T3" fmla="*/ 10 h 61"/>
                <a:gd name="T4" fmla="*/ 0 w 35"/>
                <a:gd name="T5" fmla="*/ 10 h 61"/>
                <a:gd name="T6" fmla="*/ 5 w 35"/>
                <a:gd name="T7" fmla="*/ 23 h 61"/>
                <a:gd name="T8" fmla="*/ 9 w 35"/>
                <a:gd name="T9" fmla="*/ 35 h 61"/>
                <a:gd name="T10" fmla="*/ 12 w 35"/>
                <a:gd name="T11" fmla="*/ 48 h 61"/>
                <a:gd name="T12" fmla="*/ 13 w 35"/>
                <a:gd name="T13" fmla="*/ 61 h 61"/>
                <a:gd name="T14" fmla="*/ 35 w 35"/>
                <a:gd name="T15" fmla="*/ 61 h 61"/>
                <a:gd name="T16" fmla="*/ 35 w 35"/>
                <a:gd name="T17" fmla="*/ 61 h 61"/>
                <a:gd name="T18" fmla="*/ 33 w 35"/>
                <a:gd name="T19" fmla="*/ 45 h 61"/>
                <a:gd name="T20" fmla="*/ 31 w 35"/>
                <a:gd name="T21" fmla="*/ 29 h 61"/>
                <a:gd name="T22" fmla="*/ 25 w 35"/>
                <a:gd name="T23" fmla="*/ 14 h 61"/>
                <a:gd name="T24" fmla="*/ 19 w 35"/>
                <a:gd name="T25" fmla="*/ 0 h 61"/>
                <a:gd name="T26" fmla="*/ 0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0" y="10"/>
                  </a:moveTo>
                  <a:lnTo>
                    <a:pt x="0" y="10"/>
                  </a:lnTo>
                  <a:lnTo>
                    <a:pt x="0" y="10"/>
                  </a:lnTo>
                  <a:lnTo>
                    <a:pt x="5" y="23"/>
                  </a:lnTo>
                  <a:lnTo>
                    <a:pt x="9" y="35"/>
                  </a:lnTo>
                  <a:lnTo>
                    <a:pt x="12" y="48"/>
                  </a:lnTo>
                  <a:lnTo>
                    <a:pt x="13" y="61"/>
                  </a:lnTo>
                  <a:lnTo>
                    <a:pt x="35" y="61"/>
                  </a:lnTo>
                  <a:lnTo>
                    <a:pt x="35" y="61"/>
                  </a:lnTo>
                  <a:lnTo>
                    <a:pt x="33" y="45"/>
                  </a:lnTo>
                  <a:lnTo>
                    <a:pt x="31" y="29"/>
                  </a:lnTo>
                  <a:lnTo>
                    <a:pt x="25" y="14"/>
                  </a:lnTo>
                  <a:lnTo>
                    <a:pt x="19" y="0"/>
                  </a:lnTo>
                  <a:lnTo>
                    <a:pt x="0" y="10"/>
                  </a:lnTo>
                  <a:close/>
                </a:path>
              </a:pathLst>
            </a:custGeom>
            <a:solidFill>
              <a:srgbClr val="ED65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2305"/>
            <p:cNvSpPr>
              <a:spLocks/>
            </p:cNvSpPr>
            <p:nvPr/>
          </p:nvSpPr>
          <p:spPr bwMode="auto">
            <a:xfrm>
              <a:off x="2095500" y="1882776"/>
              <a:ext cx="26988" cy="49213"/>
            </a:xfrm>
            <a:custGeom>
              <a:avLst/>
              <a:gdLst>
                <a:gd name="T0" fmla="*/ 35 w 35"/>
                <a:gd name="T1" fmla="*/ 10 h 61"/>
                <a:gd name="T2" fmla="*/ 16 w 35"/>
                <a:gd name="T3" fmla="*/ 0 h 61"/>
                <a:gd name="T4" fmla="*/ 16 w 35"/>
                <a:gd name="T5" fmla="*/ 0 h 61"/>
                <a:gd name="T6" fmla="*/ 9 w 35"/>
                <a:gd name="T7" fmla="*/ 14 h 61"/>
                <a:gd name="T8" fmla="*/ 4 w 35"/>
                <a:gd name="T9" fmla="*/ 29 h 61"/>
                <a:gd name="T10" fmla="*/ 1 w 35"/>
                <a:gd name="T11" fmla="*/ 45 h 61"/>
                <a:gd name="T12" fmla="*/ 0 w 35"/>
                <a:gd name="T13" fmla="*/ 61 h 61"/>
                <a:gd name="T14" fmla="*/ 21 w 35"/>
                <a:gd name="T15" fmla="*/ 61 h 61"/>
                <a:gd name="T16" fmla="*/ 21 w 35"/>
                <a:gd name="T17" fmla="*/ 61 h 61"/>
                <a:gd name="T18" fmla="*/ 23 w 35"/>
                <a:gd name="T19" fmla="*/ 48 h 61"/>
                <a:gd name="T20" fmla="*/ 26 w 35"/>
                <a:gd name="T21" fmla="*/ 35 h 61"/>
                <a:gd name="T22" fmla="*/ 30 w 35"/>
                <a:gd name="T23" fmla="*/ 23 h 61"/>
                <a:gd name="T24" fmla="*/ 35 w 35"/>
                <a:gd name="T25" fmla="*/ 10 h 61"/>
                <a:gd name="T26" fmla="*/ 35 w 35"/>
                <a:gd name="T2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61">
                  <a:moveTo>
                    <a:pt x="35" y="10"/>
                  </a:moveTo>
                  <a:lnTo>
                    <a:pt x="16" y="0"/>
                  </a:lnTo>
                  <a:lnTo>
                    <a:pt x="16" y="0"/>
                  </a:lnTo>
                  <a:lnTo>
                    <a:pt x="9" y="14"/>
                  </a:lnTo>
                  <a:lnTo>
                    <a:pt x="4" y="29"/>
                  </a:lnTo>
                  <a:lnTo>
                    <a:pt x="1" y="45"/>
                  </a:lnTo>
                  <a:lnTo>
                    <a:pt x="0" y="61"/>
                  </a:lnTo>
                  <a:lnTo>
                    <a:pt x="21" y="61"/>
                  </a:lnTo>
                  <a:lnTo>
                    <a:pt x="21" y="61"/>
                  </a:lnTo>
                  <a:lnTo>
                    <a:pt x="23" y="48"/>
                  </a:lnTo>
                  <a:lnTo>
                    <a:pt x="26" y="35"/>
                  </a:lnTo>
                  <a:lnTo>
                    <a:pt x="30" y="23"/>
                  </a:lnTo>
                  <a:lnTo>
                    <a:pt x="35" y="10"/>
                  </a:lnTo>
                  <a:lnTo>
                    <a:pt x="35" y="10"/>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Line 2306"/>
            <p:cNvSpPr>
              <a:spLocks noChangeShapeType="1"/>
            </p:cNvSpPr>
            <p:nvPr/>
          </p:nvSpPr>
          <p:spPr bwMode="auto">
            <a:xfrm flipH="1">
              <a:off x="2273300" y="1931989"/>
              <a:ext cx="17463"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4" name="Line 2307"/>
            <p:cNvSpPr>
              <a:spLocks noChangeShapeType="1"/>
            </p:cNvSpPr>
            <p:nvPr/>
          </p:nvSpPr>
          <p:spPr bwMode="auto">
            <a:xfrm flipH="1">
              <a:off x="2095500" y="1931989"/>
              <a:ext cx="15875" cy="0"/>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2308"/>
            <p:cNvSpPr>
              <a:spLocks/>
            </p:cNvSpPr>
            <p:nvPr/>
          </p:nvSpPr>
          <p:spPr bwMode="auto">
            <a:xfrm>
              <a:off x="2233613" y="1847851"/>
              <a:ext cx="44450" cy="44450"/>
            </a:xfrm>
            <a:custGeom>
              <a:avLst/>
              <a:gdLst>
                <a:gd name="T0" fmla="*/ 11 w 57"/>
                <a:gd name="T1" fmla="*/ 0 h 56"/>
                <a:gd name="T2" fmla="*/ 0 w 57"/>
                <a:gd name="T3" fmla="*/ 19 h 56"/>
                <a:gd name="T4" fmla="*/ 0 w 57"/>
                <a:gd name="T5" fmla="*/ 19 h 56"/>
                <a:gd name="T6" fmla="*/ 0 w 57"/>
                <a:gd name="T7" fmla="*/ 19 h 56"/>
                <a:gd name="T8" fmla="*/ 11 w 57"/>
                <a:gd name="T9" fmla="*/ 27 h 56"/>
                <a:gd name="T10" fmla="*/ 22 w 57"/>
                <a:gd name="T11" fmla="*/ 35 h 56"/>
                <a:gd name="T12" fmla="*/ 30 w 57"/>
                <a:gd name="T13" fmla="*/ 46 h 56"/>
                <a:gd name="T14" fmla="*/ 38 w 57"/>
                <a:gd name="T15" fmla="*/ 56 h 56"/>
                <a:gd name="T16" fmla="*/ 38 w 57"/>
                <a:gd name="T17" fmla="*/ 56 h 56"/>
                <a:gd name="T18" fmla="*/ 57 w 57"/>
                <a:gd name="T19" fmla="*/ 46 h 56"/>
                <a:gd name="T20" fmla="*/ 57 w 57"/>
                <a:gd name="T21" fmla="*/ 46 h 56"/>
                <a:gd name="T22" fmla="*/ 47 w 57"/>
                <a:gd name="T23" fmla="*/ 32 h 56"/>
                <a:gd name="T24" fmla="*/ 36 w 57"/>
                <a:gd name="T25" fmla="*/ 20 h 56"/>
                <a:gd name="T26" fmla="*/ 24 w 57"/>
                <a:gd name="T27" fmla="*/ 10 h 56"/>
                <a:gd name="T28" fmla="*/ 11 w 57"/>
                <a:gd name="T29" fmla="*/ 0 h 56"/>
                <a:gd name="T30" fmla="*/ 11 w 57"/>
                <a:gd name="T3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56">
                  <a:moveTo>
                    <a:pt x="11" y="0"/>
                  </a:moveTo>
                  <a:lnTo>
                    <a:pt x="0" y="19"/>
                  </a:lnTo>
                  <a:lnTo>
                    <a:pt x="0" y="19"/>
                  </a:lnTo>
                  <a:lnTo>
                    <a:pt x="0" y="19"/>
                  </a:lnTo>
                  <a:lnTo>
                    <a:pt x="11" y="27"/>
                  </a:lnTo>
                  <a:lnTo>
                    <a:pt x="22" y="35"/>
                  </a:lnTo>
                  <a:lnTo>
                    <a:pt x="30" y="46"/>
                  </a:lnTo>
                  <a:lnTo>
                    <a:pt x="38" y="56"/>
                  </a:lnTo>
                  <a:lnTo>
                    <a:pt x="38" y="56"/>
                  </a:lnTo>
                  <a:lnTo>
                    <a:pt x="57" y="46"/>
                  </a:lnTo>
                  <a:lnTo>
                    <a:pt x="57" y="46"/>
                  </a:lnTo>
                  <a:lnTo>
                    <a:pt x="47" y="32"/>
                  </a:lnTo>
                  <a:lnTo>
                    <a:pt x="36" y="20"/>
                  </a:lnTo>
                  <a:lnTo>
                    <a:pt x="24" y="10"/>
                  </a:lnTo>
                  <a:lnTo>
                    <a:pt x="11" y="0"/>
                  </a:lnTo>
                  <a:lnTo>
                    <a:pt x="11" y="0"/>
                  </a:lnTo>
                  <a:close/>
                </a:path>
              </a:pathLst>
            </a:custGeom>
            <a:solidFill>
              <a:srgbClr val="FC9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2309"/>
            <p:cNvSpPr>
              <a:spLocks/>
            </p:cNvSpPr>
            <p:nvPr/>
          </p:nvSpPr>
          <p:spPr bwMode="auto">
            <a:xfrm>
              <a:off x="2108200" y="1847851"/>
              <a:ext cx="44450" cy="44450"/>
            </a:xfrm>
            <a:custGeom>
              <a:avLst/>
              <a:gdLst>
                <a:gd name="T0" fmla="*/ 0 w 56"/>
                <a:gd name="T1" fmla="*/ 46 h 56"/>
                <a:gd name="T2" fmla="*/ 19 w 56"/>
                <a:gd name="T3" fmla="*/ 56 h 56"/>
                <a:gd name="T4" fmla="*/ 19 w 56"/>
                <a:gd name="T5" fmla="*/ 56 h 56"/>
                <a:gd name="T6" fmla="*/ 19 w 56"/>
                <a:gd name="T7" fmla="*/ 56 h 56"/>
                <a:gd name="T8" fmla="*/ 27 w 56"/>
                <a:gd name="T9" fmla="*/ 46 h 56"/>
                <a:gd name="T10" fmla="*/ 35 w 56"/>
                <a:gd name="T11" fmla="*/ 35 h 56"/>
                <a:gd name="T12" fmla="*/ 46 w 56"/>
                <a:gd name="T13" fmla="*/ 27 h 56"/>
                <a:gd name="T14" fmla="*/ 56 w 56"/>
                <a:gd name="T15" fmla="*/ 19 h 56"/>
                <a:gd name="T16" fmla="*/ 56 w 56"/>
                <a:gd name="T17" fmla="*/ 19 h 56"/>
                <a:gd name="T18" fmla="*/ 46 w 56"/>
                <a:gd name="T19" fmla="*/ 0 h 56"/>
                <a:gd name="T20" fmla="*/ 46 w 56"/>
                <a:gd name="T21" fmla="*/ 0 h 56"/>
                <a:gd name="T22" fmla="*/ 32 w 56"/>
                <a:gd name="T23" fmla="*/ 10 h 56"/>
                <a:gd name="T24" fmla="*/ 20 w 56"/>
                <a:gd name="T25" fmla="*/ 20 h 56"/>
                <a:gd name="T26" fmla="*/ 10 w 56"/>
                <a:gd name="T27" fmla="*/ 32 h 56"/>
                <a:gd name="T28" fmla="*/ 0 w 56"/>
                <a:gd name="T29" fmla="*/ 46 h 56"/>
                <a:gd name="T30" fmla="*/ 0 w 56"/>
                <a:gd name="T31" fmla="*/ 4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6">
                  <a:moveTo>
                    <a:pt x="0" y="46"/>
                  </a:moveTo>
                  <a:lnTo>
                    <a:pt x="19" y="56"/>
                  </a:lnTo>
                  <a:lnTo>
                    <a:pt x="19" y="56"/>
                  </a:lnTo>
                  <a:lnTo>
                    <a:pt x="19" y="56"/>
                  </a:lnTo>
                  <a:lnTo>
                    <a:pt x="27" y="46"/>
                  </a:lnTo>
                  <a:lnTo>
                    <a:pt x="35" y="35"/>
                  </a:lnTo>
                  <a:lnTo>
                    <a:pt x="46" y="27"/>
                  </a:lnTo>
                  <a:lnTo>
                    <a:pt x="56" y="19"/>
                  </a:lnTo>
                  <a:lnTo>
                    <a:pt x="56" y="19"/>
                  </a:lnTo>
                  <a:lnTo>
                    <a:pt x="46" y="0"/>
                  </a:lnTo>
                  <a:lnTo>
                    <a:pt x="46" y="0"/>
                  </a:lnTo>
                  <a:lnTo>
                    <a:pt x="32" y="10"/>
                  </a:lnTo>
                  <a:lnTo>
                    <a:pt x="20" y="20"/>
                  </a:lnTo>
                  <a:lnTo>
                    <a:pt x="10" y="32"/>
                  </a:lnTo>
                  <a:lnTo>
                    <a:pt x="0" y="46"/>
                  </a:lnTo>
                  <a:lnTo>
                    <a:pt x="0" y="46"/>
                  </a:lnTo>
                  <a:close/>
                </a:path>
              </a:pathLst>
            </a:custGeom>
            <a:solidFill>
              <a:srgbClr val="82D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Line 2310"/>
            <p:cNvSpPr>
              <a:spLocks noChangeShapeType="1"/>
            </p:cNvSpPr>
            <p:nvPr/>
          </p:nvSpPr>
          <p:spPr bwMode="auto">
            <a:xfrm flipH="1" flipV="1">
              <a:off x="2143125" y="1847851"/>
              <a:ext cx="9525"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8" name="Line 2311"/>
            <p:cNvSpPr>
              <a:spLocks noChangeShapeType="1"/>
            </p:cNvSpPr>
            <p:nvPr/>
          </p:nvSpPr>
          <p:spPr bwMode="auto">
            <a:xfrm flipH="1">
              <a:off x="2262188" y="1882776"/>
              <a:ext cx="15875"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69" name="Line 2312"/>
            <p:cNvSpPr>
              <a:spLocks noChangeShapeType="1"/>
            </p:cNvSpPr>
            <p:nvPr/>
          </p:nvSpPr>
          <p:spPr bwMode="auto">
            <a:xfrm>
              <a:off x="2108200" y="1882776"/>
              <a:ext cx="14288" cy="9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0" name="Line 2313"/>
            <p:cNvSpPr>
              <a:spLocks noChangeShapeType="1"/>
            </p:cNvSpPr>
            <p:nvPr/>
          </p:nvSpPr>
          <p:spPr bwMode="auto">
            <a:xfrm flipH="1">
              <a:off x="2233613" y="1847851"/>
              <a:ext cx="7938" cy="14288"/>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1" name="Group 70"/>
          <p:cNvGrpSpPr/>
          <p:nvPr/>
        </p:nvGrpSpPr>
        <p:grpSpPr>
          <a:xfrm>
            <a:off x="7151145" y="4342797"/>
            <a:ext cx="431903" cy="485891"/>
            <a:chOff x="3657600" y="2205038"/>
            <a:chExt cx="203200" cy="228600"/>
          </a:xfrm>
        </p:grpSpPr>
        <p:sp>
          <p:nvSpPr>
            <p:cNvPr id="72" name="Freeform 2560"/>
            <p:cNvSpPr>
              <a:spLocks/>
            </p:cNvSpPr>
            <p:nvPr/>
          </p:nvSpPr>
          <p:spPr bwMode="auto">
            <a:xfrm>
              <a:off x="3657600" y="2389188"/>
              <a:ext cx="203200" cy="44450"/>
            </a:xfrm>
            <a:custGeom>
              <a:avLst/>
              <a:gdLst>
                <a:gd name="T0" fmla="*/ 252 w 256"/>
                <a:gd name="T1" fmla="*/ 24 h 56"/>
                <a:gd name="T2" fmla="*/ 252 w 256"/>
                <a:gd name="T3" fmla="*/ 24 h 56"/>
                <a:gd name="T4" fmla="*/ 253 w 256"/>
                <a:gd name="T5" fmla="*/ 26 h 56"/>
                <a:gd name="T6" fmla="*/ 255 w 256"/>
                <a:gd name="T7" fmla="*/ 29 h 56"/>
                <a:gd name="T8" fmla="*/ 256 w 256"/>
                <a:gd name="T9" fmla="*/ 33 h 56"/>
                <a:gd name="T10" fmla="*/ 255 w 256"/>
                <a:gd name="T11" fmla="*/ 36 h 56"/>
                <a:gd name="T12" fmla="*/ 255 w 256"/>
                <a:gd name="T13" fmla="*/ 38 h 56"/>
                <a:gd name="T14" fmla="*/ 252 w 256"/>
                <a:gd name="T15" fmla="*/ 41 h 56"/>
                <a:gd name="T16" fmla="*/ 249 w 256"/>
                <a:gd name="T17" fmla="*/ 44 h 56"/>
                <a:gd name="T18" fmla="*/ 245 w 256"/>
                <a:gd name="T19" fmla="*/ 45 h 56"/>
                <a:gd name="T20" fmla="*/ 245 w 256"/>
                <a:gd name="T21" fmla="*/ 45 h 56"/>
                <a:gd name="T22" fmla="*/ 225 w 256"/>
                <a:gd name="T23" fmla="*/ 48 h 56"/>
                <a:gd name="T24" fmla="*/ 198 w 256"/>
                <a:gd name="T25" fmla="*/ 52 h 56"/>
                <a:gd name="T26" fmla="*/ 165 w 256"/>
                <a:gd name="T27" fmla="*/ 54 h 56"/>
                <a:gd name="T28" fmla="*/ 127 w 256"/>
                <a:gd name="T29" fmla="*/ 56 h 56"/>
                <a:gd name="T30" fmla="*/ 127 w 256"/>
                <a:gd name="T31" fmla="*/ 56 h 56"/>
                <a:gd name="T32" fmla="*/ 90 w 256"/>
                <a:gd name="T33" fmla="*/ 54 h 56"/>
                <a:gd name="T34" fmla="*/ 56 w 256"/>
                <a:gd name="T35" fmla="*/ 52 h 56"/>
                <a:gd name="T36" fmla="*/ 30 w 256"/>
                <a:gd name="T37" fmla="*/ 48 h 56"/>
                <a:gd name="T38" fmla="*/ 9 w 256"/>
                <a:gd name="T39" fmla="*/ 45 h 56"/>
                <a:gd name="T40" fmla="*/ 9 w 256"/>
                <a:gd name="T41" fmla="*/ 45 h 56"/>
                <a:gd name="T42" fmla="*/ 5 w 256"/>
                <a:gd name="T43" fmla="*/ 44 h 56"/>
                <a:gd name="T44" fmla="*/ 3 w 256"/>
                <a:gd name="T45" fmla="*/ 41 h 56"/>
                <a:gd name="T46" fmla="*/ 1 w 256"/>
                <a:gd name="T47" fmla="*/ 38 h 56"/>
                <a:gd name="T48" fmla="*/ 0 w 256"/>
                <a:gd name="T49" fmla="*/ 36 h 56"/>
                <a:gd name="T50" fmla="*/ 0 w 256"/>
                <a:gd name="T51" fmla="*/ 33 h 56"/>
                <a:gd name="T52" fmla="*/ 0 w 256"/>
                <a:gd name="T53" fmla="*/ 29 h 56"/>
                <a:gd name="T54" fmla="*/ 1 w 256"/>
                <a:gd name="T55" fmla="*/ 26 h 56"/>
                <a:gd name="T56" fmla="*/ 4 w 256"/>
                <a:gd name="T57" fmla="*/ 24 h 56"/>
                <a:gd name="T58" fmla="*/ 4 w 256"/>
                <a:gd name="T59" fmla="*/ 24 h 56"/>
                <a:gd name="T60" fmla="*/ 14 w 256"/>
                <a:gd name="T61" fmla="*/ 17 h 56"/>
                <a:gd name="T62" fmla="*/ 24 w 256"/>
                <a:gd name="T63" fmla="*/ 10 h 56"/>
                <a:gd name="T64" fmla="*/ 36 w 256"/>
                <a:gd name="T65" fmla="*/ 5 h 56"/>
                <a:gd name="T66" fmla="*/ 50 w 256"/>
                <a:gd name="T67" fmla="*/ 0 h 56"/>
                <a:gd name="T68" fmla="*/ 50 w 256"/>
                <a:gd name="T69" fmla="*/ 0 h 56"/>
                <a:gd name="T70" fmla="*/ 56 w 256"/>
                <a:gd name="T71" fmla="*/ 6 h 56"/>
                <a:gd name="T72" fmla="*/ 64 w 256"/>
                <a:gd name="T73" fmla="*/ 13 h 56"/>
                <a:gd name="T74" fmla="*/ 64 w 256"/>
                <a:gd name="T75" fmla="*/ 13 h 56"/>
                <a:gd name="T76" fmla="*/ 82 w 256"/>
                <a:gd name="T77" fmla="*/ 21 h 56"/>
                <a:gd name="T78" fmla="*/ 82 w 256"/>
                <a:gd name="T79" fmla="*/ 21 h 56"/>
                <a:gd name="T80" fmla="*/ 91 w 256"/>
                <a:gd name="T81" fmla="*/ 25 h 56"/>
                <a:gd name="T82" fmla="*/ 103 w 256"/>
                <a:gd name="T83" fmla="*/ 28 h 56"/>
                <a:gd name="T84" fmla="*/ 115 w 256"/>
                <a:gd name="T85" fmla="*/ 29 h 56"/>
                <a:gd name="T86" fmla="*/ 127 w 256"/>
                <a:gd name="T87" fmla="*/ 29 h 56"/>
                <a:gd name="T88" fmla="*/ 127 w 256"/>
                <a:gd name="T89" fmla="*/ 29 h 56"/>
                <a:gd name="T90" fmla="*/ 141 w 256"/>
                <a:gd name="T91" fmla="*/ 29 h 56"/>
                <a:gd name="T92" fmla="*/ 154 w 256"/>
                <a:gd name="T93" fmla="*/ 26 h 56"/>
                <a:gd name="T94" fmla="*/ 166 w 256"/>
                <a:gd name="T95" fmla="*/ 24 h 56"/>
                <a:gd name="T96" fmla="*/ 177 w 256"/>
                <a:gd name="T97" fmla="*/ 20 h 56"/>
                <a:gd name="T98" fmla="*/ 186 w 256"/>
                <a:gd name="T99" fmla="*/ 16 h 56"/>
                <a:gd name="T100" fmla="*/ 194 w 256"/>
                <a:gd name="T101" fmla="*/ 10 h 56"/>
                <a:gd name="T102" fmla="*/ 200 w 256"/>
                <a:gd name="T103" fmla="*/ 5 h 56"/>
                <a:gd name="T104" fmla="*/ 205 w 256"/>
                <a:gd name="T105" fmla="*/ 0 h 56"/>
                <a:gd name="T106" fmla="*/ 205 w 256"/>
                <a:gd name="T107" fmla="*/ 0 h 56"/>
                <a:gd name="T108" fmla="*/ 205 w 256"/>
                <a:gd name="T109" fmla="*/ 0 h 56"/>
                <a:gd name="T110" fmla="*/ 219 w 256"/>
                <a:gd name="T111" fmla="*/ 4 h 56"/>
                <a:gd name="T112" fmla="*/ 231 w 256"/>
                <a:gd name="T113" fmla="*/ 10 h 56"/>
                <a:gd name="T114" fmla="*/ 243 w 256"/>
                <a:gd name="T115" fmla="*/ 17 h 56"/>
                <a:gd name="T116" fmla="*/ 252 w 256"/>
                <a:gd name="T117" fmla="*/ 24 h 56"/>
                <a:gd name="T118" fmla="*/ 252 w 256"/>
                <a:gd name="T119"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6" h="56">
                  <a:moveTo>
                    <a:pt x="252" y="24"/>
                  </a:move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5"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lnTo>
                    <a:pt x="50" y="0"/>
                  </a:lnTo>
                  <a:lnTo>
                    <a:pt x="56" y="6"/>
                  </a:lnTo>
                  <a:lnTo>
                    <a:pt x="64" y="13"/>
                  </a:lnTo>
                  <a:lnTo>
                    <a:pt x="64" y="13"/>
                  </a:lnTo>
                  <a:lnTo>
                    <a:pt x="82" y="21"/>
                  </a:lnTo>
                  <a:lnTo>
                    <a:pt x="82" y="21"/>
                  </a:lnTo>
                  <a:lnTo>
                    <a:pt x="91" y="25"/>
                  </a:lnTo>
                  <a:lnTo>
                    <a:pt x="103" y="28"/>
                  </a:lnTo>
                  <a:lnTo>
                    <a:pt x="115" y="29"/>
                  </a:lnTo>
                  <a:lnTo>
                    <a:pt x="127" y="29"/>
                  </a:lnTo>
                  <a:lnTo>
                    <a:pt x="127" y="29"/>
                  </a:lnTo>
                  <a:lnTo>
                    <a:pt x="141" y="29"/>
                  </a:lnTo>
                  <a:lnTo>
                    <a:pt x="154" y="26"/>
                  </a:lnTo>
                  <a:lnTo>
                    <a:pt x="166" y="24"/>
                  </a:lnTo>
                  <a:lnTo>
                    <a:pt x="177" y="20"/>
                  </a:lnTo>
                  <a:lnTo>
                    <a:pt x="186" y="16"/>
                  </a:lnTo>
                  <a:lnTo>
                    <a:pt x="194" y="10"/>
                  </a:lnTo>
                  <a:lnTo>
                    <a:pt x="200" y="5"/>
                  </a:lnTo>
                  <a:lnTo>
                    <a:pt x="205" y="0"/>
                  </a:lnTo>
                  <a:lnTo>
                    <a:pt x="205" y="0"/>
                  </a:lnTo>
                  <a:lnTo>
                    <a:pt x="205" y="0"/>
                  </a:lnTo>
                  <a:lnTo>
                    <a:pt x="219" y="4"/>
                  </a:lnTo>
                  <a:lnTo>
                    <a:pt x="231" y="10"/>
                  </a:lnTo>
                  <a:lnTo>
                    <a:pt x="243" y="17"/>
                  </a:lnTo>
                  <a:lnTo>
                    <a:pt x="252" y="24"/>
                  </a:lnTo>
                  <a:lnTo>
                    <a:pt x="252" y="24"/>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2561"/>
            <p:cNvSpPr>
              <a:spLocks/>
            </p:cNvSpPr>
            <p:nvPr/>
          </p:nvSpPr>
          <p:spPr bwMode="auto">
            <a:xfrm>
              <a:off x="3695700" y="2363788"/>
              <a:ext cx="127000" cy="49213"/>
            </a:xfrm>
            <a:custGeom>
              <a:avLst/>
              <a:gdLst>
                <a:gd name="T0" fmla="*/ 0 w 161"/>
                <a:gd name="T1" fmla="*/ 22 h 62"/>
                <a:gd name="T2" fmla="*/ 0 w 161"/>
                <a:gd name="T3" fmla="*/ 2 h 62"/>
                <a:gd name="T4" fmla="*/ 1 w 161"/>
                <a:gd name="T5" fmla="*/ 0 h 62"/>
                <a:gd name="T6" fmla="*/ 1 w 161"/>
                <a:gd name="T7" fmla="*/ 0 h 62"/>
                <a:gd name="T8" fmla="*/ 8 w 161"/>
                <a:gd name="T9" fmla="*/ 8 h 62"/>
                <a:gd name="T10" fmla="*/ 16 w 161"/>
                <a:gd name="T11" fmla="*/ 15 h 62"/>
                <a:gd name="T12" fmla="*/ 25 w 161"/>
                <a:gd name="T13" fmla="*/ 20 h 62"/>
                <a:gd name="T14" fmla="*/ 35 w 161"/>
                <a:gd name="T15" fmla="*/ 26 h 62"/>
                <a:gd name="T16" fmla="*/ 46 w 161"/>
                <a:gd name="T17" fmla="*/ 30 h 62"/>
                <a:gd name="T18" fmla="*/ 58 w 161"/>
                <a:gd name="T19" fmla="*/ 33 h 62"/>
                <a:gd name="T20" fmla="*/ 68 w 161"/>
                <a:gd name="T21" fmla="*/ 35 h 62"/>
                <a:gd name="T22" fmla="*/ 80 w 161"/>
                <a:gd name="T23" fmla="*/ 35 h 62"/>
                <a:gd name="T24" fmla="*/ 80 w 161"/>
                <a:gd name="T25" fmla="*/ 35 h 62"/>
                <a:gd name="T26" fmla="*/ 93 w 161"/>
                <a:gd name="T27" fmla="*/ 35 h 62"/>
                <a:gd name="T28" fmla="*/ 103 w 161"/>
                <a:gd name="T29" fmla="*/ 33 h 62"/>
                <a:gd name="T30" fmla="*/ 115 w 161"/>
                <a:gd name="T31" fmla="*/ 30 h 62"/>
                <a:gd name="T32" fmla="*/ 126 w 161"/>
                <a:gd name="T33" fmla="*/ 26 h 62"/>
                <a:gd name="T34" fmla="*/ 135 w 161"/>
                <a:gd name="T35" fmla="*/ 20 h 62"/>
                <a:gd name="T36" fmla="*/ 145 w 161"/>
                <a:gd name="T37" fmla="*/ 15 h 62"/>
                <a:gd name="T38" fmla="*/ 153 w 161"/>
                <a:gd name="T39" fmla="*/ 8 h 62"/>
                <a:gd name="T40" fmla="*/ 160 w 161"/>
                <a:gd name="T41" fmla="*/ 0 h 62"/>
                <a:gd name="T42" fmla="*/ 161 w 161"/>
                <a:gd name="T43" fmla="*/ 2 h 62"/>
                <a:gd name="T44" fmla="*/ 161 w 161"/>
                <a:gd name="T45" fmla="*/ 22 h 62"/>
                <a:gd name="T46" fmla="*/ 161 w 161"/>
                <a:gd name="T47" fmla="*/ 22 h 62"/>
                <a:gd name="T48" fmla="*/ 160 w 161"/>
                <a:gd name="T49" fmla="*/ 27 h 62"/>
                <a:gd name="T50" fmla="*/ 158 w 161"/>
                <a:gd name="T51" fmla="*/ 33 h 62"/>
                <a:gd name="T52" fmla="*/ 158 w 161"/>
                <a:gd name="T53" fmla="*/ 33 h 62"/>
                <a:gd name="T54" fmla="*/ 153 w 161"/>
                <a:gd name="T55" fmla="*/ 38 h 62"/>
                <a:gd name="T56" fmla="*/ 147 w 161"/>
                <a:gd name="T57" fmla="*/ 43 h 62"/>
                <a:gd name="T58" fmla="*/ 139 w 161"/>
                <a:gd name="T59" fmla="*/ 49 h 62"/>
                <a:gd name="T60" fmla="*/ 130 w 161"/>
                <a:gd name="T61" fmla="*/ 53 h 62"/>
                <a:gd name="T62" fmla="*/ 119 w 161"/>
                <a:gd name="T63" fmla="*/ 57 h 62"/>
                <a:gd name="T64" fmla="*/ 107 w 161"/>
                <a:gd name="T65" fmla="*/ 59 h 62"/>
                <a:gd name="T66" fmla="*/ 94 w 161"/>
                <a:gd name="T67" fmla="*/ 62 h 62"/>
                <a:gd name="T68" fmla="*/ 80 w 161"/>
                <a:gd name="T69" fmla="*/ 62 h 62"/>
                <a:gd name="T70" fmla="*/ 80 w 161"/>
                <a:gd name="T71" fmla="*/ 62 h 62"/>
                <a:gd name="T72" fmla="*/ 68 w 161"/>
                <a:gd name="T73" fmla="*/ 62 h 62"/>
                <a:gd name="T74" fmla="*/ 56 w 161"/>
                <a:gd name="T75" fmla="*/ 61 h 62"/>
                <a:gd name="T76" fmla="*/ 44 w 161"/>
                <a:gd name="T77" fmla="*/ 58 h 62"/>
                <a:gd name="T78" fmla="*/ 35 w 161"/>
                <a:gd name="T79" fmla="*/ 54 h 62"/>
                <a:gd name="T80" fmla="*/ 35 w 161"/>
                <a:gd name="T81" fmla="*/ 54 h 62"/>
                <a:gd name="T82" fmla="*/ 17 w 161"/>
                <a:gd name="T83" fmla="*/ 46 h 62"/>
                <a:gd name="T84" fmla="*/ 17 w 161"/>
                <a:gd name="T85" fmla="*/ 46 h 62"/>
                <a:gd name="T86" fmla="*/ 9 w 161"/>
                <a:gd name="T87" fmla="*/ 39 h 62"/>
                <a:gd name="T88" fmla="*/ 3 w 161"/>
                <a:gd name="T89" fmla="*/ 33 h 62"/>
                <a:gd name="T90" fmla="*/ 3 w 161"/>
                <a:gd name="T91" fmla="*/ 33 h 62"/>
                <a:gd name="T92" fmla="*/ 1 w 161"/>
                <a:gd name="T93" fmla="*/ 27 h 62"/>
                <a:gd name="T94" fmla="*/ 0 w 161"/>
                <a:gd name="T95" fmla="*/ 22 h 62"/>
                <a:gd name="T96" fmla="*/ 0 w 161"/>
                <a:gd name="T97" fmla="*/ 2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 h="62">
                  <a:moveTo>
                    <a:pt x="0" y="22"/>
                  </a:moveTo>
                  <a:lnTo>
                    <a:pt x="0" y="2"/>
                  </a:lnTo>
                  <a:lnTo>
                    <a:pt x="1" y="0"/>
                  </a:lnTo>
                  <a:lnTo>
                    <a:pt x="1" y="0"/>
                  </a:lnTo>
                  <a:lnTo>
                    <a:pt x="8" y="8"/>
                  </a:lnTo>
                  <a:lnTo>
                    <a:pt x="16" y="15"/>
                  </a:lnTo>
                  <a:lnTo>
                    <a:pt x="25" y="20"/>
                  </a:lnTo>
                  <a:lnTo>
                    <a:pt x="35" y="26"/>
                  </a:lnTo>
                  <a:lnTo>
                    <a:pt x="46" y="30"/>
                  </a:lnTo>
                  <a:lnTo>
                    <a:pt x="58" y="33"/>
                  </a:lnTo>
                  <a:lnTo>
                    <a:pt x="68" y="35"/>
                  </a:lnTo>
                  <a:lnTo>
                    <a:pt x="80" y="35"/>
                  </a:lnTo>
                  <a:lnTo>
                    <a:pt x="80" y="35"/>
                  </a:lnTo>
                  <a:lnTo>
                    <a:pt x="93" y="35"/>
                  </a:lnTo>
                  <a:lnTo>
                    <a:pt x="103" y="33"/>
                  </a:lnTo>
                  <a:lnTo>
                    <a:pt x="115" y="30"/>
                  </a:lnTo>
                  <a:lnTo>
                    <a:pt x="126" y="26"/>
                  </a:lnTo>
                  <a:lnTo>
                    <a:pt x="135" y="20"/>
                  </a:lnTo>
                  <a:lnTo>
                    <a:pt x="145" y="15"/>
                  </a:lnTo>
                  <a:lnTo>
                    <a:pt x="153" y="8"/>
                  </a:lnTo>
                  <a:lnTo>
                    <a:pt x="160" y="0"/>
                  </a:lnTo>
                  <a:lnTo>
                    <a:pt x="161" y="2"/>
                  </a:lnTo>
                  <a:lnTo>
                    <a:pt x="161" y="22"/>
                  </a:lnTo>
                  <a:lnTo>
                    <a:pt x="161" y="22"/>
                  </a:lnTo>
                  <a:lnTo>
                    <a:pt x="160" y="27"/>
                  </a:lnTo>
                  <a:lnTo>
                    <a:pt x="158" y="33"/>
                  </a:lnTo>
                  <a:lnTo>
                    <a:pt x="158" y="33"/>
                  </a:lnTo>
                  <a:lnTo>
                    <a:pt x="153" y="38"/>
                  </a:lnTo>
                  <a:lnTo>
                    <a:pt x="147" y="43"/>
                  </a:lnTo>
                  <a:lnTo>
                    <a:pt x="139" y="49"/>
                  </a:lnTo>
                  <a:lnTo>
                    <a:pt x="130" y="53"/>
                  </a:lnTo>
                  <a:lnTo>
                    <a:pt x="119" y="57"/>
                  </a:lnTo>
                  <a:lnTo>
                    <a:pt x="107" y="59"/>
                  </a:lnTo>
                  <a:lnTo>
                    <a:pt x="94" y="62"/>
                  </a:lnTo>
                  <a:lnTo>
                    <a:pt x="80" y="62"/>
                  </a:lnTo>
                  <a:lnTo>
                    <a:pt x="80" y="62"/>
                  </a:lnTo>
                  <a:lnTo>
                    <a:pt x="68" y="62"/>
                  </a:lnTo>
                  <a:lnTo>
                    <a:pt x="56" y="61"/>
                  </a:lnTo>
                  <a:lnTo>
                    <a:pt x="44" y="58"/>
                  </a:lnTo>
                  <a:lnTo>
                    <a:pt x="35" y="54"/>
                  </a:lnTo>
                  <a:lnTo>
                    <a:pt x="35" y="54"/>
                  </a:lnTo>
                  <a:lnTo>
                    <a:pt x="17" y="46"/>
                  </a:lnTo>
                  <a:lnTo>
                    <a:pt x="17" y="46"/>
                  </a:lnTo>
                  <a:lnTo>
                    <a:pt x="9" y="39"/>
                  </a:lnTo>
                  <a:lnTo>
                    <a:pt x="3" y="33"/>
                  </a:lnTo>
                  <a:lnTo>
                    <a:pt x="3" y="33"/>
                  </a:lnTo>
                  <a:lnTo>
                    <a:pt x="1" y="27"/>
                  </a:lnTo>
                  <a:lnTo>
                    <a:pt x="0" y="22"/>
                  </a:lnTo>
                  <a:lnTo>
                    <a:pt x="0" y="22"/>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2562"/>
            <p:cNvSpPr>
              <a:spLocks/>
            </p:cNvSpPr>
            <p:nvPr/>
          </p:nvSpPr>
          <p:spPr bwMode="auto">
            <a:xfrm>
              <a:off x="3678238" y="2312988"/>
              <a:ext cx="161925" cy="79375"/>
            </a:xfrm>
            <a:custGeom>
              <a:avLst/>
              <a:gdLst>
                <a:gd name="T0" fmla="*/ 203 w 203"/>
                <a:gd name="T1" fmla="*/ 0 h 99"/>
                <a:gd name="T2" fmla="*/ 203 w 203"/>
                <a:gd name="T3" fmla="*/ 0 h 99"/>
                <a:gd name="T4" fmla="*/ 203 w 203"/>
                <a:gd name="T5" fmla="*/ 8 h 99"/>
                <a:gd name="T6" fmla="*/ 203 w 203"/>
                <a:gd name="T7" fmla="*/ 8 h 99"/>
                <a:gd name="T8" fmla="*/ 202 w 203"/>
                <a:gd name="T9" fmla="*/ 24 h 99"/>
                <a:gd name="T10" fmla="*/ 198 w 203"/>
                <a:gd name="T11" fmla="*/ 39 h 99"/>
                <a:gd name="T12" fmla="*/ 190 w 203"/>
                <a:gd name="T13" fmla="*/ 52 h 99"/>
                <a:gd name="T14" fmla="*/ 181 w 203"/>
                <a:gd name="T15" fmla="*/ 64 h 99"/>
                <a:gd name="T16" fmla="*/ 181 w 203"/>
                <a:gd name="T17" fmla="*/ 64 h 99"/>
                <a:gd name="T18" fmla="*/ 174 w 203"/>
                <a:gd name="T19" fmla="*/ 72 h 99"/>
                <a:gd name="T20" fmla="*/ 166 w 203"/>
                <a:gd name="T21" fmla="*/ 79 h 99"/>
                <a:gd name="T22" fmla="*/ 156 w 203"/>
                <a:gd name="T23" fmla="*/ 84 h 99"/>
                <a:gd name="T24" fmla="*/ 147 w 203"/>
                <a:gd name="T25" fmla="*/ 90 h 99"/>
                <a:gd name="T26" fmla="*/ 136 w 203"/>
                <a:gd name="T27" fmla="*/ 94 h 99"/>
                <a:gd name="T28" fmla="*/ 124 w 203"/>
                <a:gd name="T29" fmla="*/ 97 h 99"/>
                <a:gd name="T30" fmla="*/ 114 w 203"/>
                <a:gd name="T31" fmla="*/ 99 h 99"/>
                <a:gd name="T32" fmla="*/ 101 w 203"/>
                <a:gd name="T33" fmla="*/ 99 h 99"/>
                <a:gd name="T34" fmla="*/ 101 w 203"/>
                <a:gd name="T35" fmla="*/ 99 h 99"/>
                <a:gd name="T36" fmla="*/ 89 w 203"/>
                <a:gd name="T37" fmla="*/ 99 h 99"/>
                <a:gd name="T38" fmla="*/ 79 w 203"/>
                <a:gd name="T39" fmla="*/ 97 h 99"/>
                <a:gd name="T40" fmla="*/ 67 w 203"/>
                <a:gd name="T41" fmla="*/ 94 h 99"/>
                <a:gd name="T42" fmla="*/ 56 w 203"/>
                <a:gd name="T43" fmla="*/ 90 h 99"/>
                <a:gd name="T44" fmla="*/ 46 w 203"/>
                <a:gd name="T45" fmla="*/ 84 h 99"/>
                <a:gd name="T46" fmla="*/ 37 w 203"/>
                <a:gd name="T47" fmla="*/ 79 h 99"/>
                <a:gd name="T48" fmla="*/ 29 w 203"/>
                <a:gd name="T49" fmla="*/ 72 h 99"/>
                <a:gd name="T50" fmla="*/ 22 w 203"/>
                <a:gd name="T51" fmla="*/ 64 h 99"/>
                <a:gd name="T52" fmla="*/ 22 w 203"/>
                <a:gd name="T53" fmla="*/ 64 h 99"/>
                <a:gd name="T54" fmla="*/ 13 w 203"/>
                <a:gd name="T55" fmla="*/ 52 h 99"/>
                <a:gd name="T56" fmla="*/ 5 w 203"/>
                <a:gd name="T57" fmla="*/ 39 h 99"/>
                <a:gd name="T58" fmla="*/ 1 w 203"/>
                <a:gd name="T59" fmla="*/ 24 h 99"/>
                <a:gd name="T60" fmla="*/ 0 w 203"/>
                <a:gd name="T61" fmla="*/ 8 h 99"/>
                <a:gd name="T62" fmla="*/ 0 w 203"/>
                <a:gd name="T63" fmla="*/ 8 h 99"/>
                <a:gd name="T64" fmla="*/ 0 w 203"/>
                <a:gd name="T65" fmla="*/ 0 h 99"/>
                <a:gd name="T66" fmla="*/ 0 w 203"/>
                <a:gd name="T67" fmla="*/ 0 h 99"/>
                <a:gd name="T68" fmla="*/ 0 w 203"/>
                <a:gd name="T69" fmla="*/ 5 h 99"/>
                <a:gd name="T70" fmla="*/ 2 w 203"/>
                <a:gd name="T71" fmla="*/ 11 h 99"/>
                <a:gd name="T72" fmla="*/ 4 w 203"/>
                <a:gd name="T73" fmla="*/ 16 h 99"/>
                <a:gd name="T74" fmla="*/ 8 w 203"/>
                <a:gd name="T75" fmla="*/ 22 h 99"/>
                <a:gd name="T76" fmla="*/ 17 w 203"/>
                <a:gd name="T77" fmla="*/ 31 h 99"/>
                <a:gd name="T78" fmla="*/ 29 w 203"/>
                <a:gd name="T79" fmla="*/ 40 h 99"/>
                <a:gd name="T80" fmla="*/ 45 w 203"/>
                <a:gd name="T81" fmla="*/ 47 h 99"/>
                <a:gd name="T82" fmla="*/ 61 w 203"/>
                <a:gd name="T83" fmla="*/ 52 h 99"/>
                <a:gd name="T84" fmla="*/ 81 w 203"/>
                <a:gd name="T85" fmla="*/ 55 h 99"/>
                <a:gd name="T86" fmla="*/ 101 w 203"/>
                <a:gd name="T87" fmla="*/ 56 h 99"/>
                <a:gd name="T88" fmla="*/ 101 w 203"/>
                <a:gd name="T89" fmla="*/ 56 h 99"/>
                <a:gd name="T90" fmla="*/ 122 w 203"/>
                <a:gd name="T91" fmla="*/ 55 h 99"/>
                <a:gd name="T92" fmla="*/ 142 w 203"/>
                <a:gd name="T93" fmla="*/ 52 h 99"/>
                <a:gd name="T94" fmla="*/ 158 w 203"/>
                <a:gd name="T95" fmla="*/ 47 h 99"/>
                <a:gd name="T96" fmla="*/ 174 w 203"/>
                <a:gd name="T97" fmla="*/ 40 h 99"/>
                <a:gd name="T98" fmla="*/ 186 w 203"/>
                <a:gd name="T99" fmla="*/ 31 h 99"/>
                <a:gd name="T100" fmla="*/ 195 w 203"/>
                <a:gd name="T101" fmla="*/ 22 h 99"/>
                <a:gd name="T102" fmla="*/ 199 w 203"/>
                <a:gd name="T103" fmla="*/ 16 h 99"/>
                <a:gd name="T104" fmla="*/ 201 w 203"/>
                <a:gd name="T105" fmla="*/ 11 h 99"/>
                <a:gd name="T106" fmla="*/ 203 w 203"/>
                <a:gd name="T107" fmla="*/ 5 h 99"/>
                <a:gd name="T108" fmla="*/ 203 w 203"/>
                <a:gd name="T109" fmla="*/ 0 h 99"/>
                <a:gd name="T110" fmla="*/ 203 w 203"/>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99">
                  <a:moveTo>
                    <a:pt x="203" y="0"/>
                  </a:moveTo>
                  <a:lnTo>
                    <a:pt x="203" y="0"/>
                  </a:lnTo>
                  <a:lnTo>
                    <a:pt x="203" y="8"/>
                  </a:lnTo>
                  <a:lnTo>
                    <a:pt x="203" y="8"/>
                  </a:lnTo>
                  <a:lnTo>
                    <a:pt x="202" y="24"/>
                  </a:lnTo>
                  <a:lnTo>
                    <a:pt x="198" y="39"/>
                  </a:lnTo>
                  <a:lnTo>
                    <a:pt x="190" y="52"/>
                  </a:lnTo>
                  <a:lnTo>
                    <a:pt x="181" y="64"/>
                  </a:lnTo>
                  <a:lnTo>
                    <a:pt x="181" y="64"/>
                  </a:lnTo>
                  <a:lnTo>
                    <a:pt x="174" y="72"/>
                  </a:lnTo>
                  <a:lnTo>
                    <a:pt x="166" y="79"/>
                  </a:lnTo>
                  <a:lnTo>
                    <a:pt x="156" y="84"/>
                  </a:lnTo>
                  <a:lnTo>
                    <a:pt x="147" y="90"/>
                  </a:lnTo>
                  <a:lnTo>
                    <a:pt x="136" y="94"/>
                  </a:lnTo>
                  <a:lnTo>
                    <a:pt x="124" y="97"/>
                  </a:lnTo>
                  <a:lnTo>
                    <a:pt x="114" y="99"/>
                  </a:lnTo>
                  <a:lnTo>
                    <a:pt x="101" y="99"/>
                  </a:lnTo>
                  <a:lnTo>
                    <a:pt x="101" y="99"/>
                  </a:lnTo>
                  <a:lnTo>
                    <a:pt x="89" y="99"/>
                  </a:lnTo>
                  <a:lnTo>
                    <a:pt x="79" y="97"/>
                  </a:lnTo>
                  <a:lnTo>
                    <a:pt x="67" y="94"/>
                  </a:lnTo>
                  <a:lnTo>
                    <a:pt x="56" y="90"/>
                  </a:lnTo>
                  <a:lnTo>
                    <a:pt x="46" y="84"/>
                  </a:lnTo>
                  <a:lnTo>
                    <a:pt x="37" y="79"/>
                  </a:lnTo>
                  <a:lnTo>
                    <a:pt x="29" y="72"/>
                  </a:lnTo>
                  <a:lnTo>
                    <a:pt x="22" y="64"/>
                  </a:lnTo>
                  <a:lnTo>
                    <a:pt x="22" y="64"/>
                  </a:lnTo>
                  <a:lnTo>
                    <a:pt x="13" y="52"/>
                  </a:lnTo>
                  <a:lnTo>
                    <a:pt x="5" y="39"/>
                  </a:lnTo>
                  <a:lnTo>
                    <a:pt x="1" y="24"/>
                  </a:lnTo>
                  <a:lnTo>
                    <a:pt x="0" y="8"/>
                  </a:lnTo>
                  <a:lnTo>
                    <a:pt x="0" y="8"/>
                  </a:lnTo>
                  <a:lnTo>
                    <a:pt x="0" y="0"/>
                  </a:ln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lnTo>
                    <a:pt x="203" y="0"/>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Freeform 2563"/>
            <p:cNvSpPr>
              <a:spLocks/>
            </p:cNvSpPr>
            <p:nvPr/>
          </p:nvSpPr>
          <p:spPr bwMode="auto">
            <a:xfrm>
              <a:off x="3678238" y="2246313"/>
              <a:ext cx="161925" cy="111125"/>
            </a:xfrm>
            <a:custGeom>
              <a:avLst/>
              <a:gdLst>
                <a:gd name="T0" fmla="*/ 203 w 203"/>
                <a:gd name="T1" fmla="*/ 67 h 139"/>
                <a:gd name="T2" fmla="*/ 203 w 203"/>
                <a:gd name="T3" fmla="*/ 67 h 139"/>
                <a:gd name="T4" fmla="*/ 203 w 203"/>
                <a:gd name="T5" fmla="*/ 83 h 139"/>
                <a:gd name="T6" fmla="*/ 203 w 203"/>
                <a:gd name="T7" fmla="*/ 83 h 139"/>
                <a:gd name="T8" fmla="*/ 203 w 203"/>
                <a:gd name="T9" fmla="*/ 88 h 139"/>
                <a:gd name="T10" fmla="*/ 201 w 203"/>
                <a:gd name="T11" fmla="*/ 94 h 139"/>
                <a:gd name="T12" fmla="*/ 199 w 203"/>
                <a:gd name="T13" fmla="*/ 99 h 139"/>
                <a:gd name="T14" fmla="*/ 195 w 203"/>
                <a:gd name="T15" fmla="*/ 105 h 139"/>
                <a:gd name="T16" fmla="*/ 186 w 203"/>
                <a:gd name="T17" fmla="*/ 114 h 139"/>
                <a:gd name="T18" fmla="*/ 174 w 203"/>
                <a:gd name="T19" fmla="*/ 123 h 139"/>
                <a:gd name="T20" fmla="*/ 158 w 203"/>
                <a:gd name="T21" fmla="*/ 130 h 139"/>
                <a:gd name="T22" fmla="*/ 142 w 203"/>
                <a:gd name="T23" fmla="*/ 135 h 139"/>
                <a:gd name="T24" fmla="*/ 122 w 203"/>
                <a:gd name="T25" fmla="*/ 138 h 139"/>
                <a:gd name="T26" fmla="*/ 101 w 203"/>
                <a:gd name="T27" fmla="*/ 139 h 139"/>
                <a:gd name="T28" fmla="*/ 101 w 203"/>
                <a:gd name="T29" fmla="*/ 139 h 139"/>
                <a:gd name="T30" fmla="*/ 81 w 203"/>
                <a:gd name="T31" fmla="*/ 138 h 139"/>
                <a:gd name="T32" fmla="*/ 61 w 203"/>
                <a:gd name="T33" fmla="*/ 135 h 139"/>
                <a:gd name="T34" fmla="*/ 45 w 203"/>
                <a:gd name="T35" fmla="*/ 130 h 139"/>
                <a:gd name="T36" fmla="*/ 29 w 203"/>
                <a:gd name="T37" fmla="*/ 123 h 139"/>
                <a:gd name="T38" fmla="*/ 17 w 203"/>
                <a:gd name="T39" fmla="*/ 114 h 139"/>
                <a:gd name="T40" fmla="*/ 8 w 203"/>
                <a:gd name="T41" fmla="*/ 105 h 139"/>
                <a:gd name="T42" fmla="*/ 4 w 203"/>
                <a:gd name="T43" fmla="*/ 99 h 139"/>
                <a:gd name="T44" fmla="*/ 2 w 203"/>
                <a:gd name="T45" fmla="*/ 94 h 139"/>
                <a:gd name="T46" fmla="*/ 0 w 203"/>
                <a:gd name="T47" fmla="*/ 88 h 139"/>
                <a:gd name="T48" fmla="*/ 0 w 203"/>
                <a:gd name="T49" fmla="*/ 83 h 139"/>
                <a:gd name="T50" fmla="*/ 0 w 203"/>
                <a:gd name="T51" fmla="*/ 83 h 139"/>
                <a:gd name="T52" fmla="*/ 0 w 203"/>
                <a:gd name="T53" fmla="*/ 67 h 139"/>
                <a:gd name="T54" fmla="*/ 0 w 203"/>
                <a:gd name="T55" fmla="*/ 67 h 139"/>
                <a:gd name="T56" fmla="*/ 0 w 203"/>
                <a:gd name="T57" fmla="*/ 60 h 139"/>
                <a:gd name="T58" fmla="*/ 1 w 203"/>
                <a:gd name="T59" fmla="*/ 54 h 139"/>
                <a:gd name="T60" fmla="*/ 4 w 203"/>
                <a:gd name="T61" fmla="*/ 48 h 139"/>
                <a:gd name="T62" fmla="*/ 6 w 203"/>
                <a:gd name="T63" fmla="*/ 42 h 139"/>
                <a:gd name="T64" fmla="*/ 10 w 203"/>
                <a:gd name="T65" fmla="*/ 36 h 139"/>
                <a:gd name="T66" fmla="*/ 16 w 203"/>
                <a:gd name="T67" fmla="*/ 31 h 139"/>
                <a:gd name="T68" fmla="*/ 21 w 203"/>
                <a:gd name="T69" fmla="*/ 25 h 139"/>
                <a:gd name="T70" fmla="*/ 28 w 203"/>
                <a:gd name="T71" fmla="*/ 21 h 139"/>
                <a:gd name="T72" fmla="*/ 28 w 203"/>
                <a:gd name="T73" fmla="*/ 21 h 139"/>
                <a:gd name="T74" fmla="*/ 41 w 203"/>
                <a:gd name="T75" fmla="*/ 13 h 139"/>
                <a:gd name="T76" fmla="*/ 41 w 203"/>
                <a:gd name="T77" fmla="*/ 13 h 139"/>
                <a:gd name="T78" fmla="*/ 55 w 203"/>
                <a:gd name="T79" fmla="*/ 7 h 139"/>
                <a:gd name="T80" fmla="*/ 69 w 203"/>
                <a:gd name="T81" fmla="*/ 3 h 139"/>
                <a:gd name="T82" fmla="*/ 85 w 203"/>
                <a:gd name="T83" fmla="*/ 1 h 139"/>
                <a:gd name="T84" fmla="*/ 101 w 203"/>
                <a:gd name="T85" fmla="*/ 0 h 139"/>
                <a:gd name="T86" fmla="*/ 101 w 203"/>
                <a:gd name="T87" fmla="*/ 0 h 139"/>
                <a:gd name="T88" fmla="*/ 122 w 203"/>
                <a:gd name="T89" fmla="*/ 1 h 139"/>
                <a:gd name="T90" fmla="*/ 142 w 203"/>
                <a:gd name="T91" fmla="*/ 5 h 139"/>
                <a:gd name="T92" fmla="*/ 158 w 203"/>
                <a:gd name="T93" fmla="*/ 12 h 139"/>
                <a:gd name="T94" fmla="*/ 174 w 203"/>
                <a:gd name="T95" fmla="*/ 20 h 139"/>
                <a:gd name="T96" fmla="*/ 186 w 203"/>
                <a:gd name="T97" fmla="*/ 29 h 139"/>
                <a:gd name="T98" fmla="*/ 191 w 203"/>
                <a:gd name="T99" fmla="*/ 35 h 139"/>
                <a:gd name="T100" fmla="*/ 195 w 203"/>
                <a:gd name="T101" fmla="*/ 42 h 139"/>
                <a:gd name="T102" fmla="*/ 199 w 203"/>
                <a:gd name="T103" fmla="*/ 47 h 139"/>
                <a:gd name="T104" fmla="*/ 201 w 203"/>
                <a:gd name="T105" fmla="*/ 54 h 139"/>
                <a:gd name="T106" fmla="*/ 203 w 203"/>
                <a:gd name="T107" fmla="*/ 60 h 139"/>
                <a:gd name="T108" fmla="*/ 203 w 203"/>
                <a:gd name="T109" fmla="*/ 67 h 139"/>
                <a:gd name="T110" fmla="*/ 203 w 203"/>
                <a:gd name="T111" fmla="*/ 6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3" h="139">
                  <a:moveTo>
                    <a:pt x="203" y="67"/>
                  </a:moveTo>
                  <a:lnTo>
                    <a:pt x="203" y="67"/>
                  </a:lnTo>
                  <a:lnTo>
                    <a:pt x="203" y="83"/>
                  </a:lnTo>
                  <a:lnTo>
                    <a:pt x="203" y="83"/>
                  </a:lnTo>
                  <a:lnTo>
                    <a:pt x="203" y="88"/>
                  </a:lnTo>
                  <a:lnTo>
                    <a:pt x="201" y="94"/>
                  </a:lnTo>
                  <a:lnTo>
                    <a:pt x="199" y="99"/>
                  </a:lnTo>
                  <a:lnTo>
                    <a:pt x="195" y="105"/>
                  </a:lnTo>
                  <a:lnTo>
                    <a:pt x="186" y="114"/>
                  </a:lnTo>
                  <a:lnTo>
                    <a:pt x="174" y="123"/>
                  </a:lnTo>
                  <a:lnTo>
                    <a:pt x="158" y="130"/>
                  </a:lnTo>
                  <a:lnTo>
                    <a:pt x="142" y="135"/>
                  </a:lnTo>
                  <a:lnTo>
                    <a:pt x="122" y="138"/>
                  </a:lnTo>
                  <a:lnTo>
                    <a:pt x="101" y="139"/>
                  </a:lnTo>
                  <a:lnTo>
                    <a:pt x="101" y="139"/>
                  </a:lnTo>
                  <a:lnTo>
                    <a:pt x="81" y="138"/>
                  </a:lnTo>
                  <a:lnTo>
                    <a:pt x="61" y="135"/>
                  </a:lnTo>
                  <a:lnTo>
                    <a:pt x="45" y="130"/>
                  </a:lnTo>
                  <a:lnTo>
                    <a:pt x="29" y="123"/>
                  </a:lnTo>
                  <a:lnTo>
                    <a:pt x="17" y="114"/>
                  </a:lnTo>
                  <a:lnTo>
                    <a:pt x="8" y="105"/>
                  </a:lnTo>
                  <a:lnTo>
                    <a:pt x="4" y="99"/>
                  </a:lnTo>
                  <a:lnTo>
                    <a:pt x="2" y="94"/>
                  </a:lnTo>
                  <a:lnTo>
                    <a:pt x="0" y="88"/>
                  </a:lnTo>
                  <a:lnTo>
                    <a:pt x="0" y="83"/>
                  </a:lnTo>
                  <a:lnTo>
                    <a:pt x="0" y="83"/>
                  </a:lnTo>
                  <a:lnTo>
                    <a:pt x="0" y="67"/>
                  </a:lnTo>
                  <a:lnTo>
                    <a:pt x="0" y="67"/>
                  </a:lnTo>
                  <a:lnTo>
                    <a:pt x="0" y="60"/>
                  </a:lnTo>
                  <a:lnTo>
                    <a:pt x="1" y="54"/>
                  </a:lnTo>
                  <a:lnTo>
                    <a:pt x="4" y="48"/>
                  </a:lnTo>
                  <a:lnTo>
                    <a:pt x="6" y="42"/>
                  </a:lnTo>
                  <a:lnTo>
                    <a:pt x="10" y="36"/>
                  </a:lnTo>
                  <a:lnTo>
                    <a:pt x="16" y="31"/>
                  </a:lnTo>
                  <a:lnTo>
                    <a:pt x="21" y="25"/>
                  </a:lnTo>
                  <a:lnTo>
                    <a:pt x="28" y="21"/>
                  </a:lnTo>
                  <a:lnTo>
                    <a:pt x="28" y="21"/>
                  </a:lnTo>
                  <a:lnTo>
                    <a:pt x="41" y="13"/>
                  </a:lnTo>
                  <a:lnTo>
                    <a:pt x="41" y="13"/>
                  </a:lnTo>
                  <a:lnTo>
                    <a:pt x="55" y="7"/>
                  </a:lnTo>
                  <a:lnTo>
                    <a:pt x="69" y="3"/>
                  </a:lnTo>
                  <a:lnTo>
                    <a:pt x="85" y="1"/>
                  </a:lnTo>
                  <a:lnTo>
                    <a:pt x="101" y="0"/>
                  </a:lnTo>
                  <a:lnTo>
                    <a:pt x="101" y="0"/>
                  </a:lnTo>
                  <a:lnTo>
                    <a:pt x="122" y="1"/>
                  </a:lnTo>
                  <a:lnTo>
                    <a:pt x="142" y="5"/>
                  </a:lnTo>
                  <a:lnTo>
                    <a:pt x="158" y="12"/>
                  </a:lnTo>
                  <a:lnTo>
                    <a:pt x="174" y="20"/>
                  </a:lnTo>
                  <a:lnTo>
                    <a:pt x="186" y="29"/>
                  </a:lnTo>
                  <a:lnTo>
                    <a:pt x="191" y="35"/>
                  </a:lnTo>
                  <a:lnTo>
                    <a:pt x="195" y="42"/>
                  </a:lnTo>
                  <a:lnTo>
                    <a:pt x="199" y="47"/>
                  </a:lnTo>
                  <a:lnTo>
                    <a:pt x="201" y="54"/>
                  </a:lnTo>
                  <a:lnTo>
                    <a:pt x="203" y="60"/>
                  </a:lnTo>
                  <a:lnTo>
                    <a:pt x="203" y="67"/>
                  </a:lnTo>
                  <a:lnTo>
                    <a:pt x="203" y="67"/>
                  </a:lnTo>
                  <a:close/>
                </a:path>
              </a:pathLst>
            </a:custGeom>
            <a:solidFill>
              <a:srgbClr val="A0B2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Freeform 2564"/>
            <p:cNvSpPr>
              <a:spLocks/>
            </p:cNvSpPr>
            <p:nvPr/>
          </p:nvSpPr>
          <p:spPr bwMode="auto">
            <a:xfrm>
              <a:off x="3678238" y="2205038"/>
              <a:ext cx="161925" cy="95250"/>
            </a:xfrm>
            <a:custGeom>
              <a:avLst/>
              <a:gdLst>
                <a:gd name="T0" fmla="*/ 203 w 203"/>
                <a:gd name="T1" fmla="*/ 102 h 121"/>
                <a:gd name="T2" fmla="*/ 203 w 203"/>
                <a:gd name="T3" fmla="*/ 121 h 121"/>
                <a:gd name="T4" fmla="*/ 201 w 203"/>
                <a:gd name="T5" fmla="*/ 108 h 121"/>
                <a:gd name="T6" fmla="*/ 195 w 203"/>
                <a:gd name="T7" fmla="*/ 96 h 121"/>
                <a:gd name="T8" fmla="*/ 186 w 203"/>
                <a:gd name="T9" fmla="*/ 83 h 121"/>
                <a:gd name="T10" fmla="*/ 158 w 203"/>
                <a:gd name="T11" fmla="*/ 66 h 121"/>
                <a:gd name="T12" fmla="*/ 122 w 203"/>
                <a:gd name="T13" fmla="*/ 55 h 121"/>
                <a:gd name="T14" fmla="*/ 101 w 203"/>
                <a:gd name="T15" fmla="*/ 54 h 121"/>
                <a:gd name="T16" fmla="*/ 69 w 203"/>
                <a:gd name="T17" fmla="*/ 57 h 121"/>
                <a:gd name="T18" fmla="*/ 41 w 203"/>
                <a:gd name="T19" fmla="*/ 67 h 121"/>
                <a:gd name="T20" fmla="*/ 28 w 203"/>
                <a:gd name="T21" fmla="*/ 75 h 121"/>
                <a:gd name="T22" fmla="*/ 21 w 203"/>
                <a:gd name="T23" fmla="*/ 79 h 121"/>
                <a:gd name="T24" fmla="*/ 10 w 203"/>
                <a:gd name="T25" fmla="*/ 90 h 121"/>
                <a:gd name="T26" fmla="*/ 4 w 203"/>
                <a:gd name="T27" fmla="*/ 102 h 121"/>
                <a:gd name="T28" fmla="*/ 0 w 203"/>
                <a:gd name="T29" fmla="*/ 114 h 121"/>
                <a:gd name="T30" fmla="*/ 0 w 203"/>
                <a:gd name="T31" fmla="*/ 121 h 121"/>
                <a:gd name="T32" fmla="*/ 0 w 203"/>
                <a:gd name="T33" fmla="*/ 102 h 121"/>
                <a:gd name="T34" fmla="*/ 2 w 203"/>
                <a:gd name="T35" fmla="*/ 82 h 121"/>
                <a:gd name="T36" fmla="*/ 8 w 203"/>
                <a:gd name="T37" fmla="*/ 62 h 121"/>
                <a:gd name="T38" fmla="*/ 17 w 203"/>
                <a:gd name="T39" fmla="*/ 46 h 121"/>
                <a:gd name="T40" fmla="*/ 29 w 203"/>
                <a:gd name="T41" fmla="*/ 30 h 121"/>
                <a:gd name="T42" fmla="*/ 45 w 203"/>
                <a:gd name="T43" fmla="*/ 18 h 121"/>
                <a:gd name="T44" fmla="*/ 61 w 203"/>
                <a:gd name="T45" fmla="*/ 8 h 121"/>
                <a:gd name="T46" fmla="*/ 81 w 203"/>
                <a:gd name="T47" fmla="*/ 3 h 121"/>
                <a:gd name="T48" fmla="*/ 101 w 203"/>
                <a:gd name="T49" fmla="*/ 0 h 121"/>
                <a:gd name="T50" fmla="*/ 112 w 203"/>
                <a:gd name="T51" fmla="*/ 0 h 121"/>
                <a:gd name="T52" fmla="*/ 132 w 203"/>
                <a:gd name="T53" fmla="*/ 4 h 121"/>
                <a:gd name="T54" fmla="*/ 150 w 203"/>
                <a:gd name="T55" fmla="*/ 12 h 121"/>
                <a:gd name="T56" fmla="*/ 166 w 203"/>
                <a:gd name="T57" fmla="*/ 23 h 121"/>
                <a:gd name="T58" fmla="*/ 181 w 203"/>
                <a:gd name="T59" fmla="*/ 38 h 121"/>
                <a:gd name="T60" fmla="*/ 191 w 203"/>
                <a:gd name="T61" fmla="*/ 54 h 121"/>
                <a:gd name="T62" fmla="*/ 199 w 203"/>
                <a:gd name="T63" fmla="*/ 71 h 121"/>
                <a:gd name="T64" fmla="*/ 203 w 203"/>
                <a:gd name="T65" fmla="*/ 92 h 121"/>
                <a:gd name="T66" fmla="*/ 203 w 203"/>
                <a:gd name="T67"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3" h="121">
                  <a:moveTo>
                    <a:pt x="203" y="102"/>
                  </a:moveTo>
                  <a:lnTo>
                    <a:pt x="203" y="102"/>
                  </a:lnTo>
                  <a:lnTo>
                    <a:pt x="203" y="121"/>
                  </a:lnTo>
                  <a:lnTo>
                    <a:pt x="203" y="121"/>
                  </a:lnTo>
                  <a:lnTo>
                    <a:pt x="203" y="114"/>
                  </a:lnTo>
                  <a:lnTo>
                    <a:pt x="201" y="108"/>
                  </a:lnTo>
                  <a:lnTo>
                    <a:pt x="199" y="101"/>
                  </a:lnTo>
                  <a:lnTo>
                    <a:pt x="195" y="96"/>
                  </a:lnTo>
                  <a:lnTo>
                    <a:pt x="191" y="89"/>
                  </a:lnTo>
                  <a:lnTo>
                    <a:pt x="186" y="83"/>
                  </a:lnTo>
                  <a:lnTo>
                    <a:pt x="174" y="74"/>
                  </a:lnTo>
                  <a:lnTo>
                    <a:pt x="158" y="66"/>
                  </a:lnTo>
                  <a:lnTo>
                    <a:pt x="142" y="59"/>
                  </a:lnTo>
                  <a:lnTo>
                    <a:pt x="122" y="55"/>
                  </a:lnTo>
                  <a:lnTo>
                    <a:pt x="101" y="54"/>
                  </a:lnTo>
                  <a:lnTo>
                    <a:pt x="101" y="54"/>
                  </a:lnTo>
                  <a:lnTo>
                    <a:pt x="85" y="55"/>
                  </a:lnTo>
                  <a:lnTo>
                    <a:pt x="69" y="57"/>
                  </a:lnTo>
                  <a:lnTo>
                    <a:pt x="55" y="61"/>
                  </a:lnTo>
                  <a:lnTo>
                    <a:pt x="41" y="67"/>
                  </a:lnTo>
                  <a:lnTo>
                    <a:pt x="41" y="67"/>
                  </a:lnTo>
                  <a:lnTo>
                    <a:pt x="28" y="75"/>
                  </a:lnTo>
                  <a:lnTo>
                    <a:pt x="28" y="75"/>
                  </a:lnTo>
                  <a:lnTo>
                    <a:pt x="21" y="79"/>
                  </a:lnTo>
                  <a:lnTo>
                    <a:pt x="16" y="85"/>
                  </a:lnTo>
                  <a:lnTo>
                    <a:pt x="10" y="90"/>
                  </a:lnTo>
                  <a:lnTo>
                    <a:pt x="6" y="96"/>
                  </a:lnTo>
                  <a:lnTo>
                    <a:pt x="4" y="102"/>
                  </a:lnTo>
                  <a:lnTo>
                    <a:pt x="1" y="108"/>
                  </a:lnTo>
                  <a:lnTo>
                    <a:pt x="0" y="114"/>
                  </a:lnTo>
                  <a:lnTo>
                    <a:pt x="0" y="121"/>
                  </a:lnTo>
                  <a:lnTo>
                    <a:pt x="0" y="121"/>
                  </a:lnTo>
                  <a:lnTo>
                    <a:pt x="0" y="102"/>
                  </a:lnTo>
                  <a:lnTo>
                    <a:pt x="0" y="102"/>
                  </a:lnTo>
                  <a:lnTo>
                    <a:pt x="0" y="92"/>
                  </a:lnTo>
                  <a:lnTo>
                    <a:pt x="2" y="82"/>
                  </a:lnTo>
                  <a:lnTo>
                    <a:pt x="4" y="71"/>
                  </a:lnTo>
                  <a:lnTo>
                    <a:pt x="8" y="62"/>
                  </a:lnTo>
                  <a:lnTo>
                    <a:pt x="12" y="54"/>
                  </a:lnTo>
                  <a:lnTo>
                    <a:pt x="17" y="46"/>
                  </a:lnTo>
                  <a:lnTo>
                    <a:pt x="22" y="38"/>
                  </a:lnTo>
                  <a:lnTo>
                    <a:pt x="29" y="30"/>
                  </a:lnTo>
                  <a:lnTo>
                    <a:pt x="37" y="23"/>
                  </a:lnTo>
                  <a:lnTo>
                    <a:pt x="45" y="18"/>
                  </a:lnTo>
                  <a:lnTo>
                    <a:pt x="53" y="12"/>
                  </a:lnTo>
                  <a:lnTo>
                    <a:pt x="61" y="8"/>
                  </a:lnTo>
                  <a:lnTo>
                    <a:pt x="71" y="4"/>
                  </a:lnTo>
                  <a:lnTo>
                    <a:pt x="81" y="3"/>
                  </a:lnTo>
                  <a:lnTo>
                    <a:pt x="91" y="0"/>
                  </a:lnTo>
                  <a:lnTo>
                    <a:pt x="101" y="0"/>
                  </a:lnTo>
                  <a:lnTo>
                    <a:pt x="101" y="0"/>
                  </a:lnTo>
                  <a:lnTo>
                    <a:pt x="112" y="0"/>
                  </a:lnTo>
                  <a:lnTo>
                    <a:pt x="122" y="3"/>
                  </a:lnTo>
                  <a:lnTo>
                    <a:pt x="132" y="4"/>
                  </a:lnTo>
                  <a:lnTo>
                    <a:pt x="142" y="8"/>
                  </a:lnTo>
                  <a:lnTo>
                    <a:pt x="150" y="12"/>
                  </a:lnTo>
                  <a:lnTo>
                    <a:pt x="158" y="18"/>
                  </a:lnTo>
                  <a:lnTo>
                    <a:pt x="166" y="23"/>
                  </a:lnTo>
                  <a:lnTo>
                    <a:pt x="174" y="30"/>
                  </a:lnTo>
                  <a:lnTo>
                    <a:pt x="181" y="38"/>
                  </a:lnTo>
                  <a:lnTo>
                    <a:pt x="186" y="46"/>
                  </a:lnTo>
                  <a:lnTo>
                    <a:pt x="191" y="54"/>
                  </a:lnTo>
                  <a:lnTo>
                    <a:pt x="195" y="62"/>
                  </a:lnTo>
                  <a:lnTo>
                    <a:pt x="199" y="71"/>
                  </a:lnTo>
                  <a:lnTo>
                    <a:pt x="201" y="82"/>
                  </a:lnTo>
                  <a:lnTo>
                    <a:pt x="203" y="92"/>
                  </a:lnTo>
                  <a:lnTo>
                    <a:pt x="203" y="102"/>
                  </a:lnTo>
                  <a:lnTo>
                    <a:pt x="203" y="102"/>
                  </a:lnTo>
                  <a:close/>
                </a:path>
              </a:pathLst>
            </a:custGeom>
            <a:solidFill>
              <a:srgbClr val="E6E6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Freeform 2565"/>
            <p:cNvSpPr>
              <a:spLocks/>
            </p:cNvSpPr>
            <p:nvPr/>
          </p:nvSpPr>
          <p:spPr bwMode="auto">
            <a:xfrm>
              <a:off x="3657600" y="2389188"/>
              <a:ext cx="203200" cy="44450"/>
            </a:xfrm>
            <a:custGeom>
              <a:avLst/>
              <a:gdLst>
                <a:gd name="T0" fmla="*/ 205 w 256"/>
                <a:gd name="T1" fmla="*/ 0 h 56"/>
                <a:gd name="T2" fmla="*/ 205 w 256"/>
                <a:gd name="T3" fmla="*/ 0 h 56"/>
                <a:gd name="T4" fmla="*/ 219 w 256"/>
                <a:gd name="T5" fmla="*/ 4 h 56"/>
                <a:gd name="T6" fmla="*/ 231 w 256"/>
                <a:gd name="T7" fmla="*/ 10 h 56"/>
                <a:gd name="T8" fmla="*/ 243 w 256"/>
                <a:gd name="T9" fmla="*/ 17 h 56"/>
                <a:gd name="T10" fmla="*/ 252 w 256"/>
                <a:gd name="T11" fmla="*/ 24 h 56"/>
                <a:gd name="T12" fmla="*/ 252 w 256"/>
                <a:gd name="T13" fmla="*/ 24 h 56"/>
                <a:gd name="T14" fmla="*/ 253 w 256"/>
                <a:gd name="T15" fmla="*/ 26 h 56"/>
                <a:gd name="T16" fmla="*/ 255 w 256"/>
                <a:gd name="T17" fmla="*/ 29 h 56"/>
                <a:gd name="T18" fmla="*/ 256 w 256"/>
                <a:gd name="T19" fmla="*/ 33 h 56"/>
                <a:gd name="T20" fmla="*/ 255 w 256"/>
                <a:gd name="T21" fmla="*/ 36 h 56"/>
                <a:gd name="T22" fmla="*/ 255 w 256"/>
                <a:gd name="T23" fmla="*/ 38 h 56"/>
                <a:gd name="T24" fmla="*/ 252 w 256"/>
                <a:gd name="T25" fmla="*/ 41 h 56"/>
                <a:gd name="T26" fmla="*/ 249 w 256"/>
                <a:gd name="T27" fmla="*/ 44 h 56"/>
                <a:gd name="T28" fmla="*/ 245 w 256"/>
                <a:gd name="T29" fmla="*/ 45 h 56"/>
                <a:gd name="T30" fmla="*/ 245 w 256"/>
                <a:gd name="T31" fmla="*/ 45 h 56"/>
                <a:gd name="T32" fmla="*/ 225 w 256"/>
                <a:gd name="T33" fmla="*/ 48 h 56"/>
                <a:gd name="T34" fmla="*/ 198 w 256"/>
                <a:gd name="T35" fmla="*/ 52 h 56"/>
                <a:gd name="T36" fmla="*/ 165 w 256"/>
                <a:gd name="T37" fmla="*/ 54 h 56"/>
                <a:gd name="T38" fmla="*/ 127 w 256"/>
                <a:gd name="T39" fmla="*/ 56 h 56"/>
                <a:gd name="T40" fmla="*/ 127 w 256"/>
                <a:gd name="T41" fmla="*/ 56 h 56"/>
                <a:gd name="T42" fmla="*/ 90 w 256"/>
                <a:gd name="T43" fmla="*/ 54 h 56"/>
                <a:gd name="T44" fmla="*/ 56 w 256"/>
                <a:gd name="T45" fmla="*/ 52 h 56"/>
                <a:gd name="T46" fmla="*/ 30 w 256"/>
                <a:gd name="T47" fmla="*/ 48 h 56"/>
                <a:gd name="T48" fmla="*/ 9 w 256"/>
                <a:gd name="T49" fmla="*/ 45 h 56"/>
                <a:gd name="T50" fmla="*/ 9 w 256"/>
                <a:gd name="T51" fmla="*/ 45 h 56"/>
                <a:gd name="T52" fmla="*/ 7 w 256"/>
                <a:gd name="T53" fmla="*/ 44 h 56"/>
                <a:gd name="T54" fmla="*/ 3 w 256"/>
                <a:gd name="T55" fmla="*/ 41 h 56"/>
                <a:gd name="T56" fmla="*/ 1 w 256"/>
                <a:gd name="T57" fmla="*/ 38 h 56"/>
                <a:gd name="T58" fmla="*/ 0 w 256"/>
                <a:gd name="T59" fmla="*/ 36 h 56"/>
                <a:gd name="T60" fmla="*/ 0 w 256"/>
                <a:gd name="T61" fmla="*/ 33 h 56"/>
                <a:gd name="T62" fmla="*/ 0 w 256"/>
                <a:gd name="T63" fmla="*/ 29 h 56"/>
                <a:gd name="T64" fmla="*/ 1 w 256"/>
                <a:gd name="T65" fmla="*/ 26 h 56"/>
                <a:gd name="T66" fmla="*/ 4 w 256"/>
                <a:gd name="T67" fmla="*/ 24 h 56"/>
                <a:gd name="T68" fmla="*/ 4 w 256"/>
                <a:gd name="T69" fmla="*/ 24 h 56"/>
                <a:gd name="T70" fmla="*/ 14 w 256"/>
                <a:gd name="T71" fmla="*/ 17 h 56"/>
                <a:gd name="T72" fmla="*/ 24 w 256"/>
                <a:gd name="T73" fmla="*/ 10 h 56"/>
                <a:gd name="T74" fmla="*/ 36 w 256"/>
                <a:gd name="T75" fmla="*/ 5 h 56"/>
                <a:gd name="T76" fmla="*/ 50 w 25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6" h="56">
                  <a:moveTo>
                    <a:pt x="205" y="0"/>
                  </a:moveTo>
                  <a:lnTo>
                    <a:pt x="205" y="0"/>
                  </a:lnTo>
                  <a:lnTo>
                    <a:pt x="219" y="4"/>
                  </a:lnTo>
                  <a:lnTo>
                    <a:pt x="231" y="10"/>
                  </a:lnTo>
                  <a:lnTo>
                    <a:pt x="243" y="17"/>
                  </a:lnTo>
                  <a:lnTo>
                    <a:pt x="252" y="24"/>
                  </a:lnTo>
                  <a:lnTo>
                    <a:pt x="252" y="24"/>
                  </a:lnTo>
                  <a:lnTo>
                    <a:pt x="253" y="26"/>
                  </a:lnTo>
                  <a:lnTo>
                    <a:pt x="255" y="29"/>
                  </a:lnTo>
                  <a:lnTo>
                    <a:pt x="256" y="33"/>
                  </a:lnTo>
                  <a:lnTo>
                    <a:pt x="255" y="36"/>
                  </a:lnTo>
                  <a:lnTo>
                    <a:pt x="255" y="38"/>
                  </a:lnTo>
                  <a:lnTo>
                    <a:pt x="252" y="41"/>
                  </a:lnTo>
                  <a:lnTo>
                    <a:pt x="249" y="44"/>
                  </a:lnTo>
                  <a:lnTo>
                    <a:pt x="245" y="45"/>
                  </a:lnTo>
                  <a:lnTo>
                    <a:pt x="245" y="45"/>
                  </a:lnTo>
                  <a:lnTo>
                    <a:pt x="225" y="48"/>
                  </a:lnTo>
                  <a:lnTo>
                    <a:pt x="198" y="52"/>
                  </a:lnTo>
                  <a:lnTo>
                    <a:pt x="165" y="54"/>
                  </a:lnTo>
                  <a:lnTo>
                    <a:pt x="127" y="56"/>
                  </a:lnTo>
                  <a:lnTo>
                    <a:pt x="127" y="56"/>
                  </a:lnTo>
                  <a:lnTo>
                    <a:pt x="90" y="54"/>
                  </a:lnTo>
                  <a:lnTo>
                    <a:pt x="56" y="52"/>
                  </a:lnTo>
                  <a:lnTo>
                    <a:pt x="30" y="48"/>
                  </a:lnTo>
                  <a:lnTo>
                    <a:pt x="9" y="45"/>
                  </a:lnTo>
                  <a:lnTo>
                    <a:pt x="9" y="45"/>
                  </a:lnTo>
                  <a:lnTo>
                    <a:pt x="7" y="44"/>
                  </a:lnTo>
                  <a:lnTo>
                    <a:pt x="3" y="41"/>
                  </a:lnTo>
                  <a:lnTo>
                    <a:pt x="1" y="38"/>
                  </a:lnTo>
                  <a:lnTo>
                    <a:pt x="0" y="36"/>
                  </a:lnTo>
                  <a:lnTo>
                    <a:pt x="0" y="33"/>
                  </a:lnTo>
                  <a:lnTo>
                    <a:pt x="0" y="29"/>
                  </a:lnTo>
                  <a:lnTo>
                    <a:pt x="1" y="26"/>
                  </a:lnTo>
                  <a:lnTo>
                    <a:pt x="4" y="24"/>
                  </a:lnTo>
                  <a:lnTo>
                    <a:pt x="4" y="24"/>
                  </a:lnTo>
                  <a:lnTo>
                    <a:pt x="14" y="17"/>
                  </a:lnTo>
                  <a:lnTo>
                    <a:pt x="24" y="10"/>
                  </a:lnTo>
                  <a:lnTo>
                    <a:pt x="36" y="5"/>
                  </a:lnTo>
                  <a:lnTo>
                    <a:pt x="50"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8" name="Freeform 2566"/>
            <p:cNvSpPr>
              <a:spLocks/>
            </p:cNvSpPr>
            <p:nvPr/>
          </p:nvSpPr>
          <p:spPr bwMode="auto">
            <a:xfrm>
              <a:off x="3695700" y="2263776"/>
              <a:ext cx="127000" cy="38100"/>
            </a:xfrm>
            <a:custGeom>
              <a:avLst/>
              <a:gdLst>
                <a:gd name="T0" fmla="*/ 0 w 161"/>
                <a:gd name="T1" fmla="*/ 47 h 47"/>
                <a:gd name="T2" fmla="*/ 0 w 161"/>
                <a:gd name="T3" fmla="*/ 47 h 47"/>
                <a:gd name="T4" fmla="*/ 0 w 161"/>
                <a:gd name="T5" fmla="*/ 42 h 47"/>
                <a:gd name="T6" fmla="*/ 1 w 161"/>
                <a:gd name="T7" fmla="*/ 38 h 47"/>
                <a:gd name="T8" fmla="*/ 7 w 161"/>
                <a:gd name="T9" fmla="*/ 29 h 47"/>
                <a:gd name="T10" fmla="*/ 13 w 161"/>
                <a:gd name="T11" fmla="*/ 21 h 47"/>
                <a:gd name="T12" fmla="*/ 24 w 161"/>
                <a:gd name="T13" fmla="*/ 14 h 47"/>
                <a:gd name="T14" fmla="*/ 35 w 161"/>
                <a:gd name="T15" fmla="*/ 8 h 47"/>
                <a:gd name="T16" fmla="*/ 50 w 161"/>
                <a:gd name="T17" fmla="*/ 4 h 47"/>
                <a:gd name="T18" fmla="*/ 64 w 161"/>
                <a:gd name="T19" fmla="*/ 2 h 47"/>
                <a:gd name="T20" fmla="*/ 80 w 161"/>
                <a:gd name="T21" fmla="*/ 0 h 47"/>
                <a:gd name="T22" fmla="*/ 80 w 161"/>
                <a:gd name="T23" fmla="*/ 0 h 47"/>
                <a:gd name="T24" fmla="*/ 97 w 161"/>
                <a:gd name="T25" fmla="*/ 2 h 47"/>
                <a:gd name="T26" fmla="*/ 111 w 161"/>
                <a:gd name="T27" fmla="*/ 4 h 47"/>
                <a:gd name="T28" fmla="*/ 126 w 161"/>
                <a:gd name="T29" fmla="*/ 8 h 47"/>
                <a:gd name="T30" fmla="*/ 137 w 161"/>
                <a:gd name="T31" fmla="*/ 14 h 47"/>
                <a:gd name="T32" fmla="*/ 147 w 161"/>
                <a:gd name="T33" fmla="*/ 21 h 47"/>
                <a:gd name="T34" fmla="*/ 154 w 161"/>
                <a:gd name="T35" fmla="*/ 29 h 47"/>
                <a:gd name="T36" fmla="*/ 160 w 161"/>
                <a:gd name="T37" fmla="*/ 38 h 47"/>
                <a:gd name="T38" fmla="*/ 161 w 161"/>
                <a:gd name="T39" fmla="*/ 42 h 47"/>
                <a:gd name="T40" fmla="*/ 161 w 161"/>
                <a:gd name="T4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47">
                  <a:moveTo>
                    <a:pt x="0" y="47"/>
                  </a:moveTo>
                  <a:lnTo>
                    <a:pt x="0" y="47"/>
                  </a:lnTo>
                  <a:lnTo>
                    <a:pt x="0" y="42"/>
                  </a:lnTo>
                  <a:lnTo>
                    <a:pt x="1" y="38"/>
                  </a:lnTo>
                  <a:lnTo>
                    <a:pt x="7" y="29"/>
                  </a:lnTo>
                  <a:lnTo>
                    <a:pt x="13" y="21"/>
                  </a:lnTo>
                  <a:lnTo>
                    <a:pt x="24" y="14"/>
                  </a:lnTo>
                  <a:lnTo>
                    <a:pt x="35" y="8"/>
                  </a:lnTo>
                  <a:lnTo>
                    <a:pt x="50" y="4"/>
                  </a:lnTo>
                  <a:lnTo>
                    <a:pt x="64" y="2"/>
                  </a:lnTo>
                  <a:lnTo>
                    <a:pt x="80" y="0"/>
                  </a:lnTo>
                  <a:lnTo>
                    <a:pt x="80" y="0"/>
                  </a:lnTo>
                  <a:lnTo>
                    <a:pt x="97" y="2"/>
                  </a:lnTo>
                  <a:lnTo>
                    <a:pt x="111" y="4"/>
                  </a:lnTo>
                  <a:lnTo>
                    <a:pt x="126" y="8"/>
                  </a:lnTo>
                  <a:lnTo>
                    <a:pt x="137" y="14"/>
                  </a:lnTo>
                  <a:lnTo>
                    <a:pt x="147" y="21"/>
                  </a:lnTo>
                  <a:lnTo>
                    <a:pt x="154" y="29"/>
                  </a:lnTo>
                  <a:lnTo>
                    <a:pt x="160" y="38"/>
                  </a:lnTo>
                  <a:lnTo>
                    <a:pt x="161" y="42"/>
                  </a:lnTo>
                  <a:lnTo>
                    <a:pt x="161" y="4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79" name="Freeform 2567"/>
            <p:cNvSpPr>
              <a:spLocks/>
            </p:cNvSpPr>
            <p:nvPr/>
          </p:nvSpPr>
          <p:spPr bwMode="auto">
            <a:xfrm>
              <a:off x="3711575" y="2246313"/>
              <a:ext cx="128588" cy="53975"/>
            </a:xfrm>
            <a:custGeom>
              <a:avLst/>
              <a:gdLst>
                <a:gd name="T0" fmla="*/ 0 w 162"/>
                <a:gd name="T1" fmla="*/ 13 h 67"/>
                <a:gd name="T2" fmla="*/ 0 w 162"/>
                <a:gd name="T3" fmla="*/ 13 h 67"/>
                <a:gd name="T4" fmla="*/ 14 w 162"/>
                <a:gd name="T5" fmla="*/ 8 h 67"/>
                <a:gd name="T6" fmla="*/ 28 w 162"/>
                <a:gd name="T7" fmla="*/ 4 h 67"/>
                <a:gd name="T8" fmla="*/ 44 w 162"/>
                <a:gd name="T9" fmla="*/ 1 h 67"/>
                <a:gd name="T10" fmla="*/ 60 w 162"/>
                <a:gd name="T11" fmla="*/ 0 h 67"/>
                <a:gd name="T12" fmla="*/ 60 w 162"/>
                <a:gd name="T13" fmla="*/ 0 h 67"/>
                <a:gd name="T14" fmla="*/ 81 w 162"/>
                <a:gd name="T15" fmla="*/ 1 h 67"/>
                <a:gd name="T16" fmla="*/ 101 w 162"/>
                <a:gd name="T17" fmla="*/ 5 h 67"/>
                <a:gd name="T18" fmla="*/ 117 w 162"/>
                <a:gd name="T19" fmla="*/ 12 h 67"/>
                <a:gd name="T20" fmla="*/ 133 w 162"/>
                <a:gd name="T21" fmla="*/ 20 h 67"/>
                <a:gd name="T22" fmla="*/ 145 w 162"/>
                <a:gd name="T23" fmla="*/ 29 h 67"/>
                <a:gd name="T24" fmla="*/ 150 w 162"/>
                <a:gd name="T25" fmla="*/ 35 h 67"/>
                <a:gd name="T26" fmla="*/ 154 w 162"/>
                <a:gd name="T27" fmla="*/ 42 h 67"/>
                <a:gd name="T28" fmla="*/ 158 w 162"/>
                <a:gd name="T29" fmla="*/ 47 h 67"/>
                <a:gd name="T30" fmla="*/ 160 w 162"/>
                <a:gd name="T31" fmla="*/ 54 h 67"/>
                <a:gd name="T32" fmla="*/ 162 w 162"/>
                <a:gd name="T33" fmla="*/ 60 h 67"/>
                <a:gd name="T34" fmla="*/ 162 w 162"/>
                <a:gd name="T3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2" h="67">
                  <a:moveTo>
                    <a:pt x="0" y="13"/>
                  </a:moveTo>
                  <a:lnTo>
                    <a:pt x="0" y="13"/>
                  </a:lnTo>
                  <a:lnTo>
                    <a:pt x="14" y="8"/>
                  </a:lnTo>
                  <a:lnTo>
                    <a:pt x="28" y="4"/>
                  </a:lnTo>
                  <a:lnTo>
                    <a:pt x="44" y="1"/>
                  </a:lnTo>
                  <a:lnTo>
                    <a:pt x="60" y="0"/>
                  </a:lnTo>
                  <a:lnTo>
                    <a:pt x="60" y="0"/>
                  </a:lnTo>
                  <a:lnTo>
                    <a:pt x="81" y="1"/>
                  </a:lnTo>
                  <a:lnTo>
                    <a:pt x="101" y="5"/>
                  </a:lnTo>
                  <a:lnTo>
                    <a:pt x="117" y="12"/>
                  </a:lnTo>
                  <a:lnTo>
                    <a:pt x="133" y="20"/>
                  </a:lnTo>
                  <a:lnTo>
                    <a:pt x="145" y="29"/>
                  </a:lnTo>
                  <a:lnTo>
                    <a:pt x="150" y="35"/>
                  </a:lnTo>
                  <a:lnTo>
                    <a:pt x="154" y="42"/>
                  </a:lnTo>
                  <a:lnTo>
                    <a:pt x="158" y="47"/>
                  </a:lnTo>
                  <a:lnTo>
                    <a:pt x="160" y="54"/>
                  </a:lnTo>
                  <a:lnTo>
                    <a:pt x="162" y="60"/>
                  </a:lnTo>
                  <a:lnTo>
                    <a:pt x="162" y="67"/>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0" name="Freeform 2568"/>
            <p:cNvSpPr>
              <a:spLocks/>
            </p:cNvSpPr>
            <p:nvPr/>
          </p:nvSpPr>
          <p:spPr bwMode="auto">
            <a:xfrm>
              <a:off x="3678238" y="2263776"/>
              <a:ext cx="22225" cy="36513"/>
            </a:xfrm>
            <a:custGeom>
              <a:avLst/>
              <a:gdLst>
                <a:gd name="T0" fmla="*/ 0 w 28"/>
                <a:gd name="T1" fmla="*/ 46 h 46"/>
                <a:gd name="T2" fmla="*/ 0 w 28"/>
                <a:gd name="T3" fmla="*/ 46 h 46"/>
                <a:gd name="T4" fmla="*/ 0 w 28"/>
                <a:gd name="T5" fmla="*/ 39 h 46"/>
                <a:gd name="T6" fmla="*/ 1 w 28"/>
                <a:gd name="T7" fmla="*/ 33 h 46"/>
                <a:gd name="T8" fmla="*/ 4 w 28"/>
                <a:gd name="T9" fmla="*/ 27 h 46"/>
                <a:gd name="T10" fmla="*/ 8 w 28"/>
                <a:gd name="T11" fmla="*/ 21 h 46"/>
                <a:gd name="T12" fmla="*/ 16 w 28"/>
                <a:gd name="T13" fmla="*/ 10 h 46"/>
                <a:gd name="T14" fmla="*/ 28 w 28"/>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46">
                  <a:moveTo>
                    <a:pt x="0" y="46"/>
                  </a:moveTo>
                  <a:lnTo>
                    <a:pt x="0" y="46"/>
                  </a:lnTo>
                  <a:lnTo>
                    <a:pt x="0" y="39"/>
                  </a:lnTo>
                  <a:lnTo>
                    <a:pt x="1" y="33"/>
                  </a:lnTo>
                  <a:lnTo>
                    <a:pt x="4" y="27"/>
                  </a:lnTo>
                  <a:lnTo>
                    <a:pt x="8" y="21"/>
                  </a:lnTo>
                  <a:lnTo>
                    <a:pt x="16" y="10"/>
                  </a:lnTo>
                  <a:lnTo>
                    <a:pt x="28"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1" name="Freeform 2569"/>
            <p:cNvSpPr>
              <a:spLocks/>
            </p:cNvSpPr>
            <p:nvPr/>
          </p:nvSpPr>
          <p:spPr bwMode="auto">
            <a:xfrm>
              <a:off x="3678238" y="2312988"/>
              <a:ext cx="161925" cy="44450"/>
            </a:xfrm>
            <a:custGeom>
              <a:avLst/>
              <a:gdLst>
                <a:gd name="T0" fmla="*/ 0 w 203"/>
                <a:gd name="T1" fmla="*/ 0 h 56"/>
                <a:gd name="T2" fmla="*/ 0 w 203"/>
                <a:gd name="T3" fmla="*/ 0 h 56"/>
                <a:gd name="T4" fmla="*/ 0 w 203"/>
                <a:gd name="T5" fmla="*/ 5 h 56"/>
                <a:gd name="T6" fmla="*/ 2 w 203"/>
                <a:gd name="T7" fmla="*/ 11 h 56"/>
                <a:gd name="T8" fmla="*/ 4 w 203"/>
                <a:gd name="T9" fmla="*/ 16 h 56"/>
                <a:gd name="T10" fmla="*/ 8 w 203"/>
                <a:gd name="T11" fmla="*/ 22 h 56"/>
                <a:gd name="T12" fmla="*/ 17 w 203"/>
                <a:gd name="T13" fmla="*/ 31 h 56"/>
                <a:gd name="T14" fmla="*/ 29 w 203"/>
                <a:gd name="T15" fmla="*/ 40 h 56"/>
                <a:gd name="T16" fmla="*/ 45 w 203"/>
                <a:gd name="T17" fmla="*/ 47 h 56"/>
                <a:gd name="T18" fmla="*/ 61 w 203"/>
                <a:gd name="T19" fmla="*/ 52 h 56"/>
                <a:gd name="T20" fmla="*/ 81 w 203"/>
                <a:gd name="T21" fmla="*/ 55 h 56"/>
                <a:gd name="T22" fmla="*/ 101 w 203"/>
                <a:gd name="T23" fmla="*/ 56 h 56"/>
                <a:gd name="T24" fmla="*/ 101 w 203"/>
                <a:gd name="T25" fmla="*/ 56 h 56"/>
                <a:gd name="T26" fmla="*/ 122 w 203"/>
                <a:gd name="T27" fmla="*/ 55 h 56"/>
                <a:gd name="T28" fmla="*/ 142 w 203"/>
                <a:gd name="T29" fmla="*/ 52 h 56"/>
                <a:gd name="T30" fmla="*/ 158 w 203"/>
                <a:gd name="T31" fmla="*/ 47 h 56"/>
                <a:gd name="T32" fmla="*/ 174 w 203"/>
                <a:gd name="T33" fmla="*/ 40 h 56"/>
                <a:gd name="T34" fmla="*/ 186 w 203"/>
                <a:gd name="T35" fmla="*/ 31 h 56"/>
                <a:gd name="T36" fmla="*/ 195 w 203"/>
                <a:gd name="T37" fmla="*/ 22 h 56"/>
                <a:gd name="T38" fmla="*/ 199 w 203"/>
                <a:gd name="T39" fmla="*/ 16 h 56"/>
                <a:gd name="T40" fmla="*/ 201 w 203"/>
                <a:gd name="T41" fmla="*/ 11 h 56"/>
                <a:gd name="T42" fmla="*/ 203 w 203"/>
                <a:gd name="T43" fmla="*/ 5 h 56"/>
                <a:gd name="T44" fmla="*/ 203 w 203"/>
                <a:gd name="T4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3" h="56">
                  <a:moveTo>
                    <a:pt x="0" y="0"/>
                  </a:moveTo>
                  <a:lnTo>
                    <a:pt x="0" y="0"/>
                  </a:lnTo>
                  <a:lnTo>
                    <a:pt x="0" y="5"/>
                  </a:lnTo>
                  <a:lnTo>
                    <a:pt x="2" y="11"/>
                  </a:lnTo>
                  <a:lnTo>
                    <a:pt x="4" y="16"/>
                  </a:lnTo>
                  <a:lnTo>
                    <a:pt x="8" y="22"/>
                  </a:lnTo>
                  <a:lnTo>
                    <a:pt x="17" y="31"/>
                  </a:lnTo>
                  <a:lnTo>
                    <a:pt x="29" y="40"/>
                  </a:lnTo>
                  <a:lnTo>
                    <a:pt x="45" y="47"/>
                  </a:lnTo>
                  <a:lnTo>
                    <a:pt x="61" y="52"/>
                  </a:lnTo>
                  <a:lnTo>
                    <a:pt x="81" y="55"/>
                  </a:lnTo>
                  <a:lnTo>
                    <a:pt x="101" y="56"/>
                  </a:lnTo>
                  <a:lnTo>
                    <a:pt x="101" y="56"/>
                  </a:lnTo>
                  <a:lnTo>
                    <a:pt x="122" y="55"/>
                  </a:lnTo>
                  <a:lnTo>
                    <a:pt x="142" y="52"/>
                  </a:lnTo>
                  <a:lnTo>
                    <a:pt x="158" y="47"/>
                  </a:lnTo>
                  <a:lnTo>
                    <a:pt x="174" y="40"/>
                  </a:lnTo>
                  <a:lnTo>
                    <a:pt x="186" y="31"/>
                  </a:lnTo>
                  <a:lnTo>
                    <a:pt x="195" y="22"/>
                  </a:lnTo>
                  <a:lnTo>
                    <a:pt x="199" y="16"/>
                  </a:lnTo>
                  <a:lnTo>
                    <a:pt x="201" y="11"/>
                  </a:lnTo>
                  <a:lnTo>
                    <a:pt x="203" y="5"/>
                  </a:lnTo>
                  <a:lnTo>
                    <a:pt x="20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2" name="Freeform 2570"/>
            <p:cNvSpPr>
              <a:spLocks/>
            </p:cNvSpPr>
            <p:nvPr/>
          </p:nvSpPr>
          <p:spPr bwMode="auto">
            <a:xfrm>
              <a:off x="3678238" y="2205038"/>
              <a:ext cx="161925" cy="187325"/>
            </a:xfrm>
            <a:custGeom>
              <a:avLst/>
              <a:gdLst>
                <a:gd name="T0" fmla="*/ 203 w 203"/>
                <a:gd name="T1" fmla="*/ 102 h 236"/>
                <a:gd name="T2" fmla="*/ 201 w 203"/>
                <a:gd name="T3" fmla="*/ 82 h 236"/>
                <a:gd name="T4" fmla="*/ 195 w 203"/>
                <a:gd name="T5" fmla="*/ 62 h 236"/>
                <a:gd name="T6" fmla="*/ 186 w 203"/>
                <a:gd name="T7" fmla="*/ 46 h 236"/>
                <a:gd name="T8" fmla="*/ 174 w 203"/>
                <a:gd name="T9" fmla="*/ 30 h 236"/>
                <a:gd name="T10" fmla="*/ 158 w 203"/>
                <a:gd name="T11" fmla="*/ 18 h 236"/>
                <a:gd name="T12" fmla="*/ 142 w 203"/>
                <a:gd name="T13" fmla="*/ 8 h 236"/>
                <a:gd name="T14" fmla="*/ 122 w 203"/>
                <a:gd name="T15" fmla="*/ 3 h 236"/>
                <a:gd name="T16" fmla="*/ 101 w 203"/>
                <a:gd name="T17" fmla="*/ 0 h 236"/>
                <a:gd name="T18" fmla="*/ 91 w 203"/>
                <a:gd name="T19" fmla="*/ 0 h 236"/>
                <a:gd name="T20" fmla="*/ 71 w 203"/>
                <a:gd name="T21" fmla="*/ 4 h 236"/>
                <a:gd name="T22" fmla="*/ 53 w 203"/>
                <a:gd name="T23" fmla="*/ 12 h 236"/>
                <a:gd name="T24" fmla="*/ 37 w 203"/>
                <a:gd name="T25" fmla="*/ 23 h 236"/>
                <a:gd name="T26" fmla="*/ 22 w 203"/>
                <a:gd name="T27" fmla="*/ 38 h 236"/>
                <a:gd name="T28" fmla="*/ 12 w 203"/>
                <a:gd name="T29" fmla="*/ 54 h 236"/>
                <a:gd name="T30" fmla="*/ 4 w 203"/>
                <a:gd name="T31" fmla="*/ 71 h 236"/>
                <a:gd name="T32" fmla="*/ 0 w 203"/>
                <a:gd name="T33" fmla="*/ 92 h 236"/>
                <a:gd name="T34" fmla="*/ 0 w 203"/>
                <a:gd name="T35" fmla="*/ 102 h 236"/>
                <a:gd name="T36" fmla="*/ 0 w 203"/>
                <a:gd name="T37" fmla="*/ 145 h 236"/>
                <a:gd name="T38" fmla="*/ 2 w 203"/>
                <a:gd name="T39" fmla="*/ 164 h 236"/>
                <a:gd name="T40" fmla="*/ 8 w 203"/>
                <a:gd name="T41" fmla="*/ 180 h 236"/>
                <a:gd name="T42" fmla="*/ 17 w 203"/>
                <a:gd name="T43" fmla="*/ 196 h 236"/>
                <a:gd name="T44" fmla="*/ 29 w 203"/>
                <a:gd name="T45" fmla="*/ 209 h 236"/>
                <a:gd name="T46" fmla="*/ 45 w 203"/>
                <a:gd name="T47" fmla="*/ 220 h 236"/>
                <a:gd name="T48" fmla="*/ 61 w 203"/>
                <a:gd name="T49" fmla="*/ 230 h 236"/>
                <a:gd name="T50" fmla="*/ 81 w 203"/>
                <a:gd name="T51" fmla="*/ 235 h 236"/>
                <a:gd name="T52" fmla="*/ 101 w 203"/>
                <a:gd name="T53" fmla="*/ 236 h 236"/>
                <a:gd name="T54" fmla="*/ 112 w 203"/>
                <a:gd name="T55" fmla="*/ 236 h 236"/>
                <a:gd name="T56" fmla="*/ 132 w 203"/>
                <a:gd name="T57" fmla="*/ 232 h 236"/>
                <a:gd name="T58" fmla="*/ 150 w 203"/>
                <a:gd name="T59" fmla="*/ 225 h 236"/>
                <a:gd name="T60" fmla="*/ 166 w 203"/>
                <a:gd name="T61" fmla="*/ 215 h 236"/>
                <a:gd name="T62" fmla="*/ 181 w 203"/>
                <a:gd name="T63" fmla="*/ 203 h 236"/>
                <a:gd name="T64" fmla="*/ 191 w 203"/>
                <a:gd name="T65" fmla="*/ 188 h 236"/>
                <a:gd name="T66" fmla="*/ 199 w 203"/>
                <a:gd name="T67" fmla="*/ 172 h 236"/>
                <a:gd name="T68" fmla="*/ 203 w 203"/>
                <a:gd name="T69" fmla="*/ 154 h 236"/>
                <a:gd name="T70" fmla="*/ 203 w 203"/>
                <a:gd name="T71" fmla="*/ 145 h 236"/>
                <a:gd name="T72" fmla="*/ 203 w 203"/>
                <a:gd name="T73" fmla="*/ 10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3" h="236">
                  <a:moveTo>
                    <a:pt x="203" y="102"/>
                  </a:moveTo>
                  <a:lnTo>
                    <a:pt x="203" y="102"/>
                  </a:lnTo>
                  <a:lnTo>
                    <a:pt x="203" y="92"/>
                  </a:lnTo>
                  <a:lnTo>
                    <a:pt x="201" y="82"/>
                  </a:lnTo>
                  <a:lnTo>
                    <a:pt x="199" y="71"/>
                  </a:lnTo>
                  <a:lnTo>
                    <a:pt x="195" y="62"/>
                  </a:lnTo>
                  <a:lnTo>
                    <a:pt x="191" y="54"/>
                  </a:lnTo>
                  <a:lnTo>
                    <a:pt x="186" y="46"/>
                  </a:lnTo>
                  <a:lnTo>
                    <a:pt x="181" y="38"/>
                  </a:lnTo>
                  <a:lnTo>
                    <a:pt x="174" y="30"/>
                  </a:lnTo>
                  <a:lnTo>
                    <a:pt x="166" y="23"/>
                  </a:lnTo>
                  <a:lnTo>
                    <a:pt x="158" y="18"/>
                  </a:lnTo>
                  <a:lnTo>
                    <a:pt x="150" y="12"/>
                  </a:lnTo>
                  <a:lnTo>
                    <a:pt x="142" y="8"/>
                  </a:lnTo>
                  <a:lnTo>
                    <a:pt x="132" y="4"/>
                  </a:lnTo>
                  <a:lnTo>
                    <a:pt x="122" y="3"/>
                  </a:lnTo>
                  <a:lnTo>
                    <a:pt x="112" y="0"/>
                  </a:lnTo>
                  <a:lnTo>
                    <a:pt x="101" y="0"/>
                  </a:lnTo>
                  <a:lnTo>
                    <a:pt x="101" y="0"/>
                  </a:lnTo>
                  <a:lnTo>
                    <a:pt x="91" y="0"/>
                  </a:lnTo>
                  <a:lnTo>
                    <a:pt x="81" y="3"/>
                  </a:lnTo>
                  <a:lnTo>
                    <a:pt x="71" y="4"/>
                  </a:lnTo>
                  <a:lnTo>
                    <a:pt x="61" y="8"/>
                  </a:lnTo>
                  <a:lnTo>
                    <a:pt x="53" y="12"/>
                  </a:lnTo>
                  <a:lnTo>
                    <a:pt x="45" y="18"/>
                  </a:lnTo>
                  <a:lnTo>
                    <a:pt x="37" y="23"/>
                  </a:lnTo>
                  <a:lnTo>
                    <a:pt x="29" y="30"/>
                  </a:lnTo>
                  <a:lnTo>
                    <a:pt x="22" y="38"/>
                  </a:lnTo>
                  <a:lnTo>
                    <a:pt x="17" y="46"/>
                  </a:lnTo>
                  <a:lnTo>
                    <a:pt x="12" y="54"/>
                  </a:lnTo>
                  <a:lnTo>
                    <a:pt x="8" y="62"/>
                  </a:lnTo>
                  <a:lnTo>
                    <a:pt x="4" y="71"/>
                  </a:lnTo>
                  <a:lnTo>
                    <a:pt x="2" y="82"/>
                  </a:lnTo>
                  <a:lnTo>
                    <a:pt x="0" y="92"/>
                  </a:lnTo>
                  <a:lnTo>
                    <a:pt x="0" y="102"/>
                  </a:lnTo>
                  <a:lnTo>
                    <a:pt x="0" y="102"/>
                  </a:lnTo>
                  <a:lnTo>
                    <a:pt x="0" y="145"/>
                  </a:lnTo>
                  <a:lnTo>
                    <a:pt x="0" y="145"/>
                  </a:lnTo>
                  <a:lnTo>
                    <a:pt x="0" y="154"/>
                  </a:lnTo>
                  <a:lnTo>
                    <a:pt x="2" y="164"/>
                  </a:lnTo>
                  <a:lnTo>
                    <a:pt x="4" y="172"/>
                  </a:lnTo>
                  <a:lnTo>
                    <a:pt x="8" y="180"/>
                  </a:lnTo>
                  <a:lnTo>
                    <a:pt x="12" y="188"/>
                  </a:lnTo>
                  <a:lnTo>
                    <a:pt x="17" y="196"/>
                  </a:lnTo>
                  <a:lnTo>
                    <a:pt x="22" y="203"/>
                  </a:lnTo>
                  <a:lnTo>
                    <a:pt x="29" y="209"/>
                  </a:lnTo>
                  <a:lnTo>
                    <a:pt x="37" y="215"/>
                  </a:lnTo>
                  <a:lnTo>
                    <a:pt x="45" y="220"/>
                  </a:lnTo>
                  <a:lnTo>
                    <a:pt x="53" y="225"/>
                  </a:lnTo>
                  <a:lnTo>
                    <a:pt x="61" y="230"/>
                  </a:lnTo>
                  <a:lnTo>
                    <a:pt x="71" y="232"/>
                  </a:lnTo>
                  <a:lnTo>
                    <a:pt x="81" y="235"/>
                  </a:lnTo>
                  <a:lnTo>
                    <a:pt x="91" y="236"/>
                  </a:lnTo>
                  <a:lnTo>
                    <a:pt x="101" y="236"/>
                  </a:lnTo>
                  <a:lnTo>
                    <a:pt x="101" y="236"/>
                  </a:lnTo>
                  <a:lnTo>
                    <a:pt x="112" y="236"/>
                  </a:lnTo>
                  <a:lnTo>
                    <a:pt x="122" y="235"/>
                  </a:lnTo>
                  <a:lnTo>
                    <a:pt x="132" y="232"/>
                  </a:lnTo>
                  <a:lnTo>
                    <a:pt x="142" y="230"/>
                  </a:lnTo>
                  <a:lnTo>
                    <a:pt x="150" y="225"/>
                  </a:lnTo>
                  <a:lnTo>
                    <a:pt x="158" y="220"/>
                  </a:lnTo>
                  <a:lnTo>
                    <a:pt x="166" y="215"/>
                  </a:lnTo>
                  <a:lnTo>
                    <a:pt x="174" y="209"/>
                  </a:lnTo>
                  <a:lnTo>
                    <a:pt x="181" y="203"/>
                  </a:lnTo>
                  <a:lnTo>
                    <a:pt x="186" y="196"/>
                  </a:lnTo>
                  <a:lnTo>
                    <a:pt x="191" y="188"/>
                  </a:lnTo>
                  <a:lnTo>
                    <a:pt x="195" y="180"/>
                  </a:lnTo>
                  <a:lnTo>
                    <a:pt x="199" y="172"/>
                  </a:lnTo>
                  <a:lnTo>
                    <a:pt x="201" y="164"/>
                  </a:lnTo>
                  <a:lnTo>
                    <a:pt x="203" y="154"/>
                  </a:lnTo>
                  <a:lnTo>
                    <a:pt x="203" y="145"/>
                  </a:lnTo>
                  <a:lnTo>
                    <a:pt x="203" y="145"/>
                  </a:lnTo>
                  <a:lnTo>
                    <a:pt x="203" y="102"/>
                  </a:lnTo>
                  <a:lnTo>
                    <a:pt x="203" y="102"/>
                  </a:lnTo>
                  <a:close/>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3" name="Freeform 2571"/>
            <p:cNvSpPr>
              <a:spLocks/>
            </p:cNvSpPr>
            <p:nvPr/>
          </p:nvSpPr>
          <p:spPr bwMode="auto">
            <a:xfrm>
              <a:off x="3722688" y="2365376"/>
              <a:ext cx="100013" cy="47625"/>
            </a:xfrm>
            <a:custGeom>
              <a:avLst/>
              <a:gdLst>
                <a:gd name="T0" fmla="*/ 0 w 126"/>
                <a:gd name="T1" fmla="*/ 52 h 60"/>
                <a:gd name="T2" fmla="*/ 0 w 126"/>
                <a:gd name="T3" fmla="*/ 52 h 60"/>
                <a:gd name="T4" fmla="*/ 9 w 126"/>
                <a:gd name="T5" fmla="*/ 56 h 60"/>
                <a:gd name="T6" fmla="*/ 21 w 126"/>
                <a:gd name="T7" fmla="*/ 57 h 60"/>
                <a:gd name="T8" fmla="*/ 33 w 126"/>
                <a:gd name="T9" fmla="*/ 60 h 60"/>
                <a:gd name="T10" fmla="*/ 45 w 126"/>
                <a:gd name="T11" fmla="*/ 60 h 60"/>
                <a:gd name="T12" fmla="*/ 45 w 126"/>
                <a:gd name="T13" fmla="*/ 60 h 60"/>
                <a:gd name="T14" fmla="*/ 62 w 126"/>
                <a:gd name="T15" fmla="*/ 59 h 60"/>
                <a:gd name="T16" fmla="*/ 76 w 126"/>
                <a:gd name="T17" fmla="*/ 56 h 60"/>
                <a:gd name="T18" fmla="*/ 90 w 126"/>
                <a:gd name="T19" fmla="*/ 53 h 60"/>
                <a:gd name="T20" fmla="*/ 102 w 126"/>
                <a:gd name="T21" fmla="*/ 48 h 60"/>
                <a:gd name="T22" fmla="*/ 112 w 126"/>
                <a:gd name="T23" fmla="*/ 41 h 60"/>
                <a:gd name="T24" fmla="*/ 119 w 126"/>
                <a:gd name="T25" fmla="*/ 35 h 60"/>
                <a:gd name="T26" fmla="*/ 125 w 126"/>
                <a:gd name="T27" fmla="*/ 28 h 60"/>
                <a:gd name="T28" fmla="*/ 126 w 126"/>
                <a:gd name="T29" fmla="*/ 24 h 60"/>
                <a:gd name="T30" fmla="*/ 126 w 126"/>
                <a:gd name="T31" fmla="*/ 20 h 60"/>
                <a:gd name="T32" fmla="*/ 126 w 126"/>
                <a:gd name="T3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6" h="60">
                  <a:moveTo>
                    <a:pt x="0" y="52"/>
                  </a:moveTo>
                  <a:lnTo>
                    <a:pt x="0" y="52"/>
                  </a:lnTo>
                  <a:lnTo>
                    <a:pt x="9" y="56"/>
                  </a:lnTo>
                  <a:lnTo>
                    <a:pt x="21" y="57"/>
                  </a:lnTo>
                  <a:lnTo>
                    <a:pt x="33" y="60"/>
                  </a:lnTo>
                  <a:lnTo>
                    <a:pt x="45" y="60"/>
                  </a:lnTo>
                  <a:lnTo>
                    <a:pt x="45" y="60"/>
                  </a:lnTo>
                  <a:lnTo>
                    <a:pt x="62" y="59"/>
                  </a:lnTo>
                  <a:lnTo>
                    <a:pt x="76" y="56"/>
                  </a:lnTo>
                  <a:lnTo>
                    <a:pt x="90" y="53"/>
                  </a:lnTo>
                  <a:lnTo>
                    <a:pt x="102" y="48"/>
                  </a:lnTo>
                  <a:lnTo>
                    <a:pt x="112" y="41"/>
                  </a:lnTo>
                  <a:lnTo>
                    <a:pt x="119" y="35"/>
                  </a:lnTo>
                  <a:lnTo>
                    <a:pt x="125" y="28"/>
                  </a:lnTo>
                  <a:lnTo>
                    <a:pt x="126" y="24"/>
                  </a:lnTo>
                  <a:lnTo>
                    <a:pt x="126" y="20"/>
                  </a:lnTo>
                  <a:lnTo>
                    <a:pt x="12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4" name="Freeform 2572"/>
            <p:cNvSpPr>
              <a:spLocks/>
            </p:cNvSpPr>
            <p:nvPr/>
          </p:nvSpPr>
          <p:spPr bwMode="auto">
            <a:xfrm>
              <a:off x="3695700" y="2365376"/>
              <a:ext cx="12700" cy="34925"/>
            </a:xfrm>
            <a:custGeom>
              <a:avLst/>
              <a:gdLst>
                <a:gd name="T0" fmla="*/ 0 w 17"/>
                <a:gd name="T1" fmla="*/ 0 h 44"/>
                <a:gd name="T2" fmla="*/ 0 w 17"/>
                <a:gd name="T3" fmla="*/ 20 h 44"/>
                <a:gd name="T4" fmla="*/ 0 w 17"/>
                <a:gd name="T5" fmla="*/ 20 h 44"/>
                <a:gd name="T6" fmla="*/ 1 w 17"/>
                <a:gd name="T7" fmla="*/ 27 h 44"/>
                <a:gd name="T8" fmla="*/ 4 w 17"/>
                <a:gd name="T9" fmla="*/ 33 h 44"/>
                <a:gd name="T10" fmla="*/ 9 w 17"/>
                <a:gd name="T11" fmla="*/ 39 h 44"/>
                <a:gd name="T12" fmla="*/ 17 w 17"/>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17" h="44">
                  <a:moveTo>
                    <a:pt x="0" y="0"/>
                  </a:moveTo>
                  <a:lnTo>
                    <a:pt x="0" y="20"/>
                  </a:lnTo>
                  <a:lnTo>
                    <a:pt x="0" y="20"/>
                  </a:lnTo>
                  <a:lnTo>
                    <a:pt x="1" y="27"/>
                  </a:lnTo>
                  <a:lnTo>
                    <a:pt x="4" y="33"/>
                  </a:lnTo>
                  <a:lnTo>
                    <a:pt x="9" y="39"/>
                  </a:lnTo>
                  <a:lnTo>
                    <a:pt x="17" y="44"/>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5" name="Line 2573"/>
            <p:cNvSpPr>
              <a:spLocks noChangeShapeType="1"/>
            </p:cNvSpPr>
            <p:nvPr/>
          </p:nvSpPr>
          <p:spPr bwMode="auto">
            <a:xfrm>
              <a:off x="3736975"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6" name="Line 2574"/>
            <p:cNvSpPr>
              <a:spLocks noChangeShapeType="1"/>
            </p:cNvSpPr>
            <p:nvPr/>
          </p:nvSpPr>
          <p:spPr bwMode="auto">
            <a:xfrm>
              <a:off x="3779838" y="23034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7" name="Line 2575"/>
            <p:cNvSpPr>
              <a:spLocks noChangeShapeType="1"/>
            </p:cNvSpPr>
            <p:nvPr/>
          </p:nvSpPr>
          <p:spPr bwMode="auto">
            <a:xfrm>
              <a:off x="3727450"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8" name="Line 2576"/>
            <p:cNvSpPr>
              <a:spLocks noChangeShapeType="1"/>
            </p:cNvSpPr>
            <p:nvPr/>
          </p:nvSpPr>
          <p:spPr bwMode="auto">
            <a:xfrm flipH="1">
              <a:off x="3770313" y="2298701"/>
              <a:ext cx="2063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89" name="Freeform 2577"/>
            <p:cNvSpPr>
              <a:spLocks/>
            </p:cNvSpPr>
            <p:nvPr/>
          </p:nvSpPr>
          <p:spPr bwMode="auto">
            <a:xfrm>
              <a:off x="3770313" y="2324101"/>
              <a:ext cx="52388" cy="15875"/>
            </a:xfrm>
            <a:custGeom>
              <a:avLst/>
              <a:gdLst>
                <a:gd name="T0" fmla="*/ 66 w 66"/>
                <a:gd name="T1" fmla="*/ 0 h 22"/>
                <a:gd name="T2" fmla="*/ 66 w 66"/>
                <a:gd name="T3" fmla="*/ 0 h 22"/>
                <a:gd name="T4" fmla="*/ 62 w 66"/>
                <a:gd name="T5" fmla="*/ 4 h 22"/>
                <a:gd name="T6" fmla="*/ 55 w 66"/>
                <a:gd name="T7" fmla="*/ 9 h 22"/>
                <a:gd name="T8" fmla="*/ 42 w 66"/>
                <a:gd name="T9" fmla="*/ 15 h 22"/>
                <a:gd name="T10" fmla="*/ 26 w 66"/>
                <a:gd name="T11" fmla="*/ 21 h 22"/>
                <a:gd name="T12" fmla="*/ 19 w 66"/>
                <a:gd name="T13" fmla="*/ 22 h 22"/>
                <a:gd name="T14" fmla="*/ 12 w 66"/>
                <a:gd name="T15" fmla="*/ 22 h 22"/>
                <a:gd name="T16" fmla="*/ 0 w 66"/>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22">
                  <a:moveTo>
                    <a:pt x="66" y="0"/>
                  </a:moveTo>
                  <a:lnTo>
                    <a:pt x="66" y="0"/>
                  </a:lnTo>
                  <a:lnTo>
                    <a:pt x="62" y="4"/>
                  </a:lnTo>
                  <a:lnTo>
                    <a:pt x="55" y="9"/>
                  </a:lnTo>
                  <a:lnTo>
                    <a:pt x="42" y="15"/>
                  </a:lnTo>
                  <a:lnTo>
                    <a:pt x="26" y="21"/>
                  </a:lnTo>
                  <a:lnTo>
                    <a:pt x="19" y="22"/>
                  </a:lnTo>
                  <a:lnTo>
                    <a:pt x="12" y="22"/>
                  </a:lnTo>
                  <a:lnTo>
                    <a:pt x="0" y="22"/>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0" name="Freeform 2578"/>
            <p:cNvSpPr>
              <a:spLocks/>
            </p:cNvSpPr>
            <p:nvPr/>
          </p:nvSpPr>
          <p:spPr bwMode="auto">
            <a:xfrm>
              <a:off x="3759200" y="2336801"/>
              <a:ext cx="12700" cy="7938"/>
            </a:xfrm>
            <a:custGeom>
              <a:avLst/>
              <a:gdLst>
                <a:gd name="T0" fmla="*/ 17 w 17"/>
                <a:gd name="T1" fmla="*/ 5 h 10"/>
                <a:gd name="T2" fmla="*/ 17 w 17"/>
                <a:gd name="T3" fmla="*/ 5 h 10"/>
                <a:gd name="T4" fmla="*/ 17 w 17"/>
                <a:gd name="T5" fmla="*/ 8 h 10"/>
                <a:gd name="T6" fmla="*/ 14 w 17"/>
                <a:gd name="T7" fmla="*/ 9 h 10"/>
                <a:gd name="T8" fmla="*/ 11 w 17"/>
                <a:gd name="T9" fmla="*/ 10 h 10"/>
                <a:gd name="T10" fmla="*/ 8 w 17"/>
                <a:gd name="T11" fmla="*/ 10 h 10"/>
                <a:gd name="T12" fmla="*/ 8 w 17"/>
                <a:gd name="T13" fmla="*/ 10 h 10"/>
                <a:gd name="T14" fmla="*/ 6 w 17"/>
                <a:gd name="T15" fmla="*/ 10 h 10"/>
                <a:gd name="T16" fmla="*/ 3 w 17"/>
                <a:gd name="T17" fmla="*/ 9 h 10"/>
                <a:gd name="T18" fmla="*/ 0 w 17"/>
                <a:gd name="T19" fmla="*/ 8 h 10"/>
                <a:gd name="T20" fmla="*/ 0 w 17"/>
                <a:gd name="T21" fmla="*/ 5 h 10"/>
                <a:gd name="T22" fmla="*/ 0 w 17"/>
                <a:gd name="T23" fmla="*/ 5 h 10"/>
                <a:gd name="T24" fmla="*/ 0 w 17"/>
                <a:gd name="T25" fmla="*/ 2 h 10"/>
                <a:gd name="T26" fmla="*/ 3 w 17"/>
                <a:gd name="T27" fmla="*/ 1 h 10"/>
                <a:gd name="T28" fmla="*/ 6 w 17"/>
                <a:gd name="T29" fmla="*/ 0 h 10"/>
                <a:gd name="T30" fmla="*/ 8 w 17"/>
                <a:gd name="T31" fmla="*/ 0 h 10"/>
                <a:gd name="T32" fmla="*/ 8 w 17"/>
                <a:gd name="T33" fmla="*/ 0 h 10"/>
                <a:gd name="T34" fmla="*/ 11 w 17"/>
                <a:gd name="T35" fmla="*/ 0 h 10"/>
                <a:gd name="T36" fmla="*/ 14 w 17"/>
                <a:gd name="T37" fmla="*/ 1 h 10"/>
                <a:gd name="T38" fmla="*/ 17 w 17"/>
                <a:gd name="T39" fmla="*/ 2 h 10"/>
                <a:gd name="T40" fmla="*/ 17 w 17"/>
                <a:gd name="T41" fmla="*/ 5 h 10"/>
                <a:gd name="T42" fmla="*/ 17 w 17"/>
                <a:gd name="T4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0">
                  <a:moveTo>
                    <a:pt x="17" y="5"/>
                  </a:moveTo>
                  <a:lnTo>
                    <a:pt x="17" y="5"/>
                  </a:lnTo>
                  <a:lnTo>
                    <a:pt x="17" y="8"/>
                  </a:lnTo>
                  <a:lnTo>
                    <a:pt x="14" y="9"/>
                  </a:lnTo>
                  <a:lnTo>
                    <a:pt x="11" y="10"/>
                  </a:lnTo>
                  <a:lnTo>
                    <a:pt x="8" y="10"/>
                  </a:lnTo>
                  <a:lnTo>
                    <a:pt x="8" y="10"/>
                  </a:lnTo>
                  <a:lnTo>
                    <a:pt x="6" y="10"/>
                  </a:lnTo>
                  <a:lnTo>
                    <a:pt x="3" y="9"/>
                  </a:lnTo>
                  <a:lnTo>
                    <a:pt x="0" y="8"/>
                  </a:lnTo>
                  <a:lnTo>
                    <a:pt x="0" y="5"/>
                  </a:lnTo>
                  <a:lnTo>
                    <a:pt x="0" y="5"/>
                  </a:lnTo>
                  <a:lnTo>
                    <a:pt x="0" y="2"/>
                  </a:lnTo>
                  <a:lnTo>
                    <a:pt x="3" y="1"/>
                  </a:lnTo>
                  <a:lnTo>
                    <a:pt x="6" y="0"/>
                  </a:lnTo>
                  <a:lnTo>
                    <a:pt x="8" y="0"/>
                  </a:lnTo>
                  <a:lnTo>
                    <a:pt x="8" y="0"/>
                  </a:lnTo>
                  <a:lnTo>
                    <a:pt x="11" y="0"/>
                  </a:lnTo>
                  <a:lnTo>
                    <a:pt x="14" y="1"/>
                  </a:lnTo>
                  <a:lnTo>
                    <a:pt x="17" y="2"/>
                  </a:lnTo>
                  <a:lnTo>
                    <a:pt x="17" y="5"/>
                  </a:lnTo>
                  <a:lnTo>
                    <a:pt x="17" y="5"/>
                  </a:lnTo>
                  <a:close/>
                </a:path>
              </a:pathLst>
            </a:custGeom>
            <a:solidFill>
              <a:srgbClr val="EFEAE1"/>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93" name="Group 92"/>
          <p:cNvGrpSpPr/>
          <p:nvPr/>
        </p:nvGrpSpPr>
        <p:grpSpPr>
          <a:xfrm>
            <a:off x="9639134" y="4327083"/>
            <a:ext cx="329068" cy="525829"/>
            <a:chOff x="549275" y="1417639"/>
            <a:chExt cx="153988" cy="246063"/>
          </a:xfrm>
        </p:grpSpPr>
        <p:sp>
          <p:nvSpPr>
            <p:cNvPr id="94" name="Freeform 2142"/>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 name="T44" fmla="*/ 75 w 75"/>
                <a:gd name="T45"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lnTo>
                    <a:pt x="75" y="0"/>
                  </a:lnTo>
                  <a:close/>
                </a:path>
              </a:pathLst>
            </a:custGeom>
            <a:solidFill>
              <a:srgbClr val="A6AC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Freeform 2143"/>
            <p:cNvSpPr>
              <a:spLocks/>
            </p:cNvSpPr>
            <p:nvPr/>
          </p:nvSpPr>
          <p:spPr bwMode="auto">
            <a:xfrm>
              <a:off x="596900" y="1611314"/>
              <a:ext cx="58738" cy="52388"/>
            </a:xfrm>
            <a:custGeom>
              <a:avLst/>
              <a:gdLst>
                <a:gd name="T0" fmla="*/ 75 w 75"/>
                <a:gd name="T1" fmla="*/ 0 h 67"/>
                <a:gd name="T2" fmla="*/ 75 w 75"/>
                <a:gd name="T3" fmla="*/ 29 h 67"/>
                <a:gd name="T4" fmla="*/ 75 w 75"/>
                <a:gd name="T5" fmla="*/ 29 h 67"/>
                <a:gd name="T6" fmla="*/ 73 w 75"/>
                <a:gd name="T7" fmla="*/ 37 h 67"/>
                <a:gd name="T8" fmla="*/ 72 w 75"/>
                <a:gd name="T9" fmla="*/ 44 h 67"/>
                <a:gd name="T10" fmla="*/ 68 w 75"/>
                <a:gd name="T11" fmla="*/ 51 h 67"/>
                <a:gd name="T12" fmla="*/ 64 w 75"/>
                <a:gd name="T13" fmla="*/ 56 h 67"/>
                <a:gd name="T14" fmla="*/ 59 w 75"/>
                <a:gd name="T15" fmla="*/ 60 h 67"/>
                <a:gd name="T16" fmla="*/ 52 w 75"/>
                <a:gd name="T17" fmla="*/ 64 h 67"/>
                <a:gd name="T18" fmla="*/ 45 w 75"/>
                <a:gd name="T19" fmla="*/ 65 h 67"/>
                <a:gd name="T20" fmla="*/ 37 w 75"/>
                <a:gd name="T21" fmla="*/ 67 h 67"/>
                <a:gd name="T22" fmla="*/ 37 w 75"/>
                <a:gd name="T23" fmla="*/ 67 h 67"/>
                <a:gd name="T24" fmla="*/ 37 w 75"/>
                <a:gd name="T25" fmla="*/ 67 h 67"/>
                <a:gd name="T26" fmla="*/ 29 w 75"/>
                <a:gd name="T27" fmla="*/ 65 h 67"/>
                <a:gd name="T28" fmla="*/ 23 w 75"/>
                <a:gd name="T29" fmla="*/ 64 h 67"/>
                <a:gd name="T30" fmla="*/ 16 w 75"/>
                <a:gd name="T31" fmla="*/ 60 h 67"/>
                <a:gd name="T32" fmla="*/ 10 w 75"/>
                <a:gd name="T33" fmla="*/ 56 h 67"/>
                <a:gd name="T34" fmla="*/ 6 w 75"/>
                <a:gd name="T35" fmla="*/ 51 h 67"/>
                <a:gd name="T36" fmla="*/ 2 w 75"/>
                <a:gd name="T37" fmla="*/ 44 h 67"/>
                <a:gd name="T38" fmla="*/ 1 w 75"/>
                <a:gd name="T39" fmla="*/ 37 h 67"/>
                <a:gd name="T40" fmla="*/ 0 w 75"/>
                <a:gd name="T41" fmla="*/ 29 h 67"/>
                <a:gd name="T42" fmla="*/ 0 w 75"/>
                <a:gd name="T4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67">
                  <a:moveTo>
                    <a:pt x="75" y="0"/>
                  </a:moveTo>
                  <a:lnTo>
                    <a:pt x="75" y="29"/>
                  </a:lnTo>
                  <a:lnTo>
                    <a:pt x="75" y="29"/>
                  </a:lnTo>
                  <a:lnTo>
                    <a:pt x="73" y="37"/>
                  </a:lnTo>
                  <a:lnTo>
                    <a:pt x="72" y="44"/>
                  </a:lnTo>
                  <a:lnTo>
                    <a:pt x="68" y="51"/>
                  </a:lnTo>
                  <a:lnTo>
                    <a:pt x="64" y="56"/>
                  </a:lnTo>
                  <a:lnTo>
                    <a:pt x="59" y="60"/>
                  </a:lnTo>
                  <a:lnTo>
                    <a:pt x="52" y="64"/>
                  </a:lnTo>
                  <a:lnTo>
                    <a:pt x="45" y="65"/>
                  </a:lnTo>
                  <a:lnTo>
                    <a:pt x="37" y="67"/>
                  </a:lnTo>
                  <a:lnTo>
                    <a:pt x="37" y="67"/>
                  </a:lnTo>
                  <a:lnTo>
                    <a:pt x="37" y="67"/>
                  </a:lnTo>
                  <a:lnTo>
                    <a:pt x="29" y="65"/>
                  </a:lnTo>
                  <a:lnTo>
                    <a:pt x="23" y="64"/>
                  </a:lnTo>
                  <a:lnTo>
                    <a:pt x="16" y="60"/>
                  </a:lnTo>
                  <a:lnTo>
                    <a:pt x="10" y="56"/>
                  </a:lnTo>
                  <a:lnTo>
                    <a:pt x="6" y="51"/>
                  </a:lnTo>
                  <a:lnTo>
                    <a:pt x="2" y="44"/>
                  </a:lnTo>
                  <a:lnTo>
                    <a:pt x="1" y="37"/>
                  </a:lnTo>
                  <a:lnTo>
                    <a:pt x="0" y="29"/>
                  </a:lnTo>
                  <a:lnTo>
                    <a:pt x="0" y="0"/>
                  </a:lnTo>
                </a:path>
              </a:pathLst>
            </a:custGeom>
            <a:noFill/>
            <a:ln w="5">
              <a:solidFill>
                <a:srgbClr val="232E3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6" name="Freeform 2144"/>
            <p:cNvSpPr>
              <a:spLocks/>
            </p:cNvSpPr>
            <p:nvPr/>
          </p:nvSpPr>
          <p:spPr bwMode="auto">
            <a:xfrm>
              <a:off x="588963" y="1579564"/>
              <a:ext cx="76200" cy="33338"/>
            </a:xfrm>
            <a:custGeom>
              <a:avLst/>
              <a:gdLst>
                <a:gd name="T0" fmla="*/ 74 w 97"/>
                <a:gd name="T1" fmla="*/ 42 h 42"/>
                <a:gd name="T2" fmla="*/ 23 w 97"/>
                <a:gd name="T3" fmla="*/ 42 h 42"/>
                <a:gd name="T4" fmla="*/ 23 w 97"/>
                <a:gd name="T5" fmla="*/ 42 h 42"/>
                <a:gd name="T6" fmla="*/ 19 w 97"/>
                <a:gd name="T7" fmla="*/ 42 h 42"/>
                <a:gd name="T8" fmla="*/ 15 w 97"/>
                <a:gd name="T9" fmla="*/ 41 h 42"/>
                <a:gd name="T10" fmla="*/ 11 w 97"/>
                <a:gd name="T11" fmla="*/ 38 h 42"/>
                <a:gd name="T12" fmla="*/ 7 w 97"/>
                <a:gd name="T13" fmla="*/ 36 h 42"/>
                <a:gd name="T14" fmla="*/ 4 w 97"/>
                <a:gd name="T15" fmla="*/ 32 h 42"/>
                <a:gd name="T16" fmla="*/ 1 w 97"/>
                <a:gd name="T17" fmla="*/ 28 h 42"/>
                <a:gd name="T18" fmla="*/ 0 w 97"/>
                <a:gd name="T19" fmla="*/ 24 h 42"/>
                <a:gd name="T20" fmla="*/ 0 w 97"/>
                <a:gd name="T21" fmla="*/ 20 h 42"/>
                <a:gd name="T22" fmla="*/ 0 w 97"/>
                <a:gd name="T23" fmla="*/ 0 h 42"/>
                <a:gd name="T24" fmla="*/ 97 w 97"/>
                <a:gd name="T25" fmla="*/ 0 h 42"/>
                <a:gd name="T26" fmla="*/ 97 w 97"/>
                <a:gd name="T27" fmla="*/ 20 h 42"/>
                <a:gd name="T28" fmla="*/ 97 w 97"/>
                <a:gd name="T29" fmla="*/ 20 h 42"/>
                <a:gd name="T30" fmla="*/ 97 w 97"/>
                <a:gd name="T31" fmla="*/ 24 h 42"/>
                <a:gd name="T32" fmla="*/ 95 w 97"/>
                <a:gd name="T33" fmla="*/ 28 h 42"/>
                <a:gd name="T34" fmla="*/ 93 w 97"/>
                <a:gd name="T35" fmla="*/ 32 h 42"/>
                <a:gd name="T36" fmla="*/ 90 w 97"/>
                <a:gd name="T37" fmla="*/ 36 h 42"/>
                <a:gd name="T38" fmla="*/ 86 w 97"/>
                <a:gd name="T39" fmla="*/ 38 h 42"/>
                <a:gd name="T40" fmla="*/ 82 w 97"/>
                <a:gd name="T41" fmla="*/ 41 h 42"/>
                <a:gd name="T42" fmla="*/ 78 w 97"/>
                <a:gd name="T43" fmla="*/ 42 h 42"/>
                <a:gd name="T44" fmla="*/ 74 w 97"/>
                <a:gd name="T45" fmla="*/ 42 h 42"/>
                <a:gd name="T46" fmla="*/ 74 w 97"/>
                <a:gd name="T47"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7" h="42">
                  <a:moveTo>
                    <a:pt x="74" y="42"/>
                  </a:moveTo>
                  <a:lnTo>
                    <a:pt x="23" y="42"/>
                  </a:lnTo>
                  <a:lnTo>
                    <a:pt x="23" y="42"/>
                  </a:lnTo>
                  <a:lnTo>
                    <a:pt x="19" y="42"/>
                  </a:lnTo>
                  <a:lnTo>
                    <a:pt x="15" y="41"/>
                  </a:lnTo>
                  <a:lnTo>
                    <a:pt x="11" y="38"/>
                  </a:lnTo>
                  <a:lnTo>
                    <a:pt x="7" y="36"/>
                  </a:lnTo>
                  <a:lnTo>
                    <a:pt x="4" y="32"/>
                  </a:lnTo>
                  <a:lnTo>
                    <a:pt x="1" y="28"/>
                  </a:lnTo>
                  <a:lnTo>
                    <a:pt x="0" y="24"/>
                  </a:lnTo>
                  <a:lnTo>
                    <a:pt x="0" y="20"/>
                  </a:lnTo>
                  <a:lnTo>
                    <a:pt x="0" y="0"/>
                  </a:lnTo>
                  <a:lnTo>
                    <a:pt x="97" y="0"/>
                  </a:lnTo>
                  <a:lnTo>
                    <a:pt x="97" y="20"/>
                  </a:lnTo>
                  <a:lnTo>
                    <a:pt x="97" y="20"/>
                  </a:lnTo>
                  <a:lnTo>
                    <a:pt x="97" y="24"/>
                  </a:lnTo>
                  <a:lnTo>
                    <a:pt x="95" y="28"/>
                  </a:lnTo>
                  <a:lnTo>
                    <a:pt x="93" y="32"/>
                  </a:lnTo>
                  <a:lnTo>
                    <a:pt x="90" y="36"/>
                  </a:lnTo>
                  <a:lnTo>
                    <a:pt x="86" y="38"/>
                  </a:lnTo>
                  <a:lnTo>
                    <a:pt x="82" y="41"/>
                  </a:lnTo>
                  <a:lnTo>
                    <a:pt x="78" y="42"/>
                  </a:lnTo>
                  <a:lnTo>
                    <a:pt x="74" y="42"/>
                  </a:lnTo>
                  <a:lnTo>
                    <a:pt x="74" y="42"/>
                  </a:lnTo>
                  <a:close/>
                </a:path>
              </a:pathLst>
            </a:custGeom>
            <a:solidFill>
              <a:srgbClr val="A6ACB2"/>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7" name="Freeform 2145"/>
            <p:cNvSpPr>
              <a:spLocks/>
            </p:cNvSpPr>
            <p:nvPr/>
          </p:nvSpPr>
          <p:spPr bwMode="auto">
            <a:xfrm>
              <a:off x="549275" y="1417639"/>
              <a:ext cx="153988" cy="161925"/>
            </a:xfrm>
            <a:custGeom>
              <a:avLst/>
              <a:gdLst>
                <a:gd name="T0" fmla="*/ 193 w 193"/>
                <a:gd name="T1" fmla="*/ 96 h 204"/>
                <a:gd name="T2" fmla="*/ 193 w 193"/>
                <a:gd name="T3" fmla="*/ 96 h 204"/>
                <a:gd name="T4" fmla="*/ 193 w 193"/>
                <a:gd name="T5" fmla="*/ 86 h 204"/>
                <a:gd name="T6" fmla="*/ 190 w 193"/>
                <a:gd name="T7" fmla="*/ 76 h 204"/>
                <a:gd name="T8" fmla="*/ 187 w 193"/>
                <a:gd name="T9" fmla="*/ 66 h 204"/>
                <a:gd name="T10" fmla="*/ 185 w 193"/>
                <a:gd name="T11" fmla="*/ 56 h 204"/>
                <a:gd name="T12" fmla="*/ 179 w 193"/>
                <a:gd name="T13" fmla="*/ 48 h 204"/>
                <a:gd name="T14" fmla="*/ 174 w 193"/>
                <a:gd name="T15" fmla="*/ 39 h 204"/>
                <a:gd name="T16" fmla="*/ 167 w 193"/>
                <a:gd name="T17" fmla="*/ 32 h 204"/>
                <a:gd name="T18" fmla="*/ 161 w 193"/>
                <a:gd name="T19" fmla="*/ 24 h 204"/>
                <a:gd name="T20" fmla="*/ 153 w 193"/>
                <a:gd name="T21" fmla="*/ 19 h 204"/>
                <a:gd name="T22" fmla="*/ 145 w 193"/>
                <a:gd name="T23" fmla="*/ 13 h 204"/>
                <a:gd name="T24" fmla="*/ 136 w 193"/>
                <a:gd name="T25" fmla="*/ 8 h 204"/>
                <a:gd name="T26" fmla="*/ 127 w 193"/>
                <a:gd name="T27" fmla="*/ 5 h 204"/>
                <a:gd name="T28" fmla="*/ 116 w 193"/>
                <a:gd name="T29" fmla="*/ 3 h 204"/>
                <a:gd name="T30" fmla="*/ 107 w 193"/>
                <a:gd name="T31" fmla="*/ 0 h 204"/>
                <a:gd name="T32" fmla="*/ 96 w 193"/>
                <a:gd name="T33" fmla="*/ 0 h 204"/>
                <a:gd name="T34" fmla="*/ 86 w 193"/>
                <a:gd name="T35" fmla="*/ 0 h 204"/>
                <a:gd name="T36" fmla="*/ 86 w 193"/>
                <a:gd name="T37" fmla="*/ 0 h 204"/>
                <a:gd name="T38" fmla="*/ 68 w 193"/>
                <a:gd name="T39" fmla="*/ 4 h 204"/>
                <a:gd name="T40" fmla="*/ 53 w 193"/>
                <a:gd name="T41" fmla="*/ 11 h 204"/>
                <a:gd name="T42" fmla="*/ 39 w 193"/>
                <a:gd name="T43" fmla="*/ 19 h 204"/>
                <a:gd name="T44" fmla="*/ 27 w 193"/>
                <a:gd name="T45" fmla="*/ 29 h 204"/>
                <a:gd name="T46" fmla="*/ 17 w 193"/>
                <a:gd name="T47" fmla="*/ 41 h 204"/>
                <a:gd name="T48" fmla="*/ 9 w 193"/>
                <a:gd name="T49" fmla="*/ 56 h 204"/>
                <a:gd name="T50" fmla="*/ 2 w 193"/>
                <a:gd name="T51" fmla="*/ 72 h 204"/>
                <a:gd name="T52" fmla="*/ 0 w 193"/>
                <a:gd name="T53" fmla="*/ 88 h 204"/>
                <a:gd name="T54" fmla="*/ 0 w 193"/>
                <a:gd name="T55" fmla="*/ 88 h 204"/>
                <a:gd name="T56" fmla="*/ 0 w 193"/>
                <a:gd name="T57" fmla="*/ 100 h 204"/>
                <a:gd name="T58" fmla="*/ 1 w 193"/>
                <a:gd name="T59" fmla="*/ 112 h 204"/>
                <a:gd name="T60" fmla="*/ 4 w 193"/>
                <a:gd name="T61" fmla="*/ 123 h 204"/>
                <a:gd name="T62" fmla="*/ 8 w 193"/>
                <a:gd name="T63" fmla="*/ 134 h 204"/>
                <a:gd name="T64" fmla="*/ 13 w 193"/>
                <a:gd name="T65" fmla="*/ 145 h 204"/>
                <a:gd name="T66" fmla="*/ 19 w 193"/>
                <a:gd name="T67" fmla="*/ 154 h 204"/>
                <a:gd name="T68" fmla="*/ 25 w 193"/>
                <a:gd name="T69" fmla="*/ 162 h 204"/>
                <a:gd name="T70" fmla="*/ 33 w 193"/>
                <a:gd name="T71" fmla="*/ 170 h 204"/>
                <a:gd name="T72" fmla="*/ 33 w 193"/>
                <a:gd name="T73" fmla="*/ 170 h 204"/>
                <a:gd name="T74" fmla="*/ 40 w 193"/>
                <a:gd name="T75" fmla="*/ 177 h 204"/>
                <a:gd name="T76" fmla="*/ 44 w 193"/>
                <a:gd name="T77" fmla="*/ 185 h 204"/>
                <a:gd name="T78" fmla="*/ 47 w 193"/>
                <a:gd name="T79" fmla="*/ 193 h 204"/>
                <a:gd name="T80" fmla="*/ 48 w 193"/>
                <a:gd name="T81" fmla="*/ 202 h 204"/>
                <a:gd name="T82" fmla="*/ 48 w 193"/>
                <a:gd name="T83" fmla="*/ 204 h 204"/>
                <a:gd name="T84" fmla="*/ 145 w 193"/>
                <a:gd name="T85" fmla="*/ 204 h 204"/>
                <a:gd name="T86" fmla="*/ 145 w 193"/>
                <a:gd name="T87" fmla="*/ 201 h 204"/>
                <a:gd name="T88" fmla="*/ 145 w 193"/>
                <a:gd name="T89" fmla="*/ 201 h 204"/>
                <a:gd name="T90" fmla="*/ 146 w 193"/>
                <a:gd name="T91" fmla="*/ 191 h 204"/>
                <a:gd name="T92" fmla="*/ 149 w 193"/>
                <a:gd name="T93" fmla="*/ 183 h 204"/>
                <a:gd name="T94" fmla="*/ 153 w 193"/>
                <a:gd name="T95" fmla="*/ 177 h 204"/>
                <a:gd name="T96" fmla="*/ 158 w 193"/>
                <a:gd name="T97" fmla="*/ 170 h 204"/>
                <a:gd name="T98" fmla="*/ 158 w 193"/>
                <a:gd name="T99" fmla="*/ 170 h 204"/>
                <a:gd name="T100" fmla="*/ 166 w 193"/>
                <a:gd name="T101" fmla="*/ 163 h 204"/>
                <a:gd name="T102" fmla="*/ 173 w 193"/>
                <a:gd name="T103" fmla="*/ 155 h 204"/>
                <a:gd name="T104" fmla="*/ 178 w 193"/>
                <a:gd name="T105" fmla="*/ 147 h 204"/>
                <a:gd name="T106" fmla="*/ 183 w 193"/>
                <a:gd name="T107" fmla="*/ 138 h 204"/>
                <a:gd name="T108" fmla="*/ 187 w 193"/>
                <a:gd name="T109" fmla="*/ 129 h 204"/>
                <a:gd name="T110" fmla="*/ 190 w 193"/>
                <a:gd name="T111" fmla="*/ 118 h 204"/>
                <a:gd name="T112" fmla="*/ 193 w 193"/>
                <a:gd name="T113" fmla="*/ 107 h 204"/>
                <a:gd name="T114" fmla="*/ 193 w 193"/>
                <a:gd name="T115" fmla="*/ 96 h 204"/>
                <a:gd name="T116" fmla="*/ 193 w 193"/>
                <a:gd name="T1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 h="204">
                  <a:moveTo>
                    <a:pt x="193" y="96"/>
                  </a:moveTo>
                  <a:lnTo>
                    <a:pt x="193" y="96"/>
                  </a:lnTo>
                  <a:lnTo>
                    <a:pt x="193" y="86"/>
                  </a:lnTo>
                  <a:lnTo>
                    <a:pt x="190" y="76"/>
                  </a:lnTo>
                  <a:lnTo>
                    <a:pt x="187" y="66"/>
                  </a:lnTo>
                  <a:lnTo>
                    <a:pt x="185" y="56"/>
                  </a:lnTo>
                  <a:lnTo>
                    <a:pt x="179" y="48"/>
                  </a:lnTo>
                  <a:lnTo>
                    <a:pt x="174" y="39"/>
                  </a:lnTo>
                  <a:lnTo>
                    <a:pt x="167" y="32"/>
                  </a:lnTo>
                  <a:lnTo>
                    <a:pt x="161" y="24"/>
                  </a:lnTo>
                  <a:lnTo>
                    <a:pt x="153" y="19"/>
                  </a:lnTo>
                  <a:lnTo>
                    <a:pt x="145" y="13"/>
                  </a:lnTo>
                  <a:lnTo>
                    <a:pt x="136" y="8"/>
                  </a:lnTo>
                  <a:lnTo>
                    <a:pt x="127" y="5"/>
                  </a:lnTo>
                  <a:lnTo>
                    <a:pt x="116" y="3"/>
                  </a:lnTo>
                  <a:lnTo>
                    <a:pt x="107" y="0"/>
                  </a:lnTo>
                  <a:lnTo>
                    <a:pt x="96" y="0"/>
                  </a:lnTo>
                  <a:lnTo>
                    <a:pt x="86" y="0"/>
                  </a:lnTo>
                  <a:lnTo>
                    <a:pt x="86" y="0"/>
                  </a:lnTo>
                  <a:lnTo>
                    <a:pt x="68" y="4"/>
                  </a:lnTo>
                  <a:lnTo>
                    <a:pt x="53" y="11"/>
                  </a:lnTo>
                  <a:lnTo>
                    <a:pt x="39" y="19"/>
                  </a:lnTo>
                  <a:lnTo>
                    <a:pt x="27" y="29"/>
                  </a:lnTo>
                  <a:lnTo>
                    <a:pt x="17" y="41"/>
                  </a:lnTo>
                  <a:lnTo>
                    <a:pt x="9" y="56"/>
                  </a:lnTo>
                  <a:lnTo>
                    <a:pt x="2" y="72"/>
                  </a:lnTo>
                  <a:lnTo>
                    <a:pt x="0" y="88"/>
                  </a:lnTo>
                  <a:lnTo>
                    <a:pt x="0" y="88"/>
                  </a:lnTo>
                  <a:lnTo>
                    <a:pt x="0" y="100"/>
                  </a:lnTo>
                  <a:lnTo>
                    <a:pt x="1" y="112"/>
                  </a:lnTo>
                  <a:lnTo>
                    <a:pt x="4" y="123"/>
                  </a:lnTo>
                  <a:lnTo>
                    <a:pt x="8" y="134"/>
                  </a:lnTo>
                  <a:lnTo>
                    <a:pt x="13" y="145"/>
                  </a:lnTo>
                  <a:lnTo>
                    <a:pt x="19" y="154"/>
                  </a:lnTo>
                  <a:lnTo>
                    <a:pt x="25" y="162"/>
                  </a:lnTo>
                  <a:lnTo>
                    <a:pt x="33" y="170"/>
                  </a:lnTo>
                  <a:lnTo>
                    <a:pt x="33" y="170"/>
                  </a:lnTo>
                  <a:lnTo>
                    <a:pt x="40" y="177"/>
                  </a:lnTo>
                  <a:lnTo>
                    <a:pt x="44" y="185"/>
                  </a:lnTo>
                  <a:lnTo>
                    <a:pt x="47" y="193"/>
                  </a:lnTo>
                  <a:lnTo>
                    <a:pt x="48" y="202"/>
                  </a:lnTo>
                  <a:lnTo>
                    <a:pt x="48" y="204"/>
                  </a:lnTo>
                  <a:lnTo>
                    <a:pt x="145" y="204"/>
                  </a:lnTo>
                  <a:lnTo>
                    <a:pt x="145" y="201"/>
                  </a:lnTo>
                  <a:lnTo>
                    <a:pt x="145" y="201"/>
                  </a:lnTo>
                  <a:lnTo>
                    <a:pt x="146" y="191"/>
                  </a:lnTo>
                  <a:lnTo>
                    <a:pt x="149" y="183"/>
                  </a:lnTo>
                  <a:lnTo>
                    <a:pt x="153" y="177"/>
                  </a:lnTo>
                  <a:lnTo>
                    <a:pt x="158" y="170"/>
                  </a:lnTo>
                  <a:lnTo>
                    <a:pt x="158" y="170"/>
                  </a:lnTo>
                  <a:lnTo>
                    <a:pt x="166" y="163"/>
                  </a:lnTo>
                  <a:lnTo>
                    <a:pt x="173" y="155"/>
                  </a:lnTo>
                  <a:lnTo>
                    <a:pt x="178" y="147"/>
                  </a:lnTo>
                  <a:lnTo>
                    <a:pt x="183" y="138"/>
                  </a:lnTo>
                  <a:lnTo>
                    <a:pt x="187" y="129"/>
                  </a:lnTo>
                  <a:lnTo>
                    <a:pt x="190" y="118"/>
                  </a:lnTo>
                  <a:lnTo>
                    <a:pt x="193" y="107"/>
                  </a:lnTo>
                  <a:lnTo>
                    <a:pt x="193" y="96"/>
                  </a:lnTo>
                  <a:lnTo>
                    <a:pt x="193" y="9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98" name="Line 2146"/>
            <p:cNvSpPr>
              <a:spLocks noChangeShapeType="1"/>
            </p:cNvSpPr>
            <p:nvPr/>
          </p:nvSpPr>
          <p:spPr bwMode="auto">
            <a:xfrm>
              <a:off x="601663" y="16478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99" name="Line 2147"/>
            <p:cNvSpPr>
              <a:spLocks noChangeShapeType="1"/>
            </p:cNvSpPr>
            <p:nvPr/>
          </p:nvSpPr>
          <p:spPr bwMode="auto">
            <a:xfrm>
              <a:off x="596900" y="1630364"/>
              <a:ext cx="5873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0" name="Freeform 2148"/>
            <p:cNvSpPr>
              <a:spLocks/>
            </p:cNvSpPr>
            <p:nvPr/>
          </p:nvSpPr>
          <p:spPr bwMode="auto">
            <a:xfrm>
              <a:off x="655638" y="1519239"/>
              <a:ext cx="20638" cy="25400"/>
            </a:xfrm>
            <a:custGeom>
              <a:avLst/>
              <a:gdLst>
                <a:gd name="T0" fmla="*/ 27 w 27"/>
                <a:gd name="T1" fmla="*/ 0 h 32"/>
                <a:gd name="T2" fmla="*/ 27 w 27"/>
                <a:gd name="T3" fmla="*/ 0 h 32"/>
                <a:gd name="T4" fmla="*/ 21 w 27"/>
                <a:gd name="T5" fmla="*/ 10 h 32"/>
                <a:gd name="T6" fmla="*/ 14 w 27"/>
                <a:gd name="T7" fmla="*/ 18 h 32"/>
                <a:gd name="T8" fmla="*/ 7 w 27"/>
                <a:gd name="T9" fmla="*/ 25 h 32"/>
                <a:gd name="T10" fmla="*/ 0 w 27"/>
                <a:gd name="T11" fmla="*/ 32 h 32"/>
              </a:gdLst>
              <a:ahLst/>
              <a:cxnLst>
                <a:cxn ang="0">
                  <a:pos x="T0" y="T1"/>
                </a:cxn>
                <a:cxn ang="0">
                  <a:pos x="T2" y="T3"/>
                </a:cxn>
                <a:cxn ang="0">
                  <a:pos x="T4" y="T5"/>
                </a:cxn>
                <a:cxn ang="0">
                  <a:pos x="T6" y="T7"/>
                </a:cxn>
                <a:cxn ang="0">
                  <a:pos x="T8" y="T9"/>
                </a:cxn>
                <a:cxn ang="0">
                  <a:pos x="T10" y="T11"/>
                </a:cxn>
              </a:cxnLst>
              <a:rect l="0" t="0" r="r" b="b"/>
              <a:pathLst>
                <a:path w="27" h="32">
                  <a:moveTo>
                    <a:pt x="27" y="0"/>
                  </a:moveTo>
                  <a:lnTo>
                    <a:pt x="27" y="0"/>
                  </a:lnTo>
                  <a:lnTo>
                    <a:pt x="21" y="10"/>
                  </a:lnTo>
                  <a:lnTo>
                    <a:pt x="14" y="18"/>
                  </a:lnTo>
                  <a:lnTo>
                    <a:pt x="7" y="25"/>
                  </a:lnTo>
                  <a:lnTo>
                    <a:pt x="0" y="32"/>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1" name="Freeform 2149"/>
            <p:cNvSpPr>
              <a:spLocks/>
            </p:cNvSpPr>
            <p:nvPr/>
          </p:nvSpPr>
          <p:spPr bwMode="auto">
            <a:xfrm>
              <a:off x="581025" y="1435101"/>
              <a:ext cx="46038" cy="22225"/>
            </a:xfrm>
            <a:custGeom>
              <a:avLst/>
              <a:gdLst>
                <a:gd name="T0" fmla="*/ 0 w 59"/>
                <a:gd name="T1" fmla="*/ 28 h 28"/>
                <a:gd name="T2" fmla="*/ 0 w 59"/>
                <a:gd name="T3" fmla="*/ 28 h 28"/>
                <a:gd name="T4" fmla="*/ 5 w 59"/>
                <a:gd name="T5" fmla="*/ 22 h 28"/>
                <a:gd name="T6" fmla="*/ 12 w 59"/>
                <a:gd name="T7" fmla="*/ 17 h 28"/>
                <a:gd name="T8" fmla="*/ 18 w 59"/>
                <a:gd name="T9" fmla="*/ 12 h 28"/>
                <a:gd name="T10" fmla="*/ 25 w 59"/>
                <a:gd name="T11" fmla="*/ 8 h 28"/>
                <a:gd name="T12" fmla="*/ 33 w 59"/>
                <a:gd name="T13" fmla="*/ 4 h 28"/>
                <a:gd name="T14" fmla="*/ 41 w 59"/>
                <a:gd name="T15" fmla="*/ 2 h 28"/>
                <a:gd name="T16" fmla="*/ 49 w 59"/>
                <a:gd name="T17" fmla="*/ 0 h 28"/>
                <a:gd name="T18" fmla="*/ 59 w 59"/>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28">
                  <a:moveTo>
                    <a:pt x="0" y="28"/>
                  </a:moveTo>
                  <a:lnTo>
                    <a:pt x="0" y="28"/>
                  </a:lnTo>
                  <a:lnTo>
                    <a:pt x="5" y="22"/>
                  </a:lnTo>
                  <a:lnTo>
                    <a:pt x="12" y="17"/>
                  </a:lnTo>
                  <a:lnTo>
                    <a:pt x="18" y="12"/>
                  </a:lnTo>
                  <a:lnTo>
                    <a:pt x="25" y="8"/>
                  </a:lnTo>
                  <a:lnTo>
                    <a:pt x="33" y="4"/>
                  </a:lnTo>
                  <a:lnTo>
                    <a:pt x="41" y="2"/>
                  </a:lnTo>
                  <a:lnTo>
                    <a:pt x="49" y="0"/>
                  </a:lnTo>
                  <a:lnTo>
                    <a:pt x="59"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02" name="Freeform 2150"/>
            <p:cNvSpPr>
              <a:spLocks/>
            </p:cNvSpPr>
            <p:nvPr/>
          </p:nvSpPr>
          <p:spPr bwMode="auto">
            <a:xfrm>
              <a:off x="568325" y="1471614"/>
              <a:ext cx="4763" cy="14288"/>
            </a:xfrm>
            <a:custGeom>
              <a:avLst/>
              <a:gdLst>
                <a:gd name="T0" fmla="*/ 0 w 5"/>
                <a:gd name="T1" fmla="*/ 18 h 18"/>
                <a:gd name="T2" fmla="*/ 0 w 5"/>
                <a:gd name="T3" fmla="*/ 18 h 18"/>
                <a:gd name="T4" fmla="*/ 3 w 5"/>
                <a:gd name="T5" fmla="*/ 10 h 18"/>
                <a:gd name="T6" fmla="*/ 5 w 5"/>
                <a:gd name="T7" fmla="*/ 0 h 18"/>
              </a:gdLst>
              <a:ahLst/>
              <a:cxnLst>
                <a:cxn ang="0">
                  <a:pos x="T0" y="T1"/>
                </a:cxn>
                <a:cxn ang="0">
                  <a:pos x="T2" y="T3"/>
                </a:cxn>
                <a:cxn ang="0">
                  <a:pos x="T4" y="T5"/>
                </a:cxn>
                <a:cxn ang="0">
                  <a:pos x="T6" y="T7"/>
                </a:cxn>
              </a:cxnLst>
              <a:rect l="0" t="0" r="r" b="b"/>
              <a:pathLst>
                <a:path w="5" h="18">
                  <a:moveTo>
                    <a:pt x="0" y="18"/>
                  </a:moveTo>
                  <a:lnTo>
                    <a:pt x="0" y="18"/>
                  </a:lnTo>
                  <a:lnTo>
                    <a:pt x="3" y="10"/>
                  </a:lnTo>
                  <a:lnTo>
                    <a:pt x="5"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2013</a:t>
            </a:r>
            <a:endParaRPr lang="en-US" sz="1600" i="1" dirty="0"/>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2014</a:t>
            </a:r>
            <a:endParaRPr lang="en-US" sz="1600" i="1" dirty="0"/>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2015</a:t>
            </a:r>
            <a:endParaRPr lang="en-US" sz="1600" i="1" dirty="0"/>
          </a:p>
        </p:txBody>
      </p:sp>
      <p:sp>
        <p:nvSpPr>
          <p:cNvPr id="109" name="TextBox 108"/>
          <p:cNvSpPr txBox="1"/>
          <p:nvPr/>
        </p:nvSpPr>
        <p:spPr>
          <a:xfrm>
            <a:off x="4022148"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0" name="TextBox 109"/>
          <p:cNvSpPr txBox="1"/>
          <p:nvPr/>
        </p:nvSpPr>
        <p:spPr>
          <a:xfrm>
            <a:off x="6480047"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1" name="TextBox 110"/>
          <p:cNvSpPr txBox="1"/>
          <p:nvPr/>
        </p:nvSpPr>
        <p:spPr>
          <a:xfrm>
            <a:off x="8937946"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08" name="Rectangle 10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21042536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53"/>
                                        </p:tgtEl>
                                        <p:attrNameLst>
                                          <p:attrName>style.visibility</p:attrName>
                                        </p:attrNameLst>
                                      </p:cBhvr>
                                      <p:to>
                                        <p:strVal val="visible"/>
                                      </p:to>
                                    </p:set>
                                    <p:animEffect transition="in" filter="wipe(down)">
                                      <p:cBhvr>
                                        <p:cTn id="50" dur="500"/>
                                        <p:tgtEl>
                                          <p:spTgt spid="5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23"/>
                                        </p:tgtEl>
                                        <p:attrNameLst>
                                          <p:attrName>style.visibility</p:attrName>
                                        </p:attrNameLst>
                                      </p:cBhvr>
                                      <p:to>
                                        <p:strVal val="visible"/>
                                      </p:to>
                                    </p:set>
                                    <p:animEffect transition="in" filter="wipe(down)">
                                      <p:cBhvr>
                                        <p:cTn id="70" dur="500"/>
                                        <p:tgtEl>
                                          <p:spTgt spid="23"/>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8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9350"/>
                            </p:stCondLst>
                            <p:childTnLst>
                              <p:par>
                                <p:cTn id="88" presetID="22" presetClass="entr" presetSubtype="4" fill="hold" nodeType="afterEffect">
                                  <p:stCondLst>
                                    <p:cond delay="0"/>
                                  </p:stCondLst>
                                  <p:childTnLst>
                                    <p:set>
                                      <p:cBhvr>
                                        <p:cTn id="89" dur="1" fill="hold">
                                          <p:stCondLst>
                                            <p:cond delay="0"/>
                                          </p:stCondLst>
                                        </p:cTn>
                                        <p:tgtEl>
                                          <p:spTgt spid="71"/>
                                        </p:tgtEl>
                                        <p:attrNameLst>
                                          <p:attrName>style.visibility</p:attrName>
                                        </p:attrNameLst>
                                      </p:cBhvr>
                                      <p:to>
                                        <p:strVal val="visible"/>
                                      </p:to>
                                    </p:set>
                                    <p:animEffect transition="in" filter="wipe(down)">
                                      <p:cBhvr>
                                        <p:cTn id="90" dur="500"/>
                                        <p:tgtEl>
                                          <p:spTgt spid="71"/>
                                        </p:tgtEl>
                                      </p:cBhvr>
                                    </p:animEffect>
                                  </p:childTnLst>
                                </p:cTn>
                              </p:par>
                            </p:childTnLst>
                          </p:cTn>
                        </p:par>
                        <p:par>
                          <p:cTn id="91" fill="hold">
                            <p:stCondLst>
                              <p:cond delay="103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108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113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1850"/>
                            </p:stCondLst>
                            <p:childTnLst>
                              <p:par>
                                <p:cTn id="108" presetID="22" presetClass="entr" presetSubtype="4" fill="hold" nodeType="afterEffect">
                                  <p:stCondLst>
                                    <p:cond delay="0"/>
                                  </p:stCondLst>
                                  <p:childTnLst>
                                    <p:set>
                                      <p:cBhvr>
                                        <p:cTn id="109" dur="1" fill="hold">
                                          <p:stCondLst>
                                            <p:cond delay="0"/>
                                          </p:stCondLst>
                                        </p:cTn>
                                        <p:tgtEl>
                                          <p:spTgt spid="93"/>
                                        </p:tgtEl>
                                        <p:attrNameLst>
                                          <p:attrName>style.visibility</p:attrName>
                                        </p:attrNameLst>
                                      </p:cBhvr>
                                      <p:to>
                                        <p:strVal val="visible"/>
                                      </p:to>
                                    </p:set>
                                    <p:animEffect transition="in" filter="wipe(down)">
                                      <p:cBhvr>
                                        <p:cTn id="110" dur="500"/>
                                        <p:tgtEl>
                                          <p:spTgt spid="93"/>
                                        </p:tgtEl>
                                      </p:cBhvr>
                                    </p:animEffect>
                                  </p:childTnLst>
                                </p:cTn>
                              </p:par>
                            </p:childTnLst>
                          </p:cTn>
                        </p:par>
                        <p:par>
                          <p:cTn id="111" fill="hold">
                            <p:stCondLst>
                              <p:cond delay="123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4" name="Straight Connector 103"/>
          <p:cNvCxnSpPr/>
          <p:nvPr/>
        </p:nvCxnSpPr>
        <p:spPr>
          <a:xfrm>
            <a:off x="25227" y="5563825"/>
            <a:ext cx="12166773"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 name="TextBox 2"/>
          <p:cNvSpPr txBox="1"/>
          <p:nvPr/>
        </p:nvSpPr>
        <p:spPr>
          <a:xfrm>
            <a:off x="1564250"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5" name="Oval 4"/>
          <p:cNvSpPr/>
          <p:nvPr/>
        </p:nvSpPr>
        <p:spPr>
          <a:xfrm>
            <a:off x="1891234"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357952"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1964300" y="5896972"/>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2016</a:t>
            </a:r>
            <a:endParaRPr lang="en-US" sz="1600" i="1" dirty="0"/>
          </a:p>
        </p:txBody>
      </p:sp>
      <p:sp>
        <p:nvSpPr>
          <p:cNvPr id="8" name="Oval 7"/>
          <p:cNvSpPr/>
          <p:nvPr/>
        </p:nvSpPr>
        <p:spPr>
          <a:xfrm>
            <a:off x="4365643"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Oval 8"/>
          <p:cNvSpPr/>
          <p:nvPr/>
        </p:nvSpPr>
        <p:spPr>
          <a:xfrm>
            <a:off x="6794766" y="4040299"/>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Oval 9"/>
          <p:cNvSpPr/>
          <p:nvPr/>
        </p:nvSpPr>
        <p:spPr>
          <a:xfrm>
            <a:off x="9231338" y="4044553"/>
            <a:ext cx="1144660" cy="1090888"/>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Oval 14"/>
          <p:cNvSpPr/>
          <p:nvPr/>
        </p:nvSpPr>
        <p:spPr>
          <a:xfrm>
            <a:off x="4832361"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7261484"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9698056" y="5458216"/>
            <a:ext cx="211225" cy="211225"/>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2" name="TextBox 21"/>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sp>
        <p:nvSpPr>
          <p:cNvPr id="105" name="Subtitle 2"/>
          <p:cNvSpPr txBox="1">
            <a:spLocks/>
          </p:cNvSpPr>
          <p:nvPr/>
        </p:nvSpPr>
        <p:spPr>
          <a:xfrm>
            <a:off x="4438709"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2017</a:t>
            </a:r>
            <a:endParaRPr lang="en-US" sz="1600" i="1" dirty="0"/>
          </a:p>
        </p:txBody>
      </p:sp>
      <p:sp>
        <p:nvSpPr>
          <p:cNvPr id="106" name="Subtitle 2"/>
          <p:cNvSpPr txBox="1">
            <a:spLocks/>
          </p:cNvSpPr>
          <p:nvPr/>
        </p:nvSpPr>
        <p:spPr>
          <a:xfrm>
            <a:off x="6867832"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2018</a:t>
            </a:r>
            <a:endParaRPr lang="en-US" sz="1600" i="1" dirty="0"/>
          </a:p>
        </p:txBody>
      </p:sp>
      <p:sp>
        <p:nvSpPr>
          <p:cNvPr id="107" name="Subtitle 2"/>
          <p:cNvSpPr txBox="1">
            <a:spLocks/>
          </p:cNvSpPr>
          <p:nvPr/>
        </p:nvSpPr>
        <p:spPr>
          <a:xfrm>
            <a:off x="9304404" y="591122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2019</a:t>
            </a:r>
            <a:endParaRPr lang="en-US" sz="1600" i="1" dirty="0"/>
          </a:p>
        </p:txBody>
      </p:sp>
      <p:sp>
        <p:nvSpPr>
          <p:cNvPr id="109" name="TextBox 108"/>
          <p:cNvSpPr txBox="1"/>
          <p:nvPr/>
        </p:nvSpPr>
        <p:spPr>
          <a:xfrm>
            <a:off x="4022148"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0" name="TextBox 109"/>
          <p:cNvSpPr txBox="1"/>
          <p:nvPr/>
        </p:nvSpPr>
        <p:spPr>
          <a:xfrm>
            <a:off x="6480047"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11" name="TextBox 110"/>
          <p:cNvSpPr txBox="1"/>
          <p:nvPr/>
        </p:nvSpPr>
        <p:spPr>
          <a:xfrm>
            <a:off x="8937946" y="2978972"/>
            <a:ext cx="1766613" cy="812530"/>
          </a:xfrm>
          <a:prstGeom prst="rect">
            <a:avLst/>
          </a:prstGeom>
          <a:noFill/>
        </p:spPr>
        <p:txBody>
          <a:bodyPr wrap="square" rtlCol="0">
            <a:spAutoFit/>
          </a:bodyPr>
          <a:lstStyle/>
          <a:p>
            <a:pPr algn="ctr">
              <a:lnSpc>
                <a:spcPct val="13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08" name="Rectangle 10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Our</a:t>
            </a:r>
            <a:r>
              <a:rPr lang="en-US" sz="3200" spc="-200" dirty="0">
                <a:solidFill>
                  <a:schemeClr val="bg1"/>
                </a:solidFill>
              </a:rPr>
              <a:t> Goals</a:t>
            </a:r>
            <a:endParaRPr lang="en-US" sz="3200" dirty="0">
              <a:solidFill>
                <a:schemeClr val="bg1"/>
              </a:solidFill>
            </a:endParaRPr>
          </a:p>
        </p:txBody>
      </p:sp>
      <p:sp>
        <p:nvSpPr>
          <p:cNvPr id="113" name="Rectangle 11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103" name="Group 102"/>
          <p:cNvGrpSpPr/>
          <p:nvPr/>
        </p:nvGrpSpPr>
        <p:grpSpPr>
          <a:xfrm>
            <a:off x="2239934" y="4364924"/>
            <a:ext cx="447260" cy="450147"/>
            <a:chOff x="895350" y="4148138"/>
            <a:chExt cx="246063" cy="247651"/>
          </a:xfrm>
        </p:grpSpPr>
        <p:sp>
          <p:nvSpPr>
            <p:cNvPr id="114" name="Rectangle 3289"/>
            <p:cNvSpPr>
              <a:spLocks noChangeArrowheads="1"/>
            </p:cNvSpPr>
            <p:nvPr/>
          </p:nvSpPr>
          <p:spPr bwMode="auto">
            <a:xfrm>
              <a:off x="903288" y="4191001"/>
              <a:ext cx="230188" cy="204788"/>
            </a:xfrm>
            <a:prstGeom prst="rect">
              <a:avLst/>
            </a:prstGeom>
            <a:solidFill>
              <a:srgbClr val="EFEAE1"/>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5" name="Freeform 3290"/>
            <p:cNvSpPr>
              <a:spLocks/>
            </p:cNvSpPr>
            <p:nvPr/>
          </p:nvSpPr>
          <p:spPr bwMode="auto">
            <a:xfrm>
              <a:off x="903288" y="4148138"/>
              <a:ext cx="230188" cy="42863"/>
            </a:xfrm>
            <a:custGeom>
              <a:avLst/>
              <a:gdLst>
                <a:gd name="T0" fmla="*/ 0 w 289"/>
                <a:gd name="T1" fmla="*/ 53 h 53"/>
                <a:gd name="T2" fmla="*/ 0 w 289"/>
                <a:gd name="T3" fmla="*/ 53 h 53"/>
                <a:gd name="T4" fmla="*/ 0 w 289"/>
                <a:gd name="T5" fmla="*/ 53 h 53"/>
                <a:gd name="T6" fmla="*/ 1 w 289"/>
                <a:gd name="T7" fmla="*/ 43 h 53"/>
                <a:gd name="T8" fmla="*/ 4 w 289"/>
                <a:gd name="T9" fmla="*/ 33 h 53"/>
                <a:gd name="T10" fmla="*/ 9 w 289"/>
                <a:gd name="T11" fmla="*/ 24 h 53"/>
                <a:gd name="T12" fmla="*/ 16 w 289"/>
                <a:gd name="T13" fmla="*/ 16 h 53"/>
                <a:gd name="T14" fmla="*/ 24 w 289"/>
                <a:gd name="T15" fmla="*/ 9 h 53"/>
                <a:gd name="T16" fmla="*/ 32 w 289"/>
                <a:gd name="T17" fmla="*/ 4 h 53"/>
                <a:gd name="T18" fmla="*/ 43 w 289"/>
                <a:gd name="T19" fmla="*/ 1 h 53"/>
                <a:gd name="T20" fmla="*/ 53 w 289"/>
                <a:gd name="T21" fmla="*/ 0 h 53"/>
                <a:gd name="T22" fmla="*/ 236 w 289"/>
                <a:gd name="T23" fmla="*/ 0 h 53"/>
                <a:gd name="T24" fmla="*/ 236 w 289"/>
                <a:gd name="T25" fmla="*/ 0 h 53"/>
                <a:gd name="T26" fmla="*/ 246 w 289"/>
                <a:gd name="T27" fmla="*/ 1 h 53"/>
                <a:gd name="T28" fmla="*/ 257 w 289"/>
                <a:gd name="T29" fmla="*/ 4 h 53"/>
                <a:gd name="T30" fmla="*/ 265 w 289"/>
                <a:gd name="T31" fmla="*/ 9 h 53"/>
                <a:gd name="T32" fmla="*/ 273 w 289"/>
                <a:gd name="T33" fmla="*/ 16 h 53"/>
                <a:gd name="T34" fmla="*/ 280 w 289"/>
                <a:gd name="T35" fmla="*/ 24 h 53"/>
                <a:gd name="T36" fmla="*/ 285 w 289"/>
                <a:gd name="T37" fmla="*/ 33 h 53"/>
                <a:gd name="T38" fmla="*/ 288 w 289"/>
                <a:gd name="T39" fmla="*/ 43 h 53"/>
                <a:gd name="T40" fmla="*/ 289 w 289"/>
                <a:gd name="T41" fmla="*/ 53 h 53"/>
                <a:gd name="T42" fmla="*/ 289 w 289"/>
                <a:gd name="T43" fmla="*/ 53 h 53"/>
                <a:gd name="T44" fmla="*/ 0 w 289"/>
                <a:gd name="T45"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9" h="53">
                  <a:moveTo>
                    <a:pt x="0" y="53"/>
                  </a:moveTo>
                  <a:lnTo>
                    <a:pt x="0" y="53"/>
                  </a:lnTo>
                  <a:lnTo>
                    <a:pt x="0" y="53"/>
                  </a:lnTo>
                  <a:lnTo>
                    <a:pt x="1" y="43"/>
                  </a:lnTo>
                  <a:lnTo>
                    <a:pt x="4" y="33"/>
                  </a:lnTo>
                  <a:lnTo>
                    <a:pt x="9" y="24"/>
                  </a:lnTo>
                  <a:lnTo>
                    <a:pt x="16" y="16"/>
                  </a:lnTo>
                  <a:lnTo>
                    <a:pt x="24" y="9"/>
                  </a:lnTo>
                  <a:lnTo>
                    <a:pt x="32" y="4"/>
                  </a:lnTo>
                  <a:lnTo>
                    <a:pt x="43" y="1"/>
                  </a:lnTo>
                  <a:lnTo>
                    <a:pt x="53" y="0"/>
                  </a:lnTo>
                  <a:lnTo>
                    <a:pt x="236" y="0"/>
                  </a:lnTo>
                  <a:lnTo>
                    <a:pt x="236" y="0"/>
                  </a:lnTo>
                  <a:lnTo>
                    <a:pt x="246" y="1"/>
                  </a:lnTo>
                  <a:lnTo>
                    <a:pt x="257" y="4"/>
                  </a:lnTo>
                  <a:lnTo>
                    <a:pt x="265" y="9"/>
                  </a:lnTo>
                  <a:lnTo>
                    <a:pt x="273" y="16"/>
                  </a:lnTo>
                  <a:lnTo>
                    <a:pt x="280" y="24"/>
                  </a:lnTo>
                  <a:lnTo>
                    <a:pt x="285" y="33"/>
                  </a:lnTo>
                  <a:lnTo>
                    <a:pt x="288" y="43"/>
                  </a:lnTo>
                  <a:lnTo>
                    <a:pt x="289" y="53"/>
                  </a:lnTo>
                  <a:lnTo>
                    <a:pt x="289" y="53"/>
                  </a:lnTo>
                  <a:lnTo>
                    <a:pt x="0" y="53"/>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6" name="Rectangle 3291"/>
            <p:cNvSpPr>
              <a:spLocks noChangeArrowheads="1"/>
            </p:cNvSpPr>
            <p:nvPr/>
          </p:nvSpPr>
          <p:spPr bwMode="auto">
            <a:xfrm>
              <a:off x="979488" y="4335463"/>
              <a:ext cx="76200" cy="60325"/>
            </a:xfrm>
            <a:prstGeom prst="rect">
              <a:avLst/>
            </a:prstGeom>
            <a:solidFill>
              <a:srgbClr val="FFCC00"/>
            </a:solidFill>
            <a:ln w="5">
              <a:solidFill>
                <a:srgbClr val="38312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7" name="Rectangle 3292"/>
            <p:cNvSpPr>
              <a:spLocks noChangeArrowheads="1"/>
            </p:cNvSpPr>
            <p:nvPr/>
          </p:nvSpPr>
          <p:spPr bwMode="auto">
            <a:xfrm>
              <a:off x="920750" y="43354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18" name="Freeform 3293"/>
            <p:cNvSpPr>
              <a:spLocks/>
            </p:cNvSpPr>
            <p:nvPr/>
          </p:nvSpPr>
          <p:spPr bwMode="auto">
            <a:xfrm>
              <a:off x="1017588" y="4335463"/>
              <a:ext cx="0" cy="60325"/>
            </a:xfrm>
            <a:custGeom>
              <a:avLst/>
              <a:gdLst>
                <a:gd name="T0" fmla="*/ 0 h 76"/>
                <a:gd name="T1" fmla="*/ 76 h 76"/>
                <a:gd name="T2" fmla="*/ 0 h 76"/>
              </a:gdLst>
              <a:ahLst/>
              <a:cxnLst>
                <a:cxn ang="0">
                  <a:pos x="0" y="T0"/>
                </a:cxn>
                <a:cxn ang="0">
                  <a:pos x="0" y="T1"/>
                </a:cxn>
                <a:cxn ang="0">
                  <a:pos x="0" y="T2"/>
                </a:cxn>
              </a:cxnLst>
              <a:rect l="0" t="0" r="r" b="b"/>
              <a:pathLst>
                <a:path h="76">
                  <a:moveTo>
                    <a:pt x="0" y="0"/>
                  </a:moveTo>
                  <a:lnTo>
                    <a:pt x="0" y="76"/>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Line 3294"/>
            <p:cNvSpPr>
              <a:spLocks noChangeShapeType="1"/>
            </p:cNvSpPr>
            <p:nvPr/>
          </p:nvSpPr>
          <p:spPr bwMode="auto">
            <a:xfrm>
              <a:off x="1017588" y="4335463"/>
              <a:ext cx="0" cy="60325"/>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0" name="Line 3295"/>
            <p:cNvSpPr>
              <a:spLocks noChangeShapeType="1"/>
            </p:cNvSpPr>
            <p:nvPr/>
          </p:nvSpPr>
          <p:spPr bwMode="auto">
            <a:xfrm flipH="1">
              <a:off x="903288" y="4395788"/>
              <a:ext cx="230188"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1" name="Line 3296"/>
            <p:cNvSpPr>
              <a:spLocks noChangeShapeType="1"/>
            </p:cNvSpPr>
            <p:nvPr/>
          </p:nvSpPr>
          <p:spPr bwMode="auto">
            <a:xfrm>
              <a:off x="941388"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3297"/>
            <p:cNvSpPr>
              <a:spLocks noChangeArrowheads="1"/>
            </p:cNvSpPr>
            <p:nvPr/>
          </p:nvSpPr>
          <p:spPr bwMode="auto">
            <a:xfrm>
              <a:off x="1073150" y="43354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3" name="Line 3298"/>
            <p:cNvSpPr>
              <a:spLocks noChangeShapeType="1"/>
            </p:cNvSpPr>
            <p:nvPr/>
          </p:nvSpPr>
          <p:spPr bwMode="auto">
            <a:xfrm>
              <a:off x="1095375" y="43354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4" name="Freeform 3299"/>
            <p:cNvSpPr>
              <a:spLocks/>
            </p:cNvSpPr>
            <p:nvPr/>
          </p:nvSpPr>
          <p:spPr bwMode="auto">
            <a:xfrm>
              <a:off x="1009650" y="4370388"/>
              <a:ext cx="17463" cy="0"/>
            </a:xfrm>
            <a:custGeom>
              <a:avLst/>
              <a:gdLst>
                <a:gd name="T0" fmla="*/ 0 w 21"/>
                <a:gd name="T1" fmla="*/ 21 w 21"/>
                <a:gd name="T2" fmla="*/ 0 w 21"/>
              </a:gdLst>
              <a:ahLst/>
              <a:cxnLst>
                <a:cxn ang="0">
                  <a:pos x="T0" y="0"/>
                </a:cxn>
                <a:cxn ang="0">
                  <a:pos x="T1" y="0"/>
                </a:cxn>
                <a:cxn ang="0">
                  <a:pos x="T2" y="0"/>
                </a:cxn>
              </a:cxnLst>
              <a:rect l="0" t="0" r="r" b="b"/>
              <a:pathLst>
                <a:path w="21">
                  <a:moveTo>
                    <a:pt x="0" y="0"/>
                  </a:moveTo>
                  <a:lnTo>
                    <a:pt x="21" y="0"/>
                  </a:lnTo>
                  <a:lnTo>
                    <a:pt x="0" y="0"/>
                  </a:lnTo>
                  <a:close/>
                </a:path>
              </a:pathLst>
            </a:custGeom>
            <a:solidFill>
              <a:srgbClr val="EFEA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Line 3300"/>
            <p:cNvSpPr>
              <a:spLocks noChangeShapeType="1"/>
            </p:cNvSpPr>
            <p:nvPr/>
          </p:nvSpPr>
          <p:spPr bwMode="auto">
            <a:xfrm>
              <a:off x="1009650" y="4370388"/>
              <a:ext cx="17463"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3301"/>
            <p:cNvSpPr>
              <a:spLocks noChangeArrowheads="1"/>
            </p:cNvSpPr>
            <p:nvPr/>
          </p:nvSpPr>
          <p:spPr bwMode="auto">
            <a:xfrm>
              <a:off x="10731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27" name="Line 3302"/>
            <p:cNvSpPr>
              <a:spLocks noChangeShapeType="1"/>
            </p:cNvSpPr>
            <p:nvPr/>
          </p:nvSpPr>
          <p:spPr bwMode="auto">
            <a:xfrm>
              <a:off x="1095375"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8" name="Line 3303"/>
            <p:cNvSpPr>
              <a:spLocks noChangeShapeType="1"/>
            </p:cNvSpPr>
            <p:nvPr/>
          </p:nvSpPr>
          <p:spPr bwMode="auto">
            <a:xfrm flipH="1">
              <a:off x="1068388" y="42767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3304"/>
            <p:cNvSpPr>
              <a:spLocks noChangeArrowheads="1"/>
            </p:cNvSpPr>
            <p:nvPr/>
          </p:nvSpPr>
          <p:spPr bwMode="auto">
            <a:xfrm>
              <a:off x="996950" y="4233863"/>
              <a:ext cx="42863"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0" name="Line 3305"/>
            <p:cNvSpPr>
              <a:spLocks noChangeShapeType="1"/>
            </p:cNvSpPr>
            <p:nvPr/>
          </p:nvSpPr>
          <p:spPr bwMode="auto">
            <a:xfrm>
              <a:off x="10175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1" name="Line 3306"/>
            <p:cNvSpPr>
              <a:spLocks noChangeShapeType="1"/>
            </p:cNvSpPr>
            <p:nvPr/>
          </p:nvSpPr>
          <p:spPr bwMode="auto">
            <a:xfrm flipH="1">
              <a:off x="9921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3307"/>
            <p:cNvSpPr>
              <a:spLocks noChangeArrowheads="1"/>
            </p:cNvSpPr>
            <p:nvPr/>
          </p:nvSpPr>
          <p:spPr bwMode="auto">
            <a:xfrm>
              <a:off x="920750" y="4233863"/>
              <a:ext cx="41275" cy="428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3" name="Rectangle 3308"/>
            <p:cNvSpPr>
              <a:spLocks noChangeArrowheads="1"/>
            </p:cNvSpPr>
            <p:nvPr/>
          </p:nvSpPr>
          <p:spPr bwMode="auto">
            <a:xfrm>
              <a:off x="946150"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4" name="Rectangle 3309"/>
            <p:cNvSpPr>
              <a:spLocks noChangeArrowheads="1"/>
            </p:cNvSpPr>
            <p:nvPr/>
          </p:nvSpPr>
          <p:spPr bwMode="auto">
            <a:xfrm>
              <a:off x="989013" y="4160838"/>
              <a:ext cx="15875"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5" name="Rectangle 3310"/>
            <p:cNvSpPr>
              <a:spLocks noChangeArrowheads="1"/>
            </p:cNvSpPr>
            <p:nvPr/>
          </p:nvSpPr>
          <p:spPr bwMode="auto">
            <a:xfrm>
              <a:off x="1030288"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6" name="Rectangle 3311"/>
            <p:cNvSpPr>
              <a:spLocks noChangeArrowheads="1"/>
            </p:cNvSpPr>
            <p:nvPr/>
          </p:nvSpPr>
          <p:spPr bwMode="auto">
            <a:xfrm>
              <a:off x="1073150" y="4160838"/>
              <a:ext cx="17463" cy="17463"/>
            </a:xfrm>
            <a:prstGeom prst="rect">
              <a:avLst/>
            </a:prstGeom>
            <a:solidFill>
              <a:srgbClr val="81D4EF"/>
            </a:solidFill>
            <a:ln w="5">
              <a:solidFill>
                <a:srgbClr val="232E38"/>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37" name="Line 3312"/>
            <p:cNvSpPr>
              <a:spLocks noChangeShapeType="1"/>
            </p:cNvSpPr>
            <p:nvPr/>
          </p:nvSpPr>
          <p:spPr bwMode="auto">
            <a:xfrm>
              <a:off x="941388" y="4233863"/>
              <a:ext cx="0" cy="42863"/>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8" name="Line 3313"/>
            <p:cNvSpPr>
              <a:spLocks noChangeShapeType="1"/>
            </p:cNvSpPr>
            <p:nvPr/>
          </p:nvSpPr>
          <p:spPr bwMode="auto">
            <a:xfrm flipH="1">
              <a:off x="915988" y="42767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39" name="Line 3314"/>
            <p:cNvSpPr>
              <a:spLocks noChangeShapeType="1"/>
            </p:cNvSpPr>
            <p:nvPr/>
          </p:nvSpPr>
          <p:spPr bwMode="auto">
            <a:xfrm flipH="1">
              <a:off x="915988" y="4378326"/>
              <a:ext cx="5080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0" name="Line 3315"/>
            <p:cNvSpPr>
              <a:spLocks noChangeShapeType="1"/>
            </p:cNvSpPr>
            <p:nvPr/>
          </p:nvSpPr>
          <p:spPr bwMode="auto">
            <a:xfrm flipH="1">
              <a:off x="1068388" y="4378326"/>
              <a:ext cx="52388"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1" name="Line 3316"/>
            <p:cNvSpPr>
              <a:spLocks noChangeShapeType="1"/>
            </p:cNvSpPr>
            <p:nvPr/>
          </p:nvSpPr>
          <p:spPr bwMode="auto">
            <a:xfrm>
              <a:off x="920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2" name="Line 3317"/>
            <p:cNvSpPr>
              <a:spLocks noChangeShapeType="1"/>
            </p:cNvSpPr>
            <p:nvPr/>
          </p:nvSpPr>
          <p:spPr bwMode="auto">
            <a:xfrm>
              <a:off x="936625"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3" name="Line 3318"/>
            <p:cNvSpPr>
              <a:spLocks noChangeShapeType="1"/>
            </p:cNvSpPr>
            <p:nvPr/>
          </p:nvSpPr>
          <p:spPr bwMode="auto">
            <a:xfrm>
              <a:off x="954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4" name="Line 3319"/>
            <p:cNvSpPr>
              <a:spLocks noChangeShapeType="1"/>
            </p:cNvSpPr>
            <p:nvPr/>
          </p:nvSpPr>
          <p:spPr bwMode="auto">
            <a:xfrm>
              <a:off x="971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5" name="Line 3320"/>
            <p:cNvSpPr>
              <a:spLocks noChangeShapeType="1"/>
            </p:cNvSpPr>
            <p:nvPr/>
          </p:nvSpPr>
          <p:spPr bwMode="auto">
            <a:xfrm>
              <a:off x="989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6" name="Line 3321"/>
            <p:cNvSpPr>
              <a:spLocks noChangeShapeType="1"/>
            </p:cNvSpPr>
            <p:nvPr/>
          </p:nvSpPr>
          <p:spPr bwMode="auto">
            <a:xfrm>
              <a:off x="10048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7" name="Line 3322"/>
            <p:cNvSpPr>
              <a:spLocks noChangeShapeType="1"/>
            </p:cNvSpPr>
            <p:nvPr/>
          </p:nvSpPr>
          <p:spPr bwMode="auto">
            <a:xfrm>
              <a:off x="10302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8" name="Line 3323"/>
            <p:cNvSpPr>
              <a:spLocks noChangeShapeType="1"/>
            </p:cNvSpPr>
            <p:nvPr/>
          </p:nvSpPr>
          <p:spPr bwMode="auto">
            <a:xfrm>
              <a:off x="10477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49" name="Line 3324"/>
            <p:cNvSpPr>
              <a:spLocks noChangeShapeType="1"/>
            </p:cNvSpPr>
            <p:nvPr/>
          </p:nvSpPr>
          <p:spPr bwMode="auto">
            <a:xfrm>
              <a:off x="10652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0" name="Line 3325"/>
            <p:cNvSpPr>
              <a:spLocks noChangeShapeType="1"/>
            </p:cNvSpPr>
            <p:nvPr/>
          </p:nvSpPr>
          <p:spPr bwMode="auto">
            <a:xfrm>
              <a:off x="1081088"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1" name="Line 3326"/>
            <p:cNvSpPr>
              <a:spLocks noChangeShapeType="1"/>
            </p:cNvSpPr>
            <p:nvPr/>
          </p:nvSpPr>
          <p:spPr bwMode="auto">
            <a:xfrm>
              <a:off x="1098550"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2" name="Line 3327"/>
            <p:cNvSpPr>
              <a:spLocks noChangeShapeType="1"/>
            </p:cNvSpPr>
            <p:nvPr/>
          </p:nvSpPr>
          <p:spPr bwMode="auto">
            <a:xfrm>
              <a:off x="1116013" y="4208463"/>
              <a:ext cx="0" cy="7938"/>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3" name="Line 3328"/>
            <p:cNvSpPr>
              <a:spLocks noChangeShapeType="1"/>
            </p:cNvSpPr>
            <p:nvPr/>
          </p:nvSpPr>
          <p:spPr bwMode="auto">
            <a:xfrm>
              <a:off x="920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4" name="Line 3329"/>
            <p:cNvSpPr>
              <a:spLocks noChangeShapeType="1"/>
            </p:cNvSpPr>
            <p:nvPr/>
          </p:nvSpPr>
          <p:spPr bwMode="auto">
            <a:xfrm>
              <a:off x="936625"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5" name="Line 3330"/>
            <p:cNvSpPr>
              <a:spLocks noChangeShapeType="1"/>
            </p:cNvSpPr>
            <p:nvPr/>
          </p:nvSpPr>
          <p:spPr bwMode="auto">
            <a:xfrm>
              <a:off x="954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6" name="Line 3331"/>
            <p:cNvSpPr>
              <a:spLocks noChangeShapeType="1"/>
            </p:cNvSpPr>
            <p:nvPr/>
          </p:nvSpPr>
          <p:spPr bwMode="auto">
            <a:xfrm>
              <a:off x="971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7" name="Line 3332"/>
            <p:cNvSpPr>
              <a:spLocks noChangeShapeType="1"/>
            </p:cNvSpPr>
            <p:nvPr/>
          </p:nvSpPr>
          <p:spPr bwMode="auto">
            <a:xfrm>
              <a:off x="989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8" name="Line 3333"/>
            <p:cNvSpPr>
              <a:spLocks noChangeShapeType="1"/>
            </p:cNvSpPr>
            <p:nvPr/>
          </p:nvSpPr>
          <p:spPr bwMode="auto">
            <a:xfrm>
              <a:off x="10048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59" name="Line 3334"/>
            <p:cNvSpPr>
              <a:spLocks noChangeShapeType="1"/>
            </p:cNvSpPr>
            <p:nvPr/>
          </p:nvSpPr>
          <p:spPr bwMode="auto">
            <a:xfrm>
              <a:off x="10302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0" name="Line 3335"/>
            <p:cNvSpPr>
              <a:spLocks noChangeShapeType="1"/>
            </p:cNvSpPr>
            <p:nvPr/>
          </p:nvSpPr>
          <p:spPr bwMode="auto">
            <a:xfrm>
              <a:off x="10477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1" name="Line 3336"/>
            <p:cNvSpPr>
              <a:spLocks noChangeShapeType="1"/>
            </p:cNvSpPr>
            <p:nvPr/>
          </p:nvSpPr>
          <p:spPr bwMode="auto">
            <a:xfrm>
              <a:off x="10652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2" name="Line 3337"/>
            <p:cNvSpPr>
              <a:spLocks noChangeShapeType="1"/>
            </p:cNvSpPr>
            <p:nvPr/>
          </p:nvSpPr>
          <p:spPr bwMode="auto">
            <a:xfrm>
              <a:off x="1081088"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3" name="Line 3338"/>
            <p:cNvSpPr>
              <a:spLocks noChangeShapeType="1"/>
            </p:cNvSpPr>
            <p:nvPr/>
          </p:nvSpPr>
          <p:spPr bwMode="auto">
            <a:xfrm>
              <a:off x="1098550"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4" name="Line 3339"/>
            <p:cNvSpPr>
              <a:spLocks noChangeShapeType="1"/>
            </p:cNvSpPr>
            <p:nvPr/>
          </p:nvSpPr>
          <p:spPr bwMode="auto">
            <a:xfrm>
              <a:off x="1116013" y="4310063"/>
              <a:ext cx="0" cy="9525"/>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5" name="Line 3340"/>
            <p:cNvSpPr>
              <a:spLocks noChangeShapeType="1"/>
            </p:cNvSpPr>
            <p:nvPr/>
          </p:nvSpPr>
          <p:spPr bwMode="auto">
            <a:xfrm flipH="1">
              <a:off x="895350" y="42926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6" name="Rectangle 3341"/>
            <p:cNvSpPr>
              <a:spLocks noChangeArrowheads="1"/>
            </p:cNvSpPr>
            <p:nvPr/>
          </p:nvSpPr>
          <p:spPr bwMode="auto">
            <a:xfrm>
              <a:off x="903288" y="42926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67" name="Line 3342"/>
            <p:cNvSpPr>
              <a:spLocks noChangeShapeType="1"/>
            </p:cNvSpPr>
            <p:nvPr/>
          </p:nvSpPr>
          <p:spPr bwMode="auto">
            <a:xfrm flipH="1">
              <a:off x="895350" y="4191001"/>
              <a:ext cx="246063" cy="0"/>
            </a:xfrm>
            <a:prstGeom prst="line">
              <a:avLst/>
            </a:prstGeom>
            <a:noFill/>
            <a:ln w="5">
              <a:solidFill>
                <a:srgbClr val="3F291E"/>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68" name="Rectangle 3343"/>
            <p:cNvSpPr>
              <a:spLocks noChangeArrowheads="1"/>
            </p:cNvSpPr>
            <p:nvPr/>
          </p:nvSpPr>
          <p:spPr bwMode="auto">
            <a:xfrm>
              <a:off x="903288" y="4191001"/>
              <a:ext cx="230188" cy="17463"/>
            </a:xfrm>
            <a:prstGeom prst="rect">
              <a:avLst/>
            </a:prstGeom>
            <a:solidFill>
              <a:srgbClr val="E45544"/>
            </a:solidFill>
            <a:ln w="5">
              <a:solidFill>
                <a:srgbClr val="3F291E"/>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69" name="Group 168"/>
          <p:cNvGrpSpPr/>
          <p:nvPr/>
        </p:nvGrpSpPr>
        <p:grpSpPr>
          <a:xfrm>
            <a:off x="4710347" y="4301304"/>
            <a:ext cx="455248" cy="577387"/>
            <a:chOff x="2495550" y="3760788"/>
            <a:chExt cx="195263" cy="247650"/>
          </a:xfrm>
        </p:grpSpPr>
        <p:sp>
          <p:nvSpPr>
            <p:cNvPr id="170" name="Freeform 3223"/>
            <p:cNvSpPr>
              <a:spLocks/>
            </p:cNvSpPr>
            <p:nvPr/>
          </p:nvSpPr>
          <p:spPr bwMode="auto">
            <a:xfrm>
              <a:off x="2528888" y="3760788"/>
              <a:ext cx="111125" cy="111125"/>
            </a:xfrm>
            <a:custGeom>
              <a:avLst/>
              <a:gdLst>
                <a:gd name="T0" fmla="*/ 0 w 139"/>
                <a:gd name="T1" fmla="*/ 139 h 139"/>
                <a:gd name="T2" fmla="*/ 0 w 139"/>
                <a:gd name="T3" fmla="*/ 11 h 139"/>
                <a:gd name="T4" fmla="*/ 0 w 139"/>
                <a:gd name="T5" fmla="*/ 11 h 139"/>
                <a:gd name="T6" fmla="*/ 1 w 139"/>
                <a:gd name="T7" fmla="*/ 7 h 139"/>
                <a:gd name="T8" fmla="*/ 3 w 139"/>
                <a:gd name="T9" fmla="*/ 3 h 139"/>
                <a:gd name="T10" fmla="*/ 7 w 139"/>
                <a:gd name="T11" fmla="*/ 1 h 139"/>
                <a:gd name="T12" fmla="*/ 11 w 139"/>
                <a:gd name="T13" fmla="*/ 0 h 139"/>
                <a:gd name="T14" fmla="*/ 129 w 139"/>
                <a:gd name="T15" fmla="*/ 0 h 139"/>
                <a:gd name="T16" fmla="*/ 129 w 139"/>
                <a:gd name="T17" fmla="*/ 0 h 139"/>
                <a:gd name="T18" fmla="*/ 133 w 139"/>
                <a:gd name="T19" fmla="*/ 1 h 139"/>
                <a:gd name="T20" fmla="*/ 137 w 139"/>
                <a:gd name="T21" fmla="*/ 3 h 139"/>
                <a:gd name="T22" fmla="*/ 138 w 139"/>
                <a:gd name="T23" fmla="*/ 7 h 139"/>
                <a:gd name="T24" fmla="*/ 139 w 139"/>
                <a:gd name="T25" fmla="*/ 11 h 139"/>
                <a:gd name="T26" fmla="*/ 139 w 139"/>
                <a:gd name="T27" fmla="*/ 139 h 139"/>
                <a:gd name="T28" fmla="*/ 0 w 139"/>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9">
                  <a:moveTo>
                    <a:pt x="0" y="139"/>
                  </a:moveTo>
                  <a:lnTo>
                    <a:pt x="0" y="11"/>
                  </a:lnTo>
                  <a:lnTo>
                    <a:pt x="0" y="11"/>
                  </a:lnTo>
                  <a:lnTo>
                    <a:pt x="1" y="7"/>
                  </a:lnTo>
                  <a:lnTo>
                    <a:pt x="3" y="3"/>
                  </a:lnTo>
                  <a:lnTo>
                    <a:pt x="7" y="1"/>
                  </a:lnTo>
                  <a:lnTo>
                    <a:pt x="11" y="0"/>
                  </a:lnTo>
                  <a:lnTo>
                    <a:pt x="129" y="0"/>
                  </a:lnTo>
                  <a:lnTo>
                    <a:pt x="129" y="0"/>
                  </a:lnTo>
                  <a:lnTo>
                    <a:pt x="133" y="1"/>
                  </a:lnTo>
                  <a:lnTo>
                    <a:pt x="137" y="3"/>
                  </a:lnTo>
                  <a:lnTo>
                    <a:pt x="138" y="7"/>
                  </a:lnTo>
                  <a:lnTo>
                    <a:pt x="139" y="11"/>
                  </a:lnTo>
                  <a:lnTo>
                    <a:pt x="139" y="139"/>
                  </a:lnTo>
                  <a:lnTo>
                    <a:pt x="0" y="139"/>
                  </a:lnTo>
                  <a:close/>
                </a:path>
              </a:pathLst>
            </a:custGeom>
            <a:solidFill>
              <a:srgbClr val="5B6875"/>
            </a:solidFill>
            <a:ln w="5">
              <a:solidFill>
                <a:srgbClr val="0E1011"/>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71" name="Freeform 3224"/>
            <p:cNvSpPr>
              <a:spLocks/>
            </p:cNvSpPr>
            <p:nvPr/>
          </p:nvSpPr>
          <p:spPr bwMode="auto">
            <a:xfrm>
              <a:off x="2495550" y="3854451"/>
              <a:ext cx="177800" cy="17463"/>
            </a:xfrm>
            <a:custGeom>
              <a:avLst/>
              <a:gdLst>
                <a:gd name="T0" fmla="*/ 225 w 225"/>
                <a:gd name="T1" fmla="*/ 0 h 21"/>
                <a:gd name="T2" fmla="*/ 225 w 225"/>
                <a:gd name="T3" fmla="*/ 0 h 21"/>
                <a:gd name="T4" fmla="*/ 225 w 225"/>
                <a:gd name="T5" fmla="*/ 0 h 21"/>
                <a:gd name="T6" fmla="*/ 225 w 225"/>
                <a:gd name="T7" fmla="*/ 4 h 21"/>
                <a:gd name="T8" fmla="*/ 224 w 225"/>
                <a:gd name="T9" fmla="*/ 8 h 21"/>
                <a:gd name="T10" fmla="*/ 219 w 225"/>
                <a:gd name="T11" fmla="*/ 15 h 21"/>
                <a:gd name="T12" fmla="*/ 212 w 225"/>
                <a:gd name="T13" fmla="*/ 20 h 21"/>
                <a:gd name="T14" fmla="*/ 208 w 225"/>
                <a:gd name="T15" fmla="*/ 21 h 21"/>
                <a:gd name="T16" fmla="*/ 204 w 225"/>
                <a:gd name="T17" fmla="*/ 21 h 21"/>
                <a:gd name="T18" fmla="*/ 21 w 225"/>
                <a:gd name="T19" fmla="*/ 21 h 21"/>
                <a:gd name="T20" fmla="*/ 21 w 225"/>
                <a:gd name="T21" fmla="*/ 21 h 21"/>
                <a:gd name="T22" fmla="*/ 17 w 225"/>
                <a:gd name="T23" fmla="*/ 21 h 21"/>
                <a:gd name="T24" fmla="*/ 13 w 225"/>
                <a:gd name="T25" fmla="*/ 20 h 21"/>
                <a:gd name="T26" fmla="*/ 7 w 225"/>
                <a:gd name="T27" fmla="*/ 15 h 21"/>
                <a:gd name="T28" fmla="*/ 1 w 225"/>
                <a:gd name="T29" fmla="*/ 8 h 21"/>
                <a:gd name="T30" fmla="*/ 0 w 225"/>
                <a:gd name="T31" fmla="*/ 4 h 21"/>
                <a:gd name="T32" fmla="*/ 0 w 225"/>
                <a:gd name="T33" fmla="*/ 0 h 21"/>
                <a:gd name="T34" fmla="*/ 0 w 225"/>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5" h="21">
                  <a:moveTo>
                    <a:pt x="225" y="0"/>
                  </a:moveTo>
                  <a:lnTo>
                    <a:pt x="225" y="0"/>
                  </a:lnTo>
                  <a:lnTo>
                    <a:pt x="225" y="0"/>
                  </a:lnTo>
                  <a:lnTo>
                    <a:pt x="225" y="4"/>
                  </a:lnTo>
                  <a:lnTo>
                    <a:pt x="224" y="8"/>
                  </a:lnTo>
                  <a:lnTo>
                    <a:pt x="219" y="15"/>
                  </a:lnTo>
                  <a:lnTo>
                    <a:pt x="212" y="20"/>
                  </a:lnTo>
                  <a:lnTo>
                    <a:pt x="208" y="21"/>
                  </a:lnTo>
                  <a:lnTo>
                    <a:pt x="204" y="21"/>
                  </a:lnTo>
                  <a:lnTo>
                    <a:pt x="21" y="21"/>
                  </a:lnTo>
                  <a:lnTo>
                    <a:pt x="21" y="21"/>
                  </a:lnTo>
                  <a:lnTo>
                    <a:pt x="17" y="21"/>
                  </a:lnTo>
                  <a:lnTo>
                    <a:pt x="13" y="20"/>
                  </a:lnTo>
                  <a:lnTo>
                    <a:pt x="7" y="15"/>
                  </a:lnTo>
                  <a:lnTo>
                    <a:pt x="1" y="8"/>
                  </a:lnTo>
                  <a:lnTo>
                    <a:pt x="0" y="4"/>
                  </a:lnTo>
                  <a:lnTo>
                    <a:pt x="0" y="0"/>
                  </a:lnTo>
                  <a:lnTo>
                    <a:pt x="0" y="0"/>
                  </a:lnTo>
                </a:path>
              </a:pathLst>
            </a:custGeom>
            <a:noFill/>
            <a:ln w="5">
              <a:solidFill>
                <a:srgbClr val="0E101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2" name="Line 3225"/>
            <p:cNvSpPr>
              <a:spLocks noChangeShapeType="1"/>
            </p:cNvSpPr>
            <p:nvPr/>
          </p:nvSpPr>
          <p:spPr bwMode="auto">
            <a:xfrm>
              <a:off x="2652713" y="39100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3" name="Line 3226"/>
            <p:cNvSpPr>
              <a:spLocks noChangeShapeType="1"/>
            </p:cNvSpPr>
            <p:nvPr/>
          </p:nvSpPr>
          <p:spPr bwMode="auto">
            <a:xfrm>
              <a:off x="2668588" y="391636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4" name="Line 3227"/>
            <p:cNvSpPr>
              <a:spLocks noChangeShapeType="1"/>
            </p:cNvSpPr>
            <p:nvPr/>
          </p:nvSpPr>
          <p:spPr bwMode="auto">
            <a:xfrm>
              <a:off x="2674938" y="39306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5" name="Line 3228"/>
            <p:cNvSpPr>
              <a:spLocks noChangeShapeType="1"/>
            </p:cNvSpPr>
            <p:nvPr/>
          </p:nvSpPr>
          <p:spPr bwMode="auto">
            <a:xfrm>
              <a:off x="2674938" y="39481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6" name="Line 3229"/>
            <p:cNvSpPr>
              <a:spLocks noChangeShapeType="1"/>
            </p:cNvSpPr>
            <p:nvPr/>
          </p:nvSpPr>
          <p:spPr bwMode="auto">
            <a:xfrm>
              <a:off x="2674938" y="3963988"/>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7" name="Line 3230"/>
            <p:cNvSpPr>
              <a:spLocks noChangeShapeType="1"/>
            </p:cNvSpPr>
            <p:nvPr/>
          </p:nvSpPr>
          <p:spPr bwMode="auto">
            <a:xfrm>
              <a:off x="2673350" y="39814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8" name="Line 3231"/>
            <p:cNvSpPr>
              <a:spLocks noChangeShapeType="1"/>
            </p:cNvSpPr>
            <p:nvPr/>
          </p:nvSpPr>
          <p:spPr bwMode="auto">
            <a:xfrm>
              <a:off x="2676525" y="3998913"/>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79" name="Line 3232"/>
            <p:cNvSpPr>
              <a:spLocks noChangeShapeType="1"/>
            </p:cNvSpPr>
            <p:nvPr/>
          </p:nvSpPr>
          <p:spPr bwMode="auto">
            <a:xfrm>
              <a:off x="2690813" y="4006851"/>
              <a:ext cx="0" cy="0"/>
            </a:xfrm>
            <a:prstGeom prst="line">
              <a:avLst/>
            </a:prstGeom>
            <a:noFill/>
            <a:ln w="5">
              <a:solidFill>
                <a:srgbClr val="232E3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3233"/>
            <p:cNvSpPr>
              <a:spLocks/>
            </p:cNvSpPr>
            <p:nvPr/>
          </p:nvSpPr>
          <p:spPr bwMode="auto">
            <a:xfrm>
              <a:off x="2597150" y="3889376"/>
              <a:ext cx="42863" cy="42863"/>
            </a:xfrm>
            <a:custGeom>
              <a:avLst/>
              <a:gdLst>
                <a:gd name="T0" fmla="*/ 53 w 53"/>
                <a:gd name="T1" fmla="*/ 27 h 53"/>
                <a:gd name="T2" fmla="*/ 53 w 53"/>
                <a:gd name="T3" fmla="*/ 27 h 53"/>
                <a:gd name="T4" fmla="*/ 53 w 53"/>
                <a:gd name="T5" fmla="*/ 32 h 53"/>
                <a:gd name="T6" fmla="*/ 51 w 53"/>
                <a:gd name="T7" fmla="*/ 37 h 53"/>
                <a:gd name="T8" fmla="*/ 49 w 53"/>
                <a:gd name="T9" fmla="*/ 41 h 53"/>
                <a:gd name="T10" fmla="*/ 45 w 53"/>
                <a:gd name="T11" fmla="*/ 45 h 53"/>
                <a:gd name="T12" fmla="*/ 41 w 53"/>
                <a:gd name="T13" fmla="*/ 49 h 53"/>
                <a:gd name="T14" fmla="*/ 37 w 53"/>
                <a:gd name="T15" fmla="*/ 51 h 53"/>
                <a:gd name="T16" fmla="*/ 32 w 53"/>
                <a:gd name="T17" fmla="*/ 53 h 53"/>
                <a:gd name="T18" fmla="*/ 27 w 53"/>
                <a:gd name="T19" fmla="*/ 53 h 53"/>
                <a:gd name="T20" fmla="*/ 27 w 53"/>
                <a:gd name="T21" fmla="*/ 53 h 53"/>
                <a:gd name="T22" fmla="*/ 21 w 53"/>
                <a:gd name="T23" fmla="*/ 53 h 53"/>
                <a:gd name="T24" fmla="*/ 16 w 53"/>
                <a:gd name="T25" fmla="*/ 51 h 53"/>
                <a:gd name="T26" fmla="*/ 12 w 53"/>
                <a:gd name="T27" fmla="*/ 49 h 53"/>
                <a:gd name="T28" fmla="*/ 8 w 53"/>
                <a:gd name="T29" fmla="*/ 45 h 53"/>
                <a:gd name="T30" fmla="*/ 4 w 53"/>
                <a:gd name="T31" fmla="*/ 41 h 53"/>
                <a:gd name="T32" fmla="*/ 2 w 53"/>
                <a:gd name="T33" fmla="*/ 37 h 53"/>
                <a:gd name="T34" fmla="*/ 0 w 53"/>
                <a:gd name="T35" fmla="*/ 32 h 53"/>
                <a:gd name="T36" fmla="*/ 0 w 53"/>
                <a:gd name="T37" fmla="*/ 27 h 53"/>
                <a:gd name="T38" fmla="*/ 0 w 53"/>
                <a:gd name="T39" fmla="*/ 27 h 53"/>
                <a:gd name="T40" fmla="*/ 0 w 53"/>
                <a:gd name="T41" fmla="*/ 21 h 53"/>
                <a:gd name="T42" fmla="*/ 2 w 53"/>
                <a:gd name="T43" fmla="*/ 16 h 53"/>
                <a:gd name="T44" fmla="*/ 4 w 53"/>
                <a:gd name="T45" fmla="*/ 12 h 53"/>
                <a:gd name="T46" fmla="*/ 8 w 53"/>
                <a:gd name="T47" fmla="*/ 8 h 53"/>
                <a:gd name="T48" fmla="*/ 12 w 53"/>
                <a:gd name="T49" fmla="*/ 4 h 53"/>
                <a:gd name="T50" fmla="*/ 16 w 53"/>
                <a:gd name="T51" fmla="*/ 2 h 53"/>
                <a:gd name="T52" fmla="*/ 21 w 53"/>
                <a:gd name="T53" fmla="*/ 0 h 53"/>
                <a:gd name="T54" fmla="*/ 27 w 53"/>
                <a:gd name="T55" fmla="*/ 0 h 53"/>
                <a:gd name="T56" fmla="*/ 27 w 53"/>
                <a:gd name="T57" fmla="*/ 0 h 53"/>
                <a:gd name="T58" fmla="*/ 32 w 53"/>
                <a:gd name="T59" fmla="*/ 0 h 53"/>
                <a:gd name="T60" fmla="*/ 37 w 53"/>
                <a:gd name="T61" fmla="*/ 2 h 53"/>
                <a:gd name="T62" fmla="*/ 41 w 53"/>
                <a:gd name="T63" fmla="*/ 4 h 53"/>
                <a:gd name="T64" fmla="*/ 45 w 53"/>
                <a:gd name="T65" fmla="*/ 8 h 53"/>
                <a:gd name="T66" fmla="*/ 49 w 53"/>
                <a:gd name="T67" fmla="*/ 12 h 53"/>
                <a:gd name="T68" fmla="*/ 51 w 53"/>
                <a:gd name="T69" fmla="*/ 16 h 53"/>
                <a:gd name="T70" fmla="*/ 53 w 53"/>
                <a:gd name="T71" fmla="*/ 21 h 53"/>
                <a:gd name="T72" fmla="*/ 53 w 53"/>
                <a:gd name="T73" fmla="*/ 27 h 53"/>
                <a:gd name="T74" fmla="*/ 53 w 53"/>
                <a:gd name="T7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53">
                  <a:moveTo>
                    <a:pt x="53" y="27"/>
                  </a:moveTo>
                  <a:lnTo>
                    <a:pt x="53" y="27"/>
                  </a:lnTo>
                  <a:lnTo>
                    <a:pt x="53" y="32"/>
                  </a:lnTo>
                  <a:lnTo>
                    <a:pt x="51" y="37"/>
                  </a:lnTo>
                  <a:lnTo>
                    <a:pt x="49" y="41"/>
                  </a:lnTo>
                  <a:lnTo>
                    <a:pt x="45" y="45"/>
                  </a:lnTo>
                  <a:lnTo>
                    <a:pt x="41" y="49"/>
                  </a:lnTo>
                  <a:lnTo>
                    <a:pt x="37" y="51"/>
                  </a:lnTo>
                  <a:lnTo>
                    <a:pt x="32" y="53"/>
                  </a:lnTo>
                  <a:lnTo>
                    <a:pt x="27" y="53"/>
                  </a:lnTo>
                  <a:lnTo>
                    <a:pt x="27" y="53"/>
                  </a:lnTo>
                  <a:lnTo>
                    <a:pt x="21" y="53"/>
                  </a:lnTo>
                  <a:lnTo>
                    <a:pt x="16" y="51"/>
                  </a:lnTo>
                  <a:lnTo>
                    <a:pt x="12" y="49"/>
                  </a:lnTo>
                  <a:lnTo>
                    <a:pt x="8" y="45"/>
                  </a:lnTo>
                  <a:lnTo>
                    <a:pt x="4" y="41"/>
                  </a:lnTo>
                  <a:lnTo>
                    <a:pt x="2" y="37"/>
                  </a:lnTo>
                  <a:lnTo>
                    <a:pt x="0" y="32"/>
                  </a:lnTo>
                  <a:lnTo>
                    <a:pt x="0" y="27"/>
                  </a:lnTo>
                  <a:lnTo>
                    <a:pt x="0" y="27"/>
                  </a:lnTo>
                  <a:lnTo>
                    <a:pt x="0" y="21"/>
                  </a:lnTo>
                  <a:lnTo>
                    <a:pt x="2" y="16"/>
                  </a:lnTo>
                  <a:lnTo>
                    <a:pt x="4" y="12"/>
                  </a:lnTo>
                  <a:lnTo>
                    <a:pt x="8" y="8"/>
                  </a:lnTo>
                  <a:lnTo>
                    <a:pt x="12" y="4"/>
                  </a:lnTo>
                  <a:lnTo>
                    <a:pt x="16" y="2"/>
                  </a:lnTo>
                  <a:lnTo>
                    <a:pt x="21" y="0"/>
                  </a:lnTo>
                  <a:lnTo>
                    <a:pt x="27" y="0"/>
                  </a:lnTo>
                  <a:lnTo>
                    <a:pt x="27" y="0"/>
                  </a:lnTo>
                  <a:lnTo>
                    <a:pt x="32" y="0"/>
                  </a:lnTo>
                  <a:lnTo>
                    <a:pt x="37" y="2"/>
                  </a:lnTo>
                  <a:lnTo>
                    <a:pt x="41" y="4"/>
                  </a:lnTo>
                  <a:lnTo>
                    <a:pt x="45" y="8"/>
                  </a:lnTo>
                  <a:lnTo>
                    <a:pt x="49" y="12"/>
                  </a:lnTo>
                  <a:lnTo>
                    <a:pt x="51" y="16"/>
                  </a:lnTo>
                  <a:lnTo>
                    <a:pt x="53" y="21"/>
                  </a:lnTo>
                  <a:lnTo>
                    <a:pt x="53" y="27"/>
                  </a:lnTo>
                  <a:lnTo>
                    <a:pt x="53" y="27"/>
                  </a:lnTo>
                  <a:close/>
                </a:path>
              </a:pathLst>
            </a:custGeom>
            <a:solidFill>
              <a:srgbClr val="81D4EF"/>
            </a:solidFill>
            <a:ln w="5">
              <a:solidFill>
                <a:srgbClr val="232E3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1" name="Freeform 3234"/>
            <p:cNvSpPr>
              <a:spLocks/>
            </p:cNvSpPr>
            <p:nvPr/>
          </p:nvSpPr>
          <p:spPr bwMode="auto">
            <a:xfrm>
              <a:off x="2524125" y="3957638"/>
              <a:ext cx="120650" cy="50800"/>
            </a:xfrm>
            <a:custGeom>
              <a:avLst/>
              <a:gdLst>
                <a:gd name="T0" fmla="*/ 113 w 153"/>
                <a:gd name="T1" fmla="*/ 22 h 64"/>
                <a:gd name="T2" fmla="*/ 111 w 153"/>
                <a:gd name="T3" fmla="*/ 18 h 64"/>
                <a:gd name="T4" fmla="*/ 106 w 153"/>
                <a:gd name="T5" fmla="*/ 5 h 64"/>
                <a:gd name="T6" fmla="*/ 93 w 153"/>
                <a:gd name="T7" fmla="*/ 0 h 64"/>
                <a:gd name="T8" fmla="*/ 87 w 153"/>
                <a:gd name="T9" fmla="*/ 0 h 64"/>
                <a:gd name="T10" fmla="*/ 79 w 153"/>
                <a:gd name="T11" fmla="*/ 5 h 64"/>
                <a:gd name="T12" fmla="*/ 77 w 153"/>
                <a:gd name="T13" fmla="*/ 8 h 64"/>
                <a:gd name="T14" fmla="*/ 70 w 153"/>
                <a:gd name="T15" fmla="*/ 2 h 64"/>
                <a:gd name="T16" fmla="*/ 61 w 153"/>
                <a:gd name="T17" fmla="*/ 0 h 64"/>
                <a:gd name="T18" fmla="*/ 53 w 153"/>
                <a:gd name="T19" fmla="*/ 1 h 64"/>
                <a:gd name="T20" fmla="*/ 43 w 153"/>
                <a:gd name="T21" fmla="*/ 12 h 64"/>
                <a:gd name="T22" fmla="*/ 42 w 153"/>
                <a:gd name="T23" fmla="*/ 18 h 64"/>
                <a:gd name="T24" fmla="*/ 40 w 153"/>
                <a:gd name="T25" fmla="*/ 22 h 64"/>
                <a:gd name="T26" fmla="*/ 36 w 153"/>
                <a:gd name="T27" fmla="*/ 37 h 64"/>
                <a:gd name="T28" fmla="*/ 24 w 153"/>
                <a:gd name="T29" fmla="*/ 44 h 64"/>
                <a:gd name="T30" fmla="*/ 11 w 153"/>
                <a:gd name="T31" fmla="*/ 44 h 64"/>
                <a:gd name="T32" fmla="*/ 0 w 153"/>
                <a:gd name="T33" fmla="*/ 40 h 64"/>
                <a:gd name="T34" fmla="*/ 3 w 153"/>
                <a:gd name="T35" fmla="*/ 45 h 64"/>
                <a:gd name="T36" fmla="*/ 11 w 153"/>
                <a:gd name="T37" fmla="*/ 53 h 64"/>
                <a:gd name="T38" fmla="*/ 20 w 153"/>
                <a:gd name="T39" fmla="*/ 60 h 64"/>
                <a:gd name="T40" fmla="*/ 32 w 153"/>
                <a:gd name="T41" fmla="*/ 64 h 64"/>
                <a:gd name="T42" fmla="*/ 38 w 153"/>
                <a:gd name="T43" fmla="*/ 64 h 64"/>
                <a:gd name="T44" fmla="*/ 51 w 153"/>
                <a:gd name="T45" fmla="*/ 62 h 64"/>
                <a:gd name="T46" fmla="*/ 62 w 153"/>
                <a:gd name="T47" fmla="*/ 57 h 64"/>
                <a:gd name="T48" fmla="*/ 70 w 153"/>
                <a:gd name="T49" fmla="*/ 49 h 64"/>
                <a:gd name="T50" fmla="*/ 77 w 153"/>
                <a:gd name="T51" fmla="*/ 38 h 64"/>
                <a:gd name="T52" fmla="*/ 79 w 153"/>
                <a:gd name="T53" fmla="*/ 44 h 64"/>
                <a:gd name="T54" fmla="*/ 87 w 153"/>
                <a:gd name="T55" fmla="*/ 53 h 64"/>
                <a:gd name="T56" fmla="*/ 97 w 153"/>
                <a:gd name="T57" fmla="*/ 60 h 64"/>
                <a:gd name="T58" fmla="*/ 109 w 153"/>
                <a:gd name="T59" fmla="*/ 64 h 64"/>
                <a:gd name="T60" fmla="*/ 116 w 153"/>
                <a:gd name="T61" fmla="*/ 64 h 64"/>
                <a:gd name="T62" fmla="*/ 128 w 153"/>
                <a:gd name="T63" fmla="*/ 62 h 64"/>
                <a:gd name="T64" fmla="*/ 138 w 153"/>
                <a:gd name="T65" fmla="*/ 57 h 64"/>
                <a:gd name="T66" fmla="*/ 146 w 153"/>
                <a:gd name="T67" fmla="*/ 49 h 64"/>
                <a:gd name="T68" fmla="*/ 153 w 153"/>
                <a:gd name="T69" fmla="*/ 40 h 64"/>
                <a:gd name="T70" fmla="*/ 148 w 153"/>
                <a:gd name="T71" fmla="*/ 42 h 64"/>
                <a:gd name="T72" fmla="*/ 134 w 153"/>
                <a:gd name="T73" fmla="*/ 44 h 64"/>
                <a:gd name="T74" fmla="*/ 122 w 153"/>
                <a:gd name="T75" fmla="*/ 41 h 64"/>
                <a:gd name="T76" fmla="*/ 113 w 153"/>
                <a:gd name="T77" fmla="*/ 30 h 64"/>
                <a:gd name="T78" fmla="*/ 113 w 153"/>
                <a:gd name="T79" fmla="*/ 2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64">
                  <a:moveTo>
                    <a:pt x="113" y="22"/>
                  </a:moveTo>
                  <a:lnTo>
                    <a:pt x="113" y="22"/>
                  </a:lnTo>
                  <a:lnTo>
                    <a:pt x="111" y="18"/>
                  </a:lnTo>
                  <a:lnTo>
                    <a:pt x="111" y="18"/>
                  </a:lnTo>
                  <a:lnTo>
                    <a:pt x="110" y="12"/>
                  </a:lnTo>
                  <a:lnTo>
                    <a:pt x="106" y="5"/>
                  </a:lnTo>
                  <a:lnTo>
                    <a:pt x="101" y="1"/>
                  </a:lnTo>
                  <a:lnTo>
                    <a:pt x="93" y="0"/>
                  </a:lnTo>
                  <a:lnTo>
                    <a:pt x="93" y="0"/>
                  </a:lnTo>
                  <a:lnTo>
                    <a:pt x="87" y="0"/>
                  </a:lnTo>
                  <a:lnTo>
                    <a:pt x="83" y="2"/>
                  </a:lnTo>
                  <a:lnTo>
                    <a:pt x="79" y="5"/>
                  </a:lnTo>
                  <a:lnTo>
                    <a:pt x="77" y="8"/>
                  </a:lnTo>
                  <a:lnTo>
                    <a:pt x="77" y="8"/>
                  </a:lnTo>
                  <a:lnTo>
                    <a:pt x="74" y="5"/>
                  </a:lnTo>
                  <a:lnTo>
                    <a:pt x="70" y="2"/>
                  </a:lnTo>
                  <a:lnTo>
                    <a:pt x="66" y="0"/>
                  </a:lnTo>
                  <a:lnTo>
                    <a:pt x="61" y="0"/>
                  </a:lnTo>
                  <a:lnTo>
                    <a:pt x="61" y="0"/>
                  </a:lnTo>
                  <a:lnTo>
                    <a:pt x="53" y="1"/>
                  </a:lnTo>
                  <a:lnTo>
                    <a:pt x="47" y="5"/>
                  </a:lnTo>
                  <a:lnTo>
                    <a:pt x="43" y="12"/>
                  </a:lnTo>
                  <a:lnTo>
                    <a:pt x="42" y="18"/>
                  </a:lnTo>
                  <a:lnTo>
                    <a:pt x="42" y="18"/>
                  </a:lnTo>
                  <a:lnTo>
                    <a:pt x="40" y="22"/>
                  </a:lnTo>
                  <a:lnTo>
                    <a:pt x="40" y="22"/>
                  </a:lnTo>
                  <a:lnTo>
                    <a:pt x="39" y="30"/>
                  </a:lnTo>
                  <a:lnTo>
                    <a:pt x="36" y="37"/>
                  </a:lnTo>
                  <a:lnTo>
                    <a:pt x="31" y="41"/>
                  </a:lnTo>
                  <a:lnTo>
                    <a:pt x="24" y="44"/>
                  </a:lnTo>
                  <a:lnTo>
                    <a:pt x="18" y="45"/>
                  </a:lnTo>
                  <a:lnTo>
                    <a:pt x="11" y="44"/>
                  </a:lnTo>
                  <a:lnTo>
                    <a:pt x="4" y="42"/>
                  </a:lnTo>
                  <a:lnTo>
                    <a:pt x="0" y="40"/>
                  </a:lnTo>
                  <a:lnTo>
                    <a:pt x="0" y="40"/>
                  </a:lnTo>
                  <a:lnTo>
                    <a:pt x="3" y="45"/>
                  </a:lnTo>
                  <a:lnTo>
                    <a:pt x="7" y="49"/>
                  </a:lnTo>
                  <a:lnTo>
                    <a:pt x="11" y="53"/>
                  </a:lnTo>
                  <a:lnTo>
                    <a:pt x="15" y="57"/>
                  </a:lnTo>
                  <a:lnTo>
                    <a:pt x="20" y="60"/>
                  </a:lnTo>
                  <a:lnTo>
                    <a:pt x="26" y="62"/>
                  </a:lnTo>
                  <a:lnTo>
                    <a:pt x="32" y="64"/>
                  </a:lnTo>
                  <a:lnTo>
                    <a:pt x="38" y="64"/>
                  </a:lnTo>
                  <a:lnTo>
                    <a:pt x="38" y="64"/>
                  </a:lnTo>
                  <a:lnTo>
                    <a:pt x="44" y="64"/>
                  </a:lnTo>
                  <a:lnTo>
                    <a:pt x="51" y="62"/>
                  </a:lnTo>
                  <a:lnTo>
                    <a:pt x="57" y="60"/>
                  </a:lnTo>
                  <a:lnTo>
                    <a:pt x="62" y="57"/>
                  </a:lnTo>
                  <a:lnTo>
                    <a:pt x="66" y="53"/>
                  </a:lnTo>
                  <a:lnTo>
                    <a:pt x="70" y="49"/>
                  </a:lnTo>
                  <a:lnTo>
                    <a:pt x="74" y="44"/>
                  </a:lnTo>
                  <a:lnTo>
                    <a:pt x="77" y="38"/>
                  </a:lnTo>
                  <a:lnTo>
                    <a:pt x="77" y="38"/>
                  </a:lnTo>
                  <a:lnTo>
                    <a:pt x="79" y="44"/>
                  </a:lnTo>
                  <a:lnTo>
                    <a:pt x="83" y="49"/>
                  </a:lnTo>
                  <a:lnTo>
                    <a:pt x="87" y="53"/>
                  </a:lnTo>
                  <a:lnTo>
                    <a:pt x="91" y="57"/>
                  </a:lnTo>
                  <a:lnTo>
                    <a:pt x="97" y="60"/>
                  </a:lnTo>
                  <a:lnTo>
                    <a:pt x="102" y="62"/>
                  </a:lnTo>
                  <a:lnTo>
                    <a:pt x="109" y="64"/>
                  </a:lnTo>
                  <a:lnTo>
                    <a:pt x="116" y="64"/>
                  </a:lnTo>
                  <a:lnTo>
                    <a:pt x="116" y="64"/>
                  </a:lnTo>
                  <a:lnTo>
                    <a:pt x="121" y="64"/>
                  </a:lnTo>
                  <a:lnTo>
                    <a:pt x="128" y="62"/>
                  </a:lnTo>
                  <a:lnTo>
                    <a:pt x="133" y="60"/>
                  </a:lnTo>
                  <a:lnTo>
                    <a:pt x="138" y="57"/>
                  </a:lnTo>
                  <a:lnTo>
                    <a:pt x="142" y="53"/>
                  </a:lnTo>
                  <a:lnTo>
                    <a:pt x="146" y="49"/>
                  </a:lnTo>
                  <a:lnTo>
                    <a:pt x="150" y="45"/>
                  </a:lnTo>
                  <a:lnTo>
                    <a:pt x="153" y="40"/>
                  </a:lnTo>
                  <a:lnTo>
                    <a:pt x="153" y="40"/>
                  </a:lnTo>
                  <a:lnTo>
                    <a:pt x="148" y="42"/>
                  </a:lnTo>
                  <a:lnTo>
                    <a:pt x="141" y="44"/>
                  </a:lnTo>
                  <a:lnTo>
                    <a:pt x="134" y="44"/>
                  </a:lnTo>
                  <a:lnTo>
                    <a:pt x="128" y="44"/>
                  </a:lnTo>
                  <a:lnTo>
                    <a:pt x="122" y="41"/>
                  </a:lnTo>
                  <a:lnTo>
                    <a:pt x="117" y="37"/>
                  </a:lnTo>
                  <a:lnTo>
                    <a:pt x="113" y="30"/>
                  </a:lnTo>
                  <a:lnTo>
                    <a:pt x="113" y="22"/>
                  </a:lnTo>
                  <a:lnTo>
                    <a:pt x="113" y="2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grpSp>
      <p:grpSp>
        <p:nvGrpSpPr>
          <p:cNvPr id="182" name="Group 181"/>
          <p:cNvGrpSpPr/>
          <p:nvPr/>
        </p:nvGrpSpPr>
        <p:grpSpPr>
          <a:xfrm>
            <a:off x="7123930" y="4369075"/>
            <a:ext cx="486332" cy="433335"/>
            <a:chOff x="2068513" y="3770313"/>
            <a:chExt cx="247650" cy="220663"/>
          </a:xfrm>
        </p:grpSpPr>
        <p:sp>
          <p:nvSpPr>
            <p:cNvPr id="183" name="Freeform 3183"/>
            <p:cNvSpPr>
              <a:spLocks/>
            </p:cNvSpPr>
            <p:nvPr/>
          </p:nvSpPr>
          <p:spPr bwMode="auto">
            <a:xfrm>
              <a:off x="2159000" y="3770313"/>
              <a:ext cx="68263" cy="33338"/>
            </a:xfrm>
            <a:custGeom>
              <a:avLst/>
              <a:gdLst>
                <a:gd name="T0" fmla="*/ 0 w 86"/>
                <a:gd name="T1" fmla="*/ 43 h 43"/>
                <a:gd name="T2" fmla="*/ 0 w 86"/>
                <a:gd name="T3" fmla="*/ 43 h 43"/>
                <a:gd name="T4" fmla="*/ 0 w 86"/>
                <a:gd name="T5" fmla="*/ 43 h 43"/>
                <a:gd name="T6" fmla="*/ 2 w 86"/>
                <a:gd name="T7" fmla="*/ 35 h 43"/>
                <a:gd name="T8" fmla="*/ 4 w 86"/>
                <a:gd name="T9" fmla="*/ 26 h 43"/>
                <a:gd name="T10" fmla="*/ 7 w 86"/>
                <a:gd name="T11" fmla="*/ 18 h 43"/>
                <a:gd name="T12" fmla="*/ 13 w 86"/>
                <a:gd name="T13" fmla="*/ 12 h 43"/>
                <a:gd name="T14" fmla="*/ 19 w 86"/>
                <a:gd name="T15" fmla="*/ 6 h 43"/>
                <a:gd name="T16" fmla="*/ 27 w 86"/>
                <a:gd name="T17" fmla="*/ 4 h 43"/>
                <a:gd name="T18" fmla="*/ 35 w 86"/>
                <a:gd name="T19" fmla="*/ 1 h 43"/>
                <a:gd name="T20" fmla="*/ 43 w 86"/>
                <a:gd name="T21" fmla="*/ 0 h 43"/>
                <a:gd name="T22" fmla="*/ 43 w 86"/>
                <a:gd name="T23" fmla="*/ 0 h 43"/>
                <a:gd name="T24" fmla="*/ 43 w 86"/>
                <a:gd name="T25" fmla="*/ 0 h 43"/>
                <a:gd name="T26" fmla="*/ 51 w 86"/>
                <a:gd name="T27" fmla="*/ 1 h 43"/>
                <a:gd name="T28" fmla="*/ 59 w 86"/>
                <a:gd name="T29" fmla="*/ 4 h 43"/>
                <a:gd name="T30" fmla="*/ 67 w 86"/>
                <a:gd name="T31" fmla="*/ 6 h 43"/>
                <a:gd name="T32" fmla="*/ 74 w 86"/>
                <a:gd name="T33" fmla="*/ 12 h 43"/>
                <a:gd name="T34" fmla="*/ 80 w 86"/>
                <a:gd name="T35" fmla="*/ 18 h 43"/>
                <a:gd name="T36" fmla="*/ 82 w 86"/>
                <a:gd name="T37" fmla="*/ 26 h 43"/>
                <a:gd name="T38" fmla="*/ 85 w 86"/>
                <a:gd name="T39" fmla="*/ 35 h 43"/>
                <a:gd name="T40" fmla="*/ 86 w 86"/>
                <a:gd name="T41" fmla="*/ 43 h 43"/>
                <a:gd name="T42" fmla="*/ 86 w 86"/>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6" h="43">
                  <a:moveTo>
                    <a:pt x="0" y="43"/>
                  </a:moveTo>
                  <a:lnTo>
                    <a:pt x="0" y="43"/>
                  </a:lnTo>
                  <a:lnTo>
                    <a:pt x="0" y="43"/>
                  </a:lnTo>
                  <a:lnTo>
                    <a:pt x="2" y="35"/>
                  </a:lnTo>
                  <a:lnTo>
                    <a:pt x="4" y="26"/>
                  </a:lnTo>
                  <a:lnTo>
                    <a:pt x="7" y="18"/>
                  </a:lnTo>
                  <a:lnTo>
                    <a:pt x="13" y="12"/>
                  </a:lnTo>
                  <a:lnTo>
                    <a:pt x="19" y="6"/>
                  </a:lnTo>
                  <a:lnTo>
                    <a:pt x="27" y="4"/>
                  </a:lnTo>
                  <a:lnTo>
                    <a:pt x="35" y="1"/>
                  </a:lnTo>
                  <a:lnTo>
                    <a:pt x="43" y="0"/>
                  </a:lnTo>
                  <a:lnTo>
                    <a:pt x="43" y="0"/>
                  </a:lnTo>
                  <a:lnTo>
                    <a:pt x="43" y="0"/>
                  </a:lnTo>
                  <a:lnTo>
                    <a:pt x="51" y="1"/>
                  </a:lnTo>
                  <a:lnTo>
                    <a:pt x="59" y="4"/>
                  </a:lnTo>
                  <a:lnTo>
                    <a:pt x="67" y="6"/>
                  </a:lnTo>
                  <a:lnTo>
                    <a:pt x="74" y="12"/>
                  </a:lnTo>
                  <a:lnTo>
                    <a:pt x="80" y="18"/>
                  </a:lnTo>
                  <a:lnTo>
                    <a:pt x="82" y="26"/>
                  </a:lnTo>
                  <a:lnTo>
                    <a:pt x="85" y="35"/>
                  </a:lnTo>
                  <a:lnTo>
                    <a:pt x="86" y="43"/>
                  </a:lnTo>
                  <a:lnTo>
                    <a:pt x="86" y="43"/>
                  </a:lnTo>
                </a:path>
              </a:pathLst>
            </a:custGeom>
            <a:noFill/>
            <a:ln w="5">
              <a:solidFill>
                <a:srgbClr val="22222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3184"/>
            <p:cNvSpPr>
              <a:spLocks/>
            </p:cNvSpPr>
            <p:nvPr/>
          </p:nvSpPr>
          <p:spPr bwMode="auto">
            <a:xfrm>
              <a:off x="2068513" y="3803651"/>
              <a:ext cx="247650" cy="187325"/>
            </a:xfrm>
            <a:custGeom>
              <a:avLst/>
              <a:gdLst>
                <a:gd name="T0" fmla="*/ 289 w 311"/>
                <a:gd name="T1" fmla="*/ 235 h 235"/>
                <a:gd name="T2" fmla="*/ 21 w 311"/>
                <a:gd name="T3" fmla="*/ 235 h 235"/>
                <a:gd name="T4" fmla="*/ 21 w 311"/>
                <a:gd name="T5" fmla="*/ 235 h 235"/>
                <a:gd name="T6" fmla="*/ 17 w 311"/>
                <a:gd name="T7" fmla="*/ 235 h 235"/>
                <a:gd name="T8" fmla="*/ 13 w 311"/>
                <a:gd name="T9" fmla="*/ 234 h 235"/>
                <a:gd name="T10" fmla="*/ 7 w 311"/>
                <a:gd name="T11" fmla="*/ 229 h 235"/>
                <a:gd name="T12" fmla="*/ 1 w 311"/>
                <a:gd name="T13" fmla="*/ 222 h 235"/>
                <a:gd name="T14" fmla="*/ 0 w 311"/>
                <a:gd name="T15" fmla="*/ 218 h 235"/>
                <a:gd name="T16" fmla="*/ 0 w 311"/>
                <a:gd name="T17" fmla="*/ 214 h 235"/>
                <a:gd name="T18" fmla="*/ 0 w 311"/>
                <a:gd name="T19" fmla="*/ 21 h 235"/>
                <a:gd name="T20" fmla="*/ 0 w 311"/>
                <a:gd name="T21" fmla="*/ 21 h 235"/>
                <a:gd name="T22" fmla="*/ 0 w 311"/>
                <a:gd name="T23" fmla="*/ 17 h 235"/>
                <a:gd name="T24" fmla="*/ 1 w 311"/>
                <a:gd name="T25" fmla="*/ 13 h 235"/>
                <a:gd name="T26" fmla="*/ 7 w 311"/>
                <a:gd name="T27" fmla="*/ 6 h 235"/>
                <a:gd name="T28" fmla="*/ 13 w 311"/>
                <a:gd name="T29" fmla="*/ 1 h 235"/>
                <a:gd name="T30" fmla="*/ 17 w 311"/>
                <a:gd name="T31" fmla="*/ 0 h 235"/>
                <a:gd name="T32" fmla="*/ 21 w 311"/>
                <a:gd name="T33" fmla="*/ 0 h 235"/>
                <a:gd name="T34" fmla="*/ 289 w 311"/>
                <a:gd name="T35" fmla="*/ 0 h 235"/>
                <a:gd name="T36" fmla="*/ 289 w 311"/>
                <a:gd name="T37" fmla="*/ 0 h 235"/>
                <a:gd name="T38" fmla="*/ 293 w 311"/>
                <a:gd name="T39" fmla="*/ 0 h 235"/>
                <a:gd name="T40" fmla="*/ 297 w 311"/>
                <a:gd name="T41" fmla="*/ 1 h 235"/>
                <a:gd name="T42" fmla="*/ 304 w 311"/>
                <a:gd name="T43" fmla="*/ 6 h 235"/>
                <a:gd name="T44" fmla="*/ 310 w 311"/>
                <a:gd name="T45" fmla="*/ 13 h 235"/>
                <a:gd name="T46" fmla="*/ 311 w 311"/>
                <a:gd name="T47" fmla="*/ 17 h 235"/>
                <a:gd name="T48" fmla="*/ 311 w 311"/>
                <a:gd name="T49" fmla="*/ 21 h 235"/>
                <a:gd name="T50" fmla="*/ 311 w 311"/>
                <a:gd name="T51" fmla="*/ 214 h 235"/>
                <a:gd name="T52" fmla="*/ 311 w 311"/>
                <a:gd name="T53" fmla="*/ 214 h 235"/>
                <a:gd name="T54" fmla="*/ 311 w 311"/>
                <a:gd name="T55" fmla="*/ 218 h 235"/>
                <a:gd name="T56" fmla="*/ 310 w 311"/>
                <a:gd name="T57" fmla="*/ 222 h 235"/>
                <a:gd name="T58" fmla="*/ 304 w 311"/>
                <a:gd name="T59" fmla="*/ 229 h 235"/>
                <a:gd name="T60" fmla="*/ 297 w 311"/>
                <a:gd name="T61" fmla="*/ 234 h 235"/>
                <a:gd name="T62" fmla="*/ 293 w 311"/>
                <a:gd name="T63" fmla="*/ 235 h 235"/>
                <a:gd name="T64" fmla="*/ 289 w 311"/>
                <a:gd name="T65" fmla="*/ 235 h 235"/>
                <a:gd name="T66" fmla="*/ 289 w 311"/>
                <a:gd name="T67"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1" h="235">
                  <a:moveTo>
                    <a:pt x="289" y="235"/>
                  </a:moveTo>
                  <a:lnTo>
                    <a:pt x="21" y="235"/>
                  </a:lnTo>
                  <a:lnTo>
                    <a:pt x="21" y="235"/>
                  </a:lnTo>
                  <a:lnTo>
                    <a:pt x="17" y="235"/>
                  </a:lnTo>
                  <a:lnTo>
                    <a:pt x="13" y="234"/>
                  </a:lnTo>
                  <a:lnTo>
                    <a:pt x="7" y="229"/>
                  </a:lnTo>
                  <a:lnTo>
                    <a:pt x="1" y="222"/>
                  </a:lnTo>
                  <a:lnTo>
                    <a:pt x="0" y="218"/>
                  </a:lnTo>
                  <a:lnTo>
                    <a:pt x="0" y="214"/>
                  </a:lnTo>
                  <a:lnTo>
                    <a:pt x="0" y="21"/>
                  </a:lnTo>
                  <a:lnTo>
                    <a:pt x="0" y="21"/>
                  </a:lnTo>
                  <a:lnTo>
                    <a:pt x="0" y="17"/>
                  </a:lnTo>
                  <a:lnTo>
                    <a:pt x="1" y="13"/>
                  </a:lnTo>
                  <a:lnTo>
                    <a:pt x="7" y="6"/>
                  </a:lnTo>
                  <a:lnTo>
                    <a:pt x="13" y="1"/>
                  </a:lnTo>
                  <a:lnTo>
                    <a:pt x="17" y="0"/>
                  </a:lnTo>
                  <a:lnTo>
                    <a:pt x="21" y="0"/>
                  </a:lnTo>
                  <a:lnTo>
                    <a:pt x="289" y="0"/>
                  </a:lnTo>
                  <a:lnTo>
                    <a:pt x="289" y="0"/>
                  </a:lnTo>
                  <a:lnTo>
                    <a:pt x="293" y="0"/>
                  </a:lnTo>
                  <a:lnTo>
                    <a:pt x="297" y="1"/>
                  </a:lnTo>
                  <a:lnTo>
                    <a:pt x="304" y="6"/>
                  </a:lnTo>
                  <a:lnTo>
                    <a:pt x="310" y="13"/>
                  </a:lnTo>
                  <a:lnTo>
                    <a:pt x="311" y="17"/>
                  </a:lnTo>
                  <a:lnTo>
                    <a:pt x="311" y="21"/>
                  </a:lnTo>
                  <a:lnTo>
                    <a:pt x="311" y="214"/>
                  </a:lnTo>
                  <a:lnTo>
                    <a:pt x="311" y="214"/>
                  </a:lnTo>
                  <a:lnTo>
                    <a:pt x="311" y="218"/>
                  </a:lnTo>
                  <a:lnTo>
                    <a:pt x="310" y="222"/>
                  </a:lnTo>
                  <a:lnTo>
                    <a:pt x="304" y="229"/>
                  </a:lnTo>
                  <a:lnTo>
                    <a:pt x="297" y="234"/>
                  </a:lnTo>
                  <a:lnTo>
                    <a:pt x="293" y="235"/>
                  </a:lnTo>
                  <a:lnTo>
                    <a:pt x="289" y="235"/>
                  </a:lnTo>
                  <a:lnTo>
                    <a:pt x="289" y="235"/>
                  </a:lnTo>
                  <a:close/>
                </a:path>
              </a:pathLst>
            </a:custGeom>
            <a:solidFill>
              <a:srgbClr val="F1B565"/>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5" name="Freeform 3185"/>
            <p:cNvSpPr>
              <a:spLocks/>
            </p:cNvSpPr>
            <p:nvPr/>
          </p:nvSpPr>
          <p:spPr bwMode="auto">
            <a:xfrm>
              <a:off x="2068513" y="3949701"/>
              <a:ext cx="42863" cy="41275"/>
            </a:xfrm>
            <a:custGeom>
              <a:avLst/>
              <a:gdLst>
                <a:gd name="T0" fmla="*/ 21 w 52"/>
                <a:gd name="T1" fmla="*/ 52 h 52"/>
                <a:gd name="T2" fmla="*/ 21 w 52"/>
                <a:gd name="T3" fmla="*/ 52 h 52"/>
                <a:gd name="T4" fmla="*/ 17 w 52"/>
                <a:gd name="T5" fmla="*/ 52 h 52"/>
                <a:gd name="T6" fmla="*/ 13 w 52"/>
                <a:gd name="T7" fmla="*/ 51 h 52"/>
                <a:gd name="T8" fmla="*/ 7 w 52"/>
                <a:gd name="T9" fmla="*/ 46 h 52"/>
                <a:gd name="T10" fmla="*/ 1 w 52"/>
                <a:gd name="T11" fmla="*/ 39 h 52"/>
                <a:gd name="T12" fmla="*/ 0 w 52"/>
                <a:gd name="T13" fmla="*/ 35 h 52"/>
                <a:gd name="T14" fmla="*/ 0 w 52"/>
                <a:gd name="T15" fmla="*/ 31 h 52"/>
                <a:gd name="T16" fmla="*/ 0 w 52"/>
                <a:gd name="T17" fmla="*/ 0 h 52"/>
                <a:gd name="T18" fmla="*/ 0 w 52"/>
                <a:gd name="T19" fmla="*/ 0 h 52"/>
                <a:gd name="T20" fmla="*/ 9 w 52"/>
                <a:gd name="T21" fmla="*/ 3 h 52"/>
                <a:gd name="T22" fmla="*/ 19 w 52"/>
                <a:gd name="T23" fmla="*/ 5 h 52"/>
                <a:gd name="T24" fmla="*/ 27 w 52"/>
                <a:gd name="T25" fmla="*/ 11 h 52"/>
                <a:gd name="T26" fmla="*/ 35 w 52"/>
                <a:gd name="T27" fmla="*/ 18 h 52"/>
                <a:gd name="T28" fmla="*/ 41 w 52"/>
                <a:gd name="T29" fmla="*/ 26 h 52"/>
                <a:gd name="T30" fmla="*/ 47 w 52"/>
                <a:gd name="T31" fmla="*/ 34 h 52"/>
                <a:gd name="T32" fmla="*/ 51 w 52"/>
                <a:gd name="T33" fmla="*/ 43 h 52"/>
                <a:gd name="T34" fmla="*/ 52 w 52"/>
                <a:gd name="T35" fmla="*/ 52 h 52"/>
                <a:gd name="T36" fmla="*/ 21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52"/>
                  </a:moveTo>
                  <a:lnTo>
                    <a:pt x="21" y="52"/>
                  </a:lnTo>
                  <a:lnTo>
                    <a:pt x="17" y="52"/>
                  </a:lnTo>
                  <a:lnTo>
                    <a:pt x="13" y="51"/>
                  </a:lnTo>
                  <a:lnTo>
                    <a:pt x="7" y="46"/>
                  </a:lnTo>
                  <a:lnTo>
                    <a:pt x="1" y="39"/>
                  </a:lnTo>
                  <a:lnTo>
                    <a:pt x="0" y="35"/>
                  </a:lnTo>
                  <a:lnTo>
                    <a:pt x="0" y="31"/>
                  </a:lnTo>
                  <a:lnTo>
                    <a:pt x="0" y="0"/>
                  </a:lnTo>
                  <a:lnTo>
                    <a:pt x="0" y="0"/>
                  </a:lnTo>
                  <a:lnTo>
                    <a:pt x="9" y="3"/>
                  </a:lnTo>
                  <a:lnTo>
                    <a:pt x="19" y="5"/>
                  </a:lnTo>
                  <a:lnTo>
                    <a:pt x="27" y="11"/>
                  </a:lnTo>
                  <a:lnTo>
                    <a:pt x="35" y="18"/>
                  </a:lnTo>
                  <a:lnTo>
                    <a:pt x="41" y="26"/>
                  </a:lnTo>
                  <a:lnTo>
                    <a:pt x="47" y="34"/>
                  </a:lnTo>
                  <a:lnTo>
                    <a:pt x="51" y="43"/>
                  </a:lnTo>
                  <a:lnTo>
                    <a:pt x="52" y="52"/>
                  </a:lnTo>
                  <a:lnTo>
                    <a:pt x="21"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6" name="Freeform 3186"/>
            <p:cNvSpPr>
              <a:spLocks/>
            </p:cNvSpPr>
            <p:nvPr/>
          </p:nvSpPr>
          <p:spPr bwMode="auto">
            <a:xfrm>
              <a:off x="2274888" y="3949701"/>
              <a:ext cx="41275" cy="41275"/>
            </a:xfrm>
            <a:custGeom>
              <a:avLst/>
              <a:gdLst>
                <a:gd name="T0" fmla="*/ 30 w 52"/>
                <a:gd name="T1" fmla="*/ 52 h 52"/>
                <a:gd name="T2" fmla="*/ 30 w 52"/>
                <a:gd name="T3" fmla="*/ 52 h 52"/>
                <a:gd name="T4" fmla="*/ 34 w 52"/>
                <a:gd name="T5" fmla="*/ 52 h 52"/>
                <a:gd name="T6" fmla="*/ 38 w 52"/>
                <a:gd name="T7" fmla="*/ 51 h 52"/>
                <a:gd name="T8" fmla="*/ 45 w 52"/>
                <a:gd name="T9" fmla="*/ 46 h 52"/>
                <a:gd name="T10" fmla="*/ 51 w 52"/>
                <a:gd name="T11" fmla="*/ 39 h 52"/>
                <a:gd name="T12" fmla="*/ 52 w 52"/>
                <a:gd name="T13" fmla="*/ 35 h 52"/>
                <a:gd name="T14" fmla="*/ 52 w 52"/>
                <a:gd name="T15" fmla="*/ 31 h 52"/>
                <a:gd name="T16" fmla="*/ 52 w 52"/>
                <a:gd name="T17" fmla="*/ 0 h 52"/>
                <a:gd name="T18" fmla="*/ 52 w 52"/>
                <a:gd name="T19" fmla="*/ 0 h 52"/>
                <a:gd name="T20" fmla="*/ 42 w 52"/>
                <a:gd name="T21" fmla="*/ 3 h 52"/>
                <a:gd name="T22" fmla="*/ 33 w 52"/>
                <a:gd name="T23" fmla="*/ 5 h 52"/>
                <a:gd name="T24" fmla="*/ 25 w 52"/>
                <a:gd name="T25" fmla="*/ 11 h 52"/>
                <a:gd name="T26" fmla="*/ 17 w 52"/>
                <a:gd name="T27" fmla="*/ 18 h 52"/>
                <a:gd name="T28" fmla="*/ 10 w 52"/>
                <a:gd name="T29" fmla="*/ 26 h 52"/>
                <a:gd name="T30" fmla="*/ 5 w 52"/>
                <a:gd name="T31" fmla="*/ 34 h 52"/>
                <a:gd name="T32" fmla="*/ 1 w 52"/>
                <a:gd name="T33" fmla="*/ 43 h 52"/>
                <a:gd name="T34" fmla="*/ 0 w 52"/>
                <a:gd name="T35" fmla="*/ 52 h 52"/>
                <a:gd name="T36" fmla="*/ 30 w 52"/>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52"/>
                  </a:moveTo>
                  <a:lnTo>
                    <a:pt x="30" y="52"/>
                  </a:lnTo>
                  <a:lnTo>
                    <a:pt x="34" y="52"/>
                  </a:lnTo>
                  <a:lnTo>
                    <a:pt x="38" y="51"/>
                  </a:lnTo>
                  <a:lnTo>
                    <a:pt x="45" y="46"/>
                  </a:lnTo>
                  <a:lnTo>
                    <a:pt x="51" y="39"/>
                  </a:lnTo>
                  <a:lnTo>
                    <a:pt x="52" y="35"/>
                  </a:lnTo>
                  <a:lnTo>
                    <a:pt x="52" y="31"/>
                  </a:lnTo>
                  <a:lnTo>
                    <a:pt x="52" y="0"/>
                  </a:lnTo>
                  <a:lnTo>
                    <a:pt x="52" y="0"/>
                  </a:lnTo>
                  <a:lnTo>
                    <a:pt x="42" y="3"/>
                  </a:lnTo>
                  <a:lnTo>
                    <a:pt x="33" y="5"/>
                  </a:lnTo>
                  <a:lnTo>
                    <a:pt x="25" y="11"/>
                  </a:lnTo>
                  <a:lnTo>
                    <a:pt x="17" y="18"/>
                  </a:lnTo>
                  <a:lnTo>
                    <a:pt x="10" y="26"/>
                  </a:lnTo>
                  <a:lnTo>
                    <a:pt x="5" y="34"/>
                  </a:lnTo>
                  <a:lnTo>
                    <a:pt x="1" y="43"/>
                  </a:lnTo>
                  <a:lnTo>
                    <a:pt x="0" y="52"/>
                  </a:lnTo>
                  <a:lnTo>
                    <a:pt x="30" y="52"/>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7" name="Freeform 3187"/>
            <p:cNvSpPr>
              <a:spLocks/>
            </p:cNvSpPr>
            <p:nvPr/>
          </p:nvSpPr>
          <p:spPr bwMode="auto">
            <a:xfrm>
              <a:off x="2068513" y="3803651"/>
              <a:ext cx="42863" cy="41275"/>
            </a:xfrm>
            <a:custGeom>
              <a:avLst/>
              <a:gdLst>
                <a:gd name="T0" fmla="*/ 21 w 52"/>
                <a:gd name="T1" fmla="*/ 0 h 52"/>
                <a:gd name="T2" fmla="*/ 21 w 52"/>
                <a:gd name="T3" fmla="*/ 0 h 52"/>
                <a:gd name="T4" fmla="*/ 17 w 52"/>
                <a:gd name="T5" fmla="*/ 0 h 52"/>
                <a:gd name="T6" fmla="*/ 13 w 52"/>
                <a:gd name="T7" fmla="*/ 1 h 52"/>
                <a:gd name="T8" fmla="*/ 7 w 52"/>
                <a:gd name="T9" fmla="*/ 6 h 52"/>
                <a:gd name="T10" fmla="*/ 1 w 52"/>
                <a:gd name="T11" fmla="*/ 13 h 52"/>
                <a:gd name="T12" fmla="*/ 0 w 52"/>
                <a:gd name="T13" fmla="*/ 17 h 52"/>
                <a:gd name="T14" fmla="*/ 0 w 52"/>
                <a:gd name="T15" fmla="*/ 21 h 52"/>
                <a:gd name="T16" fmla="*/ 0 w 52"/>
                <a:gd name="T17" fmla="*/ 52 h 52"/>
                <a:gd name="T18" fmla="*/ 0 w 52"/>
                <a:gd name="T19" fmla="*/ 52 h 52"/>
                <a:gd name="T20" fmla="*/ 9 w 52"/>
                <a:gd name="T21" fmla="*/ 49 h 52"/>
                <a:gd name="T22" fmla="*/ 19 w 52"/>
                <a:gd name="T23" fmla="*/ 46 h 52"/>
                <a:gd name="T24" fmla="*/ 27 w 52"/>
                <a:gd name="T25" fmla="*/ 41 h 52"/>
                <a:gd name="T26" fmla="*/ 35 w 52"/>
                <a:gd name="T27" fmla="*/ 34 h 52"/>
                <a:gd name="T28" fmla="*/ 41 w 52"/>
                <a:gd name="T29" fmla="*/ 26 h 52"/>
                <a:gd name="T30" fmla="*/ 47 w 52"/>
                <a:gd name="T31" fmla="*/ 18 h 52"/>
                <a:gd name="T32" fmla="*/ 51 w 52"/>
                <a:gd name="T33" fmla="*/ 9 h 52"/>
                <a:gd name="T34" fmla="*/ 52 w 52"/>
                <a:gd name="T35" fmla="*/ 0 h 52"/>
                <a:gd name="T36" fmla="*/ 21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21" y="0"/>
                  </a:moveTo>
                  <a:lnTo>
                    <a:pt x="21" y="0"/>
                  </a:lnTo>
                  <a:lnTo>
                    <a:pt x="17" y="0"/>
                  </a:lnTo>
                  <a:lnTo>
                    <a:pt x="13" y="1"/>
                  </a:lnTo>
                  <a:lnTo>
                    <a:pt x="7" y="6"/>
                  </a:lnTo>
                  <a:lnTo>
                    <a:pt x="1" y="13"/>
                  </a:lnTo>
                  <a:lnTo>
                    <a:pt x="0" y="17"/>
                  </a:lnTo>
                  <a:lnTo>
                    <a:pt x="0" y="21"/>
                  </a:lnTo>
                  <a:lnTo>
                    <a:pt x="0" y="52"/>
                  </a:lnTo>
                  <a:lnTo>
                    <a:pt x="0" y="52"/>
                  </a:lnTo>
                  <a:lnTo>
                    <a:pt x="9" y="49"/>
                  </a:lnTo>
                  <a:lnTo>
                    <a:pt x="19" y="46"/>
                  </a:lnTo>
                  <a:lnTo>
                    <a:pt x="27" y="41"/>
                  </a:lnTo>
                  <a:lnTo>
                    <a:pt x="35" y="34"/>
                  </a:lnTo>
                  <a:lnTo>
                    <a:pt x="41" y="26"/>
                  </a:lnTo>
                  <a:lnTo>
                    <a:pt x="47" y="18"/>
                  </a:lnTo>
                  <a:lnTo>
                    <a:pt x="51" y="9"/>
                  </a:lnTo>
                  <a:lnTo>
                    <a:pt x="52" y="0"/>
                  </a:lnTo>
                  <a:lnTo>
                    <a:pt x="21"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8" name="Freeform 3188"/>
            <p:cNvSpPr>
              <a:spLocks/>
            </p:cNvSpPr>
            <p:nvPr/>
          </p:nvSpPr>
          <p:spPr bwMode="auto">
            <a:xfrm>
              <a:off x="2274888" y="3803651"/>
              <a:ext cx="41275" cy="41275"/>
            </a:xfrm>
            <a:custGeom>
              <a:avLst/>
              <a:gdLst>
                <a:gd name="T0" fmla="*/ 30 w 52"/>
                <a:gd name="T1" fmla="*/ 0 h 52"/>
                <a:gd name="T2" fmla="*/ 30 w 52"/>
                <a:gd name="T3" fmla="*/ 0 h 52"/>
                <a:gd name="T4" fmla="*/ 34 w 52"/>
                <a:gd name="T5" fmla="*/ 0 h 52"/>
                <a:gd name="T6" fmla="*/ 38 w 52"/>
                <a:gd name="T7" fmla="*/ 1 h 52"/>
                <a:gd name="T8" fmla="*/ 45 w 52"/>
                <a:gd name="T9" fmla="*/ 6 h 52"/>
                <a:gd name="T10" fmla="*/ 51 w 52"/>
                <a:gd name="T11" fmla="*/ 13 h 52"/>
                <a:gd name="T12" fmla="*/ 52 w 52"/>
                <a:gd name="T13" fmla="*/ 17 h 52"/>
                <a:gd name="T14" fmla="*/ 52 w 52"/>
                <a:gd name="T15" fmla="*/ 21 h 52"/>
                <a:gd name="T16" fmla="*/ 52 w 52"/>
                <a:gd name="T17" fmla="*/ 52 h 52"/>
                <a:gd name="T18" fmla="*/ 52 w 52"/>
                <a:gd name="T19" fmla="*/ 52 h 52"/>
                <a:gd name="T20" fmla="*/ 42 w 52"/>
                <a:gd name="T21" fmla="*/ 49 h 52"/>
                <a:gd name="T22" fmla="*/ 33 w 52"/>
                <a:gd name="T23" fmla="*/ 46 h 52"/>
                <a:gd name="T24" fmla="*/ 25 w 52"/>
                <a:gd name="T25" fmla="*/ 41 h 52"/>
                <a:gd name="T26" fmla="*/ 17 w 52"/>
                <a:gd name="T27" fmla="*/ 34 h 52"/>
                <a:gd name="T28" fmla="*/ 10 w 52"/>
                <a:gd name="T29" fmla="*/ 26 h 52"/>
                <a:gd name="T30" fmla="*/ 5 w 52"/>
                <a:gd name="T31" fmla="*/ 18 h 52"/>
                <a:gd name="T32" fmla="*/ 1 w 52"/>
                <a:gd name="T33" fmla="*/ 9 h 52"/>
                <a:gd name="T34" fmla="*/ 0 w 52"/>
                <a:gd name="T35" fmla="*/ 0 h 52"/>
                <a:gd name="T36" fmla="*/ 30 w 52"/>
                <a:gd name="T3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2">
                  <a:moveTo>
                    <a:pt x="30" y="0"/>
                  </a:moveTo>
                  <a:lnTo>
                    <a:pt x="30" y="0"/>
                  </a:lnTo>
                  <a:lnTo>
                    <a:pt x="34" y="0"/>
                  </a:lnTo>
                  <a:lnTo>
                    <a:pt x="38" y="1"/>
                  </a:lnTo>
                  <a:lnTo>
                    <a:pt x="45" y="6"/>
                  </a:lnTo>
                  <a:lnTo>
                    <a:pt x="51" y="13"/>
                  </a:lnTo>
                  <a:lnTo>
                    <a:pt x="52" y="17"/>
                  </a:lnTo>
                  <a:lnTo>
                    <a:pt x="52" y="21"/>
                  </a:lnTo>
                  <a:lnTo>
                    <a:pt x="52" y="52"/>
                  </a:lnTo>
                  <a:lnTo>
                    <a:pt x="52" y="52"/>
                  </a:lnTo>
                  <a:lnTo>
                    <a:pt x="42" y="49"/>
                  </a:lnTo>
                  <a:lnTo>
                    <a:pt x="33" y="46"/>
                  </a:lnTo>
                  <a:lnTo>
                    <a:pt x="25" y="41"/>
                  </a:lnTo>
                  <a:lnTo>
                    <a:pt x="17" y="34"/>
                  </a:lnTo>
                  <a:lnTo>
                    <a:pt x="10" y="26"/>
                  </a:lnTo>
                  <a:lnTo>
                    <a:pt x="5" y="18"/>
                  </a:lnTo>
                  <a:lnTo>
                    <a:pt x="1" y="9"/>
                  </a:lnTo>
                  <a:lnTo>
                    <a:pt x="0" y="0"/>
                  </a:lnTo>
                  <a:lnTo>
                    <a:pt x="30" y="0"/>
                  </a:lnTo>
                  <a:close/>
                </a:path>
              </a:pathLst>
            </a:custGeom>
            <a:solidFill>
              <a:srgbClr val="AA8566"/>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189" name="Line 3189"/>
            <p:cNvSpPr>
              <a:spLocks noChangeShapeType="1"/>
            </p:cNvSpPr>
            <p:nvPr/>
          </p:nvSpPr>
          <p:spPr bwMode="auto">
            <a:xfrm>
              <a:off x="212090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0" name="Line 3190"/>
            <p:cNvSpPr>
              <a:spLocks noChangeShapeType="1"/>
            </p:cNvSpPr>
            <p:nvPr/>
          </p:nvSpPr>
          <p:spPr bwMode="auto">
            <a:xfrm>
              <a:off x="21367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1" name="Line 3191"/>
            <p:cNvSpPr>
              <a:spLocks noChangeShapeType="1"/>
            </p:cNvSpPr>
            <p:nvPr/>
          </p:nvSpPr>
          <p:spPr bwMode="auto">
            <a:xfrm>
              <a:off x="2152650"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2" name="Line 3192"/>
            <p:cNvSpPr>
              <a:spLocks noChangeShapeType="1"/>
            </p:cNvSpPr>
            <p:nvPr/>
          </p:nvSpPr>
          <p:spPr bwMode="auto">
            <a:xfrm>
              <a:off x="21701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3" name="Line 3193"/>
            <p:cNvSpPr>
              <a:spLocks noChangeShapeType="1"/>
            </p:cNvSpPr>
            <p:nvPr/>
          </p:nvSpPr>
          <p:spPr bwMode="auto">
            <a:xfrm>
              <a:off x="21875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4" name="Line 3194"/>
            <p:cNvSpPr>
              <a:spLocks noChangeShapeType="1"/>
            </p:cNvSpPr>
            <p:nvPr/>
          </p:nvSpPr>
          <p:spPr bwMode="auto">
            <a:xfrm>
              <a:off x="22050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5" name="Line 3195"/>
            <p:cNvSpPr>
              <a:spLocks noChangeShapeType="1"/>
            </p:cNvSpPr>
            <p:nvPr/>
          </p:nvSpPr>
          <p:spPr bwMode="auto">
            <a:xfrm>
              <a:off x="222091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6" name="Line 3196"/>
            <p:cNvSpPr>
              <a:spLocks noChangeShapeType="1"/>
            </p:cNvSpPr>
            <p:nvPr/>
          </p:nvSpPr>
          <p:spPr bwMode="auto">
            <a:xfrm>
              <a:off x="2238375"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7" name="Line 3197"/>
            <p:cNvSpPr>
              <a:spLocks noChangeShapeType="1"/>
            </p:cNvSpPr>
            <p:nvPr/>
          </p:nvSpPr>
          <p:spPr bwMode="auto">
            <a:xfrm>
              <a:off x="2255838"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8" name="Line 3198"/>
            <p:cNvSpPr>
              <a:spLocks noChangeShapeType="1"/>
            </p:cNvSpPr>
            <p:nvPr/>
          </p:nvSpPr>
          <p:spPr bwMode="auto">
            <a:xfrm>
              <a:off x="2265363" y="38211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9" name="Line 3199"/>
            <p:cNvSpPr>
              <a:spLocks noChangeShapeType="1"/>
            </p:cNvSpPr>
            <p:nvPr/>
          </p:nvSpPr>
          <p:spPr bwMode="auto">
            <a:xfrm>
              <a:off x="2085975"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0" name="Line 3200"/>
            <p:cNvSpPr>
              <a:spLocks noChangeShapeType="1"/>
            </p:cNvSpPr>
            <p:nvPr/>
          </p:nvSpPr>
          <p:spPr bwMode="auto">
            <a:xfrm>
              <a:off x="2085975"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1" name="Line 3201"/>
            <p:cNvSpPr>
              <a:spLocks noChangeShapeType="1"/>
            </p:cNvSpPr>
            <p:nvPr/>
          </p:nvSpPr>
          <p:spPr bwMode="auto">
            <a:xfrm>
              <a:off x="2085975"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2" name="Line 3202"/>
            <p:cNvSpPr>
              <a:spLocks noChangeShapeType="1"/>
            </p:cNvSpPr>
            <p:nvPr/>
          </p:nvSpPr>
          <p:spPr bwMode="auto">
            <a:xfrm>
              <a:off x="2085975"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3" name="Line 3203"/>
            <p:cNvSpPr>
              <a:spLocks noChangeShapeType="1"/>
            </p:cNvSpPr>
            <p:nvPr/>
          </p:nvSpPr>
          <p:spPr bwMode="auto">
            <a:xfrm>
              <a:off x="2085975"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4" name="Line 3204"/>
            <p:cNvSpPr>
              <a:spLocks noChangeShapeType="1"/>
            </p:cNvSpPr>
            <p:nvPr/>
          </p:nvSpPr>
          <p:spPr bwMode="auto">
            <a:xfrm>
              <a:off x="2085975"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5" name="Line 3205"/>
            <p:cNvSpPr>
              <a:spLocks noChangeShapeType="1"/>
            </p:cNvSpPr>
            <p:nvPr/>
          </p:nvSpPr>
          <p:spPr bwMode="auto">
            <a:xfrm>
              <a:off x="2298700" y="38592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6" name="Line 3206"/>
            <p:cNvSpPr>
              <a:spLocks noChangeShapeType="1"/>
            </p:cNvSpPr>
            <p:nvPr/>
          </p:nvSpPr>
          <p:spPr bwMode="auto">
            <a:xfrm>
              <a:off x="2298700" y="3873501"/>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7" name="Line 3207"/>
            <p:cNvSpPr>
              <a:spLocks noChangeShapeType="1"/>
            </p:cNvSpPr>
            <p:nvPr/>
          </p:nvSpPr>
          <p:spPr bwMode="auto">
            <a:xfrm>
              <a:off x="2298700" y="389096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8" name="Line 3208"/>
            <p:cNvSpPr>
              <a:spLocks noChangeShapeType="1"/>
            </p:cNvSpPr>
            <p:nvPr/>
          </p:nvSpPr>
          <p:spPr bwMode="auto">
            <a:xfrm>
              <a:off x="2298700" y="3908426"/>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9" name="Line 3209"/>
            <p:cNvSpPr>
              <a:spLocks noChangeShapeType="1"/>
            </p:cNvSpPr>
            <p:nvPr/>
          </p:nvSpPr>
          <p:spPr bwMode="auto">
            <a:xfrm>
              <a:off x="2298700" y="3925888"/>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0" name="Line 3210"/>
            <p:cNvSpPr>
              <a:spLocks noChangeShapeType="1"/>
            </p:cNvSpPr>
            <p:nvPr/>
          </p:nvSpPr>
          <p:spPr bwMode="auto">
            <a:xfrm>
              <a:off x="2298700" y="39354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1" name="Line 3211"/>
            <p:cNvSpPr>
              <a:spLocks noChangeShapeType="1"/>
            </p:cNvSpPr>
            <p:nvPr/>
          </p:nvSpPr>
          <p:spPr bwMode="auto">
            <a:xfrm>
              <a:off x="212090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2" name="Line 3212"/>
            <p:cNvSpPr>
              <a:spLocks noChangeShapeType="1"/>
            </p:cNvSpPr>
            <p:nvPr/>
          </p:nvSpPr>
          <p:spPr bwMode="auto">
            <a:xfrm>
              <a:off x="21367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3" name="Line 3213"/>
            <p:cNvSpPr>
              <a:spLocks noChangeShapeType="1"/>
            </p:cNvSpPr>
            <p:nvPr/>
          </p:nvSpPr>
          <p:spPr bwMode="auto">
            <a:xfrm>
              <a:off x="2152650"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4" name="Line 3214"/>
            <p:cNvSpPr>
              <a:spLocks noChangeShapeType="1"/>
            </p:cNvSpPr>
            <p:nvPr/>
          </p:nvSpPr>
          <p:spPr bwMode="auto">
            <a:xfrm>
              <a:off x="21701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5" name="Line 3215"/>
            <p:cNvSpPr>
              <a:spLocks noChangeShapeType="1"/>
            </p:cNvSpPr>
            <p:nvPr/>
          </p:nvSpPr>
          <p:spPr bwMode="auto">
            <a:xfrm>
              <a:off x="21875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6" name="Line 3216"/>
            <p:cNvSpPr>
              <a:spLocks noChangeShapeType="1"/>
            </p:cNvSpPr>
            <p:nvPr/>
          </p:nvSpPr>
          <p:spPr bwMode="auto">
            <a:xfrm>
              <a:off x="22050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7" name="Line 3217"/>
            <p:cNvSpPr>
              <a:spLocks noChangeShapeType="1"/>
            </p:cNvSpPr>
            <p:nvPr/>
          </p:nvSpPr>
          <p:spPr bwMode="auto">
            <a:xfrm>
              <a:off x="222091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8" name="Line 3219"/>
            <p:cNvSpPr>
              <a:spLocks noChangeShapeType="1"/>
            </p:cNvSpPr>
            <p:nvPr/>
          </p:nvSpPr>
          <p:spPr bwMode="auto">
            <a:xfrm>
              <a:off x="2238375"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9" name="Line 3220"/>
            <p:cNvSpPr>
              <a:spLocks noChangeShapeType="1"/>
            </p:cNvSpPr>
            <p:nvPr/>
          </p:nvSpPr>
          <p:spPr bwMode="auto">
            <a:xfrm>
              <a:off x="2255838"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0" name="Line 3221"/>
            <p:cNvSpPr>
              <a:spLocks noChangeShapeType="1"/>
            </p:cNvSpPr>
            <p:nvPr/>
          </p:nvSpPr>
          <p:spPr bwMode="auto">
            <a:xfrm>
              <a:off x="2265363" y="3973513"/>
              <a:ext cx="0" cy="0"/>
            </a:xfrm>
            <a:prstGeom prst="line">
              <a:avLst/>
            </a:prstGeom>
            <a:noFill/>
            <a:ln w="5">
              <a:solidFill>
                <a:srgbClr val="383128"/>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1" name="Group 220"/>
          <p:cNvGrpSpPr/>
          <p:nvPr/>
        </p:nvGrpSpPr>
        <p:grpSpPr>
          <a:xfrm>
            <a:off x="9644598" y="4359569"/>
            <a:ext cx="318140" cy="460856"/>
            <a:chOff x="541338" y="2205038"/>
            <a:chExt cx="169863" cy="246063"/>
          </a:xfrm>
        </p:grpSpPr>
        <p:sp>
          <p:nvSpPr>
            <p:cNvPr id="222" name="Freeform 2424"/>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 name="T82" fmla="*/ 91 w 215"/>
                <a:gd name="T83"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lnTo>
                    <a:pt x="91"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Freeform 2425"/>
            <p:cNvSpPr>
              <a:spLocks/>
            </p:cNvSpPr>
            <p:nvPr/>
          </p:nvSpPr>
          <p:spPr bwMode="auto">
            <a:xfrm>
              <a:off x="541338" y="2400301"/>
              <a:ext cx="169863" cy="50800"/>
            </a:xfrm>
            <a:custGeom>
              <a:avLst/>
              <a:gdLst>
                <a:gd name="T0" fmla="*/ 91 w 215"/>
                <a:gd name="T1" fmla="*/ 0 h 64"/>
                <a:gd name="T2" fmla="*/ 91 w 215"/>
                <a:gd name="T3" fmla="*/ 0 h 64"/>
                <a:gd name="T4" fmla="*/ 72 w 215"/>
                <a:gd name="T5" fmla="*/ 1 h 64"/>
                <a:gd name="T6" fmla="*/ 55 w 215"/>
                <a:gd name="T7" fmla="*/ 4 h 64"/>
                <a:gd name="T8" fmla="*/ 40 w 215"/>
                <a:gd name="T9" fmla="*/ 7 h 64"/>
                <a:gd name="T10" fmla="*/ 27 w 215"/>
                <a:gd name="T11" fmla="*/ 11 h 64"/>
                <a:gd name="T12" fmla="*/ 15 w 215"/>
                <a:gd name="T13" fmla="*/ 16 h 64"/>
                <a:gd name="T14" fmla="*/ 7 w 215"/>
                <a:gd name="T15" fmla="*/ 20 h 64"/>
                <a:gd name="T16" fmla="*/ 1 w 215"/>
                <a:gd name="T17" fmla="*/ 27 h 64"/>
                <a:gd name="T18" fmla="*/ 0 w 215"/>
                <a:gd name="T19" fmla="*/ 29 h 64"/>
                <a:gd name="T20" fmla="*/ 0 w 215"/>
                <a:gd name="T21" fmla="*/ 32 h 64"/>
                <a:gd name="T22" fmla="*/ 0 w 215"/>
                <a:gd name="T23" fmla="*/ 32 h 64"/>
                <a:gd name="T24" fmla="*/ 0 w 215"/>
                <a:gd name="T25" fmla="*/ 35 h 64"/>
                <a:gd name="T26" fmla="*/ 3 w 215"/>
                <a:gd name="T27" fmla="*/ 39 h 64"/>
                <a:gd name="T28" fmla="*/ 8 w 215"/>
                <a:gd name="T29" fmla="*/ 44 h 64"/>
                <a:gd name="T30" fmla="*/ 19 w 215"/>
                <a:gd name="T31" fmla="*/ 50 h 64"/>
                <a:gd name="T32" fmla="*/ 31 w 215"/>
                <a:gd name="T33" fmla="*/ 55 h 64"/>
                <a:gd name="T34" fmla="*/ 47 w 215"/>
                <a:gd name="T35" fmla="*/ 59 h 64"/>
                <a:gd name="T36" fmla="*/ 66 w 215"/>
                <a:gd name="T37" fmla="*/ 62 h 64"/>
                <a:gd name="T38" fmla="*/ 86 w 215"/>
                <a:gd name="T39" fmla="*/ 64 h 64"/>
                <a:gd name="T40" fmla="*/ 107 w 215"/>
                <a:gd name="T41" fmla="*/ 64 h 64"/>
                <a:gd name="T42" fmla="*/ 107 w 215"/>
                <a:gd name="T43" fmla="*/ 64 h 64"/>
                <a:gd name="T44" fmla="*/ 129 w 215"/>
                <a:gd name="T45" fmla="*/ 64 h 64"/>
                <a:gd name="T46" fmla="*/ 149 w 215"/>
                <a:gd name="T47" fmla="*/ 62 h 64"/>
                <a:gd name="T48" fmla="*/ 168 w 215"/>
                <a:gd name="T49" fmla="*/ 59 h 64"/>
                <a:gd name="T50" fmla="*/ 184 w 215"/>
                <a:gd name="T51" fmla="*/ 55 h 64"/>
                <a:gd name="T52" fmla="*/ 196 w 215"/>
                <a:gd name="T53" fmla="*/ 50 h 64"/>
                <a:gd name="T54" fmla="*/ 206 w 215"/>
                <a:gd name="T55" fmla="*/ 44 h 64"/>
                <a:gd name="T56" fmla="*/ 212 w 215"/>
                <a:gd name="T57" fmla="*/ 39 h 64"/>
                <a:gd name="T58" fmla="*/ 215 w 215"/>
                <a:gd name="T59" fmla="*/ 35 h 64"/>
                <a:gd name="T60" fmla="*/ 215 w 215"/>
                <a:gd name="T61" fmla="*/ 32 h 64"/>
                <a:gd name="T62" fmla="*/ 215 w 215"/>
                <a:gd name="T63" fmla="*/ 32 h 64"/>
                <a:gd name="T64" fmla="*/ 215 w 215"/>
                <a:gd name="T65" fmla="*/ 29 h 64"/>
                <a:gd name="T66" fmla="*/ 213 w 215"/>
                <a:gd name="T67" fmla="*/ 27 h 64"/>
                <a:gd name="T68" fmla="*/ 208 w 215"/>
                <a:gd name="T69" fmla="*/ 20 h 64"/>
                <a:gd name="T70" fmla="*/ 200 w 215"/>
                <a:gd name="T71" fmla="*/ 16 h 64"/>
                <a:gd name="T72" fmla="*/ 188 w 215"/>
                <a:gd name="T73" fmla="*/ 11 h 64"/>
                <a:gd name="T74" fmla="*/ 174 w 215"/>
                <a:gd name="T75" fmla="*/ 7 h 64"/>
                <a:gd name="T76" fmla="*/ 160 w 215"/>
                <a:gd name="T77" fmla="*/ 4 h 64"/>
                <a:gd name="T78" fmla="*/ 142 w 215"/>
                <a:gd name="T79" fmla="*/ 1 h 64"/>
                <a:gd name="T80" fmla="*/ 123 w 215"/>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64">
                  <a:moveTo>
                    <a:pt x="91" y="0"/>
                  </a:moveTo>
                  <a:lnTo>
                    <a:pt x="91" y="0"/>
                  </a:lnTo>
                  <a:lnTo>
                    <a:pt x="72" y="1"/>
                  </a:lnTo>
                  <a:lnTo>
                    <a:pt x="55" y="4"/>
                  </a:lnTo>
                  <a:lnTo>
                    <a:pt x="40" y="7"/>
                  </a:lnTo>
                  <a:lnTo>
                    <a:pt x="27" y="11"/>
                  </a:lnTo>
                  <a:lnTo>
                    <a:pt x="15" y="16"/>
                  </a:lnTo>
                  <a:lnTo>
                    <a:pt x="7" y="20"/>
                  </a:lnTo>
                  <a:lnTo>
                    <a:pt x="1" y="27"/>
                  </a:lnTo>
                  <a:lnTo>
                    <a:pt x="0" y="29"/>
                  </a:lnTo>
                  <a:lnTo>
                    <a:pt x="0" y="32"/>
                  </a:lnTo>
                  <a:lnTo>
                    <a:pt x="0" y="32"/>
                  </a:lnTo>
                  <a:lnTo>
                    <a:pt x="0" y="35"/>
                  </a:lnTo>
                  <a:lnTo>
                    <a:pt x="3" y="39"/>
                  </a:lnTo>
                  <a:lnTo>
                    <a:pt x="8" y="44"/>
                  </a:lnTo>
                  <a:lnTo>
                    <a:pt x="19" y="50"/>
                  </a:lnTo>
                  <a:lnTo>
                    <a:pt x="31" y="55"/>
                  </a:lnTo>
                  <a:lnTo>
                    <a:pt x="47" y="59"/>
                  </a:lnTo>
                  <a:lnTo>
                    <a:pt x="66" y="62"/>
                  </a:lnTo>
                  <a:lnTo>
                    <a:pt x="86" y="64"/>
                  </a:lnTo>
                  <a:lnTo>
                    <a:pt x="107" y="64"/>
                  </a:lnTo>
                  <a:lnTo>
                    <a:pt x="107" y="64"/>
                  </a:lnTo>
                  <a:lnTo>
                    <a:pt x="129" y="64"/>
                  </a:lnTo>
                  <a:lnTo>
                    <a:pt x="149" y="62"/>
                  </a:lnTo>
                  <a:lnTo>
                    <a:pt x="168" y="59"/>
                  </a:lnTo>
                  <a:lnTo>
                    <a:pt x="184" y="55"/>
                  </a:lnTo>
                  <a:lnTo>
                    <a:pt x="196" y="50"/>
                  </a:lnTo>
                  <a:lnTo>
                    <a:pt x="206" y="44"/>
                  </a:lnTo>
                  <a:lnTo>
                    <a:pt x="212" y="39"/>
                  </a:lnTo>
                  <a:lnTo>
                    <a:pt x="215" y="35"/>
                  </a:lnTo>
                  <a:lnTo>
                    <a:pt x="215" y="32"/>
                  </a:lnTo>
                  <a:lnTo>
                    <a:pt x="215" y="32"/>
                  </a:lnTo>
                  <a:lnTo>
                    <a:pt x="215" y="29"/>
                  </a:lnTo>
                  <a:lnTo>
                    <a:pt x="213" y="27"/>
                  </a:lnTo>
                  <a:lnTo>
                    <a:pt x="208" y="20"/>
                  </a:lnTo>
                  <a:lnTo>
                    <a:pt x="200" y="16"/>
                  </a:lnTo>
                  <a:lnTo>
                    <a:pt x="188" y="11"/>
                  </a:lnTo>
                  <a:lnTo>
                    <a:pt x="174" y="7"/>
                  </a:lnTo>
                  <a:lnTo>
                    <a:pt x="160" y="4"/>
                  </a:lnTo>
                  <a:lnTo>
                    <a:pt x="142" y="1"/>
                  </a:lnTo>
                  <a:lnTo>
                    <a:pt x="123"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4" name="Line 2426"/>
            <p:cNvSpPr>
              <a:spLocks noChangeShapeType="1"/>
            </p:cNvSpPr>
            <p:nvPr/>
          </p:nvSpPr>
          <p:spPr bwMode="auto">
            <a:xfrm flipV="1">
              <a:off x="627063" y="2289176"/>
              <a:ext cx="0" cy="136525"/>
            </a:xfrm>
            <a:prstGeom prst="line">
              <a:avLst/>
            </a:prstGeom>
            <a:noFill/>
            <a:ln w="5">
              <a:solidFill>
                <a:srgbClr val="222222"/>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5" name="Freeform 2427"/>
            <p:cNvSpPr>
              <a:spLocks/>
            </p:cNvSpPr>
            <p:nvPr/>
          </p:nvSpPr>
          <p:spPr bwMode="auto">
            <a:xfrm>
              <a:off x="584200" y="2205038"/>
              <a:ext cx="84138" cy="84138"/>
            </a:xfrm>
            <a:custGeom>
              <a:avLst/>
              <a:gdLst>
                <a:gd name="T0" fmla="*/ 107 w 107"/>
                <a:gd name="T1" fmla="*/ 54 h 108"/>
                <a:gd name="T2" fmla="*/ 107 w 107"/>
                <a:gd name="T3" fmla="*/ 54 h 108"/>
                <a:gd name="T4" fmla="*/ 106 w 107"/>
                <a:gd name="T5" fmla="*/ 65 h 108"/>
                <a:gd name="T6" fmla="*/ 103 w 107"/>
                <a:gd name="T7" fmla="*/ 75 h 108"/>
                <a:gd name="T8" fmla="*/ 98 w 107"/>
                <a:gd name="T9" fmla="*/ 83 h 108"/>
                <a:gd name="T10" fmla="*/ 91 w 107"/>
                <a:gd name="T11" fmla="*/ 92 h 108"/>
                <a:gd name="T12" fmla="*/ 83 w 107"/>
                <a:gd name="T13" fmla="*/ 98 h 108"/>
                <a:gd name="T14" fmla="*/ 75 w 107"/>
                <a:gd name="T15" fmla="*/ 104 h 108"/>
                <a:gd name="T16" fmla="*/ 64 w 107"/>
                <a:gd name="T17" fmla="*/ 106 h 108"/>
                <a:gd name="T18" fmla="*/ 53 w 107"/>
                <a:gd name="T19" fmla="*/ 108 h 108"/>
                <a:gd name="T20" fmla="*/ 53 w 107"/>
                <a:gd name="T21" fmla="*/ 108 h 108"/>
                <a:gd name="T22" fmla="*/ 43 w 107"/>
                <a:gd name="T23" fmla="*/ 106 h 108"/>
                <a:gd name="T24" fmla="*/ 32 w 107"/>
                <a:gd name="T25" fmla="*/ 104 h 108"/>
                <a:gd name="T26" fmla="*/ 24 w 107"/>
                <a:gd name="T27" fmla="*/ 98 h 108"/>
                <a:gd name="T28" fmla="*/ 16 w 107"/>
                <a:gd name="T29" fmla="*/ 92 h 108"/>
                <a:gd name="T30" fmla="*/ 9 w 107"/>
                <a:gd name="T31" fmla="*/ 83 h 108"/>
                <a:gd name="T32" fmla="*/ 4 w 107"/>
                <a:gd name="T33" fmla="*/ 75 h 108"/>
                <a:gd name="T34" fmla="*/ 1 w 107"/>
                <a:gd name="T35" fmla="*/ 65 h 108"/>
                <a:gd name="T36" fmla="*/ 0 w 107"/>
                <a:gd name="T37" fmla="*/ 54 h 108"/>
                <a:gd name="T38" fmla="*/ 0 w 107"/>
                <a:gd name="T39" fmla="*/ 54 h 108"/>
                <a:gd name="T40" fmla="*/ 1 w 107"/>
                <a:gd name="T41" fmla="*/ 43 h 108"/>
                <a:gd name="T42" fmla="*/ 4 w 107"/>
                <a:gd name="T43" fmla="*/ 33 h 108"/>
                <a:gd name="T44" fmla="*/ 9 w 107"/>
                <a:gd name="T45" fmla="*/ 25 h 108"/>
                <a:gd name="T46" fmla="*/ 16 w 107"/>
                <a:gd name="T47" fmla="*/ 16 h 108"/>
                <a:gd name="T48" fmla="*/ 24 w 107"/>
                <a:gd name="T49" fmla="*/ 10 h 108"/>
                <a:gd name="T50" fmla="*/ 32 w 107"/>
                <a:gd name="T51" fmla="*/ 4 h 108"/>
                <a:gd name="T52" fmla="*/ 43 w 107"/>
                <a:gd name="T53" fmla="*/ 2 h 108"/>
                <a:gd name="T54" fmla="*/ 53 w 107"/>
                <a:gd name="T55" fmla="*/ 0 h 108"/>
                <a:gd name="T56" fmla="*/ 53 w 107"/>
                <a:gd name="T57" fmla="*/ 0 h 108"/>
                <a:gd name="T58" fmla="*/ 64 w 107"/>
                <a:gd name="T59" fmla="*/ 2 h 108"/>
                <a:gd name="T60" fmla="*/ 75 w 107"/>
                <a:gd name="T61" fmla="*/ 4 h 108"/>
                <a:gd name="T62" fmla="*/ 83 w 107"/>
                <a:gd name="T63" fmla="*/ 10 h 108"/>
                <a:gd name="T64" fmla="*/ 91 w 107"/>
                <a:gd name="T65" fmla="*/ 16 h 108"/>
                <a:gd name="T66" fmla="*/ 98 w 107"/>
                <a:gd name="T67" fmla="*/ 25 h 108"/>
                <a:gd name="T68" fmla="*/ 103 w 107"/>
                <a:gd name="T69" fmla="*/ 33 h 108"/>
                <a:gd name="T70" fmla="*/ 106 w 107"/>
                <a:gd name="T71" fmla="*/ 43 h 108"/>
                <a:gd name="T72" fmla="*/ 107 w 107"/>
                <a:gd name="T73" fmla="*/ 54 h 108"/>
                <a:gd name="T74" fmla="*/ 107 w 107"/>
                <a:gd name="T7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08">
                  <a:moveTo>
                    <a:pt x="107" y="54"/>
                  </a:moveTo>
                  <a:lnTo>
                    <a:pt x="107" y="54"/>
                  </a:lnTo>
                  <a:lnTo>
                    <a:pt x="106" y="65"/>
                  </a:lnTo>
                  <a:lnTo>
                    <a:pt x="103" y="75"/>
                  </a:lnTo>
                  <a:lnTo>
                    <a:pt x="98" y="83"/>
                  </a:lnTo>
                  <a:lnTo>
                    <a:pt x="91" y="92"/>
                  </a:lnTo>
                  <a:lnTo>
                    <a:pt x="83" y="98"/>
                  </a:lnTo>
                  <a:lnTo>
                    <a:pt x="75" y="104"/>
                  </a:lnTo>
                  <a:lnTo>
                    <a:pt x="64" y="106"/>
                  </a:lnTo>
                  <a:lnTo>
                    <a:pt x="53" y="108"/>
                  </a:lnTo>
                  <a:lnTo>
                    <a:pt x="53" y="108"/>
                  </a:lnTo>
                  <a:lnTo>
                    <a:pt x="43" y="106"/>
                  </a:lnTo>
                  <a:lnTo>
                    <a:pt x="32" y="104"/>
                  </a:lnTo>
                  <a:lnTo>
                    <a:pt x="24" y="98"/>
                  </a:lnTo>
                  <a:lnTo>
                    <a:pt x="16" y="92"/>
                  </a:lnTo>
                  <a:lnTo>
                    <a:pt x="9" y="83"/>
                  </a:lnTo>
                  <a:lnTo>
                    <a:pt x="4" y="75"/>
                  </a:lnTo>
                  <a:lnTo>
                    <a:pt x="1" y="65"/>
                  </a:lnTo>
                  <a:lnTo>
                    <a:pt x="0" y="54"/>
                  </a:lnTo>
                  <a:lnTo>
                    <a:pt x="0" y="54"/>
                  </a:lnTo>
                  <a:lnTo>
                    <a:pt x="1" y="43"/>
                  </a:lnTo>
                  <a:lnTo>
                    <a:pt x="4" y="33"/>
                  </a:lnTo>
                  <a:lnTo>
                    <a:pt x="9" y="25"/>
                  </a:lnTo>
                  <a:lnTo>
                    <a:pt x="16" y="16"/>
                  </a:lnTo>
                  <a:lnTo>
                    <a:pt x="24" y="10"/>
                  </a:lnTo>
                  <a:lnTo>
                    <a:pt x="32" y="4"/>
                  </a:lnTo>
                  <a:lnTo>
                    <a:pt x="43" y="2"/>
                  </a:lnTo>
                  <a:lnTo>
                    <a:pt x="53" y="0"/>
                  </a:lnTo>
                  <a:lnTo>
                    <a:pt x="53" y="0"/>
                  </a:lnTo>
                  <a:lnTo>
                    <a:pt x="64" y="2"/>
                  </a:lnTo>
                  <a:lnTo>
                    <a:pt x="75" y="4"/>
                  </a:lnTo>
                  <a:lnTo>
                    <a:pt x="83" y="10"/>
                  </a:lnTo>
                  <a:lnTo>
                    <a:pt x="91" y="16"/>
                  </a:lnTo>
                  <a:lnTo>
                    <a:pt x="98" y="25"/>
                  </a:lnTo>
                  <a:lnTo>
                    <a:pt x="103" y="33"/>
                  </a:lnTo>
                  <a:lnTo>
                    <a:pt x="106" y="43"/>
                  </a:lnTo>
                  <a:lnTo>
                    <a:pt x="107" y="54"/>
                  </a:lnTo>
                  <a:lnTo>
                    <a:pt x="107" y="54"/>
                  </a:lnTo>
                  <a:close/>
                </a:path>
              </a:pathLst>
            </a:custGeom>
            <a:solidFill>
              <a:srgbClr val="E45544"/>
            </a:solidFill>
            <a:ln w="5">
              <a:solidFill>
                <a:srgbClr val="3F291E"/>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226" name="Freeform 2428"/>
            <p:cNvSpPr>
              <a:spLocks/>
            </p:cNvSpPr>
            <p:nvPr/>
          </p:nvSpPr>
          <p:spPr bwMode="auto">
            <a:xfrm>
              <a:off x="601663" y="2220913"/>
              <a:ext cx="25400" cy="25400"/>
            </a:xfrm>
            <a:custGeom>
              <a:avLst/>
              <a:gdLst>
                <a:gd name="T0" fmla="*/ 0 w 32"/>
                <a:gd name="T1" fmla="*/ 32 h 32"/>
                <a:gd name="T2" fmla="*/ 0 w 32"/>
                <a:gd name="T3" fmla="*/ 32 h 32"/>
                <a:gd name="T4" fmla="*/ 0 w 32"/>
                <a:gd name="T5" fmla="*/ 25 h 32"/>
                <a:gd name="T6" fmla="*/ 3 w 32"/>
                <a:gd name="T7" fmla="*/ 20 h 32"/>
                <a:gd name="T8" fmla="*/ 5 w 32"/>
                <a:gd name="T9" fmla="*/ 15 h 32"/>
                <a:gd name="T10" fmla="*/ 9 w 32"/>
                <a:gd name="T11" fmla="*/ 9 h 32"/>
                <a:gd name="T12" fmla="*/ 15 w 32"/>
                <a:gd name="T13" fmla="*/ 5 h 32"/>
                <a:gd name="T14" fmla="*/ 20 w 32"/>
                <a:gd name="T15" fmla="*/ 3 h 32"/>
                <a:gd name="T16" fmla="*/ 26 w 32"/>
                <a:gd name="T17" fmla="*/ 0 h 32"/>
                <a:gd name="T18" fmla="*/ 32 w 32"/>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0" y="32"/>
                  </a:moveTo>
                  <a:lnTo>
                    <a:pt x="0" y="32"/>
                  </a:lnTo>
                  <a:lnTo>
                    <a:pt x="0" y="25"/>
                  </a:lnTo>
                  <a:lnTo>
                    <a:pt x="3" y="20"/>
                  </a:lnTo>
                  <a:lnTo>
                    <a:pt x="5" y="15"/>
                  </a:lnTo>
                  <a:lnTo>
                    <a:pt x="9" y="9"/>
                  </a:lnTo>
                  <a:lnTo>
                    <a:pt x="15" y="5"/>
                  </a:lnTo>
                  <a:lnTo>
                    <a:pt x="20" y="3"/>
                  </a:lnTo>
                  <a:lnTo>
                    <a:pt x="26" y="0"/>
                  </a:lnTo>
                  <a:lnTo>
                    <a:pt x="32" y="0"/>
                  </a:lnTo>
                </a:path>
              </a:pathLst>
            </a:custGeom>
            <a:noFill/>
            <a:ln w="5">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983451039"/>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p:cTn id="7" dur="1000" fill="hold"/>
                                        <p:tgtEl>
                                          <p:spTgt spid="108"/>
                                        </p:tgtEl>
                                        <p:attrNameLst>
                                          <p:attrName>ppt_w</p:attrName>
                                        </p:attrNameLst>
                                      </p:cBhvr>
                                      <p:tavLst>
                                        <p:tav tm="0">
                                          <p:val>
                                            <p:strVal val="#ppt_w*0.70"/>
                                          </p:val>
                                        </p:tav>
                                        <p:tav tm="100000">
                                          <p:val>
                                            <p:strVal val="#ppt_w"/>
                                          </p:val>
                                        </p:tav>
                                      </p:tavLst>
                                    </p:anim>
                                    <p:anim calcmode="lin" valueType="num">
                                      <p:cBhvr>
                                        <p:cTn id="8" dur="1000" fill="hold"/>
                                        <p:tgtEl>
                                          <p:spTgt spid="108"/>
                                        </p:tgtEl>
                                        <p:attrNameLst>
                                          <p:attrName>ppt_h</p:attrName>
                                        </p:attrNameLst>
                                      </p:cBhvr>
                                      <p:tavLst>
                                        <p:tav tm="0">
                                          <p:val>
                                            <p:strVal val="#ppt_h"/>
                                          </p:val>
                                        </p:tav>
                                        <p:tav tm="100000">
                                          <p:val>
                                            <p:strVal val="#ppt_h"/>
                                          </p:val>
                                        </p:tav>
                                      </p:tavLst>
                                    </p:anim>
                                    <p:animEffect transition="in" filter="fade">
                                      <p:cBhvr>
                                        <p:cTn id="9" dur="1000"/>
                                        <p:tgtEl>
                                          <p:spTgt spid="1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13"/>
                                        </p:tgtEl>
                                        <p:attrNameLst>
                                          <p:attrName>style.visibility</p:attrName>
                                        </p:attrNameLst>
                                      </p:cBhvr>
                                      <p:to>
                                        <p:strVal val="visible"/>
                                      </p:to>
                                    </p:set>
                                    <p:anim calcmode="lin" valueType="num">
                                      <p:cBhvr>
                                        <p:cTn id="12" dur="1000" fill="hold"/>
                                        <p:tgtEl>
                                          <p:spTgt spid="113"/>
                                        </p:tgtEl>
                                        <p:attrNameLst>
                                          <p:attrName>ppt_w</p:attrName>
                                        </p:attrNameLst>
                                      </p:cBhvr>
                                      <p:tavLst>
                                        <p:tav tm="0">
                                          <p:val>
                                            <p:strVal val="#ppt_w*0.70"/>
                                          </p:val>
                                        </p:tav>
                                        <p:tav tm="100000">
                                          <p:val>
                                            <p:strVal val="#ppt_w"/>
                                          </p:val>
                                        </p:tav>
                                      </p:tavLst>
                                    </p:anim>
                                    <p:anim calcmode="lin" valueType="num">
                                      <p:cBhvr>
                                        <p:cTn id="13" dur="1000" fill="hold"/>
                                        <p:tgtEl>
                                          <p:spTgt spid="113"/>
                                        </p:tgtEl>
                                        <p:attrNameLst>
                                          <p:attrName>ppt_h</p:attrName>
                                        </p:attrNameLst>
                                      </p:cBhvr>
                                      <p:tavLst>
                                        <p:tav tm="0">
                                          <p:val>
                                            <p:strVal val="#ppt_h"/>
                                          </p:val>
                                        </p:tav>
                                        <p:tav tm="100000">
                                          <p:val>
                                            <p:strVal val="#ppt_h"/>
                                          </p:val>
                                        </p:tav>
                                      </p:tavLst>
                                    </p:anim>
                                    <p:animEffect transition="in" filter="fade">
                                      <p:cBhvr>
                                        <p:cTn id="14" dur="1000"/>
                                        <p:tgtEl>
                                          <p:spTgt spid="11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2"/>
                                        </p:tgtEl>
                                        <p:attrNameLst>
                                          <p:attrName>style.visibility</p:attrName>
                                        </p:attrNameLst>
                                      </p:cBhvr>
                                      <p:to>
                                        <p:strVal val="visible"/>
                                      </p:to>
                                    </p:set>
                                    <p:anim calcmode="lin" valueType="num">
                                      <p:cBhvr>
                                        <p:cTn id="18" dur="500" fill="hold"/>
                                        <p:tgtEl>
                                          <p:spTgt spid="11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2"/>
                                        </p:tgtEl>
                                        <p:attrNameLst>
                                          <p:attrName>ppt_y</p:attrName>
                                        </p:attrNameLst>
                                      </p:cBhvr>
                                      <p:tavLst>
                                        <p:tav tm="0">
                                          <p:val>
                                            <p:strVal val="#ppt_y"/>
                                          </p:val>
                                        </p:tav>
                                        <p:tav tm="100000">
                                          <p:val>
                                            <p:strVal val="#ppt_y"/>
                                          </p:val>
                                        </p:tav>
                                      </p:tavLst>
                                    </p:anim>
                                    <p:anim calcmode="lin" valueType="num">
                                      <p:cBhvr>
                                        <p:cTn id="20" dur="500" fill="hold"/>
                                        <p:tgtEl>
                                          <p:spTgt spid="11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2"/>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par>
                          <p:cTn id="27" fill="hold">
                            <p:stCondLst>
                              <p:cond delay="2350"/>
                            </p:stCondLst>
                            <p:childTnLst>
                              <p:par>
                                <p:cTn id="28" presetID="22" presetClass="entr" presetSubtype="8"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left)">
                                      <p:cBhvr>
                                        <p:cTn id="30" dur="500"/>
                                        <p:tgtEl>
                                          <p:spTgt spid="104"/>
                                        </p:tgtEl>
                                      </p:cBhvr>
                                    </p:animEffect>
                                  </p:childTnLst>
                                </p:cTn>
                              </p:par>
                            </p:childTnLst>
                          </p:cTn>
                        </p:par>
                        <p:par>
                          <p:cTn id="31" fill="hold">
                            <p:stCondLst>
                              <p:cond delay="2850"/>
                            </p:stCondLst>
                            <p:childTnLst>
                              <p:par>
                                <p:cTn id="32" presetID="10" presetClass="entr" presetSubtype="0"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fade">
                                      <p:cBhvr>
                                        <p:cTn id="34" dur="500"/>
                                        <p:tgtEl>
                                          <p:spTgt spid="6"/>
                                        </p:tgtEl>
                                      </p:cBhvr>
                                    </p:animEffect>
                                  </p:childTnLst>
                                </p:cTn>
                              </p:par>
                            </p:childTnLst>
                          </p:cTn>
                        </p:par>
                        <p:par>
                          <p:cTn id="35" fill="hold">
                            <p:stCondLst>
                              <p:cond delay="335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anim calcmode="lin" valueType="num">
                                      <p:cBhvr>
                                        <p:cTn id="39" dur="500" fill="hold"/>
                                        <p:tgtEl>
                                          <p:spTgt spid="7"/>
                                        </p:tgtEl>
                                        <p:attrNameLst>
                                          <p:attrName>ppt_x</p:attrName>
                                        </p:attrNameLst>
                                      </p:cBhvr>
                                      <p:tavLst>
                                        <p:tav tm="0">
                                          <p:val>
                                            <p:strVal val="#ppt_x"/>
                                          </p:val>
                                        </p:tav>
                                        <p:tav tm="100000">
                                          <p:val>
                                            <p:strVal val="#ppt_x"/>
                                          </p:val>
                                        </p:tav>
                                      </p:tavLst>
                                    </p:anim>
                                    <p:anim calcmode="lin" valueType="num">
                                      <p:cBhvr>
                                        <p:cTn id="40" dur="500" fill="hold"/>
                                        <p:tgtEl>
                                          <p:spTgt spid="7"/>
                                        </p:tgtEl>
                                        <p:attrNameLst>
                                          <p:attrName>ppt_y</p:attrName>
                                        </p:attrNameLst>
                                      </p:cBhvr>
                                      <p:tavLst>
                                        <p:tav tm="0">
                                          <p:val>
                                            <p:strVal val="#ppt_y+.1"/>
                                          </p:val>
                                        </p:tav>
                                        <p:tav tm="100000">
                                          <p:val>
                                            <p:strVal val="#ppt_y"/>
                                          </p:val>
                                        </p:tav>
                                      </p:tavLst>
                                    </p:anim>
                                  </p:childTnLst>
                                </p:cTn>
                              </p:par>
                            </p:childTnLst>
                          </p:cTn>
                        </p:par>
                        <p:par>
                          <p:cTn id="41" fill="hold">
                            <p:stCondLst>
                              <p:cond delay="3850"/>
                            </p:stCondLst>
                            <p:childTnLst>
                              <p:par>
                                <p:cTn id="42" presetID="53" presetClass="entr" presetSubtype="16"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500" fill="hold"/>
                                        <p:tgtEl>
                                          <p:spTgt spid="5"/>
                                        </p:tgtEl>
                                        <p:attrNameLst>
                                          <p:attrName>ppt_w</p:attrName>
                                        </p:attrNameLst>
                                      </p:cBhvr>
                                      <p:tavLst>
                                        <p:tav tm="0">
                                          <p:val>
                                            <p:fltVal val="0"/>
                                          </p:val>
                                        </p:tav>
                                        <p:tav tm="100000">
                                          <p:val>
                                            <p:strVal val="#ppt_w"/>
                                          </p:val>
                                        </p:tav>
                                      </p:tavLst>
                                    </p:anim>
                                    <p:anim calcmode="lin" valueType="num">
                                      <p:cBhvr>
                                        <p:cTn id="45" dur="500" fill="hold"/>
                                        <p:tgtEl>
                                          <p:spTgt spid="5"/>
                                        </p:tgtEl>
                                        <p:attrNameLst>
                                          <p:attrName>ppt_h</p:attrName>
                                        </p:attrNameLst>
                                      </p:cBhvr>
                                      <p:tavLst>
                                        <p:tav tm="0">
                                          <p:val>
                                            <p:fltVal val="0"/>
                                          </p:val>
                                        </p:tav>
                                        <p:tav tm="100000">
                                          <p:val>
                                            <p:strVal val="#ppt_h"/>
                                          </p:val>
                                        </p:tav>
                                      </p:tavLst>
                                    </p:anim>
                                    <p:animEffect transition="in" filter="fade">
                                      <p:cBhvr>
                                        <p:cTn id="46" dur="500"/>
                                        <p:tgtEl>
                                          <p:spTgt spid="5"/>
                                        </p:tgtEl>
                                      </p:cBhvr>
                                    </p:animEffect>
                                  </p:childTnLst>
                                </p:cTn>
                              </p:par>
                            </p:childTnLst>
                          </p:cTn>
                        </p:par>
                        <p:par>
                          <p:cTn id="47" fill="hold">
                            <p:stCondLst>
                              <p:cond delay="4350"/>
                            </p:stCondLst>
                            <p:childTnLst>
                              <p:par>
                                <p:cTn id="48" presetID="22" presetClass="entr" presetSubtype="4" fill="hold" nodeType="afterEffect">
                                  <p:stCondLst>
                                    <p:cond delay="0"/>
                                  </p:stCondLst>
                                  <p:childTnLst>
                                    <p:set>
                                      <p:cBhvr>
                                        <p:cTn id="49" dur="1" fill="hold">
                                          <p:stCondLst>
                                            <p:cond delay="0"/>
                                          </p:stCondLst>
                                        </p:cTn>
                                        <p:tgtEl>
                                          <p:spTgt spid="103"/>
                                        </p:tgtEl>
                                        <p:attrNameLst>
                                          <p:attrName>style.visibility</p:attrName>
                                        </p:attrNameLst>
                                      </p:cBhvr>
                                      <p:to>
                                        <p:strVal val="visible"/>
                                      </p:to>
                                    </p:set>
                                    <p:animEffect transition="in" filter="wipe(down)">
                                      <p:cBhvr>
                                        <p:cTn id="50" dur="500"/>
                                        <p:tgtEl>
                                          <p:spTgt spid="103"/>
                                        </p:tgtEl>
                                      </p:cBhvr>
                                    </p:animEffect>
                                  </p:childTnLst>
                                </p:cTn>
                              </p:par>
                            </p:childTnLst>
                          </p:cTn>
                        </p:par>
                        <p:par>
                          <p:cTn id="51" fill="hold">
                            <p:stCondLst>
                              <p:cond delay="4850"/>
                            </p:stCondLst>
                            <p:childTnLst>
                              <p:par>
                                <p:cTn id="52" presetID="10" presetClass="entr" presetSubtype="0" fill="hold" grpId="0"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fade">
                                      <p:cBhvr>
                                        <p:cTn id="54" dur="500"/>
                                        <p:tgtEl>
                                          <p:spTgt spid="15"/>
                                        </p:tgtEl>
                                      </p:cBhvr>
                                    </p:animEffect>
                                  </p:childTnLst>
                                </p:cTn>
                              </p:par>
                            </p:childTnLst>
                          </p:cTn>
                        </p:par>
                        <p:par>
                          <p:cTn id="55" fill="hold">
                            <p:stCondLst>
                              <p:cond delay="5350"/>
                            </p:stCondLst>
                            <p:childTnLst>
                              <p:par>
                                <p:cTn id="56" presetID="42" presetClass="entr" presetSubtype="0" fill="hold" grpId="0" nodeType="afterEffect">
                                  <p:stCondLst>
                                    <p:cond delay="0"/>
                                  </p:stCondLst>
                                  <p:childTnLst>
                                    <p:set>
                                      <p:cBhvr>
                                        <p:cTn id="57" dur="1" fill="hold">
                                          <p:stCondLst>
                                            <p:cond delay="0"/>
                                          </p:stCondLst>
                                        </p:cTn>
                                        <p:tgtEl>
                                          <p:spTgt spid="105"/>
                                        </p:tgtEl>
                                        <p:attrNameLst>
                                          <p:attrName>style.visibility</p:attrName>
                                        </p:attrNameLst>
                                      </p:cBhvr>
                                      <p:to>
                                        <p:strVal val="visible"/>
                                      </p:to>
                                    </p:set>
                                    <p:animEffect transition="in" filter="fade">
                                      <p:cBhvr>
                                        <p:cTn id="58" dur="500"/>
                                        <p:tgtEl>
                                          <p:spTgt spid="105"/>
                                        </p:tgtEl>
                                      </p:cBhvr>
                                    </p:animEffect>
                                    <p:anim calcmode="lin" valueType="num">
                                      <p:cBhvr>
                                        <p:cTn id="59" dur="500" fill="hold"/>
                                        <p:tgtEl>
                                          <p:spTgt spid="105"/>
                                        </p:tgtEl>
                                        <p:attrNameLst>
                                          <p:attrName>ppt_x</p:attrName>
                                        </p:attrNameLst>
                                      </p:cBhvr>
                                      <p:tavLst>
                                        <p:tav tm="0">
                                          <p:val>
                                            <p:strVal val="#ppt_x"/>
                                          </p:val>
                                        </p:tav>
                                        <p:tav tm="100000">
                                          <p:val>
                                            <p:strVal val="#ppt_x"/>
                                          </p:val>
                                        </p:tav>
                                      </p:tavLst>
                                    </p:anim>
                                    <p:anim calcmode="lin" valueType="num">
                                      <p:cBhvr>
                                        <p:cTn id="60" dur="500" fill="hold"/>
                                        <p:tgtEl>
                                          <p:spTgt spid="105"/>
                                        </p:tgtEl>
                                        <p:attrNameLst>
                                          <p:attrName>ppt_y</p:attrName>
                                        </p:attrNameLst>
                                      </p:cBhvr>
                                      <p:tavLst>
                                        <p:tav tm="0">
                                          <p:val>
                                            <p:strVal val="#ppt_y+.1"/>
                                          </p:val>
                                        </p:tav>
                                        <p:tav tm="100000">
                                          <p:val>
                                            <p:strVal val="#ppt_y"/>
                                          </p:val>
                                        </p:tav>
                                      </p:tavLst>
                                    </p:anim>
                                  </p:childTnLst>
                                </p:cTn>
                              </p:par>
                            </p:childTnLst>
                          </p:cTn>
                        </p:par>
                        <p:par>
                          <p:cTn id="61" fill="hold">
                            <p:stCondLst>
                              <p:cond delay="5850"/>
                            </p:stCondLst>
                            <p:childTnLst>
                              <p:par>
                                <p:cTn id="62" presetID="53" presetClass="entr" presetSubtype="16" fill="hold" grpId="0" nodeType="afterEffect">
                                  <p:stCondLst>
                                    <p:cond delay="0"/>
                                  </p:stCondLst>
                                  <p:childTnLst>
                                    <p:set>
                                      <p:cBhvr>
                                        <p:cTn id="63" dur="1" fill="hold">
                                          <p:stCondLst>
                                            <p:cond delay="0"/>
                                          </p:stCondLst>
                                        </p:cTn>
                                        <p:tgtEl>
                                          <p:spTgt spid="8"/>
                                        </p:tgtEl>
                                        <p:attrNameLst>
                                          <p:attrName>style.visibility</p:attrName>
                                        </p:attrNameLst>
                                      </p:cBhvr>
                                      <p:to>
                                        <p:strVal val="visible"/>
                                      </p:to>
                                    </p:set>
                                    <p:anim calcmode="lin" valueType="num">
                                      <p:cBhvr>
                                        <p:cTn id="64" dur="500" fill="hold"/>
                                        <p:tgtEl>
                                          <p:spTgt spid="8"/>
                                        </p:tgtEl>
                                        <p:attrNameLst>
                                          <p:attrName>ppt_w</p:attrName>
                                        </p:attrNameLst>
                                      </p:cBhvr>
                                      <p:tavLst>
                                        <p:tav tm="0">
                                          <p:val>
                                            <p:fltVal val="0"/>
                                          </p:val>
                                        </p:tav>
                                        <p:tav tm="100000">
                                          <p:val>
                                            <p:strVal val="#ppt_w"/>
                                          </p:val>
                                        </p:tav>
                                      </p:tavLst>
                                    </p:anim>
                                    <p:anim calcmode="lin" valueType="num">
                                      <p:cBhvr>
                                        <p:cTn id="65" dur="500" fill="hold"/>
                                        <p:tgtEl>
                                          <p:spTgt spid="8"/>
                                        </p:tgtEl>
                                        <p:attrNameLst>
                                          <p:attrName>ppt_h</p:attrName>
                                        </p:attrNameLst>
                                      </p:cBhvr>
                                      <p:tavLst>
                                        <p:tav tm="0">
                                          <p:val>
                                            <p:fltVal val="0"/>
                                          </p:val>
                                        </p:tav>
                                        <p:tav tm="100000">
                                          <p:val>
                                            <p:strVal val="#ppt_h"/>
                                          </p:val>
                                        </p:tav>
                                      </p:tavLst>
                                    </p:anim>
                                    <p:animEffect transition="in" filter="fade">
                                      <p:cBhvr>
                                        <p:cTn id="66" dur="500"/>
                                        <p:tgtEl>
                                          <p:spTgt spid="8"/>
                                        </p:tgtEl>
                                      </p:cBhvr>
                                    </p:animEffect>
                                  </p:childTnLst>
                                </p:cTn>
                              </p:par>
                            </p:childTnLst>
                          </p:cTn>
                        </p:par>
                        <p:par>
                          <p:cTn id="67" fill="hold">
                            <p:stCondLst>
                              <p:cond delay="6350"/>
                            </p:stCondLst>
                            <p:childTnLst>
                              <p:par>
                                <p:cTn id="68" presetID="22" presetClass="entr" presetSubtype="4" fill="hold" nodeType="afterEffect">
                                  <p:stCondLst>
                                    <p:cond delay="0"/>
                                  </p:stCondLst>
                                  <p:childTnLst>
                                    <p:set>
                                      <p:cBhvr>
                                        <p:cTn id="69" dur="1" fill="hold">
                                          <p:stCondLst>
                                            <p:cond delay="0"/>
                                          </p:stCondLst>
                                        </p:cTn>
                                        <p:tgtEl>
                                          <p:spTgt spid="169"/>
                                        </p:tgtEl>
                                        <p:attrNameLst>
                                          <p:attrName>style.visibility</p:attrName>
                                        </p:attrNameLst>
                                      </p:cBhvr>
                                      <p:to>
                                        <p:strVal val="visible"/>
                                      </p:to>
                                    </p:set>
                                    <p:animEffect transition="in" filter="wipe(down)">
                                      <p:cBhvr>
                                        <p:cTn id="70" dur="500"/>
                                        <p:tgtEl>
                                          <p:spTgt spid="169"/>
                                        </p:tgtEl>
                                      </p:cBhvr>
                                    </p:animEffect>
                                  </p:childTnLst>
                                </p:cTn>
                              </p:par>
                            </p:childTnLst>
                          </p:cTn>
                        </p:par>
                        <p:par>
                          <p:cTn id="71" fill="hold">
                            <p:stCondLst>
                              <p:cond delay="6850"/>
                            </p:stCondLst>
                            <p:childTnLst>
                              <p:par>
                                <p:cTn id="72" presetID="10"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Effect transition="in" filter="fade">
                                      <p:cBhvr>
                                        <p:cTn id="74" dur="500"/>
                                        <p:tgtEl>
                                          <p:spTgt spid="17"/>
                                        </p:tgtEl>
                                      </p:cBhvr>
                                    </p:animEffect>
                                  </p:childTnLst>
                                </p:cTn>
                              </p:par>
                            </p:childTnLst>
                          </p:cTn>
                        </p:par>
                        <p:par>
                          <p:cTn id="75" fill="hold">
                            <p:stCondLst>
                              <p:cond delay="7350"/>
                            </p:stCondLst>
                            <p:childTnLst>
                              <p:par>
                                <p:cTn id="76" presetID="42" presetClass="entr" presetSubtype="0" fill="hold" grpId="0" nodeType="afterEffect">
                                  <p:stCondLst>
                                    <p:cond delay="0"/>
                                  </p:stCondLst>
                                  <p:childTnLst>
                                    <p:set>
                                      <p:cBhvr>
                                        <p:cTn id="77" dur="1" fill="hold">
                                          <p:stCondLst>
                                            <p:cond delay="0"/>
                                          </p:stCondLst>
                                        </p:cTn>
                                        <p:tgtEl>
                                          <p:spTgt spid="106"/>
                                        </p:tgtEl>
                                        <p:attrNameLst>
                                          <p:attrName>style.visibility</p:attrName>
                                        </p:attrNameLst>
                                      </p:cBhvr>
                                      <p:to>
                                        <p:strVal val="visible"/>
                                      </p:to>
                                    </p:set>
                                    <p:animEffect transition="in" filter="fade">
                                      <p:cBhvr>
                                        <p:cTn id="78" dur="500"/>
                                        <p:tgtEl>
                                          <p:spTgt spid="106"/>
                                        </p:tgtEl>
                                      </p:cBhvr>
                                    </p:animEffect>
                                    <p:anim calcmode="lin" valueType="num">
                                      <p:cBhvr>
                                        <p:cTn id="79" dur="500" fill="hold"/>
                                        <p:tgtEl>
                                          <p:spTgt spid="106"/>
                                        </p:tgtEl>
                                        <p:attrNameLst>
                                          <p:attrName>ppt_x</p:attrName>
                                        </p:attrNameLst>
                                      </p:cBhvr>
                                      <p:tavLst>
                                        <p:tav tm="0">
                                          <p:val>
                                            <p:strVal val="#ppt_x"/>
                                          </p:val>
                                        </p:tav>
                                        <p:tav tm="100000">
                                          <p:val>
                                            <p:strVal val="#ppt_x"/>
                                          </p:val>
                                        </p:tav>
                                      </p:tavLst>
                                    </p:anim>
                                    <p:anim calcmode="lin" valueType="num">
                                      <p:cBhvr>
                                        <p:cTn id="80" dur="500" fill="hold"/>
                                        <p:tgtEl>
                                          <p:spTgt spid="106"/>
                                        </p:tgtEl>
                                        <p:attrNameLst>
                                          <p:attrName>ppt_y</p:attrName>
                                        </p:attrNameLst>
                                      </p:cBhvr>
                                      <p:tavLst>
                                        <p:tav tm="0">
                                          <p:val>
                                            <p:strVal val="#ppt_y+.1"/>
                                          </p:val>
                                        </p:tav>
                                        <p:tav tm="100000">
                                          <p:val>
                                            <p:strVal val="#ppt_y"/>
                                          </p:val>
                                        </p:tav>
                                      </p:tavLst>
                                    </p:anim>
                                  </p:childTnLst>
                                </p:cTn>
                              </p:par>
                            </p:childTnLst>
                          </p:cTn>
                        </p:par>
                        <p:par>
                          <p:cTn id="81" fill="hold">
                            <p:stCondLst>
                              <p:cond delay="7850"/>
                            </p:stCondLst>
                            <p:childTnLst>
                              <p:par>
                                <p:cTn id="82" presetID="53" presetClass="entr" presetSubtype="16" fill="hold" grpId="0" nodeType="afterEffect">
                                  <p:stCondLst>
                                    <p:cond delay="0"/>
                                  </p:stCondLst>
                                  <p:childTnLst>
                                    <p:set>
                                      <p:cBhvr>
                                        <p:cTn id="83" dur="1" fill="hold">
                                          <p:stCondLst>
                                            <p:cond delay="0"/>
                                          </p:stCondLst>
                                        </p:cTn>
                                        <p:tgtEl>
                                          <p:spTgt spid="9"/>
                                        </p:tgtEl>
                                        <p:attrNameLst>
                                          <p:attrName>style.visibility</p:attrName>
                                        </p:attrNameLst>
                                      </p:cBhvr>
                                      <p:to>
                                        <p:strVal val="visible"/>
                                      </p:to>
                                    </p:set>
                                    <p:anim calcmode="lin" valueType="num">
                                      <p:cBhvr>
                                        <p:cTn id="84" dur="500" fill="hold"/>
                                        <p:tgtEl>
                                          <p:spTgt spid="9"/>
                                        </p:tgtEl>
                                        <p:attrNameLst>
                                          <p:attrName>ppt_w</p:attrName>
                                        </p:attrNameLst>
                                      </p:cBhvr>
                                      <p:tavLst>
                                        <p:tav tm="0">
                                          <p:val>
                                            <p:fltVal val="0"/>
                                          </p:val>
                                        </p:tav>
                                        <p:tav tm="100000">
                                          <p:val>
                                            <p:strVal val="#ppt_w"/>
                                          </p:val>
                                        </p:tav>
                                      </p:tavLst>
                                    </p:anim>
                                    <p:anim calcmode="lin" valueType="num">
                                      <p:cBhvr>
                                        <p:cTn id="85" dur="500" fill="hold"/>
                                        <p:tgtEl>
                                          <p:spTgt spid="9"/>
                                        </p:tgtEl>
                                        <p:attrNameLst>
                                          <p:attrName>ppt_h</p:attrName>
                                        </p:attrNameLst>
                                      </p:cBhvr>
                                      <p:tavLst>
                                        <p:tav tm="0">
                                          <p:val>
                                            <p:fltVal val="0"/>
                                          </p:val>
                                        </p:tav>
                                        <p:tav tm="100000">
                                          <p:val>
                                            <p:strVal val="#ppt_h"/>
                                          </p:val>
                                        </p:tav>
                                      </p:tavLst>
                                    </p:anim>
                                    <p:animEffect transition="in" filter="fade">
                                      <p:cBhvr>
                                        <p:cTn id="86" dur="500"/>
                                        <p:tgtEl>
                                          <p:spTgt spid="9"/>
                                        </p:tgtEl>
                                      </p:cBhvr>
                                    </p:animEffect>
                                  </p:childTnLst>
                                </p:cTn>
                              </p:par>
                            </p:childTnLst>
                          </p:cTn>
                        </p:par>
                        <p:par>
                          <p:cTn id="87" fill="hold">
                            <p:stCondLst>
                              <p:cond delay="8350"/>
                            </p:stCondLst>
                            <p:childTnLst>
                              <p:par>
                                <p:cTn id="88" presetID="22" presetClass="entr" presetSubtype="4" fill="hold" nodeType="afterEffect">
                                  <p:stCondLst>
                                    <p:cond delay="0"/>
                                  </p:stCondLst>
                                  <p:childTnLst>
                                    <p:set>
                                      <p:cBhvr>
                                        <p:cTn id="89" dur="1" fill="hold">
                                          <p:stCondLst>
                                            <p:cond delay="0"/>
                                          </p:stCondLst>
                                        </p:cTn>
                                        <p:tgtEl>
                                          <p:spTgt spid="182"/>
                                        </p:tgtEl>
                                        <p:attrNameLst>
                                          <p:attrName>style.visibility</p:attrName>
                                        </p:attrNameLst>
                                      </p:cBhvr>
                                      <p:to>
                                        <p:strVal val="visible"/>
                                      </p:to>
                                    </p:set>
                                    <p:animEffect transition="in" filter="wipe(down)">
                                      <p:cBhvr>
                                        <p:cTn id="90" dur="500"/>
                                        <p:tgtEl>
                                          <p:spTgt spid="182"/>
                                        </p:tgtEl>
                                      </p:cBhvr>
                                    </p:animEffect>
                                  </p:childTnLst>
                                </p:cTn>
                              </p:par>
                            </p:childTnLst>
                          </p:cTn>
                        </p:par>
                        <p:par>
                          <p:cTn id="91" fill="hold">
                            <p:stCondLst>
                              <p:cond delay="8850"/>
                            </p:stCondLst>
                            <p:childTnLst>
                              <p:par>
                                <p:cTn id="92" presetID="10" presetClass="entr" presetSubtype="0" fill="hold" grpId="0" nodeType="afterEffect">
                                  <p:stCondLst>
                                    <p:cond delay="0"/>
                                  </p:stCondLst>
                                  <p:childTnLst>
                                    <p:set>
                                      <p:cBhvr>
                                        <p:cTn id="93" dur="1" fill="hold">
                                          <p:stCondLst>
                                            <p:cond delay="0"/>
                                          </p:stCondLst>
                                        </p:cTn>
                                        <p:tgtEl>
                                          <p:spTgt spid="19"/>
                                        </p:tgtEl>
                                        <p:attrNameLst>
                                          <p:attrName>style.visibility</p:attrName>
                                        </p:attrNameLst>
                                      </p:cBhvr>
                                      <p:to>
                                        <p:strVal val="visible"/>
                                      </p:to>
                                    </p:set>
                                    <p:animEffect transition="in" filter="fade">
                                      <p:cBhvr>
                                        <p:cTn id="94" dur="500"/>
                                        <p:tgtEl>
                                          <p:spTgt spid="19"/>
                                        </p:tgtEl>
                                      </p:cBhvr>
                                    </p:animEffect>
                                  </p:childTnLst>
                                </p:cTn>
                              </p:par>
                            </p:childTnLst>
                          </p:cTn>
                        </p:par>
                        <p:par>
                          <p:cTn id="95" fill="hold">
                            <p:stCondLst>
                              <p:cond delay="9350"/>
                            </p:stCondLst>
                            <p:childTnLst>
                              <p:par>
                                <p:cTn id="96" presetID="42" presetClass="entr" presetSubtype="0" fill="hold" grpId="0" nodeType="afterEffect">
                                  <p:stCondLst>
                                    <p:cond delay="0"/>
                                  </p:stCondLst>
                                  <p:childTnLst>
                                    <p:set>
                                      <p:cBhvr>
                                        <p:cTn id="97" dur="1" fill="hold">
                                          <p:stCondLst>
                                            <p:cond delay="0"/>
                                          </p:stCondLst>
                                        </p:cTn>
                                        <p:tgtEl>
                                          <p:spTgt spid="107"/>
                                        </p:tgtEl>
                                        <p:attrNameLst>
                                          <p:attrName>style.visibility</p:attrName>
                                        </p:attrNameLst>
                                      </p:cBhvr>
                                      <p:to>
                                        <p:strVal val="visible"/>
                                      </p:to>
                                    </p:set>
                                    <p:animEffect transition="in" filter="fade">
                                      <p:cBhvr>
                                        <p:cTn id="98" dur="500"/>
                                        <p:tgtEl>
                                          <p:spTgt spid="107"/>
                                        </p:tgtEl>
                                      </p:cBhvr>
                                    </p:animEffect>
                                    <p:anim calcmode="lin" valueType="num">
                                      <p:cBhvr>
                                        <p:cTn id="99" dur="500" fill="hold"/>
                                        <p:tgtEl>
                                          <p:spTgt spid="107"/>
                                        </p:tgtEl>
                                        <p:attrNameLst>
                                          <p:attrName>ppt_x</p:attrName>
                                        </p:attrNameLst>
                                      </p:cBhvr>
                                      <p:tavLst>
                                        <p:tav tm="0">
                                          <p:val>
                                            <p:strVal val="#ppt_x"/>
                                          </p:val>
                                        </p:tav>
                                        <p:tav tm="100000">
                                          <p:val>
                                            <p:strVal val="#ppt_x"/>
                                          </p:val>
                                        </p:tav>
                                      </p:tavLst>
                                    </p:anim>
                                    <p:anim calcmode="lin" valueType="num">
                                      <p:cBhvr>
                                        <p:cTn id="100" dur="500" fill="hold"/>
                                        <p:tgtEl>
                                          <p:spTgt spid="107"/>
                                        </p:tgtEl>
                                        <p:attrNameLst>
                                          <p:attrName>ppt_y</p:attrName>
                                        </p:attrNameLst>
                                      </p:cBhvr>
                                      <p:tavLst>
                                        <p:tav tm="0">
                                          <p:val>
                                            <p:strVal val="#ppt_y+.1"/>
                                          </p:val>
                                        </p:tav>
                                        <p:tav tm="100000">
                                          <p:val>
                                            <p:strVal val="#ppt_y"/>
                                          </p:val>
                                        </p:tav>
                                      </p:tavLst>
                                    </p:anim>
                                  </p:childTnLst>
                                </p:cTn>
                              </p:par>
                            </p:childTnLst>
                          </p:cTn>
                        </p:par>
                        <p:par>
                          <p:cTn id="101" fill="hold">
                            <p:stCondLst>
                              <p:cond delay="9850"/>
                            </p:stCondLst>
                            <p:childTnLst>
                              <p:par>
                                <p:cTn id="102" presetID="53" presetClass="entr" presetSubtype="16" fill="hold" grpId="0" nodeType="afterEffect">
                                  <p:stCondLst>
                                    <p:cond delay="0"/>
                                  </p:stCondLst>
                                  <p:childTnLst>
                                    <p:set>
                                      <p:cBhvr>
                                        <p:cTn id="103" dur="1" fill="hold">
                                          <p:stCondLst>
                                            <p:cond delay="0"/>
                                          </p:stCondLst>
                                        </p:cTn>
                                        <p:tgtEl>
                                          <p:spTgt spid="10"/>
                                        </p:tgtEl>
                                        <p:attrNameLst>
                                          <p:attrName>style.visibility</p:attrName>
                                        </p:attrNameLst>
                                      </p:cBhvr>
                                      <p:to>
                                        <p:strVal val="visible"/>
                                      </p:to>
                                    </p:set>
                                    <p:anim calcmode="lin" valueType="num">
                                      <p:cBhvr>
                                        <p:cTn id="104" dur="500" fill="hold"/>
                                        <p:tgtEl>
                                          <p:spTgt spid="10"/>
                                        </p:tgtEl>
                                        <p:attrNameLst>
                                          <p:attrName>ppt_w</p:attrName>
                                        </p:attrNameLst>
                                      </p:cBhvr>
                                      <p:tavLst>
                                        <p:tav tm="0">
                                          <p:val>
                                            <p:fltVal val="0"/>
                                          </p:val>
                                        </p:tav>
                                        <p:tav tm="100000">
                                          <p:val>
                                            <p:strVal val="#ppt_w"/>
                                          </p:val>
                                        </p:tav>
                                      </p:tavLst>
                                    </p:anim>
                                    <p:anim calcmode="lin" valueType="num">
                                      <p:cBhvr>
                                        <p:cTn id="105" dur="500" fill="hold"/>
                                        <p:tgtEl>
                                          <p:spTgt spid="10"/>
                                        </p:tgtEl>
                                        <p:attrNameLst>
                                          <p:attrName>ppt_h</p:attrName>
                                        </p:attrNameLst>
                                      </p:cBhvr>
                                      <p:tavLst>
                                        <p:tav tm="0">
                                          <p:val>
                                            <p:fltVal val="0"/>
                                          </p:val>
                                        </p:tav>
                                        <p:tav tm="100000">
                                          <p:val>
                                            <p:strVal val="#ppt_h"/>
                                          </p:val>
                                        </p:tav>
                                      </p:tavLst>
                                    </p:anim>
                                    <p:animEffect transition="in" filter="fade">
                                      <p:cBhvr>
                                        <p:cTn id="106" dur="500"/>
                                        <p:tgtEl>
                                          <p:spTgt spid="10"/>
                                        </p:tgtEl>
                                      </p:cBhvr>
                                    </p:animEffect>
                                  </p:childTnLst>
                                </p:cTn>
                              </p:par>
                            </p:childTnLst>
                          </p:cTn>
                        </p:par>
                        <p:par>
                          <p:cTn id="107" fill="hold">
                            <p:stCondLst>
                              <p:cond delay="10350"/>
                            </p:stCondLst>
                            <p:childTnLst>
                              <p:par>
                                <p:cTn id="108" presetID="22" presetClass="entr" presetSubtype="4" fill="hold" nodeType="afterEffect">
                                  <p:stCondLst>
                                    <p:cond delay="0"/>
                                  </p:stCondLst>
                                  <p:childTnLst>
                                    <p:set>
                                      <p:cBhvr>
                                        <p:cTn id="109" dur="1" fill="hold">
                                          <p:stCondLst>
                                            <p:cond delay="0"/>
                                          </p:stCondLst>
                                        </p:cTn>
                                        <p:tgtEl>
                                          <p:spTgt spid="221"/>
                                        </p:tgtEl>
                                        <p:attrNameLst>
                                          <p:attrName>style.visibility</p:attrName>
                                        </p:attrNameLst>
                                      </p:cBhvr>
                                      <p:to>
                                        <p:strVal val="visible"/>
                                      </p:to>
                                    </p:set>
                                    <p:animEffect transition="in" filter="wipe(down)">
                                      <p:cBhvr>
                                        <p:cTn id="110" dur="500"/>
                                        <p:tgtEl>
                                          <p:spTgt spid="221"/>
                                        </p:tgtEl>
                                      </p:cBhvr>
                                    </p:animEffect>
                                  </p:childTnLst>
                                </p:cTn>
                              </p:par>
                            </p:childTnLst>
                          </p:cTn>
                        </p:par>
                        <p:par>
                          <p:cTn id="111" fill="hold">
                            <p:stCondLst>
                              <p:cond delay="10850"/>
                            </p:stCondLst>
                            <p:childTnLst>
                              <p:par>
                                <p:cTn id="112" presetID="42" presetClass="entr" presetSubtype="0" fill="hold" grpId="0" nodeType="afterEffect">
                                  <p:stCondLst>
                                    <p:cond delay="0"/>
                                  </p:stCondLst>
                                  <p:childTnLst>
                                    <p:set>
                                      <p:cBhvr>
                                        <p:cTn id="113" dur="1" fill="hold">
                                          <p:stCondLst>
                                            <p:cond delay="0"/>
                                          </p:stCondLst>
                                        </p:cTn>
                                        <p:tgtEl>
                                          <p:spTgt spid="3"/>
                                        </p:tgtEl>
                                        <p:attrNameLst>
                                          <p:attrName>style.visibility</p:attrName>
                                        </p:attrNameLst>
                                      </p:cBhvr>
                                      <p:to>
                                        <p:strVal val="visible"/>
                                      </p:to>
                                    </p:set>
                                    <p:animEffect transition="in" filter="fade">
                                      <p:cBhvr>
                                        <p:cTn id="114" dur="1000"/>
                                        <p:tgtEl>
                                          <p:spTgt spid="3"/>
                                        </p:tgtEl>
                                      </p:cBhvr>
                                    </p:animEffect>
                                    <p:anim calcmode="lin" valueType="num">
                                      <p:cBhvr>
                                        <p:cTn id="115" dur="1000" fill="hold"/>
                                        <p:tgtEl>
                                          <p:spTgt spid="3"/>
                                        </p:tgtEl>
                                        <p:attrNameLst>
                                          <p:attrName>ppt_x</p:attrName>
                                        </p:attrNameLst>
                                      </p:cBhvr>
                                      <p:tavLst>
                                        <p:tav tm="0">
                                          <p:val>
                                            <p:strVal val="#ppt_x"/>
                                          </p:val>
                                        </p:tav>
                                        <p:tav tm="100000">
                                          <p:val>
                                            <p:strVal val="#ppt_x"/>
                                          </p:val>
                                        </p:tav>
                                      </p:tavLst>
                                    </p:anim>
                                    <p:anim calcmode="lin" valueType="num">
                                      <p:cBhvr>
                                        <p:cTn id="116" dur="1000" fill="hold"/>
                                        <p:tgtEl>
                                          <p:spTgt spid="3"/>
                                        </p:tgtEl>
                                        <p:attrNameLst>
                                          <p:attrName>ppt_y</p:attrName>
                                        </p:attrNameLst>
                                      </p:cBhvr>
                                      <p:tavLst>
                                        <p:tav tm="0">
                                          <p:val>
                                            <p:strVal val="#ppt_y+.1"/>
                                          </p:val>
                                        </p:tav>
                                        <p:tav tm="100000">
                                          <p:val>
                                            <p:strVal val="#ppt_y"/>
                                          </p:val>
                                        </p:tav>
                                      </p:tavLst>
                                    </p:anim>
                                  </p:childTnLst>
                                </p:cTn>
                              </p:par>
                              <p:par>
                                <p:cTn id="117" presetID="42" presetClass="entr" presetSubtype="0" fill="hold" grpId="0" nodeType="withEffect">
                                  <p:stCondLst>
                                    <p:cond delay="0"/>
                                  </p:stCondLst>
                                  <p:childTnLst>
                                    <p:set>
                                      <p:cBhvr>
                                        <p:cTn id="118" dur="1" fill="hold">
                                          <p:stCondLst>
                                            <p:cond delay="0"/>
                                          </p:stCondLst>
                                        </p:cTn>
                                        <p:tgtEl>
                                          <p:spTgt spid="109"/>
                                        </p:tgtEl>
                                        <p:attrNameLst>
                                          <p:attrName>style.visibility</p:attrName>
                                        </p:attrNameLst>
                                      </p:cBhvr>
                                      <p:to>
                                        <p:strVal val="visible"/>
                                      </p:to>
                                    </p:set>
                                    <p:animEffect transition="in" filter="fade">
                                      <p:cBhvr>
                                        <p:cTn id="119" dur="1000"/>
                                        <p:tgtEl>
                                          <p:spTgt spid="109"/>
                                        </p:tgtEl>
                                      </p:cBhvr>
                                    </p:animEffect>
                                    <p:anim calcmode="lin" valueType="num">
                                      <p:cBhvr>
                                        <p:cTn id="120" dur="1000" fill="hold"/>
                                        <p:tgtEl>
                                          <p:spTgt spid="109"/>
                                        </p:tgtEl>
                                        <p:attrNameLst>
                                          <p:attrName>ppt_x</p:attrName>
                                        </p:attrNameLst>
                                      </p:cBhvr>
                                      <p:tavLst>
                                        <p:tav tm="0">
                                          <p:val>
                                            <p:strVal val="#ppt_x"/>
                                          </p:val>
                                        </p:tav>
                                        <p:tav tm="100000">
                                          <p:val>
                                            <p:strVal val="#ppt_x"/>
                                          </p:val>
                                        </p:tav>
                                      </p:tavLst>
                                    </p:anim>
                                    <p:anim calcmode="lin" valueType="num">
                                      <p:cBhvr>
                                        <p:cTn id="121" dur="1000" fill="hold"/>
                                        <p:tgtEl>
                                          <p:spTgt spid="109"/>
                                        </p:tgtEl>
                                        <p:attrNameLst>
                                          <p:attrName>ppt_y</p:attrName>
                                        </p:attrNameLst>
                                      </p:cBhvr>
                                      <p:tavLst>
                                        <p:tav tm="0">
                                          <p:val>
                                            <p:strVal val="#ppt_y+.1"/>
                                          </p:val>
                                        </p:tav>
                                        <p:tav tm="100000">
                                          <p:val>
                                            <p:strVal val="#ppt_y"/>
                                          </p:val>
                                        </p:tav>
                                      </p:tavLst>
                                    </p:anim>
                                  </p:childTnLst>
                                </p:cTn>
                              </p:par>
                              <p:par>
                                <p:cTn id="122" presetID="42" presetClass="entr" presetSubtype="0" fill="hold" grpId="0" nodeType="withEffect">
                                  <p:stCondLst>
                                    <p:cond delay="0"/>
                                  </p:stCondLst>
                                  <p:childTnLst>
                                    <p:set>
                                      <p:cBhvr>
                                        <p:cTn id="123" dur="1" fill="hold">
                                          <p:stCondLst>
                                            <p:cond delay="0"/>
                                          </p:stCondLst>
                                        </p:cTn>
                                        <p:tgtEl>
                                          <p:spTgt spid="110"/>
                                        </p:tgtEl>
                                        <p:attrNameLst>
                                          <p:attrName>style.visibility</p:attrName>
                                        </p:attrNameLst>
                                      </p:cBhvr>
                                      <p:to>
                                        <p:strVal val="visible"/>
                                      </p:to>
                                    </p:set>
                                    <p:animEffect transition="in" filter="fade">
                                      <p:cBhvr>
                                        <p:cTn id="124" dur="1000"/>
                                        <p:tgtEl>
                                          <p:spTgt spid="110"/>
                                        </p:tgtEl>
                                      </p:cBhvr>
                                    </p:animEffect>
                                    <p:anim calcmode="lin" valueType="num">
                                      <p:cBhvr>
                                        <p:cTn id="125" dur="1000" fill="hold"/>
                                        <p:tgtEl>
                                          <p:spTgt spid="110"/>
                                        </p:tgtEl>
                                        <p:attrNameLst>
                                          <p:attrName>ppt_x</p:attrName>
                                        </p:attrNameLst>
                                      </p:cBhvr>
                                      <p:tavLst>
                                        <p:tav tm="0">
                                          <p:val>
                                            <p:strVal val="#ppt_x"/>
                                          </p:val>
                                        </p:tav>
                                        <p:tav tm="100000">
                                          <p:val>
                                            <p:strVal val="#ppt_x"/>
                                          </p:val>
                                        </p:tav>
                                      </p:tavLst>
                                    </p:anim>
                                    <p:anim calcmode="lin" valueType="num">
                                      <p:cBhvr>
                                        <p:cTn id="126" dur="1000" fill="hold"/>
                                        <p:tgtEl>
                                          <p:spTgt spid="110"/>
                                        </p:tgtEl>
                                        <p:attrNameLst>
                                          <p:attrName>ppt_y</p:attrName>
                                        </p:attrNameLst>
                                      </p:cBhvr>
                                      <p:tavLst>
                                        <p:tav tm="0">
                                          <p:val>
                                            <p:strVal val="#ppt_y+.1"/>
                                          </p:val>
                                        </p:tav>
                                        <p:tav tm="100000">
                                          <p:val>
                                            <p:strVal val="#ppt_y"/>
                                          </p:val>
                                        </p:tav>
                                      </p:tavLst>
                                    </p:anim>
                                  </p:childTnLst>
                                </p:cTn>
                              </p:par>
                              <p:par>
                                <p:cTn id="127" presetID="42" presetClass="entr" presetSubtype="0" fill="hold" grpId="0" nodeType="withEffect">
                                  <p:stCondLst>
                                    <p:cond delay="0"/>
                                  </p:stCondLst>
                                  <p:childTnLst>
                                    <p:set>
                                      <p:cBhvr>
                                        <p:cTn id="128" dur="1" fill="hold">
                                          <p:stCondLst>
                                            <p:cond delay="0"/>
                                          </p:stCondLst>
                                        </p:cTn>
                                        <p:tgtEl>
                                          <p:spTgt spid="111"/>
                                        </p:tgtEl>
                                        <p:attrNameLst>
                                          <p:attrName>style.visibility</p:attrName>
                                        </p:attrNameLst>
                                      </p:cBhvr>
                                      <p:to>
                                        <p:strVal val="visible"/>
                                      </p:to>
                                    </p:set>
                                    <p:animEffect transition="in" filter="fade">
                                      <p:cBhvr>
                                        <p:cTn id="129" dur="1000"/>
                                        <p:tgtEl>
                                          <p:spTgt spid="111"/>
                                        </p:tgtEl>
                                      </p:cBhvr>
                                    </p:animEffect>
                                    <p:anim calcmode="lin" valueType="num">
                                      <p:cBhvr>
                                        <p:cTn id="130" dur="1000" fill="hold"/>
                                        <p:tgtEl>
                                          <p:spTgt spid="111"/>
                                        </p:tgtEl>
                                        <p:attrNameLst>
                                          <p:attrName>ppt_x</p:attrName>
                                        </p:attrNameLst>
                                      </p:cBhvr>
                                      <p:tavLst>
                                        <p:tav tm="0">
                                          <p:val>
                                            <p:strVal val="#ppt_x"/>
                                          </p:val>
                                        </p:tav>
                                        <p:tav tm="100000">
                                          <p:val>
                                            <p:strVal val="#ppt_x"/>
                                          </p:val>
                                        </p:tav>
                                      </p:tavLst>
                                    </p:anim>
                                    <p:anim calcmode="lin" valueType="num">
                                      <p:cBhvr>
                                        <p:cTn id="131"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animBg="1"/>
      <p:bldP spid="6" grpId="0" animBg="1"/>
      <p:bldP spid="7" grpId="0"/>
      <p:bldP spid="8" grpId="0" animBg="1"/>
      <p:bldP spid="9" grpId="0" animBg="1"/>
      <p:bldP spid="10" grpId="0" animBg="1"/>
      <p:bldP spid="15" grpId="0" animBg="1"/>
      <p:bldP spid="17" grpId="0" animBg="1"/>
      <p:bldP spid="19" grpId="0" animBg="1"/>
      <p:bldP spid="22" grpId="0"/>
      <p:bldP spid="105" grpId="0"/>
      <p:bldP spid="106" grpId="0"/>
      <p:bldP spid="107" grpId="0"/>
      <p:bldP spid="109" grpId="0"/>
      <p:bldP spid="110" grpId="0"/>
      <p:bldP spid="111" grpId="0"/>
      <p:bldP spid="108" grpId="0" animBg="1"/>
      <p:bldP spid="112" grpId="0"/>
      <p:bldP spid="113"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3638099" y="1816006"/>
            <a:ext cx="4838988" cy="99852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062034" y="3271727"/>
            <a:ext cx="6067935" cy="464512"/>
          </a:xfrm>
        </p:spPr>
        <p:txBody>
          <a:bodyPr>
            <a:normAutofit/>
          </a:bodyPr>
          <a:lstStyle/>
          <a:p>
            <a:pPr marL="0" indent="0" algn="ctr">
              <a:buNone/>
            </a:pPr>
            <a:r>
              <a:rPr lang="en-US" sz="1600" i="1" dirty="0">
                <a:solidFill>
                  <a:schemeClr val="tx1">
                    <a:lumMod val="75000"/>
                    <a:lumOff val="25000"/>
                  </a:schemeClr>
                </a:solidFill>
              </a:rPr>
              <a:t>Introduction</a:t>
            </a:r>
            <a:endParaRPr lang="en-US" sz="1600" i="1" dirty="0">
              <a:solidFill>
                <a:schemeClr val="tx1">
                  <a:lumMod val="75000"/>
                  <a:lumOff val="25000"/>
                </a:schemeClr>
              </a:solidFill>
            </a:endParaRPr>
          </a:p>
        </p:txBody>
      </p:sp>
      <p:sp>
        <p:nvSpPr>
          <p:cNvPr id="2" name="Title 1"/>
          <p:cNvSpPr>
            <a:spLocks noGrp="1"/>
          </p:cNvSpPr>
          <p:nvPr>
            <p:ph type="ctrTitle" idx="4294967295"/>
          </p:nvPr>
        </p:nvSpPr>
        <p:spPr>
          <a:xfrm>
            <a:off x="3638102" y="1892815"/>
            <a:ext cx="4838988" cy="844903"/>
          </a:xfrm>
        </p:spPr>
        <p:txBody>
          <a:bodyPr>
            <a:normAutofit/>
          </a:bodyPr>
          <a:lstStyle/>
          <a:p>
            <a:r>
              <a:rPr lang="en-US" sz="3200" b="1" spc="-200" dirty="0">
                <a:solidFill>
                  <a:schemeClr val="accent6"/>
                </a:solidFill>
              </a:rPr>
              <a:t>Welcome</a:t>
            </a:r>
            <a:r>
              <a:rPr lang="en-US" sz="3200" spc="-200" dirty="0">
                <a:solidFill>
                  <a:schemeClr val="bg1"/>
                </a:solidFill>
              </a:rPr>
              <a:t> Message</a:t>
            </a:r>
            <a:endParaRPr lang="en-US" sz="3200" spc="-200" dirty="0">
              <a:solidFill>
                <a:schemeClr val="bg1"/>
              </a:solidFill>
            </a:endParaRPr>
          </a:p>
        </p:txBody>
      </p:sp>
      <p:sp>
        <p:nvSpPr>
          <p:cNvPr id="5" name="TextBox 4"/>
          <p:cNvSpPr txBox="1"/>
          <p:nvPr/>
        </p:nvSpPr>
        <p:spPr>
          <a:xfrm>
            <a:off x="1295418" y="4043477"/>
            <a:ext cx="9601167" cy="1630896"/>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When it was hopeless a decision is what you need. You'd better be ready cause' your </a:t>
            </a:r>
            <a:r>
              <a:rPr lang="en-US" sz="1333" dirty="0" err="1">
                <a:solidFill>
                  <a:schemeClr val="bg1">
                    <a:lumMod val="50000"/>
                  </a:schemeClr>
                </a:solidFill>
              </a:rPr>
              <a:t>runnin</a:t>
            </a:r>
            <a:r>
              <a:rPr lang="en-US" sz="1333" dirty="0">
                <a:solidFill>
                  <a:schemeClr val="bg1">
                    <a:lumMod val="50000"/>
                  </a:schemeClr>
                </a:solidFill>
              </a:rPr>
              <a:t>' outta time. Say jump, 21 Jump, Street.</a:t>
            </a:r>
            <a:endParaRPr lang="en-US" sz="1333" dirty="0">
              <a:solidFill>
                <a:schemeClr val="bg1">
                  <a:lumMod val="50000"/>
                </a:schemeClr>
              </a:solidFill>
            </a:endParaRPr>
          </a:p>
        </p:txBody>
      </p:sp>
      <p:sp>
        <p:nvSpPr>
          <p:cNvPr id="6" name="Rectangle 5"/>
          <p:cNvSpPr/>
          <p:nvPr/>
        </p:nvSpPr>
        <p:spPr>
          <a:xfrm>
            <a:off x="3638099" y="2813389"/>
            <a:ext cx="4838988" cy="11578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4044926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3" grpId="0" build="p"/>
      <p:bldP spid="2" grpId="0"/>
      <p:bldP spid="5" grpId="0"/>
      <p:bldP spid="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4867052" y="3301577"/>
            <a:ext cx="6528793" cy="2031325"/>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5" name="Teardrop 4"/>
          <p:cNvSpPr/>
          <p:nvPr/>
        </p:nvSpPr>
        <p:spPr>
          <a:xfrm>
            <a:off x="1329057" y="2891335"/>
            <a:ext cx="2688327" cy="2688327"/>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8" name="Group 7"/>
          <p:cNvGrpSpPr/>
          <p:nvPr/>
        </p:nvGrpSpPr>
        <p:grpSpPr>
          <a:xfrm>
            <a:off x="2020341" y="3549262"/>
            <a:ext cx="1305759" cy="1372473"/>
            <a:chOff x="519113" y="2597151"/>
            <a:chExt cx="217488" cy="228600"/>
          </a:xfrm>
        </p:grpSpPr>
        <p:sp>
          <p:nvSpPr>
            <p:cNvPr id="10" name="Freeform 2580"/>
            <p:cNvSpPr>
              <a:spLocks/>
            </p:cNvSpPr>
            <p:nvPr/>
          </p:nvSpPr>
          <p:spPr bwMode="auto">
            <a:xfrm>
              <a:off x="665163" y="2663826"/>
              <a:ext cx="58738" cy="50800"/>
            </a:xfrm>
            <a:custGeom>
              <a:avLst/>
              <a:gdLst>
                <a:gd name="T0" fmla="*/ 21 w 75"/>
                <a:gd name="T1" fmla="*/ 0 h 65"/>
                <a:gd name="T2" fmla="*/ 75 w 75"/>
                <a:gd name="T3" fmla="*/ 65 h 65"/>
                <a:gd name="T4" fmla="*/ 0 w 75"/>
                <a:gd name="T5" fmla="*/ 65 h 65"/>
                <a:gd name="T6" fmla="*/ 0 w 75"/>
                <a:gd name="T7" fmla="*/ 65 h 65"/>
                <a:gd name="T8" fmla="*/ 21 w 75"/>
                <a:gd name="T9" fmla="*/ 0 h 65"/>
              </a:gdLst>
              <a:ahLst/>
              <a:cxnLst>
                <a:cxn ang="0">
                  <a:pos x="T0" y="T1"/>
                </a:cxn>
                <a:cxn ang="0">
                  <a:pos x="T2" y="T3"/>
                </a:cxn>
                <a:cxn ang="0">
                  <a:pos x="T4" y="T5"/>
                </a:cxn>
                <a:cxn ang="0">
                  <a:pos x="T6" y="T7"/>
                </a:cxn>
                <a:cxn ang="0">
                  <a:pos x="T8" y="T9"/>
                </a:cxn>
              </a:cxnLst>
              <a:rect l="0" t="0" r="r" b="b"/>
              <a:pathLst>
                <a:path w="75" h="65">
                  <a:moveTo>
                    <a:pt x="21" y="0"/>
                  </a:moveTo>
                  <a:lnTo>
                    <a:pt x="75" y="65"/>
                  </a:lnTo>
                  <a:lnTo>
                    <a:pt x="0" y="65"/>
                  </a:lnTo>
                  <a:lnTo>
                    <a:pt x="0" y="65"/>
                  </a:lnTo>
                  <a:lnTo>
                    <a:pt x="21"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2581"/>
            <p:cNvSpPr>
              <a:spLocks/>
            </p:cNvSpPr>
            <p:nvPr/>
          </p:nvSpPr>
          <p:spPr bwMode="auto">
            <a:xfrm>
              <a:off x="627063" y="2714626"/>
              <a:ext cx="96838" cy="111125"/>
            </a:xfrm>
            <a:custGeom>
              <a:avLst/>
              <a:gdLst>
                <a:gd name="T0" fmla="*/ 124 w 124"/>
                <a:gd name="T1" fmla="*/ 0 h 139"/>
                <a:gd name="T2" fmla="*/ 0 w 124"/>
                <a:gd name="T3" fmla="*/ 139 h 139"/>
                <a:gd name="T4" fmla="*/ 49 w 124"/>
                <a:gd name="T5" fmla="*/ 0 h 139"/>
                <a:gd name="T6" fmla="*/ 49 w 124"/>
                <a:gd name="T7" fmla="*/ 0 h 139"/>
                <a:gd name="T8" fmla="*/ 124 w 124"/>
                <a:gd name="T9" fmla="*/ 0 h 139"/>
              </a:gdLst>
              <a:ahLst/>
              <a:cxnLst>
                <a:cxn ang="0">
                  <a:pos x="T0" y="T1"/>
                </a:cxn>
                <a:cxn ang="0">
                  <a:pos x="T2" y="T3"/>
                </a:cxn>
                <a:cxn ang="0">
                  <a:pos x="T4" y="T5"/>
                </a:cxn>
                <a:cxn ang="0">
                  <a:pos x="T6" y="T7"/>
                </a:cxn>
                <a:cxn ang="0">
                  <a:pos x="T8" y="T9"/>
                </a:cxn>
              </a:cxnLst>
              <a:rect l="0" t="0" r="r" b="b"/>
              <a:pathLst>
                <a:path w="124" h="139">
                  <a:moveTo>
                    <a:pt x="124" y="0"/>
                  </a:moveTo>
                  <a:lnTo>
                    <a:pt x="0" y="139"/>
                  </a:lnTo>
                  <a:lnTo>
                    <a:pt x="49" y="0"/>
                  </a:lnTo>
                  <a:lnTo>
                    <a:pt x="49" y="0"/>
                  </a:lnTo>
                  <a:lnTo>
                    <a:pt x="124"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 name="Freeform 2582"/>
            <p:cNvSpPr>
              <a:spLocks/>
            </p:cNvSpPr>
            <p:nvPr/>
          </p:nvSpPr>
          <p:spPr bwMode="auto">
            <a:xfrm>
              <a:off x="588963" y="2714626"/>
              <a:ext cx="76200" cy="111125"/>
            </a:xfrm>
            <a:custGeom>
              <a:avLst/>
              <a:gdLst>
                <a:gd name="T0" fmla="*/ 97 w 97"/>
                <a:gd name="T1" fmla="*/ 0 h 139"/>
                <a:gd name="T2" fmla="*/ 48 w 97"/>
                <a:gd name="T3" fmla="*/ 139 h 139"/>
                <a:gd name="T4" fmla="*/ 0 w 97"/>
                <a:gd name="T5" fmla="*/ 0 h 139"/>
                <a:gd name="T6" fmla="*/ 97 w 97"/>
                <a:gd name="T7" fmla="*/ 0 h 139"/>
              </a:gdLst>
              <a:ahLst/>
              <a:cxnLst>
                <a:cxn ang="0">
                  <a:pos x="T0" y="T1"/>
                </a:cxn>
                <a:cxn ang="0">
                  <a:pos x="T2" y="T3"/>
                </a:cxn>
                <a:cxn ang="0">
                  <a:pos x="T4" y="T5"/>
                </a:cxn>
                <a:cxn ang="0">
                  <a:pos x="T6" y="T7"/>
                </a:cxn>
              </a:cxnLst>
              <a:rect l="0" t="0" r="r" b="b"/>
              <a:pathLst>
                <a:path w="97" h="139">
                  <a:moveTo>
                    <a:pt x="97" y="0"/>
                  </a:moveTo>
                  <a:lnTo>
                    <a:pt x="48" y="139"/>
                  </a:lnTo>
                  <a:lnTo>
                    <a:pt x="0" y="0"/>
                  </a:lnTo>
                  <a:lnTo>
                    <a:pt x="97" y="0"/>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 name="Freeform 2583"/>
            <p:cNvSpPr>
              <a:spLocks/>
            </p:cNvSpPr>
            <p:nvPr/>
          </p:nvSpPr>
          <p:spPr bwMode="auto">
            <a:xfrm>
              <a:off x="528638" y="2714626"/>
              <a:ext cx="98425" cy="111125"/>
            </a:xfrm>
            <a:custGeom>
              <a:avLst/>
              <a:gdLst>
                <a:gd name="T0" fmla="*/ 75 w 123"/>
                <a:gd name="T1" fmla="*/ 0 h 139"/>
                <a:gd name="T2" fmla="*/ 123 w 123"/>
                <a:gd name="T3" fmla="*/ 139 h 139"/>
                <a:gd name="T4" fmla="*/ 0 w 123"/>
                <a:gd name="T5" fmla="*/ 0 h 139"/>
                <a:gd name="T6" fmla="*/ 75 w 123"/>
                <a:gd name="T7" fmla="*/ 0 h 139"/>
                <a:gd name="T8" fmla="*/ 75 w 123"/>
                <a:gd name="T9" fmla="*/ 0 h 139"/>
              </a:gdLst>
              <a:ahLst/>
              <a:cxnLst>
                <a:cxn ang="0">
                  <a:pos x="T0" y="T1"/>
                </a:cxn>
                <a:cxn ang="0">
                  <a:pos x="T2" y="T3"/>
                </a:cxn>
                <a:cxn ang="0">
                  <a:pos x="T4" y="T5"/>
                </a:cxn>
                <a:cxn ang="0">
                  <a:pos x="T6" y="T7"/>
                </a:cxn>
                <a:cxn ang="0">
                  <a:pos x="T8" y="T9"/>
                </a:cxn>
              </a:cxnLst>
              <a:rect l="0" t="0" r="r" b="b"/>
              <a:pathLst>
                <a:path w="123" h="139">
                  <a:moveTo>
                    <a:pt x="75" y="0"/>
                  </a:moveTo>
                  <a:lnTo>
                    <a:pt x="123" y="139"/>
                  </a:lnTo>
                  <a:lnTo>
                    <a:pt x="0" y="0"/>
                  </a:lnTo>
                  <a:lnTo>
                    <a:pt x="75" y="0"/>
                  </a:lnTo>
                  <a:lnTo>
                    <a:pt x="75"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 name="Freeform 2584"/>
            <p:cNvSpPr>
              <a:spLocks/>
            </p:cNvSpPr>
            <p:nvPr/>
          </p:nvSpPr>
          <p:spPr bwMode="auto">
            <a:xfrm>
              <a:off x="528638" y="2663826"/>
              <a:ext cx="60325" cy="50800"/>
            </a:xfrm>
            <a:custGeom>
              <a:avLst/>
              <a:gdLst>
                <a:gd name="T0" fmla="*/ 75 w 75"/>
                <a:gd name="T1" fmla="*/ 65 h 65"/>
                <a:gd name="T2" fmla="*/ 75 w 75"/>
                <a:gd name="T3" fmla="*/ 65 h 65"/>
                <a:gd name="T4" fmla="*/ 0 w 75"/>
                <a:gd name="T5" fmla="*/ 65 h 65"/>
                <a:gd name="T6" fmla="*/ 54 w 75"/>
                <a:gd name="T7" fmla="*/ 0 h 65"/>
                <a:gd name="T8" fmla="*/ 75 w 75"/>
                <a:gd name="T9" fmla="*/ 65 h 65"/>
              </a:gdLst>
              <a:ahLst/>
              <a:cxnLst>
                <a:cxn ang="0">
                  <a:pos x="T0" y="T1"/>
                </a:cxn>
                <a:cxn ang="0">
                  <a:pos x="T2" y="T3"/>
                </a:cxn>
                <a:cxn ang="0">
                  <a:pos x="T4" y="T5"/>
                </a:cxn>
                <a:cxn ang="0">
                  <a:pos x="T6" y="T7"/>
                </a:cxn>
                <a:cxn ang="0">
                  <a:pos x="T8" y="T9"/>
                </a:cxn>
              </a:cxnLst>
              <a:rect l="0" t="0" r="r" b="b"/>
              <a:pathLst>
                <a:path w="75" h="65">
                  <a:moveTo>
                    <a:pt x="75" y="65"/>
                  </a:moveTo>
                  <a:lnTo>
                    <a:pt x="75" y="65"/>
                  </a:lnTo>
                  <a:lnTo>
                    <a:pt x="0" y="65"/>
                  </a:lnTo>
                  <a:lnTo>
                    <a:pt x="54" y="0"/>
                  </a:lnTo>
                  <a:lnTo>
                    <a:pt x="75" y="65"/>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2585"/>
            <p:cNvSpPr>
              <a:spLocks/>
            </p:cNvSpPr>
            <p:nvPr/>
          </p:nvSpPr>
          <p:spPr bwMode="auto">
            <a:xfrm>
              <a:off x="571500" y="2663826"/>
              <a:ext cx="55563" cy="50800"/>
            </a:xfrm>
            <a:custGeom>
              <a:avLst/>
              <a:gdLst>
                <a:gd name="T0" fmla="*/ 69 w 69"/>
                <a:gd name="T1" fmla="*/ 0 h 65"/>
                <a:gd name="T2" fmla="*/ 21 w 69"/>
                <a:gd name="T3" fmla="*/ 65 h 65"/>
                <a:gd name="T4" fmla="*/ 0 w 69"/>
                <a:gd name="T5" fmla="*/ 0 h 65"/>
                <a:gd name="T6" fmla="*/ 69 w 69"/>
                <a:gd name="T7" fmla="*/ 0 h 65"/>
              </a:gdLst>
              <a:ahLst/>
              <a:cxnLst>
                <a:cxn ang="0">
                  <a:pos x="T0" y="T1"/>
                </a:cxn>
                <a:cxn ang="0">
                  <a:pos x="T2" y="T3"/>
                </a:cxn>
                <a:cxn ang="0">
                  <a:pos x="T4" y="T5"/>
                </a:cxn>
                <a:cxn ang="0">
                  <a:pos x="T6" y="T7"/>
                </a:cxn>
              </a:cxnLst>
              <a:rect l="0" t="0" r="r" b="b"/>
              <a:pathLst>
                <a:path w="69" h="65">
                  <a:moveTo>
                    <a:pt x="69" y="0"/>
                  </a:moveTo>
                  <a:lnTo>
                    <a:pt x="21" y="65"/>
                  </a:lnTo>
                  <a:lnTo>
                    <a:pt x="0" y="0"/>
                  </a:lnTo>
                  <a:lnTo>
                    <a:pt x="69"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 name="Freeform 2586"/>
            <p:cNvSpPr>
              <a:spLocks/>
            </p:cNvSpPr>
            <p:nvPr/>
          </p:nvSpPr>
          <p:spPr bwMode="auto">
            <a:xfrm>
              <a:off x="588963" y="2663826"/>
              <a:ext cx="76200" cy="50800"/>
            </a:xfrm>
            <a:custGeom>
              <a:avLst/>
              <a:gdLst>
                <a:gd name="T0" fmla="*/ 97 w 97"/>
                <a:gd name="T1" fmla="*/ 65 h 65"/>
                <a:gd name="T2" fmla="*/ 97 w 97"/>
                <a:gd name="T3" fmla="*/ 65 h 65"/>
                <a:gd name="T4" fmla="*/ 0 w 97"/>
                <a:gd name="T5" fmla="*/ 65 h 65"/>
                <a:gd name="T6" fmla="*/ 0 w 97"/>
                <a:gd name="T7" fmla="*/ 65 h 65"/>
                <a:gd name="T8" fmla="*/ 48 w 97"/>
                <a:gd name="T9" fmla="*/ 0 h 65"/>
                <a:gd name="T10" fmla="*/ 97 w 97"/>
                <a:gd name="T11" fmla="*/ 65 h 65"/>
              </a:gdLst>
              <a:ahLst/>
              <a:cxnLst>
                <a:cxn ang="0">
                  <a:pos x="T0" y="T1"/>
                </a:cxn>
                <a:cxn ang="0">
                  <a:pos x="T2" y="T3"/>
                </a:cxn>
                <a:cxn ang="0">
                  <a:pos x="T4" y="T5"/>
                </a:cxn>
                <a:cxn ang="0">
                  <a:pos x="T6" y="T7"/>
                </a:cxn>
                <a:cxn ang="0">
                  <a:pos x="T8" y="T9"/>
                </a:cxn>
                <a:cxn ang="0">
                  <a:pos x="T10" y="T11"/>
                </a:cxn>
              </a:cxnLst>
              <a:rect l="0" t="0" r="r" b="b"/>
              <a:pathLst>
                <a:path w="97" h="65">
                  <a:moveTo>
                    <a:pt x="97" y="65"/>
                  </a:moveTo>
                  <a:lnTo>
                    <a:pt x="97" y="65"/>
                  </a:lnTo>
                  <a:lnTo>
                    <a:pt x="0" y="65"/>
                  </a:lnTo>
                  <a:lnTo>
                    <a:pt x="0" y="65"/>
                  </a:lnTo>
                  <a:lnTo>
                    <a:pt x="48" y="0"/>
                  </a:lnTo>
                  <a:lnTo>
                    <a:pt x="97" y="65"/>
                  </a:lnTo>
                  <a:close/>
                </a:path>
              </a:pathLst>
            </a:custGeom>
            <a:solidFill>
              <a:srgbClr val="FFD1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2587"/>
            <p:cNvSpPr>
              <a:spLocks/>
            </p:cNvSpPr>
            <p:nvPr/>
          </p:nvSpPr>
          <p:spPr bwMode="auto">
            <a:xfrm>
              <a:off x="627063" y="2663826"/>
              <a:ext cx="53975" cy="50800"/>
            </a:xfrm>
            <a:custGeom>
              <a:avLst/>
              <a:gdLst>
                <a:gd name="T0" fmla="*/ 70 w 70"/>
                <a:gd name="T1" fmla="*/ 0 h 65"/>
                <a:gd name="T2" fmla="*/ 49 w 70"/>
                <a:gd name="T3" fmla="*/ 65 h 65"/>
                <a:gd name="T4" fmla="*/ 0 w 70"/>
                <a:gd name="T5" fmla="*/ 0 h 65"/>
                <a:gd name="T6" fmla="*/ 70 w 70"/>
                <a:gd name="T7" fmla="*/ 0 h 65"/>
              </a:gdLst>
              <a:ahLst/>
              <a:cxnLst>
                <a:cxn ang="0">
                  <a:pos x="T0" y="T1"/>
                </a:cxn>
                <a:cxn ang="0">
                  <a:pos x="T2" y="T3"/>
                </a:cxn>
                <a:cxn ang="0">
                  <a:pos x="T4" y="T5"/>
                </a:cxn>
                <a:cxn ang="0">
                  <a:pos x="T6" y="T7"/>
                </a:cxn>
              </a:cxnLst>
              <a:rect l="0" t="0" r="r" b="b"/>
              <a:pathLst>
                <a:path w="70" h="65">
                  <a:moveTo>
                    <a:pt x="70" y="0"/>
                  </a:moveTo>
                  <a:lnTo>
                    <a:pt x="49" y="65"/>
                  </a:lnTo>
                  <a:lnTo>
                    <a:pt x="0" y="0"/>
                  </a:lnTo>
                  <a:lnTo>
                    <a:pt x="70" y="0"/>
                  </a:lnTo>
                  <a:close/>
                </a:path>
              </a:pathLst>
            </a:custGeom>
            <a:solidFill>
              <a:srgbClr val="DD50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 name="Freeform 2588"/>
            <p:cNvSpPr>
              <a:spLocks/>
            </p:cNvSpPr>
            <p:nvPr/>
          </p:nvSpPr>
          <p:spPr bwMode="auto">
            <a:xfrm>
              <a:off x="528638" y="2663826"/>
              <a:ext cx="195263" cy="50800"/>
            </a:xfrm>
            <a:custGeom>
              <a:avLst/>
              <a:gdLst>
                <a:gd name="T0" fmla="*/ 247 w 247"/>
                <a:gd name="T1" fmla="*/ 65 h 65"/>
                <a:gd name="T2" fmla="*/ 0 w 247"/>
                <a:gd name="T3" fmla="*/ 65 h 65"/>
                <a:gd name="T4" fmla="*/ 54 w 247"/>
                <a:gd name="T5" fmla="*/ 0 h 65"/>
                <a:gd name="T6" fmla="*/ 193 w 247"/>
                <a:gd name="T7" fmla="*/ 0 h 65"/>
                <a:gd name="T8" fmla="*/ 247 w 247"/>
                <a:gd name="T9" fmla="*/ 65 h 65"/>
              </a:gdLst>
              <a:ahLst/>
              <a:cxnLst>
                <a:cxn ang="0">
                  <a:pos x="T0" y="T1"/>
                </a:cxn>
                <a:cxn ang="0">
                  <a:pos x="T2" y="T3"/>
                </a:cxn>
                <a:cxn ang="0">
                  <a:pos x="T4" y="T5"/>
                </a:cxn>
                <a:cxn ang="0">
                  <a:pos x="T6" y="T7"/>
                </a:cxn>
                <a:cxn ang="0">
                  <a:pos x="T8" y="T9"/>
                </a:cxn>
              </a:cxnLst>
              <a:rect l="0" t="0" r="r" b="b"/>
              <a:pathLst>
                <a:path w="247" h="65">
                  <a:moveTo>
                    <a:pt x="247" y="65"/>
                  </a:moveTo>
                  <a:lnTo>
                    <a:pt x="0" y="65"/>
                  </a:lnTo>
                  <a:lnTo>
                    <a:pt x="54" y="0"/>
                  </a:lnTo>
                  <a:lnTo>
                    <a:pt x="193" y="0"/>
                  </a:lnTo>
                  <a:lnTo>
                    <a:pt x="247" y="65"/>
                  </a:lnTo>
                  <a:close/>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19" name="Line 2589"/>
            <p:cNvSpPr>
              <a:spLocks noChangeShapeType="1"/>
            </p:cNvSpPr>
            <p:nvPr/>
          </p:nvSpPr>
          <p:spPr bwMode="auto">
            <a:xfrm>
              <a:off x="571500" y="2663826"/>
              <a:ext cx="55563"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0" name="Line 2590"/>
            <p:cNvSpPr>
              <a:spLocks noChangeShapeType="1"/>
            </p:cNvSpPr>
            <p:nvPr/>
          </p:nvSpPr>
          <p:spPr bwMode="auto">
            <a:xfrm flipH="1">
              <a:off x="5889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1" name="Line 2591"/>
            <p:cNvSpPr>
              <a:spLocks noChangeShapeType="1"/>
            </p:cNvSpPr>
            <p:nvPr/>
          </p:nvSpPr>
          <p:spPr bwMode="auto">
            <a:xfrm>
              <a:off x="627063" y="2663826"/>
              <a:ext cx="38100" cy="50800"/>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2" name="Line 2592"/>
            <p:cNvSpPr>
              <a:spLocks noChangeShapeType="1"/>
            </p:cNvSpPr>
            <p:nvPr/>
          </p:nvSpPr>
          <p:spPr bwMode="auto">
            <a:xfrm flipH="1">
              <a:off x="627063" y="2663826"/>
              <a:ext cx="53975" cy="161925"/>
            </a:xfrm>
            <a:prstGeom prst="line">
              <a:avLst/>
            </a:prstGeom>
            <a:noFill/>
            <a:ln w="5">
              <a:solidFill>
                <a:srgbClr val="2A2135"/>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2593"/>
            <p:cNvSpPr>
              <a:spLocks/>
            </p:cNvSpPr>
            <p:nvPr/>
          </p:nvSpPr>
          <p:spPr bwMode="auto">
            <a:xfrm>
              <a:off x="528638" y="2714626"/>
              <a:ext cx="195263" cy="111125"/>
            </a:xfrm>
            <a:custGeom>
              <a:avLst/>
              <a:gdLst>
                <a:gd name="T0" fmla="*/ 247 w 247"/>
                <a:gd name="T1" fmla="*/ 0 h 139"/>
                <a:gd name="T2" fmla="*/ 123 w 247"/>
                <a:gd name="T3" fmla="*/ 139 h 139"/>
                <a:gd name="T4" fmla="*/ 0 w 247"/>
                <a:gd name="T5" fmla="*/ 0 h 139"/>
              </a:gdLst>
              <a:ahLst/>
              <a:cxnLst>
                <a:cxn ang="0">
                  <a:pos x="T0" y="T1"/>
                </a:cxn>
                <a:cxn ang="0">
                  <a:pos x="T2" y="T3"/>
                </a:cxn>
                <a:cxn ang="0">
                  <a:pos x="T4" y="T5"/>
                </a:cxn>
              </a:cxnLst>
              <a:rect l="0" t="0" r="r" b="b"/>
              <a:pathLst>
                <a:path w="247" h="139">
                  <a:moveTo>
                    <a:pt x="247" y="0"/>
                  </a:moveTo>
                  <a:lnTo>
                    <a:pt x="123" y="139"/>
                  </a:lnTo>
                  <a:lnTo>
                    <a:pt x="0" y="0"/>
                  </a:lnTo>
                </a:path>
              </a:pathLst>
            </a:custGeom>
            <a:noFill/>
            <a:ln w="5">
              <a:solidFill>
                <a:srgbClr val="2A213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4" name="Line 2594"/>
            <p:cNvSpPr>
              <a:spLocks noChangeShapeType="1"/>
            </p:cNvSpPr>
            <p:nvPr/>
          </p:nvSpPr>
          <p:spPr bwMode="auto">
            <a:xfrm>
              <a:off x="627063" y="2597151"/>
              <a:ext cx="0" cy="31750"/>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5" name="Line 2595"/>
            <p:cNvSpPr>
              <a:spLocks noChangeShapeType="1"/>
            </p:cNvSpPr>
            <p:nvPr/>
          </p:nvSpPr>
          <p:spPr bwMode="auto">
            <a:xfrm>
              <a:off x="565150" y="2608263"/>
              <a:ext cx="15875" cy="285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6" name="Line 2596"/>
            <p:cNvSpPr>
              <a:spLocks noChangeShapeType="1"/>
            </p:cNvSpPr>
            <p:nvPr/>
          </p:nvSpPr>
          <p:spPr bwMode="auto">
            <a:xfrm flipH="1">
              <a:off x="7096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7" name="Line 2597"/>
            <p:cNvSpPr>
              <a:spLocks noChangeShapeType="1"/>
            </p:cNvSpPr>
            <p:nvPr/>
          </p:nvSpPr>
          <p:spPr bwMode="auto">
            <a:xfrm flipH="1">
              <a:off x="673100" y="2606676"/>
              <a:ext cx="15875" cy="26988"/>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28" name="Line 2598"/>
            <p:cNvSpPr>
              <a:spLocks noChangeShapeType="1"/>
            </p:cNvSpPr>
            <p:nvPr/>
          </p:nvSpPr>
          <p:spPr bwMode="auto">
            <a:xfrm flipH="1" flipV="1">
              <a:off x="519113" y="2640013"/>
              <a:ext cx="26988" cy="15875"/>
            </a:xfrm>
            <a:prstGeom prst="line">
              <a:avLst/>
            </a:prstGeom>
            <a:noFill/>
            <a:ln w="5">
              <a:solidFill>
                <a:srgbClr val="DD5089"/>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9" name="TextBox 28"/>
          <p:cNvSpPr txBox="1"/>
          <p:nvPr/>
        </p:nvSpPr>
        <p:spPr>
          <a:xfrm>
            <a:off x="4900395" y="258409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31" name="Teardrop 30"/>
          <p:cNvSpPr/>
          <p:nvPr/>
        </p:nvSpPr>
        <p:spPr>
          <a:xfrm>
            <a:off x="1137034" y="2737716"/>
            <a:ext cx="3072373" cy="2995563"/>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3" name="Rectangle 32"/>
          <p:cNvSpPr/>
          <p:nvPr/>
        </p:nvSpPr>
        <p:spPr>
          <a:xfrm>
            <a:off x="5196795"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4" name="Title 1"/>
          <p:cNvSpPr txBox="1">
            <a:spLocks/>
          </p:cNvSpPr>
          <p:nvPr/>
        </p:nvSpPr>
        <p:spPr>
          <a:xfrm>
            <a:off x="5196795"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01</a:t>
            </a:r>
            <a:endParaRPr lang="en-US" sz="3200" dirty="0">
              <a:solidFill>
                <a:schemeClr val="bg1"/>
              </a:solidFill>
            </a:endParaRPr>
          </a:p>
        </p:txBody>
      </p:sp>
      <p:sp>
        <p:nvSpPr>
          <p:cNvPr id="35" name="Rectangle 34"/>
          <p:cNvSpPr/>
          <p:nvPr/>
        </p:nvSpPr>
        <p:spPr>
          <a:xfrm>
            <a:off x="4996701"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39948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1000" fill="hold"/>
                                        <p:tgtEl>
                                          <p:spTgt spid="33"/>
                                        </p:tgtEl>
                                        <p:attrNameLst>
                                          <p:attrName>ppt_w</p:attrName>
                                        </p:attrNameLst>
                                      </p:cBhvr>
                                      <p:tavLst>
                                        <p:tav tm="0">
                                          <p:val>
                                            <p:strVal val="#ppt_w*0.70"/>
                                          </p:val>
                                        </p:tav>
                                        <p:tav tm="100000">
                                          <p:val>
                                            <p:strVal val="#ppt_w"/>
                                          </p:val>
                                        </p:tav>
                                      </p:tavLst>
                                    </p:anim>
                                    <p:anim calcmode="lin" valueType="num">
                                      <p:cBhvr>
                                        <p:cTn id="8" dur="1000" fill="hold"/>
                                        <p:tgtEl>
                                          <p:spTgt spid="33"/>
                                        </p:tgtEl>
                                        <p:attrNameLst>
                                          <p:attrName>ppt_h</p:attrName>
                                        </p:attrNameLst>
                                      </p:cBhvr>
                                      <p:tavLst>
                                        <p:tav tm="0">
                                          <p:val>
                                            <p:strVal val="#ppt_h"/>
                                          </p:val>
                                        </p:tav>
                                        <p:tav tm="100000">
                                          <p:val>
                                            <p:strVal val="#ppt_h"/>
                                          </p:val>
                                        </p:tav>
                                      </p:tavLst>
                                    </p:anim>
                                    <p:animEffect transition="in" filter="fade">
                                      <p:cBhvr>
                                        <p:cTn id="9" dur="1000"/>
                                        <p:tgtEl>
                                          <p:spTgt spid="3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 calcmode="lin" valueType="num">
                                      <p:cBhvr>
                                        <p:cTn id="12" dur="1000" fill="hold"/>
                                        <p:tgtEl>
                                          <p:spTgt spid="35"/>
                                        </p:tgtEl>
                                        <p:attrNameLst>
                                          <p:attrName>ppt_w</p:attrName>
                                        </p:attrNameLst>
                                      </p:cBhvr>
                                      <p:tavLst>
                                        <p:tav tm="0">
                                          <p:val>
                                            <p:strVal val="#ppt_w*0.70"/>
                                          </p:val>
                                        </p:tav>
                                        <p:tav tm="100000">
                                          <p:val>
                                            <p:strVal val="#ppt_w"/>
                                          </p:val>
                                        </p:tav>
                                      </p:tavLst>
                                    </p:anim>
                                    <p:anim calcmode="lin" valueType="num">
                                      <p:cBhvr>
                                        <p:cTn id="13" dur="1000" fill="hold"/>
                                        <p:tgtEl>
                                          <p:spTgt spid="35"/>
                                        </p:tgtEl>
                                        <p:attrNameLst>
                                          <p:attrName>ppt_h</p:attrName>
                                        </p:attrNameLst>
                                      </p:cBhvr>
                                      <p:tavLst>
                                        <p:tav tm="0">
                                          <p:val>
                                            <p:strVal val="#ppt_h"/>
                                          </p:val>
                                        </p:tav>
                                        <p:tav tm="100000">
                                          <p:val>
                                            <p:strVal val="#ppt_h"/>
                                          </p:val>
                                        </p:tav>
                                      </p:tavLst>
                                    </p:anim>
                                    <p:animEffect transition="in" filter="fade">
                                      <p:cBhvr>
                                        <p:cTn id="14" dur="1000"/>
                                        <p:tgtEl>
                                          <p:spTgt spid="3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4"/>
                                        </p:tgtEl>
                                        <p:attrNameLst>
                                          <p:attrName>style.visibility</p:attrName>
                                        </p:attrNameLst>
                                      </p:cBhvr>
                                      <p:to>
                                        <p:strVal val="visible"/>
                                      </p:to>
                                    </p:set>
                                    <p:anim calcmode="lin" valueType="num">
                                      <p:cBhvr>
                                        <p:cTn id="18" dur="500" fill="hold"/>
                                        <p:tgtEl>
                                          <p:spTgt spid="3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4"/>
                                        </p:tgtEl>
                                        <p:attrNameLst>
                                          <p:attrName>ppt_y</p:attrName>
                                        </p:attrNameLst>
                                      </p:cBhvr>
                                      <p:tavLst>
                                        <p:tav tm="0">
                                          <p:val>
                                            <p:strVal val="#ppt_y"/>
                                          </p:val>
                                        </p:tav>
                                        <p:tav tm="100000">
                                          <p:val>
                                            <p:strVal val="#ppt_y"/>
                                          </p:val>
                                        </p:tav>
                                      </p:tavLst>
                                    </p:anim>
                                    <p:anim calcmode="lin" valueType="num">
                                      <p:cBhvr>
                                        <p:cTn id="20" dur="500" fill="hold"/>
                                        <p:tgtEl>
                                          <p:spTgt spid="3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4"/>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2300"/>
                            </p:stCondLst>
                            <p:childTnLst>
                              <p:par>
                                <p:cTn id="30" presetID="16" presetClass="entr" presetSubtype="21" fill="hold" grpId="0" nodeType="after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barn(inVertical)">
                                      <p:cBhvr>
                                        <p:cTn id="32" dur="500"/>
                                        <p:tgtEl>
                                          <p:spTgt spid="31"/>
                                        </p:tgtEl>
                                      </p:cBhvr>
                                    </p:animEffect>
                                  </p:childTnLst>
                                </p:cTn>
                              </p:par>
                            </p:childTnLst>
                          </p:cTn>
                        </p:par>
                        <p:par>
                          <p:cTn id="33" fill="hold">
                            <p:stCondLst>
                              <p:cond delay="2800"/>
                            </p:stCondLst>
                            <p:childTnLst>
                              <p:par>
                                <p:cTn id="34" presetID="22" presetClass="entr" presetSubtype="4" fill="hold"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wipe(down)">
                                      <p:cBhvr>
                                        <p:cTn id="36" dur="500"/>
                                        <p:tgtEl>
                                          <p:spTgt spid="8"/>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8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31" grpId="0" animBg="1"/>
      <p:bldP spid="33" grpId="0" animBg="1"/>
      <p:bldP spid="34" grpId="0"/>
      <p:bldP spid="3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1103396" y="3301577"/>
            <a:ext cx="6528793" cy="2031325"/>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5" name="Teardrop 4"/>
          <p:cNvSpPr/>
          <p:nvPr/>
        </p:nvSpPr>
        <p:spPr>
          <a:xfrm>
            <a:off x="8208258" y="2891335"/>
            <a:ext cx="2688327" cy="2688327"/>
          </a:xfrm>
          <a:prstGeom prst="teardrop">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9" name="TextBox 28"/>
          <p:cNvSpPr txBox="1"/>
          <p:nvPr/>
        </p:nvSpPr>
        <p:spPr>
          <a:xfrm>
            <a:off x="1136739" y="258409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grpSp>
        <p:nvGrpSpPr>
          <p:cNvPr id="30" name="Group 29"/>
          <p:cNvGrpSpPr/>
          <p:nvPr/>
        </p:nvGrpSpPr>
        <p:grpSpPr>
          <a:xfrm>
            <a:off x="9091565" y="3778252"/>
            <a:ext cx="1113545" cy="956507"/>
            <a:chOff x="3243263" y="2620964"/>
            <a:chExt cx="247650" cy="212725"/>
          </a:xfrm>
        </p:grpSpPr>
        <p:sp>
          <p:nvSpPr>
            <p:cNvPr id="31" name="Freeform 2721"/>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 name="T12" fmla="*/ 257 w 311"/>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311" h="171">
                  <a:moveTo>
                    <a:pt x="257" y="171"/>
                  </a:moveTo>
                  <a:lnTo>
                    <a:pt x="311" y="171"/>
                  </a:lnTo>
                  <a:lnTo>
                    <a:pt x="311" y="0"/>
                  </a:lnTo>
                  <a:lnTo>
                    <a:pt x="0" y="0"/>
                  </a:lnTo>
                  <a:lnTo>
                    <a:pt x="0" y="171"/>
                  </a:lnTo>
                  <a:lnTo>
                    <a:pt x="64" y="171"/>
                  </a:lnTo>
                  <a:lnTo>
                    <a:pt x="257" y="171"/>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722"/>
            <p:cNvSpPr>
              <a:spLocks/>
            </p:cNvSpPr>
            <p:nvPr/>
          </p:nvSpPr>
          <p:spPr bwMode="auto">
            <a:xfrm>
              <a:off x="3243263" y="2620964"/>
              <a:ext cx="247650" cy="136525"/>
            </a:xfrm>
            <a:custGeom>
              <a:avLst/>
              <a:gdLst>
                <a:gd name="T0" fmla="*/ 257 w 311"/>
                <a:gd name="T1" fmla="*/ 171 h 171"/>
                <a:gd name="T2" fmla="*/ 311 w 311"/>
                <a:gd name="T3" fmla="*/ 171 h 171"/>
                <a:gd name="T4" fmla="*/ 311 w 311"/>
                <a:gd name="T5" fmla="*/ 0 h 171"/>
                <a:gd name="T6" fmla="*/ 0 w 311"/>
                <a:gd name="T7" fmla="*/ 0 h 171"/>
                <a:gd name="T8" fmla="*/ 0 w 311"/>
                <a:gd name="T9" fmla="*/ 171 h 171"/>
                <a:gd name="T10" fmla="*/ 64 w 311"/>
                <a:gd name="T11" fmla="*/ 171 h 171"/>
              </a:gdLst>
              <a:ahLst/>
              <a:cxnLst>
                <a:cxn ang="0">
                  <a:pos x="T0" y="T1"/>
                </a:cxn>
                <a:cxn ang="0">
                  <a:pos x="T2" y="T3"/>
                </a:cxn>
                <a:cxn ang="0">
                  <a:pos x="T4" y="T5"/>
                </a:cxn>
                <a:cxn ang="0">
                  <a:pos x="T6" y="T7"/>
                </a:cxn>
                <a:cxn ang="0">
                  <a:pos x="T8" y="T9"/>
                </a:cxn>
                <a:cxn ang="0">
                  <a:pos x="T10" y="T11"/>
                </a:cxn>
              </a:cxnLst>
              <a:rect l="0" t="0" r="r" b="b"/>
              <a:pathLst>
                <a:path w="311" h="171">
                  <a:moveTo>
                    <a:pt x="257" y="171"/>
                  </a:moveTo>
                  <a:lnTo>
                    <a:pt x="311" y="171"/>
                  </a:lnTo>
                  <a:lnTo>
                    <a:pt x="311" y="0"/>
                  </a:lnTo>
                  <a:lnTo>
                    <a:pt x="0" y="0"/>
                  </a:lnTo>
                  <a:lnTo>
                    <a:pt x="0" y="171"/>
                  </a:lnTo>
                  <a:lnTo>
                    <a:pt x="64" y="171"/>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2723"/>
            <p:cNvSpPr>
              <a:spLocks/>
            </p:cNvSpPr>
            <p:nvPr/>
          </p:nvSpPr>
          <p:spPr bwMode="auto">
            <a:xfrm>
              <a:off x="3260726" y="2638426"/>
              <a:ext cx="212725" cy="101600"/>
            </a:xfrm>
            <a:custGeom>
              <a:avLst/>
              <a:gdLst>
                <a:gd name="T0" fmla="*/ 236 w 268"/>
                <a:gd name="T1" fmla="*/ 129 h 129"/>
                <a:gd name="T2" fmla="*/ 247 w 268"/>
                <a:gd name="T3" fmla="*/ 129 h 129"/>
                <a:gd name="T4" fmla="*/ 247 w 268"/>
                <a:gd name="T5" fmla="*/ 129 h 129"/>
                <a:gd name="T6" fmla="*/ 247 w 268"/>
                <a:gd name="T7" fmla="*/ 125 h 129"/>
                <a:gd name="T8" fmla="*/ 248 w 268"/>
                <a:gd name="T9" fmla="*/ 121 h 129"/>
                <a:gd name="T10" fmla="*/ 253 w 268"/>
                <a:gd name="T11" fmla="*/ 114 h 129"/>
                <a:gd name="T12" fmla="*/ 260 w 268"/>
                <a:gd name="T13" fmla="*/ 109 h 129"/>
                <a:gd name="T14" fmla="*/ 264 w 268"/>
                <a:gd name="T15" fmla="*/ 107 h 129"/>
                <a:gd name="T16" fmla="*/ 268 w 268"/>
                <a:gd name="T17" fmla="*/ 107 h 129"/>
                <a:gd name="T18" fmla="*/ 268 w 268"/>
                <a:gd name="T19" fmla="*/ 22 h 129"/>
                <a:gd name="T20" fmla="*/ 268 w 268"/>
                <a:gd name="T21" fmla="*/ 22 h 129"/>
                <a:gd name="T22" fmla="*/ 264 w 268"/>
                <a:gd name="T23" fmla="*/ 22 h 129"/>
                <a:gd name="T24" fmla="*/ 260 w 268"/>
                <a:gd name="T25" fmla="*/ 20 h 129"/>
                <a:gd name="T26" fmla="*/ 253 w 268"/>
                <a:gd name="T27" fmla="*/ 15 h 129"/>
                <a:gd name="T28" fmla="*/ 248 w 268"/>
                <a:gd name="T29" fmla="*/ 8 h 129"/>
                <a:gd name="T30" fmla="*/ 247 w 268"/>
                <a:gd name="T31" fmla="*/ 4 h 129"/>
                <a:gd name="T32" fmla="*/ 247 w 268"/>
                <a:gd name="T33" fmla="*/ 0 h 129"/>
                <a:gd name="T34" fmla="*/ 22 w 268"/>
                <a:gd name="T35" fmla="*/ 0 h 129"/>
                <a:gd name="T36" fmla="*/ 22 w 268"/>
                <a:gd name="T37" fmla="*/ 0 h 129"/>
                <a:gd name="T38" fmla="*/ 22 w 268"/>
                <a:gd name="T39" fmla="*/ 4 h 129"/>
                <a:gd name="T40" fmla="*/ 20 w 268"/>
                <a:gd name="T41" fmla="*/ 8 h 129"/>
                <a:gd name="T42" fmla="*/ 15 w 268"/>
                <a:gd name="T43" fmla="*/ 15 h 129"/>
                <a:gd name="T44" fmla="*/ 8 w 268"/>
                <a:gd name="T45" fmla="*/ 20 h 129"/>
                <a:gd name="T46" fmla="*/ 4 w 268"/>
                <a:gd name="T47" fmla="*/ 22 h 129"/>
                <a:gd name="T48" fmla="*/ 0 w 268"/>
                <a:gd name="T49" fmla="*/ 22 h 129"/>
                <a:gd name="T50" fmla="*/ 0 w 268"/>
                <a:gd name="T51" fmla="*/ 107 h 129"/>
                <a:gd name="T52" fmla="*/ 0 w 268"/>
                <a:gd name="T53" fmla="*/ 107 h 129"/>
                <a:gd name="T54" fmla="*/ 4 w 268"/>
                <a:gd name="T55" fmla="*/ 107 h 129"/>
                <a:gd name="T56" fmla="*/ 8 w 268"/>
                <a:gd name="T57" fmla="*/ 109 h 129"/>
                <a:gd name="T58" fmla="*/ 15 w 268"/>
                <a:gd name="T59" fmla="*/ 114 h 129"/>
                <a:gd name="T60" fmla="*/ 20 w 268"/>
                <a:gd name="T61" fmla="*/ 121 h 129"/>
                <a:gd name="T62" fmla="*/ 22 w 268"/>
                <a:gd name="T63" fmla="*/ 125 h 129"/>
                <a:gd name="T64" fmla="*/ 22 w 268"/>
                <a:gd name="T65" fmla="*/ 129 h 129"/>
                <a:gd name="T66" fmla="*/ 59 w 268"/>
                <a:gd name="T6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8" h="129">
                  <a:moveTo>
                    <a:pt x="236" y="129"/>
                  </a:moveTo>
                  <a:lnTo>
                    <a:pt x="247" y="129"/>
                  </a:lnTo>
                  <a:lnTo>
                    <a:pt x="247" y="129"/>
                  </a:lnTo>
                  <a:lnTo>
                    <a:pt x="247" y="125"/>
                  </a:lnTo>
                  <a:lnTo>
                    <a:pt x="248" y="121"/>
                  </a:lnTo>
                  <a:lnTo>
                    <a:pt x="253" y="114"/>
                  </a:lnTo>
                  <a:lnTo>
                    <a:pt x="260" y="109"/>
                  </a:lnTo>
                  <a:lnTo>
                    <a:pt x="264" y="107"/>
                  </a:lnTo>
                  <a:lnTo>
                    <a:pt x="268" y="107"/>
                  </a:lnTo>
                  <a:lnTo>
                    <a:pt x="268" y="22"/>
                  </a:lnTo>
                  <a:lnTo>
                    <a:pt x="268" y="22"/>
                  </a:lnTo>
                  <a:lnTo>
                    <a:pt x="264" y="22"/>
                  </a:lnTo>
                  <a:lnTo>
                    <a:pt x="260" y="20"/>
                  </a:lnTo>
                  <a:lnTo>
                    <a:pt x="253" y="15"/>
                  </a:lnTo>
                  <a:lnTo>
                    <a:pt x="248" y="8"/>
                  </a:lnTo>
                  <a:lnTo>
                    <a:pt x="247" y="4"/>
                  </a:lnTo>
                  <a:lnTo>
                    <a:pt x="247" y="0"/>
                  </a:lnTo>
                  <a:lnTo>
                    <a:pt x="22" y="0"/>
                  </a:lnTo>
                  <a:lnTo>
                    <a:pt x="22" y="0"/>
                  </a:lnTo>
                  <a:lnTo>
                    <a:pt x="22" y="4"/>
                  </a:lnTo>
                  <a:lnTo>
                    <a:pt x="20" y="8"/>
                  </a:lnTo>
                  <a:lnTo>
                    <a:pt x="15" y="15"/>
                  </a:lnTo>
                  <a:lnTo>
                    <a:pt x="8" y="20"/>
                  </a:lnTo>
                  <a:lnTo>
                    <a:pt x="4" y="22"/>
                  </a:lnTo>
                  <a:lnTo>
                    <a:pt x="0" y="22"/>
                  </a:lnTo>
                  <a:lnTo>
                    <a:pt x="0" y="107"/>
                  </a:lnTo>
                  <a:lnTo>
                    <a:pt x="0" y="107"/>
                  </a:lnTo>
                  <a:lnTo>
                    <a:pt x="4" y="107"/>
                  </a:lnTo>
                  <a:lnTo>
                    <a:pt x="8" y="109"/>
                  </a:lnTo>
                  <a:lnTo>
                    <a:pt x="15" y="114"/>
                  </a:lnTo>
                  <a:lnTo>
                    <a:pt x="20" y="121"/>
                  </a:lnTo>
                  <a:lnTo>
                    <a:pt x="22" y="125"/>
                  </a:lnTo>
                  <a:lnTo>
                    <a:pt x="22" y="129"/>
                  </a:lnTo>
                  <a:lnTo>
                    <a:pt x="59" y="129"/>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2724"/>
            <p:cNvSpPr>
              <a:spLocks/>
            </p:cNvSpPr>
            <p:nvPr/>
          </p:nvSpPr>
          <p:spPr bwMode="auto">
            <a:xfrm>
              <a:off x="3328988" y="2638426"/>
              <a:ext cx="76200" cy="101600"/>
            </a:xfrm>
            <a:custGeom>
              <a:avLst/>
              <a:gdLst>
                <a:gd name="T0" fmla="*/ 96 w 96"/>
                <a:gd name="T1" fmla="*/ 64 h 129"/>
                <a:gd name="T2" fmla="*/ 96 w 96"/>
                <a:gd name="T3" fmla="*/ 64 h 129"/>
                <a:gd name="T4" fmla="*/ 95 w 96"/>
                <a:gd name="T5" fmla="*/ 78 h 129"/>
                <a:gd name="T6" fmla="*/ 92 w 96"/>
                <a:gd name="T7" fmla="*/ 90 h 129"/>
                <a:gd name="T8" fmla="*/ 88 w 96"/>
                <a:gd name="T9" fmla="*/ 101 h 129"/>
                <a:gd name="T10" fmla="*/ 82 w 96"/>
                <a:gd name="T11" fmla="*/ 110 h 129"/>
                <a:gd name="T12" fmla="*/ 75 w 96"/>
                <a:gd name="T13" fmla="*/ 118 h 129"/>
                <a:gd name="T14" fmla="*/ 67 w 96"/>
                <a:gd name="T15" fmla="*/ 123 h 129"/>
                <a:gd name="T16" fmla="*/ 58 w 96"/>
                <a:gd name="T17" fmla="*/ 127 h 129"/>
                <a:gd name="T18" fmla="*/ 48 w 96"/>
                <a:gd name="T19" fmla="*/ 129 h 129"/>
                <a:gd name="T20" fmla="*/ 48 w 96"/>
                <a:gd name="T21" fmla="*/ 129 h 129"/>
                <a:gd name="T22" fmla="*/ 39 w 96"/>
                <a:gd name="T23" fmla="*/ 127 h 129"/>
                <a:gd name="T24" fmla="*/ 29 w 96"/>
                <a:gd name="T25" fmla="*/ 123 h 129"/>
                <a:gd name="T26" fmla="*/ 21 w 96"/>
                <a:gd name="T27" fmla="*/ 118 h 129"/>
                <a:gd name="T28" fmla="*/ 15 w 96"/>
                <a:gd name="T29" fmla="*/ 110 h 129"/>
                <a:gd name="T30" fmla="*/ 8 w 96"/>
                <a:gd name="T31" fmla="*/ 101 h 129"/>
                <a:gd name="T32" fmla="*/ 4 w 96"/>
                <a:gd name="T33" fmla="*/ 90 h 129"/>
                <a:gd name="T34" fmla="*/ 1 w 96"/>
                <a:gd name="T35" fmla="*/ 78 h 129"/>
                <a:gd name="T36" fmla="*/ 0 w 96"/>
                <a:gd name="T37" fmla="*/ 64 h 129"/>
                <a:gd name="T38" fmla="*/ 0 w 96"/>
                <a:gd name="T39" fmla="*/ 64 h 129"/>
                <a:gd name="T40" fmla="*/ 1 w 96"/>
                <a:gd name="T41" fmla="*/ 51 h 129"/>
                <a:gd name="T42" fmla="*/ 4 w 96"/>
                <a:gd name="T43" fmla="*/ 39 h 129"/>
                <a:gd name="T44" fmla="*/ 8 w 96"/>
                <a:gd name="T45" fmla="*/ 28 h 129"/>
                <a:gd name="T46" fmla="*/ 15 w 96"/>
                <a:gd name="T47" fmla="*/ 19 h 129"/>
                <a:gd name="T48" fmla="*/ 21 w 96"/>
                <a:gd name="T49" fmla="*/ 11 h 129"/>
                <a:gd name="T50" fmla="*/ 29 w 96"/>
                <a:gd name="T51" fmla="*/ 5 h 129"/>
                <a:gd name="T52" fmla="*/ 39 w 96"/>
                <a:gd name="T53" fmla="*/ 1 h 129"/>
                <a:gd name="T54" fmla="*/ 48 w 96"/>
                <a:gd name="T55" fmla="*/ 0 h 129"/>
                <a:gd name="T56" fmla="*/ 48 w 96"/>
                <a:gd name="T57" fmla="*/ 0 h 129"/>
                <a:gd name="T58" fmla="*/ 58 w 96"/>
                <a:gd name="T59" fmla="*/ 1 h 129"/>
                <a:gd name="T60" fmla="*/ 67 w 96"/>
                <a:gd name="T61" fmla="*/ 5 h 129"/>
                <a:gd name="T62" fmla="*/ 75 w 96"/>
                <a:gd name="T63" fmla="*/ 11 h 129"/>
                <a:gd name="T64" fmla="*/ 82 w 96"/>
                <a:gd name="T65" fmla="*/ 19 h 129"/>
                <a:gd name="T66" fmla="*/ 88 w 96"/>
                <a:gd name="T67" fmla="*/ 28 h 129"/>
                <a:gd name="T68" fmla="*/ 92 w 96"/>
                <a:gd name="T69" fmla="*/ 39 h 129"/>
                <a:gd name="T70" fmla="*/ 95 w 96"/>
                <a:gd name="T71" fmla="*/ 51 h 129"/>
                <a:gd name="T72" fmla="*/ 96 w 96"/>
                <a:gd name="T73" fmla="*/ 64 h 129"/>
                <a:gd name="T74" fmla="*/ 96 w 96"/>
                <a:gd name="T75"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 h="129">
                  <a:moveTo>
                    <a:pt x="96" y="64"/>
                  </a:moveTo>
                  <a:lnTo>
                    <a:pt x="96" y="64"/>
                  </a:lnTo>
                  <a:lnTo>
                    <a:pt x="95" y="78"/>
                  </a:lnTo>
                  <a:lnTo>
                    <a:pt x="92" y="90"/>
                  </a:lnTo>
                  <a:lnTo>
                    <a:pt x="88" y="101"/>
                  </a:lnTo>
                  <a:lnTo>
                    <a:pt x="82" y="110"/>
                  </a:lnTo>
                  <a:lnTo>
                    <a:pt x="75" y="118"/>
                  </a:lnTo>
                  <a:lnTo>
                    <a:pt x="67" y="123"/>
                  </a:lnTo>
                  <a:lnTo>
                    <a:pt x="58" y="127"/>
                  </a:lnTo>
                  <a:lnTo>
                    <a:pt x="48" y="129"/>
                  </a:lnTo>
                  <a:lnTo>
                    <a:pt x="48" y="129"/>
                  </a:lnTo>
                  <a:lnTo>
                    <a:pt x="39" y="127"/>
                  </a:lnTo>
                  <a:lnTo>
                    <a:pt x="29" y="123"/>
                  </a:lnTo>
                  <a:lnTo>
                    <a:pt x="21" y="118"/>
                  </a:lnTo>
                  <a:lnTo>
                    <a:pt x="15" y="110"/>
                  </a:lnTo>
                  <a:lnTo>
                    <a:pt x="8" y="101"/>
                  </a:lnTo>
                  <a:lnTo>
                    <a:pt x="4" y="90"/>
                  </a:lnTo>
                  <a:lnTo>
                    <a:pt x="1" y="78"/>
                  </a:lnTo>
                  <a:lnTo>
                    <a:pt x="0" y="64"/>
                  </a:lnTo>
                  <a:lnTo>
                    <a:pt x="0" y="64"/>
                  </a:lnTo>
                  <a:lnTo>
                    <a:pt x="1" y="51"/>
                  </a:lnTo>
                  <a:lnTo>
                    <a:pt x="4" y="39"/>
                  </a:lnTo>
                  <a:lnTo>
                    <a:pt x="8" y="28"/>
                  </a:lnTo>
                  <a:lnTo>
                    <a:pt x="15" y="19"/>
                  </a:lnTo>
                  <a:lnTo>
                    <a:pt x="21" y="11"/>
                  </a:lnTo>
                  <a:lnTo>
                    <a:pt x="29" y="5"/>
                  </a:lnTo>
                  <a:lnTo>
                    <a:pt x="39" y="1"/>
                  </a:lnTo>
                  <a:lnTo>
                    <a:pt x="48" y="0"/>
                  </a:lnTo>
                  <a:lnTo>
                    <a:pt x="48" y="0"/>
                  </a:lnTo>
                  <a:lnTo>
                    <a:pt x="58" y="1"/>
                  </a:lnTo>
                  <a:lnTo>
                    <a:pt x="67" y="5"/>
                  </a:lnTo>
                  <a:lnTo>
                    <a:pt x="75" y="11"/>
                  </a:lnTo>
                  <a:lnTo>
                    <a:pt x="82" y="19"/>
                  </a:lnTo>
                  <a:lnTo>
                    <a:pt x="88" y="28"/>
                  </a:lnTo>
                  <a:lnTo>
                    <a:pt x="92" y="39"/>
                  </a:lnTo>
                  <a:lnTo>
                    <a:pt x="95" y="51"/>
                  </a:lnTo>
                  <a:lnTo>
                    <a:pt x="96" y="64"/>
                  </a:lnTo>
                  <a:lnTo>
                    <a:pt x="96" y="64"/>
                  </a:lnTo>
                  <a:close/>
                </a:path>
              </a:pathLst>
            </a:custGeom>
            <a:solidFill>
              <a:srgbClr val="32B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2725"/>
            <p:cNvSpPr>
              <a:spLocks/>
            </p:cNvSpPr>
            <p:nvPr/>
          </p:nvSpPr>
          <p:spPr bwMode="auto">
            <a:xfrm>
              <a:off x="3328988" y="2638426"/>
              <a:ext cx="76200" cy="93663"/>
            </a:xfrm>
            <a:custGeom>
              <a:avLst/>
              <a:gdLst>
                <a:gd name="T0" fmla="*/ 94 w 96"/>
                <a:gd name="T1" fmla="*/ 86 h 118"/>
                <a:gd name="T2" fmla="*/ 94 w 96"/>
                <a:gd name="T3" fmla="*/ 86 h 118"/>
                <a:gd name="T4" fmla="*/ 95 w 96"/>
                <a:gd name="T5" fmla="*/ 75 h 118"/>
                <a:gd name="T6" fmla="*/ 96 w 96"/>
                <a:gd name="T7" fmla="*/ 64 h 118"/>
                <a:gd name="T8" fmla="*/ 96 w 96"/>
                <a:gd name="T9" fmla="*/ 64 h 118"/>
                <a:gd name="T10" fmla="*/ 95 w 96"/>
                <a:gd name="T11" fmla="*/ 51 h 118"/>
                <a:gd name="T12" fmla="*/ 92 w 96"/>
                <a:gd name="T13" fmla="*/ 39 h 118"/>
                <a:gd name="T14" fmla="*/ 88 w 96"/>
                <a:gd name="T15" fmla="*/ 28 h 118"/>
                <a:gd name="T16" fmla="*/ 82 w 96"/>
                <a:gd name="T17" fmla="*/ 19 h 118"/>
                <a:gd name="T18" fmla="*/ 75 w 96"/>
                <a:gd name="T19" fmla="*/ 11 h 118"/>
                <a:gd name="T20" fmla="*/ 67 w 96"/>
                <a:gd name="T21" fmla="*/ 5 h 118"/>
                <a:gd name="T22" fmla="*/ 58 w 96"/>
                <a:gd name="T23" fmla="*/ 1 h 118"/>
                <a:gd name="T24" fmla="*/ 48 w 96"/>
                <a:gd name="T25" fmla="*/ 0 h 118"/>
                <a:gd name="T26" fmla="*/ 48 w 96"/>
                <a:gd name="T27" fmla="*/ 0 h 118"/>
                <a:gd name="T28" fmla="*/ 39 w 96"/>
                <a:gd name="T29" fmla="*/ 1 h 118"/>
                <a:gd name="T30" fmla="*/ 29 w 96"/>
                <a:gd name="T31" fmla="*/ 5 h 118"/>
                <a:gd name="T32" fmla="*/ 21 w 96"/>
                <a:gd name="T33" fmla="*/ 11 h 118"/>
                <a:gd name="T34" fmla="*/ 15 w 96"/>
                <a:gd name="T35" fmla="*/ 19 h 118"/>
                <a:gd name="T36" fmla="*/ 8 w 96"/>
                <a:gd name="T37" fmla="*/ 28 h 118"/>
                <a:gd name="T38" fmla="*/ 4 w 96"/>
                <a:gd name="T39" fmla="*/ 39 h 118"/>
                <a:gd name="T40" fmla="*/ 1 w 96"/>
                <a:gd name="T41" fmla="*/ 51 h 118"/>
                <a:gd name="T42" fmla="*/ 0 w 96"/>
                <a:gd name="T43" fmla="*/ 64 h 118"/>
                <a:gd name="T44" fmla="*/ 0 w 96"/>
                <a:gd name="T45" fmla="*/ 64 h 118"/>
                <a:gd name="T46" fmla="*/ 0 w 96"/>
                <a:gd name="T47" fmla="*/ 72 h 118"/>
                <a:gd name="T48" fmla="*/ 1 w 96"/>
                <a:gd name="T49" fmla="*/ 80 h 118"/>
                <a:gd name="T50" fmla="*/ 5 w 96"/>
                <a:gd name="T51" fmla="*/ 95 h 118"/>
                <a:gd name="T52" fmla="*/ 13 w 96"/>
                <a:gd name="T53" fmla="*/ 109 h 118"/>
                <a:gd name="T54" fmla="*/ 17 w 96"/>
                <a:gd name="T55" fmla="*/ 114 h 118"/>
                <a:gd name="T56" fmla="*/ 21 w 96"/>
                <a:gd name="T5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6" h="118">
                  <a:moveTo>
                    <a:pt x="94" y="86"/>
                  </a:moveTo>
                  <a:lnTo>
                    <a:pt x="94" y="86"/>
                  </a:lnTo>
                  <a:lnTo>
                    <a:pt x="95" y="75"/>
                  </a:lnTo>
                  <a:lnTo>
                    <a:pt x="96" y="64"/>
                  </a:lnTo>
                  <a:lnTo>
                    <a:pt x="96" y="64"/>
                  </a:lnTo>
                  <a:lnTo>
                    <a:pt x="95" y="51"/>
                  </a:lnTo>
                  <a:lnTo>
                    <a:pt x="92" y="39"/>
                  </a:lnTo>
                  <a:lnTo>
                    <a:pt x="88" y="28"/>
                  </a:lnTo>
                  <a:lnTo>
                    <a:pt x="82" y="19"/>
                  </a:lnTo>
                  <a:lnTo>
                    <a:pt x="75" y="11"/>
                  </a:lnTo>
                  <a:lnTo>
                    <a:pt x="67" y="5"/>
                  </a:lnTo>
                  <a:lnTo>
                    <a:pt x="58" y="1"/>
                  </a:lnTo>
                  <a:lnTo>
                    <a:pt x="48" y="0"/>
                  </a:lnTo>
                  <a:lnTo>
                    <a:pt x="48" y="0"/>
                  </a:lnTo>
                  <a:lnTo>
                    <a:pt x="39" y="1"/>
                  </a:lnTo>
                  <a:lnTo>
                    <a:pt x="29" y="5"/>
                  </a:lnTo>
                  <a:lnTo>
                    <a:pt x="21" y="11"/>
                  </a:lnTo>
                  <a:lnTo>
                    <a:pt x="15" y="19"/>
                  </a:lnTo>
                  <a:lnTo>
                    <a:pt x="8" y="28"/>
                  </a:lnTo>
                  <a:lnTo>
                    <a:pt x="4" y="39"/>
                  </a:lnTo>
                  <a:lnTo>
                    <a:pt x="1" y="51"/>
                  </a:lnTo>
                  <a:lnTo>
                    <a:pt x="0" y="64"/>
                  </a:lnTo>
                  <a:lnTo>
                    <a:pt x="0" y="64"/>
                  </a:lnTo>
                  <a:lnTo>
                    <a:pt x="0" y="72"/>
                  </a:lnTo>
                  <a:lnTo>
                    <a:pt x="1" y="80"/>
                  </a:lnTo>
                  <a:lnTo>
                    <a:pt x="5" y="95"/>
                  </a:lnTo>
                  <a:lnTo>
                    <a:pt x="13" y="109"/>
                  </a:lnTo>
                  <a:lnTo>
                    <a:pt x="17" y="114"/>
                  </a:lnTo>
                  <a:lnTo>
                    <a:pt x="21" y="118"/>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2726"/>
            <p:cNvSpPr>
              <a:spLocks/>
            </p:cNvSpPr>
            <p:nvPr/>
          </p:nvSpPr>
          <p:spPr bwMode="auto">
            <a:xfrm>
              <a:off x="3430588" y="2681289"/>
              <a:ext cx="17463" cy="17463"/>
            </a:xfrm>
            <a:custGeom>
              <a:avLst/>
              <a:gdLst>
                <a:gd name="T0" fmla="*/ 21 w 21"/>
                <a:gd name="T1" fmla="*/ 10 h 21"/>
                <a:gd name="T2" fmla="*/ 21 w 21"/>
                <a:gd name="T3" fmla="*/ 10 h 21"/>
                <a:gd name="T4" fmla="*/ 20 w 21"/>
                <a:gd name="T5" fmla="*/ 14 h 21"/>
                <a:gd name="T6" fmla="*/ 18 w 21"/>
                <a:gd name="T7" fmla="*/ 18 h 21"/>
                <a:gd name="T8" fmla="*/ 14 w 21"/>
                <a:gd name="T9" fmla="*/ 20 h 21"/>
                <a:gd name="T10" fmla="*/ 10 w 21"/>
                <a:gd name="T11" fmla="*/ 21 h 21"/>
                <a:gd name="T12" fmla="*/ 10 w 21"/>
                <a:gd name="T13" fmla="*/ 21 h 21"/>
                <a:gd name="T14" fmla="*/ 6 w 21"/>
                <a:gd name="T15" fmla="*/ 20 h 21"/>
                <a:gd name="T16" fmla="*/ 2 w 21"/>
                <a:gd name="T17" fmla="*/ 18 h 21"/>
                <a:gd name="T18" fmla="*/ 1 w 21"/>
                <a:gd name="T19" fmla="*/ 14 h 21"/>
                <a:gd name="T20" fmla="*/ 0 w 21"/>
                <a:gd name="T21" fmla="*/ 10 h 21"/>
                <a:gd name="T22" fmla="*/ 0 w 21"/>
                <a:gd name="T23" fmla="*/ 10 h 21"/>
                <a:gd name="T24" fmla="*/ 1 w 21"/>
                <a:gd name="T25" fmla="*/ 6 h 21"/>
                <a:gd name="T26" fmla="*/ 2 w 21"/>
                <a:gd name="T27" fmla="*/ 2 h 21"/>
                <a:gd name="T28" fmla="*/ 6 w 21"/>
                <a:gd name="T29" fmla="*/ 1 h 21"/>
                <a:gd name="T30" fmla="*/ 10 w 21"/>
                <a:gd name="T31" fmla="*/ 0 h 21"/>
                <a:gd name="T32" fmla="*/ 10 w 21"/>
                <a:gd name="T33" fmla="*/ 0 h 21"/>
                <a:gd name="T34" fmla="*/ 14 w 21"/>
                <a:gd name="T35" fmla="*/ 1 h 21"/>
                <a:gd name="T36" fmla="*/ 18 w 21"/>
                <a:gd name="T37" fmla="*/ 2 h 21"/>
                <a:gd name="T38" fmla="*/ 20 w 21"/>
                <a:gd name="T39" fmla="*/ 6 h 21"/>
                <a:gd name="T40" fmla="*/ 21 w 21"/>
                <a:gd name="T41" fmla="*/ 10 h 21"/>
                <a:gd name="T42" fmla="*/ 21 w 21"/>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1">
                  <a:moveTo>
                    <a:pt x="21" y="10"/>
                  </a:moveTo>
                  <a:lnTo>
                    <a:pt x="21" y="10"/>
                  </a:lnTo>
                  <a:lnTo>
                    <a:pt x="20" y="14"/>
                  </a:lnTo>
                  <a:lnTo>
                    <a:pt x="18" y="18"/>
                  </a:lnTo>
                  <a:lnTo>
                    <a:pt x="14" y="20"/>
                  </a:lnTo>
                  <a:lnTo>
                    <a:pt x="10" y="21"/>
                  </a:lnTo>
                  <a:lnTo>
                    <a:pt x="10" y="21"/>
                  </a:lnTo>
                  <a:lnTo>
                    <a:pt x="6" y="20"/>
                  </a:lnTo>
                  <a:lnTo>
                    <a:pt x="2" y="18"/>
                  </a:lnTo>
                  <a:lnTo>
                    <a:pt x="1" y="14"/>
                  </a:lnTo>
                  <a:lnTo>
                    <a:pt x="0" y="10"/>
                  </a:lnTo>
                  <a:lnTo>
                    <a:pt x="0" y="10"/>
                  </a:lnTo>
                  <a:lnTo>
                    <a:pt x="1" y="6"/>
                  </a:lnTo>
                  <a:lnTo>
                    <a:pt x="2" y="2"/>
                  </a:lnTo>
                  <a:lnTo>
                    <a:pt x="6" y="1"/>
                  </a:lnTo>
                  <a:lnTo>
                    <a:pt x="10" y="0"/>
                  </a:lnTo>
                  <a:lnTo>
                    <a:pt x="10" y="0"/>
                  </a:lnTo>
                  <a:lnTo>
                    <a:pt x="14" y="1"/>
                  </a:lnTo>
                  <a:lnTo>
                    <a:pt x="18" y="2"/>
                  </a:lnTo>
                  <a:lnTo>
                    <a:pt x="20" y="6"/>
                  </a:lnTo>
                  <a:lnTo>
                    <a:pt x="21" y="10"/>
                  </a:lnTo>
                  <a:lnTo>
                    <a:pt x="21"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37" name="Freeform 2727"/>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2728"/>
            <p:cNvSpPr>
              <a:spLocks/>
            </p:cNvSpPr>
            <p:nvPr/>
          </p:nvSpPr>
          <p:spPr bwMode="auto">
            <a:xfrm>
              <a:off x="3371851" y="2805114"/>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2729"/>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2730"/>
            <p:cNvSpPr>
              <a:spLocks/>
            </p:cNvSpPr>
            <p:nvPr/>
          </p:nvSpPr>
          <p:spPr bwMode="auto">
            <a:xfrm>
              <a:off x="3371851" y="2787651"/>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2731"/>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2732"/>
            <p:cNvSpPr>
              <a:spLocks/>
            </p:cNvSpPr>
            <p:nvPr/>
          </p:nvSpPr>
          <p:spPr bwMode="auto">
            <a:xfrm>
              <a:off x="3371851" y="2770189"/>
              <a:ext cx="58738" cy="30163"/>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6 h 38"/>
                <a:gd name="T16" fmla="*/ 37 w 75"/>
                <a:gd name="T17" fmla="*/ 38 h 38"/>
                <a:gd name="T18" fmla="*/ 37 w 75"/>
                <a:gd name="T19" fmla="*/ 38 h 38"/>
                <a:gd name="T20" fmla="*/ 52 w 75"/>
                <a:gd name="T21" fmla="*/ 36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6"/>
                  </a:lnTo>
                  <a:lnTo>
                    <a:pt x="37" y="38"/>
                  </a:lnTo>
                  <a:lnTo>
                    <a:pt x="37" y="38"/>
                  </a:lnTo>
                  <a:lnTo>
                    <a:pt x="52" y="36"/>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2733"/>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2734"/>
            <p:cNvSpPr>
              <a:spLocks/>
            </p:cNvSpPr>
            <p:nvPr/>
          </p:nvSpPr>
          <p:spPr bwMode="auto">
            <a:xfrm>
              <a:off x="3371851" y="2752726"/>
              <a:ext cx="58738"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1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1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1"/>
                  </a:lnTo>
                  <a:lnTo>
                    <a:pt x="10" y="32"/>
                  </a:lnTo>
                  <a:lnTo>
                    <a:pt x="22" y="36"/>
                  </a:lnTo>
                  <a:lnTo>
                    <a:pt x="37" y="37"/>
                  </a:lnTo>
                  <a:lnTo>
                    <a:pt x="37" y="37"/>
                  </a:lnTo>
                  <a:lnTo>
                    <a:pt x="52" y="36"/>
                  </a:lnTo>
                  <a:lnTo>
                    <a:pt x="64" y="32"/>
                  </a:lnTo>
                  <a:lnTo>
                    <a:pt x="68" y="31"/>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2735"/>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2736"/>
            <p:cNvSpPr>
              <a:spLocks/>
            </p:cNvSpPr>
            <p:nvPr/>
          </p:nvSpPr>
          <p:spPr bwMode="auto">
            <a:xfrm>
              <a:off x="3311526" y="2795589"/>
              <a:ext cx="60325" cy="30163"/>
            </a:xfrm>
            <a:custGeom>
              <a:avLst/>
              <a:gdLst>
                <a:gd name="T0" fmla="*/ 0 w 76"/>
                <a:gd name="T1" fmla="*/ 0 h 38"/>
                <a:gd name="T2" fmla="*/ 0 w 76"/>
                <a:gd name="T3" fmla="*/ 22 h 38"/>
                <a:gd name="T4" fmla="*/ 0 w 76"/>
                <a:gd name="T5" fmla="*/ 22 h 38"/>
                <a:gd name="T6" fmla="*/ 2 w 76"/>
                <a:gd name="T7" fmla="*/ 24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4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4"/>
                  </a:lnTo>
                  <a:lnTo>
                    <a:pt x="3" y="29"/>
                  </a:lnTo>
                  <a:lnTo>
                    <a:pt x="7" y="31"/>
                  </a:lnTo>
                  <a:lnTo>
                    <a:pt x="11" y="33"/>
                  </a:lnTo>
                  <a:lnTo>
                    <a:pt x="23" y="37"/>
                  </a:lnTo>
                  <a:lnTo>
                    <a:pt x="38" y="38"/>
                  </a:lnTo>
                  <a:lnTo>
                    <a:pt x="38" y="38"/>
                  </a:lnTo>
                  <a:lnTo>
                    <a:pt x="53" y="37"/>
                  </a:lnTo>
                  <a:lnTo>
                    <a:pt x="65" y="33"/>
                  </a:lnTo>
                  <a:lnTo>
                    <a:pt x="69" y="31"/>
                  </a:lnTo>
                  <a:lnTo>
                    <a:pt x="73" y="29"/>
                  </a:lnTo>
                  <a:lnTo>
                    <a:pt x="74" y="24"/>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2737"/>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 name="T34" fmla="*/ 0 w 76"/>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Freeform 2738"/>
            <p:cNvSpPr>
              <a:spLocks/>
            </p:cNvSpPr>
            <p:nvPr/>
          </p:nvSpPr>
          <p:spPr bwMode="auto">
            <a:xfrm>
              <a:off x="3311526" y="2778126"/>
              <a:ext cx="60325" cy="30163"/>
            </a:xfrm>
            <a:custGeom>
              <a:avLst/>
              <a:gdLst>
                <a:gd name="T0" fmla="*/ 0 w 76"/>
                <a:gd name="T1" fmla="*/ 0 h 37"/>
                <a:gd name="T2" fmla="*/ 0 w 76"/>
                <a:gd name="T3" fmla="*/ 21 h 37"/>
                <a:gd name="T4" fmla="*/ 0 w 76"/>
                <a:gd name="T5" fmla="*/ 21 h 37"/>
                <a:gd name="T6" fmla="*/ 2 w 76"/>
                <a:gd name="T7" fmla="*/ 24 h 37"/>
                <a:gd name="T8" fmla="*/ 3 w 76"/>
                <a:gd name="T9" fmla="*/ 28 h 37"/>
                <a:gd name="T10" fmla="*/ 7 w 76"/>
                <a:gd name="T11" fmla="*/ 31 h 37"/>
                <a:gd name="T12" fmla="*/ 11 w 76"/>
                <a:gd name="T13" fmla="*/ 32 h 37"/>
                <a:gd name="T14" fmla="*/ 23 w 76"/>
                <a:gd name="T15" fmla="*/ 36 h 37"/>
                <a:gd name="T16" fmla="*/ 38 w 76"/>
                <a:gd name="T17" fmla="*/ 37 h 37"/>
                <a:gd name="T18" fmla="*/ 38 w 76"/>
                <a:gd name="T19" fmla="*/ 37 h 37"/>
                <a:gd name="T20" fmla="*/ 53 w 76"/>
                <a:gd name="T21" fmla="*/ 36 h 37"/>
                <a:gd name="T22" fmla="*/ 65 w 76"/>
                <a:gd name="T23" fmla="*/ 32 h 37"/>
                <a:gd name="T24" fmla="*/ 69 w 76"/>
                <a:gd name="T25" fmla="*/ 31 h 37"/>
                <a:gd name="T26" fmla="*/ 73 w 76"/>
                <a:gd name="T27" fmla="*/ 28 h 37"/>
                <a:gd name="T28" fmla="*/ 74 w 76"/>
                <a:gd name="T29" fmla="*/ 24 h 37"/>
                <a:gd name="T30" fmla="*/ 76 w 76"/>
                <a:gd name="T31" fmla="*/ 21 h 37"/>
                <a:gd name="T32" fmla="*/ 76 w 76"/>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7">
                  <a:moveTo>
                    <a:pt x="0" y="0"/>
                  </a:moveTo>
                  <a:lnTo>
                    <a:pt x="0" y="21"/>
                  </a:lnTo>
                  <a:lnTo>
                    <a:pt x="0" y="21"/>
                  </a:lnTo>
                  <a:lnTo>
                    <a:pt x="2" y="24"/>
                  </a:lnTo>
                  <a:lnTo>
                    <a:pt x="3" y="28"/>
                  </a:lnTo>
                  <a:lnTo>
                    <a:pt x="7" y="31"/>
                  </a:lnTo>
                  <a:lnTo>
                    <a:pt x="11" y="32"/>
                  </a:lnTo>
                  <a:lnTo>
                    <a:pt x="23" y="36"/>
                  </a:lnTo>
                  <a:lnTo>
                    <a:pt x="38" y="37"/>
                  </a:lnTo>
                  <a:lnTo>
                    <a:pt x="38" y="37"/>
                  </a:lnTo>
                  <a:lnTo>
                    <a:pt x="53" y="36"/>
                  </a:lnTo>
                  <a:lnTo>
                    <a:pt x="65" y="32"/>
                  </a:lnTo>
                  <a:lnTo>
                    <a:pt x="69" y="31"/>
                  </a:lnTo>
                  <a:lnTo>
                    <a:pt x="73" y="28"/>
                  </a:lnTo>
                  <a:lnTo>
                    <a:pt x="74" y="24"/>
                  </a:lnTo>
                  <a:lnTo>
                    <a:pt x="76" y="21"/>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2739"/>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 name="T34" fmla="*/ 0 w 75"/>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2740"/>
            <p:cNvSpPr>
              <a:spLocks/>
            </p:cNvSpPr>
            <p:nvPr/>
          </p:nvSpPr>
          <p:spPr bwMode="auto">
            <a:xfrm>
              <a:off x="3371851" y="2736851"/>
              <a:ext cx="58738" cy="28575"/>
            </a:xfrm>
            <a:custGeom>
              <a:avLst/>
              <a:gdLst>
                <a:gd name="T0" fmla="*/ 0 w 75"/>
                <a:gd name="T1" fmla="*/ 0 h 38"/>
                <a:gd name="T2" fmla="*/ 0 w 75"/>
                <a:gd name="T3" fmla="*/ 22 h 38"/>
                <a:gd name="T4" fmla="*/ 0 w 75"/>
                <a:gd name="T5" fmla="*/ 22 h 38"/>
                <a:gd name="T6" fmla="*/ 1 w 75"/>
                <a:gd name="T7" fmla="*/ 24 h 38"/>
                <a:gd name="T8" fmla="*/ 2 w 75"/>
                <a:gd name="T9" fmla="*/ 28 h 38"/>
                <a:gd name="T10" fmla="*/ 6 w 75"/>
                <a:gd name="T11" fmla="*/ 31 h 38"/>
                <a:gd name="T12" fmla="*/ 10 w 75"/>
                <a:gd name="T13" fmla="*/ 32 h 38"/>
                <a:gd name="T14" fmla="*/ 22 w 75"/>
                <a:gd name="T15" fmla="*/ 37 h 38"/>
                <a:gd name="T16" fmla="*/ 37 w 75"/>
                <a:gd name="T17" fmla="*/ 38 h 38"/>
                <a:gd name="T18" fmla="*/ 37 w 75"/>
                <a:gd name="T19" fmla="*/ 38 h 38"/>
                <a:gd name="T20" fmla="*/ 52 w 75"/>
                <a:gd name="T21" fmla="*/ 37 h 38"/>
                <a:gd name="T22" fmla="*/ 64 w 75"/>
                <a:gd name="T23" fmla="*/ 32 h 38"/>
                <a:gd name="T24" fmla="*/ 68 w 75"/>
                <a:gd name="T25" fmla="*/ 31 h 38"/>
                <a:gd name="T26" fmla="*/ 72 w 75"/>
                <a:gd name="T27" fmla="*/ 28 h 38"/>
                <a:gd name="T28" fmla="*/ 73 w 75"/>
                <a:gd name="T29" fmla="*/ 24 h 38"/>
                <a:gd name="T30" fmla="*/ 75 w 75"/>
                <a:gd name="T31" fmla="*/ 22 h 38"/>
                <a:gd name="T32" fmla="*/ 75 w 75"/>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8">
                  <a:moveTo>
                    <a:pt x="0" y="0"/>
                  </a:moveTo>
                  <a:lnTo>
                    <a:pt x="0" y="22"/>
                  </a:lnTo>
                  <a:lnTo>
                    <a:pt x="0" y="22"/>
                  </a:lnTo>
                  <a:lnTo>
                    <a:pt x="1" y="24"/>
                  </a:lnTo>
                  <a:lnTo>
                    <a:pt x="2" y="28"/>
                  </a:lnTo>
                  <a:lnTo>
                    <a:pt x="6" y="31"/>
                  </a:lnTo>
                  <a:lnTo>
                    <a:pt x="10" y="32"/>
                  </a:lnTo>
                  <a:lnTo>
                    <a:pt x="22" y="37"/>
                  </a:lnTo>
                  <a:lnTo>
                    <a:pt x="37" y="38"/>
                  </a:lnTo>
                  <a:lnTo>
                    <a:pt x="37" y="38"/>
                  </a:lnTo>
                  <a:lnTo>
                    <a:pt x="52" y="37"/>
                  </a:lnTo>
                  <a:lnTo>
                    <a:pt x="64" y="32"/>
                  </a:lnTo>
                  <a:lnTo>
                    <a:pt x="68" y="31"/>
                  </a:lnTo>
                  <a:lnTo>
                    <a:pt x="72" y="28"/>
                  </a:lnTo>
                  <a:lnTo>
                    <a:pt x="73" y="24"/>
                  </a:lnTo>
                  <a:lnTo>
                    <a:pt x="75" y="22"/>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2741"/>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 name="T34" fmla="*/ 0 w 76"/>
                <a:gd name="T3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2742"/>
            <p:cNvSpPr>
              <a:spLocks/>
            </p:cNvSpPr>
            <p:nvPr/>
          </p:nvSpPr>
          <p:spPr bwMode="auto">
            <a:xfrm>
              <a:off x="3311526" y="2762251"/>
              <a:ext cx="60325" cy="30163"/>
            </a:xfrm>
            <a:custGeom>
              <a:avLst/>
              <a:gdLst>
                <a:gd name="T0" fmla="*/ 0 w 76"/>
                <a:gd name="T1" fmla="*/ 0 h 38"/>
                <a:gd name="T2" fmla="*/ 0 w 76"/>
                <a:gd name="T3" fmla="*/ 22 h 38"/>
                <a:gd name="T4" fmla="*/ 0 w 76"/>
                <a:gd name="T5" fmla="*/ 22 h 38"/>
                <a:gd name="T6" fmla="*/ 2 w 76"/>
                <a:gd name="T7" fmla="*/ 25 h 38"/>
                <a:gd name="T8" fmla="*/ 3 w 76"/>
                <a:gd name="T9" fmla="*/ 29 h 38"/>
                <a:gd name="T10" fmla="*/ 7 w 76"/>
                <a:gd name="T11" fmla="*/ 31 h 38"/>
                <a:gd name="T12" fmla="*/ 11 w 76"/>
                <a:gd name="T13" fmla="*/ 33 h 38"/>
                <a:gd name="T14" fmla="*/ 23 w 76"/>
                <a:gd name="T15" fmla="*/ 37 h 38"/>
                <a:gd name="T16" fmla="*/ 38 w 76"/>
                <a:gd name="T17" fmla="*/ 38 h 38"/>
                <a:gd name="T18" fmla="*/ 38 w 76"/>
                <a:gd name="T19" fmla="*/ 38 h 38"/>
                <a:gd name="T20" fmla="*/ 53 w 76"/>
                <a:gd name="T21" fmla="*/ 37 h 38"/>
                <a:gd name="T22" fmla="*/ 65 w 76"/>
                <a:gd name="T23" fmla="*/ 33 h 38"/>
                <a:gd name="T24" fmla="*/ 69 w 76"/>
                <a:gd name="T25" fmla="*/ 31 h 38"/>
                <a:gd name="T26" fmla="*/ 73 w 76"/>
                <a:gd name="T27" fmla="*/ 29 h 38"/>
                <a:gd name="T28" fmla="*/ 74 w 76"/>
                <a:gd name="T29" fmla="*/ 25 h 38"/>
                <a:gd name="T30" fmla="*/ 76 w 76"/>
                <a:gd name="T31" fmla="*/ 22 h 38"/>
                <a:gd name="T32" fmla="*/ 76 w 76"/>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38">
                  <a:moveTo>
                    <a:pt x="0" y="0"/>
                  </a:moveTo>
                  <a:lnTo>
                    <a:pt x="0" y="22"/>
                  </a:lnTo>
                  <a:lnTo>
                    <a:pt x="0" y="22"/>
                  </a:lnTo>
                  <a:lnTo>
                    <a:pt x="2" y="25"/>
                  </a:lnTo>
                  <a:lnTo>
                    <a:pt x="3" y="29"/>
                  </a:lnTo>
                  <a:lnTo>
                    <a:pt x="7" y="31"/>
                  </a:lnTo>
                  <a:lnTo>
                    <a:pt x="11" y="33"/>
                  </a:lnTo>
                  <a:lnTo>
                    <a:pt x="23" y="37"/>
                  </a:lnTo>
                  <a:lnTo>
                    <a:pt x="38" y="38"/>
                  </a:lnTo>
                  <a:lnTo>
                    <a:pt x="38" y="38"/>
                  </a:lnTo>
                  <a:lnTo>
                    <a:pt x="53" y="37"/>
                  </a:lnTo>
                  <a:lnTo>
                    <a:pt x="65" y="33"/>
                  </a:lnTo>
                  <a:lnTo>
                    <a:pt x="69" y="31"/>
                  </a:lnTo>
                  <a:lnTo>
                    <a:pt x="73" y="29"/>
                  </a:lnTo>
                  <a:lnTo>
                    <a:pt x="74" y="25"/>
                  </a:lnTo>
                  <a:lnTo>
                    <a:pt x="76" y="22"/>
                  </a:lnTo>
                  <a:lnTo>
                    <a:pt x="76"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2743"/>
            <p:cNvSpPr>
              <a:spLocks/>
            </p:cNvSpPr>
            <p:nvPr/>
          </p:nvSpPr>
          <p:spPr bwMode="auto">
            <a:xfrm>
              <a:off x="3311526" y="2749551"/>
              <a:ext cx="60325" cy="25400"/>
            </a:xfrm>
            <a:custGeom>
              <a:avLst/>
              <a:gdLst>
                <a:gd name="T0" fmla="*/ 76 w 76"/>
                <a:gd name="T1" fmla="*/ 16 h 33"/>
                <a:gd name="T2" fmla="*/ 76 w 76"/>
                <a:gd name="T3" fmla="*/ 16 h 33"/>
                <a:gd name="T4" fmla="*/ 74 w 76"/>
                <a:gd name="T5" fmla="*/ 19 h 33"/>
                <a:gd name="T6" fmla="*/ 73 w 76"/>
                <a:gd name="T7" fmla="*/ 23 h 33"/>
                <a:gd name="T8" fmla="*/ 69 w 76"/>
                <a:gd name="T9" fmla="*/ 26 h 33"/>
                <a:gd name="T10" fmla="*/ 65 w 76"/>
                <a:gd name="T11" fmla="*/ 27 h 33"/>
                <a:gd name="T12" fmla="*/ 53 w 76"/>
                <a:gd name="T13" fmla="*/ 31 h 33"/>
                <a:gd name="T14" fmla="*/ 38 w 76"/>
                <a:gd name="T15" fmla="*/ 33 h 33"/>
                <a:gd name="T16" fmla="*/ 38 w 76"/>
                <a:gd name="T17" fmla="*/ 33 h 33"/>
                <a:gd name="T18" fmla="*/ 23 w 76"/>
                <a:gd name="T19" fmla="*/ 31 h 33"/>
                <a:gd name="T20" fmla="*/ 11 w 76"/>
                <a:gd name="T21" fmla="*/ 27 h 33"/>
                <a:gd name="T22" fmla="*/ 7 w 76"/>
                <a:gd name="T23" fmla="*/ 26 h 33"/>
                <a:gd name="T24" fmla="*/ 3 w 76"/>
                <a:gd name="T25" fmla="*/ 23 h 33"/>
                <a:gd name="T26" fmla="*/ 2 w 76"/>
                <a:gd name="T27" fmla="*/ 19 h 33"/>
                <a:gd name="T28" fmla="*/ 0 w 76"/>
                <a:gd name="T29" fmla="*/ 16 h 33"/>
                <a:gd name="T30" fmla="*/ 0 w 76"/>
                <a:gd name="T31" fmla="*/ 16 h 33"/>
                <a:gd name="T32" fmla="*/ 2 w 76"/>
                <a:gd name="T33" fmla="*/ 14 h 33"/>
                <a:gd name="T34" fmla="*/ 3 w 76"/>
                <a:gd name="T35" fmla="*/ 10 h 33"/>
                <a:gd name="T36" fmla="*/ 7 w 76"/>
                <a:gd name="T37" fmla="*/ 7 h 33"/>
                <a:gd name="T38" fmla="*/ 11 w 76"/>
                <a:gd name="T39" fmla="*/ 6 h 33"/>
                <a:gd name="T40" fmla="*/ 23 w 76"/>
                <a:gd name="T41" fmla="*/ 2 h 33"/>
                <a:gd name="T42" fmla="*/ 38 w 76"/>
                <a:gd name="T43" fmla="*/ 0 h 33"/>
                <a:gd name="T44" fmla="*/ 38 w 76"/>
                <a:gd name="T45" fmla="*/ 0 h 33"/>
                <a:gd name="T46" fmla="*/ 53 w 76"/>
                <a:gd name="T47" fmla="*/ 2 h 33"/>
                <a:gd name="T48" fmla="*/ 65 w 76"/>
                <a:gd name="T49" fmla="*/ 6 h 33"/>
                <a:gd name="T50" fmla="*/ 69 w 76"/>
                <a:gd name="T51" fmla="*/ 7 h 33"/>
                <a:gd name="T52" fmla="*/ 73 w 76"/>
                <a:gd name="T53" fmla="*/ 10 h 33"/>
                <a:gd name="T54" fmla="*/ 74 w 76"/>
                <a:gd name="T55" fmla="*/ 14 h 33"/>
                <a:gd name="T56" fmla="*/ 76 w 76"/>
                <a:gd name="T57" fmla="*/ 16 h 33"/>
                <a:gd name="T58" fmla="*/ 76 w 76"/>
                <a:gd name="T59"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6" h="33">
                  <a:moveTo>
                    <a:pt x="76" y="16"/>
                  </a:moveTo>
                  <a:lnTo>
                    <a:pt x="76" y="16"/>
                  </a:lnTo>
                  <a:lnTo>
                    <a:pt x="74" y="19"/>
                  </a:lnTo>
                  <a:lnTo>
                    <a:pt x="73" y="23"/>
                  </a:lnTo>
                  <a:lnTo>
                    <a:pt x="69" y="26"/>
                  </a:lnTo>
                  <a:lnTo>
                    <a:pt x="65" y="27"/>
                  </a:lnTo>
                  <a:lnTo>
                    <a:pt x="53" y="31"/>
                  </a:lnTo>
                  <a:lnTo>
                    <a:pt x="38" y="33"/>
                  </a:lnTo>
                  <a:lnTo>
                    <a:pt x="38" y="33"/>
                  </a:lnTo>
                  <a:lnTo>
                    <a:pt x="23" y="31"/>
                  </a:lnTo>
                  <a:lnTo>
                    <a:pt x="11" y="27"/>
                  </a:lnTo>
                  <a:lnTo>
                    <a:pt x="7" y="26"/>
                  </a:lnTo>
                  <a:lnTo>
                    <a:pt x="3" y="23"/>
                  </a:lnTo>
                  <a:lnTo>
                    <a:pt x="2" y="19"/>
                  </a:lnTo>
                  <a:lnTo>
                    <a:pt x="0" y="16"/>
                  </a:lnTo>
                  <a:lnTo>
                    <a:pt x="0" y="16"/>
                  </a:lnTo>
                  <a:lnTo>
                    <a:pt x="2" y="14"/>
                  </a:lnTo>
                  <a:lnTo>
                    <a:pt x="3" y="10"/>
                  </a:lnTo>
                  <a:lnTo>
                    <a:pt x="7" y="7"/>
                  </a:lnTo>
                  <a:lnTo>
                    <a:pt x="11" y="6"/>
                  </a:lnTo>
                  <a:lnTo>
                    <a:pt x="23" y="2"/>
                  </a:lnTo>
                  <a:lnTo>
                    <a:pt x="38" y="0"/>
                  </a:lnTo>
                  <a:lnTo>
                    <a:pt x="38" y="0"/>
                  </a:lnTo>
                  <a:lnTo>
                    <a:pt x="53" y="2"/>
                  </a:lnTo>
                  <a:lnTo>
                    <a:pt x="65" y="6"/>
                  </a:lnTo>
                  <a:lnTo>
                    <a:pt x="69" y="7"/>
                  </a:lnTo>
                  <a:lnTo>
                    <a:pt x="73" y="10"/>
                  </a:lnTo>
                  <a:lnTo>
                    <a:pt x="74" y="14"/>
                  </a:lnTo>
                  <a:lnTo>
                    <a:pt x="76" y="16"/>
                  </a:lnTo>
                  <a:lnTo>
                    <a:pt x="76"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4" name="Freeform 2744"/>
            <p:cNvSpPr>
              <a:spLocks/>
            </p:cNvSpPr>
            <p:nvPr/>
          </p:nvSpPr>
          <p:spPr bwMode="auto">
            <a:xfrm>
              <a:off x="3340101" y="2663826"/>
              <a:ext cx="55563" cy="76200"/>
            </a:xfrm>
            <a:custGeom>
              <a:avLst/>
              <a:gdLst>
                <a:gd name="T0" fmla="*/ 70 w 70"/>
                <a:gd name="T1" fmla="*/ 77 h 97"/>
                <a:gd name="T2" fmla="*/ 55 w 70"/>
                <a:gd name="T3" fmla="*/ 67 h 97"/>
                <a:gd name="T4" fmla="*/ 50 w 70"/>
                <a:gd name="T5" fmla="*/ 66 h 97"/>
                <a:gd name="T6" fmla="*/ 47 w 70"/>
                <a:gd name="T7" fmla="*/ 63 h 97"/>
                <a:gd name="T8" fmla="*/ 47 w 70"/>
                <a:gd name="T9" fmla="*/ 58 h 97"/>
                <a:gd name="T10" fmla="*/ 49 w 70"/>
                <a:gd name="T11" fmla="*/ 55 h 97"/>
                <a:gd name="T12" fmla="*/ 51 w 70"/>
                <a:gd name="T13" fmla="*/ 48 h 97"/>
                <a:gd name="T14" fmla="*/ 53 w 70"/>
                <a:gd name="T15" fmla="*/ 44 h 97"/>
                <a:gd name="T16" fmla="*/ 54 w 70"/>
                <a:gd name="T17" fmla="*/ 35 h 97"/>
                <a:gd name="T18" fmla="*/ 54 w 70"/>
                <a:gd name="T19" fmla="*/ 32 h 97"/>
                <a:gd name="T20" fmla="*/ 54 w 70"/>
                <a:gd name="T21" fmla="*/ 26 h 97"/>
                <a:gd name="T22" fmla="*/ 55 w 70"/>
                <a:gd name="T23" fmla="*/ 19 h 97"/>
                <a:gd name="T24" fmla="*/ 50 w 70"/>
                <a:gd name="T25" fmla="*/ 10 h 97"/>
                <a:gd name="T26" fmla="*/ 46 w 70"/>
                <a:gd name="T27" fmla="*/ 7 h 97"/>
                <a:gd name="T28" fmla="*/ 31 w 70"/>
                <a:gd name="T29" fmla="*/ 3 h 97"/>
                <a:gd name="T30" fmla="*/ 27 w 70"/>
                <a:gd name="T31" fmla="*/ 0 h 97"/>
                <a:gd name="T32" fmla="*/ 26 w 70"/>
                <a:gd name="T33" fmla="*/ 3 h 97"/>
                <a:gd name="T34" fmla="*/ 24 w 70"/>
                <a:gd name="T35" fmla="*/ 8 h 97"/>
                <a:gd name="T36" fmla="*/ 20 w 70"/>
                <a:gd name="T37" fmla="*/ 11 h 97"/>
                <a:gd name="T38" fmla="*/ 15 w 70"/>
                <a:gd name="T39" fmla="*/ 19 h 97"/>
                <a:gd name="T40" fmla="*/ 16 w 70"/>
                <a:gd name="T41" fmla="*/ 26 h 97"/>
                <a:gd name="T42" fmla="*/ 16 w 70"/>
                <a:gd name="T43" fmla="*/ 32 h 97"/>
                <a:gd name="T44" fmla="*/ 16 w 70"/>
                <a:gd name="T45" fmla="*/ 35 h 97"/>
                <a:gd name="T46" fmla="*/ 18 w 70"/>
                <a:gd name="T47" fmla="*/ 44 h 97"/>
                <a:gd name="T48" fmla="*/ 19 w 70"/>
                <a:gd name="T49" fmla="*/ 47 h 97"/>
                <a:gd name="T50" fmla="*/ 22 w 70"/>
                <a:gd name="T51" fmla="*/ 55 h 97"/>
                <a:gd name="T52" fmla="*/ 23 w 70"/>
                <a:gd name="T53" fmla="*/ 58 h 97"/>
                <a:gd name="T54" fmla="*/ 23 w 70"/>
                <a:gd name="T55" fmla="*/ 63 h 97"/>
                <a:gd name="T56" fmla="*/ 20 w 70"/>
                <a:gd name="T57" fmla="*/ 66 h 97"/>
                <a:gd name="T58" fmla="*/ 15 w 70"/>
                <a:gd name="T59" fmla="*/ 67 h 97"/>
                <a:gd name="T60" fmla="*/ 0 w 70"/>
                <a:gd name="T61" fmla="*/ 77 h 97"/>
                <a:gd name="T62" fmla="*/ 7 w 70"/>
                <a:gd name="T63" fmla="*/ 85 h 97"/>
                <a:gd name="T64" fmla="*/ 24 w 70"/>
                <a:gd name="T65" fmla="*/ 95 h 97"/>
                <a:gd name="T66" fmla="*/ 35 w 70"/>
                <a:gd name="T67" fmla="*/ 97 h 97"/>
                <a:gd name="T68" fmla="*/ 54 w 70"/>
                <a:gd name="T69" fmla="*/ 91 h 97"/>
                <a:gd name="T70" fmla="*/ 70 w 70"/>
                <a:gd name="T71" fmla="*/ 7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0" h="97">
                  <a:moveTo>
                    <a:pt x="70" y="77"/>
                  </a:moveTo>
                  <a:lnTo>
                    <a:pt x="70" y="77"/>
                  </a:lnTo>
                  <a:lnTo>
                    <a:pt x="62" y="70"/>
                  </a:lnTo>
                  <a:lnTo>
                    <a:pt x="55" y="67"/>
                  </a:lnTo>
                  <a:lnTo>
                    <a:pt x="50" y="66"/>
                  </a:lnTo>
                  <a:lnTo>
                    <a:pt x="50" y="66"/>
                  </a:lnTo>
                  <a:lnTo>
                    <a:pt x="47" y="65"/>
                  </a:lnTo>
                  <a:lnTo>
                    <a:pt x="47" y="63"/>
                  </a:lnTo>
                  <a:lnTo>
                    <a:pt x="47" y="63"/>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7" y="85"/>
                  </a:lnTo>
                  <a:lnTo>
                    <a:pt x="16" y="91"/>
                  </a:lnTo>
                  <a:lnTo>
                    <a:pt x="24" y="95"/>
                  </a:lnTo>
                  <a:lnTo>
                    <a:pt x="35" y="97"/>
                  </a:lnTo>
                  <a:lnTo>
                    <a:pt x="35" y="97"/>
                  </a:lnTo>
                  <a:lnTo>
                    <a:pt x="46" y="95"/>
                  </a:lnTo>
                  <a:lnTo>
                    <a:pt x="54" y="91"/>
                  </a:lnTo>
                  <a:lnTo>
                    <a:pt x="63" y="85"/>
                  </a:lnTo>
                  <a:lnTo>
                    <a:pt x="70" y="77"/>
                  </a:lnTo>
                  <a:lnTo>
                    <a:pt x="70" y="77"/>
                  </a:lnTo>
                  <a:close/>
                </a:path>
              </a:pathLst>
            </a:custGeom>
            <a:solidFill>
              <a:srgbClr val="76D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2745"/>
            <p:cNvSpPr>
              <a:spLocks/>
            </p:cNvSpPr>
            <p:nvPr/>
          </p:nvSpPr>
          <p:spPr bwMode="auto">
            <a:xfrm>
              <a:off x="3371851" y="2724151"/>
              <a:ext cx="58738" cy="25400"/>
            </a:xfrm>
            <a:custGeom>
              <a:avLst/>
              <a:gdLst>
                <a:gd name="T0" fmla="*/ 75 w 75"/>
                <a:gd name="T1" fmla="*/ 16 h 32"/>
                <a:gd name="T2" fmla="*/ 75 w 75"/>
                <a:gd name="T3" fmla="*/ 16 h 32"/>
                <a:gd name="T4" fmla="*/ 73 w 75"/>
                <a:gd name="T5" fmla="*/ 19 h 32"/>
                <a:gd name="T6" fmla="*/ 72 w 75"/>
                <a:gd name="T7" fmla="*/ 23 h 32"/>
                <a:gd name="T8" fmla="*/ 68 w 75"/>
                <a:gd name="T9" fmla="*/ 26 h 32"/>
                <a:gd name="T10" fmla="*/ 64 w 75"/>
                <a:gd name="T11" fmla="*/ 27 h 32"/>
                <a:gd name="T12" fmla="*/ 52 w 75"/>
                <a:gd name="T13" fmla="*/ 31 h 32"/>
                <a:gd name="T14" fmla="*/ 37 w 75"/>
                <a:gd name="T15" fmla="*/ 32 h 32"/>
                <a:gd name="T16" fmla="*/ 37 w 75"/>
                <a:gd name="T17" fmla="*/ 32 h 32"/>
                <a:gd name="T18" fmla="*/ 22 w 75"/>
                <a:gd name="T19" fmla="*/ 31 h 32"/>
                <a:gd name="T20" fmla="*/ 10 w 75"/>
                <a:gd name="T21" fmla="*/ 27 h 32"/>
                <a:gd name="T22" fmla="*/ 6 w 75"/>
                <a:gd name="T23" fmla="*/ 26 h 32"/>
                <a:gd name="T24" fmla="*/ 2 w 75"/>
                <a:gd name="T25" fmla="*/ 23 h 32"/>
                <a:gd name="T26" fmla="*/ 1 w 75"/>
                <a:gd name="T27" fmla="*/ 19 h 32"/>
                <a:gd name="T28" fmla="*/ 0 w 75"/>
                <a:gd name="T29" fmla="*/ 16 h 32"/>
                <a:gd name="T30" fmla="*/ 0 w 75"/>
                <a:gd name="T31" fmla="*/ 16 h 32"/>
                <a:gd name="T32" fmla="*/ 1 w 75"/>
                <a:gd name="T33" fmla="*/ 14 h 32"/>
                <a:gd name="T34" fmla="*/ 2 w 75"/>
                <a:gd name="T35" fmla="*/ 10 h 32"/>
                <a:gd name="T36" fmla="*/ 6 w 75"/>
                <a:gd name="T37" fmla="*/ 7 h 32"/>
                <a:gd name="T38" fmla="*/ 10 w 75"/>
                <a:gd name="T39" fmla="*/ 6 h 32"/>
                <a:gd name="T40" fmla="*/ 22 w 75"/>
                <a:gd name="T41" fmla="*/ 2 h 32"/>
                <a:gd name="T42" fmla="*/ 37 w 75"/>
                <a:gd name="T43" fmla="*/ 0 h 32"/>
                <a:gd name="T44" fmla="*/ 37 w 75"/>
                <a:gd name="T45" fmla="*/ 0 h 32"/>
                <a:gd name="T46" fmla="*/ 52 w 75"/>
                <a:gd name="T47" fmla="*/ 2 h 32"/>
                <a:gd name="T48" fmla="*/ 64 w 75"/>
                <a:gd name="T49" fmla="*/ 6 h 32"/>
                <a:gd name="T50" fmla="*/ 68 w 75"/>
                <a:gd name="T51" fmla="*/ 7 h 32"/>
                <a:gd name="T52" fmla="*/ 72 w 75"/>
                <a:gd name="T53" fmla="*/ 10 h 32"/>
                <a:gd name="T54" fmla="*/ 73 w 75"/>
                <a:gd name="T55" fmla="*/ 14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9"/>
                  </a:lnTo>
                  <a:lnTo>
                    <a:pt x="72" y="23"/>
                  </a:lnTo>
                  <a:lnTo>
                    <a:pt x="68" y="26"/>
                  </a:lnTo>
                  <a:lnTo>
                    <a:pt x="64" y="27"/>
                  </a:lnTo>
                  <a:lnTo>
                    <a:pt x="52" y="31"/>
                  </a:lnTo>
                  <a:lnTo>
                    <a:pt x="37" y="32"/>
                  </a:lnTo>
                  <a:lnTo>
                    <a:pt x="37" y="32"/>
                  </a:lnTo>
                  <a:lnTo>
                    <a:pt x="22" y="31"/>
                  </a:lnTo>
                  <a:lnTo>
                    <a:pt x="10" y="27"/>
                  </a:lnTo>
                  <a:lnTo>
                    <a:pt x="6" y="26"/>
                  </a:lnTo>
                  <a:lnTo>
                    <a:pt x="2" y="23"/>
                  </a:lnTo>
                  <a:lnTo>
                    <a:pt x="1" y="19"/>
                  </a:lnTo>
                  <a:lnTo>
                    <a:pt x="0" y="16"/>
                  </a:lnTo>
                  <a:lnTo>
                    <a:pt x="0" y="16"/>
                  </a:lnTo>
                  <a:lnTo>
                    <a:pt x="1" y="14"/>
                  </a:lnTo>
                  <a:lnTo>
                    <a:pt x="2" y="10"/>
                  </a:lnTo>
                  <a:lnTo>
                    <a:pt x="6" y="7"/>
                  </a:lnTo>
                  <a:lnTo>
                    <a:pt x="10" y="6"/>
                  </a:lnTo>
                  <a:lnTo>
                    <a:pt x="22" y="2"/>
                  </a:lnTo>
                  <a:lnTo>
                    <a:pt x="37" y="0"/>
                  </a:lnTo>
                  <a:lnTo>
                    <a:pt x="37" y="0"/>
                  </a:lnTo>
                  <a:lnTo>
                    <a:pt x="52" y="2"/>
                  </a:lnTo>
                  <a:lnTo>
                    <a:pt x="64" y="6"/>
                  </a:lnTo>
                  <a:lnTo>
                    <a:pt x="68" y="7"/>
                  </a:lnTo>
                  <a:lnTo>
                    <a:pt x="72" y="10"/>
                  </a:lnTo>
                  <a:lnTo>
                    <a:pt x="73" y="14"/>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6" name="Freeform 2746"/>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 name="T34" fmla="*/ 0 w 75"/>
                <a:gd name="T3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lnTo>
                    <a:pt x="0" y="0"/>
                  </a:lnTo>
                  <a:close/>
                </a:path>
              </a:pathLst>
            </a:custGeom>
            <a:solidFill>
              <a:srgbClr val="FFC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Freeform 2747"/>
            <p:cNvSpPr>
              <a:spLocks/>
            </p:cNvSpPr>
            <p:nvPr/>
          </p:nvSpPr>
          <p:spPr bwMode="auto">
            <a:xfrm>
              <a:off x="3430588" y="2787651"/>
              <a:ext cx="60325" cy="30163"/>
            </a:xfrm>
            <a:custGeom>
              <a:avLst/>
              <a:gdLst>
                <a:gd name="T0" fmla="*/ 0 w 75"/>
                <a:gd name="T1" fmla="*/ 0 h 37"/>
                <a:gd name="T2" fmla="*/ 0 w 75"/>
                <a:gd name="T3" fmla="*/ 21 h 37"/>
                <a:gd name="T4" fmla="*/ 0 w 75"/>
                <a:gd name="T5" fmla="*/ 21 h 37"/>
                <a:gd name="T6" fmla="*/ 1 w 75"/>
                <a:gd name="T7" fmla="*/ 24 h 37"/>
                <a:gd name="T8" fmla="*/ 2 w 75"/>
                <a:gd name="T9" fmla="*/ 28 h 37"/>
                <a:gd name="T10" fmla="*/ 6 w 75"/>
                <a:gd name="T11" fmla="*/ 30 h 37"/>
                <a:gd name="T12" fmla="*/ 10 w 75"/>
                <a:gd name="T13" fmla="*/ 32 h 37"/>
                <a:gd name="T14" fmla="*/ 22 w 75"/>
                <a:gd name="T15" fmla="*/ 36 h 37"/>
                <a:gd name="T16" fmla="*/ 37 w 75"/>
                <a:gd name="T17" fmla="*/ 37 h 37"/>
                <a:gd name="T18" fmla="*/ 37 w 75"/>
                <a:gd name="T19" fmla="*/ 37 h 37"/>
                <a:gd name="T20" fmla="*/ 52 w 75"/>
                <a:gd name="T21" fmla="*/ 36 h 37"/>
                <a:gd name="T22" fmla="*/ 64 w 75"/>
                <a:gd name="T23" fmla="*/ 32 h 37"/>
                <a:gd name="T24" fmla="*/ 68 w 75"/>
                <a:gd name="T25" fmla="*/ 30 h 37"/>
                <a:gd name="T26" fmla="*/ 72 w 75"/>
                <a:gd name="T27" fmla="*/ 28 h 37"/>
                <a:gd name="T28" fmla="*/ 73 w 75"/>
                <a:gd name="T29" fmla="*/ 24 h 37"/>
                <a:gd name="T30" fmla="*/ 75 w 75"/>
                <a:gd name="T31" fmla="*/ 21 h 37"/>
                <a:gd name="T32" fmla="*/ 75 w 75"/>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37">
                  <a:moveTo>
                    <a:pt x="0" y="0"/>
                  </a:moveTo>
                  <a:lnTo>
                    <a:pt x="0" y="21"/>
                  </a:lnTo>
                  <a:lnTo>
                    <a:pt x="0" y="21"/>
                  </a:lnTo>
                  <a:lnTo>
                    <a:pt x="1" y="24"/>
                  </a:lnTo>
                  <a:lnTo>
                    <a:pt x="2" y="28"/>
                  </a:lnTo>
                  <a:lnTo>
                    <a:pt x="6" y="30"/>
                  </a:lnTo>
                  <a:lnTo>
                    <a:pt x="10" y="32"/>
                  </a:lnTo>
                  <a:lnTo>
                    <a:pt x="22" y="36"/>
                  </a:lnTo>
                  <a:lnTo>
                    <a:pt x="37" y="37"/>
                  </a:lnTo>
                  <a:lnTo>
                    <a:pt x="37" y="37"/>
                  </a:lnTo>
                  <a:lnTo>
                    <a:pt x="52" y="36"/>
                  </a:lnTo>
                  <a:lnTo>
                    <a:pt x="64" y="32"/>
                  </a:lnTo>
                  <a:lnTo>
                    <a:pt x="68" y="30"/>
                  </a:lnTo>
                  <a:lnTo>
                    <a:pt x="72" y="28"/>
                  </a:lnTo>
                  <a:lnTo>
                    <a:pt x="73" y="24"/>
                  </a:lnTo>
                  <a:lnTo>
                    <a:pt x="75" y="21"/>
                  </a:lnTo>
                  <a:lnTo>
                    <a:pt x="75" y="0"/>
                  </a:lnTo>
                </a:path>
              </a:pathLst>
            </a:custGeom>
            <a:noFill/>
            <a:ln w="5">
              <a:solidFill>
                <a:srgbClr val="38312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2748"/>
            <p:cNvSpPr>
              <a:spLocks/>
            </p:cNvSpPr>
            <p:nvPr/>
          </p:nvSpPr>
          <p:spPr bwMode="auto">
            <a:xfrm>
              <a:off x="3430588" y="2774951"/>
              <a:ext cx="60325" cy="25400"/>
            </a:xfrm>
            <a:custGeom>
              <a:avLst/>
              <a:gdLst>
                <a:gd name="T0" fmla="*/ 75 w 75"/>
                <a:gd name="T1" fmla="*/ 16 h 32"/>
                <a:gd name="T2" fmla="*/ 75 w 75"/>
                <a:gd name="T3" fmla="*/ 16 h 32"/>
                <a:gd name="T4" fmla="*/ 73 w 75"/>
                <a:gd name="T5" fmla="*/ 18 h 32"/>
                <a:gd name="T6" fmla="*/ 72 w 75"/>
                <a:gd name="T7" fmla="*/ 22 h 32"/>
                <a:gd name="T8" fmla="*/ 68 w 75"/>
                <a:gd name="T9" fmla="*/ 25 h 32"/>
                <a:gd name="T10" fmla="*/ 64 w 75"/>
                <a:gd name="T11" fmla="*/ 26 h 32"/>
                <a:gd name="T12" fmla="*/ 52 w 75"/>
                <a:gd name="T13" fmla="*/ 30 h 32"/>
                <a:gd name="T14" fmla="*/ 37 w 75"/>
                <a:gd name="T15" fmla="*/ 32 h 32"/>
                <a:gd name="T16" fmla="*/ 37 w 75"/>
                <a:gd name="T17" fmla="*/ 32 h 32"/>
                <a:gd name="T18" fmla="*/ 22 w 75"/>
                <a:gd name="T19" fmla="*/ 30 h 32"/>
                <a:gd name="T20" fmla="*/ 10 w 75"/>
                <a:gd name="T21" fmla="*/ 26 h 32"/>
                <a:gd name="T22" fmla="*/ 6 w 75"/>
                <a:gd name="T23" fmla="*/ 25 h 32"/>
                <a:gd name="T24" fmla="*/ 2 w 75"/>
                <a:gd name="T25" fmla="*/ 22 h 32"/>
                <a:gd name="T26" fmla="*/ 1 w 75"/>
                <a:gd name="T27" fmla="*/ 18 h 32"/>
                <a:gd name="T28" fmla="*/ 0 w 75"/>
                <a:gd name="T29" fmla="*/ 16 h 32"/>
                <a:gd name="T30" fmla="*/ 0 w 75"/>
                <a:gd name="T31" fmla="*/ 16 h 32"/>
                <a:gd name="T32" fmla="*/ 1 w 75"/>
                <a:gd name="T33" fmla="*/ 13 h 32"/>
                <a:gd name="T34" fmla="*/ 2 w 75"/>
                <a:gd name="T35" fmla="*/ 9 h 32"/>
                <a:gd name="T36" fmla="*/ 6 w 75"/>
                <a:gd name="T37" fmla="*/ 6 h 32"/>
                <a:gd name="T38" fmla="*/ 10 w 75"/>
                <a:gd name="T39" fmla="*/ 5 h 32"/>
                <a:gd name="T40" fmla="*/ 22 w 75"/>
                <a:gd name="T41" fmla="*/ 1 h 32"/>
                <a:gd name="T42" fmla="*/ 37 w 75"/>
                <a:gd name="T43" fmla="*/ 0 h 32"/>
                <a:gd name="T44" fmla="*/ 37 w 75"/>
                <a:gd name="T45" fmla="*/ 0 h 32"/>
                <a:gd name="T46" fmla="*/ 52 w 75"/>
                <a:gd name="T47" fmla="*/ 1 h 32"/>
                <a:gd name="T48" fmla="*/ 64 w 75"/>
                <a:gd name="T49" fmla="*/ 5 h 32"/>
                <a:gd name="T50" fmla="*/ 68 w 75"/>
                <a:gd name="T51" fmla="*/ 6 h 32"/>
                <a:gd name="T52" fmla="*/ 72 w 75"/>
                <a:gd name="T53" fmla="*/ 9 h 32"/>
                <a:gd name="T54" fmla="*/ 73 w 75"/>
                <a:gd name="T55" fmla="*/ 13 h 32"/>
                <a:gd name="T56" fmla="*/ 75 w 75"/>
                <a:gd name="T57" fmla="*/ 16 h 32"/>
                <a:gd name="T58" fmla="*/ 75 w 75"/>
                <a:gd name="T59" fmla="*/ 1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32">
                  <a:moveTo>
                    <a:pt x="75" y="16"/>
                  </a:moveTo>
                  <a:lnTo>
                    <a:pt x="75" y="16"/>
                  </a:lnTo>
                  <a:lnTo>
                    <a:pt x="73" y="18"/>
                  </a:lnTo>
                  <a:lnTo>
                    <a:pt x="72" y="22"/>
                  </a:lnTo>
                  <a:lnTo>
                    <a:pt x="68" y="25"/>
                  </a:lnTo>
                  <a:lnTo>
                    <a:pt x="64" y="26"/>
                  </a:lnTo>
                  <a:lnTo>
                    <a:pt x="52" y="30"/>
                  </a:lnTo>
                  <a:lnTo>
                    <a:pt x="37" y="32"/>
                  </a:lnTo>
                  <a:lnTo>
                    <a:pt x="37" y="32"/>
                  </a:lnTo>
                  <a:lnTo>
                    <a:pt x="22" y="30"/>
                  </a:lnTo>
                  <a:lnTo>
                    <a:pt x="10" y="26"/>
                  </a:lnTo>
                  <a:lnTo>
                    <a:pt x="6" y="25"/>
                  </a:lnTo>
                  <a:lnTo>
                    <a:pt x="2" y="22"/>
                  </a:lnTo>
                  <a:lnTo>
                    <a:pt x="1" y="18"/>
                  </a:lnTo>
                  <a:lnTo>
                    <a:pt x="0" y="16"/>
                  </a:lnTo>
                  <a:lnTo>
                    <a:pt x="0" y="16"/>
                  </a:lnTo>
                  <a:lnTo>
                    <a:pt x="1" y="13"/>
                  </a:lnTo>
                  <a:lnTo>
                    <a:pt x="2" y="9"/>
                  </a:lnTo>
                  <a:lnTo>
                    <a:pt x="6" y="6"/>
                  </a:lnTo>
                  <a:lnTo>
                    <a:pt x="10" y="5"/>
                  </a:lnTo>
                  <a:lnTo>
                    <a:pt x="22" y="1"/>
                  </a:lnTo>
                  <a:lnTo>
                    <a:pt x="37" y="0"/>
                  </a:lnTo>
                  <a:lnTo>
                    <a:pt x="37" y="0"/>
                  </a:lnTo>
                  <a:lnTo>
                    <a:pt x="52" y="1"/>
                  </a:lnTo>
                  <a:lnTo>
                    <a:pt x="64" y="5"/>
                  </a:lnTo>
                  <a:lnTo>
                    <a:pt x="68" y="6"/>
                  </a:lnTo>
                  <a:lnTo>
                    <a:pt x="72" y="9"/>
                  </a:lnTo>
                  <a:lnTo>
                    <a:pt x="73" y="13"/>
                  </a:lnTo>
                  <a:lnTo>
                    <a:pt x="75" y="16"/>
                  </a:lnTo>
                  <a:lnTo>
                    <a:pt x="75" y="16"/>
                  </a:lnTo>
                  <a:close/>
                </a:path>
              </a:pathLst>
            </a:custGeom>
            <a:solidFill>
              <a:srgbClr val="FFCC00"/>
            </a:solidFill>
            <a:ln w="5">
              <a:solidFill>
                <a:srgbClr val="383128"/>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59" name="Freeform 2749"/>
            <p:cNvSpPr>
              <a:spLocks/>
            </p:cNvSpPr>
            <p:nvPr/>
          </p:nvSpPr>
          <p:spPr bwMode="auto">
            <a:xfrm>
              <a:off x="3286126" y="2681289"/>
              <a:ext cx="17463" cy="17463"/>
            </a:xfrm>
            <a:custGeom>
              <a:avLst/>
              <a:gdLst>
                <a:gd name="T0" fmla="*/ 22 w 22"/>
                <a:gd name="T1" fmla="*/ 10 h 21"/>
                <a:gd name="T2" fmla="*/ 22 w 22"/>
                <a:gd name="T3" fmla="*/ 10 h 21"/>
                <a:gd name="T4" fmla="*/ 20 w 22"/>
                <a:gd name="T5" fmla="*/ 14 h 21"/>
                <a:gd name="T6" fmla="*/ 19 w 22"/>
                <a:gd name="T7" fmla="*/ 18 h 21"/>
                <a:gd name="T8" fmla="*/ 15 w 22"/>
                <a:gd name="T9" fmla="*/ 20 h 21"/>
                <a:gd name="T10" fmla="*/ 11 w 22"/>
                <a:gd name="T11" fmla="*/ 21 h 21"/>
                <a:gd name="T12" fmla="*/ 11 w 22"/>
                <a:gd name="T13" fmla="*/ 21 h 21"/>
                <a:gd name="T14" fmla="*/ 7 w 22"/>
                <a:gd name="T15" fmla="*/ 20 h 21"/>
                <a:gd name="T16" fmla="*/ 3 w 22"/>
                <a:gd name="T17" fmla="*/ 18 h 21"/>
                <a:gd name="T18" fmla="*/ 2 w 22"/>
                <a:gd name="T19" fmla="*/ 14 h 21"/>
                <a:gd name="T20" fmla="*/ 0 w 22"/>
                <a:gd name="T21" fmla="*/ 10 h 21"/>
                <a:gd name="T22" fmla="*/ 0 w 22"/>
                <a:gd name="T23" fmla="*/ 10 h 21"/>
                <a:gd name="T24" fmla="*/ 2 w 22"/>
                <a:gd name="T25" fmla="*/ 6 h 21"/>
                <a:gd name="T26" fmla="*/ 3 w 22"/>
                <a:gd name="T27" fmla="*/ 2 h 21"/>
                <a:gd name="T28" fmla="*/ 7 w 22"/>
                <a:gd name="T29" fmla="*/ 1 h 21"/>
                <a:gd name="T30" fmla="*/ 11 w 22"/>
                <a:gd name="T31" fmla="*/ 0 h 21"/>
                <a:gd name="T32" fmla="*/ 11 w 22"/>
                <a:gd name="T33" fmla="*/ 0 h 21"/>
                <a:gd name="T34" fmla="*/ 15 w 22"/>
                <a:gd name="T35" fmla="*/ 1 h 21"/>
                <a:gd name="T36" fmla="*/ 19 w 22"/>
                <a:gd name="T37" fmla="*/ 2 h 21"/>
                <a:gd name="T38" fmla="*/ 20 w 22"/>
                <a:gd name="T39" fmla="*/ 6 h 21"/>
                <a:gd name="T40" fmla="*/ 22 w 22"/>
                <a:gd name="T41" fmla="*/ 10 h 21"/>
                <a:gd name="T42" fmla="*/ 22 w 22"/>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21">
                  <a:moveTo>
                    <a:pt x="22" y="10"/>
                  </a:moveTo>
                  <a:lnTo>
                    <a:pt x="22" y="10"/>
                  </a:lnTo>
                  <a:lnTo>
                    <a:pt x="20" y="14"/>
                  </a:lnTo>
                  <a:lnTo>
                    <a:pt x="19" y="18"/>
                  </a:lnTo>
                  <a:lnTo>
                    <a:pt x="15" y="20"/>
                  </a:lnTo>
                  <a:lnTo>
                    <a:pt x="11" y="21"/>
                  </a:lnTo>
                  <a:lnTo>
                    <a:pt x="11" y="21"/>
                  </a:lnTo>
                  <a:lnTo>
                    <a:pt x="7" y="20"/>
                  </a:lnTo>
                  <a:lnTo>
                    <a:pt x="3" y="18"/>
                  </a:lnTo>
                  <a:lnTo>
                    <a:pt x="2" y="14"/>
                  </a:lnTo>
                  <a:lnTo>
                    <a:pt x="0" y="10"/>
                  </a:lnTo>
                  <a:lnTo>
                    <a:pt x="0" y="10"/>
                  </a:lnTo>
                  <a:lnTo>
                    <a:pt x="2" y="6"/>
                  </a:lnTo>
                  <a:lnTo>
                    <a:pt x="3" y="2"/>
                  </a:lnTo>
                  <a:lnTo>
                    <a:pt x="7" y="1"/>
                  </a:lnTo>
                  <a:lnTo>
                    <a:pt x="11" y="0"/>
                  </a:lnTo>
                  <a:lnTo>
                    <a:pt x="11" y="0"/>
                  </a:lnTo>
                  <a:lnTo>
                    <a:pt x="15" y="1"/>
                  </a:lnTo>
                  <a:lnTo>
                    <a:pt x="19" y="2"/>
                  </a:lnTo>
                  <a:lnTo>
                    <a:pt x="20" y="6"/>
                  </a:lnTo>
                  <a:lnTo>
                    <a:pt x="22" y="10"/>
                  </a:lnTo>
                  <a:lnTo>
                    <a:pt x="22" y="10"/>
                  </a:lnTo>
                  <a:close/>
                </a:path>
              </a:pathLst>
            </a:custGeom>
            <a:solidFill>
              <a:srgbClr val="32B324"/>
            </a:solidFill>
            <a:ln w="5">
              <a:solidFill>
                <a:srgbClr val="2B3F15"/>
              </a:solidFill>
              <a:prstDash val="solid"/>
              <a:round/>
              <a:headEnd/>
              <a:tailEnd/>
            </a:ln>
          </p:spPr>
          <p:txBody>
            <a:bodyPr vert="horz" wrap="square" lIns="121920" tIns="60960" rIns="121920" bIns="60960" numCol="1" anchor="t" anchorCtr="0" compatLnSpc="1">
              <a:prstTxWarp prst="textNoShape">
                <a:avLst/>
              </a:prstTxWarp>
            </a:bodyPr>
            <a:lstStyle/>
            <a:p>
              <a:endParaRPr lang="en-US" sz="3200"/>
            </a:p>
          </p:txBody>
        </p:sp>
        <p:sp>
          <p:nvSpPr>
            <p:cNvPr id="60" name="Freeform 2750"/>
            <p:cNvSpPr>
              <a:spLocks/>
            </p:cNvSpPr>
            <p:nvPr/>
          </p:nvSpPr>
          <p:spPr bwMode="auto">
            <a:xfrm>
              <a:off x="3340101" y="2663826"/>
              <a:ext cx="42863" cy="68263"/>
            </a:xfrm>
            <a:custGeom>
              <a:avLst/>
              <a:gdLst>
                <a:gd name="T0" fmla="*/ 47 w 55"/>
                <a:gd name="T1" fmla="*/ 59 h 86"/>
                <a:gd name="T2" fmla="*/ 47 w 55"/>
                <a:gd name="T3" fmla="*/ 59 h 86"/>
                <a:gd name="T4" fmla="*/ 47 w 55"/>
                <a:gd name="T5" fmla="*/ 58 h 86"/>
                <a:gd name="T6" fmla="*/ 47 w 55"/>
                <a:gd name="T7" fmla="*/ 58 h 86"/>
                <a:gd name="T8" fmla="*/ 49 w 55"/>
                <a:gd name="T9" fmla="*/ 55 h 86"/>
                <a:gd name="T10" fmla="*/ 50 w 55"/>
                <a:gd name="T11" fmla="*/ 51 h 86"/>
                <a:gd name="T12" fmla="*/ 51 w 55"/>
                <a:gd name="T13" fmla="*/ 48 h 86"/>
                <a:gd name="T14" fmla="*/ 53 w 55"/>
                <a:gd name="T15" fmla="*/ 44 h 86"/>
                <a:gd name="T16" fmla="*/ 53 w 55"/>
                <a:gd name="T17" fmla="*/ 44 h 86"/>
                <a:gd name="T18" fmla="*/ 54 w 55"/>
                <a:gd name="T19" fmla="*/ 39 h 86"/>
                <a:gd name="T20" fmla="*/ 54 w 55"/>
                <a:gd name="T21" fmla="*/ 35 h 86"/>
                <a:gd name="T22" fmla="*/ 54 w 55"/>
                <a:gd name="T23" fmla="*/ 35 h 86"/>
                <a:gd name="T24" fmla="*/ 54 w 55"/>
                <a:gd name="T25" fmla="*/ 32 h 86"/>
                <a:gd name="T26" fmla="*/ 54 w 55"/>
                <a:gd name="T27" fmla="*/ 32 h 86"/>
                <a:gd name="T28" fmla="*/ 54 w 55"/>
                <a:gd name="T29" fmla="*/ 26 h 86"/>
                <a:gd name="T30" fmla="*/ 54 w 55"/>
                <a:gd name="T31" fmla="*/ 26 h 86"/>
                <a:gd name="T32" fmla="*/ 55 w 55"/>
                <a:gd name="T33" fmla="*/ 19 h 86"/>
                <a:gd name="T34" fmla="*/ 54 w 55"/>
                <a:gd name="T35" fmla="*/ 14 h 86"/>
                <a:gd name="T36" fmla="*/ 50 w 55"/>
                <a:gd name="T37" fmla="*/ 10 h 86"/>
                <a:gd name="T38" fmla="*/ 46 w 55"/>
                <a:gd name="T39" fmla="*/ 7 h 86"/>
                <a:gd name="T40" fmla="*/ 46 w 55"/>
                <a:gd name="T41" fmla="*/ 7 h 86"/>
                <a:gd name="T42" fmla="*/ 37 w 55"/>
                <a:gd name="T43" fmla="*/ 6 h 86"/>
                <a:gd name="T44" fmla="*/ 31 w 55"/>
                <a:gd name="T45" fmla="*/ 3 h 86"/>
                <a:gd name="T46" fmla="*/ 27 w 55"/>
                <a:gd name="T47" fmla="*/ 0 h 86"/>
                <a:gd name="T48" fmla="*/ 27 w 55"/>
                <a:gd name="T49" fmla="*/ 0 h 86"/>
                <a:gd name="T50" fmla="*/ 26 w 55"/>
                <a:gd name="T51" fmla="*/ 0 h 86"/>
                <a:gd name="T52" fmla="*/ 26 w 55"/>
                <a:gd name="T53" fmla="*/ 3 h 86"/>
                <a:gd name="T54" fmla="*/ 26 w 55"/>
                <a:gd name="T55" fmla="*/ 7 h 86"/>
                <a:gd name="T56" fmla="*/ 24 w 55"/>
                <a:gd name="T57" fmla="*/ 8 h 86"/>
                <a:gd name="T58" fmla="*/ 24 w 55"/>
                <a:gd name="T59" fmla="*/ 8 h 86"/>
                <a:gd name="T60" fmla="*/ 20 w 55"/>
                <a:gd name="T61" fmla="*/ 11 h 86"/>
                <a:gd name="T62" fmla="*/ 16 w 55"/>
                <a:gd name="T63" fmla="*/ 15 h 86"/>
                <a:gd name="T64" fmla="*/ 15 w 55"/>
                <a:gd name="T65" fmla="*/ 19 h 86"/>
                <a:gd name="T66" fmla="*/ 16 w 55"/>
                <a:gd name="T67" fmla="*/ 26 h 86"/>
                <a:gd name="T68" fmla="*/ 16 w 55"/>
                <a:gd name="T69" fmla="*/ 26 h 86"/>
                <a:gd name="T70" fmla="*/ 16 w 55"/>
                <a:gd name="T71" fmla="*/ 32 h 86"/>
                <a:gd name="T72" fmla="*/ 16 w 55"/>
                <a:gd name="T73" fmla="*/ 32 h 86"/>
                <a:gd name="T74" fmla="*/ 16 w 55"/>
                <a:gd name="T75" fmla="*/ 35 h 86"/>
                <a:gd name="T76" fmla="*/ 16 w 55"/>
                <a:gd name="T77" fmla="*/ 35 h 86"/>
                <a:gd name="T78" fmla="*/ 16 w 55"/>
                <a:gd name="T79" fmla="*/ 39 h 86"/>
                <a:gd name="T80" fmla="*/ 18 w 55"/>
                <a:gd name="T81" fmla="*/ 44 h 86"/>
                <a:gd name="T82" fmla="*/ 18 w 55"/>
                <a:gd name="T83" fmla="*/ 44 h 86"/>
                <a:gd name="T84" fmla="*/ 19 w 55"/>
                <a:gd name="T85" fmla="*/ 47 h 86"/>
                <a:gd name="T86" fmla="*/ 20 w 55"/>
                <a:gd name="T87" fmla="*/ 51 h 86"/>
                <a:gd name="T88" fmla="*/ 22 w 55"/>
                <a:gd name="T89" fmla="*/ 55 h 86"/>
                <a:gd name="T90" fmla="*/ 23 w 55"/>
                <a:gd name="T91" fmla="*/ 58 h 86"/>
                <a:gd name="T92" fmla="*/ 23 w 55"/>
                <a:gd name="T93" fmla="*/ 58 h 86"/>
                <a:gd name="T94" fmla="*/ 23 w 55"/>
                <a:gd name="T95" fmla="*/ 63 h 86"/>
                <a:gd name="T96" fmla="*/ 23 w 55"/>
                <a:gd name="T97" fmla="*/ 63 h 86"/>
                <a:gd name="T98" fmla="*/ 23 w 55"/>
                <a:gd name="T99" fmla="*/ 65 h 86"/>
                <a:gd name="T100" fmla="*/ 20 w 55"/>
                <a:gd name="T101" fmla="*/ 66 h 86"/>
                <a:gd name="T102" fmla="*/ 20 w 55"/>
                <a:gd name="T103" fmla="*/ 66 h 86"/>
                <a:gd name="T104" fmla="*/ 15 w 55"/>
                <a:gd name="T105" fmla="*/ 67 h 86"/>
                <a:gd name="T106" fmla="*/ 8 w 55"/>
                <a:gd name="T107" fmla="*/ 70 h 86"/>
                <a:gd name="T108" fmla="*/ 0 w 55"/>
                <a:gd name="T109" fmla="*/ 77 h 86"/>
                <a:gd name="T110" fmla="*/ 0 w 55"/>
                <a:gd name="T111" fmla="*/ 77 h 86"/>
                <a:gd name="T112" fmla="*/ 4 w 55"/>
                <a:gd name="T113" fmla="*/ 82 h 86"/>
                <a:gd name="T114" fmla="*/ 8 w 55"/>
                <a:gd name="T11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 h="86">
                  <a:moveTo>
                    <a:pt x="47" y="59"/>
                  </a:moveTo>
                  <a:lnTo>
                    <a:pt x="47" y="59"/>
                  </a:lnTo>
                  <a:lnTo>
                    <a:pt x="47" y="58"/>
                  </a:lnTo>
                  <a:lnTo>
                    <a:pt x="47" y="58"/>
                  </a:lnTo>
                  <a:lnTo>
                    <a:pt x="49" y="55"/>
                  </a:lnTo>
                  <a:lnTo>
                    <a:pt x="50" y="51"/>
                  </a:lnTo>
                  <a:lnTo>
                    <a:pt x="51" y="48"/>
                  </a:lnTo>
                  <a:lnTo>
                    <a:pt x="53" y="44"/>
                  </a:lnTo>
                  <a:lnTo>
                    <a:pt x="53" y="44"/>
                  </a:lnTo>
                  <a:lnTo>
                    <a:pt x="54" y="39"/>
                  </a:lnTo>
                  <a:lnTo>
                    <a:pt x="54" y="35"/>
                  </a:lnTo>
                  <a:lnTo>
                    <a:pt x="54" y="35"/>
                  </a:lnTo>
                  <a:lnTo>
                    <a:pt x="54" y="32"/>
                  </a:lnTo>
                  <a:lnTo>
                    <a:pt x="54" y="32"/>
                  </a:lnTo>
                  <a:lnTo>
                    <a:pt x="54" y="26"/>
                  </a:lnTo>
                  <a:lnTo>
                    <a:pt x="54" y="26"/>
                  </a:lnTo>
                  <a:lnTo>
                    <a:pt x="55" y="19"/>
                  </a:lnTo>
                  <a:lnTo>
                    <a:pt x="54" y="14"/>
                  </a:lnTo>
                  <a:lnTo>
                    <a:pt x="50" y="10"/>
                  </a:lnTo>
                  <a:lnTo>
                    <a:pt x="46" y="7"/>
                  </a:lnTo>
                  <a:lnTo>
                    <a:pt x="46" y="7"/>
                  </a:lnTo>
                  <a:lnTo>
                    <a:pt x="37" y="6"/>
                  </a:lnTo>
                  <a:lnTo>
                    <a:pt x="31" y="3"/>
                  </a:lnTo>
                  <a:lnTo>
                    <a:pt x="27" y="0"/>
                  </a:lnTo>
                  <a:lnTo>
                    <a:pt x="27" y="0"/>
                  </a:lnTo>
                  <a:lnTo>
                    <a:pt x="26" y="0"/>
                  </a:lnTo>
                  <a:lnTo>
                    <a:pt x="26" y="3"/>
                  </a:lnTo>
                  <a:lnTo>
                    <a:pt x="26" y="7"/>
                  </a:lnTo>
                  <a:lnTo>
                    <a:pt x="24" y="8"/>
                  </a:lnTo>
                  <a:lnTo>
                    <a:pt x="24" y="8"/>
                  </a:lnTo>
                  <a:lnTo>
                    <a:pt x="20" y="11"/>
                  </a:lnTo>
                  <a:lnTo>
                    <a:pt x="16" y="15"/>
                  </a:lnTo>
                  <a:lnTo>
                    <a:pt x="15" y="19"/>
                  </a:lnTo>
                  <a:lnTo>
                    <a:pt x="16" y="26"/>
                  </a:lnTo>
                  <a:lnTo>
                    <a:pt x="16" y="26"/>
                  </a:lnTo>
                  <a:lnTo>
                    <a:pt x="16" y="32"/>
                  </a:lnTo>
                  <a:lnTo>
                    <a:pt x="16" y="32"/>
                  </a:lnTo>
                  <a:lnTo>
                    <a:pt x="16" y="35"/>
                  </a:lnTo>
                  <a:lnTo>
                    <a:pt x="16" y="35"/>
                  </a:lnTo>
                  <a:lnTo>
                    <a:pt x="16" y="39"/>
                  </a:lnTo>
                  <a:lnTo>
                    <a:pt x="18" y="44"/>
                  </a:lnTo>
                  <a:lnTo>
                    <a:pt x="18" y="44"/>
                  </a:lnTo>
                  <a:lnTo>
                    <a:pt x="19" y="47"/>
                  </a:lnTo>
                  <a:lnTo>
                    <a:pt x="20" y="51"/>
                  </a:lnTo>
                  <a:lnTo>
                    <a:pt x="22" y="55"/>
                  </a:lnTo>
                  <a:lnTo>
                    <a:pt x="23" y="58"/>
                  </a:lnTo>
                  <a:lnTo>
                    <a:pt x="23" y="58"/>
                  </a:lnTo>
                  <a:lnTo>
                    <a:pt x="23" y="63"/>
                  </a:lnTo>
                  <a:lnTo>
                    <a:pt x="23" y="63"/>
                  </a:lnTo>
                  <a:lnTo>
                    <a:pt x="23" y="65"/>
                  </a:lnTo>
                  <a:lnTo>
                    <a:pt x="20" y="66"/>
                  </a:lnTo>
                  <a:lnTo>
                    <a:pt x="20" y="66"/>
                  </a:lnTo>
                  <a:lnTo>
                    <a:pt x="15" y="67"/>
                  </a:lnTo>
                  <a:lnTo>
                    <a:pt x="8" y="70"/>
                  </a:lnTo>
                  <a:lnTo>
                    <a:pt x="0" y="77"/>
                  </a:lnTo>
                  <a:lnTo>
                    <a:pt x="0" y="77"/>
                  </a:lnTo>
                  <a:lnTo>
                    <a:pt x="4" y="82"/>
                  </a:lnTo>
                  <a:lnTo>
                    <a:pt x="8" y="86"/>
                  </a:lnTo>
                </a:path>
              </a:pathLst>
            </a:custGeom>
            <a:noFill/>
            <a:ln w="5">
              <a:solidFill>
                <a:srgbClr val="2B3F1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121920" tIns="60960" rIns="121920" bIns="60960" numCol="1" anchor="t" anchorCtr="0" compatLnSpc="1">
              <a:prstTxWarp prst="textNoShape">
                <a:avLst/>
              </a:prstTxWarp>
            </a:bodyPr>
            <a:lstStyle/>
            <a:p>
              <a:endParaRPr lang="en-US" sz="3200"/>
            </a:p>
          </p:txBody>
        </p:sp>
      </p:grpSp>
      <p:sp>
        <p:nvSpPr>
          <p:cNvPr id="2" name="Teardrop 1"/>
          <p:cNvSpPr/>
          <p:nvPr/>
        </p:nvSpPr>
        <p:spPr>
          <a:xfrm>
            <a:off x="8016235" y="2737716"/>
            <a:ext cx="3072373" cy="2995563"/>
          </a:xfrm>
          <a:prstGeom prst="teardrop">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3" name="Rectangle 62"/>
          <p:cNvSpPr/>
          <p:nvPr/>
        </p:nvSpPr>
        <p:spPr>
          <a:xfrm>
            <a:off x="138029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4" name="Title 1"/>
          <p:cNvSpPr txBox="1">
            <a:spLocks/>
          </p:cNvSpPr>
          <p:nvPr/>
        </p:nvSpPr>
        <p:spPr>
          <a:xfrm>
            <a:off x="1380299"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02</a:t>
            </a:r>
            <a:endParaRPr lang="en-US" sz="3200" dirty="0">
              <a:solidFill>
                <a:schemeClr val="bg1"/>
              </a:solidFill>
            </a:endParaRPr>
          </a:p>
        </p:txBody>
      </p:sp>
      <p:sp>
        <p:nvSpPr>
          <p:cNvPr id="65" name="Rectangle 64"/>
          <p:cNvSpPr/>
          <p:nvPr/>
        </p:nvSpPr>
        <p:spPr>
          <a:xfrm>
            <a:off x="1180205"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97913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1000" fill="hold"/>
                                        <p:tgtEl>
                                          <p:spTgt spid="63"/>
                                        </p:tgtEl>
                                        <p:attrNameLst>
                                          <p:attrName>ppt_w</p:attrName>
                                        </p:attrNameLst>
                                      </p:cBhvr>
                                      <p:tavLst>
                                        <p:tav tm="0">
                                          <p:val>
                                            <p:strVal val="#ppt_w*0.70"/>
                                          </p:val>
                                        </p:tav>
                                        <p:tav tm="100000">
                                          <p:val>
                                            <p:strVal val="#ppt_w"/>
                                          </p:val>
                                        </p:tav>
                                      </p:tavLst>
                                    </p:anim>
                                    <p:anim calcmode="lin" valueType="num">
                                      <p:cBhvr>
                                        <p:cTn id="8" dur="1000" fill="hold"/>
                                        <p:tgtEl>
                                          <p:spTgt spid="63"/>
                                        </p:tgtEl>
                                        <p:attrNameLst>
                                          <p:attrName>ppt_h</p:attrName>
                                        </p:attrNameLst>
                                      </p:cBhvr>
                                      <p:tavLst>
                                        <p:tav tm="0">
                                          <p:val>
                                            <p:strVal val="#ppt_h"/>
                                          </p:val>
                                        </p:tav>
                                        <p:tav tm="100000">
                                          <p:val>
                                            <p:strVal val="#ppt_h"/>
                                          </p:val>
                                        </p:tav>
                                      </p:tavLst>
                                    </p:anim>
                                    <p:animEffect transition="in" filter="fade">
                                      <p:cBhvr>
                                        <p:cTn id="9" dur="1000"/>
                                        <p:tgtEl>
                                          <p:spTgt spid="6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
                                        </p:tgtEl>
                                        <p:attrNameLst>
                                          <p:attrName>style.visibility</p:attrName>
                                        </p:attrNameLst>
                                      </p:cBhvr>
                                      <p:to>
                                        <p:strVal val="visible"/>
                                      </p:to>
                                    </p:set>
                                    <p:anim calcmode="lin" valueType="num">
                                      <p:cBhvr>
                                        <p:cTn id="12" dur="1000" fill="hold"/>
                                        <p:tgtEl>
                                          <p:spTgt spid="65"/>
                                        </p:tgtEl>
                                        <p:attrNameLst>
                                          <p:attrName>ppt_w</p:attrName>
                                        </p:attrNameLst>
                                      </p:cBhvr>
                                      <p:tavLst>
                                        <p:tav tm="0">
                                          <p:val>
                                            <p:strVal val="#ppt_w*0.70"/>
                                          </p:val>
                                        </p:tav>
                                        <p:tav tm="100000">
                                          <p:val>
                                            <p:strVal val="#ppt_w"/>
                                          </p:val>
                                        </p:tav>
                                      </p:tavLst>
                                    </p:anim>
                                    <p:anim calcmode="lin" valueType="num">
                                      <p:cBhvr>
                                        <p:cTn id="13" dur="1000" fill="hold"/>
                                        <p:tgtEl>
                                          <p:spTgt spid="65"/>
                                        </p:tgtEl>
                                        <p:attrNameLst>
                                          <p:attrName>ppt_h</p:attrName>
                                        </p:attrNameLst>
                                      </p:cBhvr>
                                      <p:tavLst>
                                        <p:tav tm="0">
                                          <p:val>
                                            <p:strVal val="#ppt_h"/>
                                          </p:val>
                                        </p:tav>
                                        <p:tav tm="100000">
                                          <p:val>
                                            <p:strVal val="#ppt_h"/>
                                          </p:val>
                                        </p:tav>
                                      </p:tavLst>
                                    </p:anim>
                                    <p:animEffect transition="in" filter="fade">
                                      <p:cBhvr>
                                        <p:cTn id="14" dur="1000"/>
                                        <p:tgtEl>
                                          <p:spTgt spid="6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4"/>
                                        </p:tgtEl>
                                        <p:attrNameLst>
                                          <p:attrName>style.visibility</p:attrName>
                                        </p:attrNameLst>
                                      </p:cBhvr>
                                      <p:to>
                                        <p:strVal val="visible"/>
                                      </p:to>
                                    </p:set>
                                    <p:anim calcmode="lin" valueType="num">
                                      <p:cBhvr>
                                        <p:cTn id="18"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4"/>
                                        </p:tgtEl>
                                        <p:attrNameLst>
                                          <p:attrName>ppt_y</p:attrName>
                                        </p:attrNameLst>
                                      </p:cBhvr>
                                      <p:tavLst>
                                        <p:tav tm="0">
                                          <p:val>
                                            <p:strVal val="#ppt_y"/>
                                          </p:val>
                                        </p:tav>
                                        <p:tav tm="100000">
                                          <p:val>
                                            <p:strVal val="#ppt_y"/>
                                          </p:val>
                                        </p:tav>
                                      </p:tavLst>
                                    </p:anim>
                                    <p:anim calcmode="lin" valueType="num">
                                      <p:cBhvr>
                                        <p:cTn id="20"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4"/>
                                        </p:tgtEl>
                                      </p:cBhvr>
                                    </p:animEffect>
                                  </p:childTnLst>
                                </p:cTn>
                              </p:par>
                            </p:childTnLst>
                          </p:cTn>
                        </p:par>
                        <p:par>
                          <p:cTn id="23" fill="hold">
                            <p:stCondLst>
                              <p:cond delay="1800"/>
                            </p:stCondLst>
                            <p:childTnLst>
                              <p:par>
                                <p:cTn id="24" presetID="53" presetClass="entr" presetSubtype="16"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p:cTn id="26" dur="500" fill="hold"/>
                                        <p:tgtEl>
                                          <p:spTgt spid="5"/>
                                        </p:tgtEl>
                                        <p:attrNameLst>
                                          <p:attrName>ppt_w</p:attrName>
                                        </p:attrNameLst>
                                      </p:cBhvr>
                                      <p:tavLst>
                                        <p:tav tm="0">
                                          <p:val>
                                            <p:fltVal val="0"/>
                                          </p:val>
                                        </p:tav>
                                        <p:tav tm="100000">
                                          <p:val>
                                            <p:strVal val="#ppt_w"/>
                                          </p:val>
                                        </p:tav>
                                      </p:tavLst>
                                    </p:anim>
                                    <p:anim calcmode="lin" valueType="num">
                                      <p:cBhvr>
                                        <p:cTn id="27" dur="500" fill="hold"/>
                                        <p:tgtEl>
                                          <p:spTgt spid="5"/>
                                        </p:tgtEl>
                                        <p:attrNameLst>
                                          <p:attrName>ppt_h</p:attrName>
                                        </p:attrNameLst>
                                      </p:cBhvr>
                                      <p:tavLst>
                                        <p:tav tm="0">
                                          <p:val>
                                            <p:fltVal val="0"/>
                                          </p:val>
                                        </p:tav>
                                        <p:tav tm="100000">
                                          <p:val>
                                            <p:strVal val="#ppt_h"/>
                                          </p:val>
                                        </p:tav>
                                      </p:tavLst>
                                    </p:anim>
                                    <p:animEffect transition="in" filter="fade">
                                      <p:cBhvr>
                                        <p:cTn id="28" dur="500"/>
                                        <p:tgtEl>
                                          <p:spTgt spid="5"/>
                                        </p:tgtEl>
                                      </p:cBhvr>
                                    </p:animEffect>
                                  </p:childTnLst>
                                </p:cTn>
                              </p:par>
                            </p:childTnLst>
                          </p:cTn>
                        </p:par>
                        <p:par>
                          <p:cTn id="29" fill="hold">
                            <p:stCondLst>
                              <p:cond delay="2300"/>
                            </p:stCondLst>
                            <p:childTnLst>
                              <p:par>
                                <p:cTn id="30" presetID="22" presetClass="entr" presetSubtype="4" fill="hold" nodeType="after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wipe(down)">
                                      <p:cBhvr>
                                        <p:cTn id="32" dur="500"/>
                                        <p:tgtEl>
                                          <p:spTgt spid="30"/>
                                        </p:tgtEl>
                                      </p:cBhvr>
                                    </p:animEffect>
                                  </p:childTnLst>
                                </p:cTn>
                              </p:par>
                            </p:childTnLst>
                          </p:cTn>
                        </p:par>
                        <p:par>
                          <p:cTn id="33" fill="hold">
                            <p:stCondLst>
                              <p:cond delay="2800"/>
                            </p:stCondLst>
                            <p:childTnLst>
                              <p:par>
                                <p:cTn id="34" presetID="16" presetClass="entr" presetSubtype="21"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barn(inVertical)">
                                      <p:cBhvr>
                                        <p:cTn id="36" dur="500"/>
                                        <p:tgtEl>
                                          <p:spTgt spid="2"/>
                                        </p:tgtEl>
                                      </p:cBhvr>
                                    </p:animEffect>
                                  </p:childTnLst>
                                </p:cTn>
                              </p:par>
                            </p:childTnLst>
                          </p:cTn>
                        </p:par>
                        <p:par>
                          <p:cTn id="37" fill="hold">
                            <p:stCondLst>
                              <p:cond delay="3300"/>
                            </p:stCondLst>
                            <p:childTnLst>
                              <p:par>
                                <p:cTn id="38" presetID="10"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par>
                          <p:cTn id="41" fill="hold">
                            <p:stCondLst>
                              <p:cond delay="3800"/>
                            </p:stCondLst>
                            <p:childTnLst>
                              <p:par>
                                <p:cTn id="42" presetID="42" presetClass="entr" presetSubtype="0" fill="hold" grpId="0" nodeType="afterEffect">
                                  <p:stCondLst>
                                    <p:cond delay="0"/>
                                  </p:stCondLst>
                                  <p:childTnLst>
                                    <p:set>
                                      <p:cBhvr>
                                        <p:cTn id="43" dur="1" fill="hold">
                                          <p:stCondLst>
                                            <p:cond delay="0"/>
                                          </p:stCondLst>
                                        </p:cTn>
                                        <p:tgtEl>
                                          <p:spTgt spid="9"/>
                                        </p:tgtEl>
                                        <p:attrNameLst>
                                          <p:attrName>style.visibility</p:attrName>
                                        </p:attrNameLst>
                                      </p:cBhvr>
                                      <p:to>
                                        <p:strVal val="visible"/>
                                      </p:to>
                                    </p:set>
                                    <p:animEffect transition="in" filter="fade">
                                      <p:cBhvr>
                                        <p:cTn id="44" dur="1000"/>
                                        <p:tgtEl>
                                          <p:spTgt spid="9"/>
                                        </p:tgtEl>
                                      </p:cBhvr>
                                    </p:animEffect>
                                    <p:anim calcmode="lin" valueType="num">
                                      <p:cBhvr>
                                        <p:cTn id="45" dur="1000" fill="hold"/>
                                        <p:tgtEl>
                                          <p:spTgt spid="9"/>
                                        </p:tgtEl>
                                        <p:attrNameLst>
                                          <p:attrName>ppt_x</p:attrName>
                                        </p:attrNameLst>
                                      </p:cBhvr>
                                      <p:tavLst>
                                        <p:tav tm="0">
                                          <p:val>
                                            <p:strVal val="#ppt_x"/>
                                          </p:val>
                                        </p:tav>
                                        <p:tav tm="100000">
                                          <p:val>
                                            <p:strVal val="#ppt_x"/>
                                          </p:val>
                                        </p:tav>
                                      </p:tavLst>
                                    </p:anim>
                                    <p:anim calcmode="lin" valueType="num">
                                      <p:cBhvr>
                                        <p:cTn id="4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5" grpId="0" animBg="1"/>
      <p:bldP spid="29" grpId="0"/>
      <p:bldP spid="2" grpId="0" animBg="1"/>
      <p:bldP spid="63" grpId="0" animBg="1"/>
      <p:bldP spid="64" grpId="0"/>
      <p:bldP spid="6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61" r="21861"/>
          <a:stretch>
            <a:fillRect/>
          </a:stretch>
        </p:blipFill>
        <p:spPr/>
      </p:pic>
      <p:sp>
        <p:nvSpPr>
          <p:cNvPr id="11" name="TextBox 10"/>
          <p:cNvSpPr txBox="1"/>
          <p:nvPr/>
        </p:nvSpPr>
        <p:spPr>
          <a:xfrm>
            <a:off x="1070049" y="3423759"/>
            <a:ext cx="4718716" cy="2308324"/>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a:t>
            </a:r>
            <a:endParaRPr lang="en-US" sz="1200" dirty="0">
              <a:solidFill>
                <a:schemeClr val="bg1">
                  <a:lumMod val="50000"/>
                </a:schemeClr>
              </a:solidFill>
            </a:endParaRPr>
          </a:p>
        </p:txBody>
      </p:sp>
      <p:sp>
        <p:nvSpPr>
          <p:cNvPr id="12" name="TextBox 11"/>
          <p:cNvSpPr txBox="1"/>
          <p:nvPr/>
        </p:nvSpPr>
        <p:spPr>
          <a:xfrm>
            <a:off x="1103391" y="259183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6" name="Diamond 5"/>
          <p:cNvSpPr/>
          <p:nvPr/>
        </p:nvSpPr>
        <p:spPr>
          <a:xfrm>
            <a:off x="6326428" y="1303316"/>
            <a:ext cx="4152264" cy="4152264"/>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Diamond 13"/>
          <p:cNvSpPr/>
          <p:nvPr/>
        </p:nvSpPr>
        <p:spPr>
          <a:xfrm>
            <a:off x="7017712" y="1303316"/>
            <a:ext cx="4152264" cy="4152264"/>
          </a:xfrm>
          <a:prstGeom prst="diamond">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1394732"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itle 1"/>
          <p:cNvSpPr txBox="1">
            <a:spLocks/>
          </p:cNvSpPr>
          <p:nvPr/>
        </p:nvSpPr>
        <p:spPr>
          <a:xfrm>
            <a:off x="1394732"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03</a:t>
            </a:r>
            <a:endParaRPr lang="en-US" sz="3200" dirty="0">
              <a:solidFill>
                <a:schemeClr val="bg1"/>
              </a:solidFill>
            </a:endParaRPr>
          </a:p>
        </p:txBody>
      </p:sp>
      <p:sp>
        <p:nvSpPr>
          <p:cNvPr id="17" name="Rectangle 16"/>
          <p:cNvSpPr/>
          <p:nvPr/>
        </p:nvSpPr>
        <p:spPr>
          <a:xfrm>
            <a:off x="1194637"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96463079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1000" fill="hold"/>
                                        <p:tgtEl>
                                          <p:spTgt spid="15"/>
                                        </p:tgtEl>
                                        <p:attrNameLst>
                                          <p:attrName>ppt_w</p:attrName>
                                        </p:attrNameLst>
                                      </p:cBhvr>
                                      <p:tavLst>
                                        <p:tav tm="0">
                                          <p:val>
                                            <p:strVal val="#ppt_w*0.70"/>
                                          </p:val>
                                        </p:tav>
                                        <p:tav tm="100000">
                                          <p:val>
                                            <p:strVal val="#ppt_w"/>
                                          </p:val>
                                        </p:tav>
                                      </p:tavLst>
                                    </p:anim>
                                    <p:anim calcmode="lin" valueType="num">
                                      <p:cBhvr>
                                        <p:cTn id="16" dur="1000" fill="hold"/>
                                        <p:tgtEl>
                                          <p:spTgt spid="15"/>
                                        </p:tgtEl>
                                        <p:attrNameLst>
                                          <p:attrName>ppt_h</p:attrName>
                                        </p:attrNameLst>
                                      </p:cBhvr>
                                      <p:tavLst>
                                        <p:tav tm="0">
                                          <p:val>
                                            <p:strVal val="#ppt_h"/>
                                          </p:val>
                                        </p:tav>
                                        <p:tav tm="100000">
                                          <p:val>
                                            <p:strVal val="#ppt_h"/>
                                          </p:val>
                                        </p:tav>
                                      </p:tavLst>
                                    </p:anim>
                                    <p:animEffect transition="in" filter="fade">
                                      <p:cBhvr>
                                        <p:cTn id="17" dur="10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1000" fill="hold"/>
                                        <p:tgtEl>
                                          <p:spTgt spid="17"/>
                                        </p:tgtEl>
                                        <p:attrNameLst>
                                          <p:attrName>ppt_w</p:attrName>
                                        </p:attrNameLst>
                                      </p:cBhvr>
                                      <p:tavLst>
                                        <p:tav tm="0">
                                          <p:val>
                                            <p:strVal val="#ppt_w*0.70"/>
                                          </p:val>
                                        </p:tav>
                                        <p:tav tm="100000">
                                          <p:val>
                                            <p:strVal val="#ppt_w"/>
                                          </p:val>
                                        </p:tav>
                                      </p:tavLst>
                                    </p:anim>
                                    <p:anim calcmode="lin" valueType="num">
                                      <p:cBhvr>
                                        <p:cTn id="21" dur="1000" fill="hold"/>
                                        <p:tgtEl>
                                          <p:spTgt spid="17"/>
                                        </p:tgtEl>
                                        <p:attrNameLst>
                                          <p:attrName>ppt_h</p:attrName>
                                        </p:attrNameLst>
                                      </p:cBhvr>
                                      <p:tavLst>
                                        <p:tav tm="0">
                                          <p:val>
                                            <p:strVal val="#ppt_h"/>
                                          </p:val>
                                        </p:tav>
                                        <p:tav tm="100000">
                                          <p:val>
                                            <p:strVal val="#ppt_h"/>
                                          </p:val>
                                        </p:tav>
                                      </p:tavLst>
                                    </p:anim>
                                    <p:animEffect transition="in" filter="fade">
                                      <p:cBhvr>
                                        <p:cTn id="22" dur="1000"/>
                                        <p:tgtEl>
                                          <p:spTgt spid="17"/>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1000"/>
                                        <p:tgtEl>
                                          <p:spTgt spid="11"/>
                                        </p:tgtEl>
                                      </p:cBhvr>
                                    </p:animEffect>
                                    <p:anim calcmode="lin" valueType="num">
                                      <p:cBhvr>
                                        <p:cTn id="39" dur="1000" fill="hold"/>
                                        <p:tgtEl>
                                          <p:spTgt spid="11"/>
                                        </p:tgtEl>
                                        <p:attrNameLst>
                                          <p:attrName>ppt_x</p:attrName>
                                        </p:attrNameLst>
                                      </p:cBhvr>
                                      <p:tavLst>
                                        <p:tav tm="0">
                                          <p:val>
                                            <p:strVal val="#ppt_x"/>
                                          </p:val>
                                        </p:tav>
                                        <p:tav tm="100000">
                                          <p:val>
                                            <p:strVal val="#ppt_x"/>
                                          </p:val>
                                        </p:tav>
                                      </p:tavLst>
                                    </p:anim>
                                    <p:anim calcmode="lin" valueType="num">
                                      <p:cBhvr>
                                        <p:cTn id="4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6" grpId="0" animBg="1"/>
      <p:bldP spid="14" grpId="0" animBg="1"/>
      <p:bldP spid="15" grpId="0" animBg="1"/>
      <p:bldP spid="16" grpId="0"/>
      <p:bldP spid="1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61" r="21861"/>
          <a:stretch>
            <a:fillRect/>
          </a:stretch>
        </p:blipFill>
        <p:spPr/>
      </p:pic>
      <p:sp>
        <p:nvSpPr>
          <p:cNvPr id="7" name="TextBox 6"/>
          <p:cNvSpPr txBox="1"/>
          <p:nvPr/>
        </p:nvSpPr>
        <p:spPr>
          <a:xfrm>
            <a:off x="6556857" y="3429000"/>
            <a:ext cx="4685369" cy="2308324"/>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a:t>
            </a:r>
            <a:endParaRPr lang="en-US" sz="1200" dirty="0">
              <a:solidFill>
                <a:schemeClr val="bg1">
                  <a:lumMod val="50000"/>
                </a:schemeClr>
              </a:solidFill>
            </a:endParaRPr>
          </a:p>
        </p:txBody>
      </p:sp>
      <p:sp>
        <p:nvSpPr>
          <p:cNvPr id="8" name="TextBox 7"/>
          <p:cNvSpPr txBox="1"/>
          <p:nvPr/>
        </p:nvSpPr>
        <p:spPr>
          <a:xfrm>
            <a:off x="6556857" y="2582199"/>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21" name="Isosceles Triangle 20"/>
          <p:cNvSpPr/>
          <p:nvPr/>
        </p:nvSpPr>
        <p:spPr>
          <a:xfrm flipV="1">
            <a:off x="1717868" y="2194810"/>
            <a:ext cx="4147704" cy="4152945"/>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Isosceles Triangle 27"/>
          <p:cNvSpPr/>
          <p:nvPr/>
        </p:nvSpPr>
        <p:spPr>
          <a:xfrm flipV="1">
            <a:off x="1026584" y="1887573"/>
            <a:ext cx="4147704" cy="4152945"/>
          </a:xfrm>
          <a:prstGeom prs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Rectangle 10"/>
          <p:cNvSpPr/>
          <p:nvPr/>
        </p:nvSpPr>
        <p:spPr>
          <a:xfrm>
            <a:off x="6910571"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6910571"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04</a:t>
            </a:r>
            <a:endParaRPr lang="en-US" sz="3200" dirty="0">
              <a:solidFill>
                <a:schemeClr val="bg1"/>
              </a:solidFill>
            </a:endParaRPr>
          </a:p>
        </p:txBody>
      </p:sp>
      <p:sp>
        <p:nvSpPr>
          <p:cNvPr id="13" name="Rectangle 12"/>
          <p:cNvSpPr/>
          <p:nvPr/>
        </p:nvSpPr>
        <p:spPr>
          <a:xfrm>
            <a:off x="6710477"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333998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6" presetClass="entr" presetSubtype="21"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arn(inVertical)">
                                      <p:cBhvr>
                                        <p:cTn id="7" dur="500"/>
                                        <p:tgtEl>
                                          <p:spTgt spid="28"/>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barn(outVertical)">
                                      <p:cBhvr>
                                        <p:cTn id="11" dur="500"/>
                                        <p:tgtEl>
                                          <p:spTgt spid="21"/>
                                        </p:tgtEl>
                                      </p:cBhvr>
                                    </p:animEffect>
                                  </p:childTnLst>
                                </p:cTn>
                              </p:par>
                            </p:childTnLst>
                          </p:cTn>
                        </p:par>
                        <p:par>
                          <p:cTn id="12" fill="hold">
                            <p:stCondLst>
                              <p:cond delay="1500"/>
                            </p:stCondLst>
                            <p:childTnLst>
                              <p:par>
                                <p:cTn id="13" presetID="55" presetClass="entr" presetSubtype="0"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strVal val="#ppt_w*0.70"/>
                                          </p:val>
                                        </p:tav>
                                        <p:tav tm="100000">
                                          <p:val>
                                            <p:strVal val="#ppt_w"/>
                                          </p:val>
                                        </p:tav>
                                      </p:tavLst>
                                    </p:anim>
                                    <p:anim calcmode="lin" valueType="num">
                                      <p:cBhvr>
                                        <p:cTn id="16" dur="1000" fill="hold"/>
                                        <p:tgtEl>
                                          <p:spTgt spid="11"/>
                                        </p:tgtEl>
                                        <p:attrNameLst>
                                          <p:attrName>ppt_h</p:attrName>
                                        </p:attrNameLst>
                                      </p:cBhvr>
                                      <p:tavLst>
                                        <p:tav tm="0">
                                          <p:val>
                                            <p:strVal val="#ppt_h"/>
                                          </p:val>
                                        </p:tav>
                                        <p:tav tm="100000">
                                          <p:val>
                                            <p:strVal val="#ppt_h"/>
                                          </p:val>
                                        </p:tav>
                                      </p:tavLst>
                                    </p:anim>
                                    <p:animEffect transition="in" filter="fade">
                                      <p:cBhvr>
                                        <p:cTn id="17" dur="1000"/>
                                        <p:tgtEl>
                                          <p:spTgt spid="11"/>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strVal val="#ppt_w*0.70"/>
                                          </p:val>
                                        </p:tav>
                                        <p:tav tm="100000">
                                          <p:val>
                                            <p:strVal val="#ppt_w"/>
                                          </p:val>
                                        </p:tav>
                                      </p:tavLst>
                                    </p:anim>
                                    <p:anim calcmode="lin" valueType="num">
                                      <p:cBhvr>
                                        <p:cTn id="21" dur="1000" fill="hold"/>
                                        <p:tgtEl>
                                          <p:spTgt spid="13"/>
                                        </p:tgtEl>
                                        <p:attrNameLst>
                                          <p:attrName>ppt_h</p:attrName>
                                        </p:attrNameLst>
                                      </p:cBhvr>
                                      <p:tavLst>
                                        <p:tav tm="0">
                                          <p:val>
                                            <p:strVal val="#ppt_h"/>
                                          </p:val>
                                        </p:tav>
                                        <p:tav tm="100000">
                                          <p:val>
                                            <p:strVal val="#ppt_h"/>
                                          </p:val>
                                        </p:tav>
                                      </p:tavLst>
                                    </p:anim>
                                    <p:animEffect transition="in" filter="fade">
                                      <p:cBhvr>
                                        <p:cTn id="22" dur="1000"/>
                                        <p:tgtEl>
                                          <p:spTgt spid="13"/>
                                        </p:tgtEl>
                                      </p:cBhvr>
                                    </p:animEffect>
                                  </p:childTnLst>
                                </p:cTn>
                              </p:par>
                            </p:childTnLst>
                          </p:cTn>
                        </p:par>
                        <p:par>
                          <p:cTn id="23" fill="hold">
                            <p:stCondLst>
                              <p:cond delay="25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2"/>
                                        </p:tgtEl>
                                        <p:attrNameLst>
                                          <p:attrName>ppt_y</p:attrName>
                                        </p:attrNameLst>
                                      </p:cBhvr>
                                      <p:tavLst>
                                        <p:tav tm="0">
                                          <p:val>
                                            <p:strVal val="#ppt_y"/>
                                          </p:val>
                                        </p:tav>
                                        <p:tav tm="100000">
                                          <p:val>
                                            <p:strVal val="#ppt_y"/>
                                          </p:val>
                                        </p:tav>
                                      </p:tavLst>
                                    </p:anim>
                                    <p:anim calcmode="lin" valueType="num">
                                      <p:cBhvr>
                                        <p:cTn id="28"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2"/>
                                        </p:tgtEl>
                                      </p:cBhvr>
                                    </p:animEffect>
                                  </p:childTnLst>
                                </p:cTn>
                              </p:par>
                            </p:childTnLst>
                          </p:cTn>
                        </p:par>
                        <p:par>
                          <p:cTn id="31" fill="hold">
                            <p:stCondLst>
                              <p:cond delay="3300"/>
                            </p:stCondLst>
                            <p:childTnLst>
                              <p:par>
                                <p:cTn id="32" presetID="10"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childTnLst>
                          </p:cTn>
                        </p:par>
                        <p:par>
                          <p:cTn id="35" fill="hold">
                            <p:stCondLst>
                              <p:cond delay="3800"/>
                            </p:stCondLst>
                            <p:childTnLst>
                              <p:par>
                                <p:cTn id="36" presetID="42" presetClass="entr" presetSubtype="0"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1000"/>
                                        <p:tgtEl>
                                          <p:spTgt spid="7"/>
                                        </p:tgtEl>
                                      </p:cBhvr>
                                    </p:animEffect>
                                    <p:anim calcmode="lin" valueType="num">
                                      <p:cBhvr>
                                        <p:cTn id="39" dur="1000" fill="hold"/>
                                        <p:tgtEl>
                                          <p:spTgt spid="7"/>
                                        </p:tgtEl>
                                        <p:attrNameLst>
                                          <p:attrName>ppt_x</p:attrName>
                                        </p:attrNameLst>
                                      </p:cBhvr>
                                      <p:tavLst>
                                        <p:tav tm="0">
                                          <p:val>
                                            <p:strVal val="#ppt_x"/>
                                          </p:val>
                                        </p:tav>
                                        <p:tav tm="100000">
                                          <p:val>
                                            <p:strVal val="#ppt_x"/>
                                          </p:val>
                                        </p:tav>
                                      </p:tavLst>
                                    </p:anim>
                                    <p:anim calcmode="lin" valueType="num">
                                      <p:cBhvr>
                                        <p:cTn id="40"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21" grpId="0" animBg="1"/>
      <p:bldP spid="28" grpId="0" animBg="1"/>
      <p:bldP spid="11" grpId="0" animBg="1"/>
      <p:bldP spid="12" grpId="0"/>
      <p:bldP spid="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75" r="21875"/>
          <a:stretch>
            <a:fillRect/>
          </a:stretch>
        </p:blipFill>
        <p:spPr/>
      </p:pic>
      <p:sp>
        <p:nvSpPr>
          <p:cNvPr id="10" name="TextBox 9"/>
          <p:cNvSpPr txBox="1"/>
          <p:nvPr/>
        </p:nvSpPr>
        <p:spPr>
          <a:xfrm>
            <a:off x="4867053" y="3429002"/>
            <a:ext cx="6144744" cy="2031325"/>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11" name="TextBox 10"/>
          <p:cNvSpPr txBox="1"/>
          <p:nvPr/>
        </p:nvSpPr>
        <p:spPr>
          <a:xfrm>
            <a:off x="4867055" y="2660907"/>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3" name="Flowchart: Delay 2"/>
          <p:cNvSpPr/>
          <p:nvPr/>
        </p:nvSpPr>
        <p:spPr>
          <a:xfrm>
            <a:off x="-125555" y="2095180"/>
            <a:ext cx="4329385" cy="4329385"/>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Flowchart: Delay 7"/>
          <p:cNvSpPr/>
          <p:nvPr/>
        </p:nvSpPr>
        <p:spPr>
          <a:xfrm>
            <a:off x="-125556" y="2430479"/>
            <a:ext cx="3840467" cy="3686848"/>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5196795"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5196795"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05</a:t>
            </a:r>
            <a:endParaRPr lang="en-US" sz="3200" dirty="0">
              <a:solidFill>
                <a:schemeClr val="bg1"/>
              </a:solidFill>
            </a:endParaRPr>
          </a:p>
        </p:txBody>
      </p:sp>
      <p:sp>
        <p:nvSpPr>
          <p:cNvPr id="18" name="Rectangle 17"/>
          <p:cNvSpPr/>
          <p:nvPr/>
        </p:nvSpPr>
        <p:spPr>
          <a:xfrm>
            <a:off x="4996701"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965448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1000" fill="hold"/>
                                        <p:tgtEl>
                                          <p:spTgt spid="16"/>
                                        </p:tgtEl>
                                        <p:attrNameLst>
                                          <p:attrName>ppt_w</p:attrName>
                                        </p:attrNameLst>
                                      </p:cBhvr>
                                      <p:tavLst>
                                        <p:tav tm="0">
                                          <p:val>
                                            <p:strVal val="#ppt_w*0.70"/>
                                          </p:val>
                                        </p:tav>
                                        <p:tav tm="100000">
                                          <p:val>
                                            <p:strVal val="#ppt_w"/>
                                          </p:val>
                                        </p:tav>
                                      </p:tavLst>
                                    </p:anim>
                                    <p:anim calcmode="lin" valueType="num">
                                      <p:cBhvr>
                                        <p:cTn id="16" dur="1000" fill="hold"/>
                                        <p:tgtEl>
                                          <p:spTgt spid="16"/>
                                        </p:tgtEl>
                                        <p:attrNameLst>
                                          <p:attrName>ppt_h</p:attrName>
                                        </p:attrNameLst>
                                      </p:cBhvr>
                                      <p:tavLst>
                                        <p:tav tm="0">
                                          <p:val>
                                            <p:strVal val="#ppt_h"/>
                                          </p:val>
                                        </p:tav>
                                        <p:tav tm="100000">
                                          <p:val>
                                            <p:strVal val="#ppt_h"/>
                                          </p:val>
                                        </p:tav>
                                      </p:tavLst>
                                    </p:anim>
                                    <p:animEffect transition="in" filter="fade">
                                      <p:cBhvr>
                                        <p:cTn id="17" dur="10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ppt_w</p:attrName>
                                        </p:attrNameLst>
                                      </p:cBhvr>
                                      <p:tavLst>
                                        <p:tav tm="0">
                                          <p:val>
                                            <p:strVal val="#ppt_w*0.70"/>
                                          </p:val>
                                        </p:tav>
                                        <p:tav tm="100000">
                                          <p:val>
                                            <p:strVal val="#ppt_w"/>
                                          </p:val>
                                        </p:tav>
                                      </p:tavLst>
                                    </p:anim>
                                    <p:anim calcmode="lin" valueType="num">
                                      <p:cBhvr>
                                        <p:cTn id="21" dur="1000" fill="hold"/>
                                        <p:tgtEl>
                                          <p:spTgt spid="18"/>
                                        </p:tgtEl>
                                        <p:attrNameLst>
                                          <p:attrName>ppt_h</p:attrName>
                                        </p:attrNameLst>
                                      </p:cBhvr>
                                      <p:tavLst>
                                        <p:tav tm="0">
                                          <p:val>
                                            <p:strVal val="#ppt_h"/>
                                          </p:val>
                                        </p:tav>
                                        <p:tav tm="100000">
                                          <p:val>
                                            <p:strVal val="#ppt_h"/>
                                          </p:val>
                                        </p:tav>
                                      </p:tavLst>
                                    </p:anim>
                                    <p:animEffect transition="in" filter="fade">
                                      <p:cBhvr>
                                        <p:cTn id="22" dur="1000"/>
                                        <p:tgtEl>
                                          <p:spTgt spid="18"/>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3" grpId="0" animBg="1"/>
      <p:bldP spid="8" grpId="0" animBg="1"/>
      <p:bldP spid="16" grpId="0" animBg="1"/>
      <p:bldP spid="17" grpId="0"/>
      <p:bldP spid="18"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75" r="21875"/>
          <a:stretch>
            <a:fillRect/>
          </a:stretch>
        </p:blipFill>
        <p:spPr/>
      </p:pic>
      <p:sp>
        <p:nvSpPr>
          <p:cNvPr id="10" name="TextBox 9"/>
          <p:cNvSpPr txBox="1"/>
          <p:nvPr/>
        </p:nvSpPr>
        <p:spPr>
          <a:xfrm>
            <a:off x="1103395" y="3429002"/>
            <a:ext cx="6221556" cy="2031325"/>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11" name="TextBox 10"/>
          <p:cNvSpPr txBox="1"/>
          <p:nvPr/>
        </p:nvSpPr>
        <p:spPr>
          <a:xfrm>
            <a:off x="1103393" y="258409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8" name="Flowchart: Delay 7"/>
          <p:cNvSpPr/>
          <p:nvPr/>
        </p:nvSpPr>
        <p:spPr>
          <a:xfrm flipH="1">
            <a:off x="7939426" y="2095181"/>
            <a:ext cx="4329385" cy="4329385"/>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Flowchart: Delay 11"/>
          <p:cNvSpPr/>
          <p:nvPr/>
        </p:nvSpPr>
        <p:spPr>
          <a:xfrm flipH="1">
            <a:off x="8400280" y="2430479"/>
            <a:ext cx="3840467" cy="3686848"/>
          </a:xfrm>
          <a:prstGeom prst="flowChartDelay">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ectangle 13"/>
          <p:cNvSpPr/>
          <p:nvPr/>
        </p:nvSpPr>
        <p:spPr>
          <a:xfrm>
            <a:off x="1394735"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1394735"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06</a:t>
            </a:r>
            <a:endParaRPr lang="en-US" sz="3200" dirty="0">
              <a:solidFill>
                <a:schemeClr val="bg1"/>
              </a:solidFill>
            </a:endParaRPr>
          </a:p>
        </p:txBody>
      </p:sp>
      <p:sp>
        <p:nvSpPr>
          <p:cNvPr id="16" name="Rectangle 15"/>
          <p:cNvSpPr/>
          <p:nvPr/>
        </p:nvSpPr>
        <p:spPr>
          <a:xfrm>
            <a:off x="1194641"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8983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1000" fill="hold"/>
                                        <p:tgtEl>
                                          <p:spTgt spid="14"/>
                                        </p:tgtEl>
                                        <p:attrNameLst>
                                          <p:attrName>ppt_w</p:attrName>
                                        </p:attrNameLst>
                                      </p:cBhvr>
                                      <p:tavLst>
                                        <p:tav tm="0">
                                          <p:val>
                                            <p:strVal val="#ppt_w*0.70"/>
                                          </p:val>
                                        </p:tav>
                                        <p:tav tm="100000">
                                          <p:val>
                                            <p:strVal val="#ppt_w"/>
                                          </p:val>
                                        </p:tav>
                                      </p:tavLst>
                                    </p:anim>
                                    <p:anim calcmode="lin" valueType="num">
                                      <p:cBhvr>
                                        <p:cTn id="16" dur="1000" fill="hold"/>
                                        <p:tgtEl>
                                          <p:spTgt spid="14"/>
                                        </p:tgtEl>
                                        <p:attrNameLst>
                                          <p:attrName>ppt_h</p:attrName>
                                        </p:attrNameLst>
                                      </p:cBhvr>
                                      <p:tavLst>
                                        <p:tav tm="0">
                                          <p:val>
                                            <p:strVal val="#ppt_h"/>
                                          </p:val>
                                        </p:tav>
                                        <p:tav tm="100000">
                                          <p:val>
                                            <p:strVal val="#ppt_h"/>
                                          </p:val>
                                        </p:tav>
                                      </p:tavLst>
                                    </p:anim>
                                    <p:animEffect transition="in" filter="fade">
                                      <p:cBhvr>
                                        <p:cTn id="17" dur="10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strVal val="#ppt_w*0.70"/>
                                          </p:val>
                                        </p:tav>
                                        <p:tav tm="100000">
                                          <p:val>
                                            <p:strVal val="#ppt_w"/>
                                          </p:val>
                                        </p:tav>
                                      </p:tavLst>
                                    </p:anim>
                                    <p:anim calcmode="lin" valueType="num">
                                      <p:cBhvr>
                                        <p:cTn id="21" dur="1000" fill="hold"/>
                                        <p:tgtEl>
                                          <p:spTgt spid="16"/>
                                        </p:tgtEl>
                                        <p:attrNameLst>
                                          <p:attrName>ppt_h</p:attrName>
                                        </p:attrNameLst>
                                      </p:cBhvr>
                                      <p:tavLst>
                                        <p:tav tm="0">
                                          <p:val>
                                            <p:strVal val="#ppt_h"/>
                                          </p:val>
                                        </p:tav>
                                        <p:tav tm="100000">
                                          <p:val>
                                            <p:strVal val="#ppt_h"/>
                                          </p:val>
                                        </p:tav>
                                      </p:tavLst>
                                    </p:anim>
                                    <p:animEffect transition="in" filter="fade">
                                      <p:cBhvr>
                                        <p:cTn id="22" dur="1000"/>
                                        <p:tgtEl>
                                          <p:spTgt spid="16"/>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4995" r="24995"/>
          <a:stretch>
            <a:fillRect/>
          </a:stretch>
        </p:blipFill>
        <p:spPr/>
      </p:pic>
      <p:sp>
        <p:nvSpPr>
          <p:cNvPr id="10" name="TextBox 9"/>
          <p:cNvSpPr txBox="1"/>
          <p:nvPr/>
        </p:nvSpPr>
        <p:spPr>
          <a:xfrm>
            <a:off x="1103394" y="3440093"/>
            <a:ext cx="7450505" cy="1754326"/>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11" name="TextBox 10"/>
          <p:cNvSpPr txBox="1"/>
          <p:nvPr/>
        </p:nvSpPr>
        <p:spPr>
          <a:xfrm>
            <a:off x="1103393" y="255175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2" name="Right Triangle 1"/>
          <p:cNvSpPr/>
          <p:nvPr/>
        </p:nvSpPr>
        <p:spPr>
          <a:xfrm rot="16200000">
            <a:off x="8055509" y="2725860"/>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Right Triangle 7"/>
          <p:cNvSpPr/>
          <p:nvPr/>
        </p:nvSpPr>
        <p:spPr>
          <a:xfrm rot="16200000">
            <a:off x="8209127" y="3005681"/>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Rectangle 15"/>
          <p:cNvSpPr/>
          <p:nvPr/>
        </p:nvSpPr>
        <p:spPr>
          <a:xfrm>
            <a:off x="1394735"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1394735"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07</a:t>
            </a:r>
            <a:endParaRPr lang="en-US" sz="3200" dirty="0">
              <a:solidFill>
                <a:schemeClr val="bg1"/>
              </a:solidFill>
            </a:endParaRPr>
          </a:p>
        </p:txBody>
      </p:sp>
      <p:sp>
        <p:nvSpPr>
          <p:cNvPr id="18" name="Rectangle 17"/>
          <p:cNvSpPr/>
          <p:nvPr/>
        </p:nvSpPr>
        <p:spPr>
          <a:xfrm>
            <a:off x="1194641"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015172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outVertical)">
                                      <p:cBhvr>
                                        <p:cTn id="11" dur="500"/>
                                        <p:tgtEl>
                                          <p:spTgt spid="8"/>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p:cTn id="15" dur="1000" fill="hold"/>
                                        <p:tgtEl>
                                          <p:spTgt spid="16"/>
                                        </p:tgtEl>
                                        <p:attrNameLst>
                                          <p:attrName>ppt_w</p:attrName>
                                        </p:attrNameLst>
                                      </p:cBhvr>
                                      <p:tavLst>
                                        <p:tav tm="0">
                                          <p:val>
                                            <p:strVal val="#ppt_w*0.70"/>
                                          </p:val>
                                        </p:tav>
                                        <p:tav tm="100000">
                                          <p:val>
                                            <p:strVal val="#ppt_w"/>
                                          </p:val>
                                        </p:tav>
                                      </p:tavLst>
                                    </p:anim>
                                    <p:anim calcmode="lin" valueType="num">
                                      <p:cBhvr>
                                        <p:cTn id="16" dur="1000" fill="hold"/>
                                        <p:tgtEl>
                                          <p:spTgt spid="16"/>
                                        </p:tgtEl>
                                        <p:attrNameLst>
                                          <p:attrName>ppt_h</p:attrName>
                                        </p:attrNameLst>
                                      </p:cBhvr>
                                      <p:tavLst>
                                        <p:tav tm="0">
                                          <p:val>
                                            <p:strVal val="#ppt_h"/>
                                          </p:val>
                                        </p:tav>
                                        <p:tav tm="100000">
                                          <p:val>
                                            <p:strVal val="#ppt_h"/>
                                          </p:val>
                                        </p:tav>
                                      </p:tavLst>
                                    </p:anim>
                                    <p:animEffect transition="in" filter="fade">
                                      <p:cBhvr>
                                        <p:cTn id="17" dur="1000"/>
                                        <p:tgtEl>
                                          <p:spTgt spid="16"/>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 calcmode="lin" valueType="num">
                                      <p:cBhvr>
                                        <p:cTn id="20" dur="1000" fill="hold"/>
                                        <p:tgtEl>
                                          <p:spTgt spid="18"/>
                                        </p:tgtEl>
                                        <p:attrNameLst>
                                          <p:attrName>ppt_w</p:attrName>
                                        </p:attrNameLst>
                                      </p:cBhvr>
                                      <p:tavLst>
                                        <p:tav tm="0">
                                          <p:val>
                                            <p:strVal val="#ppt_w*0.70"/>
                                          </p:val>
                                        </p:tav>
                                        <p:tav tm="100000">
                                          <p:val>
                                            <p:strVal val="#ppt_w"/>
                                          </p:val>
                                        </p:tav>
                                      </p:tavLst>
                                    </p:anim>
                                    <p:anim calcmode="lin" valueType="num">
                                      <p:cBhvr>
                                        <p:cTn id="21" dur="1000" fill="hold"/>
                                        <p:tgtEl>
                                          <p:spTgt spid="18"/>
                                        </p:tgtEl>
                                        <p:attrNameLst>
                                          <p:attrName>ppt_h</p:attrName>
                                        </p:attrNameLst>
                                      </p:cBhvr>
                                      <p:tavLst>
                                        <p:tav tm="0">
                                          <p:val>
                                            <p:strVal val="#ppt_h"/>
                                          </p:val>
                                        </p:tav>
                                        <p:tav tm="100000">
                                          <p:val>
                                            <p:strVal val="#ppt_h"/>
                                          </p:val>
                                        </p:tav>
                                      </p:tavLst>
                                    </p:anim>
                                    <p:animEffect transition="in" filter="fade">
                                      <p:cBhvr>
                                        <p:cTn id="22" dur="1000"/>
                                        <p:tgtEl>
                                          <p:spTgt spid="18"/>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7"/>
                                        </p:tgtEl>
                                        <p:attrNameLst>
                                          <p:attrName>style.visibility</p:attrName>
                                        </p:attrNameLst>
                                      </p:cBhvr>
                                      <p:to>
                                        <p:strVal val="visible"/>
                                      </p:to>
                                    </p:set>
                                    <p:anim calcmode="lin" valueType="num">
                                      <p:cBhvr>
                                        <p:cTn id="26"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7"/>
                                        </p:tgtEl>
                                        <p:attrNameLst>
                                          <p:attrName>ppt_y</p:attrName>
                                        </p:attrNameLst>
                                      </p:cBhvr>
                                      <p:tavLst>
                                        <p:tav tm="0">
                                          <p:val>
                                            <p:strVal val="#ppt_y"/>
                                          </p:val>
                                        </p:tav>
                                        <p:tav tm="100000">
                                          <p:val>
                                            <p:strVal val="#ppt_y"/>
                                          </p:val>
                                        </p:tav>
                                      </p:tavLst>
                                    </p:anim>
                                    <p:anim calcmode="lin" valueType="num">
                                      <p:cBhvr>
                                        <p:cTn id="28"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7"/>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2" grpId="0" animBg="1"/>
      <p:bldP spid="8" grpId="0" animBg="1"/>
      <p:bldP spid="16" grpId="0" animBg="1"/>
      <p:bldP spid="17" grpId="0"/>
      <p:bldP spid="1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995" r="24995"/>
          <a:stretch>
            <a:fillRect/>
          </a:stretch>
        </p:blipFill>
        <p:spPr/>
      </p:pic>
      <p:sp>
        <p:nvSpPr>
          <p:cNvPr id="10" name="TextBox 9"/>
          <p:cNvSpPr txBox="1"/>
          <p:nvPr/>
        </p:nvSpPr>
        <p:spPr>
          <a:xfrm>
            <a:off x="3561292" y="3440093"/>
            <a:ext cx="7373696" cy="1754326"/>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11" name="TextBox 10"/>
          <p:cNvSpPr txBox="1"/>
          <p:nvPr/>
        </p:nvSpPr>
        <p:spPr>
          <a:xfrm>
            <a:off x="3561292" y="254401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8" name="Right Triangle 7"/>
          <p:cNvSpPr/>
          <p:nvPr/>
        </p:nvSpPr>
        <p:spPr>
          <a:xfrm rot="5400000" flipH="1">
            <a:off x="-291030" y="2698444"/>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Right Triangle 11"/>
          <p:cNvSpPr/>
          <p:nvPr/>
        </p:nvSpPr>
        <p:spPr>
          <a:xfrm rot="5400000" flipH="1">
            <a:off x="-470329" y="2928872"/>
            <a:ext cx="4427524" cy="389159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ectangle 13"/>
          <p:cNvSpPr/>
          <p:nvPr/>
        </p:nvSpPr>
        <p:spPr>
          <a:xfrm>
            <a:off x="386852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3868529"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08</a:t>
            </a:r>
            <a:endParaRPr lang="en-US" sz="3200" dirty="0">
              <a:solidFill>
                <a:schemeClr val="bg1"/>
              </a:solidFill>
            </a:endParaRPr>
          </a:p>
        </p:txBody>
      </p:sp>
      <p:sp>
        <p:nvSpPr>
          <p:cNvPr id="16" name="Rectangle 15"/>
          <p:cNvSpPr/>
          <p:nvPr/>
        </p:nvSpPr>
        <p:spPr>
          <a:xfrm>
            <a:off x="3668434"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4072263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barn(outVertical)">
                                      <p:cBhvr>
                                        <p:cTn id="11" dur="500"/>
                                        <p:tgtEl>
                                          <p:spTgt spid="12"/>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p:cTn id="15" dur="1000" fill="hold"/>
                                        <p:tgtEl>
                                          <p:spTgt spid="14"/>
                                        </p:tgtEl>
                                        <p:attrNameLst>
                                          <p:attrName>ppt_w</p:attrName>
                                        </p:attrNameLst>
                                      </p:cBhvr>
                                      <p:tavLst>
                                        <p:tav tm="0">
                                          <p:val>
                                            <p:strVal val="#ppt_w*0.70"/>
                                          </p:val>
                                        </p:tav>
                                        <p:tav tm="100000">
                                          <p:val>
                                            <p:strVal val="#ppt_w"/>
                                          </p:val>
                                        </p:tav>
                                      </p:tavLst>
                                    </p:anim>
                                    <p:anim calcmode="lin" valueType="num">
                                      <p:cBhvr>
                                        <p:cTn id="16" dur="1000" fill="hold"/>
                                        <p:tgtEl>
                                          <p:spTgt spid="14"/>
                                        </p:tgtEl>
                                        <p:attrNameLst>
                                          <p:attrName>ppt_h</p:attrName>
                                        </p:attrNameLst>
                                      </p:cBhvr>
                                      <p:tavLst>
                                        <p:tav tm="0">
                                          <p:val>
                                            <p:strVal val="#ppt_h"/>
                                          </p:val>
                                        </p:tav>
                                        <p:tav tm="100000">
                                          <p:val>
                                            <p:strVal val="#ppt_h"/>
                                          </p:val>
                                        </p:tav>
                                      </p:tavLst>
                                    </p:anim>
                                    <p:animEffect transition="in" filter="fade">
                                      <p:cBhvr>
                                        <p:cTn id="17" dur="1000"/>
                                        <p:tgtEl>
                                          <p:spTgt spid="14"/>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6"/>
                                        </p:tgtEl>
                                        <p:attrNameLst>
                                          <p:attrName>style.visibility</p:attrName>
                                        </p:attrNameLst>
                                      </p:cBhvr>
                                      <p:to>
                                        <p:strVal val="visible"/>
                                      </p:to>
                                    </p:set>
                                    <p:anim calcmode="lin" valueType="num">
                                      <p:cBhvr>
                                        <p:cTn id="20" dur="1000" fill="hold"/>
                                        <p:tgtEl>
                                          <p:spTgt spid="16"/>
                                        </p:tgtEl>
                                        <p:attrNameLst>
                                          <p:attrName>ppt_w</p:attrName>
                                        </p:attrNameLst>
                                      </p:cBhvr>
                                      <p:tavLst>
                                        <p:tav tm="0">
                                          <p:val>
                                            <p:strVal val="#ppt_w*0.70"/>
                                          </p:val>
                                        </p:tav>
                                        <p:tav tm="100000">
                                          <p:val>
                                            <p:strVal val="#ppt_w"/>
                                          </p:val>
                                        </p:tav>
                                      </p:tavLst>
                                    </p:anim>
                                    <p:anim calcmode="lin" valueType="num">
                                      <p:cBhvr>
                                        <p:cTn id="21" dur="1000" fill="hold"/>
                                        <p:tgtEl>
                                          <p:spTgt spid="16"/>
                                        </p:tgtEl>
                                        <p:attrNameLst>
                                          <p:attrName>ppt_h</p:attrName>
                                        </p:attrNameLst>
                                      </p:cBhvr>
                                      <p:tavLst>
                                        <p:tav tm="0">
                                          <p:val>
                                            <p:strVal val="#ppt_h"/>
                                          </p:val>
                                        </p:tav>
                                        <p:tav tm="100000">
                                          <p:val>
                                            <p:strVal val="#ppt_h"/>
                                          </p:val>
                                        </p:tav>
                                      </p:tavLst>
                                    </p:anim>
                                    <p:animEffect transition="in" filter="fade">
                                      <p:cBhvr>
                                        <p:cTn id="22" dur="1000"/>
                                        <p:tgtEl>
                                          <p:spTgt spid="16"/>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5"/>
                                        </p:tgtEl>
                                        <p:attrNameLst>
                                          <p:attrName>ppt_y</p:attrName>
                                        </p:attrNameLst>
                                      </p:cBhvr>
                                      <p:tavLst>
                                        <p:tav tm="0">
                                          <p:val>
                                            <p:strVal val="#ppt_y"/>
                                          </p:val>
                                        </p:tav>
                                        <p:tav tm="100000">
                                          <p:val>
                                            <p:strVal val="#ppt_y"/>
                                          </p:val>
                                        </p:tav>
                                      </p:tavLst>
                                    </p:anim>
                                    <p:anim calcmode="lin" valueType="num">
                                      <p:cBhvr>
                                        <p:cTn id="28"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5"/>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500"/>
                                        <p:tgtEl>
                                          <p:spTgt spid="11"/>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fade">
                                      <p:cBhvr>
                                        <p:cTn id="38" dur="1000"/>
                                        <p:tgtEl>
                                          <p:spTgt spid="10"/>
                                        </p:tgtEl>
                                      </p:cBhvr>
                                    </p:animEffect>
                                    <p:anim calcmode="lin" valueType="num">
                                      <p:cBhvr>
                                        <p:cTn id="39" dur="1000" fill="hold"/>
                                        <p:tgtEl>
                                          <p:spTgt spid="10"/>
                                        </p:tgtEl>
                                        <p:attrNameLst>
                                          <p:attrName>ppt_x</p:attrName>
                                        </p:attrNameLst>
                                      </p:cBhvr>
                                      <p:tavLst>
                                        <p:tav tm="0">
                                          <p:val>
                                            <p:strVal val="#ppt_x"/>
                                          </p:val>
                                        </p:tav>
                                        <p:tav tm="100000">
                                          <p:val>
                                            <p:strVal val="#ppt_x"/>
                                          </p:val>
                                        </p:tav>
                                      </p:tavLst>
                                    </p:anim>
                                    <p:anim calcmode="lin" valueType="num">
                                      <p:cBhvr>
                                        <p:cTn id="40"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8" grpId="0" animBg="1"/>
      <p:bldP spid="12" grpId="0" animBg="1"/>
      <p:bldP spid="14" grpId="0" animBg="1"/>
      <p:bldP spid="15" grpId="0"/>
      <p:bldP spid="1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168" r="24168"/>
          <a:stretch>
            <a:fillRect/>
          </a:stretch>
        </p:blipFill>
        <p:spPr/>
      </p:pic>
      <p:sp>
        <p:nvSpPr>
          <p:cNvPr id="12" name="Right Triangle 11"/>
          <p:cNvSpPr/>
          <p:nvPr/>
        </p:nvSpPr>
        <p:spPr>
          <a:xfrm rot="5400000" flipV="1">
            <a:off x="8015912" y="98459"/>
            <a:ext cx="4350712" cy="4098959"/>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Right Triangle 12"/>
          <p:cNvSpPr/>
          <p:nvPr/>
        </p:nvSpPr>
        <p:spPr>
          <a:xfrm rot="5400000" flipV="1">
            <a:off x="8285933" y="10118"/>
            <a:ext cx="4273907" cy="3891596"/>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Rectangle 14"/>
          <p:cNvSpPr/>
          <p:nvPr/>
        </p:nvSpPr>
        <p:spPr>
          <a:xfrm>
            <a:off x="1394735"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itle 1"/>
          <p:cNvSpPr txBox="1">
            <a:spLocks/>
          </p:cNvSpPr>
          <p:nvPr/>
        </p:nvSpPr>
        <p:spPr>
          <a:xfrm>
            <a:off x="1394735"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09</a:t>
            </a:r>
            <a:endParaRPr lang="en-US" sz="3200" dirty="0">
              <a:solidFill>
                <a:schemeClr val="bg1"/>
              </a:solidFill>
            </a:endParaRPr>
          </a:p>
        </p:txBody>
      </p:sp>
      <p:sp>
        <p:nvSpPr>
          <p:cNvPr id="17" name="Rectangle 16"/>
          <p:cNvSpPr/>
          <p:nvPr/>
        </p:nvSpPr>
        <p:spPr>
          <a:xfrm>
            <a:off x="1194641"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TextBox 17"/>
          <p:cNvSpPr txBox="1"/>
          <p:nvPr/>
        </p:nvSpPr>
        <p:spPr>
          <a:xfrm>
            <a:off x="1103394" y="3440093"/>
            <a:ext cx="7450505" cy="1754326"/>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19" name="TextBox 18"/>
          <p:cNvSpPr txBox="1"/>
          <p:nvPr/>
        </p:nvSpPr>
        <p:spPr>
          <a:xfrm>
            <a:off x="1103393" y="255175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Tree>
    <p:extLst>
      <p:ext uri="{BB962C8B-B14F-4D97-AF65-F5344CB8AC3E}">
        <p14:creationId xmlns:p14="http://schemas.microsoft.com/office/powerpoint/2010/main" val="1620482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barn(outVertical)">
                                      <p:cBhvr>
                                        <p:cTn id="11" dur="500"/>
                                        <p:tgtEl>
                                          <p:spTgt spid="13"/>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1000" fill="hold"/>
                                        <p:tgtEl>
                                          <p:spTgt spid="15"/>
                                        </p:tgtEl>
                                        <p:attrNameLst>
                                          <p:attrName>ppt_w</p:attrName>
                                        </p:attrNameLst>
                                      </p:cBhvr>
                                      <p:tavLst>
                                        <p:tav tm="0">
                                          <p:val>
                                            <p:strVal val="#ppt_w*0.70"/>
                                          </p:val>
                                        </p:tav>
                                        <p:tav tm="100000">
                                          <p:val>
                                            <p:strVal val="#ppt_w"/>
                                          </p:val>
                                        </p:tav>
                                      </p:tavLst>
                                    </p:anim>
                                    <p:anim calcmode="lin" valueType="num">
                                      <p:cBhvr>
                                        <p:cTn id="16" dur="1000" fill="hold"/>
                                        <p:tgtEl>
                                          <p:spTgt spid="15"/>
                                        </p:tgtEl>
                                        <p:attrNameLst>
                                          <p:attrName>ppt_h</p:attrName>
                                        </p:attrNameLst>
                                      </p:cBhvr>
                                      <p:tavLst>
                                        <p:tav tm="0">
                                          <p:val>
                                            <p:strVal val="#ppt_h"/>
                                          </p:val>
                                        </p:tav>
                                        <p:tav tm="100000">
                                          <p:val>
                                            <p:strVal val="#ppt_h"/>
                                          </p:val>
                                        </p:tav>
                                      </p:tavLst>
                                    </p:anim>
                                    <p:animEffect transition="in" filter="fade">
                                      <p:cBhvr>
                                        <p:cTn id="17" dur="1000"/>
                                        <p:tgtEl>
                                          <p:spTgt spid="15"/>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 calcmode="lin" valueType="num">
                                      <p:cBhvr>
                                        <p:cTn id="20" dur="1000" fill="hold"/>
                                        <p:tgtEl>
                                          <p:spTgt spid="17"/>
                                        </p:tgtEl>
                                        <p:attrNameLst>
                                          <p:attrName>ppt_w</p:attrName>
                                        </p:attrNameLst>
                                      </p:cBhvr>
                                      <p:tavLst>
                                        <p:tav tm="0">
                                          <p:val>
                                            <p:strVal val="#ppt_w*0.70"/>
                                          </p:val>
                                        </p:tav>
                                        <p:tav tm="100000">
                                          <p:val>
                                            <p:strVal val="#ppt_w"/>
                                          </p:val>
                                        </p:tav>
                                      </p:tavLst>
                                    </p:anim>
                                    <p:anim calcmode="lin" valueType="num">
                                      <p:cBhvr>
                                        <p:cTn id="21" dur="1000" fill="hold"/>
                                        <p:tgtEl>
                                          <p:spTgt spid="17"/>
                                        </p:tgtEl>
                                        <p:attrNameLst>
                                          <p:attrName>ppt_h</p:attrName>
                                        </p:attrNameLst>
                                      </p:cBhvr>
                                      <p:tavLst>
                                        <p:tav tm="0">
                                          <p:val>
                                            <p:strVal val="#ppt_h"/>
                                          </p:val>
                                        </p:tav>
                                        <p:tav tm="100000">
                                          <p:val>
                                            <p:strVal val="#ppt_h"/>
                                          </p:val>
                                        </p:tav>
                                      </p:tavLst>
                                    </p:anim>
                                    <p:animEffect transition="in" filter="fade">
                                      <p:cBhvr>
                                        <p:cTn id="22" dur="1000"/>
                                        <p:tgtEl>
                                          <p:spTgt spid="17"/>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6"/>
                                        </p:tgtEl>
                                        <p:attrNameLst>
                                          <p:attrName>style.visibility</p:attrName>
                                        </p:attrNameLst>
                                      </p:cBhvr>
                                      <p:to>
                                        <p:strVal val="visible"/>
                                      </p:to>
                                    </p:set>
                                    <p:anim calcmode="lin" valueType="num">
                                      <p:cBhvr>
                                        <p:cTn id="26"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6"/>
                                        </p:tgtEl>
                                        <p:attrNameLst>
                                          <p:attrName>ppt_y</p:attrName>
                                        </p:attrNameLst>
                                      </p:cBhvr>
                                      <p:tavLst>
                                        <p:tav tm="0">
                                          <p:val>
                                            <p:strVal val="#ppt_y"/>
                                          </p:val>
                                        </p:tav>
                                        <p:tav tm="100000">
                                          <p:val>
                                            <p:strVal val="#ppt_y"/>
                                          </p:val>
                                        </p:tav>
                                      </p:tavLst>
                                    </p:anim>
                                    <p:anim calcmode="lin" valueType="num">
                                      <p:cBhvr>
                                        <p:cTn id="28"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6"/>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1000"/>
                                        <p:tgtEl>
                                          <p:spTgt spid="18"/>
                                        </p:tgtEl>
                                      </p:cBhvr>
                                    </p:animEffect>
                                    <p:anim calcmode="lin" valueType="num">
                                      <p:cBhvr>
                                        <p:cTn id="39" dur="1000" fill="hold"/>
                                        <p:tgtEl>
                                          <p:spTgt spid="18"/>
                                        </p:tgtEl>
                                        <p:attrNameLst>
                                          <p:attrName>ppt_x</p:attrName>
                                        </p:attrNameLst>
                                      </p:cBhvr>
                                      <p:tavLst>
                                        <p:tav tm="0">
                                          <p:val>
                                            <p:strVal val="#ppt_x"/>
                                          </p:val>
                                        </p:tav>
                                        <p:tav tm="100000">
                                          <p:val>
                                            <p:strVal val="#ppt_x"/>
                                          </p:val>
                                        </p:tav>
                                      </p:tavLst>
                                    </p:anim>
                                    <p:anim calcmode="lin" valueType="num">
                                      <p:cBhvr>
                                        <p:cTn id="40"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5" grpId="0" animBg="1"/>
      <p:bldP spid="16" grpId="0"/>
      <p:bldP spid="17" grpId="0" animBg="1"/>
      <p:bldP spid="18"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2874" r="22874"/>
          <a:stretch>
            <a:fillRect/>
          </a:stretch>
        </p:blipFill>
        <p:spPr/>
      </p:pic>
      <p:sp>
        <p:nvSpPr>
          <p:cNvPr id="13" name="Right Triangle 12"/>
          <p:cNvSpPr/>
          <p:nvPr/>
        </p:nvSpPr>
        <p:spPr>
          <a:xfrm rot="16200000" flipH="1" flipV="1">
            <a:off x="-135896" y="59732"/>
            <a:ext cx="4454943" cy="4280643"/>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Right Triangle 13"/>
          <p:cNvSpPr/>
          <p:nvPr/>
        </p:nvSpPr>
        <p:spPr>
          <a:xfrm rot="16200000" flipH="1" flipV="1">
            <a:off x="-317578" y="-142634"/>
            <a:ext cx="4454940" cy="4224515"/>
          </a:xfrm>
          <a:prstGeom prst="rtTriangl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3561292" y="3440093"/>
            <a:ext cx="7373696" cy="1754326"/>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sp>
        <p:nvSpPr>
          <p:cNvPr id="16" name="TextBox 15"/>
          <p:cNvSpPr txBox="1"/>
          <p:nvPr/>
        </p:nvSpPr>
        <p:spPr>
          <a:xfrm>
            <a:off x="3561292" y="2544018"/>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17" name="Rectangle 16"/>
          <p:cNvSpPr/>
          <p:nvPr/>
        </p:nvSpPr>
        <p:spPr>
          <a:xfrm>
            <a:off x="386852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Title 1"/>
          <p:cNvSpPr txBox="1">
            <a:spLocks/>
          </p:cNvSpPr>
          <p:nvPr/>
        </p:nvSpPr>
        <p:spPr>
          <a:xfrm>
            <a:off x="3868529"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Value</a:t>
            </a:r>
            <a:r>
              <a:rPr lang="en-US" sz="3200" spc="-200" dirty="0">
                <a:solidFill>
                  <a:schemeClr val="bg1"/>
                </a:solidFill>
              </a:rPr>
              <a:t> 10</a:t>
            </a:r>
            <a:endParaRPr lang="en-US" sz="3200" dirty="0">
              <a:solidFill>
                <a:schemeClr val="bg1"/>
              </a:solidFill>
            </a:endParaRPr>
          </a:p>
        </p:txBody>
      </p:sp>
      <p:sp>
        <p:nvSpPr>
          <p:cNvPr id="19" name="Rectangle 18"/>
          <p:cNvSpPr/>
          <p:nvPr/>
        </p:nvSpPr>
        <p:spPr>
          <a:xfrm>
            <a:off x="3668434"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924060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55"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strVal val="#ppt_w*0.70"/>
                                          </p:val>
                                        </p:tav>
                                        <p:tav tm="100000">
                                          <p:val>
                                            <p:strVal val="#ppt_w"/>
                                          </p:val>
                                        </p:tav>
                                      </p:tavLst>
                                    </p:anim>
                                    <p:anim calcmode="lin" valueType="num">
                                      <p:cBhvr>
                                        <p:cTn id="16" dur="1000" fill="hold"/>
                                        <p:tgtEl>
                                          <p:spTgt spid="17"/>
                                        </p:tgtEl>
                                        <p:attrNameLst>
                                          <p:attrName>ppt_h</p:attrName>
                                        </p:attrNameLst>
                                      </p:cBhvr>
                                      <p:tavLst>
                                        <p:tav tm="0">
                                          <p:val>
                                            <p:strVal val="#ppt_h"/>
                                          </p:val>
                                        </p:tav>
                                        <p:tav tm="100000">
                                          <p:val>
                                            <p:strVal val="#ppt_h"/>
                                          </p:val>
                                        </p:tav>
                                      </p:tavLst>
                                    </p:anim>
                                    <p:animEffect transition="in" filter="fade">
                                      <p:cBhvr>
                                        <p:cTn id="17" dur="1000"/>
                                        <p:tgtEl>
                                          <p:spTgt spid="17"/>
                                        </p:tgtEl>
                                      </p:cBhvr>
                                    </p:animEffect>
                                  </p:childTnLst>
                                </p:cTn>
                              </p:par>
                              <p:par>
                                <p:cTn id="18" presetID="55" presetClass="entr" presetSubtype="0" fill="hold" grpId="0" nodeType="withEffect">
                                  <p:stCondLst>
                                    <p:cond delay="0"/>
                                  </p:stCondLst>
                                  <p:childTnLst>
                                    <p:set>
                                      <p:cBhvr>
                                        <p:cTn id="19" dur="1" fill="hold">
                                          <p:stCondLst>
                                            <p:cond delay="0"/>
                                          </p:stCondLst>
                                        </p:cTn>
                                        <p:tgtEl>
                                          <p:spTgt spid="19"/>
                                        </p:tgtEl>
                                        <p:attrNameLst>
                                          <p:attrName>style.visibility</p:attrName>
                                        </p:attrNameLst>
                                      </p:cBhvr>
                                      <p:to>
                                        <p:strVal val="visible"/>
                                      </p:to>
                                    </p:set>
                                    <p:anim calcmode="lin" valueType="num">
                                      <p:cBhvr>
                                        <p:cTn id="20" dur="1000" fill="hold"/>
                                        <p:tgtEl>
                                          <p:spTgt spid="19"/>
                                        </p:tgtEl>
                                        <p:attrNameLst>
                                          <p:attrName>ppt_w</p:attrName>
                                        </p:attrNameLst>
                                      </p:cBhvr>
                                      <p:tavLst>
                                        <p:tav tm="0">
                                          <p:val>
                                            <p:strVal val="#ppt_w*0.70"/>
                                          </p:val>
                                        </p:tav>
                                        <p:tav tm="100000">
                                          <p:val>
                                            <p:strVal val="#ppt_w"/>
                                          </p:val>
                                        </p:tav>
                                      </p:tavLst>
                                    </p:anim>
                                    <p:anim calcmode="lin" valueType="num">
                                      <p:cBhvr>
                                        <p:cTn id="21" dur="1000" fill="hold"/>
                                        <p:tgtEl>
                                          <p:spTgt spid="19"/>
                                        </p:tgtEl>
                                        <p:attrNameLst>
                                          <p:attrName>ppt_h</p:attrName>
                                        </p:attrNameLst>
                                      </p:cBhvr>
                                      <p:tavLst>
                                        <p:tav tm="0">
                                          <p:val>
                                            <p:strVal val="#ppt_h"/>
                                          </p:val>
                                        </p:tav>
                                        <p:tav tm="100000">
                                          <p:val>
                                            <p:strVal val="#ppt_h"/>
                                          </p:val>
                                        </p:tav>
                                      </p:tavLst>
                                    </p:anim>
                                    <p:animEffect transition="in" filter="fade">
                                      <p:cBhvr>
                                        <p:cTn id="22" dur="1000"/>
                                        <p:tgtEl>
                                          <p:spTgt spid="19"/>
                                        </p:tgtEl>
                                      </p:cBhvr>
                                    </p:animEffect>
                                  </p:childTnLst>
                                </p:cTn>
                              </p:par>
                            </p:childTnLst>
                          </p:cTn>
                        </p:par>
                        <p:par>
                          <p:cTn id="23" fill="hold">
                            <p:stCondLst>
                              <p:cond delay="200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18"/>
                                        </p:tgtEl>
                                        <p:attrNameLst>
                                          <p:attrName>style.visibility</p:attrName>
                                        </p:attrNameLst>
                                      </p:cBhvr>
                                      <p:to>
                                        <p:strVal val="visible"/>
                                      </p:to>
                                    </p:set>
                                    <p:anim calcmode="lin" valueType="num">
                                      <p:cBhvr>
                                        <p:cTn id="26"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18"/>
                                        </p:tgtEl>
                                        <p:attrNameLst>
                                          <p:attrName>ppt_y</p:attrName>
                                        </p:attrNameLst>
                                      </p:cBhvr>
                                      <p:tavLst>
                                        <p:tav tm="0">
                                          <p:val>
                                            <p:strVal val="#ppt_y"/>
                                          </p:val>
                                        </p:tav>
                                        <p:tav tm="100000">
                                          <p:val>
                                            <p:strVal val="#ppt_y"/>
                                          </p:val>
                                        </p:tav>
                                      </p:tavLst>
                                    </p:anim>
                                    <p:anim calcmode="lin" valueType="num">
                                      <p:cBhvr>
                                        <p:cTn id="28"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18"/>
                                        </p:tgtEl>
                                      </p:cBhvr>
                                    </p:animEffect>
                                  </p:childTnLst>
                                </p:cTn>
                              </p:par>
                            </p:childTnLst>
                          </p:cTn>
                        </p:par>
                        <p:par>
                          <p:cTn id="31" fill="hold">
                            <p:stCondLst>
                              <p:cond delay="280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par>
                          <p:cTn id="35" fill="hold">
                            <p:stCondLst>
                              <p:cond delay="3300"/>
                            </p:stCondLst>
                            <p:childTnLst>
                              <p:par>
                                <p:cTn id="36" presetID="42" presetClass="entr" presetSubtype="0"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1000"/>
                                        <p:tgtEl>
                                          <p:spTgt spid="15"/>
                                        </p:tgtEl>
                                      </p:cBhvr>
                                    </p:animEffect>
                                    <p:anim calcmode="lin" valueType="num">
                                      <p:cBhvr>
                                        <p:cTn id="39" dur="1000" fill="hold"/>
                                        <p:tgtEl>
                                          <p:spTgt spid="15"/>
                                        </p:tgtEl>
                                        <p:attrNameLst>
                                          <p:attrName>ppt_x</p:attrName>
                                        </p:attrNameLst>
                                      </p:cBhvr>
                                      <p:tavLst>
                                        <p:tav tm="0">
                                          <p:val>
                                            <p:strVal val="#ppt_x"/>
                                          </p:val>
                                        </p:tav>
                                        <p:tav tm="100000">
                                          <p:val>
                                            <p:strVal val="#ppt_x"/>
                                          </p:val>
                                        </p:tav>
                                      </p:tavLst>
                                    </p:anim>
                                    <p:anim calcmode="lin" valueType="num">
                                      <p:cBhvr>
                                        <p:cTn id="4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p:bldP spid="16" grpId="0"/>
      <p:bldP spid="17" grpId="0" animBg="1"/>
      <p:bldP spid="18" grpId="0"/>
      <p:bldP spid="1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257012" y="2315266"/>
            <a:ext cx="9677976" cy="22274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 name="Title 1"/>
          <p:cNvSpPr>
            <a:spLocks noGrp="1"/>
          </p:cNvSpPr>
          <p:nvPr>
            <p:ph type="ctrTitle" idx="4294967295"/>
          </p:nvPr>
        </p:nvSpPr>
        <p:spPr>
          <a:xfrm>
            <a:off x="1487441" y="2200053"/>
            <a:ext cx="9293928" cy="2534708"/>
          </a:xfrm>
        </p:spPr>
        <p:txBody>
          <a:bodyPr>
            <a:noAutofit/>
          </a:bodyPr>
          <a:lstStyle/>
          <a:p>
            <a:pPr algn="l"/>
            <a:r>
              <a:rPr lang="en-US" sz="6400" spc="400" dirty="0">
                <a:solidFill>
                  <a:schemeClr val="bg1"/>
                </a:solidFill>
              </a:rPr>
              <a:t>IT IS HARD TO BE A </a:t>
            </a:r>
            <a:r>
              <a:rPr lang="en-US" sz="6400" b="1" spc="400" dirty="0">
                <a:solidFill>
                  <a:schemeClr val="accent6"/>
                </a:solidFill>
              </a:rPr>
              <a:t>SIMPLE</a:t>
            </a:r>
            <a:endParaRPr lang="en-US" sz="6400" b="1" spc="400" dirty="0">
              <a:solidFill>
                <a:schemeClr val="accent6"/>
              </a:solidFill>
            </a:endParaRPr>
          </a:p>
        </p:txBody>
      </p:sp>
    </p:spTree>
    <p:extLst>
      <p:ext uri="{BB962C8B-B14F-4D97-AF65-F5344CB8AC3E}">
        <p14:creationId xmlns:p14="http://schemas.microsoft.com/office/powerpoint/2010/main" val="1889417469"/>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333824" y="2921398"/>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Oval 4"/>
          <p:cNvSpPr/>
          <p:nvPr/>
        </p:nvSpPr>
        <p:spPr>
          <a:xfrm>
            <a:off x="1333824" y="46880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4727872" y="2921398"/>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Oval 6"/>
          <p:cNvSpPr/>
          <p:nvPr/>
        </p:nvSpPr>
        <p:spPr>
          <a:xfrm>
            <a:off x="4727872" y="46880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Oval 7"/>
          <p:cNvSpPr/>
          <p:nvPr/>
        </p:nvSpPr>
        <p:spPr>
          <a:xfrm>
            <a:off x="8246664" y="2921398"/>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Oval 8"/>
          <p:cNvSpPr/>
          <p:nvPr/>
        </p:nvSpPr>
        <p:spPr>
          <a:xfrm>
            <a:off x="8246664" y="4688013"/>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2499747" y="2916998"/>
            <a:ext cx="1382568" cy="400046"/>
          </a:xfrm>
          <a:prstGeom prst="rect">
            <a:avLst/>
          </a:prstGeom>
          <a:noFill/>
        </p:spPr>
        <p:txBody>
          <a:bodyPr wrap="square" rtlCol="0">
            <a:spAutoFit/>
          </a:bodyPr>
          <a:lstStyle/>
          <a:p>
            <a:pPr>
              <a:lnSpc>
                <a:spcPct val="150000"/>
              </a:lnSpc>
            </a:pPr>
            <a:r>
              <a:rPr lang="en-US" sz="1333" i="1" dirty="0">
                <a:solidFill>
                  <a:srgbClr val="1D1D1D"/>
                </a:solidFill>
              </a:rPr>
              <a:t>Digital Imaging</a:t>
            </a:r>
            <a:endParaRPr lang="en-US" sz="1333" i="1" dirty="0">
              <a:solidFill>
                <a:srgbClr val="1D1D1D"/>
              </a:solidFill>
            </a:endParaRPr>
          </a:p>
        </p:txBody>
      </p:sp>
      <p:sp>
        <p:nvSpPr>
          <p:cNvPr id="11" name="TextBox 10"/>
          <p:cNvSpPr txBox="1"/>
          <p:nvPr/>
        </p:nvSpPr>
        <p:spPr>
          <a:xfrm>
            <a:off x="2499747" y="3403006"/>
            <a:ext cx="1676019" cy="923330"/>
          </a:xfrm>
          <a:prstGeom prst="rect">
            <a:avLst/>
          </a:prstGeom>
          <a:noFill/>
        </p:spPr>
        <p:txBody>
          <a:bodyPr wrap="square" rtlCol="0">
            <a:spAutoFit/>
          </a:bodyPr>
          <a:lstStyle/>
          <a:p>
            <a:pPr>
              <a:lnSpc>
                <a:spcPct val="15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2" name="TextBox 11"/>
          <p:cNvSpPr txBox="1"/>
          <p:nvPr/>
        </p:nvSpPr>
        <p:spPr>
          <a:xfrm>
            <a:off x="2499747" y="4688011"/>
            <a:ext cx="1536187" cy="400046"/>
          </a:xfrm>
          <a:prstGeom prst="rect">
            <a:avLst/>
          </a:prstGeom>
          <a:noFill/>
        </p:spPr>
        <p:txBody>
          <a:bodyPr wrap="square" rtlCol="0">
            <a:spAutoFit/>
          </a:bodyPr>
          <a:lstStyle/>
          <a:p>
            <a:pPr>
              <a:lnSpc>
                <a:spcPct val="150000"/>
              </a:lnSpc>
            </a:pPr>
            <a:r>
              <a:rPr lang="en-US" sz="1333" i="1" dirty="0">
                <a:solidFill>
                  <a:srgbClr val="1D1D1D"/>
                </a:solidFill>
              </a:rPr>
              <a:t>Editorial Design</a:t>
            </a:r>
            <a:endParaRPr lang="en-US" sz="1333" i="1" dirty="0">
              <a:solidFill>
                <a:srgbClr val="1D1D1D"/>
              </a:solidFill>
            </a:endParaRPr>
          </a:p>
        </p:txBody>
      </p:sp>
      <p:sp>
        <p:nvSpPr>
          <p:cNvPr id="13" name="TextBox 12"/>
          <p:cNvSpPr txBox="1"/>
          <p:nvPr/>
        </p:nvSpPr>
        <p:spPr>
          <a:xfrm>
            <a:off x="2499747" y="5174019"/>
            <a:ext cx="1676020" cy="923330"/>
          </a:xfrm>
          <a:prstGeom prst="rect">
            <a:avLst/>
          </a:prstGeom>
          <a:noFill/>
        </p:spPr>
        <p:txBody>
          <a:bodyPr wrap="square" rtlCol="0">
            <a:spAutoFit/>
          </a:bodyPr>
          <a:lstStyle/>
          <a:p>
            <a:pPr>
              <a:lnSpc>
                <a:spcPct val="15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4" name="TextBox 13"/>
          <p:cNvSpPr txBox="1"/>
          <p:nvPr/>
        </p:nvSpPr>
        <p:spPr>
          <a:xfrm>
            <a:off x="5956819" y="2916998"/>
            <a:ext cx="1382568" cy="400046"/>
          </a:xfrm>
          <a:prstGeom prst="rect">
            <a:avLst/>
          </a:prstGeom>
          <a:noFill/>
        </p:spPr>
        <p:txBody>
          <a:bodyPr wrap="square" rtlCol="0">
            <a:spAutoFit/>
          </a:bodyPr>
          <a:lstStyle/>
          <a:p>
            <a:pPr>
              <a:lnSpc>
                <a:spcPct val="150000"/>
              </a:lnSpc>
            </a:pPr>
            <a:r>
              <a:rPr lang="en-US" sz="1333" i="1" dirty="0">
                <a:solidFill>
                  <a:srgbClr val="1D1D1D"/>
                </a:solidFill>
              </a:rPr>
              <a:t>Web Developer</a:t>
            </a:r>
            <a:endParaRPr lang="en-US" sz="1333" i="1" dirty="0">
              <a:solidFill>
                <a:srgbClr val="1D1D1D"/>
              </a:solidFill>
            </a:endParaRPr>
          </a:p>
        </p:txBody>
      </p:sp>
      <p:sp>
        <p:nvSpPr>
          <p:cNvPr id="15" name="TextBox 14"/>
          <p:cNvSpPr txBox="1"/>
          <p:nvPr/>
        </p:nvSpPr>
        <p:spPr>
          <a:xfrm>
            <a:off x="5956819" y="3403006"/>
            <a:ext cx="1675368" cy="923330"/>
          </a:xfrm>
          <a:prstGeom prst="rect">
            <a:avLst/>
          </a:prstGeom>
          <a:noFill/>
        </p:spPr>
        <p:txBody>
          <a:bodyPr wrap="square" rtlCol="0">
            <a:spAutoFit/>
          </a:bodyPr>
          <a:lstStyle/>
          <a:p>
            <a:pPr>
              <a:lnSpc>
                <a:spcPct val="15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6" name="TextBox 15"/>
          <p:cNvSpPr txBox="1"/>
          <p:nvPr/>
        </p:nvSpPr>
        <p:spPr>
          <a:xfrm>
            <a:off x="5956819" y="4688012"/>
            <a:ext cx="1382568" cy="400046"/>
          </a:xfrm>
          <a:prstGeom prst="rect">
            <a:avLst/>
          </a:prstGeom>
          <a:noFill/>
        </p:spPr>
        <p:txBody>
          <a:bodyPr wrap="square" rtlCol="0">
            <a:spAutoFit/>
          </a:bodyPr>
          <a:lstStyle/>
          <a:p>
            <a:pPr>
              <a:lnSpc>
                <a:spcPct val="150000"/>
              </a:lnSpc>
            </a:pPr>
            <a:r>
              <a:rPr lang="en-US" sz="1333" i="1" dirty="0">
                <a:solidFill>
                  <a:srgbClr val="1D1D1D"/>
                </a:solidFill>
              </a:rPr>
              <a:t>Data Analyst</a:t>
            </a:r>
            <a:endParaRPr lang="en-US" sz="1333" i="1" dirty="0">
              <a:solidFill>
                <a:srgbClr val="1D1D1D"/>
              </a:solidFill>
            </a:endParaRPr>
          </a:p>
        </p:txBody>
      </p:sp>
      <p:sp>
        <p:nvSpPr>
          <p:cNvPr id="17" name="TextBox 16"/>
          <p:cNvSpPr txBox="1"/>
          <p:nvPr/>
        </p:nvSpPr>
        <p:spPr>
          <a:xfrm>
            <a:off x="5956819" y="5174019"/>
            <a:ext cx="1675368" cy="923330"/>
          </a:xfrm>
          <a:prstGeom prst="rect">
            <a:avLst/>
          </a:prstGeom>
          <a:noFill/>
        </p:spPr>
        <p:txBody>
          <a:bodyPr wrap="square" rtlCol="0">
            <a:spAutoFit/>
          </a:bodyPr>
          <a:lstStyle/>
          <a:p>
            <a:pPr>
              <a:lnSpc>
                <a:spcPct val="15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18" name="TextBox 17"/>
          <p:cNvSpPr txBox="1"/>
          <p:nvPr/>
        </p:nvSpPr>
        <p:spPr>
          <a:xfrm>
            <a:off x="9398801" y="2916998"/>
            <a:ext cx="1382568" cy="400046"/>
          </a:xfrm>
          <a:prstGeom prst="rect">
            <a:avLst/>
          </a:prstGeom>
          <a:noFill/>
        </p:spPr>
        <p:txBody>
          <a:bodyPr wrap="square" rtlCol="0">
            <a:spAutoFit/>
          </a:bodyPr>
          <a:lstStyle/>
          <a:p>
            <a:pPr>
              <a:lnSpc>
                <a:spcPct val="150000"/>
              </a:lnSpc>
            </a:pPr>
            <a:r>
              <a:rPr lang="en-US" sz="1333" i="1" dirty="0">
                <a:solidFill>
                  <a:srgbClr val="1D1D1D"/>
                </a:solidFill>
              </a:rPr>
              <a:t>Photography</a:t>
            </a:r>
            <a:endParaRPr lang="en-US" sz="1333" i="1" dirty="0">
              <a:solidFill>
                <a:srgbClr val="1D1D1D"/>
              </a:solidFill>
            </a:endParaRPr>
          </a:p>
        </p:txBody>
      </p:sp>
      <p:sp>
        <p:nvSpPr>
          <p:cNvPr id="19" name="TextBox 18"/>
          <p:cNvSpPr txBox="1"/>
          <p:nvPr/>
        </p:nvSpPr>
        <p:spPr>
          <a:xfrm>
            <a:off x="9398803" y="3403006"/>
            <a:ext cx="1689805" cy="923330"/>
          </a:xfrm>
          <a:prstGeom prst="rect">
            <a:avLst/>
          </a:prstGeom>
          <a:noFill/>
        </p:spPr>
        <p:txBody>
          <a:bodyPr wrap="square" rtlCol="0">
            <a:spAutoFit/>
          </a:bodyPr>
          <a:lstStyle/>
          <a:p>
            <a:pPr>
              <a:lnSpc>
                <a:spcPct val="15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sp>
        <p:nvSpPr>
          <p:cNvPr id="20" name="TextBox 19"/>
          <p:cNvSpPr txBox="1"/>
          <p:nvPr/>
        </p:nvSpPr>
        <p:spPr>
          <a:xfrm>
            <a:off x="9398801" y="4688012"/>
            <a:ext cx="1382568" cy="400046"/>
          </a:xfrm>
          <a:prstGeom prst="rect">
            <a:avLst/>
          </a:prstGeom>
          <a:noFill/>
        </p:spPr>
        <p:txBody>
          <a:bodyPr wrap="square" rtlCol="0">
            <a:spAutoFit/>
          </a:bodyPr>
          <a:lstStyle/>
          <a:p>
            <a:pPr>
              <a:lnSpc>
                <a:spcPct val="150000"/>
              </a:lnSpc>
            </a:pPr>
            <a:r>
              <a:rPr lang="en-US" sz="1333" i="1" dirty="0">
                <a:solidFill>
                  <a:srgbClr val="1D1D1D"/>
                </a:solidFill>
              </a:rPr>
              <a:t>Copy Writing</a:t>
            </a:r>
            <a:endParaRPr lang="en-US" sz="1333" i="1" dirty="0">
              <a:solidFill>
                <a:srgbClr val="1D1D1D"/>
              </a:solidFill>
            </a:endParaRPr>
          </a:p>
        </p:txBody>
      </p:sp>
      <p:sp>
        <p:nvSpPr>
          <p:cNvPr id="21" name="TextBox 20"/>
          <p:cNvSpPr txBox="1"/>
          <p:nvPr/>
        </p:nvSpPr>
        <p:spPr>
          <a:xfrm>
            <a:off x="9398803" y="5174019"/>
            <a:ext cx="1689805" cy="923330"/>
          </a:xfrm>
          <a:prstGeom prst="rect">
            <a:avLst/>
          </a:prstGeom>
          <a:noFill/>
        </p:spPr>
        <p:txBody>
          <a:bodyPr wrap="square" rtlCol="0">
            <a:spAutoFit/>
          </a:bodyPr>
          <a:lstStyle/>
          <a:p>
            <a:pPr>
              <a:lnSpc>
                <a:spcPct val="150000"/>
              </a:lnSpc>
            </a:pPr>
            <a:r>
              <a:rPr lang="en-US" sz="1200" dirty="0">
                <a:solidFill>
                  <a:schemeClr val="bg1">
                    <a:lumMod val="50000"/>
                  </a:schemeClr>
                </a:solidFill>
              </a:rPr>
              <a:t>Moon over Parma, bring my love to me tonight.</a:t>
            </a:r>
            <a:endParaRPr lang="en-US" sz="1200" dirty="0">
              <a:solidFill>
                <a:schemeClr val="bg1">
                  <a:lumMod val="50000"/>
                </a:schemeClr>
              </a:solidFill>
            </a:endParaRPr>
          </a:p>
        </p:txBody>
      </p:sp>
      <p:grpSp>
        <p:nvGrpSpPr>
          <p:cNvPr id="22" name="Group 21"/>
          <p:cNvGrpSpPr/>
          <p:nvPr/>
        </p:nvGrpSpPr>
        <p:grpSpPr>
          <a:xfrm>
            <a:off x="8400282" y="3211815"/>
            <a:ext cx="691908" cy="412035"/>
            <a:chOff x="3668713" y="2909888"/>
            <a:chExt cx="706438" cy="420688"/>
          </a:xfrm>
        </p:grpSpPr>
        <p:sp>
          <p:nvSpPr>
            <p:cNvPr id="23"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5" name="Group 74"/>
          <p:cNvGrpSpPr/>
          <p:nvPr/>
        </p:nvGrpSpPr>
        <p:grpSpPr>
          <a:xfrm>
            <a:off x="4958297" y="3135896"/>
            <a:ext cx="569384" cy="539355"/>
            <a:chOff x="1433513" y="554038"/>
            <a:chExt cx="782638" cy="741362"/>
          </a:xfrm>
        </p:grpSpPr>
        <p:sp>
          <p:nvSpPr>
            <p:cNvPr id="76"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101" name="Group 1012"/>
            <p:cNvGrpSpPr>
              <a:grpSpLocks/>
            </p:cNvGrpSpPr>
            <p:nvPr/>
          </p:nvGrpSpPr>
          <p:grpSpPr bwMode="auto">
            <a:xfrm>
              <a:off x="1477963" y="660400"/>
              <a:ext cx="738188" cy="635000"/>
              <a:chOff x="931" y="416"/>
              <a:chExt cx="465" cy="400"/>
            </a:xfrm>
          </p:grpSpPr>
          <p:sp>
            <p:nvSpPr>
              <p:cNvPr id="190"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5"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6"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9"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2"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6"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7"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8"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0"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1"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2"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4"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5"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6"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7"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0"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1"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2"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3"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4"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5"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6"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7"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9"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0"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1"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3"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5"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6"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7"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8"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2"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5"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8"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9"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1"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3"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4"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5"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6"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7"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9"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0"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3"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4"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5"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6"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7"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9"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1"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2"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3"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4"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5"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9"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0"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3"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4"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6"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1"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2"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3"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4"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5"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6"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7"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8"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9"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2"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3"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5"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7"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0"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1"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2"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3"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4"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5"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6"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7"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8"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9"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0"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1"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2"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3"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4"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5"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6"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8"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9"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02"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90" name="Group 389"/>
          <p:cNvGrpSpPr/>
          <p:nvPr/>
        </p:nvGrpSpPr>
        <p:grpSpPr>
          <a:xfrm>
            <a:off x="1528325" y="3137744"/>
            <a:ext cx="627663" cy="551747"/>
            <a:chOff x="358775" y="1698626"/>
            <a:chExt cx="735013" cy="646113"/>
          </a:xfrm>
        </p:grpSpPr>
        <p:sp>
          <p:nvSpPr>
            <p:cNvPr id="391"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4"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5"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6"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7"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8"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9"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0"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1"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2"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3"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4"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5"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6"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7"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8"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9"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0"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1"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2"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3"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4"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5"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6"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7"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8"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9"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0"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1"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2"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3"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4"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5"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6"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7"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8"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9"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0"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1"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2"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3"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4"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5"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6"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7"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8"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9"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0"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51" name="Group 450"/>
          <p:cNvGrpSpPr/>
          <p:nvPr/>
        </p:nvGrpSpPr>
        <p:grpSpPr>
          <a:xfrm>
            <a:off x="1578187" y="4948026"/>
            <a:ext cx="524613" cy="501860"/>
            <a:chOff x="2593976" y="2805113"/>
            <a:chExt cx="658812" cy="630238"/>
          </a:xfrm>
        </p:grpSpPr>
        <p:sp>
          <p:nvSpPr>
            <p:cNvPr id="452"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3"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4"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5"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6"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7"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8"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9"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0"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1"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2"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3"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4"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5"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6"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7"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8"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9"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0"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1"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2"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3"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4"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5"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6"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7"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8"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9"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0"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1"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2"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3"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4"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5"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6"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7"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8"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9"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0"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1"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2"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3"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4"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5"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96" name="Group 495"/>
          <p:cNvGrpSpPr/>
          <p:nvPr/>
        </p:nvGrpSpPr>
        <p:grpSpPr>
          <a:xfrm>
            <a:off x="4966583" y="4906342"/>
            <a:ext cx="530016" cy="581409"/>
            <a:chOff x="408337" y="3876994"/>
            <a:chExt cx="606076" cy="664844"/>
          </a:xfrm>
        </p:grpSpPr>
        <p:sp>
          <p:nvSpPr>
            <p:cNvPr id="497"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8"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9"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0"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1"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2"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3"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4"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5"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6"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7"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8"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9"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0"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1"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1"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2"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3"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4"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5"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6"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7"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8"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9"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0"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1"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2"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3"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4"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5"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6"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7"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8"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539" name="Group 538"/>
          <p:cNvGrpSpPr/>
          <p:nvPr/>
        </p:nvGrpSpPr>
        <p:grpSpPr>
          <a:xfrm>
            <a:off x="8500575" y="4885558"/>
            <a:ext cx="483277" cy="660020"/>
            <a:chOff x="6986274" y="3838575"/>
            <a:chExt cx="555625" cy="758826"/>
          </a:xfrm>
        </p:grpSpPr>
        <p:sp>
          <p:nvSpPr>
            <p:cNvPr id="540"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1"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2"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3"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4"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5"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6"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7"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8"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9"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0"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1"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2"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3"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4"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5"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6"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7"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8"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9"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0"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1"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2"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3"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4"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5"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6"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7"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8"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9"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0"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1"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2"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3"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4"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5"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6"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7"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8"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9"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0"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1"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2"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3"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4"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5"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6"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7"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8"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9"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0"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1"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2"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3"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4"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5"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6"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7"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8"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9"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0"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1"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2"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3"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4"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5"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6"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7"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8"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9"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0"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1"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2"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3"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4"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5"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6"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7"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8"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9"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0"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1"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2"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3"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4"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5"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6"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7"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8"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9"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0"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1"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2"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3"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4"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5"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6"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7"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8"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9"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0"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1"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2"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3"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4"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5"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6"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7"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8"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9"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0"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1"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5" name="TextBox 654"/>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sp>
        <p:nvSpPr>
          <p:cNvPr id="656" name="Rectangle 655"/>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658" name="Rectangle 657"/>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301008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656"/>
                                        </p:tgtEl>
                                        <p:attrNameLst>
                                          <p:attrName>style.visibility</p:attrName>
                                        </p:attrNameLst>
                                      </p:cBhvr>
                                      <p:to>
                                        <p:strVal val="visible"/>
                                      </p:to>
                                    </p:set>
                                    <p:anim calcmode="lin" valueType="num">
                                      <p:cBhvr>
                                        <p:cTn id="7" dur="1000" fill="hold"/>
                                        <p:tgtEl>
                                          <p:spTgt spid="656"/>
                                        </p:tgtEl>
                                        <p:attrNameLst>
                                          <p:attrName>ppt_w</p:attrName>
                                        </p:attrNameLst>
                                      </p:cBhvr>
                                      <p:tavLst>
                                        <p:tav tm="0">
                                          <p:val>
                                            <p:strVal val="#ppt_w*0.70"/>
                                          </p:val>
                                        </p:tav>
                                        <p:tav tm="100000">
                                          <p:val>
                                            <p:strVal val="#ppt_w"/>
                                          </p:val>
                                        </p:tav>
                                      </p:tavLst>
                                    </p:anim>
                                    <p:anim calcmode="lin" valueType="num">
                                      <p:cBhvr>
                                        <p:cTn id="8" dur="1000" fill="hold"/>
                                        <p:tgtEl>
                                          <p:spTgt spid="656"/>
                                        </p:tgtEl>
                                        <p:attrNameLst>
                                          <p:attrName>ppt_h</p:attrName>
                                        </p:attrNameLst>
                                      </p:cBhvr>
                                      <p:tavLst>
                                        <p:tav tm="0">
                                          <p:val>
                                            <p:strVal val="#ppt_h"/>
                                          </p:val>
                                        </p:tav>
                                        <p:tav tm="100000">
                                          <p:val>
                                            <p:strVal val="#ppt_h"/>
                                          </p:val>
                                        </p:tav>
                                      </p:tavLst>
                                    </p:anim>
                                    <p:animEffect transition="in" filter="fade">
                                      <p:cBhvr>
                                        <p:cTn id="9" dur="1000"/>
                                        <p:tgtEl>
                                          <p:spTgt spid="65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1000" fill="hold"/>
                                        <p:tgtEl>
                                          <p:spTgt spid="658"/>
                                        </p:tgtEl>
                                        <p:attrNameLst>
                                          <p:attrName>ppt_w</p:attrName>
                                        </p:attrNameLst>
                                      </p:cBhvr>
                                      <p:tavLst>
                                        <p:tav tm="0">
                                          <p:val>
                                            <p:strVal val="#ppt_w*0.70"/>
                                          </p:val>
                                        </p:tav>
                                        <p:tav tm="100000">
                                          <p:val>
                                            <p:strVal val="#ppt_w"/>
                                          </p:val>
                                        </p:tav>
                                      </p:tavLst>
                                    </p:anim>
                                    <p:anim calcmode="lin" valueType="num">
                                      <p:cBhvr>
                                        <p:cTn id="13" dur="1000" fill="hold"/>
                                        <p:tgtEl>
                                          <p:spTgt spid="658"/>
                                        </p:tgtEl>
                                        <p:attrNameLst>
                                          <p:attrName>ppt_h</p:attrName>
                                        </p:attrNameLst>
                                      </p:cBhvr>
                                      <p:tavLst>
                                        <p:tav tm="0">
                                          <p:val>
                                            <p:strVal val="#ppt_h"/>
                                          </p:val>
                                        </p:tav>
                                        <p:tav tm="100000">
                                          <p:val>
                                            <p:strVal val="#ppt_h"/>
                                          </p:val>
                                        </p:tav>
                                      </p:tavLst>
                                    </p:anim>
                                    <p:animEffect transition="in" filter="fade">
                                      <p:cBhvr>
                                        <p:cTn id="14" dur="1000"/>
                                        <p:tgtEl>
                                          <p:spTgt spid="65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655"/>
                                        </p:tgtEl>
                                        <p:attrNameLst>
                                          <p:attrName>style.visibility</p:attrName>
                                        </p:attrNameLst>
                                      </p:cBhvr>
                                      <p:to>
                                        <p:strVal val="visible"/>
                                      </p:to>
                                    </p:set>
                                    <p:animEffect transition="in" filter="fade">
                                      <p:cBhvr>
                                        <p:cTn id="26" dur="500"/>
                                        <p:tgtEl>
                                          <p:spTgt spid="655"/>
                                        </p:tgtEl>
                                      </p:cBhvr>
                                    </p:animEffect>
                                  </p:childTnLst>
                                </p:cTn>
                              </p:par>
                            </p:childTnLst>
                          </p:cTn>
                        </p:par>
                        <p:par>
                          <p:cTn id="27" fill="hold">
                            <p:stCondLst>
                              <p:cond delay="235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2850"/>
                            </p:stCondLst>
                            <p:childTnLst>
                              <p:par>
                                <p:cTn id="34" presetID="22" presetClass="entr" presetSubtype="4" fill="hold" nodeType="afterEffect">
                                  <p:stCondLst>
                                    <p:cond delay="0"/>
                                  </p:stCondLst>
                                  <p:childTnLst>
                                    <p:set>
                                      <p:cBhvr>
                                        <p:cTn id="35" dur="1" fill="hold">
                                          <p:stCondLst>
                                            <p:cond delay="0"/>
                                          </p:stCondLst>
                                        </p:cTn>
                                        <p:tgtEl>
                                          <p:spTgt spid="390"/>
                                        </p:tgtEl>
                                        <p:attrNameLst>
                                          <p:attrName>style.visibility</p:attrName>
                                        </p:attrNameLst>
                                      </p:cBhvr>
                                      <p:to>
                                        <p:strVal val="visible"/>
                                      </p:to>
                                    </p:set>
                                    <p:animEffect transition="in" filter="wipe(down)">
                                      <p:cBhvr>
                                        <p:cTn id="36" dur="500"/>
                                        <p:tgtEl>
                                          <p:spTgt spid="390"/>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1000"/>
                                        <p:tgtEl>
                                          <p:spTgt spid="11"/>
                                        </p:tgtEl>
                                      </p:cBhvr>
                                    </p:animEffect>
                                    <p:anim calcmode="lin" valueType="num">
                                      <p:cBhvr>
                                        <p:cTn id="44" dur="1000" fill="hold"/>
                                        <p:tgtEl>
                                          <p:spTgt spid="11"/>
                                        </p:tgtEl>
                                        <p:attrNameLst>
                                          <p:attrName>ppt_x</p:attrName>
                                        </p:attrNameLst>
                                      </p:cBhvr>
                                      <p:tavLst>
                                        <p:tav tm="0">
                                          <p:val>
                                            <p:strVal val="#ppt_x"/>
                                          </p:val>
                                        </p:tav>
                                        <p:tav tm="100000">
                                          <p:val>
                                            <p:strVal val="#ppt_x"/>
                                          </p:val>
                                        </p:tav>
                                      </p:tavLst>
                                    </p:anim>
                                    <p:anim calcmode="lin" valueType="num">
                                      <p:cBhvr>
                                        <p:cTn id="45" dur="1000" fill="hold"/>
                                        <p:tgtEl>
                                          <p:spTgt spid="11"/>
                                        </p:tgtEl>
                                        <p:attrNameLst>
                                          <p:attrName>ppt_y</p:attrName>
                                        </p:attrNameLst>
                                      </p:cBhvr>
                                      <p:tavLst>
                                        <p:tav tm="0">
                                          <p:val>
                                            <p:strVal val="#ppt_y+.1"/>
                                          </p:val>
                                        </p:tav>
                                        <p:tav tm="100000">
                                          <p:val>
                                            <p:strVal val="#ppt_y"/>
                                          </p:val>
                                        </p:tav>
                                      </p:tavLst>
                                    </p:anim>
                                  </p:childTnLst>
                                </p:cTn>
                              </p:par>
                            </p:childTnLst>
                          </p:cTn>
                        </p:par>
                        <p:par>
                          <p:cTn id="46" fill="hold">
                            <p:stCondLst>
                              <p:cond delay="4350"/>
                            </p:stCondLst>
                            <p:childTnLst>
                              <p:par>
                                <p:cTn id="47" presetID="53" presetClass="entr" presetSubtype="16"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p:cTn id="49" dur="500" fill="hold"/>
                                        <p:tgtEl>
                                          <p:spTgt spid="5"/>
                                        </p:tgtEl>
                                        <p:attrNameLst>
                                          <p:attrName>ppt_w</p:attrName>
                                        </p:attrNameLst>
                                      </p:cBhvr>
                                      <p:tavLst>
                                        <p:tav tm="0">
                                          <p:val>
                                            <p:fltVal val="0"/>
                                          </p:val>
                                        </p:tav>
                                        <p:tav tm="100000">
                                          <p:val>
                                            <p:strVal val="#ppt_w"/>
                                          </p:val>
                                        </p:tav>
                                      </p:tavLst>
                                    </p:anim>
                                    <p:anim calcmode="lin" valueType="num">
                                      <p:cBhvr>
                                        <p:cTn id="50" dur="500" fill="hold"/>
                                        <p:tgtEl>
                                          <p:spTgt spid="5"/>
                                        </p:tgtEl>
                                        <p:attrNameLst>
                                          <p:attrName>ppt_h</p:attrName>
                                        </p:attrNameLst>
                                      </p:cBhvr>
                                      <p:tavLst>
                                        <p:tav tm="0">
                                          <p:val>
                                            <p:fltVal val="0"/>
                                          </p:val>
                                        </p:tav>
                                        <p:tav tm="100000">
                                          <p:val>
                                            <p:strVal val="#ppt_h"/>
                                          </p:val>
                                        </p:tav>
                                      </p:tavLst>
                                    </p:anim>
                                    <p:animEffect transition="in" filter="fade">
                                      <p:cBhvr>
                                        <p:cTn id="51" dur="500"/>
                                        <p:tgtEl>
                                          <p:spTgt spid="5"/>
                                        </p:tgtEl>
                                      </p:cBhvr>
                                    </p:animEffect>
                                  </p:childTnLst>
                                </p:cTn>
                              </p:par>
                            </p:childTnLst>
                          </p:cTn>
                        </p:par>
                        <p:par>
                          <p:cTn id="52" fill="hold">
                            <p:stCondLst>
                              <p:cond delay="4850"/>
                            </p:stCondLst>
                            <p:childTnLst>
                              <p:par>
                                <p:cTn id="53" presetID="22" presetClass="entr" presetSubtype="4" fill="hold" nodeType="afterEffect">
                                  <p:stCondLst>
                                    <p:cond delay="0"/>
                                  </p:stCondLst>
                                  <p:childTnLst>
                                    <p:set>
                                      <p:cBhvr>
                                        <p:cTn id="54" dur="1" fill="hold">
                                          <p:stCondLst>
                                            <p:cond delay="0"/>
                                          </p:stCondLst>
                                        </p:cTn>
                                        <p:tgtEl>
                                          <p:spTgt spid="451"/>
                                        </p:tgtEl>
                                        <p:attrNameLst>
                                          <p:attrName>style.visibility</p:attrName>
                                        </p:attrNameLst>
                                      </p:cBhvr>
                                      <p:to>
                                        <p:strVal val="visible"/>
                                      </p:to>
                                    </p:set>
                                    <p:animEffect transition="in" filter="wipe(down)">
                                      <p:cBhvr>
                                        <p:cTn id="55" dur="500"/>
                                        <p:tgtEl>
                                          <p:spTgt spid="451"/>
                                        </p:tgtEl>
                                      </p:cBhvr>
                                    </p:animEffect>
                                  </p:childTnLst>
                                </p:cTn>
                              </p:par>
                            </p:childTnLst>
                          </p:cTn>
                        </p:par>
                        <p:par>
                          <p:cTn id="56" fill="hold">
                            <p:stCondLst>
                              <p:cond delay="5350"/>
                            </p:stCondLst>
                            <p:childTnLst>
                              <p:par>
                                <p:cTn id="57" presetID="10" presetClass="entr" presetSubtype="0" fill="hold" grpId="0" nodeType="after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fade">
                                      <p:cBhvr>
                                        <p:cTn id="59" dur="500"/>
                                        <p:tgtEl>
                                          <p:spTgt spid="12"/>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1000"/>
                                        <p:tgtEl>
                                          <p:spTgt spid="13"/>
                                        </p:tgtEl>
                                      </p:cBhvr>
                                    </p:animEffect>
                                    <p:anim calcmode="lin" valueType="num">
                                      <p:cBhvr>
                                        <p:cTn id="63" dur="1000" fill="hold"/>
                                        <p:tgtEl>
                                          <p:spTgt spid="13"/>
                                        </p:tgtEl>
                                        <p:attrNameLst>
                                          <p:attrName>ppt_x</p:attrName>
                                        </p:attrNameLst>
                                      </p:cBhvr>
                                      <p:tavLst>
                                        <p:tav tm="0">
                                          <p:val>
                                            <p:strVal val="#ppt_x"/>
                                          </p:val>
                                        </p:tav>
                                        <p:tav tm="100000">
                                          <p:val>
                                            <p:strVal val="#ppt_x"/>
                                          </p:val>
                                        </p:tav>
                                      </p:tavLst>
                                    </p:anim>
                                    <p:anim calcmode="lin" valueType="num">
                                      <p:cBhvr>
                                        <p:cTn id="64" dur="1000" fill="hold"/>
                                        <p:tgtEl>
                                          <p:spTgt spid="13"/>
                                        </p:tgtEl>
                                        <p:attrNameLst>
                                          <p:attrName>ppt_y</p:attrName>
                                        </p:attrNameLst>
                                      </p:cBhvr>
                                      <p:tavLst>
                                        <p:tav tm="0">
                                          <p:val>
                                            <p:strVal val="#ppt_y+.1"/>
                                          </p:val>
                                        </p:tav>
                                        <p:tav tm="100000">
                                          <p:val>
                                            <p:strVal val="#ppt_y"/>
                                          </p:val>
                                        </p:tav>
                                      </p:tavLst>
                                    </p:anim>
                                  </p:childTnLst>
                                </p:cTn>
                              </p:par>
                            </p:childTnLst>
                          </p:cTn>
                        </p:par>
                        <p:par>
                          <p:cTn id="65" fill="hold">
                            <p:stCondLst>
                              <p:cond delay="6350"/>
                            </p:stCondLst>
                            <p:childTnLst>
                              <p:par>
                                <p:cTn id="66" presetID="53" presetClass="entr" presetSubtype="16" fill="hold" grpId="0" nodeType="afterEffect">
                                  <p:stCondLst>
                                    <p:cond delay="0"/>
                                  </p:stCondLst>
                                  <p:childTnLst>
                                    <p:set>
                                      <p:cBhvr>
                                        <p:cTn id="67" dur="1" fill="hold">
                                          <p:stCondLst>
                                            <p:cond delay="0"/>
                                          </p:stCondLst>
                                        </p:cTn>
                                        <p:tgtEl>
                                          <p:spTgt spid="6"/>
                                        </p:tgtEl>
                                        <p:attrNameLst>
                                          <p:attrName>style.visibility</p:attrName>
                                        </p:attrNameLst>
                                      </p:cBhvr>
                                      <p:to>
                                        <p:strVal val="visible"/>
                                      </p:to>
                                    </p:set>
                                    <p:anim calcmode="lin" valueType="num">
                                      <p:cBhvr>
                                        <p:cTn id="68" dur="500" fill="hold"/>
                                        <p:tgtEl>
                                          <p:spTgt spid="6"/>
                                        </p:tgtEl>
                                        <p:attrNameLst>
                                          <p:attrName>ppt_w</p:attrName>
                                        </p:attrNameLst>
                                      </p:cBhvr>
                                      <p:tavLst>
                                        <p:tav tm="0">
                                          <p:val>
                                            <p:fltVal val="0"/>
                                          </p:val>
                                        </p:tav>
                                        <p:tav tm="100000">
                                          <p:val>
                                            <p:strVal val="#ppt_w"/>
                                          </p:val>
                                        </p:tav>
                                      </p:tavLst>
                                    </p:anim>
                                    <p:anim calcmode="lin" valueType="num">
                                      <p:cBhvr>
                                        <p:cTn id="69" dur="500" fill="hold"/>
                                        <p:tgtEl>
                                          <p:spTgt spid="6"/>
                                        </p:tgtEl>
                                        <p:attrNameLst>
                                          <p:attrName>ppt_h</p:attrName>
                                        </p:attrNameLst>
                                      </p:cBhvr>
                                      <p:tavLst>
                                        <p:tav tm="0">
                                          <p:val>
                                            <p:fltVal val="0"/>
                                          </p:val>
                                        </p:tav>
                                        <p:tav tm="100000">
                                          <p:val>
                                            <p:strVal val="#ppt_h"/>
                                          </p:val>
                                        </p:tav>
                                      </p:tavLst>
                                    </p:anim>
                                    <p:animEffect transition="in" filter="fade">
                                      <p:cBhvr>
                                        <p:cTn id="70" dur="500"/>
                                        <p:tgtEl>
                                          <p:spTgt spid="6"/>
                                        </p:tgtEl>
                                      </p:cBhvr>
                                    </p:animEffect>
                                  </p:childTnLst>
                                </p:cTn>
                              </p:par>
                            </p:childTnLst>
                          </p:cTn>
                        </p:par>
                        <p:par>
                          <p:cTn id="71" fill="hold">
                            <p:stCondLst>
                              <p:cond delay="6850"/>
                            </p:stCondLst>
                            <p:childTnLst>
                              <p:par>
                                <p:cTn id="72" presetID="22" presetClass="entr" presetSubtype="4" fill="hold" nodeType="afterEffect">
                                  <p:stCondLst>
                                    <p:cond delay="0"/>
                                  </p:stCondLst>
                                  <p:childTnLst>
                                    <p:set>
                                      <p:cBhvr>
                                        <p:cTn id="73" dur="1" fill="hold">
                                          <p:stCondLst>
                                            <p:cond delay="0"/>
                                          </p:stCondLst>
                                        </p:cTn>
                                        <p:tgtEl>
                                          <p:spTgt spid="75"/>
                                        </p:tgtEl>
                                        <p:attrNameLst>
                                          <p:attrName>style.visibility</p:attrName>
                                        </p:attrNameLst>
                                      </p:cBhvr>
                                      <p:to>
                                        <p:strVal val="visible"/>
                                      </p:to>
                                    </p:set>
                                    <p:animEffect transition="in" filter="wipe(down)">
                                      <p:cBhvr>
                                        <p:cTn id="74" dur="500"/>
                                        <p:tgtEl>
                                          <p:spTgt spid="75"/>
                                        </p:tgtEl>
                                      </p:cBhvr>
                                    </p:animEffect>
                                  </p:childTnLst>
                                </p:cTn>
                              </p:par>
                            </p:childTnLst>
                          </p:cTn>
                        </p:par>
                        <p:par>
                          <p:cTn id="75" fill="hold">
                            <p:stCondLst>
                              <p:cond delay="7350"/>
                            </p:stCondLst>
                            <p:childTnLst>
                              <p:par>
                                <p:cTn id="76" presetID="10" presetClass="entr" presetSubtype="0" fill="hold" grpId="0" nodeType="afterEffect">
                                  <p:stCondLst>
                                    <p:cond delay="0"/>
                                  </p:stCondLst>
                                  <p:childTnLst>
                                    <p:set>
                                      <p:cBhvr>
                                        <p:cTn id="77" dur="1" fill="hold">
                                          <p:stCondLst>
                                            <p:cond delay="0"/>
                                          </p:stCondLst>
                                        </p:cTn>
                                        <p:tgtEl>
                                          <p:spTgt spid="14"/>
                                        </p:tgtEl>
                                        <p:attrNameLst>
                                          <p:attrName>style.visibility</p:attrName>
                                        </p:attrNameLst>
                                      </p:cBhvr>
                                      <p:to>
                                        <p:strVal val="visible"/>
                                      </p:to>
                                    </p:set>
                                    <p:animEffect transition="in" filter="fade">
                                      <p:cBhvr>
                                        <p:cTn id="78" dur="500"/>
                                        <p:tgtEl>
                                          <p:spTgt spid="14"/>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1000"/>
                                        <p:tgtEl>
                                          <p:spTgt spid="15"/>
                                        </p:tgtEl>
                                      </p:cBhvr>
                                    </p:animEffect>
                                    <p:anim calcmode="lin" valueType="num">
                                      <p:cBhvr>
                                        <p:cTn id="82" dur="1000" fill="hold"/>
                                        <p:tgtEl>
                                          <p:spTgt spid="15"/>
                                        </p:tgtEl>
                                        <p:attrNameLst>
                                          <p:attrName>ppt_x</p:attrName>
                                        </p:attrNameLst>
                                      </p:cBhvr>
                                      <p:tavLst>
                                        <p:tav tm="0">
                                          <p:val>
                                            <p:strVal val="#ppt_x"/>
                                          </p:val>
                                        </p:tav>
                                        <p:tav tm="100000">
                                          <p:val>
                                            <p:strVal val="#ppt_x"/>
                                          </p:val>
                                        </p:tav>
                                      </p:tavLst>
                                    </p:anim>
                                    <p:anim calcmode="lin" valueType="num">
                                      <p:cBhvr>
                                        <p:cTn id="83" dur="1000" fill="hold"/>
                                        <p:tgtEl>
                                          <p:spTgt spid="15"/>
                                        </p:tgtEl>
                                        <p:attrNameLst>
                                          <p:attrName>ppt_y</p:attrName>
                                        </p:attrNameLst>
                                      </p:cBhvr>
                                      <p:tavLst>
                                        <p:tav tm="0">
                                          <p:val>
                                            <p:strVal val="#ppt_y+.1"/>
                                          </p:val>
                                        </p:tav>
                                        <p:tav tm="100000">
                                          <p:val>
                                            <p:strVal val="#ppt_y"/>
                                          </p:val>
                                        </p:tav>
                                      </p:tavLst>
                                    </p:anim>
                                  </p:childTnLst>
                                </p:cTn>
                              </p:par>
                            </p:childTnLst>
                          </p:cTn>
                        </p:par>
                        <p:par>
                          <p:cTn id="84" fill="hold">
                            <p:stCondLst>
                              <p:cond delay="8350"/>
                            </p:stCondLst>
                            <p:childTnLst>
                              <p:par>
                                <p:cTn id="85" presetID="53" presetClass="entr" presetSubtype="16" fill="hold" grpId="0" nodeType="afterEffect">
                                  <p:stCondLst>
                                    <p:cond delay="0"/>
                                  </p:stCondLst>
                                  <p:childTnLst>
                                    <p:set>
                                      <p:cBhvr>
                                        <p:cTn id="86" dur="1" fill="hold">
                                          <p:stCondLst>
                                            <p:cond delay="0"/>
                                          </p:stCondLst>
                                        </p:cTn>
                                        <p:tgtEl>
                                          <p:spTgt spid="7"/>
                                        </p:tgtEl>
                                        <p:attrNameLst>
                                          <p:attrName>style.visibility</p:attrName>
                                        </p:attrNameLst>
                                      </p:cBhvr>
                                      <p:to>
                                        <p:strVal val="visible"/>
                                      </p:to>
                                    </p:set>
                                    <p:anim calcmode="lin" valueType="num">
                                      <p:cBhvr>
                                        <p:cTn id="87" dur="500" fill="hold"/>
                                        <p:tgtEl>
                                          <p:spTgt spid="7"/>
                                        </p:tgtEl>
                                        <p:attrNameLst>
                                          <p:attrName>ppt_w</p:attrName>
                                        </p:attrNameLst>
                                      </p:cBhvr>
                                      <p:tavLst>
                                        <p:tav tm="0">
                                          <p:val>
                                            <p:fltVal val="0"/>
                                          </p:val>
                                        </p:tav>
                                        <p:tav tm="100000">
                                          <p:val>
                                            <p:strVal val="#ppt_w"/>
                                          </p:val>
                                        </p:tav>
                                      </p:tavLst>
                                    </p:anim>
                                    <p:anim calcmode="lin" valueType="num">
                                      <p:cBhvr>
                                        <p:cTn id="88" dur="500" fill="hold"/>
                                        <p:tgtEl>
                                          <p:spTgt spid="7"/>
                                        </p:tgtEl>
                                        <p:attrNameLst>
                                          <p:attrName>ppt_h</p:attrName>
                                        </p:attrNameLst>
                                      </p:cBhvr>
                                      <p:tavLst>
                                        <p:tav tm="0">
                                          <p:val>
                                            <p:fltVal val="0"/>
                                          </p:val>
                                        </p:tav>
                                        <p:tav tm="100000">
                                          <p:val>
                                            <p:strVal val="#ppt_h"/>
                                          </p:val>
                                        </p:tav>
                                      </p:tavLst>
                                    </p:anim>
                                    <p:animEffect transition="in" filter="fade">
                                      <p:cBhvr>
                                        <p:cTn id="89" dur="500"/>
                                        <p:tgtEl>
                                          <p:spTgt spid="7"/>
                                        </p:tgtEl>
                                      </p:cBhvr>
                                    </p:animEffect>
                                  </p:childTnLst>
                                </p:cTn>
                              </p:par>
                            </p:childTnLst>
                          </p:cTn>
                        </p:par>
                        <p:par>
                          <p:cTn id="90" fill="hold">
                            <p:stCondLst>
                              <p:cond delay="8850"/>
                            </p:stCondLst>
                            <p:childTnLst>
                              <p:par>
                                <p:cTn id="91" presetID="22" presetClass="entr" presetSubtype="4" fill="hold" nodeType="afterEffect">
                                  <p:stCondLst>
                                    <p:cond delay="0"/>
                                  </p:stCondLst>
                                  <p:childTnLst>
                                    <p:set>
                                      <p:cBhvr>
                                        <p:cTn id="92" dur="1" fill="hold">
                                          <p:stCondLst>
                                            <p:cond delay="0"/>
                                          </p:stCondLst>
                                        </p:cTn>
                                        <p:tgtEl>
                                          <p:spTgt spid="496"/>
                                        </p:tgtEl>
                                        <p:attrNameLst>
                                          <p:attrName>style.visibility</p:attrName>
                                        </p:attrNameLst>
                                      </p:cBhvr>
                                      <p:to>
                                        <p:strVal val="visible"/>
                                      </p:to>
                                    </p:set>
                                    <p:animEffect transition="in" filter="wipe(down)">
                                      <p:cBhvr>
                                        <p:cTn id="93" dur="500"/>
                                        <p:tgtEl>
                                          <p:spTgt spid="496"/>
                                        </p:tgtEl>
                                      </p:cBhvr>
                                    </p:animEffect>
                                  </p:childTnLst>
                                </p:cTn>
                              </p:par>
                            </p:childTnLst>
                          </p:cTn>
                        </p:par>
                        <p:par>
                          <p:cTn id="94" fill="hold">
                            <p:stCondLst>
                              <p:cond delay="9350"/>
                            </p:stCondLst>
                            <p:childTnLst>
                              <p:par>
                                <p:cTn id="95" presetID="10" presetClass="entr" presetSubtype="0" fill="hold" grpId="0" nodeType="afterEffect">
                                  <p:stCondLst>
                                    <p:cond delay="0"/>
                                  </p:stCondLst>
                                  <p:childTnLst>
                                    <p:set>
                                      <p:cBhvr>
                                        <p:cTn id="96" dur="1" fill="hold">
                                          <p:stCondLst>
                                            <p:cond delay="0"/>
                                          </p:stCondLst>
                                        </p:cTn>
                                        <p:tgtEl>
                                          <p:spTgt spid="16"/>
                                        </p:tgtEl>
                                        <p:attrNameLst>
                                          <p:attrName>style.visibility</p:attrName>
                                        </p:attrNameLst>
                                      </p:cBhvr>
                                      <p:to>
                                        <p:strVal val="visible"/>
                                      </p:to>
                                    </p:set>
                                    <p:animEffect transition="in" filter="fade">
                                      <p:cBhvr>
                                        <p:cTn id="97" dur="500"/>
                                        <p:tgtEl>
                                          <p:spTgt spid="16"/>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17"/>
                                        </p:tgtEl>
                                        <p:attrNameLst>
                                          <p:attrName>style.visibility</p:attrName>
                                        </p:attrNameLst>
                                      </p:cBhvr>
                                      <p:to>
                                        <p:strVal val="visible"/>
                                      </p:to>
                                    </p:set>
                                    <p:animEffect transition="in" filter="fade">
                                      <p:cBhvr>
                                        <p:cTn id="100" dur="1000"/>
                                        <p:tgtEl>
                                          <p:spTgt spid="17"/>
                                        </p:tgtEl>
                                      </p:cBhvr>
                                    </p:animEffect>
                                    <p:anim calcmode="lin" valueType="num">
                                      <p:cBhvr>
                                        <p:cTn id="101" dur="1000" fill="hold"/>
                                        <p:tgtEl>
                                          <p:spTgt spid="17"/>
                                        </p:tgtEl>
                                        <p:attrNameLst>
                                          <p:attrName>ppt_x</p:attrName>
                                        </p:attrNameLst>
                                      </p:cBhvr>
                                      <p:tavLst>
                                        <p:tav tm="0">
                                          <p:val>
                                            <p:strVal val="#ppt_x"/>
                                          </p:val>
                                        </p:tav>
                                        <p:tav tm="100000">
                                          <p:val>
                                            <p:strVal val="#ppt_x"/>
                                          </p:val>
                                        </p:tav>
                                      </p:tavLst>
                                    </p:anim>
                                    <p:anim calcmode="lin" valueType="num">
                                      <p:cBhvr>
                                        <p:cTn id="102" dur="1000" fill="hold"/>
                                        <p:tgtEl>
                                          <p:spTgt spid="17"/>
                                        </p:tgtEl>
                                        <p:attrNameLst>
                                          <p:attrName>ppt_y</p:attrName>
                                        </p:attrNameLst>
                                      </p:cBhvr>
                                      <p:tavLst>
                                        <p:tav tm="0">
                                          <p:val>
                                            <p:strVal val="#ppt_y+.1"/>
                                          </p:val>
                                        </p:tav>
                                        <p:tav tm="100000">
                                          <p:val>
                                            <p:strVal val="#ppt_y"/>
                                          </p:val>
                                        </p:tav>
                                      </p:tavLst>
                                    </p:anim>
                                  </p:childTnLst>
                                </p:cTn>
                              </p:par>
                            </p:childTnLst>
                          </p:cTn>
                        </p:par>
                        <p:par>
                          <p:cTn id="103" fill="hold">
                            <p:stCondLst>
                              <p:cond delay="10350"/>
                            </p:stCondLst>
                            <p:childTnLst>
                              <p:par>
                                <p:cTn id="104" presetID="53" presetClass="entr" presetSubtype="16" fill="hold" grpId="0" nodeType="afterEffect">
                                  <p:stCondLst>
                                    <p:cond delay="0"/>
                                  </p:stCondLst>
                                  <p:childTnLst>
                                    <p:set>
                                      <p:cBhvr>
                                        <p:cTn id="105" dur="1" fill="hold">
                                          <p:stCondLst>
                                            <p:cond delay="0"/>
                                          </p:stCondLst>
                                        </p:cTn>
                                        <p:tgtEl>
                                          <p:spTgt spid="8"/>
                                        </p:tgtEl>
                                        <p:attrNameLst>
                                          <p:attrName>style.visibility</p:attrName>
                                        </p:attrNameLst>
                                      </p:cBhvr>
                                      <p:to>
                                        <p:strVal val="visible"/>
                                      </p:to>
                                    </p:set>
                                    <p:anim calcmode="lin" valueType="num">
                                      <p:cBhvr>
                                        <p:cTn id="106" dur="500" fill="hold"/>
                                        <p:tgtEl>
                                          <p:spTgt spid="8"/>
                                        </p:tgtEl>
                                        <p:attrNameLst>
                                          <p:attrName>ppt_w</p:attrName>
                                        </p:attrNameLst>
                                      </p:cBhvr>
                                      <p:tavLst>
                                        <p:tav tm="0">
                                          <p:val>
                                            <p:fltVal val="0"/>
                                          </p:val>
                                        </p:tav>
                                        <p:tav tm="100000">
                                          <p:val>
                                            <p:strVal val="#ppt_w"/>
                                          </p:val>
                                        </p:tav>
                                      </p:tavLst>
                                    </p:anim>
                                    <p:anim calcmode="lin" valueType="num">
                                      <p:cBhvr>
                                        <p:cTn id="107" dur="500" fill="hold"/>
                                        <p:tgtEl>
                                          <p:spTgt spid="8"/>
                                        </p:tgtEl>
                                        <p:attrNameLst>
                                          <p:attrName>ppt_h</p:attrName>
                                        </p:attrNameLst>
                                      </p:cBhvr>
                                      <p:tavLst>
                                        <p:tav tm="0">
                                          <p:val>
                                            <p:fltVal val="0"/>
                                          </p:val>
                                        </p:tav>
                                        <p:tav tm="100000">
                                          <p:val>
                                            <p:strVal val="#ppt_h"/>
                                          </p:val>
                                        </p:tav>
                                      </p:tavLst>
                                    </p:anim>
                                    <p:animEffect transition="in" filter="fade">
                                      <p:cBhvr>
                                        <p:cTn id="108" dur="500"/>
                                        <p:tgtEl>
                                          <p:spTgt spid="8"/>
                                        </p:tgtEl>
                                      </p:cBhvr>
                                    </p:animEffect>
                                  </p:childTnLst>
                                </p:cTn>
                              </p:par>
                            </p:childTnLst>
                          </p:cTn>
                        </p:par>
                        <p:par>
                          <p:cTn id="109" fill="hold">
                            <p:stCondLst>
                              <p:cond delay="10850"/>
                            </p:stCondLst>
                            <p:childTnLst>
                              <p:par>
                                <p:cTn id="110" presetID="22" presetClass="entr" presetSubtype="4" fill="hold" nodeType="after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wipe(down)">
                                      <p:cBhvr>
                                        <p:cTn id="112" dur="500"/>
                                        <p:tgtEl>
                                          <p:spTgt spid="22"/>
                                        </p:tgtEl>
                                      </p:cBhvr>
                                    </p:animEffect>
                                  </p:childTnLst>
                                </p:cTn>
                              </p:par>
                            </p:childTnLst>
                          </p:cTn>
                        </p:par>
                        <p:par>
                          <p:cTn id="113" fill="hold">
                            <p:stCondLst>
                              <p:cond delay="11350"/>
                            </p:stCondLst>
                            <p:childTnLst>
                              <p:par>
                                <p:cTn id="114" presetID="10" presetClass="entr" presetSubtype="0" fill="hold" grpId="0" nodeType="afterEffect">
                                  <p:stCondLst>
                                    <p:cond delay="0"/>
                                  </p:stCondLst>
                                  <p:childTnLst>
                                    <p:set>
                                      <p:cBhvr>
                                        <p:cTn id="115" dur="1" fill="hold">
                                          <p:stCondLst>
                                            <p:cond delay="0"/>
                                          </p:stCondLst>
                                        </p:cTn>
                                        <p:tgtEl>
                                          <p:spTgt spid="18"/>
                                        </p:tgtEl>
                                        <p:attrNameLst>
                                          <p:attrName>style.visibility</p:attrName>
                                        </p:attrNameLst>
                                      </p:cBhvr>
                                      <p:to>
                                        <p:strVal val="visible"/>
                                      </p:to>
                                    </p:set>
                                    <p:animEffect transition="in" filter="fade">
                                      <p:cBhvr>
                                        <p:cTn id="116" dur="500"/>
                                        <p:tgtEl>
                                          <p:spTgt spid="18"/>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19"/>
                                        </p:tgtEl>
                                        <p:attrNameLst>
                                          <p:attrName>style.visibility</p:attrName>
                                        </p:attrNameLst>
                                      </p:cBhvr>
                                      <p:to>
                                        <p:strVal val="visible"/>
                                      </p:to>
                                    </p:set>
                                    <p:animEffect transition="in" filter="fade">
                                      <p:cBhvr>
                                        <p:cTn id="119" dur="1000"/>
                                        <p:tgtEl>
                                          <p:spTgt spid="19"/>
                                        </p:tgtEl>
                                      </p:cBhvr>
                                    </p:animEffect>
                                    <p:anim calcmode="lin" valueType="num">
                                      <p:cBhvr>
                                        <p:cTn id="120" dur="1000" fill="hold"/>
                                        <p:tgtEl>
                                          <p:spTgt spid="19"/>
                                        </p:tgtEl>
                                        <p:attrNameLst>
                                          <p:attrName>ppt_x</p:attrName>
                                        </p:attrNameLst>
                                      </p:cBhvr>
                                      <p:tavLst>
                                        <p:tav tm="0">
                                          <p:val>
                                            <p:strVal val="#ppt_x"/>
                                          </p:val>
                                        </p:tav>
                                        <p:tav tm="100000">
                                          <p:val>
                                            <p:strVal val="#ppt_x"/>
                                          </p:val>
                                        </p:tav>
                                      </p:tavLst>
                                    </p:anim>
                                    <p:anim calcmode="lin" valueType="num">
                                      <p:cBhvr>
                                        <p:cTn id="121" dur="1000" fill="hold"/>
                                        <p:tgtEl>
                                          <p:spTgt spid="19"/>
                                        </p:tgtEl>
                                        <p:attrNameLst>
                                          <p:attrName>ppt_y</p:attrName>
                                        </p:attrNameLst>
                                      </p:cBhvr>
                                      <p:tavLst>
                                        <p:tav tm="0">
                                          <p:val>
                                            <p:strVal val="#ppt_y+.1"/>
                                          </p:val>
                                        </p:tav>
                                        <p:tav tm="100000">
                                          <p:val>
                                            <p:strVal val="#ppt_y"/>
                                          </p:val>
                                        </p:tav>
                                      </p:tavLst>
                                    </p:anim>
                                  </p:childTnLst>
                                </p:cTn>
                              </p:par>
                            </p:childTnLst>
                          </p:cTn>
                        </p:par>
                        <p:par>
                          <p:cTn id="122" fill="hold">
                            <p:stCondLst>
                              <p:cond delay="12350"/>
                            </p:stCondLst>
                            <p:childTnLst>
                              <p:par>
                                <p:cTn id="123" presetID="53" presetClass="entr" presetSubtype="16" fill="hold" grpId="0" nodeType="afterEffect">
                                  <p:stCondLst>
                                    <p:cond delay="0"/>
                                  </p:stCondLst>
                                  <p:childTnLst>
                                    <p:set>
                                      <p:cBhvr>
                                        <p:cTn id="124" dur="1" fill="hold">
                                          <p:stCondLst>
                                            <p:cond delay="0"/>
                                          </p:stCondLst>
                                        </p:cTn>
                                        <p:tgtEl>
                                          <p:spTgt spid="9"/>
                                        </p:tgtEl>
                                        <p:attrNameLst>
                                          <p:attrName>style.visibility</p:attrName>
                                        </p:attrNameLst>
                                      </p:cBhvr>
                                      <p:to>
                                        <p:strVal val="visible"/>
                                      </p:to>
                                    </p:set>
                                    <p:anim calcmode="lin" valueType="num">
                                      <p:cBhvr>
                                        <p:cTn id="125" dur="500" fill="hold"/>
                                        <p:tgtEl>
                                          <p:spTgt spid="9"/>
                                        </p:tgtEl>
                                        <p:attrNameLst>
                                          <p:attrName>ppt_w</p:attrName>
                                        </p:attrNameLst>
                                      </p:cBhvr>
                                      <p:tavLst>
                                        <p:tav tm="0">
                                          <p:val>
                                            <p:fltVal val="0"/>
                                          </p:val>
                                        </p:tav>
                                        <p:tav tm="100000">
                                          <p:val>
                                            <p:strVal val="#ppt_w"/>
                                          </p:val>
                                        </p:tav>
                                      </p:tavLst>
                                    </p:anim>
                                    <p:anim calcmode="lin" valueType="num">
                                      <p:cBhvr>
                                        <p:cTn id="126" dur="500" fill="hold"/>
                                        <p:tgtEl>
                                          <p:spTgt spid="9"/>
                                        </p:tgtEl>
                                        <p:attrNameLst>
                                          <p:attrName>ppt_h</p:attrName>
                                        </p:attrNameLst>
                                      </p:cBhvr>
                                      <p:tavLst>
                                        <p:tav tm="0">
                                          <p:val>
                                            <p:fltVal val="0"/>
                                          </p:val>
                                        </p:tav>
                                        <p:tav tm="100000">
                                          <p:val>
                                            <p:strVal val="#ppt_h"/>
                                          </p:val>
                                        </p:tav>
                                      </p:tavLst>
                                    </p:anim>
                                    <p:animEffect transition="in" filter="fade">
                                      <p:cBhvr>
                                        <p:cTn id="127" dur="500"/>
                                        <p:tgtEl>
                                          <p:spTgt spid="9"/>
                                        </p:tgtEl>
                                      </p:cBhvr>
                                    </p:animEffect>
                                  </p:childTnLst>
                                </p:cTn>
                              </p:par>
                            </p:childTnLst>
                          </p:cTn>
                        </p:par>
                        <p:par>
                          <p:cTn id="128" fill="hold">
                            <p:stCondLst>
                              <p:cond delay="12850"/>
                            </p:stCondLst>
                            <p:childTnLst>
                              <p:par>
                                <p:cTn id="129" presetID="22" presetClass="entr" presetSubtype="4" fill="hold" nodeType="afterEffect">
                                  <p:stCondLst>
                                    <p:cond delay="0"/>
                                  </p:stCondLst>
                                  <p:childTnLst>
                                    <p:set>
                                      <p:cBhvr>
                                        <p:cTn id="130" dur="1" fill="hold">
                                          <p:stCondLst>
                                            <p:cond delay="0"/>
                                          </p:stCondLst>
                                        </p:cTn>
                                        <p:tgtEl>
                                          <p:spTgt spid="539"/>
                                        </p:tgtEl>
                                        <p:attrNameLst>
                                          <p:attrName>style.visibility</p:attrName>
                                        </p:attrNameLst>
                                      </p:cBhvr>
                                      <p:to>
                                        <p:strVal val="visible"/>
                                      </p:to>
                                    </p:set>
                                    <p:animEffect transition="in" filter="wipe(down)">
                                      <p:cBhvr>
                                        <p:cTn id="131" dur="500"/>
                                        <p:tgtEl>
                                          <p:spTgt spid="539"/>
                                        </p:tgtEl>
                                      </p:cBhvr>
                                    </p:animEffect>
                                  </p:childTnLst>
                                </p:cTn>
                              </p:par>
                            </p:childTnLst>
                          </p:cTn>
                        </p:par>
                        <p:par>
                          <p:cTn id="132" fill="hold">
                            <p:stCondLst>
                              <p:cond delay="13350"/>
                            </p:stCondLst>
                            <p:childTnLst>
                              <p:par>
                                <p:cTn id="133" presetID="10" presetClass="entr" presetSubtype="0" fill="hold" grpId="0" nodeType="afterEffect">
                                  <p:stCondLst>
                                    <p:cond delay="0"/>
                                  </p:stCondLst>
                                  <p:childTnLst>
                                    <p:set>
                                      <p:cBhvr>
                                        <p:cTn id="134" dur="1" fill="hold">
                                          <p:stCondLst>
                                            <p:cond delay="0"/>
                                          </p:stCondLst>
                                        </p:cTn>
                                        <p:tgtEl>
                                          <p:spTgt spid="20"/>
                                        </p:tgtEl>
                                        <p:attrNameLst>
                                          <p:attrName>style.visibility</p:attrName>
                                        </p:attrNameLst>
                                      </p:cBhvr>
                                      <p:to>
                                        <p:strVal val="visible"/>
                                      </p:to>
                                    </p:set>
                                    <p:animEffect transition="in" filter="fade">
                                      <p:cBhvr>
                                        <p:cTn id="135" dur="500"/>
                                        <p:tgtEl>
                                          <p:spTgt spid="20"/>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21"/>
                                        </p:tgtEl>
                                        <p:attrNameLst>
                                          <p:attrName>style.visibility</p:attrName>
                                        </p:attrNameLst>
                                      </p:cBhvr>
                                      <p:to>
                                        <p:strVal val="visible"/>
                                      </p:to>
                                    </p:set>
                                    <p:animEffect transition="in" filter="fade">
                                      <p:cBhvr>
                                        <p:cTn id="138" dur="1000"/>
                                        <p:tgtEl>
                                          <p:spTgt spid="21"/>
                                        </p:tgtEl>
                                      </p:cBhvr>
                                    </p:animEffect>
                                    <p:anim calcmode="lin" valueType="num">
                                      <p:cBhvr>
                                        <p:cTn id="139" dur="1000" fill="hold"/>
                                        <p:tgtEl>
                                          <p:spTgt spid="21"/>
                                        </p:tgtEl>
                                        <p:attrNameLst>
                                          <p:attrName>ppt_x</p:attrName>
                                        </p:attrNameLst>
                                      </p:cBhvr>
                                      <p:tavLst>
                                        <p:tav tm="0">
                                          <p:val>
                                            <p:strVal val="#ppt_x"/>
                                          </p:val>
                                        </p:tav>
                                        <p:tav tm="100000">
                                          <p:val>
                                            <p:strVal val="#ppt_x"/>
                                          </p:val>
                                        </p:tav>
                                      </p:tavLst>
                                    </p:anim>
                                    <p:anim calcmode="lin" valueType="num">
                                      <p:cBhvr>
                                        <p:cTn id="14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6" grpId="0" animBg="1"/>
      <p:bldP spid="7" grpId="0" animBg="1"/>
      <p:bldP spid="8" grpId="0" animBg="1"/>
      <p:bldP spid="9" grpId="0" animBg="1"/>
      <p:bldP spid="10" grpId="0"/>
      <p:bldP spid="11" grpId="0"/>
      <p:bldP spid="12" grpId="0"/>
      <p:bldP spid="13" grpId="0"/>
      <p:bldP spid="14" grpId="0"/>
      <p:bldP spid="15" grpId="0"/>
      <p:bldP spid="16" grpId="0"/>
      <p:bldP spid="17" grpId="0"/>
      <p:bldP spid="18" grpId="0"/>
      <p:bldP spid="19" grpId="0"/>
      <p:bldP spid="20" grpId="0"/>
      <p:bldP spid="21" grpId="0"/>
      <p:bldP spid="655" grpId="0"/>
      <p:bldP spid="656" grpId="0" animBg="1"/>
      <p:bldP spid="657" grpId="0"/>
      <p:bldP spid="658"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366314" y="2660907"/>
            <a:ext cx="5645485"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9" name="TextBox 8"/>
          <p:cNvSpPr txBox="1"/>
          <p:nvPr/>
        </p:nvSpPr>
        <p:spPr>
          <a:xfrm>
            <a:off x="5366313" y="2200050"/>
            <a:ext cx="1920233" cy="461665"/>
          </a:xfrm>
          <a:prstGeom prst="rect">
            <a:avLst/>
          </a:prstGeom>
          <a:noFill/>
        </p:spPr>
        <p:txBody>
          <a:bodyPr wrap="square" rtlCol="0">
            <a:spAutoFit/>
          </a:bodyPr>
          <a:lstStyle/>
          <a:p>
            <a:pPr>
              <a:lnSpc>
                <a:spcPct val="150000"/>
              </a:lnSpc>
            </a:pPr>
            <a:r>
              <a:rPr lang="en-US" sz="1600" i="1" dirty="0">
                <a:solidFill>
                  <a:srgbClr val="1D1D1D"/>
                </a:solidFill>
              </a:rPr>
              <a:t>Branding</a:t>
            </a:r>
            <a:endParaRPr lang="en-US" sz="1600" i="1" dirty="0">
              <a:solidFill>
                <a:srgbClr val="1D1D1D"/>
              </a:solidFill>
            </a:endParaRPr>
          </a:p>
        </p:txBody>
      </p:sp>
      <p:sp>
        <p:nvSpPr>
          <p:cNvPr id="10" name="Oval 9"/>
          <p:cNvSpPr/>
          <p:nvPr/>
        </p:nvSpPr>
        <p:spPr>
          <a:xfrm>
            <a:off x="4329386" y="2301419"/>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Oval 10"/>
          <p:cNvSpPr/>
          <p:nvPr/>
        </p:nvSpPr>
        <p:spPr>
          <a:xfrm>
            <a:off x="4329386" y="3659430"/>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Oval 11"/>
          <p:cNvSpPr/>
          <p:nvPr/>
        </p:nvSpPr>
        <p:spPr>
          <a:xfrm>
            <a:off x="4329386" y="4984390"/>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extBox 12"/>
          <p:cNvSpPr txBox="1"/>
          <p:nvPr/>
        </p:nvSpPr>
        <p:spPr>
          <a:xfrm>
            <a:off x="5366314" y="3921271"/>
            <a:ext cx="5645485"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14" name="TextBox 13"/>
          <p:cNvSpPr txBox="1"/>
          <p:nvPr/>
        </p:nvSpPr>
        <p:spPr>
          <a:xfrm>
            <a:off x="5366313" y="3505810"/>
            <a:ext cx="1920233" cy="461665"/>
          </a:xfrm>
          <a:prstGeom prst="rect">
            <a:avLst/>
          </a:prstGeom>
          <a:noFill/>
        </p:spPr>
        <p:txBody>
          <a:bodyPr wrap="square" rtlCol="0">
            <a:spAutoFit/>
          </a:bodyPr>
          <a:lstStyle/>
          <a:p>
            <a:pPr>
              <a:lnSpc>
                <a:spcPct val="150000"/>
              </a:lnSpc>
            </a:pPr>
            <a:r>
              <a:rPr lang="en-US" sz="1600" i="1" dirty="0">
                <a:solidFill>
                  <a:srgbClr val="1D1D1D"/>
                </a:solidFill>
              </a:rPr>
              <a:t>Product Packaging</a:t>
            </a:r>
            <a:endParaRPr lang="en-US" sz="1600" i="1" dirty="0">
              <a:solidFill>
                <a:srgbClr val="1D1D1D"/>
              </a:solidFill>
            </a:endParaRPr>
          </a:p>
        </p:txBody>
      </p:sp>
      <p:sp>
        <p:nvSpPr>
          <p:cNvPr id="15" name="TextBox 14"/>
          <p:cNvSpPr txBox="1"/>
          <p:nvPr/>
        </p:nvSpPr>
        <p:spPr>
          <a:xfrm>
            <a:off x="5366314" y="5284635"/>
            <a:ext cx="5645485"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16" name="TextBox 15"/>
          <p:cNvSpPr txBox="1"/>
          <p:nvPr/>
        </p:nvSpPr>
        <p:spPr>
          <a:xfrm>
            <a:off x="5366313" y="4811569"/>
            <a:ext cx="1920233" cy="461665"/>
          </a:xfrm>
          <a:prstGeom prst="rect">
            <a:avLst/>
          </a:prstGeom>
          <a:noFill/>
        </p:spPr>
        <p:txBody>
          <a:bodyPr wrap="square" rtlCol="0">
            <a:spAutoFit/>
          </a:bodyPr>
          <a:lstStyle/>
          <a:p>
            <a:pPr>
              <a:lnSpc>
                <a:spcPct val="150000"/>
              </a:lnSpc>
            </a:pPr>
            <a:r>
              <a:rPr lang="en-US" sz="1600" i="1" dirty="0">
                <a:solidFill>
                  <a:srgbClr val="1D1D1D"/>
                </a:solidFill>
              </a:rPr>
              <a:t>Type Foundry</a:t>
            </a:r>
            <a:endParaRPr lang="en-US" sz="1600" i="1" dirty="0">
              <a:solidFill>
                <a:srgbClr val="1D1D1D"/>
              </a:solidFill>
            </a:endParaRPr>
          </a:p>
        </p:txBody>
      </p:sp>
      <p:grpSp>
        <p:nvGrpSpPr>
          <p:cNvPr id="17" name="Group 16"/>
          <p:cNvGrpSpPr/>
          <p:nvPr/>
        </p:nvGrpSpPr>
        <p:grpSpPr>
          <a:xfrm>
            <a:off x="4483005" y="5118805"/>
            <a:ext cx="387351" cy="406507"/>
            <a:chOff x="1535113" y="1717675"/>
            <a:chExt cx="577850" cy="606426"/>
          </a:xfrm>
        </p:grpSpPr>
        <p:sp>
          <p:nvSpPr>
            <p:cNvPr id="18" name="Freeform 403"/>
            <p:cNvSpPr>
              <a:spLocks noEditPoints="1"/>
            </p:cNvSpPr>
            <p:nvPr/>
          </p:nvSpPr>
          <p:spPr bwMode="auto">
            <a:xfrm>
              <a:off x="1535113" y="1816101"/>
              <a:ext cx="577850" cy="508000"/>
            </a:xfrm>
            <a:custGeom>
              <a:avLst/>
              <a:gdLst>
                <a:gd name="T0" fmla="*/ 489 w 539"/>
                <a:gd name="T1" fmla="*/ 431 h 473"/>
                <a:gd name="T2" fmla="*/ 303 w 539"/>
                <a:gd name="T3" fmla="*/ 0 h 473"/>
                <a:gd name="T4" fmla="*/ 270 w 539"/>
                <a:gd name="T5" fmla="*/ 14 h 473"/>
                <a:gd name="T6" fmla="*/ 236 w 539"/>
                <a:gd name="T7" fmla="*/ 0 h 473"/>
                <a:gd name="T8" fmla="*/ 50 w 539"/>
                <a:gd name="T9" fmla="*/ 431 h 473"/>
                <a:gd name="T10" fmla="*/ 30 w 539"/>
                <a:gd name="T11" fmla="*/ 444 h 473"/>
                <a:gd name="T12" fmla="*/ 0 w 539"/>
                <a:gd name="T13" fmla="*/ 444 h 473"/>
                <a:gd name="T14" fmla="*/ 0 w 539"/>
                <a:gd name="T15" fmla="*/ 473 h 473"/>
                <a:gd name="T16" fmla="*/ 33 w 539"/>
                <a:gd name="T17" fmla="*/ 473 h 473"/>
                <a:gd name="T18" fmla="*/ 101 w 539"/>
                <a:gd name="T19" fmla="*/ 473 h 473"/>
                <a:gd name="T20" fmla="*/ 152 w 539"/>
                <a:gd name="T21" fmla="*/ 473 h 473"/>
                <a:gd name="T22" fmla="*/ 152 w 539"/>
                <a:gd name="T23" fmla="*/ 444 h 473"/>
                <a:gd name="T24" fmla="*/ 131 w 539"/>
                <a:gd name="T25" fmla="*/ 444 h 473"/>
                <a:gd name="T26" fmla="*/ 120 w 539"/>
                <a:gd name="T27" fmla="*/ 428 h 473"/>
                <a:gd name="T28" fmla="*/ 152 w 539"/>
                <a:gd name="T29" fmla="*/ 354 h 473"/>
                <a:gd name="T30" fmla="*/ 387 w 539"/>
                <a:gd name="T31" fmla="*/ 354 h 473"/>
                <a:gd name="T32" fmla="*/ 419 w 539"/>
                <a:gd name="T33" fmla="*/ 428 h 473"/>
                <a:gd name="T34" fmla="*/ 409 w 539"/>
                <a:gd name="T35" fmla="*/ 444 h 473"/>
                <a:gd name="T36" fmla="*/ 388 w 539"/>
                <a:gd name="T37" fmla="*/ 444 h 473"/>
                <a:gd name="T38" fmla="*/ 388 w 539"/>
                <a:gd name="T39" fmla="*/ 473 h 473"/>
                <a:gd name="T40" fmla="*/ 439 w 539"/>
                <a:gd name="T41" fmla="*/ 473 h 473"/>
                <a:gd name="T42" fmla="*/ 506 w 539"/>
                <a:gd name="T43" fmla="*/ 473 h 473"/>
                <a:gd name="T44" fmla="*/ 539 w 539"/>
                <a:gd name="T45" fmla="*/ 473 h 473"/>
                <a:gd name="T46" fmla="*/ 539 w 539"/>
                <a:gd name="T47" fmla="*/ 444 h 473"/>
                <a:gd name="T48" fmla="*/ 510 w 539"/>
                <a:gd name="T49" fmla="*/ 444 h 473"/>
                <a:gd name="T50" fmla="*/ 489 w 539"/>
                <a:gd name="T51" fmla="*/ 431 h 473"/>
                <a:gd name="T52" fmla="*/ 178 w 539"/>
                <a:gd name="T53" fmla="*/ 294 h 473"/>
                <a:gd name="T54" fmla="*/ 270 w 539"/>
                <a:gd name="T55" fmla="*/ 82 h 473"/>
                <a:gd name="T56" fmla="*/ 361 w 539"/>
                <a:gd name="T57" fmla="*/ 294 h 473"/>
                <a:gd name="T58" fmla="*/ 178 w 539"/>
                <a:gd name="T59" fmla="*/ 29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9" h="473">
                  <a:moveTo>
                    <a:pt x="489" y="431"/>
                  </a:moveTo>
                  <a:cubicBezTo>
                    <a:pt x="303" y="0"/>
                    <a:pt x="303" y="0"/>
                    <a:pt x="303" y="0"/>
                  </a:cubicBezTo>
                  <a:cubicBezTo>
                    <a:pt x="270" y="14"/>
                    <a:pt x="270" y="14"/>
                    <a:pt x="270" y="14"/>
                  </a:cubicBezTo>
                  <a:cubicBezTo>
                    <a:pt x="236" y="0"/>
                    <a:pt x="236" y="0"/>
                    <a:pt x="236" y="0"/>
                  </a:cubicBezTo>
                  <a:cubicBezTo>
                    <a:pt x="50" y="431"/>
                    <a:pt x="50" y="431"/>
                    <a:pt x="50" y="431"/>
                  </a:cubicBezTo>
                  <a:cubicBezTo>
                    <a:pt x="46" y="439"/>
                    <a:pt x="38" y="444"/>
                    <a:pt x="30" y="444"/>
                  </a:cubicBezTo>
                  <a:cubicBezTo>
                    <a:pt x="0" y="444"/>
                    <a:pt x="0" y="444"/>
                    <a:pt x="0" y="444"/>
                  </a:cubicBezTo>
                  <a:cubicBezTo>
                    <a:pt x="0" y="473"/>
                    <a:pt x="0" y="473"/>
                    <a:pt x="0" y="473"/>
                  </a:cubicBezTo>
                  <a:cubicBezTo>
                    <a:pt x="33" y="473"/>
                    <a:pt x="33" y="473"/>
                    <a:pt x="33" y="473"/>
                  </a:cubicBezTo>
                  <a:cubicBezTo>
                    <a:pt x="101" y="473"/>
                    <a:pt x="101" y="473"/>
                    <a:pt x="101" y="473"/>
                  </a:cubicBezTo>
                  <a:cubicBezTo>
                    <a:pt x="152" y="473"/>
                    <a:pt x="152" y="473"/>
                    <a:pt x="152" y="473"/>
                  </a:cubicBezTo>
                  <a:cubicBezTo>
                    <a:pt x="152" y="444"/>
                    <a:pt x="152" y="444"/>
                    <a:pt x="152" y="444"/>
                  </a:cubicBezTo>
                  <a:cubicBezTo>
                    <a:pt x="131" y="444"/>
                    <a:pt x="131" y="444"/>
                    <a:pt x="131" y="444"/>
                  </a:cubicBezTo>
                  <a:cubicBezTo>
                    <a:pt x="122" y="444"/>
                    <a:pt x="117" y="435"/>
                    <a:pt x="120" y="428"/>
                  </a:cubicBezTo>
                  <a:cubicBezTo>
                    <a:pt x="152" y="354"/>
                    <a:pt x="152" y="354"/>
                    <a:pt x="152" y="354"/>
                  </a:cubicBezTo>
                  <a:cubicBezTo>
                    <a:pt x="387" y="354"/>
                    <a:pt x="387" y="354"/>
                    <a:pt x="387" y="354"/>
                  </a:cubicBezTo>
                  <a:cubicBezTo>
                    <a:pt x="419" y="428"/>
                    <a:pt x="419" y="428"/>
                    <a:pt x="419" y="428"/>
                  </a:cubicBezTo>
                  <a:cubicBezTo>
                    <a:pt x="422" y="435"/>
                    <a:pt x="417" y="444"/>
                    <a:pt x="409" y="444"/>
                  </a:cubicBezTo>
                  <a:cubicBezTo>
                    <a:pt x="388" y="444"/>
                    <a:pt x="388" y="444"/>
                    <a:pt x="388" y="444"/>
                  </a:cubicBezTo>
                  <a:cubicBezTo>
                    <a:pt x="388" y="473"/>
                    <a:pt x="388" y="473"/>
                    <a:pt x="388" y="473"/>
                  </a:cubicBezTo>
                  <a:cubicBezTo>
                    <a:pt x="439" y="473"/>
                    <a:pt x="439" y="473"/>
                    <a:pt x="439" y="473"/>
                  </a:cubicBezTo>
                  <a:cubicBezTo>
                    <a:pt x="506" y="473"/>
                    <a:pt x="506" y="473"/>
                    <a:pt x="506" y="473"/>
                  </a:cubicBezTo>
                  <a:cubicBezTo>
                    <a:pt x="539" y="473"/>
                    <a:pt x="539" y="473"/>
                    <a:pt x="539" y="473"/>
                  </a:cubicBezTo>
                  <a:cubicBezTo>
                    <a:pt x="539" y="444"/>
                    <a:pt x="539" y="444"/>
                    <a:pt x="539" y="444"/>
                  </a:cubicBezTo>
                  <a:cubicBezTo>
                    <a:pt x="510" y="444"/>
                    <a:pt x="510" y="444"/>
                    <a:pt x="510" y="444"/>
                  </a:cubicBezTo>
                  <a:cubicBezTo>
                    <a:pt x="501" y="444"/>
                    <a:pt x="493" y="439"/>
                    <a:pt x="489" y="431"/>
                  </a:cubicBezTo>
                  <a:close/>
                  <a:moveTo>
                    <a:pt x="178" y="294"/>
                  </a:moveTo>
                  <a:cubicBezTo>
                    <a:pt x="270" y="82"/>
                    <a:pt x="270" y="82"/>
                    <a:pt x="270" y="82"/>
                  </a:cubicBezTo>
                  <a:cubicBezTo>
                    <a:pt x="361" y="294"/>
                    <a:pt x="361" y="294"/>
                    <a:pt x="361" y="294"/>
                  </a:cubicBezTo>
                  <a:lnTo>
                    <a:pt x="178" y="2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404"/>
            <p:cNvSpPr>
              <a:spLocks/>
            </p:cNvSpPr>
            <p:nvPr/>
          </p:nvSpPr>
          <p:spPr bwMode="auto">
            <a:xfrm>
              <a:off x="1852613"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 name="Line 405"/>
            <p:cNvSpPr>
              <a:spLocks noChangeShapeType="1"/>
            </p:cNvSpPr>
            <p:nvPr/>
          </p:nvSpPr>
          <p:spPr bwMode="auto">
            <a:xfrm>
              <a:off x="1852613"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Rectangle 406"/>
            <p:cNvSpPr>
              <a:spLocks noChangeArrowheads="1"/>
            </p:cNvSpPr>
            <p:nvPr/>
          </p:nvSpPr>
          <p:spPr bwMode="auto">
            <a:xfrm>
              <a:off x="1852613"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 name="Freeform 407"/>
            <p:cNvSpPr>
              <a:spLocks/>
            </p:cNvSpPr>
            <p:nvPr/>
          </p:nvSpPr>
          <p:spPr bwMode="auto">
            <a:xfrm>
              <a:off x="1597026" y="1747838"/>
              <a:ext cx="201613" cy="0"/>
            </a:xfrm>
            <a:custGeom>
              <a:avLst/>
              <a:gdLst>
                <a:gd name="T0" fmla="*/ 0 w 127"/>
                <a:gd name="T1" fmla="*/ 127 w 127"/>
                <a:gd name="T2" fmla="*/ 0 w 127"/>
              </a:gdLst>
              <a:ahLst/>
              <a:cxnLst>
                <a:cxn ang="0">
                  <a:pos x="T0" y="0"/>
                </a:cxn>
                <a:cxn ang="0">
                  <a:pos x="T1" y="0"/>
                </a:cxn>
                <a:cxn ang="0">
                  <a:pos x="T2" y="0"/>
                </a:cxn>
              </a:cxnLst>
              <a:rect l="0" t="0" r="r" b="b"/>
              <a:pathLst>
                <a:path w="127">
                  <a:moveTo>
                    <a:pt x="0" y="0"/>
                  </a:moveTo>
                  <a:lnTo>
                    <a:pt x="127" y="0"/>
                  </a:lnTo>
                  <a:lnTo>
                    <a:pt x="0" y="0"/>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Line 408"/>
            <p:cNvSpPr>
              <a:spLocks noChangeShapeType="1"/>
            </p:cNvSpPr>
            <p:nvPr/>
          </p:nvSpPr>
          <p:spPr bwMode="auto">
            <a:xfrm>
              <a:off x="1597026" y="1747838"/>
              <a:ext cx="201613"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Rectangle 410"/>
            <p:cNvSpPr>
              <a:spLocks noChangeArrowheads="1"/>
            </p:cNvSpPr>
            <p:nvPr/>
          </p:nvSpPr>
          <p:spPr bwMode="auto">
            <a:xfrm>
              <a:off x="1597026" y="1744663"/>
              <a:ext cx="201613" cy="63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411"/>
            <p:cNvSpPr>
              <a:spLocks/>
            </p:cNvSpPr>
            <p:nvPr/>
          </p:nvSpPr>
          <p:spPr bwMode="auto">
            <a:xfrm>
              <a:off x="1566863" y="1717675"/>
              <a:ext cx="60325"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412"/>
            <p:cNvSpPr>
              <a:spLocks/>
            </p:cNvSpPr>
            <p:nvPr/>
          </p:nvSpPr>
          <p:spPr bwMode="auto">
            <a:xfrm>
              <a:off x="2024063" y="1717675"/>
              <a:ext cx="58738" cy="58738"/>
            </a:xfrm>
            <a:custGeom>
              <a:avLst/>
              <a:gdLst>
                <a:gd name="T0" fmla="*/ 45 w 55"/>
                <a:gd name="T1" fmla="*/ 45 h 55"/>
                <a:gd name="T2" fmla="*/ 10 w 55"/>
                <a:gd name="T3" fmla="*/ 45 h 55"/>
                <a:gd name="T4" fmla="*/ 10 w 55"/>
                <a:gd name="T5" fmla="*/ 10 h 55"/>
                <a:gd name="T6" fmla="*/ 45 w 55"/>
                <a:gd name="T7" fmla="*/ 10 h 55"/>
                <a:gd name="T8" fmla="*/ 45 w 55"/>
                <a:gd name="T9" fmla="*/ 45 h 55"/>
              </a:gdLst>
              <a:ahLst/>
              <a:cxnLst>
                <a:cxn ang="0">
                  <a:pos x="T0" y="T1"/>
                </a:cxn>
                <a:cxn ang="0">
                  <a:pos x="T2" y="T3"/>
                </a:cxn>
                <a:cxn ang="0">
                  <a:pos x="T4" y="T5"/>
                </a:cxn>
                <a:cxn ang="0">
                  <a:pos x="T6" y="T7"/>
                </a:cxn>
                <a:cxn ang="0">
                  <a:pos x="T8" y="T9"/>
                </a:cxn>
              </a:cxnLst>
              <a:rect l="0" t="0" r="r" b="b"/>
              <a:pathLst>
                <a:path w="55" h="55">
                  <a:moveTo>
                    <a:pt x="45" y="45"/>
                  </a:moveTo>
                  <a:cubicBezTo>
                    <a:pt x="36" y="55"/>
                    <a:pt x="20" y="55"/>
                    <a:pt x="10" y="45"/>
                  </a:cubicBezTo>
                  <a:cubicBezTo>
                    <a:pt x="0" y="35"/>
                    <a:pt x="0" y="20"/>
                    <a:pt x="10" y="10"/>
                  </a:cubicBezTo>
                  <a:cubicBezTo>
                    <a:pt x="20" y="0"/>
                    <a:pt x="36" y="0"/>
                    <a:pt x="45" y="10"/>
                  </a:cubicBezTo>
                  <a:cubicBezTo>
                    <a:pt x="55" y="20"/>
                    <a:pt x="55" y="35"/>
                    <a:pt x="45"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Freeform 413"/>
            <p:cNvSpPr>
              <a:spLocks/>
            </p:cNvSpPr>
            <p:nvPr/>
          </p:nvSpPr>
          <p:spPr bwMode="auto">
            <a:xfrm>
              <a:off x="1793876" y="1720850"/>
              <a:ext cx="63500" cy="38100"/>
            </a:xfrm>
            <a:custGeom>
              <a:avLst/>
              <a:gdLst>
                <a:gd name="T0" fmla="*/ 1 w 40"/>
                <a:gd name="T1" fmla="*/ 24 h 24"/>
                <a:gd name="T2" fmla="*/ 0 w 40"/>
                <a:gd name="T3" fmla="*/ 0 h 24"/>
                <a:gd name="T4" fmla="*/ 40 w 40"/>
                <a:gd name="T5" fmla="*/ 0 h 24"/>
                <a:gd name="T6" fmla="*/ 40 w 40"/>
                <a:gd name="T7" fmla="*/ 24 h 24"/>
                <a:gd name="T8" fmla="*/ 35 w 40"/>
                <a:gd name="T9" fmla="*/ 24 h 24"/>
                <a:gd name="T10" fmla="*/ 35 w 40"/>
                <a:gd name="T11" fmla="*/ 4 h 24"/>
                <a:gd name="T12" fmla="*/ 5 w 40"/>
                <a:gd name="T13" fmla="*/ 4 h 24"/>
                <a:gd name="T14" fmla="*/ 5 w 40"/>
                <a:gd name="T15" fmla="*/ 24 h 24"/>
                <a:gd name="T16" fmla="*/ 1 w 40"/>
                <a:gd name="T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4">
                  <a:moveTo>
                    <a:pt x="1" y="24"/>
                  </a:moveTo>
                  <a:lnTo>
                    <a:pt x="0" y="0"/>
                  </a:lnTo>
                  <a:lnTo>
                    <a:pt x="40" y="0"/>
                  </a:lnTo>
                  <a:lnTo>
                    <a:pt x="40" y="24"/>
                  </a:lnTo>
                  <a:lnTo>
                    <a:pt x="35" y="24"/>
                  </a:lnTo>
                  <a:lnTo>
                    <a:pt x="35" y="4"/>
                  </a:lnTo>
                  <a:lnTo>
                    <a:pt x="5" y="4"/>
                  </a:lnTo>
                  <a:lnTo>
                    <a:pt x="5" y="24"/>
                  </a:lnTo>
                  <a:lnTo>
                    <a:pt x="1"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414"/>
            <p:cNvSpPr>
              <a:spLocks/>
            </p:cNvSpPr>
            <p:nvPr/>
          </p:nvSpPr>
          <p:spPr bwMode="auto">
            <a:xfrm>
              <a:off x="1724026" y="1755775"/>
              <a:ext cx="200025" cy="288925"/>
            </a:xfrm>
            <a:custGeom>
              <a:avLst/>
              <a:gdLst>
                <a:gd name="T0" fmla="*/ 83 w 186"/>
                <a:gd name="T1" fmla="*/ 0 h 270"/>
                <a:gd name="T2" fmla="*/ 106 w 186"/>
                <a:gd name="T3" fmla="*/ 0 h 270"/>
                <a:gd name="T4" fmla="*/ 186 w 186"/>
                <a:gd name="T5" fmla="*/ 193 h 270"/>
                <a:gd name="T6" fmla="*/ 117 w 186"/>
                <a:gd name="T7" fmla="*/ 262 h 270"/>
                <a:gd name="T8" fmla="*/ 117 w 186"/>
                <a:gd name="T9" fmla="*/ 270 h 270"/>
                <a:gd name="T10" fmla="*/ 92 w 186"/>
                <a:gd name="T11" fmla="*/ 270 h 270"/>
                <a:gd name="T12" fmla="*/ 90 w 186"/>
                <a:gd name="T13" fmla="*/ 270 h 270"/>
                <a:gd name="T14" fmla="*/ 69 w 186"/>
                <a:gd name="T15" fmla="*/ 270 h 270"/>
                <a:gd name="T16" fmla="*/ 69 w 186"/>
                <a:gd name="T17" fmla="*/ 263 h 270"/>
                <a:gd name="T18" fmla="*/ 0 w 186"/>
                <a:gd name="T19" fmla="*/ 195 h 270"/>
                <a:gd name="T20" fmla="*/ 83 w 186"/>
                <a:gd name="T21"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270">
                  <a:moveTo>
                    <a:pt x="83" y="0"/>
                  </a:moveTo>
                  <a:cubicBezTo>
                    <a:pt x="106" y="0"/>
                    <a:pt x="106" y="0"/>
                    <a:pt x="106" y="0"/>
                  </a:cubicBezTo>
                  <a:cubicBezTo>
                    <a:pt x="186" y="193"/>
                    <a:pt x="186" y="193"/>
                    <a:pt x="186" y="193"/>
                  </a:cubicBezTo>
                  <a:cubicBezTo>
                    <a:pt x="148" y="193"/>
                    <a:pt x="117" y="224"/>
                    <a:pt x="117" y="262"/>
                  </a:cubicBezTo>
                  <a:cubicBezTo>
                    <a:pt x="117" y="270"/>
                    <a:pt x="117" y="270"/>
                    <a:pt x="117" y="270"/>
                  </a:cubicBezTo>
                  <a:cubicBezTo>
                    <a:pt x="117" y="270"/>
                    <a:pt x="104" y="270"/>
                    <a:pt x="92" y="270"/>
                  </a:cubicBezTo>
                  <a:cubicBezTo>
                    <a:pt x="92" y="270"/>
                    <a:pt x="91" y="270"/>
                    <a:pt x="90" y="270"/>
                  </a:cubicBezTo>
                  <a:cubicBezTo>
                    <a:pt x="79" y="270"/>
                    <a:pt x="69" y="270"/>
                    <a:pt x="69" y="270"/>
                  </a:cubicBezTo>
                  <a:cubicBezTo>
                    <a:pt x="69" y="263"/>
                    <a:pt x="69" y="263"/>
                    <a:pt x="69" y="263"/>
                  </a:cubicBezTo>
                  <a:cubicBezTo>
                    <a:pt x="69" y="225"/>
                    <a:pt x="38" y="195"/>
                    <a:pt x="0" y="195"/>
                  </a:cubicBezTo>
                  <a:lnTo>
                    <a:pt x="83"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415"/>
            <p:cNvSpPr>
              <a:spLocks/>
            </p:cNvSpPr>
            <p:nvPr/>
          </p:nvSpPr>
          <p:spPr bwMode="auto">
            <a:xfrm>
              <a:off x="1812926" y="1755775"/>
              <a:ext cx="22225" cy="188913"/>
            </a:xfrm>
            <a:custGeom>
              <a:avLst/>
              <a:gdLst>
                <a:gd name="T0" fmla="*/ 21 w 21"/>
                <a:gd name="T1" fmla="*/ 165 h 176"/>
                <a:gd name="T2" fmla="*/ 10 w 21"/>
                <a:gd name="T3" fmla="*/ 176 h 176"/>
                <a:gd name="T4" fmla="*/ 0 w 21"/>
                <a:gd name="T5" fmla="*/ 165 h 176"/>
                <a:gd name="T6" fmla="*/ 6 w 21"/>
                <a:gd name="T7" fmla="*/ 155 h 176"/>
                <a:gd name="T8" fmla="*/ 6 w 21"/>
                <a:gd name="T9" fmla="*/ 0 h 176"/>
                <a:gd name="T10" fmla="*/ 14 w 21"/>
                <a:gd name="T11" fmla="*/ 0 h 176"/>
                <a:gd name="T12" fmla="*/ 14 w 21"/>
                <a:gd name="T13" fmla="*/ 155 h 176"/>
                <a:gd name="T14" fmla="*/ 21 w 21"/>
                <a:gd name="T15" fmla="*/ 16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76">
                  <a:moveTo>
                    <a:pt x="21" y="165"/>
                  </a:moveTo>
                  <a:cubicBezTo>
                    <a:pt x="21" y="171"/>
                    <a:pt x="16" y="176"/>
                    <a:pt x="10" y="176"/>
                  </a:cubicBezTo>
                  <a:cubicBezTo>
                    <a:pt x="4" y="176"/>
                    <a:pt x="0" y="171"/>
                    <a:pt x="0" y="165"/>
                  </a:cubicBezTo>
                  <a:cubicBezTo>
                    <a:pt x="0" y="160"/>
                    <a:pt x="2" y="157"/>
                    <a:pt x="6" y="155"/>
                  </a:cubicBezTo>
                  <a:cubicBezTo>
                    <a:pt x="6" y="0"/>
                    <a:pt x="6" y="0"/>
                    <a:pt x="6" y="0"/>
                  </a:cubicBezTo>
                  <a:cubicBezTo>
                    <a:pt x="14" y="0"/>
                    <a:pt x="14" y="0"/>
                    <a:pt x="14" y="0"/>
                  </a:cubicBezTo>
                  <a:cubicBezTo>
                    <a:pt x="14" y="155"/>
                    <a:pt x="14" y="155"/>
                    <a:pt x="14" y="155"/>
                  </a:cubicBezTo>
                  <a:cubicBezTo>
                    <a:pt x="18" y="157"/>
                    <a:pt x="21" y="160"/>
                    <a:pt x="21" y="165"/>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Rectangle 416"/>
            <p:cNvSpPr>
              <a:spLocks noChangeArrowheads="1"/>
            </p:cNvSpPr>
            <p:nvPr/>
          </p:nvSpPr>
          <p:spPr bwMode="auto">
            <a:xfrm>
              <a:off x="1784351" y="2044700"/>
              <a:ext cx="77788" cy="6985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Rectangle 417"/>
            <p:cNvSpPr>
              <a:spLocks noChangeArrowheads="1"/>
            </p:cNvSpPr>
            <p:nvPr/>
          </p:nvSpPr>
          <p:spPr bwMode="auto">
            <a:xfrm>
              <a:off x="1774826" y="2073275"/>
              <a:ext cx="96838" cy="571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33" name="Group 32"/>
          <p:cNvGrpSpPr/>
          <p:nvPr/>
        </p:nvGrpSpPr>
        <p:grpSpPr>
          <a:xfrm>
            <a:off x="4483902" y="2492943"/>
            <a:ext cx="366663" cy="387816"/>
            <a:chOff x="1495426" y="2771776"/>
            <a:chExt cx="660400" cy="698500"/>
          </a:xfrm>
        </p:grpSpPr>
        <p:sp>
          <p:nvSpPr>
            <p:cNvPr id="34" name="Freeform 38"/>
            <p:cNvSpPr>
              <a:spLocks/>
            </p:cNvSpPr>
            <p:nvPr/>
          </p:nvSpPr>
          <p:spPr bwMode="auto">
            <a:xfrm>
              <a:off x="1581151" y="3340101"/>
              <a:ext cx="28575" cy="42863"/>
            </a:xfrm>
            <a:custGeom>
              <a:avLst/>
              <a:gdLst>
                <a:gd name="T0" fmla="*/ 0 w 27"/>
                <a:gd name="T1" fmla="*/ 27 h 40"/>
                <a:gd name="T2" fmla="*/ 13 w 27"/>
                <a:gd name="T3" fmla="*/ 40 h 40"/>
                <a:gd name="T4" fmla="*/ 27 w 27"/>
                <a:gd name="T5" fmla="*/ 27 h 40"/>
                <a:gd name="T6" fmla="*/ 27 w 27"/>
                <a:gd name="T7" fmla="*/ 0 h 40"/>
                <a:gd name="T8" fmla="*/ 0 w 27"/>
                <a:gd name="T9" fmla="*/ 0 h 40"/>
                <a:gd name="T10" fmla="*/ 0 w 27"/>
                <a:gd name="T11" fmla="*/ 27 h 40"/>
              </a:gdLst>
              <a:ahLst/>
              <a:cxnLst>
                <a:cxn ang="0">
                  <a:pos x="T0" y="T1"/>
                </a:cxn>
                <a:cxn ang="0">
                  <a:pos x="T2" y="T3"/>
                </a:cxn>
                <a:cxn ang="0">
                  <a:pos x="T4" y="T5"/>
                </a:cxn>
                <a:cxn ang="0">
                  <a:pos x="T6" y="T7"/>
                </a:cxn>
                <a:cxn ang="0">
                  <a:pos x="T8" y="T9"/>
                </a:cxn>
                <a:cxn ang="0">
                  <a:pos x="T10" y="T11"/>
                </a:cxn>
              </a:cxnLst>
              <a:rect l="0" t="0" r="r" b="b"/>
              <a:pathLst>
                <a:path w="27" h="40">
                  <a:moveTo>
                    <a:pt x="0" y="27"/>
                  </a:moveTo>
                  <a:cubicBezTo>
                    <a:pt x="0" y="34"/>
                    <a:pt x="6" y="40"/>
                    <a:pt x="13" y="40"/>
                  </a:cubicBezTo>
                  <a:cubicBezTo>
                    <a:pt x="21" y="40"/>
                    <a:pt x="27" y="34"/>
                    <a:pt x="27" y="27"/>
                  </a:cubicBezTo>
                  <a:cubicBezTo>
                    <a:pt x="27" y="0"/>
                    <a:pt x="27" y="0"/>
                    <a:pt x="27" y="0"/>
                  </a:cubicBezTo>
                  <a:cubicBezTo>
                    <a:pt x="0" y="0"/>
                    <a:pt x="0" y="0"/>
                    <a:pt x="0" y="0"/>
                  </a:cubicBezTo>
                  <a:cubicBezTo>
                    <a:pt x="0" y="27"/>
                    <a:pt x="0" y="27"/>
                    <a:pt x="0" y="27"/>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9"/>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40"/>
            <p:cNvSpPr>
              <a:spLocks/>
            </p:cNvSpPr>
            <p:nvPr/>
          </p:nvSpPr>
          <p:spPr bwMode="auto">
            <a:xfrm>
              <a:off x="1581151" y="2827338"/>
              <a:ext cx="28575" cy="508000"/>
            </a:xfrm>
            <a:custGeom>
              <a:avLst/>
              <a:gdLst>
                <a:gd name="T0" fmla="*/ 18 w 18"/>
                <a:gd name="T1" fmla="*/ 23 h 320"/>
                <a:gd name="T2" fmla="*/ 9 w 18"/>
                <a:gd name="T3" fmla="*/ 0 h 320"/>
                <a:gd name="T4" fmla="*/ 0 w 18"/>
                <a:gd name="T5" fmla="*/ 23 h 320"/>
                <a:gd name="T6" fmla="*/ 9 w 18"/>
                <a:gd name="T7" fmla="*/ 320 h 320"/>
                <a:gd name="T8" fmla="*/ 18 w 18"/>
                <a:gd name="T9" fmla="*/ 23 h 320"/>
              </a:gdLst>
              <a:ahLst/>
              <a:cxnLst>
                <a:cxn ang="0">
                  <a:pos x="T0" y="T1"/>
                </a:cxn>
                <a:cxn ang="0">
                  <a:pos x="T2" y="T3"/>
                </a:cxn>
                <a:cxn ang="0">
                  <a:pos x="T4" y="T5"/>
                </a:cxn>
                <a:cxn ang="0">
                  <a:pos x="T6" y="T7"/>
                </a:cxn>
                <a:cxn ang="0">
                  <a:pos x="T8" y="T9"/>
                </a:cxn>
              </a:cxnLst>
              <a:rect l="0" t="0" r="r" b="b"/>
              <a:pathLst>
                <a:path w="18" h="320">
                  <a:moveTo>
                    <a:pt x="18" y="23"/>
                  </a:moveTo>
                  <a:lnTo>
                    <a:pt x="9" y="0"/>
                  </a:lnTo>
                  <a:lnTo>
                    <a:pt x="0" y="23"/>
                  </a:lnTo>
                  <a:lnTo>
                    <a:pt x="9" y="320"/>
                  </a:lnTo>
                  <a:lnTo>
                    <a:pt x="18"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41"/>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42"/>
            <p:cNvSpPr>
              <a:spLocks/>
            </p:cNvSpPr>
            <p:nvPr/>
          </p:nvSpPr>
          <p:spPr bwMode="auto">
            <a:xfrm>
              <a:off x="1595438" y="2827338"/>
              <a:ext cx="14288" cy="46038"/>
            </a:xfrm>
            <a:custGeom>
              <a:avLst/>
              <a:gdLst>
                <a:gd name="T0" fmla="*/ 9 w 9"/>
                <a:gd name="T1" fmla="*/ 23 h 29"/>
                <a:gd name="T2" fmla="*/ 0 w 9"/>
                <a:gd name="T3" fmla="*/ 0 h 29"/>
                <a:gd name="T4" fmla="*/ 4 w 9"/>
                <a:gd name="T5" fmla="*/ 23 h 29"/>
                <a:gd name="T6" fmla="*/ 7 w 9"/>
                <a:gd name="T7" fmla="*/ 29 h 29"/>
                <a:gd name="T8" fmla="*/ 9 w 9"/>
                <a:gd name="T9" fmla="*/ 23 h 29"/>
              </a:gdLst>
              <a:ahLst/>
              <a:cxnLst>
                <a:cxn ang="0">
                  <a:pos x="T0" y="T1"/>
                </a:cxn>
                <a:cxn ang="0">
                  <a:pos x="T2" y="T3"/>
                </a:cxn>
                <a:cxn ang="0">
                  <a:pos x="T4" y="T5"/>
                </a:cxn>
                <a:cxn ang="0">
                  <a:pos x="T6" y="T7"/>
                </a:cxn>
                <a:cxn ang="0">
                  <a:pos x="T8" y="T9"/>
                </a:cxn>
              </a:cxnLst>
              <a:rect l="0" t="0" r="r" b="b"/>
              <a:pathLst>
                <a:path w="9" h="29">
                  <a:moveTo>
                    <a:pt x="9" y="23"/>
                  </a:moveTo>
                  <a:lnTo>
                    <a:pt x="0" y="0"/>
                  </a:lnTo>
                  <a:lnTo>
                    <a:pt x="4" y="23"/>
                  </a:lnTo>
                  <a:lnTo>
                    <a:pt x="7" y="29"/>
                  </a:lnTo>
                  <a:lnTo>
                    <a:pt x="9" y="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43"/>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Freeform 44"/>
            <p:cNvSpPr>
              <a:spLocks/>
            </p:cNvSpPr>
            <p:nvPr/>
          </p:nvSpPr>
          <p:spPr bwMode="auto">
            <a:xfrm>
              <a:off x="1581151" y="2863851"/>
              <a:ext cx="28575" cy="481013"/>
            </a:xfrm>
            <a:custGeom>
              <a:avLst/>
              <a:gdLst>
                <a:gd name="T0" fmla="*/ 18 w 18"/>
                <a:gd name="T1" fmla="*/ 0 h 303"/>
                <a:gd name="T2" fmla="*/ 9 w 18"/>
                <a:gd name="T3" fmla="*/ 8 h 303"/>
                <a:gd name="T4" fmla="*/ 0 w 18"/>
                <a:gd name="T5" fmla="*/ 0 h 303"/>
                <a:gd name="T6" fmla="*/ 0 w 18"/>
                <a:gd name="T7" fmla="*/ 303 h 303"/>
                <a:gd name="T8" fmla="*/ 18 w 18"/>
                <a:gd name="T9" fmla="*/ 303 h 303"/>
                <a:gd name="T10" fmla="*/ 18 w 18"/>
                <a:gd name="T11" fmla="*/ 0 h 303"/>
              </a:gdLst>
              <a:ahLst/>
              <a:cxnLst>
                <a:cxn ang="0">
                  <a:pos x="T0" y="T1"/>
                </a:cxn>
                <a:cxn ang="0">
                  <a:pos x="T2" y="T3"/>
                </a:cxn>
                <a:cxn ang="0">
                  <a:pos x="T4" y="T5"/>
                </a:cxn>
                <a:cxn ang="0">
                  <a:pos x="T6" y="T7"/>
                </a:cxn>
                <a:cxn ang="0">
                  <a:pos x="T8" y="T9"/>
                </a:cxn>
                <a:cxn ang="0">
                  <a:pos x="T10" y="T11"/>
                </a:cxn>
              </a:cxnLst>
              <a:rect l="0" t="0" r="r" b="b"/>
              <a:pathLst>
                <a:path w="18" h="303">
                  <a:moveTo>
                    <a:pt x="18" y="0"/>
                  </a:moveTo>
                  <a:lnTo>
                    <a:pt x="9" y="8"/>
                  </a:lnTo>
                  <a:lnTo>
                    <a:pt x="0" y="0"/>
                  </a:lnTo>
                  <a:lnTo>
                    <a:pt x="0" y="303"/>
                  </a:lnTo>
                  <a:lnTo>
                    <a:pt x="18" y="303"/>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Freeform 45"/>
            <p:cNvSpPr>
              <a:spLocks/>
            </p:cNvSpPr>
            <p:nvPr/>
          </p:nvSpPr>
          <p:spPr bwMode="auto">
            <a:xfrm>
              <a:off x="1590676" y="2860676"/>
              <a:ext cx="11113" cy="495300"/>
            </a:xfrm>
            <a:custGeom>
              <a:avLst/>
              <a:gdLst>
                <a:gd name="T0" fmla="*/ 0 w 11"/>
                <a:gd name="T1" fmla="*/ 453 h 462"/>
                <a:gd name="T2" fmla="*/ 0 w 11"/>
                <a:gd name="T3" fmla="*/ 439 h 462"/>
                <a:gd name="T4" fmla="*/ 0 w 11"/>
                <a:gd name="T5" fmla="*/ 16 h 462"/>
                <a:gd name="T6" fmla="*/ 0 w 11"/>
                <a:gd name="T7" fmla="*/ 4 h 462"/>
                <a:gd name="T8" fmla="*/ 3 w 11"/>
                <a:gd name="T9" fmla="*/ 0 h 462"/>
                <a:gd name="T10" fmla="*/ 7 w 11"/>
                <a:gd name="T11" fmla="*/ 0 h 462"/>
                <a:gd name="T12" fmla="*/ 11 w 11"/>
                <a:gd name="T13" fmla="*/ 4 h 462"/>
                <a:gd name="T14" fmla="*/ 11 w 11"/>
                <a:gd name="T15" fmla="*/ 421 h 462"/>
                <a:gd name="T16" fmla="*/ 11 w 11"/>
                <a:gd name="T17" fmla="*/ 439 h 462"/>
                <a:gd name="T18" fmla="*/ 11 w 11"/>
                <a:gd name="T19" fmla="*/ 453 h 462"/>
                <a:gd name="T20" fmla="*/ 7 w 11"/>
                <a:gd name="T21" fmla="*/ 462 h 462"/>
                <a:gd name="T22" fmla="*/ 3 w 11"/>
                <a:gd name="T23" fmla="*/ 462 h 462"/>
                <a:gd name="T24" fmla="*/ 0 w 11"/>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0" y="453"/>
                  </a:moveTo>
                  <a:cubicBezTo>
                    <a:pt x="0" y="439"/>
                    <a:pt x="0" y="439"/>
                    <a:pt x="0" y="439"/>
                  </a:cubicBezTo>
                  <a:cubicBezTo>
                    <a:pt x="0" y="16"/>
                    <a:pt x="0" y="16"/>
                    <a:pt x="0" y="16"/>
                  </a:cubicBezTo>
                  <a:cubicBezTo>
                    <a:pt x="0" y="4"/>
                    <a:pt x="0" y="4"/>
                    <a:pt x="0" y="4"/>
                  </a:cubicBezTo>
                  <a:cubicBezTo>
                    <a:pt x="0" y="2"/>
                    <a:pt x="1" y="0"/>
                    <a:pt x="3" y="0"/>
                  </a:cubicBezTo>
                  <a:cubicBezTo>
                    <a:pt x="7" y="0"/>
                    <a:pt x="7" y="0"/>
                    <a:pt x="7" y="0"/>
                  </a:cubicBezTo>
                  <a:cubicBezTo>
                    <a:pt x="9" y="1"/>
                    <a:pt x="11" y="2"/>
                    <a:pt x="11" y="4"/>
                  </a:cubicBezTo>
                  <a:cubicBezTo>
                    <a:pt x="11" y="421"/>
                    <a:pt x="11" y="421"/>
                    <a:pt x="11" y="421"/>
                  </a:cubicBezTo>
                  <a:cubicBezTo>
                    <a:pt x="11" y="439"/>
                    <a:pt x="11" y="439"/>
                    <a:pt x="11" y="439"/>
                  </a:cubicBezTo>
                  <a:cubicBezTo>
                    <a:pt x="11" y="453"/>
                    <a:pt x="11" y="453"/>
                    <a:pt x="11" y="453"/>
                  </a:cubicBezTo>
                  <a:cubicBezTo>
                    <a:pt x="11" y="455"/>
                    <a:pt x="9" y="462"/>
                    <a:pt x="7" y="462"/>
                  </a:cubicBezTo>
                  <a:cubicBezTo>
                    <a:pt x="3" y="462"/>
                    <a:pt x="3" y="462"/>
                    <a:pt x="3" y="462"/>
                  </a:cubicBezTo>
                  <a:cubicBezTo>
                    <a:pt x="1" y="462"/>
                    <a:pt x="0" y="455"/>
                    <a:pt x="0" y="453"/>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46"/>
            <p:cNvSpPr>
              <a:spLocks/>
            </p:cNvSpPr>
            <p:nvPr/>
          </p:nvSpPr>
          <p:spPr bwMode="auto">
            <a:xfrm>
              <a:off x="1601788" y="2860676"/>
              <a:ext cx="7938" cy="495300"/>
            </a:xfrm>
            <a:custGeom>
              <a:avLst/>
              <a:gdLst>
                <a:gd name="T0" fmla="*/ 0 w 8"/>
                <a:gd name="T1" fmla="*/ 453 h 462"/>
                <a:gd name="T2" fmla="*/ 0 w 8"/>
                <a:gd name="T3" fmla="*/ 439 h 462"/>
                <a:gd name="T4" fmla="*/ 0 w 8"/>
                <a:gd name="T5" fmla="*/ 421 h 462"/>
                <a:gd name="T6" fmla="*/ 0 w 8"/>
                <a:gd name="T7" fmla="*/ 4 h 462"/>
                <a:gd name="T8" fmla="*/ 4 w 8"/>
                <a:gd name="T9" fmla="*/ 0 h 462"/>
                <a:gd name="T10" fmla="*/ 4 w 8"/>
                <a:gd name="T11" fmla="*/ 0 h 462"/>
                <a:gd name="T12" fmla="*/ 8 w 8"/>
                <a:gd name="T13" fmla="*/ 4 h 462"/>
                <a:gd name="T14" fmla="*/ 8 w 8"/>
                <a:gd name="T15" fmla="*/ 421 h 462"/>
                <a:gd name="T16" fmla="*/ 8 w 8"/>
                <a:gd name="T17" fmla="*/ 439 h 462"/>
                <a:gd name="T18" fmla="*/ 8 w 8"/>
                <a:gd name="T19" fmla="*/ 453 h 462"/>
                <a:gd name="T20" fmla="*/ 4 w 8"/>
                <a:gd name="T21" fmla="*/ 462 h 462"/>
                <a:gd name="T22" fmla="*/ 4 w 8"/>
                <a:gd name="T23" fmla="*/ 462 h 462"/>
                <a:gd name="T24" fmla="*/ 0 w 8"/>
                <a:gd name="T25" fmla="*/ 453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462">
                  <a:moveTo>
                    <a:pt x="0" y="453"/>
                  </a:moveTo>
                  <a:cubicBezTo>
                    <a:pt x="0" y="439"/>
                    <a:pt x="0" y="439"/>
                    <a:pt x="0" y="439"/>
                  </a:cubicBezTo>
                  <a:cubicBezTo>
                    <a:pt x="0" y="421"/>
                    <a:pt x="0" y="421"/>
                    <a:pt x="0" y="421"/>
                  </a:cubicBezTo>
                  <a:cubicBezTo>
                    <a:pt x="0" y="4"/>
                    <a:pt x="0" y="4"/>
                    <a:pt x="0" y="4"/>
                  </a:cubicBezTo>
                  <a:cubicBezTo>
                    <a:pt x="0" y="2"/>
                    <a:pt x="1" y="0"/>
                    <a:pt x="4" y="0"/>
                  </a:cubicBezTo>
                  <a:cubicBezTo>
                    <a:pt x="4" y="0"/>
                    <a:pt x="4" y="0"/>
                    <a:pt x="4" y="0"/>
                  </a:cubicBezTo>
                  <a:cubicBezTo>
                    <a:pt x="6" y="0"/>
                    <a:pt x="8" y="2"/>
                    <a:pt x="8" y="4"/>
                  </a:cubicBezTo>
                  <a:cubicBezTo>
                    <a:pt x="8" y="421"/>
                    <a:pt x="8" y="421"/>
                    <a:pt x="8" y="421"/>
                  </a:cubicBezTo>
                  <a:cubicBezTo>
                    <a:pt x="8" y="439"/>
                    <a:pt x="8" y="439"/>
                    <a:pt x="8" y="439"/>
                  </a:cubicBezTo>
                  <a:cubicBezTo>
                    <a:pt x="8" y="453"/>
                    <a:pt x="8" y="453"/>
                    <a:pt x="8" y="453"/>
                  </a:cubicBezTo>
                  <a:cubicBezTo>
                    <a:pt x="8" y="455"/>
                    <a:pt x="6" y="462"/>
                    <a:pt x="4" y="462"/>
                  </a:cubicBezTo>
                  <a:cubicBezTo>
                    <a:pt x="4" y="462"/>
                    <a:pt x="4" y="462"/>
                    <a:pt x="4" y="462"/>
                  </a:cubicBezTo>
                  <a:cubicBezTo>
                    <a:pt x="1" y="462"/>
                    <a:pt x="0" y="455"/>
                    <a:pt x="0" y="453"/>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47"/>
            <p:cNvSpPr>
              <a:spLocks/>
            </p:cNvSpPr>
            <p:nvPr/>
          </p:nvSpPr>
          <p:spPr bwMode="auto">
            <a:xfrm>
              <a:off x="1581151" y="2860676"/>
              <a:ext cx="9525" cy="495300"/>
            </a:xfrm>
            <a:custGeom>
              <a:avLst/>
              <a:gdLst>
                <a:gd name="T0" fmla="*/ 0 w 8"/>
                <a:gd name="T1" fmla="*/ 450 h 462"/>
                <a:gd name="T2" fmla="*/ 0 w 8"/>
                <a:gd name="T3" fmla="*/ 2 h 462"/>
                <a:gd name="T4" fmla="*/ 3 w 8"/>
                <a:gd name="T5" fmla="*/ 0 h 462"/>
                <a:gd name="T6" fmla="*/ 4 w 8"/>
                <a:gd name="T7" fmla="*/ 0 h 462"/>
                <a:gd name="T8" fmla="*/ 8 w 8"/>
                <a:gd name="T9" fmla="*/ 2 h 462"/>
                <a:gd name="T10" fmla="*/ 8 w 8"/>
                <a:gd name="T11" fmla="*/ 450 h 462"/>
                <a:gd name="T12" fmla="*/ 4 w 8"/>
                <a:gd name="T13" fmla="*/ 462 h 462"/>
                <a:gd name="T14" fmla="*/ 3 w 8"/>
                <a:gd name="T15" fmla="*/ 462 h 462"/>
                <a:gd name="T16" fmla="*/ 0 w 8"/>
                <a:gd name="T17" fmla="*/ 4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2">
                  <a:moveTo>
                    <a:pt x="0" y="450"/>
                  </a:moveTo>
                  <a:cubicBezTo>
                    <a:pt x="0" y="2"/>
                    <a:pt x="0" y="2"/>
                    <a:pt x="0" y="2"/>
                  </a:cubicBezTo>
                  <a:cubicBezTo>
                    <a:pt x="0" y="2"/>
                    <a:pt x="1" y="1"/>
                    <a:pt x="3" y="0"/>
                  </a:cubicBezTo>
                  <a:cubicBezTo>
                    <a:pt x="4" y="0"/>
                    <a:pt x="4" y="0"/>
                    <a:pt x="4" y="0"/>
                  </a:cubicBezTo>
                  <a:cubicBezTo>
                    <a:pt x="6" y="0"/>
                    <a:pt x="8" y="2"/>
                    <a:pt x="8" y="2"/>
                  </a:cubicBezTo>
                  <a:cubicBezTo>
                    <a:pt x="8" y="450"/>
                    <a:pt x="8" y="450"/>
                    <a:pt x="8" y="450"/>
                  </a:cubicBezTo>
                  <a:cubicBezTo>
                    <a:pt x="8" y="455"/>
                    <a:pt x="6" y="462"/>
                    <a:pt x="4" y="462"/>
                  </a:cubicBezTo>
                  <a:cubicBezTo>
                    <a:pt x="3" y="462"/>
                    <a:pt x="3" y="462"/>
                    <a:pt x="3" y="462"/>
                  </a:cubicBezTo>
                  <a:cubicBezTo>
                    <a:pt x="1" y="462"/>
                    <a:pt x="0" y="455"/>
                    <a:pt x="0" y="45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Freeform 48"/>
            <p:cNvSpPr>
              <a:spLocks/>
            </p:cNvSpPr>
            <p:nvPr/>
          </p:nvSpPr>
          <p:spPr bwMode="auto">
            <a:xfrm>
              <a:off x="1589088" y="2825751"/>
              <a:ext cx="12700" cy="19050"/>
            </a:xfrm>
            <a:custGeom>
              <a:avLst/>
              <a:gdLst>
                <a:gd name="T0" fmla="*/ 4 w 8"/>
                <a:gd name="T1" fmla="*/ 0 h 12"/>
                <a:gd name="T2" fmla="*/ 8 w 8"/>
                <a:gd name="T3" fmla="*/ 12 h 12"/>
                <a:gd name="T4" fmla="*/ 0 w 8"/>
                <a:gd name="T5" fmla="*/ 12 h 12"/>
                <a:gd name="T6" fmla="*/ 4 w 8"/>
                <a:gd name="T7" fmla="*/ 0 h 12"/>
              </a:gdLst>
              <a:ahLst/>
              <a:cxnLst>
                <a:cxn ang="0">
                  <a:pos x="T0" y="T1"/>
                </a:cxn>
                <a:cxn ang="0">
                  <a:pos x="T2" y="T3"/>
                </a:cxn>
                <a:cxn ang="0">
                  <a:pos x="T4" y="T5"/>
                </a:cxn>
                <a:cxn ang="0">
                  <a:pos x="T6" y="T7"/>
                </a:cxn>
              </a:cxnLst>
              <a:rect l="0" t="0" r="r" b="b"/>
              <a:pathLst>
                <a:path w="8" h="12">
                  <a:moveTo>
                    <a:pt x="4" y="0"/>
                  </a:moveTo>
                  <a:lnTo>
                    <a:pt x="8" y="12"/>
                  </a:lnTo>
                  <a:lnTo>
                    <a:pt x="0" y="12"/>
                  </a:lnTo>
                  <a:lnTo>
                    <a:pt x="4" y="0"/>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Freeform 49"/>
            <p:cNvSpPr>
              <a:spLocks/>
            </p:cNvSpPr>
            <p:nvPr/>
          </p:nvSpPr>
          <p:spPr bwMode="auto">
            <a:xfrm>
              <a:off x="1590676" y="2860676"/>
              <a:ext cx="11113" cy="495300"/>
            </a:xfrm>
            <a:custGeom>
              <a:avLst/>
              <a:gdLst>
                <a:gd name="T0" fmla="*/ 7 w 11"/>
                <a:gd name="T1" fmla="*/ 0 h 462"/>
                <a:gd name="T2" fmla="*/ 3 w 11"/>
                <a:gd name="T3" fmla="*/ 0 h 462"/>
                <a:gd name="T4" fmla="*/ 0 w 11"/>
                <a:gd name="T5" fmla="*/ 4 h 462"/>
                <a:gd name="T6" fmla="*/ 0 w 11"/>
                <a:gd name="T7" fmla="*/ 450 h 462"/>
                <a:gd name="T8" fmla="*/ 0 w 11"/>
                <a:gd name="T9" fmla="*/ 451 h 462"/>
                <a:gd name="T10" fmla="*/ 0 w 11"/>
                <a:gd name="T11" fmla="*/ 453 h 462"/>
                <a:gd name="T12" fmla="*/ 3 w 11"/>
                <a:gd name="T13" fmla="*/ 462 h 462"/>
                <a:gd name="T14" fmla="*/ 7 w 11"/>
                <a:gd name="T15" fmla="*/ 462 h 462"/>
                <a:gd name="T16" fmla="*/ 11 w 11"/>
                <a:gd name="T17" fmla="*/ 453 h 462"/>
                <a:gd name="T18" fmla="*/ 11 w 11"/>
                <a:gd name="T19" fmla="*/ 439 h 462"/>
                <a:gd name="T20" fmla="*/ 11 w 11"/>
                <a:gd name="T21" fmla="*/ 421 h 462"/>
                <a:gd name="T22" fmla="*/ 11 w 11"/>
                <a:gd name="T23" fmla="*/ 4 h 462"/>
                <a:gd name="T24" fmla="*/ 7 w 11"/>
                <a:gd name="T25"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462">
                  <a:moveTo>
                    <a:pt x="7" y="0"/>
                  </a:moveTo>
                  <a:cubicBezTo>
                    <a:pt x="3" y="0"/>
                    <a:pt x="3" y="0"/>
                    <a:pt x="3" y="0"/>
                  </a:cubicBezTo>
                  <a:cubicBezTo>
                    <a:pt x="1" y="0"/>
                    <a:pt x="0" y="2"/>
                    <a:pt x="0" y="4"/>
                  </a:cubicBezTo>
                  <a:cubicBezTo>
                    <a:pt x="0" y="450"/>
                    <a:pt x="0" y="450"/>
                    <a:pt x="0" y="450"/>
                  </a:cubicBezTo>
                  <a:cubicBezTo>
                    <a:pt x="0" y="451"/>
                    <a:pt x="0" y="451"/>
                    <a:pt x="0" y="451"/>
                  </a:cubicBezTo>
                  <a:cubicBezTo>
                    <a:pt x="0" y="453"/>
                    <a:pt x="0" y="453"/>
                    <a:pt x="0" y="453"/>
                  </a:cubicBezTo>
                  <a:cubicBezTo>
                    <a:pt x="0" y="455"/>
                    <a:pt x="1" y="462"/>
                    <a:pt x="3" y="462"/>
                  </a:cubicBezTo>
                  <a:cubicBezTo>
                    <a:pt x="7" y="462"/>
                    <a:pt x="7" y="462"/>
                    <a:pt x="7" y="462"/>
                  </a:cubicBezTo>
                  <a:cubicBezTo>
                    <a:pt x="9" y="462"/>
                    <a:pt x="11" y="455"/>
                    <a:pt x="11" y="453"/>
                  </a:cubicBezTo>
                  <a:cubicBezTo>
                    <a:pt x="11" y="439"/>
                    <a:pt x="11" y="439"/>
                    <a:pt x="11" y="439"/>
                  </a:cubicBezTo>
                  <a:cubicBezTo>
                    <a:pt x="11" y="421"/>
                    <a:pt x="11" y="421"/>
                    <a:pt x="11" y="421"/>
                  </a:cubicBezTo>
                  <a:cubicBezTo>
                    <a:pt x="11" y="4"/>
                    <a:pt x="11" y="4"/>
                    <a:pt x="11" y="4"/>
                  </a:cubicBezTo>
                  <a:cubicBezTo>
                    <a:pt x="11" y="2"/>
                    <a:pt x="9" y="1"/>
                    <a:pt x="7"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Freeform 50"/>
            <p:cNvSpPr>
              <a:spLocks/>
            </p:cNvSpPr>
            <p:nvPr/>
          </p:nvSpPr>
          <p:spPr bwMode="auto">
            <a:xfrm>
              <a:off x="1590676" y="2865438"/>
              <a:ext cx="0" cy="479425"/>
            </a:xfrm>
            <a:custGeom>
              <a:avLst/>
              <a:gdLst>
                <a:gd name="T0" fmla="*/ 0 h 447"/>
                <a:gd name="T1" fmla="*/ 0 h 447"/>
                <a:gd name="T2" fmla="*/ 12 h 447"/>
                <a:gd name="T3" fmla="*/ 435 h 447"/>
                <a:gd name="T4" fmla="*/ 447 h 447"/>
                <a:gd name="T5" fmla="*/ 446 h 447"/>
                <a:gd name="T6" fmla="*/ 0 h 447"/>
              </a:gdLst>
              <a:ahLst/>
              <a:cxnLst>
                <a:cxn ang="0">
                  <a:pos x="0" y="T0"/>
                </a:cxn>
                <a:cxn ang="0">
                  <a:pos x="0" y="T1"/>
                </a:cxn>
                <a:cxn ang="0">
                  <a:pos x="0" y="T2"/>
                </a:cxn>
                <a:cxn ang="0">
                  <a:pos x="0" y="T3"/>
                </a:cxn>
                <a:cxn ang="0">
                  <a:pos x="0" y="T4"/>
                </a:cxn>
                <a:cxn ang="0">
                  <a:pos x="0" y="T5"/>
                </a:cxn>
                <a:cxn ang="0">
                  <a:pos x="0" y="T6"/>
                </a:cxn>
              </a:cxnLst>
              <a:rect l="0" t="0" r="r" b="b"/>
              <a:pathLst>
                <a:path h="447">
                  <a:moveTo>
                    <a:pt x="0" y="0"/>
                  </a:moveTo>
                  <a:cubicBezTo>
                    <a:pt x="0" y="0"/>
                    <a:pt x="0" y="0"/>
                    <a:pt x="0" y="0"/>
                  </a:cubicBezTo>
                  <a:cubicBezTo>
                    <a:pt x="0" y="12"/>
                    <a:pt x="0" y="12"/>
                    <a:pt x="0" y="12"/>
                  </a:cubicBezTo>
                  <a:cubicBezTo>
                    <a:pt x="0" y="435"/>
                    <a:pt x="0" y="435"/>
                    <a:pt x="0" y="435"/>
                  </a:cubicBezTo>
                  <a:cubicBezTo>
                    <a:pt x="0" y="447"/>
                    <a:pt x="0" y="447"/>
                    <a:pt x="0" y="447"/>
                  </a:cubicBezTo>
                  <a:cubicBezTo>
                    <a:pt x="0" y="447"/>
                    <a:pt x="0" y="447"/>
                    <a:pt x="0" y="446"/>
                  </a:cubicBezTo>
                  <a:cubicBezTo>
                    <a:pt x="0" y="0"/>
                    <a:pt x="0" y="0"/>
                    <a:pt x="0"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Freeform 51"/>
            <p:cNvSpPr>
              <a:spLocks/>
            </p:cNvSpPr>
            <p:nvPr/>
          </p:nvSpPr>
          <p:spPr bwMode="auto">
            <a:xfrm>
              <a:off x="1581151" y="3341688"/>
              <a:ext cx="28575" cy="15875"/>
            </a:xfrm>
            <a:custGeom>
              <a:avLst/>
              <a:gdLst>
                <a:gd name="T0" fmla="*/ 8 w 18"/>
                <a:gd name="T1" fmla="*/ 0 h 10"/>
                <a:gd name="T2" fmla="*/ 18 w 18"/>
                <a:gd name="T3" fmla="*/ 0 h 10"/>
                <a:gd name="T4" fmla="*/ 18 w 18"/>
                <a:gd name="T5" fmla="*/ 10 h 10"/>
                <a:gd name="T6" fmla="*/ 0 w 18"/>
                <a:gd name="T7" fmla="*/ 10 h 10"/>
                <a:gd name="T8" fmla="*/ 0 w 18"/>
                <a:gd name="T9" fmla="*/ 0 h 10"/>
                <a:gd name="T10" fmla="*/ 8 w 18"/>
                <a:gd name="T11" fmla="*/ 0 h 10"/>
              </a:gdLst>
              <a:ahLst/>
              <a:cxnLst>
                <a:cxn ang="0">
                  <a:pos x="T0" y="T1"/>
                </a:cxn>
                <a:cxn ang="0">
                  <a:pos x="T2" y="T3"/>
                </a:cxn>
                <a:cxn ang="0">
                  <a:pos x="T4" y="T5"/>
                </a:cxn>
                <a:cxn ang="0">
                  <a:pos x="T6" y="T7"/>
                </a:cxn>
                <a:cxn ang="0">
                  <a:pos x="T8" y="T9"/>
                </a:cxn>
                <a:cxn ang="0">
                  <a:pos x="T10" y="T11"/>
                </a:cxn>
              </a:cxnLst>
              <a:rect l="0" t="0" r="r" b="b"/>
              <a:pathLst>
                <a:path w="18" h="10">
                  <a:moveTo>
                    <a:pt x="8" y="0"/>
                  </a:moveTo>
                  <a:lnTo>
                    <a:pt x="18" y="0"/>
                  </a:lnTo>
                  <a:lnTo>
                    <a:pt x="18" y="10"/>
                  </a:lnTo>
                  <a:lnTo>
                    <a:pt x="0" y="10"/>
                  </a:lnTo>
                  <a:lnTo>
                    <a:pt x="0" y="0"/>
                  </a:lnTo>
                  <a:lnTo>
                    <a:pt x="8"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Rectangle 52"/>
            <p:cNvSpPr>
              <a:spLocks noChangeArrowheads="1"/>
            </p:cNvSpPr>
            <p:nvPr/>
          </p:nvSpPr>
          <p:spPr bwMode="auto">
            <a:xfrm>
              <a:off x="1601788" y="3341688"/>
              <a:ext cx="7938" cy="1587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Freeform 53"/>
            <p:cNvSpPr>
              <a:spLocks/>
            </p:cNvSpPr>
            <p:nvPr/>
          </p:nvSpPr>
          <p:spPr bwMode="auto">
            <a:xfrm>
              <a:off x="1495426" y="2827338"/>
              <a:ext cx="39688" cy="90488"/>
            </a:xfrm>
            <a:custGeom>
              <a:avLst/>
              <a:gdLst>
                <a:gd name="T0" fmla="*/ 25 w 25"/>
                <a:gd name="T1" fmla="*/ 0 h 57"/>
                <a:gd name="T2" fmla="*/ 25 w 25"/>
                <a:gd name="T3" fmla="*/ 57 h 57"/>
                <a:gd name="T4" fmla="*/ 0 w 25"/>
                <a:gd name="T5" fmla="*/ 57 h 57"/>
                <a:gd name="T6" fmla="*/ 0 w 25"/>
                <a:gd name="T7" fmla="*/ 24 h 57"/>
                <a:gd name="T8" fmla="*/ 25 w 25"/>
                <a:gd name="T9" fmla="*/ 0 h 57"/>
              </a:gdLst>
              <a:ahLst/>
              <a:cxnLst>
                <a:cxn ang="0">
                  <a:pos x="T0" y="T1"/>
                </a:cxn>
                <a:cxn ang="0">
                  <a:pos x="T2" y="T3"/>
                </a:cxn>
                <a:cxn ang="0">
                  <a:pos x="T4" y="T5"/>
                </a:cxn>
                <a:cxn ang="0">
                  <a:pos x="T6" y="T7"/>
                </a:cxn>
                <a:cxn ang="0">
                  <a:pos x="T8" y="T9"/>
                </a:cxn>
              </a:cxnLst>
              <a:rect l="0" t="0" r="r" b="b"/>
              <a:pathLst>
                <a:path w="25" h="57">
                  <a:moveTo>
                    <a:pt x="25" y="0"/>
                  </a:moveTo>
                  <a:lnTo>
                    <a:pt x="25" y="57"/>
                  </a:lnTo>
                  <a:lnTo>
                    <a:pt x="0" y="57"/>
                  </a:lnTo>
                  <a:lnTo>
                    <a:pt x="0" y="24"/>
                  </a:lnTo>
                  <a:lnTo>
                    <a:pt x="2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Freeform 54"/>
            <p:cNvSpPr>
              <a:spLocks/>
            </p:cNvSpPr>
            <p:nvPr/>
          </p:nvSpPr>
          <p:spPr bwMode="auto">
            <a:xfrm>
              <a:off x="1495426" y="2841626"/>
              <a:ext cx="39688" cy="107950"/>
            </a:xfrm>
            <a:custGeom>
              <a:avLst/>
              <a:gdLst>
                <a:gd name="T0" fmla="*/ 37 w 37"/>
                <a:gd name="T1" fmla="*/ 0 h 101"/>
                <a:gd name="T2" fmla="*/ 37 w 37"/>
                <a:gd name="T3" fmla="*/ 54 h 101"/>
                <a:gd name="T4" fmla="*/ 37 w 37"/>
                <a:gd name="T5" fmla="*/ 80 h 101"/>
                <a:gd name="T6" fmla="*/ 37 w 37"/>
                <a:gd name="T7" fmla="*/ 101 h 101"/>
                <a:gd name="T8" fmla="*/ 24 w 37"/>
                <a:gd name="T9" fmla="*/ 101 h 101"/>
                <a:gd name="T10" fmla="*/ 24 w 37"/>
                <a:gd name="T11" fmla="*/ 84 h 101"/>
                <a:gd name="T12" fmla="*/ 22 w 37"/>
                <a:gd name="T13" fmla="*/ 82 h 101"/>
                <a:gd name="T14" fmla="*/ 20 w 37"/>
                <a:gd name="T15" fmla="*/ 84 h 101"/>
                <a:gd name="T16" fmla="*/ 20 w 37"/>
                <a:gd name="T17" fmla="*/ 101 h 101"/>
                <a:gd name="T18" fmla="*/ 7 w 37"/>
                <a:gd name="T19" fmla="*/ 101 h 101"/>
                <a:gd name="T20" fmla="*/ 7 w 37"/>
                <a:gd name="T21" fmla="*/ 87 h 101"/>
                <a:gd name="T22" fmla="*/ 0 w 37"/>
                <a:gd name="T23" fmla="*/ 80 h 101"/>
                <a:gd name="T24" fmla="*/ 0 w 37"/>
                <a:gd name="T25" fmla="*/ 36 h 101"/>
                <a:gd name="T26" fmla="*/ 37 w 37"/>
                <a:gd name="T2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101">
                  <a:moveTo>
                    <a:pt x="37" y="0"/>
                  </a:moveTo>
                  <a:cubicBezTo>
                    <a:pt x="37" y="54"/>
                    <a:pt x="37" y="54"/>
                    <a:pt x="37" y="54"/>
                  </a:cubicBezTo>
                  <a:cubicBezTo>
                    <a:pt x="37" y="80"/>
                    <a:pt x="37" y="80"/>
                    <a:pt x="37" y="80"/>
                  </a:cubicBezTo>
                  <a:cubicBezTo>
                    <a:pt x="37" y="101"/>
                    <a:pt x="37" y="101"/>
                    <a:pt x="37" y="101"/>
                  </a:cubicBezTo>
                  <a:cubicBezTo>
                    <a:pt x="24" y="101"/>
                    <a:pt x="24" y="101"/>
                    <a:pt x="24" y="101"/>
                  </a:cubicBezTo>
                  <a:cubicBezTo>
                    <a:pt x="24" y="84"/>
                    <a:pt x="24" y="84"/>
                    <a:pt x="24" y="84"/>
                  </a:cubicBezTo>
                  <a:cubicBezTo>
                    <a:pt x="24" y="83"/>
                    <a:pt x="23" y="82"/>
                    <a:pt x="22" y="82"/>
                  </a:cubicBezTo>
                  <a:cubicBezTo>
                    <a:pt x="21" y="82"/>
                    <a:pt x="20" y="83"/>
                    <a:pt x="20" y="84"/>
                  </a:cubicBezTo>
                  <a:cubicBezTo>
                    <a:pt x="20" y="101"/>
                    <a:pt x="20" y="101"/>
                    <a:pt x="20" y="101"/>
                  </a:cubicBezTo>
                  <a:cubicBezTo>
                    <a:pt x="7" y="101"/>
                    <a:pt x="7" y="101"/>
                    <a:pt x="7" y="101"/>
                  </a:cubicBezTo>
                  <a:cubicBezTo>
                    <a:pt x="7" y="87"/>
                    <a:pt x="7" y="87"/>
                    <a:pt x="7" y="87"/>
                  </a:cubicBezTo>
                  <a:cubicBezTo>
                    <a:pt x="0" y="80"/>
                    <a:pt x="0" y="80"/>
                    <a:pt x="0" y="80"/>
                  </a:cubicBezTo>
                  <a:cubicBezTo>
                    <a:pt x="0" y="36"/>
                    <a:pt x="0" y="36"/>
                    <a:pt x="0" y="36"/>
                  </a:cubicBezTo>
                  <a:lnTo>
                    <a:pt x="37" y="0"/>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Rectangle 55"/>
            <p:cNvSpPr>
              <a:spLocks noChangeArrowheads="1"/>
            </p:cNvSpPr>
            <p:nvPr/>
          </p:nvSpPr>
          <p:spPr bwMode="auto">
            <a:xfrm>
              <a:off x="1503363" y="2995613"/>
              <a:ext cx="30163" cy="385763"/>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Rectangle 56"/>
            <p:cNvSpPr>
              <a:spLocks noChangeArrowheads="1"/>
            </p:cNvSpPr>
            <p:nvPr/>
          </p:nvSpPr>
          <p:spPr bwMode="auto">
            <a:xfrm>
              <a:off x="1503363" y="2947988"/>
              <a:ext cx="31750" cy="53975"/>
            </a:xfrm>
            <a:prstGeom prst="rect">
              <a:avLst/>
            </a:prstGeom>
            <a:solidFill>
              <a:srgbClr val="B7C9D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Rectangle 57"/>
            <p:cNvSpPr>
              <a:spLocks noChangeArrowheads="1"/>
            </p:cNvSpPr>
            <p:nvPr/>
          </p:nvSpPr>
          <p:spPr bwMode="auto">
            <a:xfrm>
              <a:off x="1503363" y="2962276"/>
              <a:ext cx="11113" cy="419100"/>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Rectangle 58"/>
            <p:cNvSpPr>
              <a:spLocks noChangeArrowheads="1"/>
            </p:cNvSpPr>
            <p:nvPr/>
          </p:nvSpPr>
          <p:spPr bwMode="auto">
            <a:xfrm>
              <a:off x="1495426" y="2984501"/>
              <a:ext cx="46038" cy="12065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59"/>
            <p:cNvSpPr>
              <a:spLocks/>
            </p:cNvSpPr>
            <p:nvPr/>
          </p:nvSpPr>
          <p:spPr bwMode="auto">
            <a:xfrm>
              <a:off x="1495426" y="2946401"/>
              <a:ext cx="47625" cy="38100"/>
            </a:xfrm>
            <a:custGeom>
              <a:avLst/>
              <a:gdLst>
                <a:gd name="T0" fmla="*/ 0 w 44"/>
                <a:gd name="T1" fmla="*/ 32 h 35"/>
                <a:gd name="T2" fmla="*/ 3 w 44"/>
                <a:gd name="T3" fmla="*/ 35 h 35"/>
                <a:gd name="T4" fmla="*/ 41 w 44"/>
                <a:gd name="T5" fmla="*/ 35 h 35"/>
                <a:gd name="T6" fmla="*/ 44 w 44"/>
                <a:gd name="T7" fmla="*/ 32 h 35"/>
                <a:gd name="T8" fmla="*/ 44 w 44"/>
                <a:gd name="T9" fmla="*/ 4 h 35"/>
                <a:gd name="T10" fmla="*/ 41 w 44"/>
                <a:gd name="T11" fmla="*/ 0 h 35"/>
                <a:gd name="T12" fmla="*/ 3 w 44"/>
                <a:gd name="T13" fmla="*/ 0 h 35"/>
                <a:gd name="T14" fmla="*/ 0 w 44"/>
                <a:gd name="T15" fmla="*/ 4 h 35"/>
                <a:gd name="T16" fmla="*/ 0 w 44"/>
                <a:gd name="T17" fmla="*/ 3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5">
                  <a:moveTo>
                    <a:pt x="0" y="32"/>
                  </a:moveTo>
                  <a:cubicBezTo>
                    <a:pt x="0" y="34"/>
                    <a:pt x="1" y="35"/>
                    <a:pt x="3" y="35"/>
                  </a:cubicBezTo>
                  <a:cubicBezTo>
                    <a:pt x="41" y="35"/>
                    <a:pt x="41" y="35"/>
                    <a:pt x="41" y="35"/>
                  </a:cubicBezTo>
                  <a:cubicBezTo>
                    <a:pt x="42" y="35"/>
                    <a:pt x="44" y="34"/>
                    <a:pt x="44" y="32"/>
                  </a:cubicBezTo>
                  <a:cubicBezTo>
                    <a:pt x="44" y="4"/>
                    <a:pt x="44" y="4"/>
                    <a:pt x="44" y="4"/>
                  </a:cubicBezTo>
                  <a:cubicBezTo>
                    <a:pt x="44" y="2"/>
                    <a:pt x="42" y="0"/>
                    <a:pt x="41" y="0"/>
                  </a:cubicBezTo>
                  <a:cubicBezTo>
                    <a:pt x="3" y="0"/>
                    <a:pt x="3" y="0"/>
                    <a:pt x="3" y="0"/>
                  </a:cubicBezTo>
                  <a:cubicBezTo>
                    <a:pt x="1" y="0"/>
                    <a:pt x="0" y="2"/>
                    <a:pt x="0" y="4"/>
                  </a:cubicBezTo>
                  <a:lnTo>
                    <a:pt x="0" y="32"/>
                  </a:lnTo>
                  <a:close/>
                </a:path>
              </a:pathLst>
            </a:custGeom>
            <a:solidFill>
              <a:srgbClr val="B7C9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60"/>
            <p:cNvSpPr>
              <a:spLocks/>
            </p:cNvSpPr>
            <p:nvPr/>
          </p:nvSpPr>
          <p:spPr bwMode="auto">
            <a:xfrm>
              <a:off x="1495426" y="2946401"/>
              <a:ext cx="12700" cy="38100"/>
            </a:xfrm>
            <a:custGeom>
              <a:avLst/>
              <a:gdLst>
                <a:gd name="T0" fmla="*/ 3 w 12"/>
                <a:gd name="T1" fmla="*/ 0 h 35"/>
                <a:gd name="T2" fmla="*/ 12 w 12"/>
                <a:gd name="T3" fmla="*/ 0 h 35"/>
                <a:gd name="T4" fmla="*/ 12 w 12"/>
                <a:gd name="T5" fmla="*/ 35 h 35"/>
                <a:gd name="T6" fmla="*/ 3 w 12"/>
                <a:gd name="T7" fmla="*/ 35 h 35"/>
                <a:gd name="T8" fmla="*/ 0 w 12"/>
                <a:gd name="T9" fmla="*/ 32 h 35"/>
                <a:gd name="T10" fmla="*/ 0 w 12"/>
                <a:gd name="T11" fmla="*/ 4 h 35"/>
                <a:gd name="T12" fmla="*/ 3 w 12"/>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3" y="0"/>
                  </a:moveTo>
                  <a:cubicBezTo>
                    <a:pt x="12" y="0"/>
                    <a:pt x="12" y="0"/>
                    <a:pt x="12" y="0"/>
                  </a:cubicBezTo>
                  <a:cubicBezTo>
                    <a:pt x="12" y="35"/>
                    <a:pt x="12" y="35"/>
                    <a:pt x="12" y="35"/>
                  </a:cubicBezTo>
                  <a:cubicBezTo>
                    <a:pt x="3" y="35"/>
                    <a:pt x="3" y="35"/>
                    <a:pt x="3" y="35"/>
                  </a:cubicBezTo>
                  <a:cubicBezTo>
                    <a:pt x="1" y="35"/>
                    <a:pt x="0" y="34"/>
                    <a:pt x="0" y="32"/>
                  </a:cubicBezTo>
                  <a:cubicBezTo>
                    <a:pt x="0" y="4"/>
                    <a:pt x="0" y="4"/>
                    <a:pt x="0" y="4"/>
                  </a:cubicBezTo>
                  <a:cubicBezTo>
                    <a:pt x="0" y="2"/>
                    <a:pt x="1" y="0"/>
                    <a:pt x="3" y="0"/>
                  </a:cubicBezTo>
                  <a:close/>
                </a:path>
              </a:pathLst>
            </a:custGeom>
            <a:solidFill>
              <a:srgbClr val="95AE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61"/>
            <p:cNvSpPr>
              <a:spLocks noChangeArrowheads="1"/>
            </p:cNvSpPr>
            <p:nvPr/>
          </p:nvSpPr>
          <p:spPr bwMode="auto">
            <a:xfrm>
              <a:off x="1495426" y="2952751"/>
              <a:ext cx="47625" cy="1588"/>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Rectangle 62"/>
            <p:cNvSpPr>
              <a:spLocks noChangeArrowheads="1"/>
            </p:cNvSpPr>
            <p:nvPr/>
          </p:nvSpPr>
          <p:spPr bwMode="auto">
            <a:xfrm>
              <a:off x="1495426" y="2976563"/>
              <a:ext cx="47625" cy="3175"/>
            </a:xfrm>
            <a:prstGeom prst="rect">
              <a:avLst/>
            </a:prstGeom>
            <a:solidFill>
              <a:srgbClr val="95AEC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Freeform 63"/>
            <p:cNvSpPr>
              <a:spLocks/>
            </p:cNvSpPr>
            <p:nvPr/>
          </p:nvSpPr>
          <p:spPr bwMode="auto">
            <a:xfrm>
              <a:off x="1641476" y="2779713"/>
              <a:ext cx="428625" cy="606425"/>
            </a:xfrm>
            <a:custGeom>
              <a:avLst/>
              <a:gdLst>
                <a:gd name="T0" fmla="*/ 270 w 270"/>
                <a:gd name="T1" fmla="*/ 382 h 382"/>
                <a:gd name="T2" fmla="*/ 0 w 270"/>
                <a:gd name="T3" fmla="*/ 382 h 382"/>
                <a:gd name="T4" fmla="*/ 0 w 270"/>
                <a:gd name="T5" fmla="*/ 22 h 382"/>
                <a:gd name="T6" fmla="*/ 130 w 270"/>
                <a:gd name="T7" fmla="*/ 0 h 382"/>
                <a:gd name="T8" fmla="*/ 270 w 270"/>
                <a:gd name="T9" fmla="*/ 22 h 382"/>
                <a:gd name="T10" fmla="*/ 270 w 270"/>
                <a:gd name="T11" fmla="*/ 382 h 382"/>
              </a:gdLst>
              <a:ahLst/>
              <a:cxnLst>
                <a:cxn ang="0">
                  <a:pos x="T0" y="T1"/>
                </a:cxn>
                <a:cxn ang="0">
                  <a:pos x="T2" y="T3"/>
                </a:cxn>
                <a:cxn ang="0">
                  <a:pos x="T4" y="T5"/>
                </a:cxn>
                <a:cxn ang="0">
                  <a:pos x="T6" y="T7"/>
                </a:cxn>
                <a:cxn ang="0">
                  <a:pos x="T8" y="T9"/>
                </a:cxn>
                <a:cxn ang="0">
                  <a:pos x="T10" y="T11"/>
                </a:cxn>
              </a:cxnLst>
              <a:rect l="0" t="0" r="r" b="b"/>
              <a:pathLst>
                <a:path w="270" h="382">
                  <a:moveTo>
                    <a:pt x="270" y="382"/>
                  </a:moveTo>
                  <a:lnTo>
                    <a:pt x="0" y="382"/>
                  </a:lnTo>
                  <a:lnTo>
                    <a:pt x="0" y="22"/>
                  </a:lnTo>
                  <a:lnTo>
                    <a:pt x="130" y="0"/>
                  </a:lnTo>
                  <a:lnTo>
                    <a:pt x="270" y="22"/>
                  </a:lnTo>
                  <a:lnTo>
                    <a:pt x="270" y="3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64"/>
            <p:cNvSpPr>
              <a:spLocks/>
            </p:cNvSpPr>
            <p:nvPr/>
          </p:nvSpPr>
          <p:spPr bwMode="auto">
            <a:xfrm>
              <a:off x="1641476" y="2771776"/>
              <a:ext cx="511175" cy="42863"/>
            </a:xfrm>
            <a:custGeom>
              <a:avLst/>
              <a:gdLst>
                <a:gd name="T0" fmla="*/ 438 w 477"/>
                <a:gd name="T1" fmla="*/ 0 h 39"/>
                <a:gd name="T2" fmla="*/ 438 w 477"/>
                <a:gd name="T3" fmla="*/ 0 h 39"/>
                <a:gd name="T4" fmla="*/ 39 w 477"/>
                <a:gd name="T5" fmla="*/ 0 h 39"/>
                <a:gd name="T6" fmla="*/ 0 w 477"/>
                <a:gd name="T7" fmla="*/ 39 h 39"/>
                <a:gd name="T8" fmla="*/ 38 w 477"/>
                <a:gd name="T9" fmla="*/ 39 h 39"/>
                <a:gd name="T10" fmla="*/ 77 w 477"/>
                <a:gd name="T11" fmla="*/ 39 h 39"/>
                <a:gd name="T12" fmla="*/ 400 w 477"/>
                <a:gd name="T13" fmla="*/ 39 h 39"/>
                <a:gd name="T14" fmla="*/ 437 w 477"/>
                <a:gd name="T15" fmla="*/ 39 h 39"/>
                <a:gd name="T16" fmla="*/ 477 w 477"/>
                <a:gd name="T17" fmla="*/ 39 h 39"/>
                <a:gd name="T18" fmla="*/ 438 w 477"/>
                <a:gd name="T1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7" h="39">
                  <a:moveTo>
                    <a:pt x="438" y="0"/>
                  </a:moveTo>
                  <a:cubicBezTo>
                    <a:pt x="438" y="0"/>
                    <a:pt x="438" y="0"/>
                    <a:pt x="438" y="0"/>
                  </a:cubicBezTo>
                  <a:cubicBezTo>
                    <a:pt x="39" y="0"/>
                    <a:pt x="39" y="0"/>
                    <a:pt x="39" y="0"/>
                  </a:cubicBezTo>
                  <a:cubicBezTo>
                    <a:pt x="17" y="0"/>
                    <a:pt x="0" y="17"/>
                    <a:pt x="0" y="39"/>
                  </a:cubicBezTo>
                  <a:cubicBezTo>
                    <a:pt x="38" y="39"/>
                    <a:pt x="38" y="39"/>
                    <a:pt x="38" y="39"/>
                  </a:cubicBezTo>
                  <a:cubicBezTo>
                    <a:pt x="77" y="39"/>
                    <a:pt x="77" y="39"/>
                    <a:pt x="77" y="39"/>
                  </a:cubicBezTo>
                  <a:cubicBezTo>
                    <a:pt x="400" y="39"/>
                    <a:pt x="400" y="39"/>
                    <a:pt x="400" y="39"/>
                  </a:cubicBezTo>
                  <a:cubicBezTo>
                    <a:pt x="437" y="39"/>
                    <a:pt x="437" y="39"/>
                    <a:pt x="437" y="39"/>
                  </a:cubicBezTo>
                  <a:cubicBezTo>
                    <a:pt x="477" y="39"/>
                    <a:pt x="477" y="39"/>
                    <a:pt x="477" y="39"/>
                  </a:cubicBezTo>
                  <a:cubicBezTo>
                    <a:pt x="477" y="17"/>
                    <a:pt x="459" y="0"/>
                    <a:pt x="438" y="0"/>
                  </a:cubicBezTo>
                  <a:close/>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Freeform 65"/>
            <p:cNvSpPr>
              <a:spLocks/>
            </p:cNvSpPr>
            <p:nvPr/>
          </p:nvSpPr>
          <p:spPr bwMode="auto">
            <a:xfrm>
              <a:off x="1641476" y="2771776"/>
              <a:ext cx="82550" cy="42863"/>
            </a:xfrm>
            <a:custGeom>
              <a:avLst/>
              <a:gdLst>
                <a:gd name="T0" fmla="*/ 0 w 77"/>
                <a:gd name="T1" fmla="*/ 39 h 39"/>
                <a:gd name="T2" fmla="*/ 39 w 77"/>
                <a:gd name="T3" fmla="*/ 0 h 39"/>
                <a:gd name="T4" fmla="*/ 77 w 77"/>
                <a:gd name="T5" fmla="*/ 39 h 39"/>
                <a:gd name="T6" fmla="*/ 0 w 77"/>
                <a:gd name="T7" fmla="*/ 39 h 39"/>
              </a:gdLst>
              <a:ahLst/>
              <a:cxnLst>
                <a:cxn ang="0">
                  <a:pos x="T0" y="T1"/>
                </a:cxn>
                <a:cxn ang="0">
                  <a:pos x="T2" y="T3"/>
                </a:cxn>
                <a:cxn ang="0">
                  <a:pos x="T4" y="T5"/>
                </a:cxn>
                <a:cxn ang="0">
                  <a:pos x="T6" y="T7"/>
                </a:cxn>
              </a:cxnLst>
              <a:rect l="0" t="0" r="r" b="b"/>
              <a:pathLst>
                <a:path w="77" h="39">
                  <a:moveTo>
                    <a:pt x="0" y="39"/>
                  </a:moveTo>
                  <a:cubicBezTo>
                    <a:pt x="0" y="17"/>
                    <a:pt x="17" y="0"/>
                    <a:pt x="39" y="0"/>
                  </a:cubicBezTo>
                  <a:cubicBezTo>
                    <a:pt x="60" y="0"/>
                    <a:pt x="77" y="17"/>
                    <a:pt x="77" y="39"/>
                  </a:cubicBezTo>
                  <a:lnTo>
                    <a:pt x="0" y="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66"/>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close/>
                  <a:moveTo>
                    <a:pt x="190" y="81"/>
                  </a:moveTo>
                  <a:lnTo>
                    <a:pt x="81" y="191"/>
                  </a:lnTo>
                  <a:lnTo>
                    <a:pt x="190" y="191"/>
                  </a:lnTo>
                  <a:lnTo>
                    <a:pt x="190" y="81"/>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Freeform 67"/>
            <p:cNvSpPr>
              <a:spLocks noEditPoints="1"/>
            </p:cNvSpPr>
            <p:nvPr/>
          </p:nvSpPr>
          <p:spPr bwMode="auto">
            <a:xfrm>
              <a:off x="1798638" y="3111501"/>
              <a:ext cx="355600" cy="357188"/>
            </a:xfrm>
            <a:custGeom>
              <a:avLst/>
              <a:gdLst>
                <a:gd name="T0" fmla="*/ 224 w 224"/>
                <a:gd name="T1" fmla="*/ 0 h 225"/>
                <a:gd name="T2" fmla="*/ 224 w 224"/>
                <a:gd name="T3" fmla="*/ 225 h 225"/>
                <a:gd name="T4" fmla="*/ 0 w 224"/>
                <a:gd name="T5" fmla="*/ 225 h 225"/>
                <a:gd name="T6" fmla="*/ 224 w 224"/>
                <a:gd name="T7" fmla="*/ 0 h 225"/>
                <a:gd name="T8" fmla="*/ 190 w 224"/>
                <a:gd name="T9" fmla="*/ 81 h 225"/>
                <a:gd name="T10" fmla="*/ 81 w 224"/>
                <a:gd name="T11" fmla="*/ 191 h 225"/>
                <a:gd name="T12" fmla="*/ 190 w 224"/>
                <a:gd name="T13" fmla="*/ 191 h 225"/>
                <a:gd name="T14" fmla="*/ 190 w 224"/>
                <a:gd name="T15" fmla="*/ 81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25">
                  <a:moveTo>
                    <a:pt x="224" y="0"/>
                  </a:moveTo>
                  <a:lnTo>
                    <a:pt x="224" y="225"/>
                  </a:lnTo>
                  <a:lnTo>
                    <a:pt x="0" y="225"/>
                  </a:lnTo>
                  <a:lnTo>
                    <a:pt x="224" y="0"/>
                  </a:lnTo>
                  <a:moveTo>
                    <a:pt x="190" y="81"/>
                  </a:moveTo>
                  <a:lnTo>
                    <a:pt x="81" y="191"/>
                  </a:lnTo>
                  <a:lnTo>
                    <a:pt x="190" y="191"/>
                  </a:lnTo>
                  <a:lnTo>
                    <a:pt x="190" y="8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68"/>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close/>
                  <a:moveTo>
                    <a:pt x="0" y="181"/>
                  </a:moveTo>
                  <a:lnTo>
                    <a:pt x="0" y="181"/>
                  </a:lnTo>
                  <a:lnTo>
                    <a:pt x="0" y="189"/>
                  </a:lnTo>
                  <a:lnTo>
                    <a:pt x="0" y="189"/>
                  </a:lnTo>
                  <a:lnTo>
                    <a:pt x="0" y="181"/>
                  </a:lnTo>
                  <a:close/>
                  <a:moveTo>
                    <a:pt x="0" y="170"/>
                  </a:moveTo>
                  <a:lnTo>
                    <a:pt x="0" y="179"/>
                  </a:lnTo>
                  <a:lnTo>
                    <a:pt x="0" y="179"/>
                  </a:lnTo>
                  <a:lnTo>
                    <a:pt x="0" y="170"/>
                  </a:lnTo>
                  <a:lnTo>
                    <a:pt x="0" y="170"/>
                  </a:lnTo>
                  <a:close/>
                  <a:moveTo>
                    <a:pt x="0" y="158"/>
                  </a:moveTo>
                  <a:lnTo>
                    <a:pt x="0" y="158"/>
                  </a:lnTo>
                  <a:lnTo>
                    <a:pt x="0" y="167"/>
                  </a:lnTo>
                  <a:lnTo>
                    <a:pt x="0" y="167"/>
                  </a:lnTo>
                  <a:lnTo>
                    <a:pt x="0" y="158"/>
                  </a:lnTo>
                  <a:close/>
                  <a:moveTo>
                    <a:pt x="0" y="148"/>
                  </a:moveTo>
                  <a:lnTo>
                    <a:pt x="0" y="148"/>
                  </a:lnTo>
                  <a:lnTo>
                    <a:pt x="0" y="156"/>
                  </a:lnTo>
                  <a:lnTo>
                    <a:pt x="0" y="156"/>
                  </a:lnTo>
                  <a:lnTo>
                    <a:pt x="0" y="148"/>
                  </a:lnTo>
                  <a:close/>
                  <a:moveTo>
                    <a:pt x="0" y="136"/>
                  </a:moveTo>
                  <a:lnTo>
                    <a:pt x="0" y="136"/>
                  </a:lnTo>
                  <a:lnTo>
                    <a:pt x="0" y="145"/>
                  </a:lnTo>
                  <a:lnTo>
                    <a:pt x="0" y="145"/>
                  </a:lnTo>
                  <a:lnTo>
                    <a:pt x="0" y="136"/>
                  </a:lnTo>
                  <a:close/>
                  <a:moveTo>
                    <a:pt x="0" y="125"/>
                  </a:moveTo>
                  <a:lnTo>
                    <a:pt x="0" y="125"/>
                  </a:lnTo>
                  <a:lnTo>
                    <a:pt x="0" y="134"/>
                  </a:lnTo>
                  <a:lnTo>
                    <a:pt x="0" y="134"/>
                  </a:lnTo>
                  <a:lnTo>
                    <a:pt x="0" y="125"/>
                  </a:lnTo>
                  <a:close/>
                  <a:moveTo>
                    <a:pt x="0" y="114"/>
                  </a:moveTo>
                  <a:lnTo>
                    <a:pt x="0" y="114"/>
                  </a:lnTo>
                  <a:lnTo>
                    <a:pt x="0" y="123"/>
                  </a:lnTo>
                  <a:lnTo>
                    <a:pt x="0" y="123"/>
                  </a:lnTo>
                  <a:lnTo>
                    <a:pt x="0" y="114"/>
                  </a:lnTo>
                  <a:close/>
                  <a:moveTo>
                    <a:pt x="0" y="103"/>
                  </a:moveTo>
                  <a:lnTo>
                    <a:pt x="0" y="103"/>
                  </a:lnTo>
                  <a:lnTo>
                    <a:pt x="0" y="112"/>
                  </a:lnTo>
                  <a:lnTo>
                    <a:pt x="0" y="112"/>
                  </a:lnTo>
                  <a:lnTo>
                    <a:pt x="0" y="103"/>
                  </a:lnTo>
                  <a:close/>
                  <a:moveTo>
                    <a:pt x="0" y="91"/>
                  </a:moveTo>
                  <a:lnTo>
                    <a:pt x="0" y="91"/>
                  </a:lnTo>
                  <a:lnTo>
                    <a:pt x="0" y="101"/>
                  </a:lnTo>
                  <a:lnTo>
                    <a:pt x="0" y="101"/>
                  </a:lnTo>
                  <a:lnTo>
                    <a:pt x="0" y="91"/>
                  </a:lnTo>
                  <a:close/>
                  <a:moveTo>
                    <a:pt x="0" y="81"/>
                  </a:moveTo>
                  <a:lnTo>
                    <a:pt x="0" y="81"/>
                  </a:lnTo>
                  <a:lnTo>
                    <a:pt x="0" y="89"/>
                  </a:lnTo>
                  <a:lnTo>
                    <a:pt x="0" y="89"/>
                  </a:lnTo>
                  <a:lnTo>
                    <a:pt x="0" y="81"/>
                  </a:lnTo>
                  <a:close/>
                  <a:moveTo>
                    <a:pt x="0" y="70"/>
                  </a:moveTo>
                  <a:lnTo>
                    <a:pt x="0" y="70"/>
                  </a:lnTo>
                  <a:lnTo>
                    <a:pt x="0" y="79"/>
                  </a:lnTo>
                  <a:lnTo>
                    <a:pt x="0" y="79"/>
                  </a:lnTo>
                  <a:lnTo>
                    <a:pt x="0" y="70"/>
                  </a:lnTo>
                  <a:close/>
                  <a:moveTo>
                    <a:pt x="0" y="58"/>
                  </a:moveTo>
                  <a:lnTo>
                    <a:pt x="0" y="58"/>
                  </a:lnTo>
                  <a:lnTo>
                    <a:pt x="0" y="67"/>
                  </a:lnTo>
                  <a:lnTo>
                    <a:pt x="0" y="67"/>
                  </a:lnTo>
                  <a:lnTo>
                    <a:pt x="0" y="58"/>
                  </a:lnTo>
                  <a:close/>
                  <a:moveTo>
                    <a:pt x="0" y="48"/>
                  </a:moveTo>
                  <a:lnTo>
                    <a:pt x="0" y="48"/>
                  </a:lnTo>
                  <a:lnTo>
                    <a:pt x="0" y="56"/>
                  </a:lnTo>
                  <a:lnTo>
                    <a:pt x="0" y="56"/>
                  </a:lnTo>
                  <a:lnTo>
                    <a:pt x="0" y="48"/>
                  </a:lnTo>
                  <a:close/>
                  <a:moveTo>
                    <a:pt x="0" y="36"/>
                  </a:moveTo>
                  <a:lnTo>
                    <a:pt x="0" y="36"/>
                  </a:lnTo>
                  <a:lnTo>
                    <a:pt x="0" y="45"/>
                  </a:lnTo>
                  <a:lnTo>
                    <a:pt x="0" y="45"/>
                  </a:lnTo>
                  <a:lnTo>
                    <a:pt x="0" y="36"/>
                  </a:lnTo>
                  <a:close/>
                  <a:moveTo>
                    <a:pt x="0" y="25"/>
                  </a:moveTo>
                  <a:lnTo>
                    <a:pt x="0" y="25"/>
                  </a:lnTo>
                  <a:lnTo>
                    <a:pt x="0" y="34"/>
                  </a:lnTo>
                  <a:lnTo>
                    <a:pt x="0" y="34"/>
                  </a:lnTo>
                  <a:lnTo>
                    <a:pt x="0" y="25"/>
                  </a:lnTo>
                  <a:close/>
                  <a:moveTo>
                    <a:pt x="0" y="14"/>
                  </a:moveTo>
                  <a:lnTo>
                    <a:pt x="0" y="14"/>
                  </a:lnTo>
                  <a:lnTo>
                    <a:pt x="0" y="23"/>
                  </a:lnTo>
                  <a:lnTo>
                    <a:pt x="0" y="23"/>
                  </a:lnTo>
                  <a:lnTo>
                    <a:pt x="0" y="14"/>
                  </a:lnTo>
                  <a:close/>
                  <a:moveTo>
                    <a:pt x="0" y="0"/>
                  </a:moveTo>
                  <a:lnTo>
                    <a:pt x="0" y="0"/>
                  </a:lnTo>
                  <a:lnTo>
                    <a:pt x="0" y="12"/>
                  </a:lnTo>
                  <a:lnTo>
                    <a:pt x="0" y="12"/>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69"/>
            <p:cNvSpPr>
              <a:spLocks noEditPoints="1"/>
            </p:cNvSpPr>
            <p:nvPr/>
          </p:nvSpPr>
          <p:spPr bwMode="auto">
            <a:xfrm>
              <a:off x="2154238" y="3135313"/>
              <a:ext cx="0" cy="333375"/>
            </a:xfrm>
            <a:custGeom>
              <a:avLst/>
              <a:gdLst>
                <a:gd name="T0" fmla="*/ 192 h 210"/>
                <a:gd name="T1" fmla="*/ 210 h 210"/>
                <a:gd name="T2" fmla="*/ 181 h 210"/>
                <a:gd name="T3" fmla="*/ 189 h 210"/>
                <a:gd name="T4" fmla="*/ 181 h 210"/>
                <a:gd name="T5" fmla="*/ 179 h 210"/>
                <a:gd name="T6" fmla="*/ 170 h 210"/>
                <a:gd name="T7" fmla="*/ 158 h 210"/>
                <a:gd name="T8" fmla="*/ 167 h 210"/>
                <a:gd name="T9" fmla="*/ 158 h 210"/>
                <a:gd name="T10" fmla="*/ 148 h 210"/>
                <a:gd name="T11" fmla="*/ 156 h 210"/>
                <a:gd name="T12" fmla="*/ 136 h 210"/>
                <a:gd name="T13" fmla="*/ 145 h 210"/>
                <a:gd name="T14" fmla="*/ 136 h 210"/>
                <a:gd name="T15" fmla="*/ 125 h 210"/>
                <a:gd name="T16" fmla="*/ 134 h 210"/>
                <a:gd name="T17" fmla="*/ 114 h 210"/>
                <a:gd name="T18" fmla="*/ 123 h 210"/>
                <a:gd name="T19" fmla="*/ 114 h 210"/>
                <a:gd name="T20" fmla="*/ 103 h 210"/>
                <a:gd name="T21" fmla="*/ 112 h 210"/>
                <a:gd name="T22" fmla="*/ 91 h 210"/>
                <a:gd name="T23" fmla="*/ 101 h 210"/>
                <a:gd name="T24" fmla="*/ 91 h 210"/>
                <a:gd name="T25" fmla="*/ 81 h 210"/>
                <a:gd name="T26" fmla="*/ 89 h 210"/>
                <a:gd name="T27" fmla="*/ 70 h 210"/>
                <a:gd name="T28" fmla="*/ 79 h 210"/>
                <a:gd name="T29" fmla="*/ 70 h 210"/>
                <a:gd name="T30" fmla="*/ 58 h 210"/>
                <a:gd name="T31" fmla="*/ 67 h 210"/>
                <a:gd name="T32" fmla="*/ 48 h 210"/>
                <a:gd name="T33" fmla="*/ 56 h 210"/>
                <a:gd name="T34" fmla="*/ 48 h 210"/>
                <a:gd name="T35" fmla="*/ 36 h 210"/>
                <a:gd name="T36" fmla="*/ 45 h 210"/>
                <a:gd name="T37" fmla="*/ 25 h 210"/>
                <a:gd name="T38" fmla="*/ 34 h 210"/>
                <a:gd name="T39" fmla="*/ 25 h 210"/>
                <a:gd name="T40" fmla="*/ 14 h 210"/>
                <a:gd name="T41" fmla="*/ 23 h 210"/>
                <a:gd name="T42" fmla="*/ 0 h 210"/>
                <a:gd name="T43" fmla="*/ 12 h 210"/>
                <a:gd name="T44" fmla="*/ 0 h 210"/>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210">
                  <a:moveTo>
                    <a:pt x="0" y="192"/>
                  </a:moveTo>
                  <a:lnTo>
                    <a:pt x="0" y="192"/>
                  </a:lnTo>
                  <a:lnTo>
                    <a:pt x="0" y="210"/>
                  </a:lnTo>
                  <a:lnTo>
                    <a:pt x="0" y="210"/>
                  </a:lnTo>
                  <a:lnTo>
                    <a:pt x="0" y="192"/>
                  </a:lnTo>
                  <a:moveTo>
                    <a:pt x="0" y="181"/>
                  </a:moveTo>
                  <a:lnTo>
                    <a:pt x="0" y="181"/>
                  </a:lnTo>
                  <a:lnTo>
                    <a:pt x="0" y="189"/>
                  </a:lnTo>
                  <a:lnTo>
                    <a:pt x="0" y="189"/>
                  </a:lnTo>
                  <a:lnTo>
                    <a:pt x="0" y="181"/>
                  </a:lnTo>
                  <a:moveTo>
                    <a:pt x="0" y="170"/>
                  </a:moveTo>
                  <a:lnTo>
                    <a:pt x="0" y="179"/>
                  </a:lnTo>
                  <a:lnTo>
                    <a:pt x="0" y="179"/>
                  </a:lnTo>
                  <a:lnTo>
                    <a:pt x="0" y="170"/>
                  </a:lnTo>
                  <a:lnTo>
                    <a:pt x="0" y="170"/>
                  </a:lnTo>
                  <a:moveTo>
                    <a:pt x="0" y="158"/>
                  </a:moveTo>
                  <a:lnTo>
                    <a:pt x="0" y="158"/>
                  </a:lnTo>
                  <a:lnTo>
                    <a:pt x="0" y="167"/>
                  </a:lnTo>
                  <a:lnTo>
                    <a:pt x="0" y="167"/>
                  </a:lnTo>
                  <a:lnTo>
                    <a:pt x="0" y="158"/>
                  </a:lnTo>
                  <a:moveTo>
                    <a:pt x="0" y="148"/>
                  </a:moveTo>
                  <a:lnTo>
                    <a:pt x="0" y="148"/>
                  </a:lnTo>
                  <a:lnTo>
                    <a:pt x="0" y="156"/>
                  </a:lnTo>
                  <a:lnTo>
                    <a:pt x="0" y="156"/>
                  </a:lnTo>
                  <a:lnTo>
                    <a:pt x="0" y="148"/>
                  </a:lnTo>
                  <a:moveTo>
                    <a:pt x="0" y="136"/>
                  </a:moveTo>
                  <a:lnTo>
                    <a:pt x="0" y="136"/>
                  </a:lnTo>
                  <a:lnTo>
                    <a:pt x="0" y="145"/>
                  </a:lnTo>
                  <a:lnTo>
                    <a:pt x="0" y="145"/>
                  </a:lnTo>
                  <a:lnTo>
                    <a:pt x="0" y="136"/>
                  </a:lnTo>
                  <a:moveTo>
                    <a:pt x="0" y="125"/>
                  </a:moveTo>
                  <a:lnTo>
                    <a:pt x="0" y="125"/>
                  </a:lnTo>
                  <a:lnTo>
                    <a:pt x="0" y="134"/>
                  </a:lnTo>
                  <a:lnTo>
                    <a:pt x="0" y="134"/>
                  </a:lnTo>
                  <a:lnTo>
                    <a:pt x="0" y="125"/>
                  </a:lnTo>
                  <a:moveTo>
                    <a:pt x="0" y="114"/>
                  </a:moveTo>
                  <a:lnTo>
                    <a:pt x="0" y="114"/>
                  </a:lnTo>
                  <a:lnTo>
                    <a:pt x="0" y="123"/>
                  </a:lnTo>
                  <a:lnTo>
                    <a:pt x="0" y="123"/>
                  </a:lnTo>
                  <a:lnTo>
                    <a:pt x="0" y="114"/>
                  </a:lnTo>
                  <a:moveTo>
                    <a:pt x="0" y="103"/>
                  </a:moveTo>
                  <a:lnTo>
                    <a:pt x="0" y="103"/>
                  </a:lnTo>
                  <a:lnTo>
                    <a:pt x="0" y="112"/>
                  </a:lnTo>
                  <a:lnTo>
                    <a:pt x="0" y="112"/>
                  </a:lnTo>
                  <a:lnTo>
                    <a:pt x="0" y="103"/>
                  </a:lnTo>
                  <a:moveTo>
                    <a:pt x="0" y="91"/>
                  </a:moveTo>
                  <a:lnTo>
                    <a:pt x="0" y="91"/>
                  </a:lnTo>
                  <a:lnTo>
                    <a:pt x="0" y="101"/>
                  </a:lnTo>
                  <a:lnTo>
                    <a:pt x="0" y="101"/>
                  </a:lnTo>
                  <a:lnTo>
                    <a:pt x="0" y="91"/>
                  </a:lnTo>
                  <a:moveTo>
                    <a:pt x="0" y="81"/>
                  </a:moveTo>
                  <a:lnTo>
                    <a:pt x="0" y="81"/>
                  </a:lnTo>
                  <a:lnTo>
                    <a:pt x="0" y="89"/>
                  </a:lnTo>
                  <a:lnTo>
                    <a:pt x="0" y="89"/>
                  </a:lnTo>
                  <a:lnTo>
                    <a:pt x="0" y="81"/>
                  </a:lnTo>
                  <a:moveTo>
                    <a:pt x="0" y="70"/>
                  </a:moveTo>
                  <a:lnTo>
                    <a:pt x="0" y="70"/>
                  </a:lnTo>
                  <a:lnTo>
                    <a:pt x="0" y="79"/>
                  </a:lnTo>
                  <a:lnTo>
                    <a:pt x="0" y="79"/>
                  </a:lnTo>
                  <a:lnTo>
                    <a:pt x="0" y="70"/>
                  </a:lnTo>
                  <a:moveTo>
                    <a:pt x="0" y="58"/>
                  </a:moveTo>
                  <a:lnTo>
                    <a:pt x="0" y="58"/>
                  </a:lnTo>
                  <a:lnTo>
                    <a:pt x="0" y="67"/>
                  </a:lnTo>
                  <a:lnTo>
                    <a:pt x="0" y="67"/>
                  </a:lnTo>
                  <a:lnTo>
                    <a:pt x="0" y="58"/>
                  </a:lnTo>
                  <a:moveTo>
                    <a:pt x="0" y="48"/>
                  </a:moveTo>
                  <a:lnTo>
                    <a:pt x="0" y="48"/>
                  </a:lnTo>
                  <a:lnTo>
                    <a:pt x="0" y="56"/>
                  </a:lnTo>
                  <a:lnTo>
                    <a:pt x="0" y="56"/>
                  </a:lnTo>
                  <a:lnTo>
                    <a:pt x="0" y="48"/>
                  </a:lnTo>
                  <a:moveTo>
                    <a:pt x="0" y="36"/>
                  </a:moveTo>
                  <a:lnTo>
                    <a:pt x="0" y="36"/>
                  </a:lnTo>
                  <a:lnTo>
                    <a:pt x="0" y="45"/>
                  </a:lnTo>
                  <a:lnTo>
                    <a:pt x="0" y="45"/>
                  </a:lnTo>
                  <a:lnTo>
                    <a:pt x="0" y="36"/>
                  </a:lnTo>
                  <a:moveTo>
                    <a:pt x="0" y="25"/>
                  </a:moveTo>
                  <a:lnTo>
                    <a:pt x="0" y="25"/>
                  </a:lnTo>
                  <a:lnTo>
                    <a:pt x="0" y="34"/>
                  </a:lnTo>
                  <a:lnTo>
                    <a:pt x="0" y="34"/>
                  </a:lnTo>
                  <a:lnTo>
                    <a:pt x="0" y="25"/>
                  </a:lnTo>
                  <a:moveTo>
                    <a:pt x="0" y="14"/>
                  </a:moveTo>
                  <a:lnTo>
                    <a:pt x="0" y="14"/>
                  </a:lnTo>
                  <a:lnTo>
                    <a:pt x="0" y="23"/>
                  </a:lnTo>
                  <a:lnTo>
                    <a:pt x="0" y="23"/>
                  </a:lnTo>
                  <a:lnTo>
                    <a:pt x="0" y="14"/>
                  </a:lnTo>
                  <a:moveTo>
                    <a:pt x="0" y="0"/>
                  </a:moveTo>
                  <a:lnTo>
                    <a:pt x="0" y="0"/>
                  </a:lnTo>
                  <a:lnTo>
                    <a:pt x="0" y="12"/>
                  </a:lnTo>
                  <a:lnTo>
                    <a:pt x="0" y="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70"/>
            <p:cNvSpPr>
              <a:spLocks/>
            </p:cNvSpPr>
            <p:nvPr/>
          </p:nvSpPr>
          <p:spPr bwMode="auto">
            <a:xfrm>
              <a:off x="1822451" y="3135313"/>
              <a:ext cx="331788" cy="333375"/>
            </a:xfrm>
            <a:custGeom>
              <a:avLst/>
              <a:gdLst>
                <a:gd name="T0" fmla="*/ 286 w 310"/>
                <a:gd name="T1" fmla="*/ 17 h 311"/>
                <a:gd name="T2" fmla="*/ 0 w 310"/>
                <a:gd name="T3" fmla="*/ 304 h 311"/>
                <a:gd name="T4" fmla="*/ 17 w 310"/>
                <a:gd name="T5" fmla="*/ 299 h 311"/>
                <a:gd name="T6" fmla="*/ 34 w 310"/>
                <a:gd name="T7" fmla="*/ 311 h 311"/>
                <a:gd name="T8" fmla="*/ 37 w 310"/>
                <a:gd name="T9" fmla="*/ 311 h 311"/>
                <a:gd name="T10" fmla="*/ 54 w 310"/>
                <a:gd name="T11" fmla="*/ 299 h 311"/>
                <a:gd name="T12" fmla="*/ 67 w 310"/>
                <a:gd name="T13" fmla="*/ 299 h 311"/>
                <a:gd name="T14" fmla="*/ 83 w 310"/>
                <a:gd name="T15" fmla="*/ 311 h 311"/>
                <a:gd name="T16" fmla="*/ 86 w 310"/>
                <a:gd name="T17" fmla="*/ 311 h 311"/>
                <a:gd name="T18" fmla="*/ 103 w 310"/>
                <a:gd name="T19" fmla="*/ 299 h 311"/>
                <a:gd name="T20" fmla="*/ 116 w 310"/>
                <a:gd name="T21" fmla="*/ 299 h 311"/>
                <a:gd name="T22" fmla="*/ 133 w 310"/>
                <a:gd name="T23" fmla="*/ 311 h 311"/>
                <a:gd name="T24" fmla="*/ 136 w 310"/>
                <a:gd name="T25" fmla="*/ 311 h 311"/>
                <a:gd name="T26" fmla="*/ 152 w 310"/>
                <a:gd name="T27" fmla="*/ 299 h 311"/>
                <a:gd name="T28" fmla="*/ 165 w 310"/>
                <a:gd name="T29" fmla="*/ 299 h 311"/>
                <a:gd name="T30" fmla="*/ 182 w 310"/>
                <a:gd name="T31" fmla="*/ 311 h 311"/>
                <a:gd name="T32" fmla="*/ 185 w 310"/>
                <a:gd name="T33" fmla="*/ 311 h 311"/>
                <a:gd name="T34" fmla="*/ 202 w 310"/>
                <a:gd name="T35" fmla="*/ 299 h 311"/>
                <a:gd name="T36" fmla="*/ 215 w 310"/>
                <a:gd name="T37" fmla="*/ 299 h 311"/>
                <a:gd name="T38" fmla="*/ 231 w 310"/>
                <a:gd name="T39" fmla="*/ 311 h 311"/>
                <a:gd name="T40" fmla="*/ 235 w 310"/>
                <a:gd name="T41" fmla="*/ 311 h 311"/>
                <a:gd name="T42" fmla="*/ 251 w 310"/>
                <a:gd name="T43" fmla="*/ 299 h 311"/>
                <a:gd name="T44" fmla="*/ 264 w 310"/>
                <a:gd name="T45" fmla="*/ 299 h 311"/>
                <a:gd name="T46" fmla="*/ 281 w 310"/>
                <a:gd name="T47" fmla="*/ 311 h 311"/>
                <a:gd name="T48" fmla="*/ 284 w 310"/>
                <a:gd name="T49" fmla="*/ 311 h 311"/>
                <a:gd name="T50" fmla="*/ 298 w 310"/>
                <a:gd name="T51" fmla="*/ 285 h 311"/>
                <a:gd name="T52" fmla="*/ 310 w 310"/>
                <a:gd name="T53" fmla="*/ 268 h 311"/>
                <a:gd name="T54" fmla="*/ 310 w 310"/>
                <a:gd name="T55" fmla="*/ 265 h 311"/>
                <a:gd name="T56" fmla="*/ 298 w 310"/>
                <a:gd name="T57" fmla="*/ 248 h 311"/>
                <a:gd name="T58" fmla="*/ 298 w 310"/>
                <a:gd name="T59" fmla="*/ 235 h 311"/>
                <a:gd name="T60" fmla="*/ 310 w 310"/>
                <a:gd name="T61" fmla="*/ 219 h 311"/>
                <a:gd name="T62" fmla="*/ 310 w 310"/>
                <a:gd name="T63" fmla="*/ 215 h 311"/>
                <a:gd name="T64" fmla="*/ 298 w 310"/>
                <a:gd name="T65" fmla="*/ 199 h 311"/>
                <a:gd name="T66" fmla="*/ 298 w 310"/>
                <a:gd name="T67" fmla="*/ 186 h 311"/>
                <a:gd name="T68" fmla="*/ 310 w 310"/>
                <a:gd name="T69" fmla="*/ 169 h 311"/>
                <a:gd name="T70" fmla="*/ 310 w 310"/>
                <a:gd name="T71" fmla="*/ 166 h 311"/>
                <a:gd name="T72" fmla="*/ 298 w 310"/>
                <a:gd name="T73" fmla="*/ 150 h 311"/>
                <a:gd name="T74" fmla="*/ 298 w 310"/>
                <a:gd name="T75" fmla="*/ 136 h 311"/>
                <a:gd name="T76" fmla="*/ 310 w 310"/>
                <a:gd name="T77" fmla="*/ 120 h 311"/>
                <a:gd name="T78" fmla="*/ 310 w 310"/>
                <a:gd name="T79" fmla="*/ 117 h 311"/>
                <a:gd name="T80" fmla="*/ 298 w 310"/>
                <a:gd name="T81" fmla="*/ 100 h 311"/>
                <a:gd name="T82" fmla="*/ 298 w 310"/>
                <a:gd name="T83" fmla="*/ 87 h 311"/>
                <a:gd name="T84" fmla="*/ 310 w 310"/>
                <a:gd name="T85" fmla="*/ 71 h 311"/>
                <a:gd name="T86" fmla="*/ 310 w 310"/>
                <a:gd name="T87" fmla="*/ 67 h 311"/>
                <a:gd name="T88" fmla="*/ 298 w 310"/>
                <a:gd name="T89" fmla="*/ 51 h 311"/>
                <a:gd name="T90" fmla="*/ 298 w 310"/>
                <a:gd name="T91" fmla="*/ 38 h 311"/>
                <a:gd name="T92" fmla="*/ 310 w 310"/>
                <a:gd name="T93" fmla="*/ 21 h 311"/>
                <a:gd name="T94" fmla="*/ 310 w 310"/>
                <a:gd name="T95" fmla="*/ 1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10" h="311">
                  <a:moveTo>
                    <a:pt x="310" y="0"/>
                  </a:moveTo>
                  <a:cubicBezTo>
                    <a:pt x="303" y="0"/>
                    <a:pt x="303" y="0"/>
                    <a:pt x="303" y="0"/>
                  </a:cubicBezTo>
                  <a:cubicBezTo>
                    <a:pt x="294" y="0"/>
                    <a:pt x="286" y="8"/>
                    <a:pt x="286" y="17"/>
                  </a:cubicBezTo>
                  <a:cubicBezTo>
                    <a:pt x="286" y="287"/>
                    <a:pt x="286" y="287"/>
                    <a:pt x="286" y="287"/>
                  </a:cubicBezTo>
                  <a:cubicBezTo>
                    <a:pt x="17" y="287"/>
                    <a:pt x="17" y="287"/>
                    <a:pt x="17" y="287"/>
                  </a:cubicBezTo>
                  <a:cubicBezTo>
                    <a:pt x="7" y="287"/>
                    <a:pt x="0" y="295"/>
                    <a:pt x="0" y="304"/>
                  </a:cubicBezTo>
                  <a:cubicBezTo>
                    <a:pt x="0" y="311"/>
                    <a:pt x="0" y="311"/>
                    <a:pt x="0" y="311"/>
                  </a:cubicBezTo>
                  <a:cubicBezTo>
                    <a:pt x="17" y="311"/>
                    <a:pt x="17" y="311"/>
                    <a:pt x="17" y="311"/>
                  </a:cubicBezTo>
                  <a:cubicBezTo>
                    <a:pt x="17" y="299"/>
                    <a:pt x="17" y="299"/>
                    <a:pt x="17" y="299"/>
                  </a:cubicBezTo>
                  <a:cubicBezTo>
                    <a:pt x="21" y="299"/>
                    <a:pt x="21" y="299"/>
                    <a:pt x="21" y="299"/>
                  </a:cubicBezTo>
                  <a:cubicBezTo>
                    <a:pt x="21" y="311"/>
                    <a:pt x="21" y="311"/>
                    <a:pt x="21" y="311"/>
                  </a:cubicBezTo>
                  <a:cubicBezTo>
                    <a:pt x="34" y="311"/>
                    <a:pt x="34" y="311"/>
                    <a:pt x="34" y="311"/>
                  </a:cubicBezTo>
                  <a:cubicBezTo>
                    <a:pt x="34" y="299"/>
                    <a:pt x="34" y="299"/>
                    <a:pt x="34" y="299"/>
                  </a:cubicBezTo>
                  <a:cubicBezTo>
                    <a:pt x="37" y="299"/>
                    <a:pt x="37" y="299"/>
                    <a:pt x="37" y="299"/>
                  </a:cubicBezTo>
                  <a:cubicBezTo>
                    <a:pt x="37" y="311"/>
                    <a:pt x="37" y="311"/>
                    <a:pt x="37" y="311"/>
                  </a:cubicBezTo>
                  <a:cubicBezTo>
                    <a:pt x="50" y="311"/>
                    <a:pt x="50" y="311"/>
                    <a:pt x="50" y="311"/>
                  </a:cubicBezTo>
                  <a:cubicBezTo>
                    <a:pt x="50" y="299"/>
                    <a:pt x="50" y="299"/>
                    <a:pt x="50" y="299"/>
                  </a:cubicBezTo>
                  <a:cubicBezTo>
                    <a:pt x="54" y="299"/>
                    <a:pt x="54" y="299"/>
                    <a:pt x="54" y="299"/>
                  </a:cubicBezTo>
                  <a:cubicBezTo>
                    <a:pt x="54" y="311"/>
                    <a:pt x="54" y="311"/>
                    <a:pt x="54" y="311"/>
                  </a:cubicBezTo>
                  <a:cubicBezTo>
                    <a:pt x="67" y="311"/>
                    <a:pt x="67" y="311"/>
                    <a:pt x="67" y="311"/>
                  </a:cubicBezTo>
                  <a:cubicBezTo>
                    <a:pt x="67" y="299"/>
                    <a:pt x="67" y="299"/>
                    <a:pt x="67" y="299"/>
                  </a:cubicBezTo>
                  <a:cubicBezTo>
                    <a:pt x="70" y="299"/>
                    <a:pt x="70" y="299"/>
                    <a:pt x="70" y="299"/>
                  </a:cubicBezTo>
                  <a:cubicBezTo>
                    <a:pt x="70" y="311"/>
                    <a:pt x="70" y="311"/>
                    <a:pt x="70" y="311"/>
                  </a:cubicBezTo>
                  <a:cubicBezTo>
                    <a:pt x="83" y="311"/>
                    <a:pt x="83" y="311"/>
                    <a:pt x="83" y="311"/>
                  </a:cubicBezTo>
                  <a:cubicBezTo>
                    <a:pt x="83" y="299"/>
                    <a:pt x="83" y="299"/>
                    <a:pt x="83" y="299"/>
                  </a:cubicBezTo>
                  <a:cubicBezTo>
                    <a:pt x="86" y="299"/>
                    <a:pt x="86" y="299"/>
                    <a:pt x="86" y="299"/>
                  </a:cubicBezTo>
                  <a:cubicBezTo>
                    <a:pt x="86" y="311"/>
                    <a:pt x="86" y="311"/>
                    <a:pt x="86" y="311"/>
                  </a:cubicBezTo>
                  <a:cubicBezTo>
                    <a:pt x="100" y="311"/>
                    <a:pt x="100" y="311"/>
                    <a:pt x="100" y="311"/>
                  </a:cubicBezTo>
                  <a:cubicBezTo>
                    <a:pt x="100" y="299"/>
                    <a:pt x="100" y="299"/>
                    <a:pt x="100" y="299"/>
                  </a:cubicBezTo>
                  <a:cubicBezTo>
                    <a:pt x="103" y="299"/>
                    <a:pt x="103" y="299"/>
                    <a:pt x="103" y="299"/>
                  </a:cubicBezTo>
                  <a:cubicBezTo>
                    <a:pt x="103" y="311"/>
                    <a:pt x="103" y="311"/>
                    <a:pt x="103" y="311"/>
                  </a:cubicBezTo>
                  <a:cubicBezTo>
                    <a:pt x="116" y="311"/>
                    <a:pt x="116" y="311"/>
                    <a:pt x="116" y="311"/>
                  </a:cubicBezTo>
                  <a:cubicBezTo>
                    <a:pt x="116" y="299"/>
                    <a:pt x="116" y="299"/>
                    <a:pt x="116" y="299"/>
                  </a:cubicBezTo>
                  <a:cubicBezTo>
                    <a:pt x="119" y="299"/>
                    <a:pt x="119" y="299"/>
                    <a:pt x="119" y="299"/>
                  </a:cubicBezTo>
                  <a:cubicBezTo>
                    <a:pt x="119" y="311"/>
                    <a:pt x="119" y="311"/>
                    <a:pt x="119" y="311"/>
                  </a:cubicBezTo>
                  <a:cubicBezTo>
                    <a:pt x="133" y="311"/>
                    <a:pt x="133" y="311"/>
                    <a:pt x="133" y="311"/>
                  </a:cubicBezTo>
                  <a:cubicBezTo>
                    <a:pt x="133" y="299"/>
                    <a:pt x="133" y="299"/>
                    <a:pt x="133" y="299"/>
                  </a:cubicBezTo>
                  <a:cubicBezTo>
                    <a:pt x="136" y="299"/>
                    <a:pt x="136" y="299"/>
                    <a:pt x="136" y="299"/>
                  </a:cubicBezTo>
                  <a:cubicBezTo>
                    <a:pt x="136" y="311"/>
                    <a:pt x="136" y="311"/>
                    <a:pt x="136" y="311"/>
                  </a:cubicBezTo>
                  <a:cubicBezTo>
                    <a:pt x="149" y="311"/>
                    <a:pt x="149" y="311"/>
                    <a:pt x="149" y="311"/>
                  </a:cubicBezTo>
                  <a:cubicBezTo>
                    <a:pt x="149" y="299"/>
                    <a:pt x="149" y="299"/>
                    <a:pt x="149" y="299"/>
                  </a:cubicBezTo>
                  <a:cubicBezTo>
                    <a:pt x="152" y="299"/>
                    <a:pt x="152" y="299"/>
                    <a:pt x="152" y="299"/>
                  </a:cubicBezTo>
                  <a:cubicBezTo>
                    <a:pt x="152" y="311"/>
                    <a:pt x="152" y="311"/>
                    <a:pt x="152" y="311"/>
                  </a:cubicBezTo>
                  <a:cubicBezTo>
                    <a:pt x="165" y="311"/>
                    <a:pt x="165" y="311"/>
                    <a:pt x="165" y="311"/>
                  </a:cubicBezTo>
                  <a:cubicBezTo>
                    <a:pt x="165" y="299"/>
                    <a:pt x="165" y="299"/>
                    <a:pt x="165" y="299"/>
                  </a:cubicBezTo>
                  <a:cubicBezTo>
                    <a:pt x="169" y="299"/>
                    <a:pt x="169" y="299"/>
                    <a:pt x="169" y="299"/>
                  </a:cubicBezTo>
                  <a:cubicBezTo>
                    <a:pt x="169" y="311"/>
                    <a:pt x="169" y="311"/>
                    <a:pt x="169" y="311"/>
                  </a:cubicBezTo>
                  <a:cubicBezTo>
                    <a:pt x="182" y="311"/>
                    <a:pt x="182" y="311"/>
                    <a:pt x="182" y="311"/>
                  </a:cubicBezTo>
                  <a:cubicBezTo>
                    <a:pt x="182" y="299"/>
                    <a:pt x="182" y="299"/>
                    <a:pt x="182" y="299"/>
                  </a:cubicBezTo>
                  <a:cubicBezTo>
                    <a:pt x="185" y="299"/>
                    <a:pt x="185" y="299"/>
                    <a:pt x="185" y="299"/>
                  </a:cubicBezTo>
                  <a:cubicBezTo>
                    <a:pt x="185" y="311"/>
                    <a:pt x="185" y="311"/>
                    <a:pt x="185" y="311"/>
                  </a:cubicBezTo>
                  <a:cubicBezTo>
                    <a:pt x="198" y="311"/>
                    <a:pt x="198" y="311"/>
                    <a:pt x="198" y="311"/>
                  </a:cubicBezTo>
                  <a:cubicBezTo>
                    <a:pt x="198" y="299"/>
                    <a:pt x="198" y="299"/>
                    <a:pt x="198" y="299"/>
                  </a:cubicBezTo>
                  <a:cubicBezTo>
                    <a:pt x="202" y="299"/>
                    <a:pt x="202" y="299"/>
                    <a:pt x="202" y="299"/>
                  </a:cubicBezTo>
                  <a:cubicBezTo>
                    <a:pt x="202" y="311"/>
                    <a:pt x="202" y="311"/>
                    <a:pt x="202" y="311"/>
                  </a:cubicBezTo>
                  <a:cubicBezTo>
                    <a:pt x="215" y="311"/>
                    <a:pt x="215" y="311"/>
                    <a:pt x="215" y="311"/>
                  </a:cubicBezTo>
                  <a:cubicBezTo>
                    <a:pt x="215" y="299"/>
                    <a:pt x="215" y="299"/>
                    <a:pt x="215" y="299"/>
                  </a:cubicBezTo>
                  <a:cubicBezTo>
                    <a:pt x="218" y="299"/>
                    <a:pt x="218" y="299"/>
                    <a:pt x="218" y="299"/>
                  </a:cubicBezTo>
                  <a:cubicBezTo>
                    <a:pt x="218" y="311"/>
                    <a:pt x="218" y="311"/>
                    <a:pt x="218" y="311"/>
                  </a:cubicBezTo>
                  <a:cubicBezTo>
                    <a:pt x="231" y="311"/>
                    <a:pt x="231" y="311"/>
                    <a:pt x="231" y="311"/>
                  </a:cubicBezTo>
                  <a:cubicBezTo>
                    <a:pt x="231" y="299"/>
                    <a:pt x="231" y="299"/>
                    <a:pt x="231" y="299"/>
                  </a:cubicBezTo>
                  <a:cubicBezTo>
                    <a:pt x="235" y="299"/>
                    <a:pt x="235" y="299"/>
                    <a:pt x="235" y="299"/>
                  </a:cubicBezTo>
                  <a:cubicBezTo>
                    <a:pt x="235" y="311"/>
                    <a:pt x="235" y="311"/>
                    <a:pt x="235" y="311"/>
                  </a:cubicBezTo>
                  <a:cubicBezTo>
                    <a:pt x="248" y="311"/>
                    <a:pt x="248" y="311"/>
                    <a:pt x="248" y="311"/>
                  </a:cubicBezTo>
                  <a:cubicBezTo>
                    <a:pt x="248" y="299"/>
                    <a:pt x="248" y="299"/>
                    <a:pt x="248" y="299"/>
                  </a:cubicBezTo>
                  <a:cubicBezTo>
                    <a:pt x="251" y="299"/>
                    <a:pt x="251" y="299"/>
                    <a:pt x="251" y="299"/>
                  </a:cubicBezTo>
                  <a:cubicBezTo>
                    <a:pt x="251" y="311"/>
                    <a:pt x="251" y="311"/>
                    <a:pt x="251" y="311"/>
                  </a:cubicBezTo>
                  <a:cubicBezTo>
                    <a:pt x="264" y="311"/>
                    <a:pt x="264" y="311"/>
                    <a:pt x="264" y="311"/>
                  </a:cubicBezTo>
                  <a:cubicBezTo>
                    <a:pt x="264" y="299"/>
                    <a:pt x="264" y="299"/>
                    <a:pt x="264" y="299"/>
                  </a:cubicBezTo>
                  <a:cubicBezTo>
                    <a:pt x="267" y="299"/>
                    <a:pt x="267" y="299"/>
                    <a:pt x="267" y="299"/>
                  </a:cubicBezTo>
                  <a:cubicBezTo>
                    <a:pt x="267" y="311"/>
                    <a:pt x="267" y="311"/>
                    <a:pt x="267" y="311"/>
                  </a:cubicBezTo>
                  <a:cubicBezTo>
                    <a:pt x="281" y="311"/>
                    <a:pt x="281" y="311"/>
                    <a:pt x="281" y="311"/>
                  </a:cubicBezTo>
                  <a:cubicBezTo>
                    <a:pt x="281" y="299"/>
                    <a:pt x="281" y="299"/>
                    <a:pt x="281" y="299"/>
                  </a:cubicBezTo>
                  <a:cubicBezTo>
                    <a:pt x="284" y="299"/>
                    <a:pt x="284" y="299"/>
                    <a:pt x="284" y="299"/>
                  </a:cubicBezTo>
                  <a:cubicBezTo>
                    <a:pt x="284" y="311"/>
                    <a:pt x="284" y="311"/>
                    <a:pt x="284" y="311"/>
                  </a:cubicBezTo>
                  <a:cubicBezTo>
                    <a:pt x="310" y="311"/>
                    <a:pt x="310" y="311"/>
                    <a:pt x="310" y="311"/>
                  </a:cubicBezTo>
                  <a:cubicBezTo>
                    <a:pt x="310" y="285"/>
                    <a:pt x="310" y="285"/>
                    <a:pt x="310" y="285"/>
                  </a:cubicBezTo>
                  <a:cubicBezTo>
                    <a:pt x="298" y="285"/>
                    <a:pt x="298" y="285"/>
                    <a:pt x="298" y="285"/>
                  </a:cubicBezTo>
                  <a:cubicBezTo>
                    <a:pt x="298" y="281"/>
                    <a:pt x="298" y="281"/>
                    <a:pt x="298" y="281"/>
                  </a:cubicBezTo>
                  <a:cubicBezTo>
                    <a:pt x="310" y="281"/>
                    <a:pt x="310" y="281"/>
                    <a:pt x="310" y="281"/>
                  </a:cubicBezTo>
                  <a:cubicBezTo>
                    <a:pt x="310" y="268"/>
                    <a:pt x="310" y="268"/>
                    <a:pt x="310" y="268"/>
                  </a:cubicBezTo>
                  <a:cubicBezTo>
                    <a:pt x="298" y="268"/>
                    <a:pt x="298" y="268"/>
                    <a:pt x="298" y="268"/>
                  </a:cubicBezTo>
                  <a:cubicBezTo>
                    <a:pt x="298" y="265"/>
                    <a:pt x="298" y="265"/>
                    <a:pt x="298" y="265"/>
                  </a:cubicBezTo>
                  <a:cubicBezTo>
                    <a:pt x="310" y="265"/>
                    <a:pt x="310" y="265"/>
                    <a:pt x="310" y="265"/>
                  </a:cubicBezTo>
                  <a:cubicBezTo>
                    <a:pt x="310" y="252"/>
                    <a:pt x="310" y="252"/>
                    <a:pt x="310" y="252"/>
                  </a:cubicBezTo>
                  <a:cubicBezTo>
                    <a:pt x="298" y="252"/>
                    <a:pt x="298" y="252"/>
                    <a:pt x="298" y="252"/>
                  </a:cubicBezTo>
                  <a:cubicBezTo>
                    <a:pt x="298" y="248"/>
                    <a:pt x="298" y="248"/>
                    <a:pt x="298" y="248"/>
                  </a:cubicBezTo>
                  <a:cubicBezTo>
                    <a:pt x="310" y="248"/>
                    <a:pt x="310" y="248"/>
                    <a:pt x="310" y="248"/>
                  </a:cubicBezTo>
                  <a:cubicBezTo>
                    <a:pt x="310" y="235"/>
                    <a:pt x="310" y="235"/>
                    <a:pt x="310" y="235"/>
                  </a:cubicBezTo>
                  <a:cubicBezTo>
                    <a:pt x="298" y="235"/>
                    <a:pt x="298" y="235"/>
                    <a:pt x="298" y="235"/>
                  </a:cubicBezTo>
                  <a:cubicBezTo>
                    <a:pt x="298" y="232"/>
                    <a:pt x="298" y="232"/>
                    <a:pt x="298" y="232"/>
                  </a:cubicBezTo>
                  <a:cubicBezTo>
                    <a:pt x="310" y="232"/>
                    <a:pt x="310" y="232"/>
                    <a:pt x="310" y="232"/>
                  </a:cubicBezTo>
                  <a:cubicBezTo>
                    <a:pt x="310" y="219"/>
                    <a:pt x="310" y="219"/>
                    <a:pt x="310" y="219"/>
                  </a:cubicBezTo>
                  <a:cubicBezTo>
                    <a:pt x="298" y="219"/>
                    <a:pt x="298" y="219"/>
                    <a:pt x="298" y="219"/>
                  </a:cubicBezTo>
                  <a:cubicBezTo>
                    <a:pt x="298" y="216"/>
                    <a:pt x="298" y="216"/>
                    <a:pt x="298" y="216"/>
                  </a:cubicBezTo>
                  <a:cubicBezTo>
                    <a:pt x="310" y="215"/>
                    <a:pt x="310" y="215"/>
                    <a:pt x="310" y="215"/>
                  </a:cubicBezTo>
                  <a:cubicBezTo>
                    <a:pt x="310" y="202"/>
                    <a:pt x="310" y="202"/>
                    <a:pt x="310" y="202"/>
                  </a:cubicBezTo>
                  <a:cubicBezTo>
                    <a:pt x="298" y="202"/>
                    <a:pt x="298" y="202"/>
                    <a:pt x="298" y="202"/>
                  </a:cubicBezTo>
                  <a:cubicBezTo>
                    <a:pt x="298" y="199"/>
                    <a:pt x="298" y="199"/>
                    <a:pt x="298" y="199"/>
                  </a:cubicBezTo>
                  <a:cubicBezTo>
                    <a:pt x="310" y="199"/>
                    <a:pt x="310" y="199"/>
                    <a:pt x="310" y="199"/>
                  </a:cubicBezTo>
                  <a:cubicBezTo>
                    <a:pt x="310" y="186"/>
                    <a:pt x="310" y="186"/>
                    <a:pt x="310" y="186"/>
                  </a:cubicBezTo>
                  <a:cubicBezTo>
                    <a:pt x="298" y="186"/>
                    <a:pt x="298" y="186"/>
                    <a:pt x="298" y="186"/>
                  </a:cubicBezTo>
                  <a:cubicBezTo>
                    <a:pt x="298" y="183"/>
                    <a:pt x="298" y="183"/>
                    <a:pt x="298" y="183"/>
                  </a:cubicBezTo>
                  <a:cubicBezTo>
                    <a:pt x="310" y="183"/>
                    <a:pt x="310" y="183"/>
                    <a:pt x="310" y="183"/>
                  </a:cubicBezTo>
                  <a:cubicBezTo>
                    <a:pt x="310" y="169"/>
                    <a:pt x="310" y="169"/>
                    <a:pt x="310" y="169"/>
                  </a:cubicBezTo>
                  <a:cubicBezTo>
                    <a:pt x="298" y="169"/>
                    <a:pt x="298" y="169"/>
                    <a:pt x="298" y="169"/>
                  </a:cubicBezTo>
                  <a:cubicBezTo>
                    <a:pt x="298" y="166"/>
                    <a:pt x="298" y="166"/>
                    <a:pt x="298" y="166"/>
                  </a:cubicBezTo>
                  <a:cubicBezTo>
                    <a:pt x="310" y="166"/>
                    <a:pt x="310" y="166"/>
                    <a:pt x="310" y="166"/>
                  </a:cubicBezTo>
                  <a:cubicBezTo>
                    <a:pt x="310" y="153"/>
                    <a:pt x="310" y="153"/>
                    <a:pt x="310" y="153"/>
                  </a:cubicBezTo>
                  <a:cubicBezTo>
                    <a:pt x="298" y="153"/>
                    <a:pt x="298" y="153"/>
                    <a:pt x="298" y="153"/>
                  </a:cubicBezTo>
                  <a:cubicBezTo>
                    <a:pt x="298" y="150"/>
                    <a:pt x="298" y="150"/>
                    <a:pt x="298" y="150"/>
                  </a:cubicBezTo>
                  <a:cubicBezTo>
                    <a:pt x="310" y="150"/>
                    <a:pt x="310" y="150"/>
                    <a:pt x="310" y="150"/>
                  </a:cubicBezTo>
                  <a:cubicBezTo>
                    <a:pt x="310" y="136"/>
                    <a:pt x="310" y="136"/>
                    <a:pt x="310" y="136"/>
                  </a:cubicBezTo>
                  <a:cubicBezTo>
                    <a:pt x="298" y="136"/>
                    <a:pt x="298" y="136"/>
                    <a:pt x="298" y="136"/>
                  </a:cubicBezTo>
                  <a:cubicBezTo>
                    <a:pt x="298" y="133"/>
                    <a:pt x="298" y="133"/>
                    <a:pt x="298" y="133"/>
                  </a:cubicBezTo>
                  <a:cubicBezTo>
                    <a:pt x="310" y="133"/>
                    <a:pt x="310" y="133"/>
                    <a:pt x="310" y="133"/>
                  </a:cubicBezTo>
                  <a:cubicBezTo>
                    <a:pt x="310" y="120"/>
                    <a:pt x="310" y="120"/>
                    <a:pt x="310" y="120"/>
                  </a:cubicBezTo>
                  <a:cubicBezTo>
                    <a:pt x="298" y="120"/>
                    <a:pt x="298" y="120"/>
                    <a:pt x="298" y="120"/>
                  </a:cubicBezTo>
                  <a:cubicBezTo>
                    <a:pt x="298" y="117"/>
                    <a:pt x="298" y="117"/>
                    <a:pt x="298" y="117"/>
                  </a:cubicBezTo>
                  <a:cubicBezTo>
                    <a:pt x="310" y="117"/>
                    <a:pt x="310" y="117"/>
                    <a:pt x="310" y="117"/>
                  </a:cubicBezTo>
                  <a:cubicBezTo>
                    <a:pt x="310" y="104"/>
                    <a:pt x="310" y="104"/>
                    <a:pt x="310" y="104"/>
                  </a:cubicBezTo>
                  <a:cubicBezTo>
                    <a:pt x="298" y="104"/>
                    <a:pt x="298" y="104"/>
                    <a:pt x="298" y="104"/>
                  </a:cubicBezTo>
                  <a:cubicBezTo>
                    <a:pt x="298" y="100"/>
                    <a:pt x="298" y="100"/>
                    <a:pt x="298" y="100"/>
                  </a:cubicBezTo>
                  <a:cubicBezTo>
                    <a:pt x="310" y="100"/>
                    <a:pt x="310" y="100"/>
                    <a:pt x="310" y="100"/>
                  </a:cubicBezTo>
                  <a:cubicBezTo>
                    <a:pt x="310" y="87"/>
                    <a:pt x="310" y="87"/>
                    <a:pt x="310" y="87"/>
                  </a:cubicBezTo>
                  <a:cubicBezTo>
                    <a:pt x="298" y="87"/>
                    <a:pt x="298" y="87"/>
                    <a:pt x="298" y="87"/>
                  </a:cubicBezTo>
                  <a:cubicBezTo>
                    <a:pt x="298" y="84"/>
                    <a:pt x="298" y="84"/>
                    <a:pt x="298" y="84"/>
                  </a:cubicBezTo>
                  <a:cubicBezTo>
                    <a:pt x="310" y="84"/>
                    <a:pt x="310" y="84"/>
                    <a:pt x="310" y="84"/>
                  </a:cubicBezTo>
                  <a:cubicBezTo>
                    <a:pt x="310" y="71"/>
                    <a:pt x="310" y="71"/>
                    <a:pt x="310" y="71"/>
                  </a:cubicBezTo>
                  <a:cubicBezTo>
                    <a:pt x="298" y="71"/>
                    <a:pt x="298" y="71"/>
                    <a:pt x="298" y="71"/>
                  </a:cubicBezTo>
                  <a:cubicBezTo>
                    <a:pt x="298" y="67"/>
                    <a:pt x="298" y="67"/>
                    <a:pt x="298" y="67"/>
                  </a:cubicBezTo>
                  <a:cubicBezTo>
                    <a:pt x="310" y="67"/>
                    <a:pt x="310" y="67"/>
                    <a:pt x="310" y="67"/>
                  </a:cubicBezTo>
                  <a:cubicBezTo>
                    <a:pt x="310" y="54"/>
                    <a:pt x="310" y="54"/>
                    <a:pt x="310" y="54"/>
                  </a:cubicBezTo>
                  <a:cubicBezTo>
                    <a:pt x="298" y="54"/>
                    <a:pt x="298" y="54"/>
                    <a:pt x="298" y="54"/>
                  </a:cubicBezTo>
                  <a:cubicBezTo>
                    <a:pt x="298" y="51"/>
                    <a:pt x="298" y="51"/>
                    <a:pt x="298" y="51"/>
                  </a:cubicBezTo>
                  <a:cubicBezTo>
                    <a:pt x="310" y="51"/>
                    <a:pt x="310" y="51"/>
                    <a:pt x="310" y="51"/>
                  </a:cubicBezTo>
                  <a:cubicBezTo>
                    <a:pt x="310" y="38"/>
                    <a:pt x="310" y="38"/>
                    <a:pt x="310" y="38"/>
                  </a:cubicBezTo>
                  <a:cubicBezTo>
                    <a:pt x="298" y="38"/>
                    <a:pt x="298" y="38"/>
                    <a:pt x="298" y="38"/>
                  </a:cubicBezTo>
                  <a:cubicBezTo>
                    <a:pt x="298" y="34"/>
                    <a:pt x="298" y="34"/>
                    <a:pt x="298" y="34"/>
                  </a:cubicBezTo>
                  <a:cubicBezTo>
                    <a:pt x="310" y="35"/>
                    <a:pt x="310" y="35"/>
                    <a:pt x="310" y="35"/>
                  </a:cubicBezTo>
                  <a:cubicBezTo>
                    <a:pt x="310" y="21"/>
                    <a:pt x="310" y="21"/>
                    <a:pt x="310" y="21"/>
                  </a:cubicBezTo>
                  <a:cubicBezTo>
                    <a:pt x="298" y="21"/>
                    <a:pt x="298" y="21"/>
                    <a:pt x="298" y="21"/>
                  </a:cubicBezTo>
                  <a:cubicBezTo>
                    <a:pt x="298" y="18"/>
                    <a:pt x="298" y="18"/>
                    <a:pt x="298" y="18"/>
                  </a:cubicBezTo>
                  <a:cubicBezTo>
                    <a:pt x="310" y="18"/>
                    <a:pt x="310" y="18"/>
                    <a:pt x="310" y="18"/>
                  </a:cubicBezTo>
                  <a:cubicBezTo>
                    <a:pt x="310" y="0"/>
                    <a:pt x="310" y="0"/>
                    <a:pt x="310"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Rectangle 71"/>
            <p:cNvSpPr>
              <a:spLocks noChangeArrowheads="1"/>
            </p:cNvSpPr>
            <p:nvPr/>
          </p:nvSpPr>
          <p:spPr bwMode="auto">
            <a:xfrm>
              <a:off x="183991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Rectangle 72"/>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Rectangle 73"/>
            <p:cNvSpPr>
              <a:spLocks noChangeArrowheads="1"/>
            </p:cNvSpPr>
            <p:nvPr/>
          </p:nvSpPr>
          <p:spPr bwMode="auto">
            <a:xfrm>
              <a:off x="183991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Rectangle 74"/>
            <p:cNvSpPr>
              <a:spLocks noChangeArrowheads="1"/>
            </p:cNvSpPr>
            <p:nvPr/>
          </p:nvSpPr>
          <p:spPr bwMode="auto">
            <a:xfrm>
              <a:off x="183991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Rectangle 75"/>
            <p:cNvSpPr>
              <a:spLocks noChangeArrowheads="1"/>
            </p:cNvSpPr>
            <p:nvPr/>
          </p:nvSpPr>
          <p:spPr bwMode="auto">
            <a:xfrm>
              <a:off x="183991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Rectangle 76"/>
            <p:cNvSpPr>
              <a:spLocks noChangeArrowheads="1"/>
            </p:cNvSpPr>
            <p:nvPr/>
          </p:nvSpPr>
          <p:spPr bwMode="auto">
            <a:xfrm>
              <a:off x="183991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Rectangle 77"/>
            <p:cNvSpPr>
              <a:spLocks noChangeArrowheads="1"/>
            </p:cNvSpPr>
            <p:nvPr/>
          </p:nvSpPr>
          <p:spPr bwMode="auto">
            <a:xfrm>
              <a:off x="191135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Rectangle 78"/>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Rectangle 79"/>
            <p:cNvSpPr>
              <a:spLocks noChangeArrowheads="1"/>
            </p:cNvSpPr>
            <p:nvPr/>
          </p:nvSpPr>
          <p:spPr bwMode="auto">
            <a:xfrm>
              <a:off x="191135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Rectangle 80"/>
            <p:cNvSpPr>
              <a:spLocks noChangeArrowheads="1"/>
            </p:cNvSpPr>
            <p:nvPr/>
          </p:nvSpPr>
          <p:spPr bwMode="auto">
            <a:xfrm>
              <a:off x="191135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Rectangle 81"/>
            <p:cNvSpPr>
              <a:spLocks noChangeArrowheads="1"/>
            </p:cNvSpPr>
            <p:nvPr/>
          </p:nvSpPr>
          <p:spPr bwMode="auto">
            <a:xfrm>
              <a:off x="191135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Rectangle 82"/>
            <p:cNvSpPr>
              <a:spLocks noChangeArrowheads="1"/>
            </p:cNvSpPr>
            <p:nvPr/>
          </p:nvSpPr>
          <p:spPr bwMode="auto">
            <a:xfrm>
              <a:off x="191135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Rectangle 83"/>
            <p:cNvSpPr>
              <a:spLocks noChangeArrowheads="1"/>
            </p:cNvSpPr>
            <p:nvPr/>
          </p:nvSpPr>
          <p:spPr bwMode="auto">
            <a:xfrm>
              <a:off x="187483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Rectangle 84"/>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Rectangle 85"/>
            <p:cNvSpPr>
              <a:spLocks noChangeArrowheads="1"/>
            </p:cNvSpPr>
            <p:nvPr/>
          </p:nvSpPr>
          <p:spPr bwMode="auto">
            <a:xfrm>
              <a:off x="187483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Rectangle 86"/>
            <p:cNvSpPr>
              <a:spLocks noChangeArrowheads="1"/>
            </p:cNvSpPr>
            <p:nvPr/>
          </p:nvSpPr>
          <p:spPr bwMode="auto">
            <a:xfrm>
              <a:off x="187483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Rectangle 87"/>
            <p:cNvSpPr>
              <a:spLocks noChangeArrowheads="1"/>
            </p:cNvSpPr>
            <p:nvPr/>
          </p:nvSpPr>
          <p:spPr bwMode="auto">
            <a:xfrm>
              <a:off x="187483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Rectangle 88"/>
            <p:cNvSpPr>
              <a:spLocks noChangeArrowheads="1"/>
            </p:cNvSpPr>
            <p:nvPr/>
          </p:nvSpPr>
          <p:spPr bwMode="auto">
            <a:xfrm>
              <a:off x="187483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Rectangle 89"/>
            <p:cNvSpPr>
              <a:spLocks noChangeArrowheads="1"/>
            </p:cNvSpPr>
            <p:nvPr/>
          </p:nvSpPr>
          <p:spPr bwMode="auto">
            <a:xfrm>
              <a:off x="18589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Rectangle 90"/>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Rectangle 91"/>
            <p:cNvSpPr>
              <a:spLocks noChangeArrowheads="1"/>
            </p:cNvSpPr>
            <p:nvPr/>
          </p:nvSpPr>
          <p:spPr bwMode="auto">
            <a:xfrm>
              <a:off x="18589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Rectangle 92"/>
            <p:cNvSpPr>
              <a:spLocks noChangeArrowheads="1"/>
            </p:cNvSpPr>
            <p:nvPr/>
          </p:nvSpPr>
          <p:spPr bwMode="auto">
            <a:xfrm>
              <a:off x="18589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Rectangle 93"/>
            <p:cNvSpPr>
              <a:spLocks noChangeArrowheads="1"/>
            </p:cNvSpPr>
            <p:nvPr/>
          </p:nvSpPr>
          <p:spPr bwMode="auto">
            <a:xfrm>
              <a:off x="18589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Rectangle 94"/>
            <p:cNvSpPr>
              <a:spLocks noChangeArrowheads="1"/>
            </p:cNvSpPr>
            <p:nvPr/>
          </p:nvSpPr>
          <p:spPr bwMode="auto">
            <a:xfrm>
              <a:off x="18589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Rectangle 95"/>
            <p:cNvSpPr>
              <a:spLocks noChangeArrowheads="1"/>
            </p:cNvSpPr>
            <p:nvPr/>
          </p:nvSpPr>
          <p:spPr bwMode="auto">
            <a:xfrm>
              <a:off x="189388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Rectangle 96"/>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Rectangle 97"/>
            <p:cNvSpPr>
              <a:spLocks noChangeArrowheads="1"/>
            </p:cNvSpPr>
            <p:nvPr/>
          </p:nvSpPr>
          <p:spPr bwMode="auto">
            <a:xfrm>
              <a:off x="189388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Rectangle 98"/>
            <p:cNvSpPr>
              <a:spLocks noChangeArrowheads="1"/>
            </p:cNvSpPr>
            <p:nvPr/>
          </p:nvSpPr>
          <p:spPr bwMode="auto">
            <a:xfrm>
              <a:off x="189388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Rectangle 99"/>
            <p:cNvSpPr>
              <a:spLocks noChangeArrowheads="1"/>
            </p:cNvSpPr>
            <p:nvPr/>
          </p:nvSpPr>
          <p:spPr bwMode="auto">
            <a:xfrm>
              <a:off x="189388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Rectangle 100"/>
            <p:cNvSpPr>
              <a:spLocks noChangeArrowheads="1"/>
            </p:cNvSpPr>
            <p:nvPr/>
          </p:nvSpPr>
          <p:spPr bwMode="auto">
            <a:xfrm>
              <a:off x="189388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Rectangle 101"/>
            <p:cNvSpPr>
              <a:spLocks noChangeArrowheads="1"/>
            </p:cNvSpPr>
            <p:nvPr/>
          </p:nvSpPr>
          <p:spPr bwMode="auto">
            <a:xfrm>
              <a:off x="19812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Rectangle 102"/>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Rectangle 103"/>
            <p:cNvSpPr>
              <a:spLocks noChangeArrowheads="1"/>
            </p:cNvSpPr>
            <p:nvPr/>
          </p:nvSpPr>
          <p:spPr bwMode="auto">
            <a:xfrm>
              <a:off x="19812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Rectangle 104"/>
            <p:cNvSpPr>
              <a:spLocks noChangeArrowheads="1"/>
            </p:cNvSpPr>
            <p:nvPr/>
          </p:nvSpPr>
          <p:spPr bwMode="auto">
            <a:xfrm>
              <a:off x="19812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 name="Rectangle 105"/>
            <p:cNvSpPr>
              <a:spLocks noChangeArrowheads="1"/>
            </p:cNvSpPr>
            <p:nvPr/>
          </p:nvSpPr>
          <p:spPr bwMode="auto">
            <a:xfrm>
              <a:off x="19812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 name="Rectangle 106"/>
            <p:cNvSpPr>
              <a:spLocks noChangeArrowheads="1"/>
            </p:cNvSpPr>
            <p:nvPr/>
          </p:nvSpPr>
          <p:spPr bwMode="auto">
            <a:xfrm>
              <a:off x="19812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Rectangle 107"/>
            <p:cNvSpPr>
              <a:spLocks noChangeArrowheads="1"/>
            </p:cNvSpPr>
            <p:nvPr/>
          </p:nvSpPr>
          <p:spPr bwMode="auto">
            <a:xfrm>
              <a:off x="194627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Rectangle 108"/>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Rectangle 109"/>
            <p:cNvSpPr>
              <a:spLocks noChangeArrowheads="1"/>
            </p:cNvSpPr>
            <p:nvPr/>
          </p:nvSpPr>
          <p:spPr bwMode="auto">
            <a:xfrm>
              <a:off x="194627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Rectangle 110"/>
            <p:cNvSpPr>
              <a:spLocks noChangeArrowheads="1"/>
            </p:cNvSpPr>
            <p:nvPr/>
          </p:nvSpPr>
          <p:spPr bwMode="auto">
            <a:xfrm>
              <a:off x="194627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Rectangle 111"/>
            <p:cNvSpPr>
              <a:spLocks noChangeArrowheads="1"/>
            </p:cNvSpPr>
            <p:nvPr/>
          </p:nvSpPr>
          <p:spPr bwMode="auto">
            <a:xfrm>
              <a:off x="194627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Rectangle 112"/>
            <p:cNvSpPr>
              <a:spLocks noChangeArrowheads="1"/>
            </p:cNvSpPr>
            <p:nvPr/>
          </p:nvSpPr>
          <p:spPr bwMode="auto">
            <a:xfrm>
              <a:off x="194627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Rectangle 113"/>
            <p:cNvSpPr>
              <a:spLocks noChangeArrowheads="1"/>
            </p:cNvSpPr>
            <p:nvPr/>
          </p:nvSpPr>
          <p:spPr bwMode="auto">
            <a:xfrm>
              <a:off x="19288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Rectangle 114"/>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Rectangle 115"/>
            <p:cNvSpPr>
              <a:spLocks noChangeArrowheads="1"/>
            </p:cNvSpPr>
            <p:nvPr/>
          </p:nvSpPr>
          <p:spPr bwMode="auto">
            <a:xfrm>
              <a:off x="19288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Rectangle 116"/>
            <p:cNvSpPr>
              <a:spLocks noChangeArrowheads="1"/>
            </p:cNvSpPr>
            <p:nvPr/>
          </p:nvSpPr>
          <p:spPr bwMode="auto">
            <a:xfrm>
              <a:off x="19288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Rectangle 117"/>
            <p:cNvSpPr>
              <a:spLocks noChangeArrowheads="1"/>
            </p:cNvSpPr>
            <p:nvPr/>
          </p:nvSpPr>
          <p:spPr bwMode="auto">
            <a:xfrm>
              <a:off x="19288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Rectangle 118"/>
            <p:cNvSpPr>
              <a:spLocks noChangeArrowheads="1"/>
            </p:cNvSpPr>
            <p:nvPr/>
          </p:nvSpPr>
          <p:spPr bwMode="auto">
            <a:xfrm>
              <a:off x="19288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Rectangle 119"/>
            <p:cNvSpPr>
              <a:spLocks noChangeArrowheads="1"/>
            </p:cNvSpPr>
            <p:nvPr/>
          </p:nvSpPr>
          <p:spPr bwMode="auto">
            <a:xfrm>
              <a:off x="19637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Rectangle 120"/>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Rectangle 121"/>
            <p:cNvSpPr>
              <a:spLocks noChangeArrowheads="1"/>
            </p:cNvSpPr>
            <p:nvPr/>
          </p:nvSpPr>
          <p:spPr bwMode="auto">
            <a:xfrm>
              <a:off x="19637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Rectangle 122"/>
            <p:cNvSpPr>
              <a:spLocks noChangeArrowheads="1"/>
            </p:cNvSpPr>
            <p:nvPr/>
          </p:nvSpPr>
          <p:spPr bwMode="auto">
            <a:xfrm>
              <a:off x="19637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Rectangle 123"/>
            <p:cNvSpPr>
              <a:spLocks noChangeArrowheads="1"/>
            </p:cNvSpPr>
            <p:nvPr/>
          </p:nvSpPr>
          <p:spPr bwMode="auto">
            <a:xfrm>
              <a:off x="19637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Rectangle 124"/>
            <p:cNvSpPr>
              <a:spLocks noChangeArrowheads="1"/>
            </p:cNvSpPr>
            <p:nvPr/>
          </p:nvSpPr>
          <p:spPr bwMode="auto">
            <a:xfrm>
              <a:off x="19637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Rectangle 125"/>
            <p:cNvSpPr>
              <a:spLocks noChangeArrowheads="1"/>
            </p:cNvSpPr>
            <p:nvPr/>
          </p:nvSpPr>
          <p:spPr bwMode="auto">
            <a:xfrm>
              <a:off x="2052638"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Rectangle 126"/>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Rectangle 127"/>
            <p:cNvSpPr>
              <a:spLocks noChangeArrowheads="1"/>
            </p:cNvSpPr>
            <p:nvPr/>
          </p:nvSpPr>
          <p:spPr bwMode="auto">
            <a:xfrm>
              <a:off x="2052638"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 name="Rectangle 128"/>
            <p:cNvSpPr>
              <a:spLocks noChangeArrowheads="1"/>
            </p:cNvSpPr>
            <p:nvPr/>
          </p:nvSpPr>
          <p:spPr bwMode="auto">
            <a:xfrm>
              <a:off x="2052638"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Rectangle 129"/>
            <p:cNvSpPr>
              <a:spLocks noChangeArrowheads="1"/>
            </p:cNvSpPr>
            <p:nvPr/>
          </p:nvSpPr>
          <p:spPr bwMode="auto">
            <a:xfrm>
              <a:off x="2052638"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Rectangle 130"/>
            <p:cNvSpPr>
              <a:spLocks noChangeArrowheads="1"/>
            </p:cNvSpPr>
            <p:nvPr/>
          </p:nvSpPr>
          <p:spPr bwMode="auto">
            <a:xfrm>
              <a:off x="2052638"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 name="Rectangle 131"/>
            <p:cNvSpPr>
              <a:spLocks noChangeArrowheads="1"/>
            </p:cNvSpPr>
            <p:nvPr/>
          </p:nvSpPr>
          <p:spPr bwMode="auto">
            <a:xfrm>
              <a:off x="201771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 name="Rectangle 132"/>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 name="Rectangle 133"/>
            <p:cNvSpPr>
              <a:spLocks noChangeArrowheads="1"/>
            </p:cNvSpPr>
            <p:nvPr/>
          </p:nvSpPr>
          <p:spPr bwMode="auto">
            <a:xfrm>
              <a:off x="201771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Rectangle 134"/>
            <p:cNvSpPr>
              <a:spLocks noChangeArrowheads="1"/>
            </p:cNvSpPr>
            <p:nvPr/>
          </p:nvSpPr>
          <p:spPr bwMode="auto">
            <a:xfrm>
              <a:off x="201771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 name="Rectangle 135"/>
            <p:cNvSpPr>
              <a:spLocks noChangeArrowheads="1"/>
            </p:cNvSpPr>
            <p:nvPr/>
          </p:nvSpPr>
          <p:spPr bwMode="auto">
            <a:xfrm>
              <a:off x="201771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136"/>
            <p:cNvSpPr>
              <a:spLocks noChangeArrowheads="1"/>
            </p:cNvSpPr>
            <p:nvPr/>
          </p:nvSpPr>
          <p:spPr bwMode="auto">
            <a:xfrm>
              <a:off x="201771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Rectangle 137"/>
            <p:cNvSpPr>
              <a:spLocks noChangeArrowheads="1"/>
            </p:cNvSpPr>
            <p:nvPr/>
          </p:nvSpPr>
          <p:spPr bwMode="auto">
            <a:xfrm>
              <a:off x="1998663"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Rectangle 138"/>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Rectangle 139"/>
            <p:cNvSpPr>
              <a:spLocks noChangeArrowheads="1"/>
            </p:cNvSpPr>
            <p:nvPr/>
          </p:nvSpPr>
          <p:spPr bwMode="auto">
            <a:xfrm>
              <a:off x="1998663"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 name="Rectangle 140"/>
            <p:cNvSpPr>
              <a:spLocks noChangeArrowheads="1"/>
            </p:cNvSpPr>
            <p:nvPr/>
          </p:nvSpPr>
          <p:spPr bwMode="auto">
            <a:xfrm>
              <a:off x="1998663"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Rectangle 141"/>
            <p:cNvSpPr>
              <a:spLocks noChangeArrowheads="1"/>
            </p:cNvSpPr>
            <p:nvPr/>
          </p:nvSpPr>
          <p:spPr bwMode="auto">
            <a:xfrm>
              <a:off x="1998663"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Rectangle 142"/>
            <p:cNvSpPr>
              <a:spLocks noChangeArrowheads="1"/>
            </p:cNvSpPr>
            <p:nvPr/>
          </p:nvSpPr>
          <p:spPr bwMode="auto">
            <a:xfrm>
              <a:off x="1998663"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Rectangle 143"/>
            <p:cNvSpPr>
              <a:spLocks noChangeArrowheads="1"/>
            </p:cNvSpPr>
            <p:nvPr/>
          </p:nvSpPr>
          <p:spPr bwMode="auto">
            <a:xfrm>
              <a:off x="20335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Rectangle 144"/>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Rectangle 145"/>
            <p:cNvSpPr>
              <a:spLocks noChangeArrowheads="1"/>
            </p:cNvSpPr>
            <p:nvPr/>
          </p:nvSpPr>
          <p:spPr bwMode="auto">
            <a:xfrm>
              <a:off x="20335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Rectangle 146"/>
            <p:cNvSpPr>
              <a:spLocks noChangeArrowheads="1"/>
            </p:cNvSpPr>
            <p:nvPr/>
          </p:nvSpPr>
          <p:spPr bwMode="auto">
            <a:xfrm>
              <a:off x="20335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 name="Rectangle 147"/>
            <p:cNvSpPr>
              <a:spLocks noChangeArrowheads="1"/>
            </p:cNvSpPr>
            <p:nvPr/>
          </p:nvSpPr>
          <p:spPr bwMode="auto">
            <a:xfrm>
              <a:off x="20335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Rectangle 148"/>
            <p:cNvSpPr>
              <a:spLocks noChangeArrowheads="1"/>
            </p:cNvSpPr>
            <p:nvPr/>
          </p:nvSpPr>
          <p:spPr bwMode="auto">
            <a:xfrm>
              <a:off x="20335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Rectangle 149"/>
            <p:cNvSpPr>
              <a:spLocks noChangeArrowheads="1"/>
            </p:cNvSpPr>
            <p:nvPr/>
          </p:nvSpPr>
          <p:spPr bwMode="auto">
            <a:xfrm>
              <a:off x="2122488" y="3468688"/>
              <a:ext cx="4763"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 name="Rectangle 150"/>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Rectangle 151"/>
            <p:cNvSpPr>
              <a:spLocks noChangeArrowheads="1"/>
            </p:cNvSpPr>
            <p:nvPr/>
          </p:nvSpPr>
          <p:spPr bwMode="auto">
            <a:xfrm>
              <a:off x="2122488" y="3468688"/>
              <a:ext cx="4763"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 name="Rectangle 152"/>
            <p:cNvSpPr>
              <a:spLocks noChangeArrowheads="1"/>
            </p:cNvSpPr>
            <p:nvPr/>
          </p:nvSpPr>
          <p:spPr bwMode="auto">
            <a:xfrm>
              <a:off x="2122488" y="3468688"/>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 name="Rectangle 153"/>
            <p:cNvSpPr>
              <a:spLocks noChangeArrowheads="1"/>
            </p:cNvSpPr>
            <p:nvPr/>
          </p:nvSpPr>
          <p:spPr bwMode="auto">
            <a:xfrm>
              <a:off x="2122488" y="3455988"/>
              <a:ext cx="4763"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 name="Rectangle 154"/>
            <p:cNvSpPr>
              <a:spLocks noChangeArrowheads="1"/>
            </p:cNvSpPr>
            <p:nvPr/>
          </p:nvSpPr>
          <p:spPr bwMode="auto">
            <a:xfrm>
              <a:off x="2122488" y="3455988"/>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 name="Rectangle 155"/>
            <p:cNvSpPr>
              <a:spLocks noChangeArrowheads="1"/>
            </p:cNvSpPr>
            <p:nvPr/>
          </p:nvSpPr>
          <p:spPr bwMode="auto">
            <a:xfrm>
              <a:off x="2087563"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 name="Rectangle 156"/>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 name="Rectangle 157"/>
            <p:cNvSpPr>
              <a:spLocks noChangeArrowheads="1"/>
            </p:cNvSpPr>
            <p:nvPr/>
          </p:nvSpPr>
          <p:spPr bwMode="auto">
            <a:xfrm>
              <a:off x="2087563"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 name="Rectangle 158"/>
            <p:cNvSpPr>
              <a:spLocks noChangeArrowheads="1"/>
            </p:cNvSpPr>
            <p:nvPr/>
          </p:nvSpPr>
          <p:spPr bwMode="auto">
            <a:xfrm>
              <a:off x="2087563"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Rectangle 159"/>
            <p:cNvSpPr>
              <a:spLocks noChangeArrowheads="1"/>
            </p:cNvSpPr>
            <p:nvPr/>
          </p:nvSpPr>
          <p:spPr bwMode="auto">
            <a:xfrm>
              <a:off x="2087563"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 name="Rectangle 160"/>
            <p:cNvSpPr>
              <a:spLocks noChangeArrowheads="1"/>
            </p:cNvSpPr>
            <p:nvPr/>
          </p:nvSpPr>
          <p:spPr bwMode="auto">
            <a:xfrm>
              <a:off x="2087563"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 name="Rectangle 161"/>
            <p:cNvSpPr>
              <a:spLocks noChangeArrowheads="1"/>
            </p:cNvSpPr>
            <p:nvPr/>
          </p:nvSpPr>
          <p:spPr bwMode="auto">
            <a:xfrm>
              <a:off x="2070101"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Rectangle 162"/>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Rectangle 163"/>
            <p:cNvSpPr>
              <a:spLocks noChangeArrowheads="1"/>
            </p:cNvSpPr>
            <p:nvPr/>
          </p:nvSpPr>
          <p:spPr bwMode="auto">
            <a:xfrm>
              <a:off x="2070101"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 name="Rectangle 164"/>
            <p:cNvSpPr>
              <a:spLocks noChangeArrowheads="1"/>
            </p:cNvSpPr>
            <p:nvPr/>
          </p:nvSpPr>
          <p:spPr bwMode="auto">
            <a:xfrm>
              <a:off x="2070101"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Rectangle 165"/>
            <p:cNvSpPr>
              <a:spLocks noChangeArrowheads="1"/>
            </p:cNvSpPr>
            <p:nvPr/>
          </p:nvSpPr>
          <p:spPr bwMode="auto">
            <a:xfrm>
              <a:off x="2070101"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 name="Rectangle 166"/>
            <p:cNvSpPr>
              <a:spLocks noChangeArrowheads="1"/>
            </p:cNvSpPr>
            <p:nvPr/>
          </p:nvSpPr>
          <p:spPr bwMode="auto">
            <a:xfrm>
              <a:off x="2070101"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 name="Rectangle 167"/>
            <p:cNvSpPr>
              <a:spLocks noChangeArrowheads="1"/>
            </p:cNvSpPr>
            <p:nvPr/>
          </p:nvSpPr>
          <p:spPr bwMode="auto">
            <a:xfrm>
              <a:off x="2105026" y="3468688"/>
              <a:ext cx="3175" cy="1588"/>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 name="Rectangle 168"/>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 name="Rectangle 169"/>
            <p:cNvSpPr>
              <a:spLocks noChangeArrowheads="1"/>
            </p:cNvSpPr>
            <p:nvPr/>
          </p:nvSpPr>
          <p:spPr bwMode="auto">
            <a:xfrm>
              <a:off x="2105026" y="3468688"/>
              <a:ext cx="3175" cy="1588"/>
            </a:xfrm>
            <a:prstGeom prst="rect">
              <a:avLst/>
            </a:prstGeom>
            <a:solidFill>
              <a:srgbClr val="847A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Rectangle 170"/>
            <p:cNvSpPr>
              <a:spLocks noChangeArrowheads="1"/>
            </p:cNvSpPr>
            <p:nvPr/>
          </p:nvSpPr>
          <p:spPr bwMode="auto">
            <a:xfrm>
              <a:off x="2105026" y="3468688"/>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 name="Rectangle 171"/>
            <p:cNvSpPr>
              <a:spLocks noChangeArrowheads="1"/>
            </p:cNvSpPr>
            <p:nvPr/>
          </p:nvSpPr>
          <p:spPr bwMode="auto">
            <a:xfrm>
              <a:off x="2105026" y="3455988"/>
              <a:ext cx="3175" cy="12700"/>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 name="Rectangle 172"/>
            <p:cNvSpPr>
              <a:spLocks noChangeArrowheads="1"/>
            </p:cNvSpPr>
            <p:nvPr/>
          </p:nvSpPr>
          <p:spPr bwMode="auto">
            <a:xfrm>
              <a:off x="2105026" y="3455988"/>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 name="Rectangle 173"/>
            <p:cNvSpPr>
              <a:spLocks noChangeArrowheads="1"/>
            </p:cNvSpPr>
            <p:nvPr/>
          </p:nvSpPr>
          <p:spPr bwMode="auto">
            <a:xfrm>
              <a:off x="2154238" y="34353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 name="Rectangle 174"/>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 name="Rectangle 175"/>
            <p:cNvSpPr>
              <a:spLocks noChangeArrowheads="1"/>
            </p:cNvSpPr>
            <p:nvPr/>
          </p:nvSpPr>
          <p:spPr bwMode="auto">
            <a:xfrm>
              <a:off x="2154238" y="34353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 name="Rectangle 176"/>
            <p:cNvSpPr>
              <a:spLocks noChangeArrowheads="1"/>
            </p:cNvSpPr>
            <p:nvPr/>
          </p:nvSpPr>
          <p:spPr bwMode="auto">
            <a:xfrm>
              <a:off x="2154238" y="34353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Rectangle 177"/>
            <p:cNvSpPr>
              <a:spLocks noChangeArrowheads="1"/>
            </p:cNvSpPr>
            <p:nvPr/>
          </p:nvSpPr>
          <p:spPr bwMode="auto">
            <a:xfrm>
              <a:off x="2141538" y="34353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Rectangle 178"/>
            <p:cNvSpPr>
              <a:spLocks noChangeArrowheads="1"/>
            </p:cNvSpPr>
            <p:nvPr/>
          </p:nvSpPr>
          <p:spPr bwMode="auto">
            <a:xfrm>
              <a:off x="2141538" y="34353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 name="Rectangle 179"/>
            <p:cNvSpPr>
              <a:spLocks noChangeArrowheads="1"/>
            </p:cNvSpPr>
            <p:nvPr/>
          </p:nvSpPr>
          <p:spPr bwMode="auto">
            <a:xfrm>
              <a:off x="2154238" y="336550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Rectangle 180"/>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Rectangle 181"/>
            <p:cNvSpPr>
              <a:spLocks noChangeArrowheads="1"/>
            </p:cNvSpPr>
            <p:nvPr/>
          </p:nvSpPr>
          <p:spPr bwMode="auto">
            <a:xfrm>
              <a:off x="2154238" y="336550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 name="Rectangle 182"/>
            <p:cNvSpPr>
              <a:spLocks noChangeArrowheads="1"/>
            </p:cNvSpPr>
            <p:nvPr/>
          </p:nvSpPr>
          <p:spPr bwMode="auto">
            <a:xfrm>
              <a:off x="2154238" y="336550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 name="Rectangle 183"/>
            <p:cNvSpPr>
              <a:spLocks noChangeArrowheads="1"/>
            </p:cNvSpPr>
            <p:nvPr/>
          </p:nvSpPr>
          <p:spPr bwMode="auto">
            <a:xfrm>
              <a:off x="2141538" y="336550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Rectangle 184"/>
            <p:cNvSpPr>
              <a:spLocks noChangeArrowheads="1"/>
            </p:cNvSpPr>
            <p:nvPr/>
          </p:nvSpPr>
          <p:spPr bwMode="auto">
            <a:xfrm>
              <a:off x="2141538" y="336550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Rectangle 185"/>
            <p:cNvSpPr>
              <a:spLocks noChangeArrowheads="1"/>
            </p:cNvSpPr>
            <p:nvPr/>
          </p:nvSpPr>
          <p:spPr bwMode="auto">
            <a:xfrm>
              <a:off x="2154238" y="340042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 name="Rectangle 186"/>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 name="Rectangle 187"/>
            <p:cNvSpPr>
              <a:spLocks noChangeArrowheads="1"/>
            </p:cNvSpPr>
            <p:nvPr/>
          </p:nvSpPr>
          <p:spPr bwMode="auto">
            <a:xfrm>
              <a:off x="2154238" y="340042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 name="Rectangle 188"/>
            <p:cNvSpPr>
              <a:spLocks noChangeArrowheads="1"/>
            </p:cNvSpPr>
            <p:nvPr/>
          </p:nvSpPr>
          <p:spPr bwMode="auto">
            <a:xfrm>
              <a:off x="2154238" y="340042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 name="Rectangle 189"/>
            <p:cNvSpPr>
              <a:spLocks noChangeArrowheads="1"/>
            </p:cNvSpPr>
            <p:nvPr/>
          </p:nvSpPr>
          <p:spPr bwMode="auto">
            <a:xfrm>
              <a:off x="2141538" y="340042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 name="Rectangle 190"/>
            <p:cNvSpPr>
              <a:spLocks noChangeArrowheads="1"/>
            </p:cNvSpPr>
            <p:nvPr/>
          </p:nvSpPr>
          <p:spPr bwMode="auto">
            <a:xfrm>
              <a:off x="2141538" y="340042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 name="Rectangle 191"/>
            <p:cNvSpPr>
              <a:spLocks noChangeArrowheads="1"/>
            </p:cNvSpPr>
            <p:nvPr/>
          </p:nvSpPr>
          <p:spPr bwMode="auto">
            <a:xfrm>
              <a:off x="2154238" y="34194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 name="Rectangle 192"/>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 name="Rectangle 193"/>
            <p:cNvSpPr>
              <a:spLocks noChangeArrowheads="1"/>
            </p:cNvSpPr>
            <p:nvPr/>
          </p:nvSpPr>
          <p:spPr bwMode="auto">
            <a:xfrm>
              <a:off x="2154238" y="34194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 name="Rectangle 194"/>
            <p:cNvSpPr>
              <a:spLocks noChangeArrowheads="1"/>
            </p:cNvSpPr>
            <p:nvPr/>
          </p:nvSpPr>
          <p:spPr bwMode="auto">
            <a:xfrm>
              <a:off x="2154238" y="34194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 name="Rectangle 195"/>
            <p:cNvSpPr>
              <a:spLocks noChangeArrowheads="1"/>
            </p:cNvSpPr>
            <p:nvPr/>
          </p:nvSpPr>
          <p:spPr bwMode="auto">
            <a:xfrm>
              <a:off x="2141538" y="34194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 name="Rectangle 196"/>
            <p:cNvSpPr>
              <a:spLocks noChangeArrowheads="1"/>
            </p:cNvSpPr>
            <p:nvPr/>
          </p:nvSpPr>
          <p:spPr bwMode="auto">
            <a:xfrm>
              <a:off x="2141538" y="34194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 name="Rectangle 197"/>
            <p:cNvSpPr>
              <a:spLocks noChangeArrowheads="1"/>
            </p:cNvSpPr>
            <p:nvPr/>
          </p:nvSpPr>
          <p:spPr bwMode="auto">
            <a:xfrm>
              <a:off x="2154238" y="33829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 name="Rectangle 198"/>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 name="Rectangle 199"/>
            <p:cNvSpPr>
              <a:spLocks noChangeArrowheads="1"/>
            </p:cNvSpPr>
            <p:nvPr/>
          </p:nvSpPr>
          <p:spPr bwMode="auto">
            <a:xfrm>
              <a:off x="2154238" y="33829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 name="Rectangle 200"/>
            <p:cNvSpPr>
              <a:spLocks noChangeArrowheads="1"/>
            </p:cNvSpPr>
            <p:nvPr/>
          </p:nvSpPr>
          <p:spPr bwMode="auto">
            <a:xfrm>
              <a:off x="2154238" y="33829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 name="Rectangle 201"/>
            <p:cNvSpPr>
              <a:spLocks noChangeArrowheads="1"/>
            </p:cNvSpPr>
            <p:nvPr/>
          </p:nvSpPr>
          <p:spPr bwMode="auto">
            <a:xfrm>
              <a:off x="2141538" y="33829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Rectangle 202"/>
            <p:cNvSpPr>
              <a:spLocks noChangeArrowheads="1"/>
            </p:cNvSpPr>
            <p:nvPr/>
          </p:nvSpPr>
          <p:spPr bwMode="auto">
            <a:xfrm>
              <a:off x="2141538" y="33829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 name="Rectangle 203"/>
            <p:cNvSpPr>
              <a:spLocks noChangeArrowheads="1"/>
            </p:cNvSpPr>
            <p:nvPr/>
          </p:nvSpPr>
          <p:spPr bwMode="auto">
            <a:xfrm>
              <a:off x="2154238" y="329565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 name="Rectangle 204"/>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 name="Rectangle 205"/>
            <p:cNvSpPr>
              <a:spLocks noChangeArrowheads="1"/>
            </p:cNvSpPr>
            <p:nvPr/>
          </p:nvSpPr>
          <p:spPr bwMode="auto">
            <a:xfrm>
              <a:off x="2154238" y="329565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 name="Rectangle 206"/>
            <p:cNvSpPr>
              <a:spLocks noChangeArrowheads="1"/>
            </p:cNvSpPr>
            <p:nvPr/>
          </p:nvSpPr>
          <p:spPr bwMode="auto">
            <a:xfrm>
              <a:off x="2154238" y="329565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 name="Rectangle 207"/>
            <p:cNvSpPr>
              <a:spLocks noChangeArrowheads="1"/>
            </p:cNvSpPr>
            <p:nvPr/>
          </p:nvSpPr>
          <p:spPr bwMode="auto">
            <a:xfrm>
              <a:off x="2141538" y="329565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 name="Rectangle 209"/>
            <p:cNvSpPr>
              <a:spLocks noChangeArrowheads="1"/>
            </p:cNvSpPr>
            <p:nvPr/>
          </p:nvSpPr>
          <p:spPr bwMode="auto">
            <a:xfrm>
              <a:off x="2141538" y="329565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 name="Rectangle 210"/>
            <p:cNvSpPr>
              <a:spLocks noChangeArrowheads="1"/>
            </p:cNvSpPr>
            <p:nvPr/>
          </p:nvSpPr>
          <p:spPr bwMode="auto">
            <a:xfrm>
              <a:off x="2154238" y="333057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 name="Rectangle 211"/>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 name="Rectangle 212"/>
            <p:cNvSpPr>
              <a:spLocks noChangeArrowheads="1"/>
            </p:cNvSpPr>
            <p:nvPr/>
          </p:nvSpPr>
          <p:spPr bwMode="auto">
            <a:xfrm>
              <a:off x="2154238" y="333057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 name="Rectangle 213"/>
            <p:cNvSpPr>
              <a:spLocks noChangeArrowheads="1"/>
            </p:cNvSpPr>
            <p:nvPr/>
          </p:nvSpPr>
          <p:spPr bwMode="auto">
            <a:xfrm>
              <a:off x="2154238" y="333057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 name="Rectangle 214"/>
            <p:cNvSpPr>
              <a:spLocks noChangeArrowheads="1"/>
            </p:cNvSpPr>
            <p:nvPr/>
          </p:nvSpPr>
          <p:spPr bwMode="auto">
            <a:xfrm>
              <a:off x="2141538" y="333057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 name="Rectangle 215"/>
            <p:cNvSpPr>
              <a:spLocks noChangeArrowheads="1"/>
            </p:cNvSpPr>
            <p:nvPr/>
          </p:nvSpPr>
          <p:spPr bwMode="auto">
            <a:xfrm>
              <a:off x="2141538" y="333057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 name="Rectangle 216"/>
            <p:cNvSpPr>
              <a:spLocks noChangeArrowheads="1"/>
            </p:cNvSpPr>
            <p:nvPr/>
          </p:nvSpPr>
          <p:spPr bwMode="auto">
            <a:xfrm>
              <a:off x="2154238" y="33480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 name="Rectangle 217"/>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 name="Rectangle 218"/>
            <p:cNvSpPr>
              <a:spLocks noChangeArrowheads="1"/>
            </p:cNvSpPr>
            <p:nvPr/>
          </p:nvSpPr>
          <p:spPr bwMode="auto">
            <a:xfrm>
              <a:off x="2154238" y="33480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 name="Rectangle 219"/>
            <p:cNvSpPr>
              <a:spLocks noChangeArrowheads="1"/>
            </p:cNvSpPr>
            <p:nvPr/>
          </p:nvSpPr>
          <p:spPr bwMode="auto">
            <a:xfrm>
              <a:off x="2154238" y="33480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Rectangle 220"/>
            <p:cNvSpPr>
              <a:spLocks noChangeArrowheads="1"/>
            </p:cNvSpPr>
            <p:nvPr/>
          </p:nvSpPr>
          <p:spPr bwMode="auto">
            <a:xfrm>
              <a:off x="2141538" y="334803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Rectangle 221"/>
            <p:cNvSpPr>
              <a:spLocks noChangeArrowheads="1"/>
            </p:cNvSpPr>
            <p:nvPr/>
          </p:nvSpPr>
          <p:spPr bwMode="auto">
            <a:xfrm>
              <a:off x="2141538" y="334803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Rectangle 222"/>
            <p:cNvSpPr>
              <a:spLocks noChangeArrowheads="1"/>
            </p:cNvSpPr>
            <p:nvPr/>
          </p:nvSpPr>
          <p:spPr bwMode="auto">
            <a:xfrm>
              <a:off x="2154238" y="33131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Rectangle 223"/>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Rectangle 224"/>
            <p:cNvSpPr>
              <a:spLocks noChangeArrowheads="1"/>
            </p:cNvSpPr>
            <p:nvPr/>
          </p:nvSpPr>
          <p:spPr bwMode="auto">
            <a:xfrm>
              <a:off x="2154238" y="33131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 name="Rectangle 225"/>
            <p:cNvSpPr>
              <a:spLocks noChangeArrowheads="1"/>
            </p:cNvSpPr>
            <p:nvPr/>
          </p:nvSpPr>
          <p:spPr bwMode="auto">
            <a:xfrm>
              <a:off x="2154238" y="33131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 name="Rectangle 226"/>
            <p:cNvSpPr>
              <a:spLocks noChangeArrowheads="1"/>
            </p:cNvSpPr>
            <p:nvPr/>
          </p:nvSpPr>
          <p:spPr bwMode="auto">
            <a:xfrm>
              <a:off x="2141538" y="33131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 name="Rectangle 227"/>
            <p:cNvSpPr>
              <a:spLocks noChangeArrowheads="1"/>
            </p:cNvSpPr>
            <p:nvPr/>
          </p:nvSpPr>
          <p:spPr bwMode="auto">
            <a:xfrm>
              <a:off x="2141538" y="33131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Rectangle 228"/>
            <p:cNvSpPr>
              <a:spLocks noChangeArrowheads="1"/>
            </p:cNvSpPr>
            <p:nvPr/>
          </p:nvSpPr>
          <p:spPr bwMode="auto">
            <a:xfrm>
              <a:off x="2154238" y="322421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 name="Rectangle 229"/>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 name="Rectangle 230"/>
            <p:cNvSpPr>
              <a:spLocks noChangeArrowheads="1"/>
            </p:cNvSpPr>
            <p:nvPr/>
          </p:nvSpPr>
          <p:spPr bwMode="auto">
            <a:xfrm>
              <a:off x="2154238" y="322421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 name="Rectangle 231"/>
            <p:cNvSpPr>
              <a:spLocks noChangeArrowheads="1"/>
            </p:cNvSpPr>
            <p:nvPr/>
          </p:nvSpPr>
          <p:spPr bwMode="auto">
            <a:xfrm>
              <a:off x="2154238" y="322421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Rectangle 232"/>
            <p:cNvSpPr>
              <a:spLocks noChangeArrowheads="1"/>
            </p:cNvSpPr>
            <p:nvPr/>
          </p:nvSpPr>
          <p:spPr bwMode="auto">
            <a:xfrm>
              <a:off x="2141538" y="322421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 name="Rectangle 233"/>
            <p:cNvSpPr>
              <a:spLocks noChangeArrowheads="1"/>
            </p:cNvSpPr>
            <p:nvPr/>
          </p:nvSpPr>
          <p:spPr bwMode="auto">
            <a:xfrm>
              <a:off x="2141538" y="322421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 name="Rectangle 234"/>
            <p:cNvSpPr>
              <a:spLocks noChangeArrowheads="1"/>
            </p:cNvSpPr>
            <p:nvPr/>
          </p:nvSpPr>
          <p:spPr bwMode="auto">
            <a:xfrm>
              <a:off x="2154238" y="32607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 name="Rectangle 235"/>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 name="Rectangle 236"/>
            <p:cNvSpPr>
              <a:spLocks noChangeArrowheads="1"/>
            </p:cNvSpPr>
            <p:nvPr/>
          </p:nvSpPr>
          <p:spPr bwMode="auto">
            <a:xfrm>
              <a:off x="2154238" y="32607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 name="Rectangle 237"/>
            <p:cNvSpPr>
              <a:spLocks noChangeArrowheads="1"/>
            </p:cNvSpPr>
            <p:nvPr/>
          </p:nvSpPr>
          <p:spPr bwMode="auto">
            <a:xfrm>
              <a:off x="2154238" y="32607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 name="Rectangle 238"/>
            <p:cNvSpPr>
              <a:spLocks noChangeArrowheads="1"/>
            </p:cNvSpPr>
            <p:nvPr/>
          </p:nvSpPr>
          <p:spPr bwMode="auto">
            <a:xfrm>
              <a:off x="2141538" y="32607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 name="Rectangle 239"/>
            <p:cNvSpPr>
              <a:spLocks noChangeArrowheads="1"/>
            </p:cNvSpPr>
            <p:nvPr/>
          </p:nvSpPr>
          <p:spPr bwMode="auto">
            <a:xfrm>
              <a:off x="2141538" y="32607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 name="Rectangle 240"/>
            <p:cNvSpPr>
              <a:spLocks noChangeArrowheads="1"/>
            </p:cNvSpPr>
            <p:nvPr/>
          </p:nvSpPr>
          <p:spPr bwMode="auto">
            <a:xfrm>
              <a:off x="2154238" y="3276601"/>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 name="Rectangle 241"/>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 name="Rectangle 242"/>
            <p:cNvSpPr>
              <a:spLocks noChangeArrowheads="1"/>
            </p:cNvSpPr>
            <p:nvPr/>
          </p:nvSpPr>
          <p:spPr bwMode="auto">
            <a:xfrm>
              <a:off x="2154238" y="3276601"/>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 name="Rectangle 243"/>
            <p:cNvSpPr>
              <a:spLocks noChangeArrowheads="1"/>
            </p:cNvSpPr>
            <p:nvPr/>
          </p:nvSpPr>
          <p:spPr bwMode="auto">
            <a:xfrm>
              <a:off x="2154238" y="327660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 name="Rectangle 244"/>
            <p:cNvSpPr>
              <a:spLocks noChangeArrowheads="1"/>
            </p:cNvSpPr>
            <p:nvPr/>
          </p:nvSpPr>
          <p:spPr bwMode="auto">
            <a:xfrm>
              <a:off x="2141538" y="3276601"/>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 name="Rectangle 245"/>
            <p:cNvSpPr>
              <a:spLocks noChangeArrowheads="1"/>
            </p:cNvSpPr>
            <p:nvPr/>
          </p:nvSpPr>
          <p:spPr bwMode="auto">
            <a:xfrm>
              <a:off x="2141538" y="3276601"/>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1" name="Rectangle 246"/>
            <p:cNvSpPr>
              <a:spLocks noChangeArrowheads="1"/>
            </p:cNvSpPr>
            <p:nvPr/>
          </p:nvSpPr>
          <p:spPr bwMode="auto">
            <a:xfrm>
              <a:off x="2154238" y="3241676"/>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2" name="Rectangle 247"/>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3" name="Rectangle 248"/>
            <p:cNvSpPr>
              <a:spLocks noChangeArrowheads="1"/>
            </p:cNvSpPr>
            <p:nvPr/>
          </p:nvSpPr>
          <p:spPr bwMode="auto">
            <a:xfrm>
              <a:off x="2154238" y="3241676"/>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4" name="Rectangle 249"/>
            <p:cNvSpPr>
              <a:spLocks noChangeArrowheads="1"/>
            </p:cNvSpPr>
            <p:nvPr/>
          </p:nvSpPr>
          <p:spPr bwMode="auto">
            <a:xfrm>
              <a:off x="2154238" y="3241676"/>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5" name="Rectangle 250"/>
            <p:cNvSpPr>
              <a:spLocks noChangeArrowheads="1"/>
            </p:cNvSpPr>
            <p:nvPr/>
          </p:nvSpPr>
          <p:spPr bwMode="auto">
            <a:xfrm>
              <a:off x="2141538" y="3241676"/>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6" name="Rectangle 251"/>
            <p:cNvSpPr>
              <a:spLocks noChangeArrowheads="1"/>
            </p:cNvSpPr>
            <p:nvPr/>
          </p:nvSpPr>
          <p:spPr bwMode="auto">
            <a:xfrm>
              <a:off x="2141538" y="3241676"/>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7" name="Rectangle 252"/>
            <p:cNvSpPr>
              <a:spLocks noChangeArrowheads="1"/>
            </p:cNvSpPr>
            <p:nvPr/>
          </p:nvSpPr>
          <p:spPr bwMode="auto">
            <a:xfrm>
              <a:off x="2154238" y="3154363"/>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8" name="Rectangle 253"/>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9" name="Rectangle 254"/>
            <p:cNvSpPr>
              <a:spLocks noChangeArrowheads="1"/>
            </p:cNvSpPr>
            <p:nvPr/>
          </p:nvSpPr>
          <p:spPr bwMode="auto">
            <a:xfrm>
              <a:off x="2154238" y="3154363"/>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0" name="Rectangle 255"/>
            <p:cNvSpPr>
              <a:spLocks noChangeArrowheads="1"/>
            </p:cNvSpPr>
            <p:nvPr/>
          </p:nvSpPr>
          <p:spPr bwMode="auto">
            <a:xfrm>
              <a:off x="2154238" y="3154363"/>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1" name="Rectangle 256"/>
            <p:cNvSpPr>
              <a:spLocks noChangeArrowheads="1"/>
            </p:cNvSpPr>
            <p:nvPr/>
          </p:nvSpPr>
          <p:spPr bwMode="auto">
            <a:xfrm>
              <a:off x="2141538" y="3154363"/>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2" name="Rectangle 257"/>
            <p:cNvSpPr>
              <a:spLocks noChangeArrowheads="1"/>
            </p:cNvSpPr>
            <p:nvPr/>
          </p:nvSpPr>
          <p:spPr bwMode="auto">
            <a:xfrm>
              <a:off x="2141538" y="3154363"/>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3" name="Rectangle 258"/>
            <p:cNvSpPr>
              <a:spLocks noChangeArrowheads="1"/>
            </p:cNvSpPr>
            <p:nvPr/>
          </p:nvSpPr>
          <p:spPr bwMode="auto">
            <a:xfrm>
              <a:off x="2154238" y="318928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4" name="Rectangle 259"/>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5" name="Rectangle 260"/>
            <p:cNvSpPr>
              <a:spLocks noChangeArrowheads="1"/>
            </p:cNvSpPr>
            <p:nvPr/>
          </p:nvSpPr>
          <p:spPr bwMode="auto">
            <a:xfrm>
              <a:off x="2154238" y="318928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6" name="Rectangle 261"/>
            <p:cNvSpPr>
              <a:spLocks noChangeArrowheads="1"/>
            </p:cNvSpPr>
            <p:nvPr/>
          </p:nvSpPr>
          <p:spPr bwMode="auto">
            <a:xfrm>
              <a:off x="2154238" y="318928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7" name="Rectangle 262"/>
            <p:cNvSpPr>
              <a:spLocks noChangeArrowheads="1"/>
            </p:cNvSpPr>
            <p:nvPr/>
          </p:nvSpPr>
          <p:spPr bwMode="auto">
            <a:xfrm>
              <a:off x="2141538" y="3189288"/>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8" name="Rectangle 263"/>
            <p:cNvSpPr>
              <a:spLocks noChangeArrowheads="1"/>
            </p:cNvSpPr>
            <p:nvPr/>
          </p:nvSpPr>
          <p:spPr bwMode="auto">
            <a:xfrm>
              <a:off x="2141538" y="3189288"/>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9" name="Rectangle 264"/>
            <p:cNvSpPr>
              <a:spLocks noChangeArrowheads="1"/>
            </p:cNvSpPr>
            <p:nvPr/>
          </p:nvSpPr>
          <p:spPr bwMode="auto">
            <a:xfrm>
              <a:off x="2154238" y="3206751"/>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0" name="Rectangle 265"/>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1" name="Rectangle 266"/>
            <p:cNvSpPr>
              <a:spLocks noChangeArrowheads="1"/>
            </p:cNvSpPr>
            <p:nvPr/>
          </p:nvSpPr>
          <p:spPr bwMode="auto">
            <a:xfrm>
              <a:off x="2154238" y="3206751"/>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2" name="Rectangle 267"/>
            <p:cNvSpPr>
              <a:spLocks noChangeArrowheads="1"/>
            </p:cNvSpPr>
            <p:nvPr/>
          </p:nvSpPr>
          <p:spPr bwMode="auto">
            <a:xfrm>
              <a:off x="2154238" y="3206751"/>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3" name="Rectangle 268"/>
            <p:cNvSpPr>
              <a:spLocks noChangeArrowheads="1"/>
            </p:cNvSpPr>
            <p:nvPr/>
          </p:nvSpPr>
          <p:spPr bwMode="auto">
            <a:xfrm>
              <a:off x="2141538" y="3206751"/>
              <a:ext cx="12700"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4" name="Rectangle 269"/>
            <p:cNvSpPr>
              <a:spLocks noChangeArrowheads="1"/>
            </p:cNvSpPr>
            <p:nvPr/>
          </p:nvSpPr>
          <p:spPr bwMode="auto">
            <a:xfrm>
              <a:off x="2141538" y="3206751"/>
              <a:ext cx="1270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5" name="Rectangle 270"/>
            <p:cNvSpPr>
              <a:spLocks noChangeArrowheads="1"/>
            </p:cNvSpPr>
            <p:nvPr/>
          </p:nvSpPr>
          <p:spPr bwMode="auto">
            <a:xfrm>
              <a:off x="2154238" y="3171826"/>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6" name="Rectangle 271"/>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7" name="Rectangle 272"/>
            <p:cNvSpPr>
              <a:spLocks noChangeArrowheads="1"/>
            </p:cNvSpPr>
            <p:nvPr/>
          </p:nvSpPr>
          <p:spPr bwMode="auto">
            <a:xfrm>
              <a:off x="2154238" y="3171826"/>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8" name="Rectangle 273"/>
            <p:cNvSpPr>
              <a:spLocks noChangeArrowheads="1"/>
            </p:cNvSpPr>
            <p:nvPr/>
          </p:nvSpPr>
          <p:spPr bwMode="auto">
            <a:xfrm>
              <a:off x="2154238" y="3171826"/>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9" name="Rectangle 274"/>
            <p:cNvSpPr>
              <a:spLocks noChangeArrowheads="1"/>
            </p:cNvSpPr>
            <p:nvPr/>
          </p:nvSpPr>
          <p:spPr bwMode="auto">
            <a:xfrm>
              <a:off x="2141538" y="3171826"/>
              <a:ext cx="12700"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0" name="Rectangle 275"/>
            <p:cNvSpPr>
              <a:spLocks noChangeArrowheads="1"/>
            </p:cNvSpPr>
            <p:nvPr/>
          </p:nvSpPr>
          <p:spPr bwMode="auto">
            <a:xfrm>
              <a:off x="2141538" y="3171826"/>
              <a:ext cx="127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1" name="Freeform 276"/>
            <p:cNvSpPr>
              <a:spLocks/>
            </p:cNvSpPr>
            <p:nvPr/>
          </p:nvSpPr>
          <p:spPr bwMode="auto">
            <a:xfrm>
              <a:off x="1714501" y="2941638"/>
              <a:ext cx="306388" cy="153988"/>
            </a:xfrm>
            <a:custGeom>
              <a:avLst/>
              <a:gdLst>
                <a:gd name="T0" fmla="*/ 285 w 285"/>
                <a:gd name="T1" fmla="*/ 143 h 143"/>
                <a:gd name="T2" fmla="*/ 278 w 285"/>
                <a:gd name="T3" fmla="*/ 143 h 143"/>
                <a:gd name="T4" fmla="*/ 250 w 285"/>
                <a:gd name="T5" fmla="*/ 60 h 143"/>
                <a:gd name="T6" fmla="*/ 142 w 285"/>
                <a:gd name="T7" fmla="*/ 7 h 143"/>
                <a:gd name="T8" fmla="*/ 7 w 285"/>
                <a:gd name="T9" fmla="*/ 143 h 143"/>
                <a:gd name="T10" fmla="*/ 0 w 285"/>
                <a:gd name="T11" fmla="*/ 143 h 143"/>
                <a:gd name="T12" fmla="*/ 142 w 285"/>
                <a:gd name="T13" fmla="*/ 0 h 143"/>
                <a:gd name="T14" fmla="*/ 255 w 285"/>
                <a:gd name="T15" fmla="*/ 56 h 143"/>
                <a:gd name="T16" fmla="*/ 285 w 285"/>
                <a:gd name="T17"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5" h="143">
                  <a:moveTo>
                    <a:pt x="285" y="143"/>
                  </a:moveTo>
                  <a:cubicBezTo>
                    <a:pt x="278" y="143"/>
                    <a:pt x="278" y="143"/>
                    <a:pt x="278" y="143"/>
                  </a:cubicBezTo>
                  <a:cubicBezTo>
                    <a:pt x="278" y="112"/>
                    <a:pt x="268" y="84"/>
                    <a:pt x="250" y="60"/>
                  </a:cubicBezTo>
                  <a:cubicBezTo>
                    <a:pt x="224" y="26"/>
                    <a:pt x="185" y="7"/>
                    <a:pt x="142" y="7"/>
                  </a:cubicBezTo>
                  <a:cubicBezTo>
                    <a:pt x="67" y="7"/>
                    <a:pt x="7" y="68"/>
                    <a:pt x="7" y="143"/>
                  </a:cubicBezTo>
                  <a:cubicBezTo>
                    <a:pt x="0" y="143"/>
                    <a:pt x="0" y="143"/>
                    <a:pt x="0" y="143"/>
                  </a:cubicBezTo>
                  <a:cubicBezTo>
                    <a:pt x="0" y="64"/>
                    <a:pt x="64" y="0"/>
                    <a:pt x="142" y="0"/>
                  </a:cubicBezTo>
                  <a:cubicBezTo>
                    <a:pt x="187" y="0"/>
                    <a:pt x="228" y="20"/>
                    <a:pt x="255" y="56"/>
                  </a:cubicBezTo>
                  <a:cubicBezTo>
                    <a:pt x="274" y="81"/>
                    <a:pt x="285" y="111"/>
                    <a:pt x="285" y="143"/>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2" name="Rectangle 277"/>
            <p:cNvSpPr>
              <a:spLocks noChangeArrowheads="1"/>
            </p:cNvSpPr>
            <p:nvPr/>
          </p:nvSpPr>
          <p:spPr bwMode="auto">
            <a:xfrm>
              <a:off x="1709738" y="2941638"/>
              <a:ext cx="320675" cy="7938"/>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3" name="Rectangle 278"/>
            <p:cNvSpPr>
              <a:spLocks noChangeArrowheads="1"/>
            </p:cNvSpPr>
            <p:nvPr/>
          </p:nvSpPr>
          <p:spPr bwMode="auto">
            <a:xfrm>
              <a:off x="1854201" y="29337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4" name="Freeform 279"/>
            <p:cNvSpPr>
              <a:spLocks noEditPoints="1"/>
            </p:cNvSpPr>
            <p:nvPr/>
          </p:nvSpPr>
          <p:spPr bwMode="auto">
            <a:xfrm>
              <a:off x="1851026" y="29305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5 w 20"/>
                <a:gd name="T11" fmla="*/ 16 h 20"/>
                <a:gd name="T12" fmla="*/ 16 w 20"/>
                <a:gd name="T13" fmla="*/ 16 h 20"/>
                <a:gd name="T14" fmla="*/ 16 w 20"/>
                <a:gd name="T15" fmla="*/ 4 h 20"/>
                <a:gd name="T16" fmla="*/ 5 w 20"/>
                <a:gd name="T17" fmla="*/ 4 h 20"/>
                <a:gd name="T18" fmla="*/ 5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5" y="16"/>
                  </a:moveTo>
                  <a:lnTo>
                    <a:pt x="16" y="16"/>
                  </a:lnTo>
                  <a:lnTo>
                    <a:pt x="16" y="4"/>
                  </a:lnTo>
                  <a:lnTo>
                    <a:pt x="5" y="4"/>
                  </a:lnTo>
                  <a:lnTo>
                    <a:pt x="5"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5" name="Oval 280"/>
            <p:cNvSpPr>
              <a:spLocks noChangeArrowheads="1"/>
            </p:cNvSpPr>
            <p:nvPr/>
          </p:nvSpPr>
          <p:spPr bwMode="auto">
            <a:xfrm>
              <a:off x="1695451" y="2933701"/>
              <a:ext cx="23813"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6" name="Oval 281"/>
            <p:cNvSpPr>
              <a:spLocks noChangeArrowheads="1"/>
            </p:cNvSpPr>
            <p:nvPr/>
          </p:nvSpPr>
          <p:spPr bwMode="auto">
            <a:xfrm>
              <a:off x="2017713" y="2933701"/>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7" name="Freeform 282"/>
            <p:cNvSpPr>
              <a:spLocks/>
            </p:cNvSpPr>
            <p:nvPr/>
          </p:nvSpPr>
          <p:spPr bwMode="auto">
            <a:xfrm>
              <a:off x="1811338" y="2992438"/>
              <a:ext cx="109538" cy="158750"/>
            </a:xfrm>
            <a:custGeom>
              <a:avLst/>
              <a:gdLst>
                <a:gd name="T0" fmla="*/ 45 w 102"/>
                <a:gd name="T1" fmla="*/ 0 h 149"/>
                <a:gd name="T2" fmla="*/ 58 w 102"/>
                <a:gd name="T3" fmla="*/ 0 h 149"/>
                <a:gd name="T4" fmla="*/ 102 w 102"/>
                <a:gd name="T5" fmla="*/ 106 h 149"/>
                <a:gd name="T6" fmla="*/ 64 w 102"/>
                <a:gd name="T7" fmla="*/ 144 h 149"/>
                <a:gd name="T8" fmla="*/ 64 w 102"/>
                <a:gd name="T9" fmla="*/ 149 h 149"/>
                <a:gd name="T10" fmla="*/ 51 w 102"/>
                <a:gd name="T11" fmla="*/ 149 h 149"/>
                <a:gd name="T12" fmla="*/ 49 w 102"/>
                <a:gd name="T13" fmla="*/ 149 h 149"/>
                <a:gd name="T14" fmla="*/ 38 w 102"/>
                <a:gd name="T15" fmla="*/ 149 h 149"/>
                <a:gd name="T16" fmla="*/ 38 w 102"/>
                <a:gd name="T17" fmla="*/ 145 h 149"/>
                <a:gd name="T18" fmla="*/ 0 w 102"/>
                <a:gd name="T19" fmla="*/ 107 h 149"/>
                <a:gd name="T20" fmla="*/ 45 w 102"/>
                <a:gd name="T21" fmla="*/ 0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45" y="0"/>
                  </a:moveTo>
                  <a:cubicBezTo>
                    <a:pt x="58" y="0"/>
                    <a:pt x="58" y="0"/>
                    <a:pt x="58" y="0"/>
                  </a:cubicBezTo>
                  <a:cubicBezTo>
                    <a:pt x="102" y="106"/>
                    <a:pt x="102" y="106"/>
                    <a:pt x="102" y="106"/>
                  </a:cubicBezTo>
                  <a:cubicBezTo>
                    <a:pt x="81" y="106"/>
                    <a:pt x="64" y="123"/>
                    <a:pt x="64" y="144"/>
                  </a:cubicBezTo>
                  <a:cubicBezTo>
                    <a:pt x="64" y="149"/>
                    <a:pt x="64" y="149"/>
                    <a:pt x="64" y="149"/>
                  </a:cubicBezTo>
                  <a:cubicBezTo>
                    <a:pt x="64" y="149"/>
                    <a:pt x="57" y="149"/>
                    <a:pt x="51" y="149"/>
                  </a:cubicBezTo>
                  <a:cubicBezTo>
                    <a:pt x="50" y="149"/>
                    <a:pt x="50" y="149"/>
                    <a:pt x="49" y="149"/>
                  </a:cubicBezTo>
                  <a:cubicBezTo>
                    <a:pt x="43" y="149"/>
                    <a:pt x="38" y="149"/>
                    <a:pt x="38" y="149"/>
                  </a:cubicBezTo>
                  <a:cubicBezTo>
                    <a:pt x="38" y="145"/>
                    <a:pt x="38" y="145"/>
                    <a:pt x="38" y="145"/>
                  </a:cubicBezTo>
                  <a:cubicBezTo>
                    <a:pt x="38" y="124"/>
                    <a:pt x="21" y="107"/>
                    <a:pt x="0" y="107"/>
                  </a:cubicBezTo>
                  <a:lnTo>
                    <a:pt x="45" y="0"/>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8" name="Freeform 283"/>
            <p:cNvSpPr>
              <a:spLocks/>
            </p:cNvSpPr>
            <p:nvPr/>
          </p:nvSpPr>
          <p:spPr bwMode="auto">
            <a:xfrm>
              <a:off x="1860551" y="2992438"/>
              <a:ext cx="12700" cy="103188"/>
            </a:xfrm>
            <a:custGeom>
              <a:avLst/>
              <a:gdLst>
                <a:gd name="T0" fmla="*/ 12 w 12"/>
                <a:gd name="T1" fmla="*/ 90 h 96"/>
                <a:gd name="T2" fmla="*/ 6 w 12"/>
                <a:gd name="T3" fmla="*/ 96 h 96"/>
                <a:gd name="T4" fmla="*/ 0 w 12"/>
                <a:gd name="T5" fmla="*/ 90 h 96"/>
                <a:gd name="T6" fmla="*/ 4 w 12"/>
                <a:gd name="T7" fmla="*/ 85 h 96"/>
                <a:gd name="T8" fmla="*/ 4 w 12"/>
                <a:gd name="T9" fmla="*/ 0 h 96"/>
                <a:gd name="T10" fmla="*/ 9 w 12"/>
                <a:gd name="T11" fmla="*/ 0 h 96"/>
                <a:gd name="T12" fmla="*/ 9 w 12"/>
                <a:gd name="T13" fmla="*/ 85 h 96"/>
                <a:gd name="T14" fmla="*/ 12 w 12"/>
                <a:gd name="T15" fmla="*/ 9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6">
                  <a:moveTo>
                    <a:pt x="12" y="90"/>
                  </a:moveTo>
                  <a:cubicBezTo>
                    <a:pt x="12" y="94"/>
                    <a:pt x="10" y="96"/>
                    <a:pt x="6" y="96"/>
                  </a:cubicBezTo>
                  <a:cubicBezTo>
                    <a:pt x="3" y="96"/>
                    <a:pt x="0" y="94"/>
                    <a:pt x="0" y="90"/>
                  </a:cubicBezTo>
                  <a:cubicBezTo>
                    <a:pt x="0" y="88"/>
                    <a:pt x="2" y="86"/>
                    <a:pt x="4" y="85"/>
                  </a:cubicBezTo>
                  <a:cubicBezTo>
                    <a:pt x="4" y="0"/>
                    <a:pt x="4" y="0"/>
                    <a:pt x="4" y="0"/>
                  </a:cubicBezTo>
                  <a:cubicBezTo>
                    <a:pt x="9" y="0"/>
                    <a:pt x="9" y="0"/>
                    <a:pt x="9" y="0"/>
                  </a:cubicBezTo>
                  <a:cubicBezTo>
                    <a:pt x="9" y="85"/>
                    <a:pt x="9" y="85"/>
                    <a:pt x="9" y="85"/>
                  </a:cubicBezTo>
                  <a:cubicBezTo>
                    <a:pt x="11" y="86"/>
                    <a:pt x="12" y="88"/>
                    <a:pt x="12" y="90"/>
                  </a:cubicBez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9" name="Rectangle 284"/>
            <p:cNvSpPr>
              <a:spLocks noChangeArrowheads="1"/>
            </p:cNvSpPr>
            <p:nvPr/>
          </p:nvSpPr>
          <p:spPr bwMode="auto">
            <a:xfrm>
              <a:off x="1844676" y="3151188"/>
              <a:ext cx="42863" cy="38100"/>
            </a:xfrm>
            <a:prstGeom prst="rect">
              <a:avLst/>
            </a:prstGeom>
            <a:solidFill>
              <a:srgbClr val="E5E3E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0" name="Rectangle 285"/>
            <p:cNvSpPr>
              <a:spLocks noChangeArrowheads="1"/>
            </p:cNvSpPr>
            <p:nvPr/>
          </p:nvSpPr>
          <p:spPr bwMode="auto">
            <a:xfrm>
              <a:off x="1839913" y="3167063"/>
              <a:ext cx="53975" cy="31750"/>
            </a:xfrm>
            <a:prstGeom prst="rect">
              <a:avLst/>
            </a:prstGeom>
            <a:solidFill>
              <a:srgbClr val="667A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1" name="Rectangle 286"/>
            <p:cNvSpPr>
              <a:spLocks noChangeArrowheads="1"/>
            </p:cNvSpPr>
            <p:nvPr/>
          </p:nvSpPr>
          <p:spPr bwMode="auto">
            <a:xfrm>
              <a:off x="170497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2" name="Freeform 287"/>
            <p:cNvSpPr>
              <a:spLocks noEditPoints="1"/>
            </p:cNvSpPr>
            <p:nvPr/>
          </p:nvSpPr>
          <p:spPr bwMode="auto">
            <a:xfrm>
              <a:off x="170180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5 w 20"/>
                <a:gd name="T13" fmla="*/ 16 h 20"/>
                <a:gd name="T14" fmla="*/ 15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5" y="16"/>
                  </a:lnTo>
                  <a:lnTo>
                    <a:pt x="15"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3" name="Rectangle 288"/>
            <p:cNvSpPr>
              <a:spLocks noChangeArrowheads="1"/>
            </p:cNvSpPr>
            <p:nvPr/>
          </p:nvSpPr>
          <p:spPr bwMode="auto">
            <a:xfrm>
              <a:off x="2003426" y="3086101"/>
              <a:ext cx="25400" cy="25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4" name="Freeform 289"/>
            <p:cNvSpPr>
              <a:spLocks noEditPoints="1"/>
            </p:cNvSpPr>
            <p:nvPr/>
          </p:nvSpPr>
          <p:spPr bwMode="auto">
            <a:xfrm>
              <a:off x="2000251" y="3082926"/>
              <a:ext cx="31750" cy="31750"/>
            </a:xfrm>
            <a:custGeom>
              <a:avLst/>
              <a:gdLst>
                <a:gd name="T0" fmla="*/ 20 w 20"/>
                <a:gd name="T1" fmla="*/ 20 h 20"/>
                <a:gd name="T2" fmla="*/ 0 w 20"/>
                <a:gd name="T3" fmla="*/ 20 h 20"/>
                <a:gd name="T4" fmla="*/ 0 w 20"/>
                <a:gd name="T5" fmla="*/ 0 h 20"/>
                <a:gd name="T6" fmla="*/ 20 w 20"/>
                <a:gd name="T7" fmla="*/ 0 h 20"/>
                <a:gd name="T8" fmla="*/ 20 w 20"/>
                <a:gd name="T9" fmla="*/ 20 h 20"/>
                <a:gd name="T10" fmla="*/ 4 w 20"/>
                <a:gd name="T11" fmla="*/ 16 h 20"/>
                <a:gd name="T12" fmla="*/ 16 w 20"/>
                <a:gd name="T13" fmla="*/ 16 h 20"/>
                <a:gd name="T14" fmla="*/ 16 w 20"/>
                <a:gd name="T15" fmla="*/ 5 h 20"/>
                <a:gd name="T16" fmla="*/ 4 w 20"/>
                <a:gd name="T17" fmla="*/ 5 h 20"/>
                <a:gd name="T18" fmla="*/ 4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20" y="20"/>
                  </a:moveTo>
                  <a:lnTo>
                    <a:pt x="0" y="20"/>
                  </a:lnTo>
                  <a:lnTo>
                    <a:pt x="0" y="0"/>
                  </a:lnTo>
                  <a:lnTo>
                    <a:pt x="20" y="0"/>
                  </a:lnTo>
                  <a:lnTo>
                    <a:pt x="20" y="20"/>
                  </a:lnTo>
                  <a:close/>
                  <a:moveTo>
                    <a:pt x="4" y="16"/>
                  </a:moveTo>
                  <a:lnTo>
                    <a:pt x="16" y="16"/>
                  </a:lnTo>
                  <a:lnTo>
                    <a:pt x="16" y="5"/>
                  </a:lnTo>
                  <a:lnTo>
                    <a:pt x="4" y="5"/>
                  </a:lnTo>
                  <a:lnTo>
                    <a:pt x="4" y="16"/>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5" name="Group 284"/>
          <p:cNvGrpSpPr/>
          <p:nvPr/>
        </p:nvGrpSpPr>
        <p:grpSpPr>
          <a:xfrm>
            <a:off x="4444930" y="3838324"/>
            <a:ext cx="541561" cy="378888"/>
            <a:chOff x="6937061" y="1725613"/>
            <a:chExt cx="848640" cy="593726"/>
          </a:xfrm>
        </p:grpSpPr>
        <p:grpSp>
          <p:nvGrpSpPr>
            <p:cNvPr id="286" name="Group 285"/>
            <p:cNvGrpSpPr/>
            <p:nvPr/>
          </p:nvGrpSpPr>
          <p:grpSpPr>
            <a:xfrm>
              <a:off x="7049101" y="2025650"/>
              <a:ext cx="736600" cy="95250"/>
              <a:chOff x="2546351" y="2025650"/>
              <a:chExt cx="736600" cy="95250"/>
            </a:xfrm>
          </p:grpSpPr>
          <p:sp>
            <p:nvSpPr>
              <p:cNvPr id="329" name="Freeform 418"/>
              <p:cNvSpPr>
                <a:spLocks noEditPoints="1"/>
              </p:cNvSpPr>
              <p:nvPr/>
            </p:nvSpPr>
            <p:spPr bwMode="auto">
              <a:xfrm>
                <a:off x="2546351" y="2025650"/>
                <a:ext cx="736600" cy="95250"/>
              </a:xfrm>
              <a:custGeom>
                <a:avLst/>
                <a:gdLst>
                  <a:gd name="T0" fmla="*/ 481 w 687"/>
                  <a:gd name="T1" fmla="*/ 0 h 89"/>
                  <a:gd name="T2" fmla="*/ 208 w 687"/>
                  <a:gd name="T3" fmla="*/ 0 h 89"/>
                  <a:gd name="T4" fmla="*/ 208 w 687"/>
                  <a:gd name="T5" fmla="*/ 0 h 89"/>
                  <a:gd name="T6" fmla="*/ 55 w 687"/>
                  <a:gd name="T7" fmla="*/ 0 h 89"/>
                  <a:gd name="T8" fmla="*/ 0 w 687"/>
                  <a:gd name="T9" fmla="*/ 0 h 89"/>
                  <a:gd name="T10" fmla="*/ 0 w 687"/>
                  <a:gd name="T11" fmla="*/ 89 h 89"/>
                  <a:gd name="T12" fmla="*/ 68 w 687"/>
                  <a:gd name="T13" fmla="*/ 89 h 89"/>
                  <a:gd name="T14" fmla="*/ 317 w 687"/>
                  <a:gd name="T15" fmla="*/ 89 h 89"/>
                  <a:gd name="T16" fmla="*/ 317 w 687"/>
                  <a:gd name="T17" fmla="*/ 89 h 89"/>
                  <a:gd name="T18" fmla="*/ 468 w 687"/>
                  <a:gd name="T19" fmla="*/ 89 h 89"/>
                  <a:gd name="T20" fmla="*/ 687 w 687"/>
                  <a:gd name="T21" fmla="*/ 89 h 89"/>
                  <a:gd name="T22" fmla="*/ 687 w 687"/>
                  <a:gd name="T23" fmla="*/ 0 h 89"/>
                  <a:gd name="T24" fmla="*/ 481 w 687"/>
                  <a:gd name="T25" fmla="*/ 0 h 89"/>
                  <a:gd name="T26" fmla="*/ 662 w 687"/>
                  <a:gd name="T27" fmla="*/ 56 h 89"/>
                  <a:gd name="T28" fmla="*/ 651 w 687"/>
                  <a:gd name="T29" fmla="*/ 45 h 89"/>
                  <a:gd name="T30" fmla="*/ 662 w 687"/>
                  <a:gd name="T31" fmla="*/ 33 h 89"/>
                  <a:gd name="T32" fmla="*/ 674 w 687"/>
                  <a:gd name="T33" fmla="*/ 45 h 89"/>
                  <a:gd name="T34" fmla="*/ 662 w 687"/>
                  <a:gd name="T35" fmla="*/ 5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7" h="89">
                    <a:moveTo>
                      <a:pt x="481" y="0"/>
                    </a:moveTo>
                    <a:cubicBezTo>
                      <a:pt x="208" y="0"/>
                      <a:pt x="208" y="0"/>
                      <a:pt x="208" y="0"/>
                    </a:cubicBezTo>
                    <a:cubicBezTo>
                      <a:pt x="208" y="0"/>
                      <a:pt x="208" y="0"/>
                      <a:pt x="208" y="0"/>
                    </a:cubicBezTo>
                    <a:cubicBezTo>
                      <a:pt x="55" y="0"/>
                      <a:pt x="55" y="0"/>
                      <a:pt x="55" y="0"/>
                    </a:cubicBezTo>
                    <a:cubicBezTo>
                      <a:pt x="0" y="0"/>
                      <a:pt x="0" y="0"/>
                      <a:pt x="0" y="0"/>
                    </a:cubicBezTo>
                    <a:cubicBezTo>
                      <a:pt x="0" y="89"/>
                      <a:pt x="0" y="89"/>
                      <a:pt x="0" y="89"/>
                    </a:cubicBezTo>
                    <a:cubicBezTo>
                      <a:pt x="68" y="89"/>
                      <a:pt x="68" y="89"/>
                      <a:pt x="68" y="89"/>
                    </a:cubicBezTo>
                    <a:cubicBezTo>
                      <a:pt x="317" y="89"/>
                      <a:pt x="317" y="89"/>
                      <a:pt x="317" y="89"/>
                    </a:cubicBezTo>
                    <a:cubicBezTo>
                      <a:pt x="317" y="89"/>
                      <a:pt x="317" y="89"/>
                      <a:pt x="317" y="89"/>
                    </a:cubicBezTo>
                    <a:cubicBezTo>
                      <a:pt x="468" y="89"/>
                      <a:pt x="468" y="89"/>
                      <a:pt x="468" y="89"/>
                    </a:cubicBezTo>
                    <a:cubicBezTo>
                      <a:pt x="687" y="89"/>
                      <a:pt x="687" y="89"/>
                      <a:pt x="687" y="89"/>
                    </a:cubicBezTo>
                    <a:cubicBezTo>
                      <a:pt x="687" y="0"/>
                      <a:pt x="687" y="0"/>
                      <a:pt x="687" y="0"/>
                    </a:cubicBezTo>
                    <a:cubicBezTo>
                      <a:pt x="481" y="0"/>
                      <a:pt x="481" y="0"/>
                      <a:pt x="481" y="0"/>
                    </a:cubicBezTo>
                    <a:moveTo>
                      <a:pt x="662" y="56"/>
                    </a:moveTo>
                    <a:cubicBezTo>
                      <a:pt x="656" y="56"/>
                      <a:pt x="651" y="51"/>
                      <a:pt x="651" y="45"/>
                    </a:cubicBezTo>
                    <a:cubicBezTo>
                      <a:pt x="651" y="38"/>
                      <a:pt x="656" y="33"/>
                      <a:pt x="662" y="33"/>
                    </a:cubicBezTo>
                    <a:cubicBezTo>
                      <a:pt x="669" y="33"/>
                      <a:pt x="674" y="38"/>
                      <a:pt x="674" y="45"/>
                    </a:cubicBezTo>
                    <a:cubicBezTo>
                      <a:pt x="674" y="51"/>
                      <a:pt x="669" y="56"/>
                      <a:pt x="662" y="56"/>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0" name="Freeform 419"/>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close/>
                    <a:moveTo>
                      <a:pt x="27" y="0"/>
                    </a:moveTo>
                    <a:lnTo>
                      <a:pt x="18" y="0"/>
                    </a:lnTo>
                    <a:lnTo>
                      <a:pt x="18" y="0"/>
                    </a:lnTo>
                    <a:lnTo>
                      <a:pt x="27" y="0"/>
                    </a:lnTo>
                    <a:lnTo>
                      <a:pt x="27" y="0"/>
                    </a:lnTo>
                    <a:close/>
                    <a:moveTo>
                      <a:pt x="39" y="0"/>
                    </a:moveTo>
                    <a:lnTo>
                      <a:pt x="30" y="0"/>
                    </a:lnTo>
                    <a:lnTo>
                      <a:pt x="30" y="0"/>
                    </a:lnTo>
                    <a:lnTo>
                      <a:pt x="32" y="0"/>
                    </a:lnTo>
                    <a:lnTo>
                      <a:pt x="39" y="0"/>
                    </a:lnTo>
                    <a:lnTo>
                      <a:pt x="39" y="0"/>
                    </a:lnTo>
                    <a:close/>
                    <a:moveTo>
                      <a:pt x="52" y="0"/>
                    </a:moveTo>
                    <a:lnTo>
                      <a:pt x="41" y="0"/>
                    </a:lnTo>
                    <a:lnTo>
                      <a:pt x="41" y="0"/>
                    </a:lnTo>
                    <a:lnTo>
                      <a:pt x="52" y="0"/>
                    </a:lnTo>
                    <a:lnTo>
                      <a:pt x="52" y="0"/>
                    </a:lnTo>
                    <a:close/>
                    <a:moveTo>
                      <a:pt x="63" y="0"/>
                    </a:moveTo>
                    <a:lnTo>
                      <a:pt x="54" y="0"/>
                    </a:lnTo>
                    <a:lnTo>
                      <a:pt x="54" y="0"/>
                    </a:lnTo>
                    <a:lnTo>
                      <a:pt x="63" y="0"/>
                    </a:lnTo>
                    <a:lnTo>
                      <a:pt x="63" y="0"/>
                    </a:lnTo>
                    <a:close/>
                    <a:moveTo>
                      <a:pt x="75" y="0"/>
                    </a:moveTo>
                    <a:lnTo>
                      <a:pt x="65" y="0"/>
                    </a:lnTo>
                    <a:lnTo>
                      <a:pt x="65" y="0"/>
                    </a:lnTo>
                    <a:lnTo>
                      <a:pt x="75" y="0"/>
                    </a:lnTo>
                    <a:lnTo>
                      <a:pt x="75" y="0"/>
                    </a:lnTo>
                    <a:close/>
                    <a:moveTo>
                      <a:pt x="87" y="0"/>
                    </a:moveTo>
                    <a:lnTo>
                      <a:pt x="77" y="0"/>
                    </a:lnTo>
                    <a:lnTo>
                      <a:pt x="77" y="0"/>
                    </a:lnTo>
                    <a:lnTo>
                      <a:pt x="87" y="0"/>
                    </a:lnTo>
                    <a:lnTo>
                      <a:pt x="87" y="0"/>
                    </a:lnTo>
                    <a:close/>
                    <a:moveTo>
                      <a:pt x="99" y="0"/>
                    </a:moveTo>
                    <a:lnTo>
                      <a:pt x="89" y="0"/>
                    </a:lnTo>
                    <a:lnTo>
                      <a:pt x="89" y="0"/>
                    </a:lnTo>
                    <a:lnTo>
                      <a:pt x="99" y="0"/>
                    </a:lnTo>
                    <a:lnTo>
                      <a:pt x="99" y="0"/>
                    </a:lnTo>
                    <a:close/>
                    <a:moveTo>
                      <a:pt x="110" y="0"/>
                    </a:moveTo>
                    <a:lnTo>
                      <a:pt x="101" y="0"/>
                    </a:lnTo>
                    <a:lnTo>
                      <a:pt x="101" y="0"/>
                    </a:lnTo>
                    <a:lnTo>
                      <a:pt x="110" y="0"/>
                    </a:lnTo>
                    <a:lnTo>
                      <a:pt x="110" y="0"/>
                    </a:lnTo>
                    <a:close/>
                    <a:moveTo>
                      <a:pt x="123" y="0"/>
                    </a:moveTo>
                    <a:lnTo>
                      <a:pt x="113" y="0"/>
                    </a:lnTo>
                    <a:lnTo>
                      <a:pt x="113" y="0"/>
                    </a:lnTo>
                    <a:lnTo>
                      <a:pt x="123" y="0"/>
                    </a:lnTo>
                    <a:lnTo>
                      <a:pt x="123" y="0"/>
                    </a:lnTo>
                    <a:close/>
                    <a:moveTo>
                      <a:pt x="134" y="0"/>
                    </a:moveTo>
                    <a:lnTo>
                      <a:pt x="125" y="0"/>
                    </a:lnTo>
                    <a:lnTo>
                      <a:pt x="125" y="0"/>
                    </a:lnTo>
                    <a:lnTo>
                      <a:pt x="134" y="0"/>
                    </a:lnTo>
                    <a:lnTo>
                      <a:pt x="134" y="0"/>
                    </a:lnTo>
                    <a:close/>
                    <a:moveTo>
                      <a:pt x="146" y="0"/>
                    </a:moveTo>
                    <a:lnTo>
                      <a:pt x="137" y="0"/>
                    </a:lnTo>
                    <a:lnTo>
                      <a:pt x="137" y="0"/>
                    </a:lnTo>
                    <a:lnTo>
                      <a:pt x="146" y="0"/>
                    </a:lnTo>
                    <a:lnTo>
                      <a:pt x="146" y="0"/>
                    </a:lnTo>
                    <a:close/>
                    <a:moveTo>
                      <a:pt x="158" y="0"/>
                    </a:moveTo>
                    <a:lnTo>
                      <a:pt x="148" y="0"/>
                    </a:lnTo>
                    <a:lnTo>
                      <a:pt x="148" y="0"/>
                    </a:lnTo>
                    <a:lnTo>
                      <a:pt x="158" y="0"/>
                    </a:lnTo>
                    <a:lnTo>
                      <a:pt x="158" y="0"/>
                    </a:lnTo>
                    <a:close/>
                    <a:moveTo>
                      <a:pt x="170" y="0"/>
                    </a:moveTo>
                    <a:lnTo>
                      <a:pt x="160" y="0"/>
                    </a:lnTo>
                    <a:lnTo>
                      <a:pt x="160" y="0"/>
                    </a:lnTo>
                    <a:lnTo>
                      <a:pt x="170" y="0"/>
                    </a:lnTo>
                    <a:lnTo>
                      <a:pt x="170" y="0"/>
                    </a:lnTo>
                    <a:close/>
                    <a:moveTo>
                      <a:pt x="182" y="0"/>
                    </a:moveTo>
                    <a:lnTo>
                      <a:pt x="172" y="0"/>
                    </a:lnTo>
                    <a:lnTo>
                      <a:pt x="172" y="0"/>
                    </a:lnTo>
                    <a:lnTo>
                      <a:pt x="182" y="0"/>
                    </a:lnTo>
                    <a:lnTo>
                      <a:pt x="182" y="0"/>
                    </a:lnTo>
                    <a:close/>
                    <a:moveTo>
                      <a:pt x="194" y="0"/>
                    </a:moveTo>
                    <a:lnTo>
                      <a:pt x="184" y="0"/>
                    </a:lnTo>
                    <a:lnTo>
                      <a:pt x="184" y="0"/>
                    </a:lnTo>
                    <a:lnTo>
                      <a:pt x="194" y="0"/>
                    </a:lnTo>
                    <a:lnTo>
                      <a:pt x="194" y="0"/>
                    </a:lnTo>
                    <a:close/>
                    <a:moveTo>
                      <a:pt x="206" y="0"/>
                    </a:moveTo>
                    <a:lnTo>
                      <a:pt x="196" y="0"/>
                    </a:lnTo>
                    <a:lnTo>
                      <a:pt x="196" y="0"/>
                    </a:lnTo>
                    <a:lnTo>
                      <a:pt x="206" y="0"/>
                    </a:lnTo>
                    <a:lnTo>
                      <a:pt x="206" y="0"/>
                    </a:lnTo>
                    <a:close/>
                    <a:moveTo>
                      <a:pt x="217" y="0"/>
                    </a:moveTo>
                    <a:lnTo>
                      <a:pt x="208" y="0"/>
                    </a:lnTo>
                    <a:lnTo>
                      <a:pt x="208" y="0"/>
                    </a:lnTo>
                    <a:lnTo>
                      <a:pt x="217" y="0"/>
                    </a:lnTo>
                    <a:lnTo>
                      <a:pt x="217" y="0"/>
                    </a:lnTo>
                    <a:close/>
                    <a:moveTo>
                      <a:pt x="229" y="0"/>
                    </a:moveTo>
                    <a:lnTo>
                      <a:pt x="220" y="0"/>
                    </a:lnTo>
                    <a:lnTo>
                      <a:pt x="220" y="0"/>
                    </a:lnTo>
                    <a:lnTo>
                      <a:pt x="229" y="0"/>
                    </a:lnTo>
                    <a:lnTo>
                      <a:pt x="229" y="0"/>
                    </a:lnTo>
                    <a:close/>
                    <a:moveTo>
                      <a:pt x="241" y="0"/>
                    </a:moveTo>
                    <a:lnTo>
                      <a:pt x="231" y="0"/>
                    </a:lnTo>
                    <a:lnTo>
                      <a:pt x="231" y="0"/>
                    </a:lnTo>
                    <a:lnTo>
                      <a:pt x="241" y="0"/>
                    </a:lnTo>
                    <a:lnTo>
                      <a:pt x="241" y="0"/>
                    </a:lnTo>
                    <a:close/>
                    <a:moveTo>
                      <a:pt x="253" y="0"/>
                    </a:moveTo>
                    <a:lnTo>
                      <a:pt x="244" y="0"/>
                    </a:lnTo>
                    <a:lnTo>
                      <a:pt x="244" y="0"/>
                    </a:lnTo>
                    <a:lnTo>
                      <a:pt x="253" y="0"/>
                    </a:lnTo>
                    <a:lnTo>
                      <a:pt x="253" y="0"/>
                    </a:lnTo>
                    <a:close/>
                    <a:moveTo>
                      <a:pt x="265" y="0"/>
                    </a:moveTo>
                    <a:lnTo>
                      <a:pt x="255" y="0"/>
                    </a:lnTo>
                    <a:lnTo>
                      <a:pt x="255" y="0"/>
                    </a:lnTo>
                    <a:lnTo>
                      <a:pt x="265" y="0"/>
                    </a:lnTo>
                    <a:lnTo>
                      <a:pt x="265" y="0"/>
                    </a:lnTo>
                    <a:close/>
                    <a:moveTo>
                      <a:pt x="277" y="0"/>
                    </a:moveTo>
                    <a:lnTo>
                      <a:pt x="267" y="0"/>
                    </a:lnTo>
                    <a:lnTo>
                      <a:pt x="267" y="0"/>
                    </a:lnTo>
                    <a:lnTo>
                      <a:pt x="277" y="0"/>
                    </a:lnTo>
                    <a:lnTo>
                      <a:pt x="277" y="0"/>
                    </a:lnTo>
                    <a:close/>
                    <a:moveTo>
                      <a:pt x="288" y="0"/>
                    </a:moveTo>
                    <a:lnTo>
                      <a:pt x="279" y="0"/>
                    </a:lnTo>
                    <a:lnTo>
                      <a:pt x="279" y="0"/>
                    </a:lnTo>
                    <a:lnTo>
                      <a:pt x="288" y="0"/>
                    </a:lnTo>
                    <a:lnTo>
                      <a:pt x="288" y="0"/>
                    </a:lnTo>
                    <a:close/>
                    <a:moveTo>
                      <a:pt x="300" y="0"/>
                    </a:moveTo>
                    <a:lnTo>
                      <a:pt x="291" y="0"/>
                    </a:lnTo>
                    <a:lnTo>
                      <a:pt x="291" y="0"/>
                    </a:lnTo>
                    <a:lnTo>
                      <a:pt x="300" y="0"/>
                    </a:lnTo>
                    <a:lnTo>
                      <a:pt x="300" y="0"/>
                    </a:lnTo>
                    <a:close/>
                    <a:moveTo>
                      <a:pt x="313" y="0"/>
                    </a:moveTo>
                    <a:lnTo>
                      <a:pt x="302" y="0"/>
                    </a:lnTo>
                    <a:lnTo>
                      <a:pt x="302" y="0"/>
                    </a:lnTo>
                    <a:lnTo>
                      <a:pt x="313" y="0"/>
                    </a:lnTo>
                    <a:lnTo>
                      <a:pt x="313" y="0"/>
                    </a:lnTo>
                    <a:close/>
                    <a:moveTo>
                      <a:pt x="324" y="0"/>
                    </a:moveTo>
                    <a:lnTo>
                      <a:pt x="315" y="0"/>
                    </a:lnTo>
                    <a:lnTo>
                      <a:pt x="315" y="0"/>
                    </a:lnTo>
                    <a:lnTo>
                      <a:pt x="320" y="0"/>
                    </a:lnTo>
                    <a:lnTo>
                      <a:pt x="324" y="0"/>
                    </a:lnTo>
                    <a:lnTo>
                      <a:pt x="324" y="0"/>
                    </a:lnTo>
                    <a:close/>
                    <a:moveTo>
                      <a:pt x="336" y="0"/>
                    </a:moveTo>
                    <a:lnTo>
                      <a:pt x="326" y="0"/>
                    </a:lnTo>
                    <a:lnTo>
                      <a:pt x="326" y="0"/>
                    </a:lnTo>
                    <a:lnTo>
                      <a:pt x="336" y="0"/>
                    </a:lnTo>
                    <a:lnTo>
                      <a:pt x="336" y="0"/>
                    </a:lnTo>
                    <a:close/>
                    <a:moveTo>
                      <a:pt x="348" y="0"/>
                    </a:moveTo>
                    <a:lnTo>
                      <a:pt x="338" y="0"/>
                    </a:lnTo>
                    <a:lnTo>
                      <a:pt x="338" y="0"/>
                    </a:lnTo>
                    <a:lnTo>
                      <a:pt x="348" y="0"/>
                    </a:lnTo>
                    <a:lnTo>
                      <a:pt x="348" y="0"/>
                    </a:lnTo>
                    <a:close/>
                    <a:moveTo>
                      <a:pt x="360" y="0"/>
                    </a:moveTo>
                    <a:lnTo>
                      <a:pt x="350" y="0"/>
                    </a:lnTo>
                    <a:lnTo>
                      <a:pt x="350" y="0"/>
                    </a:lnTo>
                    <a:lnTo>
                      <a:pt x="360" y="0"/>
                    </a:lnTo>
                    <a:lnTo>
                      <a:pt x="360" y="0"/>
                    </a:lnTo>
                    <a:close/>
                    <a:moveTo>
                      <a:pt x="371" y="0"/>
                    </a:moveTo>
                    <a:lnTo>
                      <a:pt x="362" y="0"/>
                    </a:lnTo>
                    <a:lnTo>
                      <a:pt x="362" y="0"/>
                    </a:lnTo>
                    <a:lnTo>
                      <a:pt x="371" y="0"/>
                    </a:lnTo>
                    <a:lnTo>
                      <a:pt x="371" y="0"/>
                    </a:lnTo>
                    <a:close/>
                    <a:moveTo>
                      <a:pt x="383" y="0"/>
                    </a:moveTo>
                    <a:lnTo>
                      <a:pt x="374" y="0"/>
                    </a:lnTo>
                    <a:lnTo>
                      <a:pt x="374" y="0"/>
                    </a:lnTo>
                    <a:lnTo>
                      <a:pt x="383" y="0"/>
                    </a:lnTo>
                    <a:lnTo>
                      <a:pt x="383" y="0"/>
                    </a:lnTo>
                    <a:close/>
                    <a:moveTo>
                      <a:pt x="395" y="0"/>
                    </a:moveTo>
                    <a:lnTo>
                      <a:pt x="386" y="0"/>
                    </a:lnTo>
                    <a:lnTo>
                      <a:pt x="386" y="0"/>
                    </a:lnTo>
                    <a:lnTo>
                      <a:pt x="395" y="0"/>
                    </a:lnTo>
                    <a:lnTo>
                      <a:pt x="395" y="0"/>
                    </a:lnTo>
                    <a:close/>
                    <a:moveTo>
                      <a:pt x="407" y="0"/>
                    </a:moveTo>
                    <a:lnTo>
                      <a:pt x="398" y="0"/>
                    </a:lnTo>
                    <a:lnTo>
                      <a:pt x="398" y="0"/>
                    </a:lnTo>
                    <a:lnTo>
                      <a:pt x="407" y="0"/>
                    </a:lnTo>
                    <a:lnTo>
                      <a:pt x="407" y="0"/>
                    </a:lnTo>
                    <a:close/>
                    <a:moveTo>
                      <a:pt x="419" y="0"/>
                    </a:moveTo>
                    <a:lnTo>
                      <a:pt x="409" y="0"/>
                    </a:lnTo>
                    <a:lnTo>
                      <a:pt x="409" y="0"/>
                    </a:lnTo>
                    <a:lnTo>
                      <a:pt x="419" y="0"/>
                    </a:lnTo>
                    <a:lnTo>
                      <a:pt x="419" y="0"/>
                    </a:lnTo>
                    <a:close/>
                    <a:moveTo>
                      <a:pt x="431" y="0"/>
                    </a:moveTo>
                    <a:lnTo>
                      <a:pt x="421" y="0"/>
                    </a:lnTo>
                    <a:lnTo>
                      <a:pt x="421" y="0"/>
                    </a:lnTo>
                    <a:lnTo>
                      <a:pt x="431" y="0"/>
                    </a:lnTo>
                    <a:lnTo>
                      <a:pt x="431" y="0"/>
                    </a:lnTo>
                    <a:close/>
                    <a:moveTo>
                      <a:pt x="440" y="0"/>
                    </a:moveTo>
                    <a:lnTo>
                      <a:pt x="433" y="0"/>
                    </a:lnTo>
                    <a:lnTo>
                      <a:pt x="433" y="0"/>
                    </a:lnTo>
                    <a:lnTo>
                      <a:pt x="440" y="0"/>
                    </a:lnTo>
                    <a:lnTo>
                      <a:pt x="440" y="0"/>
                    </a:lnTo>
                    <a:close/>
                  </a:path>
                </a:pathLst>
              </a:custGeom>
              <a:solidFill>
                <a:srgbClr val="B29F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1" name="Freeform 420"/>
              <p:cNvSpPr>
                <a:spLocks noEditPoints="1"/>
              </p:cNvSpPr>
              <p:nvPr/>
            </p:nvSpPr>
            <p:spPr bwMode="auto">
              <a:xfrm>
                <a:off x="2554288" y="2025650"/>
                <a:ext cx="698500" cy="0"/>
              </a:xfrm>
              <a:custGeom>
                <a:avLst/>
                <a:gdLst>
                  <a:gd name="T0" fmla="*/ 0 w 440"/>
                  <a:gd name="T1" fmla="*/ 27 w 440"/>
                  <a:gd name="T2" fmla="*/ 27 w 440"/>
                  <a:gd name="T3" fmla="*/ 30 w 440"/>
                  <a:gd name="T4" fmla="*/ 39 w 440"/>
                  <a:gd name="T5" fmla="*/ 41 w 440"/>
                  <a:gd name="T6" fmla="*/ 52 w 440"/>
                  <a:gd name="T7" fmla="*/ 54 w 440"/>
                  <a:gd name="T8" fmla="*/ 75 w 440"/>
                  <a:gd name="T9" fmla="*/ 75 w 440"/>
                  <a:gd name="T10" fmla="*/ 77 w 440"/>
                  <a:gd name="T11" fmla="*/ 87 w 440"/>
                  <a:gd name="T12" fmla="*/ 89 w 440"/>
                  <a:gd name="T13" fmla="*/ 110 w 440"/>
                  <a:gd name="T14" fmla="*/ 110 w 440"/>
                  <a:gd name="T15" fmla="*/ 113 w 440"/>
                  <a:gd name="T16" fmla="*/ 123 w 440"/>
                  <a:gd name="T17" fmla="*/ 125 w 440"/>
                  <a:gd name="T18" fmla="*/ 146 w 440"/>
                  <a:gd name="T19" fmla="*/ 146 w 440"/>
                  <a:gd name="T20" fmla="*/ 148 w 440"/>
                  <a:gd name="T21" fmla="*/ 158 w 440"/>
                  <a:gd name="T22" fmla="*/ 160 w 440"/>
                  <a:gd name="T23" fmla="*/ 182 w 440"/>
                  <a:gd name="T24" fmla="*/ 182 w 440"/>
                  <a:gd name="T25" fmla="*/ 184 w 440"/>
                  <a:gd name="T26" fmla="*/ 194 w 440"/>
                  <a:gd name="T27" fmla="*/ 196 w 440"/>
                  <a:gd name="T28" fmla="*/ 217 w 440"/>
                  <a:gd name="T29" fmla="*/ 217 w 440"/>
                  <a:gd name="T30" fmla="*/ 220 w 440"/>
                  <a:gd name="T31" fmla="*/ 229 w 440"/>
                  <a:gd name="T32" fmla="*/ 231 w 440"/>
                  <a:gd name="T33" fmla="*/ 253 w 440"/>
                  <a:gd name="T34" fmla="*/ 253 w 440"/>
                  <a:gd name="T35" fmla="*/ 255 w 440"/>
                  <a:gd name="T36" fmla="*/ 265 w 440"/>
                  <a:gd name="T37" fmla="*/ 267 w 440"/>
                  <a:gd name="T38" fmla="*/ 288 w 440"/>
                  <a:gd name="T39" fmla="*/ 288 w 440"/>
                  <a:gd name="T40" fmla="*/ 291 w 440"/>
                  <a:gd name="T41" fmla="*/ 300 w 440"/>
                  <a:gd name="T42" fmla="*/ 302 w 440"/>
                  <a:gd name="T43" fmla="*/ 324 w 440"/>
                  <a:gd name="T44" fmla="*/ 320 w 440"/>
                  <a:gd name="T45" fmla="*/ 336 w 440"/>
                  <a:gd name="T46" fmla="*/ 336 w 440"/>
                  <a:gd name="T47" fmla="*/ 338 w 440"/>
                  <a:gd name="T48" fmla="*/ 348 w 440"/>
                  <a:gd name="T49" fmla="*/ 350 w 440"/>
                  <a:gd name="T50" fmla="*/ 371 w 440"/>
                  <a:gd name="T51" fmla="*/ 371 w 440"/>
                  <a:gd name="T52" fmla="*/ 374 w 440"/>
                  <a:gd name="T53" fmla="*/ 383 w 440"/>
                  <a:gd name="T54" fmla="*/ 386 w 440"/>
                  <a:gd name="T55" fmla="*/ 407 w 440"/>
                  <a:gd name="T56" fmla="*/ 407 w 440"/>
                  <a:gd name="T57" fmla="*/ 409 w 440"/>
                  <a:gd name="T58" fmla="*/ 419 w 440"/>
                  <a:gd name="T59" fmla="*/ 421 w 440"/>
                  <a:gd name="T60" fmla="*/ 440 w 440"/>
                  <a:gd name="T61" fmla="*/ 440 w 440"/>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 ang="0">
                    <a:pos x="T33" y="0"/>
                  </a:cxn>
                  <a:cxn ang="0">
                    <a:pos x="T34" y="0"/>
                  </a:cxn>
                  <a:cxn ang="0">
                    <a:pos x="T35" y="0"/>
                  </a:cxn>
                  <a:cxn ang="0">
                    <a:pos x="T36" y="0"/>
                  </a:cxn>
                  <a:cxn ang="0">
                    <a:pos x="T37" y="0"/>
                  </a:cxn>
                  <a:cxn ang="0">
                    <a:pos x="T38" y="0"/>
                  </a:cxn>
                  <a:cxn ang="0">
                    <a:pos x="T39" y="0"/>
                  </a:cxn>
                  <a:cxn ang="0">
                    <a:pos x="T40" y="0"/>
                  </a:cxn>
                  <a:cxn ang="0">
                    <a:pos x="T41" y="0"/>
                  </a:cxn>
                  <a:cxn ang="0">
                    <a:pos x="T42" y="0"/>
                  </a:cxn>
                  <a:cxn ang="0">
                    <a:pos x="T43" y="0"/>
                  </a:cxn>
                  <a:cxn ang="0">
                    <a:pos x="T44" y="0"/>
                  </a:cxn>
                  <a:cxn ang="0">
                    <a:pos x="T45" y="0"/>
                  </a:cxn>
                  <a:cxn ang="0">
                    <a:pos x="T46" y="0"/>
                  </a:cxn>
                  <a:cxn ang="0">
                    <a:pos x="T47" y="0"/>
                  </a:cxn>
                  <a:cxn ang="0">
                    <a:pos x="T48" y="0"/>
                  </a:cxn>
                  <a:cxn ang="0">
                    <a:pos x="T49" y="0"/>
                  </a:cxn>
                  <a:cxn ang="0">
                    <a:pos x="T50" y="0"/>
                  </a:cxn>
                  <a:cxn ang="0">
                    <a:pos x="T51" y="0"/>
                  </a:cxn>
                  <a:cxn ang="0">
                    <a:pos x="T52" y="0"/>
                  </a:cxn>
                  <a:cxn ang="0">
                    <a:pos x="T53" y="0"/>
                  </a:cxn>
                  <a:cxn ang="0">
                    <a:pos x="T54" y="0"/>
                  </a:cxn>
                  <a:cxn ang="0">
                    <a:pos x="T55" y="0"/>
                  </a:cxn>
                  <a:cxn ang="0">
                    <a:pos x="T56" y="0"/>
                  </a:cxn>
                  <a:cxn ang="0">
                    <a:pos x="T57" y="0"/>
                  </a:cxn>
                  <a:cxn ang="0">
                    <a:pos x="T58" y="0"/>
                  </a:cxn>
                  <a:cxn ang="0">
                    <a:pos x="T59" y="0"/>
                  </a:cxn>
                  <a:cxn ang="0">
                    <a:pos x="T60" y="0"/>
                  </a:cxn>
                  <a:cxn ang="0">
                    <a:pos x="T61" y="0"/>
                  </a:cxn>
                </a:cxnLst>
                <a:rect l="0" t="0" r="r" b="b"/>
                <a:pathLst>
                  <a:path w="440">
                    <a:moveTo>
                      <a:pt x="16" y="0"/>
                    </a:moveTo>
                    <a:lnTo>
                      <a:pt x="0" y="0"/>
                    </a:lnTo>
                    <a:lnTo>
                      <a:pt x="0" y="0"/>
                    </a:lnTo>
                    <a:lnTo>
                      <a:pt x="16" y="0"/>
                    </a:lnTo>
                    <a:lnTo>
                      <a:pt x="16" y="0"/>
                    </a:lnTo>
                    <a:moveTo>
                      <a:pt x="27" y="0"/>
                    </a:moveTo>
                    <a:lnTo>
                      <a:pt x="18" y="0"/>
                    </a:lnTo>
                    <a:lnTo>
                      <a:pt x="18" y="0"/>
                    </a:lnTo>
                    <a:lnTo>
                      <a:pt x="27" y="0"/>
                    </a:lnTo>
                    <a:lnTo>
                      <a:pt x="27" y="0"/>
                    </a:lnTo>
                    <a:moveTo>
                      <a:pt x="39" y="0"/>
                    </a:moveTo>
                    <a:lnTo>
                      <a:pt x="30" y="0"/>
                    </a:lnTo>
                    <a:lnTo>
                      <a:pt x="30" y="0"/>
                    </a:lnTo>
                    <a:lnTo>
                      <a:pt x="32" y="0"/>
                    </a:lnTo>
                    <a:lnTo>
                      <a:pt x="39" y="0"/>
                    </a:lnTo>
                    <a:lnTo>
                      <a:pt x="39" y="0"/>
                    </a:lnTo>
                    <a:moveTo>
                      <a:pt x="52" y="0"/>
                    </a:moveTo>
                    <a:lnTo>
                      <a:pt x="41" y="0"/>
                    </a:lnTo>
                    <a:lnTo>
                      <a:pt x="41" y="0"/>
                    </a:lnTo>
                    <a:lnTo>
                      <a:pt x="52" y="0"/>
                    </a:lnTo>
                    <a:lnTo>
                      <a:pt x="52" y="0"/>
                    </a:lnTo>
                    <a:moveTo>
                      <a:pt x="63" y="0"/>
                    </a:moveTo>
                    <a:lnTo>
                      <a:pt x="54" y="0"/>
                    </a:lnTo>
                    <a:lnTo>
                      <a:pt x="54" y="0"/>
                    </a:lnTo>
                    <a:lnTo>
                      <a:pt x="63" y="0"/>
                    </a:lnTo>
                    <a:lnTo>
                      <a:pt x="63" y="0"/>
                    </a:lnTo>
                    <a:moveTo>
                      <a:pt x="75" y="0"/>
                    </a:moveTo>
                    <a:lnTo>
                      <a:pt x="65" y="0"/>
                    </a:lnTo>
                    <a:lnTo>
                      <a:pt x="65" y="0"/>
                    </a:lnTo>
                    <a:lnTo>
                      <a:pt x="75" y="0"/>
                    </a:lnTo>
                    <a:lnTo>
                      <a:pt x="75" y="0"/>
                    </a:lnTo>
                    <a:moveTo>
                      <a:pt x="87" y="0"/>
                    </a:moveTo>
                    <a:lnTo>
                      <a:pt x="77" y="0"/>
                    </a:lnTo>
                    <a:lnTo>
                      <a:pt x="77" y="0"/>
                    </a:lnTo>
                    <a:lnTo>
                      <a:pt x="87" y="0"/>
                    </a:lnTo>
                    <a:lnTo>
                      <a:pt x="87" y="0"/>
                    </a:lnTo>
                    <a:moveTo>
                      <a:pt x="99" y="0"/>
                    </a:moveTo>
                    <a:lnTo>
                      <a:pt x="89" y="0"/>
                    </a:lnTo>
                    <a:lnTo>
                      <a:pt x="89" y="0"/>
                    </a:lnTo>
                    <a:lnTo>
                      <a:pt x="99" y="0"/>
                    </a:lnTo>
                    <a:lnTo>
                      <a:pt x="99" y="0"/>
                    </a:lnTo>
                    <a:moveTo>
                      <a:pt x="110" y="0"/>
                    </a:moveTo>
                    <a:lnTo>
                      <a:pt x="101" y="0"/>
                    </a:lnTo>
                    <a:lnTo>
                      <a:pt x="101" y="0"/>
                    </a:lnTo>
                    <a:lnTo>
                      <a:pt x="110" y="0"/>
                    </a:lnTo>
                    <a:lnTo>
                      <a:pt x="110" y="0"/>
                    </a:lnTo>
                    <a:moveTo>
                      <a:pt x="123" y="0"/>
                    </a:moveTo>
                    <a:lnTo>
                      <a:pt x="113" y="0"/>
                    </a:lnTo>
                    <a:lnTo>
                      <a:pt x="113" y="0"/>
                    </a:lnTo>
                    <a:lnTo>
                      <a:pt x="123" y="0"/>
                    </a:lnTo>
                    <a:lnTo>
                      <a:pt x="123" y="0"/>
                    </a:lnTo>
                    <a:moveTo>
                      <a:pt x="134" y="0"/>
                    </a:moveTo>
                    <a:lnTo>
                      <a:pt x="125" y="0"/>
                    </a:lnTo>
                    <a:lnTo>
                      <a:pt x="125" y="0"/>
                    </a:lnTo>
                    <a:lnTo>
                      <a:pt x="134" y="0"/>
                    </a:lnTo>
                    <a:lnTo>
                      <a:pt x="134" y="0"/>
                    </a:lnTo>
                    <a:moveTo>
                      <a:pt x="146" y="0"/>
                    </a:moveTo>
                    <a:lnTo>
                      <a:pt x="137" y="0"/>
                    </a:lnTo>
                    <a:lnTo>
                      <a:pt x="137" y="0"/>
                    </a:lnTo>
                    <a:lnTo>
                      <a:pt x="146" y="0"/>
                    </a:lnTo>
                    <a:lnTo>
                      <a:pt x="146" y="0"/>
                    </a:lnTo>
                    <a:moveTo>
                      <a:pt x="158" y="0"/>
                    </a:moveTo>
                    <a:lnTo>
                      <a:pt x="148" y="0"/>
                    </a:lnTo>
                    <a:lnTo>
                      <a:pt x="148" y="0"/>
                    </a:lnTo>
                    <a:lnTo>
                      <a:pt x="158" y="0"/>
                    </a:lnTo>
                    <a:lnTo>
                      <a:pt x="158" y="0"/>
                    </a:lnTo>
                    <a:moveTo>
                      <a:pt x="170" y="0"/>
                    </a:moveTo>
                    <a:lnTo>
                      <a:pt x="160" y="0"/>
                    </a:lnTo>
                    <a:lnTo>
                      <a:pt x="160" y="0"/>
                    </a:lnTo>
                    <a:lnTo>
                      <a:pt x="170" y="0"/>
                    </a:lnTo>
                    <a:lnTo>
                      <a:pt x="170" y="0"/>
                    </a:lnTo>
                    <a:moveTo>
                      <a:pt x="182" y="0"/>
                    </a:moveTo>
                    <a:lnTo>
                      <a:pt x="172" y="0"/>
                    </a:lnTo>
                    <a:lnTo>
                      <a:pt x="172" y="0"/>
                    </a:lnTo>
                    <a:lnTo>
                      <a:pt x="182" y="0"/>
                    </a:lnTo>
                    <a:lnTo>
                      <a:pt x="182" y="0"/>
                    </a:lnTo>
                    <a:moveTo>
                      <a:pt x="194" y="0"/>
                    </a:moveTo>
                    <a:lnTo>
                      <a:pt x="184" y="0"/>
                    </a:lnTo>
                    <a:lnTo>
                      <a:pt x="184" y="0"/>
                    </a:lnTo>
                    <a:lnTo>
                      <a:pt x="194" y="0"/>
                    </a:lnTo>
                    <a:lnTo>
                      <a:pt x="194" y="0"/>
                    </a:lnTo>
                    <a:moveTo>
                      <a:pt x="206" y="0"/>
                    </a:moveTo>
                    <a:lnTo>
                      <a:pt x="196" y="0"/>
                    </a:lnTo>
                    <a:lnTo>
                      <a:pt x="196" y="0"/>
                    </a:lnTo>
                    <a:lnTo>
                      <a:pt x="206" y="0"/>
                    </a:lnTo>
                    <a:lnTo>
                      <a:pt x="206" y="0"/>
                    </a:lnTo>
                    <a:moveTo>
                      <a:pt x="217" y="0"/>
                    </a:moveTo>
                    <a:lnTo>
                      <a:pt x="208" y="0"/>
                    </a:lnTo>
                    <a:lnTo>
                      <a:pt x="208" y="0"/>
                    </a:lnTo>
                    <a:lnTo>
                      <a:pt x="217" y="0"/>
                    </a:lnTo>
                    <a:lnTo>
                      <a:pt x="217" y="0"/>
                    </a:lnTo>
                    <a:moveTo>
                      <a:pt x="229" y="0"/>
                    </a:moveTo>
                    <a:lnTo>
                      <a:pt x="220" y="0"/>
                    </a:lnTo>
                    <a:lnTo>
                      <a:pt x="220" y="0"/>
                    </a:lnTo>
                    <a:lnTo>
                      <a:pt x="229" y="0"/>
                    </a:lnTo>
                    <a:lnTo>
                      <a:pt x="229" y="0"/>
                    </a:lnTo>
                    <a:moveTo>
                      <a:pt x="241" y="0"/>
                    </a:moveTo>
                    <a:lnTo>
                      <a:pt x="231" y="0"/>
                    </a:lnTo>
                    <a:lnTo>
                      <a:pt x="231" y="0"/>
                    </a:lnTo>
                    <a:lnTo>
                      <a:pt x="241" y="0"/>
                    </a:lnTo>
                    <a:lnTo>
                      <a:pt x="241" y="0"/>
                    </a:lnTo>
                    <a:moveTo>
                      <a:pt x="253" y="0"/>
                    </a:moveTo>
                    <a:lnTo>
                      <a:pt x="244" y="0"/>
                    </a:lnTo>
                    <a:lnTo>
                      <a:pt x="244" y="0"/>
                    </a:lnTo>
                    <a:lnTo>
                      <a:pt x="253" y="0"/>
                    </a:lnTo>
                    <a:lnTo>
                      <a:pt x="253" y="0"/>
                    </a:lnTo>
                    <a:moveTo>
                      <a:pt x="265" y="0"/>
                    </a:moveTo>
                    <a:lnTo>
                      <a:pt x="255" y="0"/>
                    </a:lnTo>
                    <a:lnTo>
                      <a:pt x="255" y="0"/>
                    </a:lnTo>
                    <a:lnTo>
                      <a:pt x="265" y="0"/>
                    </a:lnTo>
                    <a:lnTo>
                      <a:pt x="265" y="0"/>
                    </a:lnTo>
                    <a:moveTo>
                      <a:pt x="277" y="0"/>
                    </a:moveTo>
                    <a:lnTo>
                      <a:pt x="267" y="0"/>
                    </a:lnTo>
                    <a:lnTo>
                      <a:pt x="267" y="0"/>
                    </a:lnTo>
                    <a:lnTo>
                      <a:pt x="277" y="0"/>
                    </a:lnTo>
                    <a:lnTo>
                      <a:pt x="277" y="0"/>
                    </a:lnTo>
                    <a:moveTo>
                      <a:pt x="288" y="0"/>
                    </a:moveTo>
                    <a:lnTo>
                      <a:pt x="279" y="0"/>
                    </a:lnTo>
                    <a:lnTo>
                      <a:pt x="279" y="0"/>
                    </a:lnTo>
                    <a:lnTo>
                      <a:pt x="288" y="0"/>
                    </a:lnTo>
                    <a:lnTo>
                      <a:pt x="288" y="0"/>
                    </a:lnTo>
                    <a:moveTo>
                      <a:pt x="300" y="0"/>
                    </a:moveTo>
                    <a:lnTo>
                      <a:pt x="291" y="0"/>
                    </a:lnTo>
                    <a:lnTo>
                      <a:pt x="291" y="0"/>
                    </a:lnTo>
                    <a:lnTo>
                      <a:pt x="300" y="0"/>
                    </a:lnTo>
                    <a:lnTo>
                      <a:pt x="300" y="0"/>
                    </a:lnTo>
                    <a:moveTo>
                      <a:pt x="313" y="0"/>
                    </a:moveTo>
                    <a:lnTo>
                      <a:pt x="302" y="0"/>
                    </a:lnTo>
                    <a:lnTo>
                      <a:pt x="302" y="0"/>
                    </a:lnTo>
                    <a:lnTo>
                      <a:pt x="313" y="0"/>
                    </a:lnTo>
                    <a:lnTo>
                      <a:pt x="313" y="0"/>
                    </a:lnTo>
                    <a:moveTo>
                      <a:pt x="324" y="0"/>
                    </a:moveTo>
                    <a:lnTo>
                      <a:pt x="315" y="0"/>
                    </a:lnTo>
                    <a:lnTo>
                      <a:pt x="315" y="0"/>
                    </a:lnTo>
                    <a:lnTo>
                      <a:pt x="320" y="0"/>
                    </a:lnTo>
                    <a:lnTo>
                      <a:pt x="324" y="0"/>
                    </a:lnTo>
                    <a:lnTo>
                      <a:pt x="324" y="0"/>
                    </a:lnTo>
                    <a:moveTo>
                      <a:pt x="336" y="0"/>
                    </a:moveTo>
                    <a:lnTo>
                      <a:pt x="326" y="0"/>
                    </a:lnTo>
                    <a:lnTo>
                      <a:pt x="326" y="0"/>
                    </a:lnTo>
                    <a:lnTo>
                      <a:pt x="336" y="0"/>
                    </a:lnTo>
                    <a:lnTo>
                      <a:pt x="336" y="0"/>
                    </a:lnTo>
                    <a:moveTo>
                      <a:pt x="348" y="0"/>
                    </a:moveTo>
                    <a:lnTo>
                      <a:pt x="338" y="0"/>
                    </a:lnTo>
                    <a:lnTo>
                      <a:pt x="338" y="0"/>
                    </a:lnTo>
                    <a:lnTo>
                      <a:pt x="348" y="0"/>
                    </a:lnTo>
                    <a:lnTo>
                      <a:pt x="348" y="0"/>
                    </a:lnTo>
                    <a:moveTo>
                      <a:pt x="360" y="0"/>
                    </a:moveTo>
                    <a:lnTo>
                      <a:pt x="350" y="0"/>
                    </a:lnTo>
                    <a:lnTo>
                      <a:pt x="350" y="0"/>
                    </a:lnTo>
                    <a:lnTo>
                      <a:pt x="360" y="0"/>
                    </a:lnTo>
                    <a:lnTo>
                      <a:pt x="360" y="0"/>
                    </a:lnTo>
                    <a:moveTo>
                      <a:pt x="371" y="0"/>
                    </a:moveTo>
                    <a:lnTo>
                      <a:pt x="362" y="0"/>
                    </a:lnTo>
                    <a:lnTo>
                      <a:pt x="362" y="0"/>
                    </a:lnTo>
                    <a:lnTo>
                      <a:pt x="371" y="0"/>
                    </a:lnTo>
                    <a:lnTo>
                      <a:pt x="371" y="0"/>
                    </a:lnTo>
                    <a:moveTo>
                      <a:pt x="383" y="0"/>
                    </a:moveTo>
                    <a:lnTo>
                      <a:pt x="374" y="0"/>
                    </a:lnTo>
                    <a:lnTo>
                      <a:pt x="374" y="0"/>
                    </a:lnTo>
                    <a:lnTo>
                      <a:pt x="383" y="0"/>
                    </a:lnTo>
                    <a:lnTo>
                      <a:pt x="383" y="0"/>
                    </a:lnTo>
                    <a:moveTo>
                      <a:pt x="395" y="0"/>
                    </a:moveTo>
                    <a:lnTo>
                      <a:pt x="386" y="0"/>
                    </a:lnTo>
                    <a:lnTo>
                      <a:pt x="386" y="0"/>
                    </a:lnTo>
                    <a:lnTo>
                      <a:pt x="395" y="0"/>
                    </a:lnTo>
                    <a:lnTo>
                      <a:pt x="395" y="0"/>
                    </a:lnTo>
                    <a:moveTo>
                      <a:pt x="407" y="0"/>
                    </a:moveTo>
                    <a:lnTo>
                      <a:pt x="398" y="0"/>
                    </a:lnTo>
                    <a:lnTo>
                      <a:pt x="398" y="0"/>
                    </a:lnTo>
                    <a:lnTo>
                      <a:pt x="407" y="0"/>
                    </a:lnTo>
                    <a:lnTo>
                      <a:pt x="407" y="0"/>
                    </a:lnTo>
                    <a:moveTo>
                      <a:pt x="419" y="0"/>
                    </a:moveTo>
                    <a:lnTo>
                      <a:pt x="409" y="0"/>
                    </a:lnTo>
                    <a:lnTo>
                      <a:pt x="409" y="0"/>
                    </a:lnTo>
                    <a:lnTo>
                      <a:pt x="419" y="0"/>
                    </a:lnTo>
                    <a:lnTo>
                      <a:pt x="419" y="0"/>
                    </a:lnTo>
                    <a:moveTo>
                      <a:pt x="431" y="0"/>
                    </a:moveTo>
                    <a:lnTo>
                      <a:pt x="421" y="0"/>
                    </a:lnTo>
                    <a:lnTo>
                      <a:pt x="421" y="0"/>
                    </a:lnTo>
                    <a:lnTo>
                      <a:pt x="431" y="0"/>
                    </a:lnTo>
                    <a:lnTo>
                      <a:pt x="431" y="0"/>
                    </a:lnTo>
                    <a:moveTo>
                      <a:pt x="440" y="0"/>
                    </a:moveTo>
                    <a:lnTo>
                      <a:pt x="433" y="0"/>
                    </a:lnTo>
                    <a:lnTo>
                      <a:pt x="433" y="0"/>
                    </a:lnTo>
                    <a:lnTo>
                      <a:pt x="440" y="0"/>
                    </a:lnTo>
                    <a:lnTo>
                      <a:pt x="4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2" name="Freeform 421"/>
              <p:cNvSpPr>
                <a:spLocks/>
              </p:cNvSpPr>
              <p:nvPr/>
            </p:nvSpPr>
            <p:spPr bwMode="auto">
              <a:xfrm>
                <a:off x="2554288" y="2025650"/>
                <a:ext cx="698500" cy="26988"/>
              </a:xfrm>
              <a:custGeom>
                <a:avLst/>
                <a:gdLst>
                  <a:gd name="T0" fmla="*/ 199 w 652"/>
                  <a:gd name="T1" fmla="*/ 13 h 26"/>
                  <a:gd name="T2" fmla="*/ 185 w 652"/>
                  <a:gd name="T3" fmla="*/ 13 h 26"/>
                  <a:gd name="T4" fmla="*/ 168 w 652"/>
                  <a:gd name="T5" fmla="*/ 0 h 26"/>
                  <a:gd name="T6" fmla="*/ 164 w 652"/>
                  <a:gd name="T7" fmla="*/ 0 h 26"/>
                  <a:gd name="T8" fmla="*/ 147 w 652"/>
                  <a:gd name="T9" fmla="*/ 13 h 26"/>
                  <a:gd name="T10" fmla="*/ 133 w 652"/>
                  <a:gd name="T11" fmla="*/ 13 h 26"/>
                  <a:gd name="T12" fmla="*/ 115 w 652"/>
                  <a:gd name="T13" fmla="*/ 0 h 26"/>
                  <a:gd name="T14" fmla="*/ 112 w 652"/>
                  <a:gd name="T15" fmla="*/ 0 h 26"/>
                  <a:gd name="T16" fmla="*/ 94 w 652"/>
                  <a:gd name="T17" fmla="*/ 13 h 26"/>
                  <a:gd name="T18" fmla="*/ 80 w 652"/>
                  <a:gd name="T19" fmla="*/ 13 h 26"/>
                  <a:gd name="T20" fmla="*/ 62 w 652"/>
                  <a:gd name="T21" fmla="*/ 0 h 26"/>
                  <a:gd name="T22" fmla="*/ 59 w 652"/>
                  <a:gd name="T23" fmla="*/ 0 h 26"/>
                  <a:gd name="T24" fmla="*/ 45 w 652"/>
                  <a:gd name="T25" fmla="*/ 13 h 26"/>
                  <a:gd name="T26" fmla="*/ 27 w 652"/>
                  <a:gd name="T27" fmla="*/ 0 h 26"/>
                  <a:gd name="T28" fmla="*/ 24 w 652"/>
                  <a:gd name="T29" fmla="*/ 0 h 26"/>
                  <a:gd name="T30" fmla="*/ 18 w 652"/>
                  <a:gd name="T31" fmla="*/ 26 h 26"/>
                  <a:gd name="T32" fmla="*/ 652 w 652"/>
                  <a:gd name="T33" fmla="*/ 0 h 26"/>
                  <a:gd name="T34" fmla="*/ 638 w 652"/>
                  <a:gd name="T35" fmla="*/ 13 h 26"/>
                  <a:gd name="T36" fmla="*/ 624 w 652"/>
                  <a:gd name="T37" fmla="*/ 13 h 26"/>
                  <a:gd name="T38" fmla="*/ 606 w 652"/>
                  <a:gd name="T39" fmla="*/ 0 h 26"/>
                  <a:gd name="T40" fmla="*/ 603 w 652"/>
                  <a:gd name="T41" fmla="*/ 0 h 26"/>
                  <a:gd name="T42" fmla="*/ 585 w 652"/>
                  <a:gd name="T43" fmla="*/ 13 h 26"/>
                  <a:gd name="T44" fmla="*/ 571 w 652"/>
                  <a:gd name="T45" fmla="*/ 13 h 26"/>
                  <a:gd name="T46" fmla="*/ 554 w 652"/>
                  <a:gd name="T47" fmla="*/ 0 h 26"/>
                  <a:gd name="T48" fmla="*/ 550 w 652"/>
                  <a:gd name="T49" fmla="*/ 0 h 26"/>
                  <a:gd name="T50" fmla="*/ 533 w 652"/>
                  <a:gd name="T51" fmla="*/ 13 h 26"/>
                  <a:gd name="T52" fmla="*/ 519 w 652"/>
                  <a:gd name="T53" fmla="*/ 13 h 26"/>
                  <a:gd name="T54" fmla="*/ 501 w 652"/>
                  <a:gd name="T55" fmla="*/ 0 h 26"/>
                  <a:gd name="T56" fmla="*/ 498 w 652"/>
                  <a:gd name="T57" fmla="*/ 0 h 26"/>
                  <a:gd name="T58" fmla="*/ 480 w 652"/>
                  <a:gd name="T59" fmla="*/ 13 h 26"/>
                  <a:gd name="T60" fmla="*/ 466 w 652"/>
                  <a:gd name="T61" fmla="*/ 0 h 26"/>
                  <a:gd name="T62" fmla="*/ 463 w 652"/>
                  <a:gd name="T63" fmla="*/ 0 h 26"/>
                  <a:gd name="T64" fmla="*/ 445 w 652"/>
                  <a:gd name="T65" fmla="*/ 13 h 26"/>
                  <a:gd name="T66" fmla="*/ 431 w 652"/>
                  <a:gd name="T67" fmla="*/ 13 h 26"/>
                  <a:gd name="T68" fmla="*/ 413 w 652"/>
                  <a:gd name="T69" fmla="*/ 0 h 26"/>
                  <a:gd name="T70" fmla="*/ 410 w 652"/>
                  <a:gd name="T71" fmla="*/ 0 h 26"/>
                  <a:gd name="T72" fmla="*/ 392 w 652"/>
                  <a:gd name="T73" fmla="*/ 13 h 26"/>
                  <a:gd name="T74" fmla="*/ 378 w 652"/>
                  <a:gd name="T75" fmla="*/ 13 h 26"/>
                  <a:gd name="T76" fmla="*/ 361 w 652"/>
                  <a:gd name="T77" fmla="*/ 0 h 26"/>
                  <a:gd name="T78" fmla="*/ 357 w 652"/>
                  <a:gd name="T79" fmla="*/ 0 h 26"/>
                  <a:gd name="T80" fmla="*/ 340 w 652"/>
                  <a:gd name="T81" fmla="*/ 13 h 26"/>
                  <a:gd name="T82" fmla="*/ 326 w 652"/>
                  <a:gd name="T83" fmla="*/ 13 h 26"/>
                  <a:gd name="T84" fmla="*/ 308 w 652"/>
                  <a:gd name="T85" fmla="*/ 0 h 26"/>
                  <a:gd name="T86" fmla="*/ 305 w 652"/>
                  <a:gd name="T87" fmla="*/ 0 h 26"/>
                  <a:gd name="T88" fmla="*/ 287 w 652"/>
                  <a:gd name="T89" fmla="*/ 13 h 26"/>
                  <a:gd name="T90" fmla="*/ 273 w 652"/>
                  <a:gd name="T91" fmla="*/ 13 h 26"/>
                  <a:gd name="T92" fmla="*/ 255 w 652"/>
                  <a:gd name="T93" fmla="*/ 0 h 26"/>
                  <a:gd name="T94" fmla="*/ 252 w 652"/>
                  <a:gd name="T95" fmla="*/ 0 h 26"/>
                  <a:gd name="T96" fmla="*/ 234 w 652"/>
                  <a:gd name="T97" fmla="*/ 13 h 26"/>
                  <a:gd name="T98" fmla="*/ 220 w 652"/>
                  <a:gd name="T99" fmla="*/ 13 h 26"/>
                  <a:gd name="T100" fmla="*/ 203 w 652"/>
                  <a:gd name="T10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52" h="26">
                    <a:moveTo>
                      <a:pt x="203" y="0"/>
                    </a:moveTo>
                    <a:cubicBezTo>
                      <a:pt x="203" y="13"/>
                      <a:pt x="203" y="13"/>
                      <a:pt x="203" y="13"/>
                    </a:cubicBezTo>
                    <a:cubicBezTo>
                      <a:pt x="199" y="13"/>
                      <a:pt x="199" y="13"/>
                      <a:pt x="199" y="13"/>
                    </a:cubicBezTo>
                    <a:cubicBezTo>
                      <a:pt x="199" y="0"/>
                      <a:pt x="199" y="0"/>
                      <a:pt x="199" y="0"/>
                    </a:cubicBezTo>
                    <a:cubicBezTo>
                      <a:pt x="185" y="0"/>
                      <a:pt x="185" y="0"/>
                      <a:pt x="185" y="0"/>
                    </a:cubicBezTo>
                    <a:cubicBezTo>
                      <a:pt x="185" y="13"/>
                      <a:pt x="185" y="13"/>
                      <a:pt x="185" y="13"/>
                    </a:cubicBezTo>
                    <a:cubicBezTo>
                      <a:pt x="182" y="13"/>
                      <a:pt x="182" y="13"/>
                      <a:pt x="182" y="13"/>
                    </a:cubicBezTo>
                    <a:cubicBezTo>
                      <a:pt x="182" y="0"/>
                      <a:pt x="182" y="0"/>
                      <a:pt x="182" y="0"/>
                    </a:cubicBezTo>
                    <a:cubicBezTo>
                      <a:pt x="168" y="0"/>
                      <a:pt x="168" y="0"/>
                      <a:pt x="168" y="0"/>
                    </a:cubicBezTo>
                    <a:cubicBezTo>
                      <a:pt x="168" y="13"/>
                      <a:pt x="168" y="13"/>
                      <a:pt x="168" y="13"/>
                    </a:cubicBezTo>
                    <a:cubicBezTo>
                      <a:pt x="164" y="13"/>
                      <a:pt x="164" y="13"/>
                      <a:pt x="164" y="13"/>
                    </a:cubicBezTo>
                    <a:cubicBezTo>
                      <a:pt x="164" y="0"/>
                      <a:pt x="164" y="0"/>
                      <a:pt x="164" y="0"/>
                    </a:cubicBezTo>
                    <a:cubicBezTo>
                      <a:pt x="150" y="0"/>
                      <a:pt x="150" y="0"/>
                      <a:pt x="150" y="0"/>
                    </a:cubicBezTo>
                    <a:cubicBezTo>
                      <a:pt x="150" y="13"/>
                      <a:pt x="150" y="13"/>
                      <a:pt x="150" y="13"/>
                    </a:cubicBezTo>
                    <a:cubicBezTo>
                      <a:pt x="147" y="13"/>
                      <a:pt x="147" y="13"/>
                      <a:pt x="147" y="13"/>
                    </a:cubicBezTo>
                    <a:cubicBezTo>
                      <a:pt x="147" y="0"/>
                      <a:pt x="147" y="0"/>
                      <a:pt x="147" y="0"/>
                    </a:cubicBezTo>
                    <a:cubicBezTo>
                      <a:pt x="133" y="0"/>
                      <a:pt x="133" y="0"/>
                      <a:pt x="133" y="0"/>
                    </a:cubicBezTo>
                    <a:cubicBezTo>
                      <a:pt x="133" y="13"/>
                      <a:pt x="133" y="13"/>
                      <a:pt x="133" y="13"/>
                    </a:cubicBezTo>
                    <a:cubicBezTo>
                      <a:pt x="129" y="13"/>
                      <a:pt x="129" y="13"/>
                      <a:pt x="129" y="13"/>
                    </a:cubicBezTo>
                    <a:cubicBezTo>
                      <a:pt x="129" y="0"/>
                      <a:pt x="129" y="0"/>
                      <a:pt x="129" y="0"/>
                    </a:cubicBezTo>
                    <a:cubicBezTo>
                      <a:pt x="115" y="0"/>
                      <a:pt x="115" y="0"/>
                      <a:pt x="115" y="0"/>
                    </a:cubicBezTo>
                    <a:cubicBezTo>
                      <a:pt x="115" y="13"/>
                      <a:pt x="115" y="13"/>
                      <a:pt x="115" y="13"/>
                    </a:cubicBezTo>
                    <a:cubicBezTo>
                      <a:pt x="112" y="13"/>
                      <a:pt x="112" y="13"/>
                      <a:pt x="112" y="13"/>
                    </a:cubicBezTo>
                    <a:cubicBezTo>
                      <a:pt x="112" y="0"/>
                      <a:pt x="112" y="0"/>
                      <a:pt x="112" y="0"/>
                    </a:cubicBezTo>
                    <a:cubicBezTo>
                      <a:pt x="97" y="0"/>
                      <a:pt x="97" y="0"/>
                      <a:pt x="97" y="0"/>
                    </a:cubicBezTo>
                    <a:cubicBezTo>
                      <a:pt x="97" y="13"/>
                      <a:pt x="97" y="13"/>
                      <a:pt x="97" y="13"/>
                    </a:cubicBezTo>
                    <a:cubicBezTo>
                      <a:pt x="94" y="13"/>
                      <a:pt x="94" y="13"/>
                      <a:pt x="94" y="13"/>
                    </a:cubicBezTo>
                    <a:cubicBezTo>
                      <a:pt x="94" y="0"/>
                      <a:pt x="94" y="0"/>
                      <a:pt x="94" y="0"/>
                    </a:cubicBezTo>
                    <a:cubicBezTo>
                      <a:pt x="80" y="0"/>
                      <a:pt x="80" y="0"/>
                      <a:pt x="80" y="0"/>
                    </a:cubicBezTo>
                    <a:cubicBezTo>
                      <a:pt x="80" y="13"/>
                      <a:pt x="80" y="13"/>
                      <a:pt x="80" y="13"/>
                    </a:cubicBezTo>
                    <a:cubicBezTo>
                      <a:pt x="77" y="13"/>
                      <a:pt x="77" y="13"/>
                      <a:pt x="77" y="13"/>
                    </a:cubicBezTo>
                    <a:cubicBezTo>
                      <a:pt x="77" y="0"/>
                      <a:pt x="77" y="0"/>
                      <a:pt x="77" y="0"/>
                    </a:cubicBezTo>
                    <a:cubicBezTo>
                      <a:pt x="62" y="0"/>
                      <a:pt x="62" y="0"/>
                      <a:pt x="62" y="0"/>
                    </a:cubicBezTo>
                    <a:cubicBezTo>
                      <a:pt x="62" y="13"/>
                      <a:pt x="62" y="13"/>
                      <a:pt x="62" y="13"/>
                    </a:cubicBezTo>
                    <a:cubicBezTo>
                      <a:pt x="59" y="13"/>
                      <a:pt x="59" y="13"/>
                      <a:pt x="59" y="13"/>
                    </a:cubicBezTo>
                    <a:cubicBezTo>
                      <a:pt x="59" y="0"/>
                      <a:pt x="59" y="0"/>
                      <a:pt x="59" y="0"/>
                    </a:cubicBezTo>
                    <a:cubicBezTo>
                      <a:pt x="48" y="0"/>
                      <a:pt x="48" y="0"/>
                      <a:pt x="48" y="0"/>
                    </a:cubicBezTo>
                    <a:cubicBezTo>
                      <a:pt x="45" y="0"/>
                      <a:pt x="45" y="0"/>
                      <a:pt x="45" y="0"/>
                    </a:cubicBezTo>
                    <a:cubicBezTo>
                      <a:pt x="45" y="13"/>
                      <a:pt x="45" y="13"/>
                      <a:pt x="45" y="13"/>
                    </a:cubicBezTo>
                    <a:cubicBezTo>
                      <a:pt x="41" y="13"/>
                      <a:pt x="41" y="13"/>
                      <a:pt x="41" y="13"/>
                    </a:cubicBezTo>
                    <a:cubicBezTo>
                      <a:pt x="41" y="0"/>
                      <a:pt x="41" y="0"/>
                      <a:pt x="41" y="0"/>
                    </a:cubicBezTo>
                    <a:cubicBezTo>
                      <a:pt x="27" y="0"/>
                      <a:pt x="27" y="0"/>
                      <a:pt x="27" y="0"/>
                    </a:cubicBezTo>
                    <a:cubicBezTo>
                      <a:pt x="27" y="13"/>
                      <a:pt x="27" y="13"/>
                      <a:pt x="27" y="13"/>
                    </a:cubicBezTo>
                    <a:cubicBezTo>
                      <a:pt x="24" y="13"/>
                      <a:pt x="24" y="13"/>
                      <a:pt x="24" y="13"/>
                    </a:cubicBezTo>
                    <a:cubicBezTo>
                      <a:pt x="24" y="0"/>
                      <a:pt x="24" y="0"/>
                      <a:pt x="24" y="0"/>
                    </a:cubicBezTo>
                    <a:cubicBezTo>
                      <a:pt x="0" y="0"/>
                      <a:pt x="0" y="0"/>
                      <a:pt x="0" y="0"/>
                    </a:cubicBezTo>
                    <a:cubicBezTo>
                      <a:pt x="0" y="8"/>
                      <a:pt x="0" y="8"/>
                      <a:pt x="0" y="8"/>
                    </a:cubicBezTo>
                    <a:cubicBezTo>
                      <a:pt x="0" y="18"/>
                      <a:pt x="8" y="26"/>
                      <a:pt x="18" y="26"/>
                    </a:cubicBezTo>
                    <a:cubicBezTo>
                      <a:pt x="634" y="26"/>
                      <a:pt x="634" y="26"/>
                      <a:pt x="634" y="26"/>
                    </a:cubicBezTo>
                    <a:cubicBezTo>
                      <a:pt x="644" y="26"/>
                      <a:pt x="652" y="18"/>
                      <a:pt x="652" y="8"/>
                    </a:cubicBezTo>
                    <a:cubicBezTo>
                      <a:pt x="652" y="0"/>
                      <a:pt x="652" y="0"/>
                      <a:pt x="652" y="0"/>
                    </a:cubicBezTo>
                    <a:cubicBezTo>
                      <a:pt x="641" y="0"/>
                      <a:pt x="641" y="0"/>
                      <a:pt x="641" y="0"/>
                    </a:cubicBezTo>
                    <a:cubicBezTo>
                      <a:pt x="641" y="13"/>
                      <a:pt x="641" y="13"/>
                      <a:pt x="641" y="13"/>
                    </a:cubicBezTo>
                    <a:cubicBezTo>
                      <a:pt x="638" y="13"/>
                      <a:pt x="638" y="13"/>
                      <a:pt x="638" y="13"/>
                    </a:cubicBezTo>
                    <a:cubicBezTo>
                      <a:pt x="638" y="0"/>
                      <a:pt x="638" y="0"/>
                      <a:pt x="638" y="0"/>
                    </a:cubicBezTo>
                    <a:cubicBezTo>
                      <a:pt x="624" y="0"/>
                      <a:pt x="624" y="0"/>
                      <a:pt x="624" y="0"/>
                    </a:cubicBezTo>
                    <a:cubicBezTo>
                      <a:pt x="624" y="13"/>
                      <a:pt x="624" y="13"/>
                      <a:pt x="624" y="13"/>
                    </a:cubicBezTo>
                    <a:cubicBezTo>
                      <a:pt x="620" y="13"/>
                      <a:pt x="620" y="13"/>
                      <a:pt x="620" y="13"/>
                    </a:cubicBezTo>
                    <a:cubicBezTo>
                      <a:pt x="620" y="0"/>
                      <a:pt x="620" y="0"/>
                      <a:pt x="620" y="0"/>
                    </a:cubicBezTo>
                    <a:cubicBezTo>
                      <a:pt x="606" y="0"/>
                      <a:pt x="606" y="0"/>
                      <a:pt x="606" y="0"/>
                    </a:cubicBezTo>
                    <a:cubicBezTo>
                      <a:pt x="606" y="13"/>
                      <a:pt x="606" y="13"/>
                      <a:pt x="606" y="13"/>
                    </a:cubicBezTo>
                    <a:cubicBezTo>
                      <a:pt x="603" y="13"/>
                      <a:pt x="603" y="13"/>
                      <a:pt x="603" y="13"/>
                    </a:cubicBezTo>
                    <a:cubicBezTo>
                      <a:pt x="603" y="0"/>
                      <a:pt x="603" y="0"/>
                      <a:pt x="603" y="0"/>
                    </a:cubicBezTo>
                    <a:cubicBezTo>
                      <a:pt x="589" y="0"/>
                      <a:pt x="589" y="0"/>
                      <a:pt x="589" y="0"/>
                    </a:cubicBezTo>
                    <a:cubicBezTo>
                      <a:pt x="589" y="13"/>
                      <a:pt x="589" y="13"/>
                      <a:pt x="589" y="13"/>
                    </a:cubicBezTo>
                    <a:cubicBezTo>
                      <a:pt x="585" y="13"/>
                      <a:pt x="585" y="13"/>
                      <a:pt x="585" y="13"/>
                    </a:cubicBezTo>
                    <a:cubicBezTo>
                      <a:pt x="585" y="0"/>
                      <a:pt x="585" y="0"/>
                      <a:pt x="585" y="0"/>
                    </a:cubicBezTo>
                    <a:cubicBezTo>
                      <a:pt x="571" y="0"/>
                      <a:pt x="571" y="0"/>
                      <a:pt x="571" y="0"/>
                    </a:cubicBezTo>
                    <a:cubicBezTo>
                      <a:pt x="571" y="13"/>
                      <a:pt x="571" y="13"/>
                      <a:pt x="571" y="13"/>
                    </a:cubicBezTo>
                    <a:cubicBezTo>
                      <a:pt x="568" y="13"/>
                      <a:pt x="568" y="13"/>
                      <a:pt x="568" y="13"/>
                    </a:cubicBezTo>
                    <a:cubicBezTo>
                      <a:pt x="568" y="0"/>
                      <a:pt x="568" y="0"/>
                      <a:pt x="568" y="0"/>
                    </a:cubicBezTo>
                    <a:cubicBezTo>
                      <a:pt x="554" y="0"/>
                      <a:pt x="554" y="0"/>
                      <a:pt x="554" y="0"/>
                    </a:cubicBezTo>
                    <a:cubicBezTo>
                      <a:pt x="554" y="13"/>
                      <a:pt x="554" y="13"/>
                      <a:pt x="554" y="13"/>
                    </a:cubicBezTo>
                    <a:cubicBezTo>
                      <a:pt x="550" y="13"/>
                      <a:pt x="550" y="13"/>
                      <a:pt x="550" y="13"/>
                    </a:cubicBezTo>
                    <a:cubicBezTo>
                      <a:pt x="550" y="0"/>
                      <a:pt x="550" y="0"/>
                      <a:pt x="550" y="0"/>
                    </a:cubicBezTo>
                    <a:cubicBezTo>
                      <a:pt x="536" y="0"/>
                      <a:pt x="536" y="0"/>
                      <a:pt x="536" y="0"/>
                    </a:cubicBezTo>
                    <a:cubicBezTo>
                      <a:pt x="536" y="13"/>
                      <a:pt x="536" y="13"/>
                      <a:pt x="536" y="13"/>
                    </a:cubicBezTo>
                    <a:cubicBezTo>
                      <a:pt x="533" y="13"/>
                      <a:pt x="533" y="13"/>
                      <a:pt x="533" y="13"/>
                    </a:cubicBezTo>
                    <a:cubicBezTo>
                      <a:pt x="533" y="0"/>
                      <a:pt x="533" y="0"/>
                      <a:pt x="533" y="0"/>
                    </a:cubicBezTo>
                    <a:cubicBezTo>
                      <a:pt x="519" y="0"/>
                      <a:pt x="519" y="0"/>
                      <a:pt x="519" y="0"/>
                    </a:cubicBezTo>
                    <a:cubicBezTo>
                      <a:pt x="519" y="13"/>
                      <a:pt x="519" y="13"/>
                      <a:pt x="519" y="13"/>
                    </a:cubicBezTo>
                    <a:cubicBezTo>
                      <a:pt x="515" y="13"/>
                      <a:pt x="515" y="13"/>
                      <a:pt x="515" y="13"/>
                    </a:cubicBezTo>
                    <a:cubicBezTo>
                      <a:pt x="515" y="0"/>
                      <a:pt x="515" y="0"/>
                      <a:pt x="515" y="0"/>
                    </a:cubicBezTo>
                    <a:cubicBezTo>
                      <a:pt x="501" y="0"/>
                      <a:pt x="501" y="0"/>
                      <a:pt x="501" y="0"/>
                    </a:cubicBezTo>
                    <a:cubicBezTo>
                      <a:pt x="501" y="13"/>
                      <a:pt x="501" y="13"/>
                      <a:pt x="501" y="13"/>
                    </a:cubicBezTo>
                    <a:cubicBezTo>
                      <a:pt x="498" y="13"/>
                      <a:pt x="498" y="13"/>
                      <a:pt x="498" y="13"/>
                    </a:cubicBezTo>
                    <a:cubicBezTo>
                      <a:pt x="498" y="0"/>
                      <a:pt x="498" y="0"/>
                      <a:pt x="498" y="0"/>
                    </a:cubicBezTo>
                    <a:cubicBezTo>
                      <a:pt x="483" y="0"/>
                      <a:pt x="483" y="0"/>
                      <a:pt x="483" y="0"/>
                    </a:cubicBezTo>
                    <a:cubicBezTo>
                      <a:pt x="483" y="13"/>
                      <a:pt x="483" y="13"/>
                      <a:pt x="483" y="13"/>
                    </a:cubicBezTo>
                    <a:cubicBezTo>
                      <a:pt x="480" y="13"/>
                      <a:pt x="480" y="13"/>
                      <a:pt x="480" y="13"/>
                    </a:cubicBezTo>
                    <a:cubicBezTo>
                      <a:pt x="480" y="0"/>
                      <a:pt x="480" y="0"/>
                      <a:pt x="480" y="0"/>
                    </a:cubicBezTo>
                    <a:cubicBezTo>
                      <a:pt x="474" y="0"/>
                      <a:pt x="474" y="0"/>
                      <a:pt x="474" y="0"/>
                    </a:cubicBezTo>
                    <a:cubicBezTo>
                      <a:pt x="466" y="0"/>
                      <a:pt x="466" y="0"/>
                      <a:pt x="466" y="0"/>
                    </a:cubicBezTo>
                    <a:cubicBezTo>
                      <a:pt x="466" y="13"/>
                      <a:pt x="466" y="13"/>
                      <a:pt x="466" y="13"/>
                    </a:cubicBezTo>
                    <a:cubicBezTo>
                      <a:pt x="462" y="13"/>
                      <a:pt x="462" y="13"/>
                      <a:pt x="462" y="13"/>
                    </a:cubicBezTo>
                    <a:cubicBezTo>
                      <a:pt x="463" y="0"/>
                      <a:pt x="463" y="0"/>
                      <a:pt x="463" y="0"/>
                    </a:cubicBezTo>
                    <a:cubicBezTo>
                      <a:pt x="448" y="0"/>
                      <a:pt x="448" y="0"/>
                      <a:pt x="448" y="0"/>
                    </a:cubicBezTo>
                    <a:cubicBezTo>
                      <a:pt x="448" y="13"/>
                      <a:pt x="448" y="13"/>
                      <a:pt x="448" y="13"/>
                    </a:cubicBezTo>
                    <a:cubicBezTo>
                      <a:pt x="445" y="13"/>
                      <a:pt x="445" y="13"/>
                      <a:pt x="445" y="13"/>
                    </a:cubicBezTo>
                    <a:cubicBezTo>
                      <a:pt x="445" y="0"/>
                      <a:pt x="445" y="0"/>
                      <a:pt x="445" y="0"/>
                    </a:cubicBezTo>
                    <a:cubicBezTo>
                      <a:pt x="431" y="0"/>
                      <a:pt x="431" y="0"/>
                      <a:pt x="431" y="0"/>
                    </a:cubicBezTo>
                    <a:cubicBezTo>
                      <a:pt x="431" y="13"/>
                      <a:pt x="431" y="13"/>
                      <a:pt x="431" y="13"/>
                    </a:cubicBezTo>
                    <a:cubicBezTo>
                      <a:pt x="427" y="13"/>
                      <a:pt x="427" y="13"/>
                      <a:pt x="427" y="13"/>
                    </a:cubicBezTo>
                    <a:cubicBezTo>
                      <a:pt x="427" y="0"/>
                      <a:pt x="427" y="0"/>
                      <a:pt x="427" y="0"/>
                    </a:cubicBezTo>
                    <a:cubicBezTo>
                      <a:pt x="413" y="0"/>
                      <a:pt x="413" y="0"/>
                      <a:pt x="413" y="0"/>
                    </a:cubicBezTo>
                    <a:cubicBezTo>
                      <a:pt x="413" y="13"/>
                      <a:pt x="413" y="13"/>
                      <a:pt x="413" y="13"/>
                    </a:cubicBezTo>
                    <a:cubicBezTo>
                      <a:pt x="410" y="13"/>
                      <a:pt x="410" y="13"/>
                      <a:pt x="410" y="13"/>
                    </a:cubicBezTo>
                    <a:cubicBezTo>
                      <a:pt x="410" y="0"/>
                      <a:pt x="410" y="0"/>
                      <a:pt x="410" y="0"/>
                    </a:cubicBezTo>
                    <a:cubicBezTo>
                      <a:pt x="396" y="0"/>
                      <a:pt x="396" y="0"/>
                      <a:pt x="396" y="0"/>
                    </a:cubicBezTo>
                    <a:cubicBezTo>
                      <a:pt x="396" y="13"/>
                      <a:pt x="396" y="13"/>
                      <a:pt x="396" y="13"/>
                    </a:cubicBezTo>
                    <a:cubicBezTo>
                      <a:pt x="392" y="13"/>
                      <a:pt x="392" y="13"/>
                      <a:pt x="392" y="13"/>
                    </a:cubicBezTo>
                    <a:cubicBezTo>
                      <a:pt x="392" y="0"/>
                      <a:pt x="392" y="0"/>
                      <a:pt x="392" y="0"/>
                    </a:cubicBezTo>
                    <a:cubicBezTo>
                      <a:pt x="378" y="0"/>
                      <a:pt x="378" y="0"/>
                      <a:pt x="378" y="0"/>
                    </a:cubicBezTo>
                    <a:cubicBezTo>
                      <a:pt x="378" y="13"/>
                      <a:pt x="378" y="13"/>
                      <a:pt x="378" y="13"/>
                    </a:cubicBezTo>
                    <a:cubicBezTo>
                      <a:pt x="375" y="13"/>
                      <a:pt x="375" y="13"/>
                      <a:pt x="375" y="13"/>
                    </a:cubicBezTo>
                    <a:cubicBezTo>
                      <a:pt x="375" y="0"/>
                      <a:pt x="375" y="0"/>
                      <a:pt x="375" y="0"/>
                    </a:cubicBezTo>
                    <a:cubicBezTo>
                      <a:pt x="361" y="0"/>
                      <a:pt x="361" y="0"/>
                      <a:pt x="361" y="0"/>
                    </a:cubicBezTo>
                    <a:cubicBezTo>
                      <a:pt x="361" y="13"/>
                      <a:pt x="361" y="13"/>
                      <a:pt x="361" y="13"/>
                    </a:cubicBezTo>
                    <a:cubicBezTo>
                      <a:pt x="357" y="13"/>
                      <a:pt x="357" y="13"/>
                      <a:pt x="357" y="13"/>
                    </a:cubicBezTo>
                    <a:cubicBezTo>
                      <a:pt x="357" y="0"/>
                      <a:pt x="357" y="0"/>
                      <a:pt x="357" y="0"/>
                    </a:cubicBezTo>
                    <a:cubicBezTo>
                      <a:pt x="343" y="0"/>
                      <a:pt x="343" y="0"/>
                      <a:pt x="343" y="0"/>
                    </a:cubicBezTo>
                    <a:cubicBezTo>
                      <a:pt x="343" y="13"/>
                      <a:pt x="343" y="13"/>
                      <a:pt x="343" y="13"/>
                    </a:cubicBezTo>
                    <a:cubicBezTo>
                      <a:pt x="340" y="13"/>
                      <a:pt x="340" y="13"/>
                      <a:pt x="340" y="13"/>
                    </a:cubicBezTo>
                    <a:cubicBezTo>
                      <a:pt x="340" y="0"/>
                      <a:pt x="340" y="0"/>
                      <a:pt x="340" y="0"/>
                    </a:cubicBezTo>
                    <a:cubicBezTo>
                      <a:pt x="326" y="0"/>
                      <a:pt x="326" y="0"/>
                      <a:pt x="326" y="0"/>
                    </a:cubicBezTo>
                    <a:cubicBezTo>
                      <a:pt x="326" y="13"/>
                      <a:pt x="326" y="13"/>
                      <a:pt x="326" y="13"/>
                    </a:cubicBezTo>
                    <a:cubicBezTo>
                      <a:pt x="322" y="13"/>
                      <a:pt x="322" y="13"/>
                      <a:pt x="322" y="13"/>
                    </a:cubicBezTo>
                    <a:cubicBezTo>
                      <a:pt x="322" y="0"/>
                      <a:pt x="322" y="0"/>
                      <a:pt x="322" y="0"/>
                    </a:cubicBezTo>
                    <a:cubicBezTo>
                      <a:pt x="308" y="0"/>
                      <a:pt x="308" y="0"/>
                      <a:pt x="308" y="0"/>
                    </a:cubicBezTo>
                    <a:cubicBezTo>
                      <a:pt x="308" y="13"/>
                      <a:pt x="308" y="13"/>
                      <a:pt x="308" y="13"/>
                    </a:cubicBezTo>
                    <a:cubicBezTo>
                      <a:pt x="305" y="13"/>
                      <a:pt x="305" y="13"/>
                      <a:pt x="305" y="13"/>
                    </a:cubicBezTo>
                    <a:cubicBezTo>
                      <a:pt x="305" y="0"/>
                      <a:pt x="305" y="0"/>
                      <a:pt x="305" y="0"/>
                    </a:cubicBezTo>
                    <a:cubicBezTo>
                      <a:pt x="290" y="0"/>
                      <a:pt x="290" y="0"/>
                      <a:pt x="290" y="0"/>
                    </a:cubicBezTo>
                    <a:cubicBezTo>
                      <a:pt x="290" y="13"/>
                      <a:pt x="290" y="13"/>
                      <a:pt x="290" y="13"/>
                    </a:cubicBezTo>
                    <a:cubicBezTo>
                      <a:pt x="287" y="13"/>
                      <a:pt x="287" y="13"/>
                      <a:pt x="287" y="13"/>
                    </a:cubicBezTo>
                    <a:cubicBezTo>
                      <a:pt x="287" y="0"/>
                      <a:pt x="287" y="0"/>
                      <a:pt x="287" y="0"/>
                    </a:cubicBezTo>
                    <a:cubicBezTo>
                      <a:pt x="273" y="0"/>
                      <a:pt x="273" y="0"/>
                      <a:pt x="273" y="0"/>
                    </a:cubicBezTo>
                    <a:cubicBezTo>
                      <a:pt x="273" y="13"/>
                      <a:pt x="273" y="13"/>
                      <a:pt x="273" y="13"/>
                    </a:cubicBezTo>
                    <a:cubicBezTo>
                      <a:pt x="270" y="13"/>
                      <a:pt x="270" y="13"/>
                      <a:pt x="270" y="13"/>
                    </a:cubicBezTo>
                    <a:cubicBezTo>
                      <a:pt x="270" y="0"/>
                      <a:pt x="270" y="0"/>
                      <a:pt x="270" y="0"/>
                    </a:cubicBezTo>
                    <a:cubicBezTo>
                      <a:pt x="255" y="0"/>
                      <a:pt x="255" y="0"/>
                      <a:pt x="255" y="0"/>
                    </a:cubicBezTo>
                    <a:cubicBezTo>
                      <a:pt x="255" y="13"/>
                      <a:pt x="255" y="13"/>
                      <a:pt x="255" y="13"/>
                    </a:cubicBezTo>
                    <a:cubicBezTo>
                      <a:pt x="252" y="13"/>
                      <a:pt x="252" y="13"/>
                      <a:pt x="252" y="13"/>
                    </a:cubicBezTo>
                    <a:cubicBezTo>
                      <a:pt x="252" y="0"/>
                      <a:pt x="252" y="0"/>
                      <a:pt x="252" y="0"/>
                    </a:cubicBezTo>
                    <a:cubicBezTo>
                      <a:pt x="238" y="0"/>
                      <a:pt x="238" y="0"/>
                      <a:pt x="238" y="0"/>
                    </a:cubicBezTo>
                    <a:cubicBezTo>
                      <a:pt x="238" y="13"/>
                      <a:pt x="238" y="13"/>
                      <a:pt x="238" y="13"/>
                    </a:cubicBezTo>
                    <a:cubicBezTo>
                      <a:pt x="234" y="13"/>
                      <a:pt x="234" y="13"/>
                      <a:pt x="234" y="13"/>
                    </a:cubicBezTo>
                    <a:cubicBezTo>
                      <a:pt x="234" y="0"/>
                      <a:pt x="234" y="0"/>
                      <a:pt x="234" y="0"/>
                    </a:cubicBezTo>
                    <a:cubicBezTo>
                      <a:pt x="220" y="0"/>
                      <a:pt x="220" y="0"/>
                      <a:pt x="220" y="0"/>
                    </a:cubicBezTo>
                    <a:cubicBezTo>
                      <a:pt x="220" y="13"/>
                      <a:pt x="220" y="13"/>
                      <a:pt x="220" y="13"/>
                    </a:cubicBezTo>
                    <a:cubicBezTo>
                      <a:pt x="217" y="13"/>
                      <a:pt x="217" y="13"/>
                      <a:pt x="217" y="13"/>
                    </a:cubicBezTo>
                    <a:cubicBezTo>
                      <a:pt x="217" y="0"/>
                      <a:pt x="217" y="0"/>
                      <a:pt x="217" y="0"/>
                    </a:cubicBezTo>
                    <a:cubicBezTo>
                      <a:pt x="203" y="0"/>
                      <a:pt x="203" y="0"/>
                      <a:pt x="203" y="0"/>
                    </a:cubicBezTo>
                  </a:path>
                </a:pathLst>
              </a:custGeom>
              <a:solidFill>
                <a:srgbClr val="324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3" name="Rectangle 422"/>
              <p:cNvSpPr>
                <a:spLocks noChangeArrowheads="1"/>
              </p:cNvSpPr>
              <p:nvPr/>
            </p:nvSpPr>
            <p:spPr bwMode="auto">
              <a:xfrm>
                <a:off x="2692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4" name="Rectangle 423"/>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5" name="Rectangle 424"/>
              <p:cNvSpPr>
                <a:spLocks noChangeArrowheads="1"/>
              </p:cNvSpPr>
              <p:nvPr/>
            </p:nvSpPr>
            <p:spPr bwMode="auto">
              <a:xfrm>
                <a:off x="2692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6" name="Rectangle 425"/>
              <p:cNvSpPr>
                <a:spLocks noChangeArrowheads="1"/>
              </p:cNvSpPr>
              <p:nvPr/>
            </p:nvSpPr>
            <p:spPr bwMode="auto">
              <a:xfrm>
                <a:off x="2692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7" name="Rectangle 426"/>
              <p:cNvSpPr>
                <a:spLocks noChangeArrowheads="1"/>
              </p:cNvSpPr>
              <p:nvPr/>
            </p:nvSpPr>
            <p:spPr bwMode="auto">
              <a:xfrm>
                <a:off x="2692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8" name="Rectangle 427"/>
              <p:cNvSpPr>
                <a:spLocks noChangeArrowheads="1"/>
              </p:cNvSpPr>
              <p:nvPr/>
            </p:nvSpPr>
            <p:spPr bwMode="auto">
              <a:xfrm>
                <a:off x="2692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9" name="Rectangle 428"/>
              <p:cNvSpPr>
                <a:spLocks noChangeArrowheads="1"/>
              </p:cNvSpPr>
              <p:nvPr/>
            </p:nvSpPr>
            <p:spPr bwMode="auto">
              <a:xfrm>
                <a:off x="26162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0" name="Rectangle 429"/>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1" name="Rectangle 430"/>
              <p:cNvSpPr>
                <a:spLocks noChangeArrowheads="1"/>
              </p:cNvSpPr>
              <p:nvPr/>
            </p:nvSpPr>
            <p:spPr bwMode="auto">
              <a:xfrm>
                <a:off x="26162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2" name="Rectangle 431"/>
              <p:cNvSpPr>
                <a:spLocks noChangeArrowheads="1"/>
              </p:cNvSpPr>
              <p:nvPr/>
            </p:nvSpPr>
            <p:spPr bwMode="auto">
              <a:xfrm>
                <a:off x="26162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3" name="Rectangle 432"/>
              <p:cNvSpPr>
                <a:spLocks noChangeArrowheads="1"/>
              </p:cNvSpPr>
              <p:nvPr/>
            </p:nvSpPr>
            <p:spPr bwMode="auto">
              <a:xfrm>
                <a:off x="26162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4" name="Rectangle 433"/>
              <p:cNvSpPr>
                <a:spLocks noChangeArrowheads="1"/>
              </p:cNvSpPr>
              <p:nvPr/>
            </p:nvSpPr>
            <p:spPr bwMode="auto">
              <a:xfrm>
                <a:off x="26162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5" name="Rectangle 434"/>
              <p:cNvSpPr>
                <a:spLocks noChangeArrowheads="1"/>
              </p:cNvSpPr>
              <p:nvPr/>
            </p:nvSpPr>
            <p:spPr bwMode="auto">
              <a:xfrm>
                <a:off x="26543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6" name="Rectangle 435"/>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7" name="Rectangle 436"/>
              <p:cNvSpPr>
                <a:spLocks noChangeArrowheads="1"/>
              </p:cNvSpPr>
              <p:nvPr/>
            </p:nvSpPr>
            <p:spPr bwMode="auto">
              <a:xfrm>
                <a:off x="26543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8" name="Rectangle 437"/>
              <p:cNvSpPr>
                <a:spLocks noChangeArrowheads="1"/>
              </p:cNvSpPr>
              <p:nvPr/>
            </p:nvSpPr>
            <p:spPr bwMode="auto">
              <a:xfrm>
                <a:off x="26543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9" name="Rectangle 438"/>
              <p:cNvSpPr>
                <a:spLocks noChangeArrowheads="1"/>
              </p:cNvSpPr>
              <p:nvPr/>
            </p:nvSpPr>
            <p:spPr bwMode="auto">
              <a:xfrm>
                <a:off x="26543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0" name="Rectangle 439"/>
              <p:cNvSpPr>
                <a:spLocks noChangeArrowheads="1"/>
              </p:cNvSpPr>
              <p:nvPr/>
            </p:nvSpPr>
            <p:spPr bwMode="auto">
              <a:xfrm>
                <a:off x="26543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1" name="Rectangle 440"/>
              <p:cNvSpPr>
                <a:spLocks noChangeArrowheads="1"/>
              </p:cNvSpPr>
              <p:nvPr/>
            </p:nvSpPr>
            <p:spPr bwMode="auto">
              <a:xfrm>
                <a:off x="26733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2" name="Rectangle 441"/>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3" name="Rectangle 442"/>
              <p:cNvSpPr>
                <a:spLocks noChangeArrowheads="1"/>
              </p:cNvSpPr>
              <p:nvPr/>
            </p:nvSpPr>
            <p:spPr bwMode="auto">
              <a:xfrm>
                <a:off x="26733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4" name="Rectangle 443"/>
              <p:cNvSpPr>
                <a:spLocks noChangeArrowheads="1"/>
              </p:cNvSpPr>
              <p:nvPr/>
            </p:nvSpPr>
            <p:spPr bwMode="auto">
              <a:xfrm>
                <a:off x="26733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5" name="Rectangle 444"/>
              <p:cNvSpPr>
                <a:spLocks noChangeArrowheads="1"/>
              </p:cNvSpPr>
              <p:nvPr/>
            </p:nvSpPr>
            <p:spPr bwMode="auto">
              <a:xfrm>
                <a:off x="26733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6" name="Rectangle 445"/>
              <p:cNvSpPr>
                <a:spLocks noChangeArrowheads="1"/>
              </p:cNvSpPr>
              <p:nvPr/>
            </p:nvSpPr>
            <p:spPr bwMode="auto">
              <a:xfrm>
                <a:off x="26733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7" name="Rectangle 446"/>
              <p:cNvSpPr>
                <a:spLocks noChangeArrowheads="1"/>
              </p:cNvSpPr>
              <p:nvPr/>
            </p:nvSpPr>
            <p:spPr bwMode="auto">
              <a:xfrm>
                <a:off x="26368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8" name="Rectangle 447"/>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9" name="Rectangle 448"/>
              <p:cNvSpPr>
                <a:spLocks noChangeArrowheads="1"/>
              </p:cNvSpPr>
              <p:nvPr/>
            </p:nvSpPr>
            <p:spPr bwMode="auto">
              <a:xfrm>
                <a:off x="26368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0" name="Rectangle 449"/>
              <p:cNvSpPr>
                <a:spLocks noChangeArrowheads="1"/>
              </p:cNvSpPr>
              <p:nvPr/>
            </p:nvSpPr>
            <p:spPr bwMode="auto">
              <a:xfrm>
                <a:off x="26368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1" name="Rectangle 450"/>
              <p:cNvSpPr>
                <a:spLocks noChangeArrowheads="1"/>
              </p:cNvSpPr>
              <p:nvPr/>
            </p:nvSpPr>
            <p:spPr bwMode="auto">
              <a:xfrm>
                <a:off x="26368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2" name="Rectangle 451"/>
              <p:cNvSpPr>
                <a:spLocks noChangeArrowheads="1"/>
              </p:cNvSpPr>
              <p:nvPr/>
            </p:nvSpPr>
            <p:spPr bwMode="auto">
              <a:xfrm>
                <a:off x="26368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3" name="Rectangle 452"/>
              <p:cNvSpPr>
                <a:spLocks noChangeArrowheads="1"/>
              </p:cNvSpPr>
              <p:nvPr/>
            </p:nvSpPr>
            <p:spPr bwMode="auto">
              <a:xfrm>
                <a:off x="2579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4" name="Rectangle 453"/>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5" name="Rectangle 454"/>
              <p:cNvSpPr>
                <a:spLocks noChangeArrowheads="1"/>
              </p:cNvSpPr>
              <p:nvPr/>
            </p:nvSpPr>
            <p:spPr bwMode="auto">
              <a:xfrm>
                <a:off x="2579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6" name="Rectangle 455"/>
              <p:cNvSpPr>
                <a:spLocks noChangeArrowheads="1"/>
              </p:cNvSpPr>
              <p:nvPr/>
            </p:nvSpPr>
            <p:spPr bwMode="auto">
              <a:xfrm>
                <a:off x="2579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7" name="Rectangle 456"/>
              <p:cNvSpPr>
                <a:spLocks noChangeArrowheads="1"/>
              </p:cNvSpPr>
              <p:nvPr/>
            </p:nvSpPr>
            <p:spPr bwMode="auto">
              <a:xfrm>
                <a:off x="2579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8" name="Rectangle 457"/>
              <p:cNvSpPr>
                <a:spLocks noChangeArrowheads="1"/>
              </p:cNvSpPr>
              <p:nvPr/>
            </p:nvSpPr>
            <p:spPr bwMode="auto">
              <a:xfrm>
                <a:off x="2579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9" name="Rectangle 458"/>
              <p:cNvSpPr>
                <a:spLocks noChangeArrowheads="1"/>
              </p:cNvSpPr>
              <p:nvPr/>
            </p:nvSpPr>
            <p:spPr bwMode="auto">
              <a:xfrm>
                <a:off x="25971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0" name="Rectangle 459"/>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1" name="Rectangle 460"/>
              <p:cNvSpPr>
                <a:spLocks noChangeArrowheads="1"/>
              </p:cNvSpPr>
              <p:nvPr/>
            </p:nvSpPr>
            <p:spPr bwMode="auto">
              <a:xfrm>
                <a:off x="25971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2" name="Rectangle 461"/>
              <p:cNvSpPr>
                <a:spLocks noChangeArrowheads="1"/>
              </p:cNvSpPr>
              <p:nvPr/>
            </p:nvSpPr>
            <p:spPr bwMode="auto">
              <a:xfrm>
                <a:off x="25971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3" name="Rectangle 462"/>
              <p:cNvSpPr>
                <a:spLocks noChangeArrowheads="1"/>
              </p:cNvSpPr>
              <p:nvPr/>
            </p:nvSpPr>
            <p:spPr bwMode="auto">
              <a:xfrm>
                <a:off x="25971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4" name="Rectangle 463"/>
              <p:cNvSpPr>
                <a:spLocks noChangeArrowheads="1"/>
              </p:cNvSpPr>
              <p:nvPr/>
            </p:nvSpPr>
            <p:spPr bwMode="auto">
              <a:xfrm>
                <a:off x="25971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5" name="Rectangle 464"/>
              <p:cNvSpPr>
                <a:spLocks noChangeArrowheads="1"/>
              </p:cNvSpPr>
              <p:nvPr/>
            </p:nvSpPr>
            <p:spPr bwMode="auto">
              <a:xfrm>
                <a:off x="32385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6" name="Rectangle 465"/>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7" name="Rectangle 466"/>
              <p:cNvSpPr>
                <a:spLocks noChangeArrowheads="1"/>
              </p:cNvSpPr>
              <p:nvPr/>
            </p:nvSpPr>
            <p:spPr bwMode="auto">
              <a:xfrm>
                <a:off x="32385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8" name="Rectangle 467"/>
              <p:cNvSpPr>
                <a:spLocks noChangeArrowheads="1"/>
              </p:cNvSpPr>
              <p:nvPr/>
            </p:nvSpPr>
            <p:spPr bwMode="auto">
              <a:xfrm>
                <a:off x="32385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9" name="Rectangle 468"/>
              <p:cNvSpPr>
                <a:spLocks noChangeArrowheads="1"/>
              </p:cNvSpPr>
              <p:nvPr/>
            </p:nvSpPr>
            <p:spPr bwMode="auto">
              <a:xfrm>
                <a:off x="32385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0" name="Rectangle 469"/>
              <p:cNvSpPr>
                <a:spLocks noChangeArrowheads="1"/>
              </p:cNvSpPr>
              <p:nvPr/>
            </p:nvSpPr>
            <p:spPr bwMode="auto">
              <a:xfrm>
                <a:off x="32385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1" name="Rectangle 470"/>
              <p:cNvSpPr>
                <a:spLocks noChangeArrowheads="1"/>
              </p:cNvSpPr>
              <p:nvPr/>
            </p:nvSpPr>
            <p:spPr bwMode="auto">
              <a:xfrm>
                <a:off x="316230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2" name="Rectangle 471"/>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3" name="Rectangle 472"/>
              <p:cNvSpPr>
                <a:spLocks noChangeArrowheads="1"/>
              </p:cNvSpPr>
              <p:nvPr/>
            </p:nvSpPr>
            <p:spPr bwMode="auto">
              <a:xfrm>
                <a:off x="316230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4" name="Rectangle 473"/>
              <p:cNvSpPr>
                <a:spLocks noChangeArrowheads="1"/>
              </p:cNvSpPr>
              <p:nvPr/>
            </p:nvSpPr>
            <p:spPr bwMode="auto">
              <a:xfrm>
                <a:off x="316230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5" name="Rectangle 474"/>
              <p:cNvSpPr>
                <a:spLocks noChangeArrowheads="1"/>
              </p:cNvSpPr>
              <p:nvPr/>
            </p:nvSpPr>
            <p:spPr bwMode="auto">
              <a:xfrm>
                <a:off x="316230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6" name="Rectangle 475"/>
              <p:cNvSpPr>
                <a:spLocks noChangeArrowheads="1"/>
              </p:cNvSpPr>
              <p:nvPr/>
            </p:nvSpPr>
            <p:spPr bwMode="auto">
              <a:xfrm>
                <a:off x="316230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7" name="Rectangle 476"/>
              <p:cNvSpPr>
                <a:spLocks noChangeArrowheads="1"/>
              </p:cNvSpPr>
              <p:nvPr/>
            </p:nvSpPr>
            <p:spPr bwMode="auto">
              <a:xfrm>
                <a:off x="320040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8" name="Rectangle 477"/>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9" name="Rectangle 478"/>
              <p:cNvSpPr>
                <a:spLocks noChangeArrowheads="1"/>
              </p:cNvSpPr>
              <p:nvPr/>
            </p:nvSpPr>
            <p:spPr bwMode="auto">
              <a:xfrm>
                <a:off x="320040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0" name="Rectangle 479"/>
              <p:cNvSpPr>
                <a:spLocks noChangeArrowheads="1"/>
              </p:cNvSpPr>
              <p:nvPr/>
            </p:nvSpPr>
            <p:spPr bwMode="auto">
              <a:xfrm>
                <a:off x="320040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1" name="Rectangle 480"/>
              <p:cNvSpPr>
                <a:spLocks noChangeArrowheads="1"/>
              </p:cNvSpPr>
              <p:nvPr/>
            </p:nvSpPr>
            <p:spPr bwMode="auto">
              <a:xfrm>
                <a:off x="320040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2" name="Rectangle 481"/>
              <p:cNvSpPr>
                <a:spLocks noChangeArrowheads="1"/>
              </p:cNvSpPr>
              <p:nvPr/>
            </p:nvSpPr>
            <p:spPr bwMode="auto">
              <a:xfrm>
                <a:off x="320040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3" name="Rectangle 482"/>
              <p:cNvSpPr>
                <a:spLocks noChangeArrowheads="1"/>
              </p:cNvSpPr>
              <p:nvPr/>
            </p:nvSpPr>
            <p:spPr bwMode="auto">
              <a:xfrm>
                <a:off x="3219451"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4" name="Rectangle 483"/>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5" name="Rectangle 484"/>
              <p:cNvSpPr>
                <a:spLocks noChangeArrowheads="1"/>
              </p:cNvSpPr>
              <p:nvPr/>
            </p:nvSpPr>
            <p:spPr bwMode="auto">
              <a:xfrm>
                <a:off x="3219451"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6" name="Rectangle 485"/>
              <p:cNvSpPr>
                <a:spLocks noChangeArrowheads="1"/>
              </p:cNvSpPr>
              <p:nvPr/>
            </p:nvSpPr>
            <p:spPr bwMode="auto">
              <a:xfrm>
                <a:off x="3219451"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7" name="Rectangle 486"/>
              <p:cNvSpPr>
                <a:spLocks noChangeArrowheads="1"/>
              </p:cNvSpPr>
              <p:nvPr/>
            </p:nvSpPr>
            <p:spPr bwMode="auto">
              <a:xfrm>
                <a:off x="3219451"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8" name="Rectangle 487"/>
              <p:cNvSpPr>
                <a:spLocks noChangeArrowheads="1"/>
              </p:cNvSpPr>
              <p:nvPr/>
            </p:nvSpPr>
            <p:spPr bwMode="auto">
              <a:xfrm>
                <a:off x="3219451"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9" name="Rectangle 488"/>
              <p:cNvSpPr>
                <a:spLocks noChangeArrowheads="1"/>
              </p:cNvSpPr>
              <p:nvPr/>
            </p:nvSpPr>
            <p:spPr bwMode="auto">
              <a:xfrm>
                <a:off x="31813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0" name="Rectangle 489"/>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1" name="Rectangle 490"/>
              <p:cNvSpPr>
                <a:spLocks noChangeArrowheads="1"/>
              </p:cNvSpPr>
              <p:nvPr/>
            </p:nvSpPr>
            <p:spPr bwMode="auto">
              <a:xfrm>
                <a:off x="31813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2" name="Rectangle 491"/>
              <p:cNvSpPr>
                <a:spLocks noChangeArrowheads="1"/>
              </p:cNvSpPr>
              <p:nvPr/>
            </p:nvSpPr>
            <p:spPr bwMode="auto">
              <a:xfrm>
                <a:off x="31813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3" name="Rectangle 492"/>
              <p:cNvSpPr>
                <a:spLocks noChangeArrowheads="1"/>
              </p:cNvSpPr>
              <p:nvPr/>
            </p:nvSpPr>
            <p:spPr bwMode="auto">
              <a:xfrm>
                <a:off x="31813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4" name="Rectangle 493"/>
              <p:cNvSpPr>
                <a:spLocks noChangeArrowheads="1"/>
              </p:cNvSpPr>
              <p:nvPr/>
            </p:nvSpPr>
            <p:spPr bwMode="auto">
              <a:xfrm>
                <a:off x="31813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5" name="Rectangle 494"/>
              <p:cNvSpPr>
                <a:spLocks noChangeArrowheads="1"/>
              </p:cNvSpPr>
              <p:nvPr/>
            </p:nvSpPr>
            <p:spPr bwMode="auto">
              <a:xfrm>
                <a:off x="30876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6" name="Rectangle 495"/>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7" name="Rectangle 496"/>
              <p:cNvSpPr>
                <a:spLocks noChangeArrowheads="1"/>
              </p:cNvSpPr>
              <p:nvPr/>
            </p:nvSpPr>
            <p:spPr bwMode="auto">
              <a:xfrm>
                <a:off x="30876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8" name="Rectangle 497"/>
              <p:cNvSpPr>
                <a:spLocks noChangeArrowheads="1"/>
              </p:cNvSpPr>
              <p:nvPr/>
            </p:nvSpPr>
            <p:spPr bwMode="auto">
              <a:xfrm>
                <a:off x="30876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9" name="Rectangle 498"/>
              <p:cNvSpPr>
                <a:spLocks noChangeArrowheads="1"/>
              </p:cNvSpPr>
              <p:nvPr/>
            </p:nvSpPr>
            <p:spPr bwMode="auto">
              <a:xfrm>
                <a:off x="30876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0" name="Rectangle 499"/>
              <p:cNvSpPr>
                <a:spLocks noChangeArrowheads="1"/>
              </p:cNvSpPr>
              <p:nvPr/>
            </p:nvSpPr>
            <p:spPr bwMode="auto">
              <a:xfrm>
                <a:off x="30876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1" name="Rectangle 500"/>
              <p:cNvSpPr>
                <a:spLocks noChangeArrowheads="1"/>
              </p:cNvSpPr>
              <p:nvPr/>
            </p:nvSpPr>
            <p:spPr bwMode="auto">
              <a:xfrm>
                <a:off x="312578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2" name="Rectangle 501"/>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3" name="Rectangle 502"/>
              <p:cNvSpPr>
                <a:spLocks noChangeArrowheads="1"/>
              </p:cNvSpPr>
              <p:nvPr/>
            </p:nvSpPr>
            <p:spPr bwMode="auto">
              <a:xfrm>
                <a:off x="312578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4" name="Rectangle 503"/>
              <p:cNvSpPr>
                <a:spLocks noChangeArrowheads="1"/>
              </p:cNvSpPr>
              <p:nvPr/>
            </p:nvSpPr>
            <p:spPr bwMode="auto">
              <a:xfrm>
                <a:off x="312578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5" name="Rectangle 504"/>
              <p:cNvSpPr>
                <a:spLocks noChangeArrowheads="1"/>
              </p:cNvSpPr>
              <p:nvPr/>
            </p:nvSpPr>
            <p:spPr bwMode="auto">
              <a:xfrm>
                <a:off x="312578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6" name="Rectangle 505"/>
              <p:cNvSpPr>
                <a:spLocks noChangeArrowheads="1"/>
              </p:cNvSpPr>
              <p:nvPr/>
            </p:nvSpPr>
            <p:spPr bwMode="auto">
              <a:xfrm>
                <a:off x="312578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7" name="Rectangle 506"/>
              <p:cNvSpPr>
                <a:spLocks noChangeArrowheads="1"/>
              </p:cNvSpPr>
              <p:nvPr/>
            </p:nvSpPr>
            <p:spPr bwMode="auto">
              <a:xfrm>
                <a:off x="3143251"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8" name="Rectangle 507"/>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9" name="Rectangle 508"/>
              <p:cNvSpPr>
                <a:spLocks noChangeArrowheads="1"/>
              </p:cNvSpPr>
              <p:nvPr/>
            </p:nvSpPr>
            <p:spPr bwMode="auto">
              <a:xfrm>
                <a:off x="3143251"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0" name="Rectangle 509"/>
              <p:cNvSpPr>
                <a:spLocks noChangeArrowheads="1"/>
              </p:cNvSpPr>
              <p:nvPr/>
            </p:nvSpPr>
            <p:spPr bwMode="auto">
              <a:xfrm>
                <a:off x="3143251"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1" name="Rectangle 510"/>
              <p:cNvSpPr>
                <a:spLocks noChangeArrowheads="1"/>
              </p:cNvSpPr>
              <p:nvPr/>
            </p:nvSpPr>
            <p:spPr bwMode="auto">
              <a:xfrm>
                <a:off x="3143251"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2" name="Rectangle 511"/>
              <p:cNvSpPr>
                <a:spLocks noChangeArrowheads="1"/>
              </p:cNvSpPr>
              <p:nvPr/>
            </p:nvSpPr>
            <p:spPr bwMode="auto">
              <a:xfrm>
                <a:off x="3143251"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3" name="Rectangle 512"/>
              <p:cNvSpPr>
                <a:spLocks noChangeArrowheads="1"/>
              </p:cNvSpPr>
              <p:nvPr/>
            </p:nvSpPr>
            <p:spPr bwMode="auto">
              <a:xfrm>
                <a:off x="31067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4" name="Rectangle 513"/>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5" name="Rectangle 514"/>
              <p:cNvSpPr>
                <a:spLocks noChangeArrowheads="1"/>
              </p:cNvSpPr>
              <p:nvPr/>
            </p:nvSpPr>
            <p:spPr bwMode="auto">
              <a:xfrm>
                <a:off x="31067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6" name="Rectangle 515"/>
              <p:cNvSpPr>
                <a:spLocks noChangeArrowheads="1"/>
              </p:cNvSpPr>
              <p:nvPr/>
            </p:nvSpPr>
            <p:spPr bwMode="auto">
              <a:xfrm>
                <a:off x="31067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7" name="Rectangle 516"/>
              <p:cNvSpPr>
                <a:spLocks noChangeArrowheads="1"/>
              </p:cNvSpPr>
              <p:nvPr/>
            </p:nvSpPr>
            <p:spPr bwMode="auto">
              <a:xfrm>
                <a:off x="31067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8" name="Rectangle 517"/>
              <p:cNvSpPr>
                <a:spLocks noChangeArrowheads="1"/>
              </p:cNvSpPr>
              <p:nvPr/>
            </p:nvSpPr>
            <p:spPr bwMode="auto">
              <a:xfrm>
                <a:off x="31067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9" name="Rectangle 518"/>
              <p:cNvSpPr>
                <a:spLocks noChangeArrowheads="1"/>
              </p:cNvSpPr>
              <p:nvPr/>
            </p:nvSpPr>
            <p:spPr bwMode="auto">
              <a:xfrm>
                <a:off x="3011488"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0" name="Rectangle 519"/>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1" name="Rectangle 520"/>
              <p:cNvSpPr>
                <a:spLocks noChangeArrowheads="1"/>
              </p:cNvSpPr>
              <p:nvPr/>
            </p:nvSpPr>
            <p:spPr bwMode="auto">
              <a:xfrm>
                <a:off x="3011488"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2" name="Rectangle 521"/>
              <p:cNvSpPr>
                <a:spLocks noChangeArrowheads="1"/>
              </p:cNvSpPr>
              <p:nvPr/>
            </p:nvSpPr>
            <p:spPr bwMode="auto">
              <a:xfrm>
                <a:off x="3011488"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3" name="Rectangle 522"/>
              <p:cNvSpPr>
                <a:spLocks noChangeArrowheads="1"/>
              </p:cNvSpPr>
              <p:nvPr/>
            </p:nvSpPr>
            <p:spPr bwMode="auto">
              <a:xfrm>
                <a:off x="3011488"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4" name="Rectangle 523"/>
              <p:cNvSpPr>
                <a:spLocks noChangeArrowheads="1"/>
              </p:cNvSpPr>
              <p:nvPr/>
            </p:nvSpPr>
            <p:spPr bwMode="auto">
              <a:xfrm>
                <a:off x="3011488"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5" name="Rectangle 524"/>
              <p:cNvSpPr>
                <a:spLocks noChangeArrowheads="1"/>
              </p:cNvSpPr>
              <p:nvPr/>
            </p:nvSpPr>
            <p:spPr bwMode="auto">
              <a:xfrm>
                <a:off x="30511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6" name="Rectangle 525"/>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7" name="Rectangle 526"/>
              <p:cNvSpPr>
                <a:spLocks noChangeArrowheads="1"/>
              </p:cNvSpPr>
              <p:nvPr/>
            </p:nvSpPr>
            <p:spPr bwMode="auto">
              <a:xfrm>
                <a:off x="30511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8" name="Rectangle 527"/>
              <p:cNvSpPr>
                <a:spLocks noChangeArrowheads="1"/>
              </p:cNvSpPr>
              <p:nvPr/>
            </p:nvSpPr>
            <p:spPr bwMode="auto">
              <a:xfrm>
                <a:off x="30511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9" name="Freeform 528"/>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0" name="Freeform 529"/>
              <p:cNvSpPr>
                <a:spLocks/>
              </p:cNvSpPr>
              <p:nvPr/>
            </p:nvSpPr>
            <p:spPr bwMode="auto">
              <a:xfrm>
                <a:off x="3049588" y="2025650"/>
                <a:ext cx="4763" cy="12700"/>
              </a:xfrm>
              <a:custGeom>
                <a:avLst/>
                <a:gdLst>
                  <a:gd name="T0" fmla="*/ 1 w 3"/>
                  <a:gd name="T1" fmla="*/ 0 h 8"/>
                  <a:gd name="T2" fmla="*/ 0 w 3"/>
                  <a:gd name="T3" fmla="*/ 8 h 8"/>
                  <a:gd name="T4" fmla="*/ 3 w 3"/>
                  <a:gd name="T5" fmla="*/ 8 h 8"/>
                  <a:gd name="T6" fmla="*/ 3 w 3"/>
                  <a:gd name="T7" fmla="*/ 0 h 8"/>
                  <a:gd name="T8" fmla="*/ 1 w 3"/>
                  <a:gd name="T9" fmla="*/ 0 h 8"/>
                </a:gdLst>
                <a:ahLst/>
                <a:cxnLst>
                  <a:cxn ang="0">
                    <a:pos x="T0" y="T1"/>
                  </a:cxn>
                  <a:cxn ang="0">
                    <a:pos x="T2" y="T3"/>
                  </a:cxn>
                  <a:cxn ang="0">
                    <a:pos x="T4" y="T5"/>
                  </a:cxn>
                  <a:cxn ang="0">
                    <a:pos x="T6" y="T7"/>
                  </a:cxn>
                  <a:cxn ang="0">
                    <a:pos x="T8" y="T9"/>
                  </a:cxn>
                </a:cxnLst>
                <a:rect l="0" t="0" r="r" b="b"/>
                <a:pathLst>
                  <a:path w="3" h="8">
                    <a:moveTo>
                      <a:pt x="1" y="0"/>
                    </a:move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1" name="Rectangle 530"/>
              <p:cNvSpPr>
                <a:spLocks noChangeArrowheads="1"/>
              </p:cNvSpPr>
              <p:nvPr/>
            </p:nvSpPr>
            <p:spPr bwMode="auto">
              <a:xfrm>
                <a:off x="30686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2" name="Rectangle 531"/>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3" name="Rectangle 532"/>
              <p:cNvSpPr>
                <a:spLocks noChangeArrowheads="1"/>
              </p:cNvSpPr>
              <p:nvPr/>
            </p:nvSpPr>
            <p:spPr bwMode="auto">
              <a:xfrm>
                <a:off x="30686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4" name="Rectangle 533"/>
              <p:cNvSpPr>
                <a:spLocks noChangeArrowheads="1"/>
              </p:cNvSpPr>
              <p:nvPr/>
            </p:nvSpPr>
            <p:spPr bwMode="auto">
              <a:xfrm>
                <a:off x="30686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5" name="Rectangle 534"/>
              <p:cNvSpPr>
                <a:spLocks noChangeArrowheads="1"/>
              </p:cNvSpPr>
              <p:nvPr/>
            </p:nvSpPr>
            <p:spPr bwMode="auto">
              <a:xfrm>
                <a:off x="30686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6" name="Rectangle 535"/>
              <p:cNvSpPr>
                <a:spLocks noChangeArrowheads="1"/>
              </p:cNvSpPr>
              <p:nvPr/>
            </p:nvSpPr>
            <p:spPr bwMode="auto">
              <a:xfrm>
                <a:off x="30686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7" name="Rectangle 536"/>
              <p:cNvSpPr>
                <a:spLocks noChangeArrowheads="1"/>
              </p:cNvSpPr>
              <p:nvPr/>
            </p:nvSpPr>
            <p:spPr bwMode="auto">
              <a:xfrm>
                <a:off x="3030538"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8" name="Rectangle 537"/>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9" name="Rectangle 538"/>
              <p:cNvSpPr>
                <a:spLocks noChangeArrowheads="1"/>
              </p:cNvSpPr>
              <p:nvPr/>
            </p:nvSpPr>
            <p:spPr bwMode="auto">
              <a:xfrm>
                <a:off x="3030538"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0" name="Rectangle 539"/>
              <p:cNvSpPr>
                <a:spLocks noChangeArrowheads="1"/>
              </p:cNvSpPr>
              <p:nvPr/>
            </p:nvSpPr>
            <p:spPr bwMode="auto">
              <a:xfrm>
                <a:off x="3030538"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1" name="Rectangle 540"/>
              <p:cNvSpPr>
                <a:spLocks noChangeArrowheads="1"/>
              </p:cNvSpPr>
              <p:nvPr/>
            </p:nvSpPr>
            <p:spPr bwMode="auto">
              <a:xfrm>
                <a:off x="3030538"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2" name="Rectangle 541"/>
              <p:cNvSpPr>
                <a:spLocks noChangeArrowheads="1"/>
              </p:cNvSpPr>
              <p:nvPr/>
            </p:nvSpPr>
            <p:spPr bwMode="auto">
              <a:xfrm>
                <a:off x="3030538"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3" name="Rectangle 542"/>
              <p:cNvSpPr>
                <a:spLocks noChangeArrowheads="1"/>
              </p:cNvSpPr>
              <p:nvPr/>
            </p:nvSpPr>
            <p:spPr bwMode="auto">
              <a:xfrm>
                <a:off x="29368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4" name="Rectangle 543"/>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5" name="Rectangle 544"/>
              <p:cNvSpPr>
                <a:spLocks noChangeArrowheads="1"/>
              </p:cNvSpPr>
              <p:nvPr/>
            </p:nvSpPr>
            <p:spPr bwMode="auto">
              <a:xfrm>
                <a:off x="29368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6" name="Rectangle 545"/>
              <p:cNvSpPr>
                <a:spLocks noChangeArrowheads="1"/>
              </p:cNvSpPr>
              <p:nvPr/>
            </p:nvSpPr>
            <p:spPr bwMode="auto">
              <a:xfrm>
                <a:off x="29368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7" name="Rectangle 546"/>
              <p:cNvSpPr>
                <a:spLocks noChangeArrowheads="1"/>
              </p:cNvSpPr>
              <p:nvPr/>
            </p:nvSpPr>
            <p:spPr bwMode="auto">
              <a:xfrm>
                <a:off x="29368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8" name="Rectangle 547"/>
              <p:cNvSpPr>
                <a:spLocks noChangeArrowheads="1"/>
              </p:cNvSpPr>
              <p:nvPr/>
            </p:nvSpPr>
            <p:spPr bwMode="auto">
              <a:xfrm>
                <a:off x="29368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9" name="Rectangle 548"/>
              <p:cNvSpPr>
                <a:spLocks noChangeArrowheads="1"/>
              </p:cNvSpPr>
              <p:nvPr/>
            </p:nvSpPr>
            <p:spPr bwMode="auto">
              <a:xfrm>
                <a:off x="297497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0" name="Rectangle 549"/>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1" name="Rectangle 550"/>
              <p:cNvSpPr>
                <a:spLocks noChangeArrowheads="1"/>
              </p:cNvSpPr>
              <p:nvPr/>
            </p:nvSpPr>
            <p:spPr bwMode="auto">
              <a:xfrm>
                <a:off x="297497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2" name="Rectangle 551"/>
              <p:cNvSpPr>
                <a:spLocks noChangeArrowheads="1"/>
              </p:cNvSpPr>
              <p:nvPr/>
            </p:nvSpPr>
            <p:spPr bwMode="auto">
              <a:xfrm>
                <a:off x="297497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3" name="Rectangle 552"/>
              <p:cNvSpPr>
                <a:spLocks noChangeArrowheads="1"/>
              </p:cNvSpPr>
              <p:nvPr/>
            </p:nvSpPr>
            <p:spPr bwMode="auto">
              <a:xfrm>
                <a:off x="297497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4" name="Rectangle 553"/>
              <p:cNvSpPr>
                <a:spLocks noChangeArrowheads="1"/>
              </p:cNvSpPr>
              <p:nvPr/>
            </p:nvSpPr>
            <p:spPr bwMode="auto">
              <a:xfrm>
                <a:off x="297497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5" name="Rectangle 554"/>
              <p:cNvSpPr>
                <a:spLocks noChangeArrowheads="1"/>
              </p:cNvSpPr>
              <p:nvPr/>
            </p:nvSpPr>
            <p:spPr bwMode="auto">
              <a:xfrm>
                <a:off x="29940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6" name="Rectangle 555"/>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7" name="Rectangle 556"/>
              <p:cNvSpPr>
                <a:spLocks noChangeArrowheads="1"/>
              </p:cNvSpPr>
              <p:nvPr/>
            </p:nvSpPr>
            <p:spPr bwMode="auto">
              <a:xfrm>
                <a:off x="29940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8" name="Rectangle 557"/>
              <p:cNvSpPr>
                <a:spLocks noChangeArrowheads="1"/>
              </p:cNvSpPr>
              <p:nvPr/>
            </p:nvSpPr>
            <p:spPr bwMode="auto">
              <a:xfrm>
                <a:off x="29940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9" name="Rectangle 558"/>
              <p:cNvSpPr>
                <a:spLocks noChangeArrowheads="1"/>
              </p:cNvSpPr>
              <p:nvPr/>
            </p:nvSpPr>
            <p:spPr bwMode="auto">
              <a:xfrm>
                <a:off x="29940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0" name="Rectangle 559"/>
              <p:cNvSpPr>
                <a:spLocks noChangeArrowheads="1"/>
              </p:cNvSpPr>
              <p:nvPr/>
            </p:nvSpPr>
            <p:spPr bwMode="auto">
              <a:xfrm>
                <a:off x="29940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1" name="Rectangle 560"/>
              <p:cNvSpPr>
                <a:spLocks noChangeArrowheads="1"/>
              </p:cNvSpPr>
              <p:nvPr/>
            </p:nvSpPr>
            <p:spPr bwMode="auto">
              <a:xfrm>
                <a:off x="29559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2" name="Rectangle 561"/>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3" name="Rectangle 562"/>
              <p:cNvSpPr>
                <a:spLocks noChangeArrowheads="1"/>
              </p:cNvSpPr>
              <p:nvPr/>
            </p:nvSpPr>
            <p:spPr bwMode="auto">
              <a:xfrm>
                <a:off x="29559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4" name="Rectangle 563"/>
              <p:cNvSpPr>
                <a:spLocks noChangeArrowheads="1"/>
              </p:cNvSpPr>
              <p:nvPr/>
            </p:nvSpPr>
            <p:spPr bwMode="auto">
              <a:xfrm>
                <a:off x="29559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5" name="Rectangle 564"/>
              <p:cNvSpPr>
                <a:spLocks noChangeArrowheads="1"/>
              </p:cNvSpPr>
              <p:nvPr/>
            </p:nvSpPr>
            <p:spPr bwMode="auto">
              <a:xfrm>
                <a:off x="29559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6" name="Rectangle 565"/>
              <p:cNvSpPr>
                <a:spLocks noChangeArrowheads="1"/>
              </p:cNvSpPr>
              <p:nvPr/>
            </p:nvSpPr>
            <p:spPr bwMode="auto">
              <a:xfrm>
                <a:off x="29559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7" name="Rectangle 566"/>
              <p:cNvSpPr>
                <a:spLocks noChangeArrowheads="1"/>
              </p:cNvSpPr>
              <p:nvPr/>
            </p:nvSpPr>
            <p:spPr bwMode="auto">
              <a:xfrm>
                <a:off x="28622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8" name="Rectangle 567"/>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9" name="Rectangle 568"/>
              <p:cNvSpPr>
                <a:spLocks noChangeArrowheads="1"/>
              </p:cNvSpPr>
              <p:nvPr/>
            </p:nvSpPr>
            <p:spPr bwMode="auto">
              <a:xfrm>
                <a:off x="28622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0" name="Rectangle 569"/>
              <p:cNvSpPr>
                <a:spLocks noChangeArrowheads="1"/>
              </p:cNvSpPr>
              <p:nvPr/>
            </p:nvSpPr>
            <p:spPr bwMode="auto">
              <a:xfrm>
                <a:off x="28622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1" name="Rectangle 570"/>
              <p:cNvSpPr>
                <a:spLocks noChangeArrowheads="1"/>
              </p:cNvSpPr>
              <p:nvPr/>
            </p:nvSpPr>
            <p:spPr bwMode="auto">
              <a:xfrm>
                <a:off x="28622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2" name="Rectangle 571"/>
              <p:cNvSpPr>
                <a:spLocks noChangeArrowheads="1"/>
              </p:cNvSpPr>
              <p:nvPr/>
            </p:nvSpPr>
            <p:spPr bwMode="auto">
              <a:xfrm>
                <a:off x="28622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3" name="Rectangle 572"/>
              <p:cNvSpPr>
                <a:spLocks noChangeArrowheads="1"/>
              </p:cNvSpPr>
              <p:nvPr/>
            </p:nvSpPr>
            <p:spPr bwMode="auto">
              <a:xfrm>
                <a:off x="2898776" y="2025650"/>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4" name="Rectangle 573"/>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5" name="Rectangle 574"/>
              <p:cNvSpPr>
                <a:spLocks noChangeArrowheads="1"/>
              </p:cNvSpPr>
              <p:nvPr/>
            </p:nvSpPr>
            <p:spPr bwMode="auto">
              <a:xfrm>
                <a:off x="2898776" y="2025650"/>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6" name="Rectangle 575"/>
              <p:cNvSpPr>
                <a:spLocks noChangeArrowheads="1"/>
              </p:cNvSpPr>
              <p:nvPr/>
            </p:nvSpPr>
            <p:spPr bwMode="auto">
              <a:xfrm>
                <a:off x="2898776" y="2025650"/>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7" name="Rectangle 576"/>
              <p:cNvSpPr>
                <a:spLocks noChangeArrowheads="1"/>
              </p:cNvSpPr>
              <p:nvPr/>
            </p:nvSpPr>
            <p:spPr bwMode="auto">
              <a:xfrm>
                <a:off x="2898776" y="2025650"/>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8" name="Rectangle 577"/>
              <p:cNvSpPr>
                <a:spLocks noChangeArrowheads="1"/>
              </p:cNvSpPr>
              <p:nvPr/>
            </p:nvSpPr>
            <p:spPr bwMode="auto">
              <a:xfrm>
                <a:off x="2898776" y="2025650"/>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9" name="Rectangle 578"/>
              <p:cNvSpPr>
                <a:spLocks noChangeArrowheads="1"/>
              </p:cNvSpPr>
              <p:nvPr/>
            </p:nvSpPr>
            <p:spPr bwMode="auto">
              <a:xfrm>
                <a:off x="2917826"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0" name="Rectangle 579"/>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1" name="Rectangle 580"/>
              <p:cNvSpPr>
                <a:spLocks noChangeArrowheads="1"/>
              </p:cNvSpPr>
              <p:nvPr/>
            </p:nvSpPr>
            <p:spPr bwMode="auto">
              <a:xfrm>
                <a:off x="2917826"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2" name="Rectangle 581"/>
              <p:cNvSpPr>
                <a:spLocks noChangeArrowheads="1"/>
              </p:cNvSpPr>
              <p:nvPr/>
            </p:nvSpPr>
            <p:spPr bwMode="auto">
              <a:xfrm>
                <a:off x="2917826"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3" name="Rectangle 582"/>
              <p:cNvSpPr>
                <a:spLocks noChangeArrowheads="1"/>
              </p:cNvSpPr>
              <p:nvPr/>
            </p:nvSpPr>
            <p:spPr bwMode="auto">
              <a:xfrm>
                <a:off x="2917826"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4" name="Rectangle 583"/>
              <p:cNvSpPr>
                <a:spLocks noChangeArrowheads="1"/>
              </p:cNvSpPr>
              <p:nvPr/>
            </p:nvSpPr>
            <p:spPr bwMode="auto">
              <a:xfrm>
                <a:off x="2917826"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5" name="Rectangle 584"/>
              <p:cNvSpPr>
                <a:spLocks noChangeArrowheads="1"/>
              </p:cNvSpPr>
              <p:nvPr/>
            </p:nvSpPr>
            <p:spPr bwMode="auto">
              <a:xfrm>
                <a:off x="28813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6" name="Rectangle 585"/>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7" name="Rectangle 586"/>
              <p:cNvSpPr>
                <a:spLocks noChangeArrowheads="1"/>
              </p:cNvSpPr>
              <p:nvPr/>
            </p:nvSpPr>
            <p:spPr bwMode="auto">
              <a:xfrm>
                <a:off x="28813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8" name="Rectangle 587"/>
              <p:cNvSpPr>
                <a:spLocks noChangeArrowheads="1"/>
              </p:cNvSpPr>
              <p:nvPr/>
            </p:nvSpPr>
            <p:spPr bwMode="auto">
              <a:xfrm>
                <a:off x="28813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9" name="Rectangle 588"/>
              <p:cNvSpPr>
                <a:spLocks noChangeArrowheads="1"/>
              </p:cNvSpPr>
              <p:nvPr/>
            </p:nvSpPr>
            <p:spPr bwMode="auto">
              <a:xfrm>
                <a:off x="28813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0" name="Rectangle 589"/>
              <p:cNvSpPr>
                <a:spLocks noChangeArrowheads="1"/>
              </p:cNvSpPr>
              <p:nvPr/>
            </p:nvSpPr>
            <p:spPr bwMode="auto">
              <a:xfrm>
                <a:off x="28813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1" name="Rectangle 590"/>
              <p:cNvSpPr>
                <a:spLocks noChangeArrowheads="1"/>
              </p:cNvSpPr>
              <p:nvPr/>
            </p:nvSpPr>
            <p:spPr bwMode="auto">
              <a:xfrm>
                <a:off x="27860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2" name="Rectangle 591"/>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3" name="Rectangle 592"/>
              <p:cNvSpPr>
                <a:spLocks noChangeArrowheads="1"/>
              </p:cNvSpPr>
              <p:nvPr/>
            </p:nvSpPr>
            <p:spPr bwMode="auto">
              <a:xfrm>
                <a:off x="27860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4" name="Rectangle 593"/>
              <p:cNvSpPr>
                <a:spLocks noChangeArrowheads="1"/>
              </p:cNvSpPr>
              <p:nvPr/>
            </p:nvSpPr>
            <p:spPr bwMode="auto">
              <a:xfrm>
                <a:off x="27860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5" name="Rectangle 594"/>
              <p:cNvSpPr>
                <a:spLocks noChangeArrowheads="1"/>
              </p:cNvSpPr>
              <p:nvPr/>
            </p:nvSpPr>
            <p:spPr bwMode="auto">
              <a:xfrm>
                <a:off x="27860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6" name="Rectangle 595"/>
              <p:cNvSpPr>
                <a:spLocks noChangeArrowheads="1"/>
              </p:cNvSpPr>
              <p:nvPr/>
            </p:nvSpPr>
            <p:spPr bwMode="auto">
              <a:xfrm>
                <a:off x="27860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7" name="Rectangle 596"/>
              <p:cNvSpPr>
                <a:spLocks noChangeArrowheads="1"/>
              </p:cNvSpPr>
              <p:nvPr/>
            </p:nvSpPr>
            <p:spPr bwMode="auto">
              <a:xfrm>
                <a:off x="282416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8" name="Rectangle 597"/>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9" name="Rectangle 598"/>
              <p:cNvSpPr>
                <a:spLocks noChangeArrowheads="1"/>
              </p:cNvSpPr>
              <p:nvPr/>
            </p:nvSpPr>
            <p:spPr bwMode="auto">
              <a:xfrm>
                <a:off x="282416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0" name="Rectangle 599"/>
              <p:cNvSpPr>
                <a:spLocks noChangeArrowheads="1"/>
              </p:cNvSpPr>
              <p:nvPr/>
            </p:nvSpPr>
            <p:spPr bwMode="auto">
              <a:xfrm>
                <a:off x="282416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1" name="Rectangle 600"/>
              <p:cNvSpPr>
                <a:spLocks noChangeArrowheads="1"/>
              </p:cNvSpPr>
              <p:nvPr/>
            </p:nvSpPr>
            <p:spPr bwMode="auto">
              <a:xfrm>
                <a:off x="282416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2" name="Rectangle 601"/>
              <p:cNvSpPr>
                <a:spLocks noChangeArrowheads="1"/>
              </p:cNvSpPr>
              <p:nvPr/>
            </p:nvSpPr>
            <p:spPr bwMode="auto">
              <a:xfrm>
                <a:off x="282416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3" name="Rectangle 602"/>
              <p:cNvSpPr>
                <a:spLocks noChangeArrowheads="1"/>
              </p:cNvSpPr>
              <p:nvPr/>
            </p:nvSpPr>
            <p:spPr bwMode="auto">
              <a:xfrm>
                <a:off x="28432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4" name="Rectangle 603"/>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5" name="Rectangle 604"/>
              <p:cNvSpPr>
                <a:spLocks noChangeArrowheads="1"/>
              </p:cNvSpPr>
              <p:nvPr/>
            </p:nvSpPr>
            <p:spPr bwMode="auto">
              <a:xfrm>
                <a:off x="2843213" y="2025650"/>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6" name="Rectangle 605"/>
              <p:cNvSpPr>
                <a:spLocks noChangeArrowheads="1"/>
              </p:cNvSpPr>
              <p:nvPr/>
            </p:nvSpPr>
            <p:spPr bwMode="auto">
              <a:xfrm>
                <a:off x="28432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7" name="Rectangle 606"/>
              <p:cNvSpPr>
                <a:spLocks noChangeArrowheads="1"/>
              </p:cNvSpPr>
              <p:nvPr/>
            </p:nvSpPr>
            <p:spPr bwMode="auto">
              <a:xfrm>
                <a:off x="2843213" y="2025650"/>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8" name="Rectangle 607"/>
              <p:cNvSpPr>
                <a:spLocks noChangeArrowheads="1"/>
              </p:cNvSpPr>
              <p:nvPr/>
            </p:nvSpPr>
            <p:spPr bwMode="auto">
              <a:xfrm>
                <a:off x="2843213" y="2025650"/>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9" name="Rectangle 608"/>
              <p:cNvSpPr>
                <a:spLocks noChangeArrowheads="1"/>
              </p:cNvSpPr>
              <p:nvPr/>
            </p:nvSpPr>
            <p:spPr bwMode="auto">
              <a:xfrm>
                <a:off x="2805113" y="2025650"/>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0" name="Rectangle 609"/>
              <p:cNvSpPr>
                <a:spLocks noChangeArrowheads="1"/>
              </p:cNvSpPr>
              <p:nvPr/>
            </p:nvSpPr>
            <p:spPr bwMode="auto">
              <a:xfrm>
                <a:off x="2805113" y="2025650"/>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87" name="Group 286"/>
            <p:cNvGrpSpPr/>
            <p:nvPr/>
          </p:nvGrpSpPr>
          <p:grpSpPr>
            <a:xfrm>
              <a:off x="6937061" y="1725613"/>
              <a:ext cx="590551" cy="593726"/>
              <a:chOff x="2597150" y="1725613"/>
              <a:chExt cx="590551" cy="593726"/>
            </a:xfrm>
          </p:grpSpPr>
          <p:sp>
            <p:nvSpPr>
              <p:cNvPr id="288" name="Rectangle 611"/>
              <p:cNvSpPr>
                <a:spLocks noChangeArrowheads="1"/>
              </p:cNvSpPr>
              <p:nvPr/>
            </p:nvSpPr>
            <p:spPr bwMode="auto">
              <a:xfrm>
                <a:off x="2805113"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9" name="Rectangle 612"/>
              <p:cNvSpPr>
                <a:spLocks noChangeArrowheads="1"/>
              </p:cNvSpPr>
              <p:nvPr/>
            </p:nvSpPr>
            <p:spPr bwMode="auto">
              <a:xfrm>
                <a:off x="2805113"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0" name="Rectangle 613"/>
              <p:cNvSpPr>
                <a:spLocks noChangeArrowheads="1"/>
              </p:cNvSpPr>
              <p:nvPr/>
            </p:nvSpPr>
            <p:spPr bwMode="auto">
              <a:xfrm>
                <a:off x="2805113"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1" name="Rectangle 614"/>
              <p:cNvSpPr>
                <a:spLocks noChangeArrowheads="1"/>
              </p:cNvSpPr>
              <p:nvPr/>
            </p:nvSpPr>
            <p:spPr bwMode="auto">
              <a:xfrm>
                <a:off x="2805113"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2" name="Rectangle 615"/>
              <p:cNvSpPr>
                <a:spLocks noChangeArrowheads="1"/>
              </p:cNvSpPr>
              <p:nvPr/>
            </p:nvSpPr>
            <p:spPr bwMode="auto">
              <a:xfrm>
                <a:off x="27670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3" name="Rectangle 616"/>
              <p:cNvSpPr>
                <a:spLocks noChangeArrowheads="1"/>
              </p:cNvSpPr>
              <p:nvPr/>
            </p:nvSpPr>
            <p:spPr bwMode="auto">
              <a:xfrm>
                <a:off x="27670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4" name="Freeform 617"/>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close/>
                  </a:path>
                </a:pathLst>
              </a:custGeom>
              <a:solidFill>
                <a:srgbClr val="CCB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5" name="Freeform 618"/>
              <p:cNvSpPr>
                <a:spLocks/>
              </p:cNvSpPr>
              <p:nvPr/>
            </p:nvSpPr>
            <p:spPr bwMode="auto">
              <a:xfrm>
                <a:off x="2767013" y="2025651"/>
                <a:ext cx="4763" cy="0"/>
              </a:xfrm>
              <a:custGeom>
                <a:avLst/>
                <a:gdLst>
                  <a:gd name="T0" fmla="*/ 3 w 3"/>
                  <a:gd name="T1" fmla="*/ 0 w 3"/>
                  <a:gd name="T2" fmla="*/ 0 w 3"/>
                  <a:gd name="T3" fmla="*/ 1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0" y="0"/>
                    </a:lnTo>
                    <a:lnTo>
                      <a:pt x="0" y="0"/>
                    </a:lnTo>
                    <a:lnTo>
                      <a:pt x="1" y="0"/>
                    </a:lnTo>
                    <a:lnTo>
                      <a:pt x="1"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6" name="Freeform 619"/>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close/>
                  </a:path>
                </a:pathLst>
              </a:custGeom>
              <a:solidFill>
                <a:srgbClr val="7078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7" name="Freeform 620"/>
              <p:cNvSpPr>
                <a:spLocks/>
              </p:cNvSpPr>
              <p:nvPr/>
            </p:nvSpPr>
            <p:spPr bwMode="auto">
              <a:xfrm>
                <a:off x="2767013" y="2025651"/>
                <a:ext cx="4763" cy="12700"/>
              </a:xfrm>
              <a:custGeom>
                <a:avLst/>
                <a:gdLst>
                  <a:gd name="T0" fmla="*/ 1 w 3"/>
                  <a:gd name="T1" fmla="*/ 0 h 8"/>
                  <a:gd name="T2" fmla="*/ 1 w 3"/>
                  <a:gd name="T3" fmla="*/ 0 h 8"/>
                  <a:gd name="T4" fmla="*/ 0 w 3"/>
                  <a:gd name="T5" fmla="*/ 0 h 8"/>
                  <a:gd name="T6" fmla="*/ 0 w 3"/>
                  <a:gd name="T7" fmla="*/ 8 h 8"/>
                  <a:gd name="T8" fmla="*/ 3 w 3"/>
                  <a:gd name="T9" fmla="*/ 8 h 8"/>
                  <a:gd name="T10" fmla="*/ 3 w 3"/>
                  <a:gd name="T11" fmla="*/ 0 h 8"/>
                  <a:gd name="T12" fmla="*/ 1 w 3"/>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 h="8">
                    <a:moveTo>
                      <a:pt x="1" y="0"/>
                    </a:moveTo>
                    <a:lnTo>
                      <a:pt x="1" y="0"/>
                    </a:lnTo>
                    <a:lnTo>
                      <a:pt x="0" y="0"/>
                    </a:lnTo>
                    <a:lnTo>
                      <a:pt x="0" y="8"/>
                    </a:lnTo>
                    <a:lnTo>
                      <a:pt x="3" y="8"/>
                    </a:lnTo>
                    <a:lnTo>
                      <a:pt x="3"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8" name="Rectangle 621"/>
              <p:cNvSpPr>
                <a:spLocks noChangeArrowheads="1"/>
              </p:cNvSpPr>
              <p:nvPr/>
            </p:nvSpPr>
            <p:spPr bwMode="auto">
              <a:xfrm>
                <a:off x="2728913" y="2025651"/>
                <a:ext cx="4763"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9" name="Rectangle 622"/>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0" name="Rectangle 623"/>
              <p:cNvSpPr>
                <a:spLocks noChangeArrowheads="1"/>
              </p:cNvSpPr>
              <p:nvPr/>
            </p:nvSpPr>
            <p:spPr bwMode="auto">
              <a:xfrm>
                <a:off x="2728913" y="2025651"/>
                <a:ext cx="4763"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1" name="Rectangle 624"/>
              <p:cNvSpPr>
                <a:spLocks noChangeArrowheads="1"/>
              </p:cNvSpPr>
              <p:nvPr/>
            </p:nvSpPr>
            <p:spPr bwMode="auto">
              <a:xfrm>
                <a:off x="2728913" y="2025651"/>
                <a:ext cx="476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2" name="Rectangle 625"/>
              <p:cNvSpPr>
                <a:spLocks noChangeArrowheads="1"/>
              </p:cNvSpPr>
              <p:nvPr/>
            </p:nvSpPr>
            <p:spPr bwMode="auto">
              <a:xfrm>
                <a:off x="2728913" y="2025651"/>
                <a:ext cx="4763"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3" name="Rectangle 626"/>
              <p:cNvSpPr>
                <a:spLocks noChangeArrowheads="1"/>
              </p:cNvSpPr>
              <p:nvPr/>
            </p:nvSpPr>
            <p:spPr bwMode="auto">
              <a:xfrm>
                <a:off x="2728913" y="2025651"/>
                <a:ext cx="476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4" name="Rectangle 627"/>
              <p:cNvSpPr>
                <a:spLocks noChangeArrowheads="1"/>
              </p:cNvSpPr>
              <p:nvPr/>
            </p:nvSpPr>
            <p:spPr bwMode="auto">
              <a:xfrm>
                <a:off x="27495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5" name="Rectangle 628"/>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6" name="Rectangle 629"/>
              <p:cNvSpPr>
                <a:spLocks noChangeArrowheads="1"/>
              </p:cNvSpPr>
              <p:nvPr/>
            </p:nvSpPr>
            <p:spPr bwMode="auto">
              <a:xfrm>
                <a:off x="27495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7" name="Rectangle 630"/>
              <p:cNvSpPr>
                <a:spLocks noChangeArrowheads="1"/>
              </p:cNvSpPr>
              <p:nvPr/>
            </p:nvSpPr>
            <p:spPr bwMode="auto">
              <a:xfrm>
                <a:off x="27495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8" name="Rectangle 631"/>
              <p:cNvSpPr>
                <a:spLocks noChangeArrowheads="1"/>
              </p:cNvSpPr>
              <p:nvPr/>
            </p:nvSpPr>
            <p:spPr bwMode="auto">
              <a:xfrm>
                <a:off x="27495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9" name="Rectangle 632"/>
              <p:cNvSpPr>
                <a:spLocks noChangeArrowheads="1"/>
              </p:cNvSpPr>
              <p:nvPr/>
            </p:nvSpPr>
            <p:spPr bwMode="auto">
              <a:xfrm>
                <a:off x="27495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0" name="Rectangle 633"/>
              <p:cNvSpPr>
                <a:spLocks noChangeArrowheads="1"/>
              </p:cNvSpPr>
              <p:nvPr/>
            </p:nvSpPr>
            <p:spPr bwMode="auto">
              <a:xfrm>
                <a:off x="2711450" y="2025651"/>
                <a:ext cx="3175" cy="1588"/>
              </a:xfrm>
              <a:prstGeom prst="rect">
                <a:avLst/>
              </a:prstGeom>
              <a:solidFill>
                <a:srgbClr val="FFE3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1" name="Rectangle 634"/>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2" name="Rectangle 635"/>
              <p:cNvSpPr>
                <a:spLocks noChangeArrowheads="1"/>
              </p:cNvSpPr>
              <p:nvPr/>
            </p:nvSpPr>
            <p:spPr bwMode="auto">
              <a:xfrm>
                <a:off x="2711450" y="2025651"/>
                <a:ext cx="3175" cy="1588"/>
              </a:xfrm>
              <a:prstGeom prst="rect">
                <a:avLst/>
              </a:prstGeom>
              <a:solidFill>
                <a:srgbClr val="CCBE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3" name="Rectangle 636"/>
              <p:cNvSpPr>
                <a:spLocks noChangeArrowheads="1"/>
              </p:cNvSpPr>
              <p:nvPr/>
            </p:nvSpPr>
            <p:spPr bwMode="auto">
              <a:xfrm>
                <a:off x="2711450" y="2025651"/>
                <a:ext cx="3175"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4" name="Rectangle 637"/>
              <p:cNvSpPr>
                <a:spLocks noChangeArrowheads="1"/>
              </p:cNvSpPr>
              <p:nvPr/>
            </p:nvSpPr>
            <p:spPr bwMode="auto">
              <a:xfrm>
                <a:off x="2711450" y="2025651"/>
                <a:ext cx="3175" cy="12700"/>
              </a:xfrm>
              <a:prstGeom prst="rect">
                <a:avLst/>
              </a:prstGeom>
              <a:solidFill>
                <a:srgbClr val="70787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5" name="Rectangle 638"/>
              <p:cNvSpPr>
                <a:spLocks noChangeArrowheads="1"/>
              </p:cNvSpPr>
              <p:nvPr/>
            </p:nvSpPr>
            <p:spPr bwMode="auto">
              <a:xfrm>
                <a:off x="2711450" y="2025651"/>
                <a:ext cx="3175"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6" name="Freeform 639"/>
              <p:cNvSpPr>
                <a:spLocks/>
              </p:cNvSpPr>
              <p:nvPr/>
            </p:nvSpPr>
            <p:spPr bwMode="auto">
              <a:xfrm>
                <a:off x="2755900" y="1830388"/>
                <a:ext cx="409575" cy="488950"/>
              </a:xfrm>
              <a:custGeom>
                <a:avLst/>
                <a:gdLst>
                  <a:gd name="T0" fmla="*/ 258 w 258"/>
                  <a:gd name="T1" fmla="*/ 308 h 308"/>
                  <a:gd name="T2" fmla="*/ 0 w 258"/>
                  <a:gd name="T3" fmla="*/ 308 h 308"/>
                  <a:gd name="T4" fmla="*/ 21 w 258"/>
                  <a:gd name="T5" fmla="*/ 0 h 308"/>
                  <a:gd name="T6" fmla="*/ 258 w 258"/>
                  <a:gd name="T7" fmla="*/ 0 h 308"/>
                  <a:gd name="T8" fmla="*/ 258 w 258"/>
                  <a:gd name="T9" fmla="*/ 308 h 308"/>
                </a:gdLst>
                <a:ahLst/>
                <a:cxnLst>
                  <a:cxn ang="0">
                    <a:pos x="T0" y="T1"/>
                  </a:cxn>
                  <a:cxn ang="0">
                    <a:pos x="T2" y="T3"/>
                  </a:cxn>
                  <a:cxn ang="0">
                    <a:pos x="T4" y="T5"/>
                  </a:cxn>
                  <a:cxn ang="0">
                    <a:pos x="T6" y="T7"/>
                  </a:cxn>
                  <a:cxn ang="0">
                    <a:pos x="T8" y="T9"/>
                  </a:cxn>
                </a:cxnLst>
                <a:rect l="0" t="0" r="r" b="b"/>
                <a:pathLst>
                  <a:path w="258" h="308">
                    <a:moveTo>
                      <a:pt x="258" y="308"/>
                    </a:moveTo>
                    <a:lnTo>
                      <a:pt x="0" y="308"/>
                    </a:lnTo>
                    <a:lnTo>
                      <a:pt x="21" y="0"/>
                    </a:lnTo>
                    <a:lnTo>
                      <a:pt x="258" y="0"/>
                    </a:lnTo>
                    <a:lnTo>
                      <a:pt x="258" y="30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7" name="Freeform 640"/>
              <p:cNvSpPr>
                <a:spLocks/>
              </p:cNvSpPr>
              <p:nvPr/>
            </p:nvSpPr>
            <p:spPr bwMode="auto">
              <a:xfrm>
                <a:off x="2917825" y="1965326"/>
                <a:ext cx="134938" cy="128588"/>
              </a:xfrm>
              <a:custGeom>
                <a:avLst/>
                <a:gdLst>
                  <a:gd name="T0" fmla="*/ 42 w 85"/>
                  <a:gd name="T1" fmla="*/ 0 h 81"/>
                  <a:gd name="T2" fmla="*/ 56 w 85"/>
                  <a:gd name="T3" fmla="*/ 27 h 81"/>
                  <a:gd name="T4" fmla="*/ 85 w 85"/>
                  <a:gd name="T5" fmla="*/ 31 h 81"/>
                  <a:gd name="T6" fmla="*/ 64 w 85"/>
                  <a:gd name="T7" fmla="*/ 52 h 81"/>
                  <a:gd name="T8" fmla="*/ 69 w 85"/>
                  <a:gd name="T9" fmla="*/ 81 h 81"/>
                  <a:gd name="T10" fmla="*/ 42 w 85"/>
                  <a:gd name="T11" fmla="*/ 67 h 81"/>
                  <a:gd name="T12" fmla="*/ 16 w 85"/>
                  <a:gd name="T13" fmla="*/ 81 h 81"/>
                  <a:gd name="T14" fmla="*/ 21 w 85"/>
                  <a:gd name="T15" fmla="*/ 52 h 81"/>
                  <a:gd name="T16" fmla="*/ 0 w 85"/>
                  <a:gd name="T17" fmla="*/ 31 h 81"/>
                  <a:gd name="T18" fmla="*/ 29 w 85"/>
                  <a:gd name="T19" fmla="*/ 27 h 81"/>
                  <a:gd name="T20" fmla="*/ 42 w 85"/>
                  <a:gd name="T2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1">
                    <a:moveTo>
                      <a:pt x="42" y="0"/>
                    </a:moveTo>
                    <a:lnTo>
                      <a:pt x="56" y="27"/>
                    </a:lnTo>
                    <a:lnTo>
                      <a:pt x="85" y="31"/>
                    </a:lnTo>
                    <a:lnTo>
                      <a:pt x="64" y="52"/>
                    </a:lnTo>
                    <a:lnTo>
                      <a:pt x="69" y="81"/>
                    </a:lnTo>
                    <a:lnTo>
                      <a:pt x="42" y="67"/>
                    </a:lnTo>
                    <a:lnTo>
                      <a:pt x="16" y="81"/>
                    </a:lnTo>
                    <a:lnTo>
                      <a:pt x="21" y="52"/>
                    </a:lnTo>
                    <a:lnTo>
                      <a:pt x="0" y="31"/>
                    </a:lnTo>
                    <a:lnTo>
                      <a:pt x="29" y="27"/>
                    </a:lnTo>
                    <a:lnTo>
                      <a:pt x="42" y="0"/>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8" name="Freeform 641"/>
              <p:cNvSpPr>
                <a:spLocks/>
              </p:cNvSpPr>
              <p:nvPr/>
            </p:nvSpPr>
            <p:spPr bwMode="auto">
              <a:xfrm>
                <a:off x="2903538" y="2179638"/>
                <a:ext cx="158750" cy="0"/>
              </a:xfrm>
              <a:custGeom>
                <a:avLst/>
                <a:gdLst>
                  <a:gd name="T0" fmla="*/ 0 w 100"/>
                  <a:gd name="T1" fmla="*/ 100 w 100"/>
                  <a:gd name="T2" fmla="*/ 0 w 100"/>
                </a:gdLst>
                <a:ahLst/>
                <a:cxnLst>
                  <a:cxn ang="0">
                    <a:pos x="T0" y="0"/>
                  </a:cxn>
                  <a:cxn ang="0">
                    <a:pos x="T1" y="0"/>
                  </a:cxn>
                  <a:cxn ang="0">
                    <a:pos x="T2" y="0"/>
                  </a:cxn>
                </a:cxnLst>
                <a:rect l="0" t="0" r="r" b="b"/>
                <a:pathLst>
                  <a:path w="100">
                    <a:moveTo>
                      <a:pt x="0" y="0"/>
                    </a:moveTo>
                    <a:lnTo>
                      <a:pt x="10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9" name="Line 642"/>
              <p:cNvSpPr>
                <a:spLocks noChangeShapeType="1"/>
              </p:cNvSpPr>
              <p:nvPr/>
            </p:nvSpPr>
            <p:spPr bwMode="auto">
              <a:xfrm>
                <a:off x="2903538" y="2179638"/>
                <a:ext cx="15875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0" name="Rectangle 643"/>
              <p:cNvSpPr>
                <a:spLocks noChangeArrowheads="1"/>
              </p:cNvSpPr>
              <p:nvPr/>
            </p:nvSpPr>
            <p:spPr bwMode="auto">
              <a:xfrm>
                <a:off x="2903538" y="2170113"/>
                <a:ext cx="158750" cy="190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1" name="Freeform 644"/>
              <p:cNvSpPr>
                <a:spLocks/>
              </p:cNvSpPr>
              <p:nvPr/>
            </p:nvSpPr>
            <p:spPr bwMode="auto">
              <a:xfrm>
                <a:off x="2936875" y="2219326"/>
                <a:ext cx="92075" cy="0"/>
              </a:xfrm>
              <a:custGeom>
                <a:avLst/>
                <a:gdLst>
                  <a:gd name="T0" fmla="*/ 0 w 58"/>
                  <a:gd name="T1" fmla="*/ 58 w 58"/>
                  <a:gd name="T2" fmla="*/ 0 w 58"/>
                </a:gdLst>
                <a:ahLst/>
                <a:cxnLst>
                  <a:cxn ang="0">
                    <a:pos x="T0" y="0"/>
                  </a:cxn>
                  <a:cxn ang="0">
                    <a:pos x="T1" y="0"/>
                  </a:cxn>
                  <a:cxn ang="0">
                    <a:pos x="T2" y="0"/>
                  </a:cxn>
                </a:cxnLst>
                <a:rect l="0" t="0" r="r" b="b"/>
                <a:pathLst>
                  <a:path w="58">
                    <a:moveTo>
                      <a:pt x="0" y="0"/>
                    </a:moveTo>
                    <a:lnTo>
                      <a:pt x="58"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2" name="Line 645"/>
              <p:cNvSpPr>
                <a:spLocks noChangeShapeType="1"/>
              </p:cNvSpPr>
              <p:nvPr/>
            </p:nvSpPr>
            <p:spPr bwMode="auto">
              <a:xfrm>
                <a:off x="2936875" y="2219326"/>
                <a:ext cx="92075"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3" name="Rectangle 646"/>
              <p:cNvSpPr>
                <a:spLocks noChangeArrowheads="1"/>
              </p:cNvSpPr>
              <p:nvPr/>
            </p:nvSpPr>
            <p:spPr bwMode="auto">
              <a:xfrm>
                <a:off x="2936875" y="2214563"/>
                <a:ext cx="92075" cy="79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4" name="Freeform 647"/>
              <p:cNvSpPr>
                <a:spLocks/>
              </p:cNvSpPr>
              <p:nvPr/>
            </p:nvSpPr>
            <p:spPr bwMode="auto">
              <a:xfrm>
                <a:off x="2597150" y="1730376"/>
                <a:ext cx="449263" cy="100013"/>
              </a:xfrm>
              <a:custGeom>
                <a:avLst/>
                <a:gdLst>
                  <a:gd name="T0" fmla="*/ 46 w 283"/>
                  <a:gd name="T1" fmla="*/ 63 h 63"/>
                  <a:gd name="T2" fmla="*/ 283 w 283"/>
                  <a:gd name="T3" fmla="*/ 63 h 63"/>
                  <a:gd name="T4" fmla="*/ 236 w 283"/>
                  <a:gd name="T5" fmla="*/ 10 h 63"/>
                  <a:gd name="T6" fmla="*/ 140 w 283"/>
                  <a:gd name="T7" fmla="*/ 0 h 63"/>
                  <a:gd name="T8" fmla="*/ 0 w 283"/>
                  <a:gd name="T9" fmla="*/ 10 h 63"/>
                  <a:gd name="T10" fmla="*/ 46 w 283"/>
                  <a:gd name="T11" fmla="*/ 63 h 63"/>
                </a:gdLst>
                <a:ahLst/>
                <a:cxnLst>
                  <a:cxn ang="0">
                    <a:pos x="T0" y="T1"/>
                  </a:cxn>
                  <a:cxn ang="0">
                    <a:pos x="T2" y="T3"/>
                  </a:cxn>
                  <a:cxn ang="0">
                    <a:pos x="T4" y="T5"/>
                  </a:cxn>
                  <a:cxn ang="0">
                    <a:pos x="T6" y="T7"/>
                  </a:cxn>
                  <a:cxn ang="0">
                    <a:pos x="T8" y="T9"/>
                  </a:cxn>
                  <a:cxn ang="0">
                    <a:pos x="T10" y="T11"/>
                  </a:cxn>
                </a:cxnLst>
                <a:rect l="0" t="0" r="r" b="b"/>
                <a:pathLst>
                  <a:path w="283" h="63">
                    <a:moveTo>
                      <a:pt x="46" y="63"/>
                    </a:moveTo>
                    <a:lnTo>
                      <a:pt x="283" y="63"/>
                    </a:lnTo>
                    <a:lnTo>
                      <a:pt x="236" y="10"/>
                    </a:lnTo>
                    <a:lnTo>
                      <a:pt x="140" y="0"/>
                    </a:lnTo>
                    <a:lnTo>
                      <a:pt x="0" y="10"/>
                    </a:lnTo>
                    <a:lnTo>
                      <a:pt x="46" y="63"/>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5" name="Freeform 648"/>
              <p:cNvSpPr>
                <a:spLocks/>
              </p:cNvSpPr>
              <p:nvPr/>
            </p:nvSpPr>
            <p:spPr bwMode="auto">
              <a:xfrm>
                <a:off x="2597150" y="1725613"/>
                <a:ext cx="374650" cy="20638"/>
              </a:xfrm>
              <a:custGeom>
                <a:avLst/>
                <a:gdLst>
                  <a:gd name="T0" fmla="*/ 0 w 350"/>
                  <a:gd name="T1" fmla="*/ 19 h 19"/>
                  <a:gd name="T2" fmla="*/ 18 w 350"/>
                  <a:gd name="T3" fmla="*/ 0 h 19"/>
                  <a:gd name="T4" fmla="*/ 332 w 350"/>
                  <a:gd name="T5" fmla="*/ 0 h 19"/>
                  <a:gd name="T6" fmla="*/ 350 w 350"/>
                  <a:gd name="T7" fmla="*/ 19 h 19"/>
                  <a:gd name="T8" fmla="*/ 0 w 350"/>
                  <a:gd name="T9" fmla="*/ 19 h 19"/>
                </a:gdLst>
                <a:ahLst/>
                <a:cxnLst>
                  <a:cxn ang="0">
                    <a:pos x="T0" y="T1"/>
                  </a:cxn>
                  <a:cxn ang="0">
                    <a:pos x="T2" y="T3"/>
                  </a:cxn>
                  <a:cxn ang="0">
                    <a:pos x="T4" y="T5"/>
                  </a:cxn>
                  <a:cxn ang="0">
                    <a:pos x="T6" y="T7"/>
                  </a:cxn>
                  <a:cxn ang="0">
                    <a:pos x="T8" y="T9"/>
                  </a:cxn>
                </a:cxnLst>
                <a:rect l="0" t="0" r="r" b="b"/>
                <a:pathLst>
                  <a:path w="350" h="19">
                    <a:moveTo>
                      <a:pt x="0" y="19"/>
                    </a:moveTo>
                    <a:cubicBezTo>
                      <a:pt x="0" y="8"/>
                      <a:pt x="8" y="0"/>
                      <a:pt x="18" y="0"/>
                    </a:cubicBezTo>
                    <a:cubicBezTo>
                      <a:pt x="332" y="0"/>
                      <a:pt x="332" y="0"/>
                      <a:pt x="332" y="0"/>
                    </a:cubicBezTo>
                    <a:cubicBezTo>
                      <a:pt x="342" y="0"/>
                      <a:pt x="350" y="8"/>
                      <a:pt x="350" y="19"/>
                    </a:cubicBezTo>
                    <a:lnTo>
                      <a:pt x="0" y="19"/>
                    </a:lnTo>
                    <a:close/>
                  </a:path>
                </a:pathLst>
              </a:custGeom>
              <a:solidFill>
                <a:srgbClr val="E07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6" name="Freeform 649"/>
              <p:cNvSpPr>
                <a:spLocks/>
              </p:cNvSpPr>
              <p:nvPr/>
            </p:nvSpPr>
            <p:spPr bwMode="auto">
              <a:xfrm>
                <a:off x="3046413" y="1790701"/>
                <a:ext cx="141288" cy="39688"/>
              </a:xfrm>
              <a:custGeom>
                <a:avLst/>
                <a:gdLst>
                  <a:gd name="T0" fmla="*/ 0 w 132"/>
                  <a:gd name="T1" fmla="*/ 37 h 37"/>
                  <a:gd name="T2" fmla="*/ 111 w 132"/>
                  <a:gd name="T3" fmla="*/ 37 h 37"/>
                  <a:gd name="T4" fmla="*/ 127 w 132"/>
                  <a:gd name="T5" fmla="*/ 16 h 37"/>
                  <a:gd name="T6" fmla="*/ 118 w 132"/>
                  <a:gd name="T7" fmla="*/ 0 h 37"/>
                  <a:gd name="T8" fmla="*/ 40 w 132"/>
                  <a:gd name="T9" fmla="*/ 0 h 37"/>
                  <a:gd name="T10" fmla="*/ 21 w 132"/>
                  <a:gd name="T11" fmla="*/ 9 h 37"/>
                  <a:gd name="T12" fmla="*/ 0 w 132"/>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2" h="37">
                    <a:moveTo>
                      <a:pt x="0" y="37"/>
                    </a:moveTo>
                    <a:cubicBezTo>
                      <a:pt x="111" y="37"/>
                      <a:pt x="111" y="37"/>
                      <a:pt x="111" y="37"/>
                    </a:cubicBezTo>
                    <a:cubicBezTo>
                      <a:pt x="127" y="16"/>
                      <a:pt x="127" y="16"/>
                      <a:pt x="127" y="16"/>
                    </a:cubicBezTo>
                    <a:cubicBezTo>
                      <a:pt x="132" y="10"/>
                      <a:pt x="127" y="0"/>
                      <a:pt x="118" y="0"/>
                    </a:cubicBezTo>
                    <a:cubicBezTo>
                      <a:pt x="40" y="0"/>
                      <a:pt x="40" y="0"/>
                      <a:pt x="40" y="0"/>
                    </a:cubicBezTo>
                    <a:cubicBezTo>
                      <a:pt x="33" y="0"/>
                      <a:pt x="26" y="3"/>
                      <a:pt x="21" y="9"/>
                    </a:cubicBezTo>
                    <a:lnTo>
                      <a:pt x="0" y="37"/>
                    </a:lnTo>
                    <a:close/>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7" name="Freeform 650"/>
              <p:cNvSpPr>
                <a:spLocks/>
              </p:cNvSpPr>
              <p:nvPr/>
            </p:nvSpPr>
            <p:spPr bwMode="auto">
              <a:xfrm>
                <a:off x="2670175" y="1816101"/>
                <a:ext cx="119063" cy="503238"/>
              </a:xfrm>
              <a:custGeom>
                <a:avLst/>
                <a:gdLst>
                  <a:gd name="T0" fmla="*/ 75 w 75"/>
                  <a:gd name="T1" fmla="*/ 317 h 317"/>
                  <a:gd name="T2" fmla="*/ 0 w 75"/>
                  <a:gd name="T3" fmla="*/ 317 h 317"/>
                  <a:gd name="T4" fmla="*/ 0 w 75"/>
                  <a:gd name="T5" fmla="*/ 9 h 317"/>
                  <a:gd name="T6" fmla="*/ 37 w 75"/>
                  <a:gd name="T7" fmla="*/ 0 h 317"/>
                  <a:gd name="T8" fmla="*/ 75 w 75"/>
                  <a:gd name="T9" fmla="*/ 9 h 317"/>
                  <a:gd name="T10" fmla="*/ 75 w 75"/>
                  <a:gd name="T11" fmla="*/ 317 h 317"/>
                </a:gdLst>
                <a:ahLst/>
                <a:cxnLst>
                  <a:cxn ang="0">
                    <a:pos x="T0" y="T1"/>
                  </a:cxn>
                  <a:cxn ang="0">
                    <a:pos x="T2" y="T3"/>
                  </a:cxn>
                  <a:cxn ang="0">
                    <a:pos x="T4" y="T5"/>
                  </a:cxn>
                  <a:cxn ang="0">
                    <a:pos x="T6" y="T7"/>
                  </a:cxn>
                  <a:cxn ang="0">
                    <a:pos x="T8" y="T9"/>
                  </a:cxn>
                  <a:cxn ang="0">
                    <a:pos x="T10" y="T11"/>
                  </a:cxn>
                </a:cxnLst>
                <a:rect l="0" t="0" r="r" b="b"/>
                <a:pathLst>
                  <a:path w="75" h="317">
                    <a:moveTo>
                      <a:pt x="75" y="317"/>
                    </a:moveTo>
                    <a:lnTo>
                      <a:pt x="0" y="317"/>
                    </a:lnTo>
                    <a:lnTo>
                      <a:pt x="0" y="9"/>
                    </a:lnTo>
                    <a:lnTo>
                      <a:pt x="37" y="0"/>
                    </a:lnTo>
                    <a:lnTo>
                      <a:pt x="75" y="9"/>
                    </a:lnTo>
                    <a:lnTo>
                      <a:pt x="75" y="317"/>
                    </a:lnTo>
                    <a:close/>
                  </a:path>
                </a:pathLst>
              </a:custGeom>
              <a:solidFill>
                <a:srgbClr val="4D5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8" name="Freeform 651"/>
              <p:cNvSpPr>
                <a:spLocks/>
              </p:cNvSpPr>
              <p:nvPr/>
            </p:nvSpPr>
            <p:spPr bwMode="auto">
              <a:xfrm>
                <a:off x="2644775" y="1790701"/>
                <a:ext cx="144463" cy="39688"/>
              </a:xfrm>
              <a:custGeom>
                <a:avLst/>
                <a:gdLst>
                  <a:gd name="T0" fmla="*/ 134 w 134"/>
                  <a:gd name="T1" fmla="*/ 37 h 37"/>
                  <a:gd name="T2" fmla="*/ 23 w 134"/>
                  <a:gd name="T3" fmla="*/ 37 h 37"/>
                  <a:gd name="T4" fmla="*/ 6 w 134"/>
                  <a:gd name="T5" fmla="*/ 16 h 37"/>
                  <a:gd name="T6" fmla="*/ 14 w 134"/>
                  <a:gd name="T7" fmla="*/ 0 h 37"/>
                  <a:gd name="T8" fmla="*/ 92 w 134"/>
                  <a:gd name="T9" fmla="*/ 0 h 37"/>
                  <a:gd name="T10" fmla="*/ 111 w 134"/>
                  <a:gd name="T11" fmla="*/ 9 h 37"/>
                  <a:gd name="T12" fmla="*/ 134 w 134"/>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34" h="37">
                    <a:moveTo>
                      <a:pt x="134" y="37"/>
                    </a:moveTo>
                    <a:cubicBezTo>
                      <a:pt x="23" y="37"/>
                      <a:pt x="23" y="37"/>
                      <a:pt x="23" y="37"/>
                    </a:cubicBezTo>
                    <a:cubicBezTo>
                      <a:pt x="6" y="16"/>
                      <a:pt x="6" y="16"/>
                      <a:pt x="6" y="16"/>
                    </a:cubicBezTo>
                    <a:cubicBezTo>
                      <a:pt x="0" y="10"/>
                      <a:pt x="5" y="0"/>
                      <a:pt x="14" y="0"/>
                    </a:cubicBezTo>
                    <a:cubicBezTo>
                      <a:pt x="92" y="0"/>
                      <a:pt x="92" y="0"/>
                      <a:pt x="92" y="0"/>
                    </a:cubicBezTo>
                    <a:cubicBezTo>
                      <a:pt x="99" y="0"/>
                      <a:pt x="106" y="3"/>
                      <a:pt x="111" y="9"/>
                    </a:cubicBezTo>
                    <a:lnTo>
                      <a:pt x="134" y="37"/>
                    </a:lnTo>
                    <a:close/>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sp>
        <p:nvSpPr>
          <p:cNvPr id="523" name="Rectangle 522"/>
          <p:cNvSpPr/>
          <p:nvPr/>
        </p:nvSpPr>
        <p:spPr>
          <a:xfrm>
            <a:off x="460628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24" name="Title 1"/>
          <p:cNvSpPr txBox="1">
            <a:spLocks/>
          </p:cNvSpPr>
          <p:nvPr/>
        </p:nvSpPr>
        <p:spPr>
          <a:xfrm>
            <a:off x="4606289"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525" name="Rectangle 524"/>
          <p:cNvSpPr/>
          <p:nvPr/>
        </p:nvSpPr>
        <p:spPr>
          <a:xfrm>
            <a:off x="4406194"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5384" r="35384"/>
          <a:stretch>
            <a:fillRect/>
          </a:stretch>
        </p:blipFill>
        <p:spPr/>
      </p:pic>
    </p:spTree>
    <p:extLst>
      <p:ext uri="{BB962C8B-B14F-4D97-AF65-F5344CB8AC3E}">
        <p14:creationId xmlns:p14="http://schemas.microsoft.com/office/powerpoint/2010/main" val="3080908428"/>
      </p:ext>
    </p:extLst>
  </p:cSld>
  <p:clrMapOvr>
    <a:masterClrMapping/>
  </p:clrMapOvr>
  <mc:AlternateContent xmlns:mc="http://schemas.openxmlformats.org/markup-compatibility/2006" xmlns:p14="http://schemas.microsoft.com/office/powerpoint/2010/main">
    <mc:Choice Requires="p14">
      <p:transition spd="slow" p14:dur="110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523"/>
                                        </p:tgtEl>
                                        <p:attrNameLst>
                                          <p:attrName>style.visibility</p:attrName>
                                        </p:attrNameLst>
                                      </p:cBhvr>
                                      <p:to>
                                        <p:strVal val="visible"/>
                                      </p:to>
                                    </p:set>
                                    <p:anim calcmode="lin" valueType="num">
                                      <p:cBhvr>
                                        <p:cTn id="7" dur="1000" fill="hold"/>
                                        <p:tgtEl>
                                          <p:spTgt spid="523"/>
                                        </p:tgtEl>
                                        <p:attrNameLst>
                                          <p:attrName>ppt_w</p:attrName>
                                        </p:attrNameLst>
                                      </p:cBhvr>
                                      <p:tavLst>
                                        <p:tav tm="0">
                                          <p:val>
                                            <p:strVal val="#ppt_w*0.70"/>
                                          </p:val>
                                        </p:tav>
                                        <p:tav tm="100000">
                                          <p:val>
                                            <p:strVal val="#ppt_w"/>
                                          </p:val>
                                        </p:tav>
                                      </p:tavLst>
                                    </p:anim>
                                    <p:anim calcmode="lin" valueType="num">
                                      <p:cBhvr>
                                        <p:cTn id="8" dur="1000" fill="hold"/>
                                        <p:tgtEl>
                                          <p:spTgt spid="523"/>
                                        </p:tgtEl>
                                        <p:attrNameLst>
                                          <p:attrName>ppt_h</p:attrName>
                                        </p:attrNameLst>
                                      </p:cBhvr>
                                      <p:tavLst>
                                        <p:tav tm="0">
                                          <p:val>
                                            <p:strVal val="#ppt_h"/>
                                          </p:val>
                                        </p:tav>
                                        <p:tav tm="100000">
                                          <p:val>
                                            <p:strVal val="#ppt_h"/>
                                          </p:val>
                                        </p:tav>
                                      </p:tavLst>
                                    </p:anim>
                                    <p:animEffect transition="in" filter="fade">
                                      <p:cBhvr>
                                        <p:cTn id="9" dur="1000"/>
                                        <p:tgtEl>
                                          <p:spTgt spid="5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25"/>
                                        </p:tgtEl>
                                        <p:attrNameLst>
                                          <p:attrName>style.visibility</p:attrName>
                                        </p:attrNameLst>
                                      </p:cBhvr>
                                      <p:to>
                                        <p:strVal val="visible"/>
                                      </p:to>
                                    </p:set>
                                    <p:anim calcmode="lin" valueType="num">
                                      <p:cBhvr>
                                        <p:cTn id="12" dur="1000" fill="hold"/>
                                        <p:tgtEl>
                                          <p:spTgt spid="525"/>
                                        </p:tgtEl>
                                        <p:attrNameLst>
                                          <p:attrName>ppt_w</p:attrName>
                                        </p:attrNameLst>
                                      </p:cBhvr>
                                      <p:tavLst>
                                        <p:tav tm="0">
                                          <p:val>
                                            <p:strVal val="#ppt_w*0.70"/>
                                          </p:val>
                                        </p:tav>
                                        <p:tav tm="100000">
                                          <p:val>
                                            <p:strVal val="#ppt_w"/>
                                          </p:val>
                                        </p:tav>
                                      </p:tavLst>
                                    </p:anim>
                                    <p:anim calcmode="lin" valueType="num">
                                      <p:cBhvr>
                                        <p:cTn id="13" dur="1000" fill="hold"/>
                                        <p:tgtEl>
                                          <p:spTgt spid="525"/>
                                        </p:tgtEl>
                                        <p:attrNameLst>
                                          <p:attrName>ppt_h</p:attrName>
                                        </p:attrNameLst>
                                      </p:cBhvr>
                                      <p:tavLst>
                                        <p:tav tm="0">
                                          <p:val>
                                            <p:strVal val="#ppt_h"/>
                                          </p:val>
                                        </p:tav>
                                        <p:tav tm="100000">
                                          <p:val>
                                            <p:strVal val="#ppt_h"/>
                                          </p:val>
                                        </p:tav>
                                      </p:tavLst>
                                    </p:anim>
                                    <p:animEffect transition="in" filter="fade">
                                      <p:cBhvr>
                                        <p:cTn id="14" dur="1000"/>
                                        <p:tgtEl>
                                          <p:spTgt spid="52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24"/>
                                        </p:tgtEl>
                                        <p:attrNameLst>
                                          <p:attrName>style.visibility</p:attrName>
                                        </p:attrNameLst>
                                      </p:cBhvr>
                                      <p:to>
                                        <p:strVal val="visible"/>
                                      </p:to>
                                    </p:set>
                                    <p:anim calcmode="lin" valueType="num">
                                      <p:cBhvr>
                                        <p:cTn id="18" dur="500" fill="hold"/>
                                        <p:tgtEl>
                                          <p:spTgt spid="5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24"/>
                                        </p:tgtEl>
                                        <p:attrNameLst>
                                          <p:attrName>ppt_y</p:attrName>
                                        </p:attrNameLst>
                                      </p:cBhvr>
                                      <p:tavLst>
                                        <p:tav tm="0">
                                          <p:val>
                                            <p:strVal val="#ppt_y"/>
                                          </p:val>
                                        </p:tav>
                                        <p:tav tm="100000">
                                          <p:val>
                                            <p:strVal val="#ppt_y"/>
                                          </p:val>
                                        </p:tav>
                                      </p:tavLst>
                                    </p:anim>
                                    <p:anim calcmode="lin" valueType="num">
                                      <p:cBhvr>
                                        <p:cTn id="20" dur="500" fill="hold"/>
                                        <p:tgtEl>
                                          <p:spTgt spid="5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24"/>
                                        </p:tgtEl>
                                      </p:cBhvr>
                                    </p:animEffect>
                                  </p:childTnLst>
                                </p:cTn>
                              </p:par>
                            </p:childTnLst>
                          </p:cTn>
                        </p:par>
                        <p:par>
                          <p:cTn id="23" fill="hold">
                            <p:stCondLst>
                              <p:cond delay="2850"/>
                            </p:stCondLst>
                            <p:childTnLst>
                              <p:par>
                                <p:cTn id="24" presetID="53" presetClass="entr" presetSubtype="16"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500" fill="hold"/>
                                        <p:tgtEl>
                                          <p:spTgt spid="10"/>
                                        </p:tgtEl>
                                        <p:attrNameLst>
                                          <p:attrName>ppt_w</p:attrName>
                                        </p:attrNameLst>
                                      </p:cBhvr>
                                      <p:tavLst>
                                        <p:tav tm="0">
                                          <p:val>
                                            <p:fltVal val="0"/>
                                          </p:val>
                                        </p:tav>
                                        <p:tav tm="100000">
                                          <p:val>
                                            <p:strVal val="#ppt_w"/>
                                          </p:val>
                                        </p:tav>
                                      </p:tavLst>
                                    </p:anim>
                                    <p:anim calcmode="lin" valueType="num">
                                      <p:cBhvr>
                                        <p:cTn id="27" dur="500" fill="hold"/>
                                        <p:tgtEl>
                                          <p:spTgt spid="10"/>
                                        </p:tgtEl>
                                        <p:attrNameLst>
                                          <p:attrName>ppt_h</p:attrName>
                                        </p:attrNameLst>
                                      </p:cBhvr>
                                      <p:tavLst>
                                        <p:tav tm="0">
                                          <p:val>
                                            <p:fltVal val="0"/>
                                          </p:val>
                                        </p:tav>
                                        <p:tav tm="100000">
                                          <p:val>
                                            <p:strVal val="#ppt_h"/>
                                          </p:val>
                                        </p:tav>
                                      </p:tavLst>
                                    </p:anim>
                                    <p:animEffect transition="in" filter="fade">
                                      <p:cBhvr>
                                        <p:cTn id="28" dur="500"/>
                                        <p:tgtEl>
                                          <p:spTgt spid="10"/>
                                        </p:tgtEl>
                                      </p:cBhvr>
                                    </p:animEffect>
                                  </p:childTnLst>
                                </p:cTn>
                              </p:par>
                            </p:childTnLst>
                          </p:cTn>
                        </p:par>
                        <p:par>
                          <p:cTn id="29" fill="hold">
                            <p:stCondLst>
                              <p:cond delay="3350"/>
                            </p:stCondLst>
                            <p:childTnLst>
                              <p:par>
                                <p:cTn id="30" presetID="22" presetClass="entr" presetSubtype="4" fill="hold" nodeType="after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wipe(down)">
                                      <p:cBhvr>
                                        <p:cTn id="32" dur="500"/>
                                        <p:tgtEl>
                                          <p:spTgt spid="33"/>
                                        </p:tgtEl>
                                      </p:cBhvr>
                                    </p:animEffect>
                                  </p:childTnLst>
                                </p:cTn>
                              </p:par>
                            </p:childTnLst>
                          </p:cTn>
                        </p:par>
                        <p:par>
                          <p:cTn id="33" fill="hold">
                            <p:stCondLst>
                              <p:cond delay="3850"/>
                            </p:stCondLst>
                            <p:childTnLst>
                              <p:par>
                                <p:cTn id="34" presetID="10" presetClass="entr" presetSubtype="0" fill="hold" grpId="0" nodeType="after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500"/>
                                        <p:tgtEl>
                                          <p:spTgt spid="9"/>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fade">
                                      <p:cBhvr>
                                        <p:cTn id="39" dur="1000"/>
                                        <p:tgtEl>
                                          <p:spTgt spid="8"/>
                                        </p:tgtEl>
                                      </p:cBhvr>
                                    </p:animEffect>
                                    <p:anim calcmode="lin" valueType="num">
                                      <p:cBhvr>
                                        <p:cTn id="40" dur="1000" fill="hold"/>
                                        <p:tgtEl>
                                          <p:spTgt spid="8"/>
                                        </p:tgtEl>
                                        <p:attrNameLst>
                                          <p:attrName>ppt_x</p:attrName>
                                        </p:attrNameLst>
                                      </p:cBhvr>
                                      <p:tavLst>
                                        <p:tav tm="0">
                                          <p:val>
                                            <p:strVal val="#ppt_x"/>
                                          </p:val>
                                        </p:tav>
                                        <p:tav tm="100000">
                                          <p:val>
                                            <p:strVal val="#ppt_x"/>
                                          </p:val>
                                        </p:tav>
                                      </p:tavLst>
                                    </p:anim>
                                    <p:anim calcmode="lin" valueType="num">
                                      <p:cBhvr>
                                        <p:cTn id="41" dur="1000" fill="hold"/>
                                        <p:tgtEl>
                                          <p:spTgt spid="8"/>
                                        </p:tgtEl>
                                        <p:attrNameLst>
                                          <p:attrName>ppt_y</p:attrName>
                                        </p:attrNameLst>
                                      </p:cBhvr>
                                      <p:tavLst>
                                        <p:tav tm="0">
                                          <p:val>
                                            <p:strVal val="#ppt_y+.1"/>
                                          </p:val>
                                        </p:tav>
                                        <p:tav tm="100000">
                                          <p:val>
                                            <p:strVal val="#ppt_y"/>
                                          </p:val>
                                        </p:tav>
                                      </p:tavLst>
                                    </p:anim>
                                  </p:childTnLst>
                                </p:cTn>
                              </p:par>
                            </p:childTnLst>
                          </p:cTn>
                        </p:par>
                        <p:par>
                          <p:cTn id="42" fill="hold">
                            <p:stCondLst>
                              <p:cond delay="4850"/>
                            </p:stCondLst>
                            <p:childTnLst>
                              <p:par>
                                <p:cTn id="43" presetID="53" presetClass="entr" presetSubtype="16" fill="hold" grpId="0" nodeType="after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500" fill="hold"/>
                                        <p:tgtEl>
                                          <p:spTgt spid="11"/>
                                        </p:tgtEl>
                                        <p:attrNameLst>
                                          <p:attrName>ppt_w</p:attrName>
                                        </p:attrNameLst>
                                      </p:cBhvr>
                                      <p:tavLst>
                                        <p:tav tm="0">
                                          <p:val>
                                            <p:fltVal val="0"/>
                                          </p:val>
                                        </p:tav>
                                        <p:tav tm="100000">
                                          <p:val>
                                            <p:strVal val="#ppt_w"/>
                                          </p:val>
                                        </p:tav>
                                      </p:tavLst>
                                    </p:anim>
                                    <p:anim calcmode="lin" valueType="num">
                                      <p:cBhvr>
                                        <p:cTn id="46" dur="500" fill="hold"/>
                                        <p:tgtEl>
                                          <p:spTgt spid="11"/>
                                        </p:tgtEl>
                                        <p:attrNameLst>
                                          <p:attrName>ppt_h</p:attrName>
                                        </p:attrNameLst>
                                      </p:cBhvr>
                                      <p:tavLst>
                                        <p:tav tm="0">
                                          <p:val>
                                            <p:fltVal val="0"/>
                                          </p:val>
                                        </p:tav>
                                        <p:tav tm="100000">
                                          <p:val>
                                            <p:strVal val="#ppt_h"/>
                                          </p:val>
                                        </p:tav>
                                      </p:tavLst>
                                    </p:anim>
                                    <p:animEffect transition="in" filter="fade">
                                      <p:cBhvr>
                                        <p:cTn id="47" dur="500"/>
                                        <p:tgtEl>
                                          <p:spTgt spid="11"/>
                                        </p:tgtEl>
                                      </p:cBhvr>
                                    </p:animEffect>
                                  </p:childTnLst>
                                </p:cTn>
                              </p:par>
                            </p:childTnLst>
                          </p:cTn>
                        </p:par>
                        <p:par>
                          <p:cTn id="48" fill="hold">
                            <p:stCondLst>
                              <p:cond delay="5350"/>
                            </p:stCondLst>
                            <p:childTnLst>
                              <p:par>
                                <p:cTn id="49" presetID="22" presetClass="entr" presetSubtype="4" fill="hold" nodeType="afterEffect">
                                  <p:stCondLst>
                                    <p:cond delay="0"/>
                                  </p:stCondLst>
                                  <p:childTnLst>
                                    <p:set>
                                      <p:cBhvr>
                                        <p:cTn id="50" dur="1" fill="hold">
                                          <p:stCondLst>
                                            <p:cond delay="0"/>
                                          </p:stCondLst>
                                        </p:cTn>
                                        <p:tgtEl>
                                          <p:spTgt spid="285"/>
                                        </p:tgtEl>
                                        <p:attrNameLst>
                                          <p:attrName>style.visibility</p:attrName>
                                        </p:attrNameLst>
                                      </p:cBhvr>
                                      <p:to>
                                        <p:strVal val="visible"/>
                                      </p:to>
                                    </p:set>
                                    <p:animEffect transition="in" filter="wipe(down)">
                                      <p:cBhvr>
                                        <p:cTn id="51" dur="500"/>
                                        <p:tgtEl>
                                          <p:spTgt spid="285"/>
                                        </p:tgtEl>
                                      </p:cBhvr>
                                    </p:animEffect>
                                  </p:childTnLst>
                                </p:cTn>
                              </p:par>
                            </p:childTnLst>
                          </p:cTn>
                        </p:par>
                        <p:par>
                          <p:cTn id="52" fill="hold">
                            <p:stCondLst>
                              <p:cond delay="5850"/>
                            </p:stCondLst>
                            <p:childTnLst>
                              <p:par>
                                <p:cTn id="53" presetID="10" presetClass="entr" presetSubtype="0" fill="hold" grpId="0" nodeType="afterEffect">
                                  <p:stCondLst>
                                    <p:cond delay="0"/>
                                  </p:stCondLst>
                                  <p:childTnLst>
                                    <p:set>
                                      <p:cBhvr>
                                        <p:cTn id="54" dur="1" fill="hold">
                                          <p:stCondLst>
                                            <p:cond delay="0"/>
                                          </p:stCondLst>
                                        </p:cTn>
                                        <p:tgtEl>
                                          <p:spTgt spid="14"/>
                                        </p:tgtEl>
                                        <p:attrNameLst>
                                          <p:attrName>style.visibility</p:attrName>
                                        </p:attrNameLst>
                                      </p:cBhvr>
                                      <p:to>
                                        <p:strVal val="visible"/>
                                      </p:to>
                                    </p:set>
                                    <p:animEffect transition="in" filter="fade">
                                      <p:cBhvr>
                                        <p:cTn id="55" dur="500"/>
                                        <p:tgtEl>
                                          <p:spTgt spid="14"/>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fade">
                                      <p:cBhvr>
                                        <p:cTn id="58" dur="1000"/>
                                        <p:tgtEl>
                                          <p:spTgt spid="13"/>
                                        </p:tgtEl>
                                      </p:cBhvr>
                                    </p:animEffect>
                                    <p:anim calcmode="lin" valueType="num">
                                      <p:cBhvr>
                                        <p:cTn id="59" dur="1000" fill="hold"/>
                                        <p:tgtEl>
                                          <p:spTgt spid="13"/>
                                        </p:tgtEl>
                                        <p:attrNameLst>
                                          <p:attrName>ppt_x</p:attrName>
                                        </p:attrNameLst>
                                      </p:cBhvr>
                                      <p:tavLst>
                                        <p:tav tm="0">
                                          <p:val>
                                            <p:strVal val="#ppt_x"/>
                                          </p:val>
                                        </p:tav>
                                        <p:tav tm="100000">
                                          <p:val>
                                            <p:strVal val="#ppt_x"/>
                                          </p:val>
                                        </p:tav>
                                      </p:tavLst>
                                    </p:anim>
                                    <p:anim calcmode="lin" valueType="num">
                                      <p:cBhvr>
                                        <p:cTn id="60" dur="1000" fill="hold"/>
                                        <p:tgtEl>
                                          <p:spTgt spid="13"/>
                                        </p:tgtEl>
                                        <p:attrNameLst>
                                          <p:attrName>ppt_y</p:attrName>
                                        </p:attrNameLst>
                                      </p:cBhvr>
                                      <p:tavLst>
                                        <p:tav tm="0">
                                          <p:val>
                                            <p:strVal val="#ppt_y+.1"/>
                                          </p:val>
                                        </p:tav>
                                        <p:tav tm="100000">
                                          <p:val>
                                            <p:strVal val="#ppt_y"/>
                                          </p:val>
                                        </p:tav>
                                      </p:tavLst>
                                    </p:anim>
                                  </p:childTnLst>
                                </p:cTn>
                              </p:par>
                            </p:childTnLst>
                          </p:cTn>
                        </p:par>
                        <p:par>
                          <p:cTn id="61" fill="hold">
                            <p:stCondLst>
                              <p:cond delay="6850"/>
                            </p:stCondLst>
                            <p:childTnLst>
                              <p:par>
                                <p:cTn id="62" presetID="53" presetClass="entr" presetSubtype="16" fill="hold" grpId="0" nodeType="after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p:cTn id="64" dur="500" fill="hold"/>
                                        <p:tgtEl>
                                          <p:spTgt spid="12"/>
                                        </p:tgtEl>
                                        <p:attrNameLst>
                                          <p:attrName>ppt_w</p:attrName>
                                        </p:attrNameLst>
                                      </p:cBhvr>
                                      <p:tavLst>
                                        <p:tav tm="0">
                                          <p:val>
                                            <p:fltVal val="0"/>
                                          </p:val>
                                        </p:tav>
                                        <p:tav tm="100000">
                                          <p:val>
                                            <p:strVal val="#ppt_w"/>
                                          </p:val>
                                        </p:tav>
                                      </p:tavLst>
                                    </p:anim>
                                    <p:anim calcmode="lin" valueType="num">
                                      <p:cBhvr>
                                        <p:cTn id="65" dur="500" fill="hold"/>
                                        <p:tgtEl>
                                          <p:spTgt spid="12"/>
                                        </p:tgtEl>
                                        <p:attrNameLst>
                                          <p:attrName>ppt_h</p:attrName>
                                        </p:attrNameLst>
                                      </p:cBhvr>
                                      <p:tavLst>
                                        <p:tav tm="0">
                                          <p:val>
                                            <p:fltVal val="0"/>
                                          </p:val>
                                        </p:tav>
                                        <p:tav tm="100000">
                                          <p:val>
                                            <p:strVal val="#ppt_h"/>
                                          </p:val>
                                        </p:tav>
                                      </p:tavLst>
                                    </p:anim>
                                    <p:animEffect transition="in" filter="fade">
                                      <p:cBhvr>
                                        <p:cTn id="66" dur="500"/>
                                        <p:tgtEl>
                                          <p:spTgt spid="12"/>
                                        </p:tgtEl>
                                      </p:cBhvr>
                                    </p:animEffect>
                                  </p:childTnLst>
                                </p:cTn>
                              </p:par>
                            </p:childTnLst>
                          </p:cTn>
                        </p:par>
                        <p:par>
                          <p:cTn id="67" fill="hold">
                            <p:stCondLst>
                              <p:cond delay="7350"/>
                            </p:stCondLst>
                            <p:childTnLst>
                              <p:par>
                                <p:cTn id="68" presetID="22" presetClass="entr" presetSubtype="4" fill="hold" nodeType="after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wipe(down)">
                                      <p:cBhvr>
                                        <p:cTn id="70" dur="500"/>
                                        <p:tgtEl>
                                          <p:spTgt spid="17"/>
                                        </p:tgtEl>
                                      </p:cBhvr>
                                    </p:animEffect>
                                  </p:childTnLst>
                                </p:cTn>
                              </p:par>
                            </p:childTnLst>
                          </p:cTn>
                        </p:par>
                        <p:par>
                          <p:cTn id="71" fill="hold">
                            <p:stCondLst>
                              <p:cond delay="7850"/>
                            </p:stCondLst>
                            <p:childTnLst>
                              <p:par>
                                <p:cTn id="72" presetID="10" presetClass="entr" presetSubtype="0" fill="hold" grpId="0" nodeType="afterEffect">
                                  <p:stCondLst>
                                    <p:cond delay="0"/>
                                  </p:stCondLst>
                                  <p:childTnLst>
                                    <p:set>
                                      <p:cBhvr>
                                        <p:cTn id="73" dur="1" fill="hold">
                                          <p:stCondLst>
                                            <p:cond delay="0"/>
                                          </p:stCondLst>
                                        </p:cTn>
                                        <p:tgtEl>
                                          <p:spTgt spid="16"/>
                                        </p:tgtEl>
                                        <p:attrNameLst>
                                          <p:attrName>style.visibility</p:attrName>
                                        </p:attrNameLst>
                                      </p:cBhvr>
                                      <p:to>
                                        <p:strVal val="visible"/>
                                      </p:to>
                                    </p:set>
                                    <p:animEffect transition="in" filter="fade">
                                      <p:cBhvr>
                                        <p:cTn id="74" dur="500"/>
                                        <p:tgtEl>
                                          <p:spTgt spid="16"/>
                                        </p:tgtEl>
                                      </p:cBhvr>
                                    </p:animEffect>
                                  </p:childTnLst>
                                </p:cTn>
                              </p:par>
                            </p:childTnLst>
                          </p:cTn>
                        </p:par>
                        <p:par>
                          <p:cTn id="75" fill="hold">
                            <p:stCondLst>
                              <p:cond delay="8350"/>
                            </p:stCondLst>
                            <p:childTnLst>
                              <p:par>
                                <p:cTn id="76" presetID="42" presetClass="entr" presetSubtype="0" fill="hold" grpId="0" nodeType="afterEffect">
                                  <p:stCondLst>
                                    <p:cond delay="0"/>
                                  </p:stCondLst>
                                  <p:childTnLst>
                                    <p:set>
                                      <p:cBhvr>
                                        <p:cTn id="77" dur="1" fill="hold">
                                          <p:stCondLst>
                                            <p:cond delay="0"/>
                                          </p:stCondLst>
                                        </p:cTn>
                                        <p:tgtEl>
                                          <p:spTgt spid="15"/>
                                        </p:tgtEl>
                                        <p:attrNameLst>
                                          <p:attrName>style.visibility</p:attrName>
                                        </p:attrNameLst>
                                      </p:cBhvr>
                                      <p:to>
                                        <p:strVal val="visible"/>
                                      </p:to>
                                    </p:set>
                                    <p:animEffect transition="in" filter="fade">
                                      <p:cBhvr>
                                        <p:cTn id="78" dur="1000"/>
                                        <p:tgtEl>
                                          <p:spTgt spid="15"/>
                                        </p:tgtEl>
                                      </p:cBhvr>
                                    </p:animEffect>
                                    <p:anim calcmode="lin" valueType="num">
                                      <p:cBhvr>
                                        <p:cTn id="79" dur="1000" fill="hold"/>
                                        <p:tgtEl>
                                          <p:spTgt spid="15"/>
                                        </p:tgtEl>
                                        <p:attrNameLst>
                                          <p:attrName>ppt_x</p:attrName>
                                        </p:attrNameLst>
                                      </p:cBhvr>
                                      <p:tavLst>
                                        <p:tav tm="0">
                                          <p:val>
                                            <p:strVal val="#ppt_x"/>
                                          </p:val>
                                        </p:tav>
                                        <p:tav tm="100000">
                                          <p:val>
                                            <p:strVal val="#ppt_x"/>
                                          </p:val>
                                        </p:tav>
                                      </p:tavLst>
                                    </p:anim>
                                    <p:anim calcmode="lin" valueType="num">
                                      <p:cBhvr>
                                        <p:cTn id="8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1" grpId="0" animBg="1"/>
      <p:bldP spid="12" grpId="0" animBg="1"/>
      <p:bldP spid="13" grpId="0"/>
      <p:bldP spid="14" grpId="0"/>
      <p:bldP spid="15" grpId="0"/>
      <p:bldP spid="16" grpId="0"/>
      <p:bldP spid="523" grpId="0" animBg="1"/>
      <p:bldP spid="524" grpId="0"/>
      <p:bldP spid="52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4200187" y="4331568"/>
            <a:ext cx="2176856" cy="1477328"/>
          </a:xfrm>
          <a:prstGeom prst="rect">
            <a:avLst/>
          </a:prstGeom>
          <a:noFill/>
        </p:spPr>
        <p:txBody>
          <a:bodyPr wrap="square" rtlCol="0">
            <a:spAutoFit/>
          </a:bodyPr>
          <a:lstStyle/>
          <a:p>
            <a:pPr algn="ct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9" name="TextBox 8"/>
          <p:cNvSpPr txBox="1"/>
          <p:nvPr/>
        </p:nvSpPr>
        <p:spPr>
          <a:xfrm>
            <a:off x="4328500" y="3743978"/>
            <a:ext cx="1920233" cy="461665"/>
          </a:xfrm>
          <a:prstGeom prst="rect">
            <a:avLst/>
          </a:prstGeom>
          <a:noFill/>
        </p:spPr>
        <p:txBody>
          <a:bodyPr wrap="square" rtlCol="0">
            <a:spAutoFit/>
          </a:bodyPr>
          <a:lstStyle/>
          <a:p>
            <a:pPr algn="ctr">
              <a:lnSpc>
                <a:spcPct val="150000"/>
              </a:lnSpc>
            </a:pPr>
            <a:r>
              <a:rPr lang="en-US" sz="1600" i="1" dirty="0">
                <a:solidFill>
                  <a:srgbClr val="1D1D1D"/>
                </a:solidFill>
              </a:rPr>
              <a:t>Digital Imaging</a:t>
            </a:r>
            <a:endParaRPr lang="en-US" sz="1600" i="1" dirty="0">
              <a:solidFill>
                <a:srgbClr val="1D1D1D"/>
              </a:solidFill>
            </a:endParaRPr>
          </a:p>
        </p:txBody>
      </p:sp>
      <p:sp>
        <p:nvSpPr>
          <p:cNvPr id="10" name="Oval 9"/>
          <p:cNvSpPr/>
          <p:nvPr/>
        </p:nvSpPr>
        <p:spPr>
          <a:xfrm>
            <a:off x="4936869" y="2802317"/>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extBox 16"/>
          <p:cNvSpPr txBox="1"/>
          <p:nvPr/>
        </p:nvSpPr>
        <p:spPr>
          <a:xfrm>
            <a:off x="6504468" y="4331568"/>
            <a:ext cx="2176856" cy="1477328"/>
          </a:xfrm>
          <a:prstGeom prst="rect">
            <a:avLst/>
          </a:prstGeom>
          <a:noFill/>
        </p:spPr>
        <p:txBody>
          <a:bodyPr wrap="square" rtlCol="0">
            <a:spAutoFit/>
          </a:bodyPr>
          <a:lstStyle/>
          <a:p>
            <a:pPr algn="ct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18" name="TextBox 17"/>
          <p:cNvSpPr txBox="1"/>
          <p:nvPr/>
        </p:nvSpPr>
        <p:spPr>
          <a:xfrm>
            <a:off x="6632778" y="3743978"/>
            <a:ext cx="1920233" cy="461665"/>
          </a:xfrm>
          <a:prstGeom prst="rect">
            <a:avLst/>
          </a:prstGeom>
          <a:noFill/>
        </p:spPr>
        <p:txBody>
          <a:bodyPr wrap="square" rtlCol="0">
            <a:spAutoFit/>
          </a:bodyPr>
          <a:lstStyle/>
          <a:p>
            <a:pPr algn="ctr">
              <a:lnSpc>
                <a:spcPct val="150000"/>
              </a:lnSpc>
            </a:pPr>
            <a:r>
              <a:rPr lang="en-US" sz="1600" i="1" dirty="0">
                <a:solidFill>
                  <a:srgbClr val="1D1D1D"/>
                </a:solidFill>
              </a:rPr>
              <a:t>Editorial</a:t>
            </a:r>
            <a:endParaRPr lang="en-US" sz="2133" i="1" dirty="0">
              <a:solidFill>
                <a:srgbClr val="1D1D1D"/>
              </a:solidFill>
            </a:endParaRPr>
          </a:p>
        </p:txBody>
      </p:sp>
      <p:sp>
        <p:nvSpPr>
          <p:cNvPr id="19" name="Oval 18"/>
          <p:cNvSpPr/>
          <p:nvPr/>
        </p:nvSpPr>
        <p:spPr>
          <a:xfrm>
            <a:off x="7241147" y="2802317"/>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extBox 19"/>
          <p:cNvSpPr txBox="1"/>
          <p:nvPr/>
        </p:nvSpPr>
        <p:spPr>
          <a:xfrm>
            <a:off x="8911752" y="4331568"/>
            <a:ext cx="2176856" cy="1477328"/>
          </a:xfrm>
          <a:prstGeom prst="rect">
            <a:avLst/>
          </a:prstGeom>
          <a:noFill/>
        </p:spPr>
        <p:txBody>
          <a:bodyPr wrap="square" rtlCol="0">
            <a:spAutoFit/>
          </a:bodyPr>
          <a:lstStyle/>
          <a:p>
            <a:pPr algn="ct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21" name="TextBox 20"/>
          <p:cNvSpPr txBox="1"/>
          <p:nvPr/>
        </p:nvSpPr>
        <p:spPr>
          <a:xfrm>
            <a:off x="9040062" y="3743978"/>
            <a:ext cx="1920233" cy="461665"/>
          </a:xfrm>
          <a:prstGeom prst="rect">
            <a:avLst/>
          </a:prstGeom>
          <a:noFill/>
        </p:spPr>
        <p:txBody>
          <a:bodyPr wrap="square" rtlCol="0">
            <a:spAutoFit/>
          </a:bodyPr>
          <a:lstStyle/>
          <a:p>
            <a:pPr algn="ctr">
              <a:lnSpc>
                <a:spcPct val="150000"/>
              </a:lnSpc>
            </a:pPr>
            <a:r>
              <a:rPr lang="en-US" sz="1600" i="1" dirty="0">
                <a:solidFill>
                  <a:srgbClr val="1D1D1D"/>
                </a:solidFill>
              </a:rPr>
              <a:t>Company Profile</a:t>
            </a:r>
            <a:endParaRPr lang="en-US" sz="1600" i="1" dirty="0">
              <a:solidFill>
                <a:srgbClr val="1D1D1D"/>
              </a:solidFill>
            </a:endParaRPr>
          </a:p>
        </p:txBody>
      </p:sp>
      <p:sp>
        <p:nvSpPr>
          <p:cNvPr id="22" name="Oval 21"/>
          <p:cNvSpPr/>
          <p:nvPr/>
        </p:nvSpPr>
        <p:spPr>
          <a:xfrm>
            <a:off x="9648431" y="2802317"/>
            <a:ext cx="703495" cy="703495"/>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TextBox 22"/>
          <p:cNvSpPr txBox="1"/>
          <p:nvPr/>
        </p:nvSpPr>
        <p:spPr>
          <a:xfrm>
            <a:off x="6019191" y="1816003"/>
            <a:ext cx="3225992" cy="461665"/>
          </a:xfrm>
          <a:prstGeom prst="rect">
            <a:avLst/>
          </a:prstGeom>
          <a:noFill/>
        </p:spPr>
        <p:txBody>
          <a:bodyPr wrap="square" rtlCol="0">
            <a:spAutoFit/>
          </a:bodyPr>
          <a:lstStyle/>
          <a:p>
            <a:pPr algn="ctr">
              <a:lnSpc>
                <a:spcPct val="150000"/>
              </a:lnSpc>
            </a:pPr>
            <a:r>
              <a:rPr lang="en-US" sz="1600" i="1" dirty="0">
                <a:solidFill>
                  <a:schemeClr val="tx1">
                    <a:lumMod val="75000"/>
                    <a:lumOff val="25000"/>
                  </a:schemeClr>
                </a:solidFill>
              </a:rPr>
              <a:t>Be Awesome or Die Trying</a:t>
            </a:r>
            <a:endParaRPr lang="en-US" sz="1600" i="1" dirty="0">
              <a:solidFill>
                <a:schemeClr val="tx1">
                  <a:lumMod val="75000"/>
                  <a:lumOff val="25000"/>
                </a:schemeClr>
              </a:solidFill>
            </a:endParaRPr>
          </a:p>
        </p:txBody>
      </p:sp>
      <p:grpSp>
        <p:nvGrpSpPr>
          <p:cNvPr id="15" name="Group 14"/>
          <p:cNvGrpSpPr/>
          <p:nvPr/>
        </p:nvGrpSpPr>
        <p:grpSpPr>
          <a:xfrm>
            <a:off x="7415921" y="2970116"/>
            <a:ext cx="372425" cy="356273"/>
            <a:chOff x="2593976" y="2805113"/>
            <a:chExt cx="658812" cy="630238"/>
          </a:xfrm>
        </p:grpSpPr>
        <p:sp>
          <p:nvSpPr>
            <p:cNvPr id="1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7"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8"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0"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1"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2"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3"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5"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6"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7"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8"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0"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1"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2"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4"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5"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6"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7"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8"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9"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0"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1"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2"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3"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4"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7"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8"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9"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1"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2"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3"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67" name="Group 66"/>
          <p:cNvGrpSpPr/>
          <p:nvPr/>
        </p:nvGrpSpPr>
        <p:grpSpPr>
          <a:xfrm>
            <a:off x="5071265" y="2958924"/>
            <a:ext cx="429739" cy="377761"/>
            <a:chOff x="358775" y="1698626"/>
            <a:chExt cx="735013" cy="646113"/>
          </a:xfrm>
        </p:grpSpPr>
        <p:sp>
          <p:nvSpPr>
            <p:cNvPr id="68"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28" name="Group 127"/>
          <p:cNvGrpSpPr/>
          <p:nvPr/>
        </p:nvGrpSpPr>
        <p:grpSpPr>
          <a:xfrm>
            <a:off x="9859658" y="2956125"/>
            <a:ext cx="302189" cy="412705"/>
            <a:chOff x="6986274" y="3838575"/>
            <a:chExt cx="555625" cy="758826"/>
          </a:xfrm>
        </p:grpSpPr>
        <p:sp>
          <p:nvSpPr>
            <p:cNvPr id="129"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1"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2"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3"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4"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5"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6"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7"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8"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9"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0"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1"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2"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3"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4"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5"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6"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7"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8"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49"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0"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1"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2"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3"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4"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5"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6"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7"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8"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9"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0"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1"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2"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3"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4"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5"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6"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7"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8"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69"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0"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1"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2"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3"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4"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5"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6"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7"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8"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9"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0"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1"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2"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3"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4"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5"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6"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7"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8"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89"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0"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1"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2"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3"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4"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5"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6"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7"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8"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9"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0"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1"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2"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3"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4"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5"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6"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7"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8"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09"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0"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1"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2"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3"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4"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5"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6"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7"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8"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9"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0"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1"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2"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3"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4"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5"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6"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7"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8"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29"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0"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1"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2"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3"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4"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5"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6"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7"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8"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9"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0"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43" name="Rectangle 242"/>
          <p:cNvSpPr/>
          <p:nvPr/>
        </p:nvSpPr>
        <p:spPr>
          <a:xfrm>
            <a:off x="6233723"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4" name="Title 1"/>
          <p:cNvSpPr txBox="1">
            <a:spLocks/>
          </p:cNvSpPr>
          <p:nvPr/>
        </p:nvSpPr>
        <p:spPr>
          <a:xfrm>
            <a:off x="6233723"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245" name="Rectangle 244"/>
          <p:cNvSpPr/>
          <p:nvPr/>
        </p:nvSpPr>
        <p:spPr>
          <a:xfrm>
            <a:off x="6033629"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5384" r="35384"/>
          <a:stretch>
            <a:fillRect/>
          </a:stretch>
        </p:blipFill>
        <p:spPr/>
      </p:pic>
    </p:spTree>
    <p:extLst>
      <p:ext uri="{BB962C8B-B14F-4D97-AF65-F5344CB8AC3E}">
        <p14:creationId xmlns:p14="http://schemas.microsoft.com/office/powerpoint/2010/main" val="3356840845"/>
      </p:ext>
    </p:extLst>
  </p:cSld>
  <p:clrMapOvr>
    <a:masterClrMapping/>
  </p:clrMapOvr>
  <mc:AlternateContent xmlns:mc="http://schemas.openxmlformats.org/markup-compatibility/2006" xmlns:p14="http://schemas.microsoft.com/office/powerpoint/2010/main">
    <mc:Choice Requires="p14">
      <p:transition spd="slow" p14:dur="11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43"/>
                                        </p:tgtEl>
                                        <p:attrNameLst>
                                          <p:attrName>style.visibility</p:attrName>
                                        </p:attrNameLst>
                                      </p:cBhvr>
                                      <p:to>
                                        <p:strVal val="visible"/>
                                      </p:to>
                                    </p:set>
                                    <p:anim calcmode="lin" valueType="num">
                                      <p:cBhvr>
                                        <p:cTn id="7" dur="1000" fill="hold"/>
                                        <p:tgtEl>
                                          <p:spTgt spid="243"/>
                                        </p:tgtEl>
                                        <p:attrNameLst>
                                          <p:attrName>ppt_w</p:attrName>
                                        </p:attrNameLst>
                                      </p:cBhvr>
                                      <p:tavLst>
                                        <p:tav tm="0">
                                          <p:val>
                                            <p:strVal val="#ppt_w*0.70"/>
                                          </p:val>
                                        </p:tav>
                                        <p:tav tm="100000">
                                          <p:val>
                                            <p:strVal val="#ppt_w"/>
                                          </p:val>
                                        </p:tav>
                                      </p:tavLst>
                                    </p:anim>
                                    <p:anim calcmode="lin" valueType="num">
                                      <p:cBhvr>
                                        <p:cTn id="8" dur="1000" fill="hold"/>
                                        <p:tgtEl>
                                          <p:spTgt spid="243"/>
                                        </p:tgtEl>
                                        <p:attrNameLst>
                                          <p:attrName>ppt_h</p:attrName>
                                        </p:attrNameLst>
                                      </p:cBhvr>
                                      <p:tavLst>
                                        <p:tav tm="0">
                                          <p:val>
                                            <p:strVal val="#ppt_h"/>
                                          </p:val>
                                        </p:tav>
                                        <p:tav tm="100000">
                                          <p:val>
                                            <p:strVal val="#ppt_h"/>
                                          </p:val>
                                        </p:tav>
                                      </p:tavLst>
                                    </p:anim>
                                    <p:animEffect transition="in" filter="fade">
                                      <p:cBhvr>
                                        <p:cTn id="9" dur="1000"/>
                                        <p:tgtEl>
                                          <p:spTgt spid="24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5"/>
                                        </p:tgtEl>
                                        <p:attrNameLst>
                                          <p:attrName>style.visibility</p:attrName>
                                        </p:attrNameLst>
                                      </p:cBhvr>
                                      <p:to>
                                        <p:strVal val="visible"/>
                                      </p:to>
                                    </p:set>
                                    <p:anim calcmode="lin" valueType="num">
                                      <p:cBhvr>
                                        <p:cTn id="12" dur="1000" fill="hold"/>
                                        <p:tgtEl>
                                          <p:spTgt spid="245"/>
                                        </p:tgtEl>
                                        <p:attrNameLst>
                                          <p:attrName>ppt_w</p:attrName>
                                        </p:attrNameLst>
                                      </p:cBhvr>
                                      <p:tavLst>
                                        <p:tav tm="0">
                                          <p:val>
                                            <p:strVal val="#ppt_w*0.70"/>
                                          </p:val>
                                        </p:tav>
                                        <p:tav tm="100000">
                                          <p:val>
                                            <p:strVal val="#ppt_w"/>
                                          </p:val>
                                        </p:tav>
                                      </p:tavLst>
                                    </p:anim>
                                    <p:anim calcmode="lin" valueType="num">
                                      <p:cBhvr>
                                        <p:cTn id="13" dur="1000" fill="hold"/>
                                        <p:tgtEl>
                                          <p:spTgt spid="245"/>
                                        </p:tgtEl>
                                        <p:attrNameLst>
                                          <p:attrName>ppt_h</p:attrName>
                                        </p:attrNameLst>
                                      </p:cBhvr>
                                      <p:tavLst>
                                        <p:tav tm="0">
                                          <p:val>
                                            <p:strVal val="#ppt_h"/>
                                          </p:val>
                                        </p:tav>
                                        <p:tav tm="100000">
                                          <p:val>
                                            <p:strVal val="#ppt_h"/>
                                          </p:val>
                                        </p:tav>
                                      </p:tavLst>
                                    </p:anim>
                                    <p:animEffect transition="in" filter="fade">
                                      <p:cBhvr>
                                        <p:cTn id="14" dur="1000"/>
                                        <p:tgtEl>
                                          <p:spTgt spid="24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4"/>
                                        </p:tgtEl>
                                        <p:attrNameLst>
                                          <p:attrName>style.visibility</p:attrName>
                                        </p:attrNameLst>
                                      </p:cBhvr>
                                      <p:to>
                                        <p:strVal val="visible"/>
                                      </p:to>
                                    </p:set>
                                    <p:anim calcmode="lin" valueType="num">
                                      <p:cBhvr>
                                        <p:cTn id="18" dur="500" fill="hold"/>
                                        <p:tgtEl>
                                          <p:spTgt spid="24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4"/>
                                        </p:tgtEl>
                                        <p:attrNameLst>
                                          <p:attrName>ppt_y</p:attrName>
                                        </p:attrNameLst>
                                      </p:cBhvr>
                                      <p:tavLst>
                                        <p:tav tm="0">
                                          <p:val>
                                            <p:strVal val="#ppt_y"/>
                                          </p:val>
                                        </p:tav>
                                        <p:tav tm="100000">
                                          <p:val>
                                            <p:strVal val="#ppt_y"/>
                                          </p:val>
                                        </p:tav>
                                      </p:tavLst>
                                    </p:anim>
                                    <p:anim calcmode="lin" valueType="num">
                                      <p:cBhvr>
                                        <p:cTn id="20" dur="500" fill="hold"/>
                                        <p:tgtEl>
                                          <p:spTgt spid="24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4"/>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par>
                          <p:cTn id="27" fill="hold">
                            <p:stCondLst>
                              <p:cond delay="2350"/>
                            </p:stCondLst>
                            <p:childTnLst>
                              <p:par>
                                <p:cTn id="28" presetID="53" presetClass="entr" presetSubtype="16"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 calcmode="lin" valueType="num">
                                      <p:cBhvr>
                                        <p:cTn id="30" dur="500" fill="hold"/>
                                        <p:tgtEl>
                                          <p:spTgt spid="10"/>
                                        </p:tgtEl>
                                        <p:attrNameLst>
                                          <p:attrName>ppt_w</p:attrName>
                                        </p:attrNameLst>
                                      </p:cBhvr>
                                      <p:tavLst>
                                        <p:tav tm="0">
                                          <p:val>
                                            <p:fltVal val="0"/>
                                          </p:val>
                                        </p:tav>
                                        <p:tav tm="100000">
                                          <p:val>
                                            <p:strVal val="#ppt_w"/>
                                          </p:val>
                                        </p:tav>
                                      </p:tavLst>
                                    </p:anim>
                                    <p:anim calcmode="lin" valueType="num">
                                      <p:cBhvr>
                                        <p:cTn id="31" dur="500" fill="hold"/>
                                        <p:tgtEl>
                                          <p:spTgt spid="10"/>
                                        </p:tgtEl>
                                        <p:attrNameLst>
                                          <p:attrName>ppt_h</p:attrName>
                                        </p:attrNameLst>
                                      </p:cBhvr>
                                      <p:tavLst>
                                        <p:tav tm="0">
                                          <p:val>
                                            <p:fltVal val="0"/>
                                          </p:val>
                                        </p:tav>
                                        <p:tav tm="100000">
                                          <p:val>
                                            <p:strVal val="#ppt_h"/>
                                          </p:val>
                                        </p:tav>
                                      </p:tavLst>
                                    </p:anim>
                                    <p:animEffect transition="in" filter="fade">
                                      <p:cBhvr>
                                        <p:cTn id="32" dur="500"/>
                                        <p:tgtEl>
                                          <p:spTgt spid="10"/>
                                        </p:tgtEl>
                                      </p:cBhvr>
                                    </p:animEffect>
                                  </p:childTnLst>
                                </p:cTn>
                              </p:par>
                            </p:childTnLst>
                          </p:cTn>
                        </p:par>
                        <p:par>
                          <p:cTn id="33" fill="hold">
                            <p:stCondLst>
                              <p:cond delay="2850"/>
                            </p:stCondLst>
                            <p:childTnLst>
                              <p:par>
                                <p:cTn id="34" presetID="22" presetClass="entr" presetSubtype="4" fill="hold" nodeType="afterEffect">
                                  <p:stCondLst>
                                    <p:cond delay="0"/>
                                  </p:stCondLst>
                                  <p:childTnLst>
                                    <p:set>
                                      <p:cBhvr>
                                        <p:cTn id="35" dur="1" fill="hold">
                                          <p:stCondLst>
                                            <p:cond delay="0"/>
                                          </p:stCondLst>
                                        </p:cTn>
                                        <p:tgtEl>
                                          <p:spTgt spid="67"/>
                                        </p:tgtEl>
                                        <p:attrNameLst>
                                          <p:attrName>style.visibility</p:attrName>
                                        </p:attrNameLst>
                                      </p:cBhvr>
                                      <p:to>
                                        <p:strVal val="visible"/>
                                      </p:to>
                                    </p:set>
                                    <p:animEffect transition="in" filter="wipe(down)">
                                      <p:cBhvr>
                                        <p:cTn id="36" dur="500"/>
                                        <p:tgtEl>
                                          <p:spTgt spid="67"/>
                                        </p:tgtEl>
                                      </p:cBhvr>
                                    </p:animEffect>
                                  </p:childTnLst>
                                </p:cTn>
                              </p:par>
                            </p:childTnLst>
                          </p:cTn>
                        </p:par>
                        <p:par>
                          <p:cTn id="37" fill="hold">
                            <p:stCondLst>
                              <p:cond delay="3350"/>
                            </p:stCondLst>
                            <p:childTnLst>
                              <p:par>
                                <p:cTn id="38" presetID="10" presetClass="entr" presetSubtype="0" fill="hold" grpId="0" nodeType="after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fade">
                                      <p:cBhvr>
                                        <p:cTn id="40" dur="500"/>
                                        <p:tgtEl>
                                          <p:spTgt spid="9"/>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1000"/>
                                        <p:tgtEl>
                                          <p:spTgt spid="8"/>
                                        </p:tgtEl>
                                      </p:cBhvr>
                                    </p:animEffect>
                                    <p:anim calcmode="lin" valueType="num">
                                      <p:cBhvr>
                                        <p:cTn id="44" dur="1000" fill="hold"/>
                                        <p:tgtEl>
                                          <p:spTgt spid="8"/>
                                        </p:tgtEl>
                                        <p:attrNameLst>
                                          <p:attrName>ppt_x</p:attrName>
                                        </p:attrNameLst>
                                      </p:cBhvr>
                                      <p:tavLst>
                                        <p:tav tm="0">
                                          <p:val>
                                            <p:strVal val="#ppt_x"/>
                                          </p:val>
                                        </p:tav>
                                        <p:tav tm="100000">
                                          <p:val>
                                            <p:strVal val="#ppt_x"/>
                                          </p:val>
                                        </p:tav>
                                      </p:tavLst>
                                    </p:anim>
                                    <p:anim calcmode="lin" valueType="num">
                                      <p:cBhvr>
                                        <p:cTn id="45" dur="1000" fill="hold"/>
                                        <p:tgtEl>
                                          <p:spTgt spid="8"/>
                                        </p:tgtEl>
                                        <p:attrNameLst>
                                          <p:attrName>ppt_y</p:attrName>
                                        </p:attrNameLst>
                                      </p:cBhvr>
                                      <p:tavLst>
                                        <p:tav tm="0">
                                          <p:val>
                                            <p:strVal val="#ppt_y+.1"/>
                                          </p:val>
                                        </p:tav>
                                        <p:tav tm="100000">
                                          <p:val>
                                            <p:strVal val="#ppt_y"/>
                                          </p:val>
                                        </p:tav>
                                      </p:tavLst>
                                    </p:anim>
                                  </p:childTnLst>
                                </p:cTn>
                              </p:par>
                            </p:childTnLst>
                          </p:cTn>
                        </p:par>
                        <p:par>
                          <p:cTn id="46" fill="hold">
                            <p:stCondLst>
                              <p:cond delay="4350"/>
                            </p:stCondLst>
                            <p:childTnLst>
                              <p:par>
                                <p:cTn id="47" presetID="53" presetClass="entr" presetSubtype="16" fill="hold" grpId="0" nodeType="after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p:cTn id="49" dur="500" fill="hold"/>
                                        <p:tgtEl>
                                          <p:spTgt spid="19"/>
                                        </p:tgtEl>
                                        <p:attrNameLst>
                                          <p:attrName>ppt_w</p:attrName>
                                        </p:attrNameLst>
                                      </p:cBhvr>
                                      <p:tavLst>
                                        <p:tav tm="0">
                                          <p:val>
                                            <p:fltVal val="0"/>
                                          </p:val>
                                        </p:tav>
                                        <p:tav tm="100000">
                                          <p:val>
                                            <p:strVal val="#ppt_w"/>
                                          </p:val>
                                        </p:tav>
                                      </p:tavLst>
                                    </p:anim>
                                    <p:anim calcmode="lin" valueType="num">
                                      <p:cBhvr>
                                        <p:cTn id="50" dur="500" fill="hold"/>
                                        <p:tgtEl>
                                          <p:spTgt spid="19"/>
                                        </p:tgtEl>
                                        <p:attrNameLst>
                                          <p:attrName>ppt_h</p:attrName>
                                        </p:attrNameLst>
                                      </p:cBhvr>
                                      <p:tavLst>
                                        <p:tav tm="0">
                                          <p:val>
                                            <p:fltVal val="0"/>
                                          </p:val>
                                        </p:tav>
                                        <p:tav tm="100000">
                                          <p:val>
                                            <p:strVal val="#ppt_h"/>
                                          </p:val>
                                        </p:tav>
                                      </p:tavLst>
                                    </p:anim>
                                    <p:animEffect transition="in" filter="fade">
                                      <p:cBhvr>
                                        <p:cTn id="51" dur="500"/>
                                        <p:tgtEl>
                                          <p:spTgt spid="19"/>
                                        </p:tgtEl>
                                      </p:cBhvr>
                                    </p:animEffect>
                                  </p:childTnLst>
                                </p:cTn>
                              </p:par>
                            </p:childTnLst>
                          </p:cTn>
                        </p:par>
                        <p:par>
                          <p:cTn id="52" fill="hold">
                            <p:stCondLst>
                              <p:cond delay="4850"/>
                            </p:stCondLst>
                            <p:childTnLst>
                              <p:par>
                                <p:cTn id="53" presetID="22" presetClass="entr" presetSubtype="4" fill="hold" nodeType="afterEffect">
                                  <p:stCondLst>
                                    <p:cond delay="0"/>
                                  </p:stCondLst>
                                  <p:childTnLst>
                                    <p:set>
                                      <p:cBhvr>
                                        <p:cTn id="54" dur="1" fill="hold">
                                          <p:stCondLst>
                                            <p:cond delay="0"/>
                                          </p:stCondLst>
                                        </p:cTn>
                                        <p:tgtEl>
                                          <p:spTgt spid="15"/>
                                        </p:tgtEl>
                                        <p:attrNameLst>
                                          <p:attrName>style.visibility</p:attrName>
                                        </p:attrNameLst>
                                      </p:cBhvr>
                                      <p:to>
                                        <p:strVal val="visible"/>
                                      </p:to>
                                    </p:set>
                                    <p:animEffect transition="in" filter="wipe(down)">
                                      <p:cBhvr>
                                        <p:cTn id="55" dur="500"/>
                                        <p:tgtEl>
                                          <p:spTgt spid="15"/>
                                        </p:tgtEl>
                                      </p:cBhvr>
                                    </p:animEffect>
                                  </p:childTnLst>
                                </p:cTn>
                              </p:par>
                            </p:childTnLst>
                          </p:cTn>
                        </p:par>
                        <p:par>
                          <p:cTn id="56" fill="hold">
                            <p:stCondLst>
                              <p:cond delay="5350"/>
                            </p:stCondLst>
                            <p:childTnLst>
                              <p:par>
                                <p:cTn id="57" presetID="10" presetClass="entr" presetSubtype="0"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fade">
                                      <p:cBhvr>
                                        <p:cTn id="62" dur="1000"/>
                                        <p:tgtEl>
                                          <p:spTgt spid="17"/>
                                        </p:tgtEl>
                                      </p:cBhvr>
                                    </p:animEffect>
                                    <p:anim calcmode="lin" valueType="num">
                                      <p:cBhvr>
                                        <p:cTn id="63" dur="1000" fill="hold"/>
                                        <p:tgtEl>
                                          <p:spTgt spid="17"/>
                                        </p:tgtEl>
                                        <p:attrNameLst>
                                          <p:attrName>ppt_x</p:attrName>
                                        </p:attrNameLst>
                                      </p:cBhvr>
                                      <p:tavLst>
                                        <p:tav tm="0">
                                          <p:val>
                                            <p:strVal val="#ppt_x"/>
                                          </p:val>
                                        </p:tav>
                                        <p:tav tm="100000">
                                          <p:val>
                                            <p:strVal val="#ppt_x"/>
                                          </p:val>
                                        </p:tav>
                                      </p:tavLst>
                                    </p:anim>
                                    <p:anim calcmode="lin" valueType="num">
                                      <p:cBhvr>
                                        <p:cTn id="64" dur="1000" fill="hold"/>
                                        <p:tgtEl>
                                          <p:spTgt spid="17"/>
                                        </p:tgtEl>
                                        <p:attrNameLst>
                                          <p:attrName>ppt_y</p:attrName>
                                        </p:attrNameLst>
                                      </p:cBhvr>
                                      <p:tavLst>
                                        <p:tav tm="0">
                                          <p:val>
                                            <p:strVal val="#ppt_y+.1"/>
                                          </p:val>
                                        </p:tav>
                                        <p:tav tm="100000">
                                          <p:val>
                                            <p:strVal val="#ppt_y"/>
                                          </p:val>
                                        </p:tav>
                                      </p:tavLst>
                                    </p:anim>
                                  </p:childTnLst>
                                </p:cTn>
                              </p:par>
                            </p:childTnLst>
                          </p:cTn>
                        </p:par>
                        <p:par>
                          <p:cTn id="65" fill="hold">
                            <p:stCondLst>
                              <p:cond delay="6350"/>
                            </p:stCondLst>
                            <p:childTnLst>
                              <p:par>
                                <p:cTn id="66" presetID="53" presetClass="entr" presetSubtype="16" fill="hold" grpId="0" nodeType="afterEffect">
                                  <p:stCondLst>
                                    <p:cond delay="0"/>
                                  </p:stCondLst>
                                  <p:childTnLst>
                                    <p:set>
                                      <p:cBhvr>
                                        <p:cTn id="67" dur="1" fill="hold">
                                          <p:stCondLst>
                                            <p:cond delay="0"/>
                                          </p:stCondLst>
                                        </p:cTn>
                                        <p:tgtEl>
                                          <p:spTgt spid="22"/>
                                        </p:tgtEl>
                                        <p:attrNameLst>
                                          <p:attrName>style.visibility</p:attrName>
                                        </p:attrNameLst>
                                      </p:cBhvr>
                                      <p:to>
                                        <p:strVal val="visible"/>
                                      </p:to>
                                    </p:set>
                                    <p:anim calcmode="lin" valueType="num">
                                      <p:cBhvr>
                                        <p:cTn id="68" dur="500" fill="hold"/>
                                        <p:tgtEl>
                                          <p:spTgt spid="22"/>
                                        </p:tgtEl>
                                        <p:attrNameLst>
                                          <p:attrName>ppt_w</p:attrName>
                                        </p:attrNameLst>
                                      </p:cBhvr>
                                      <p:tavLst>
                                        <p:tav tm="0">
                                          <p:val>
                                            <p:fltVal val="0"/>
                                          </p:val>
                                        </p:tav>
                                        <p:tav tm="100000">
                                          <p:val>
                                            <p:strVal val="#ppt_w"/>
                                          </p:val>
                                        </p:tav>
                                      </p:tavLst>
                                    </p:anim>
                                    <p:anim calcmode="lin" valueType="num">
                                      <p:cBhvr>
                                        <p:cTn id="69" dur="500" fill="hold"/>
                                        <p:tgtEl>
                                          <p:spTgt spid="22"/>
                                        </p:tgtEl>
                                        <p:attrNameLst>
                                          <p:attrName>ppt_h</p:attrName>
                                        </p:attrNameLst>
                                      </p:cBhvr>
                                      <p:tavLst>
                                        <p:tav tm="0">
                                          <p:val>
                                            <p:fltVal val="0"/>
                                          </p:val>
                                        </p:tav>
                                        <p:tav tm="100000">
                                          <p:val>
                                            <p:strVal val="#ppt_h"/>
                                          </p:val>
                                        </p:tav>
                                      </p:tavLst>
                                    </p:anim>
                                    <p:animEffect transition="in" filter="fade">
                                      <p:cBhvr>
                                        <p:cTn id="70" dur="500"/>
                                        <p:tgtEl>
                                          <p:spTgt spid="22"/>
                                        </p:tgtEl>
                                      </p:cBhvr>
                                    </p:animEffect>
                                  </p:childTnLst>
                                </p:cTn>
                              </p:par>
                            </p:childTnLst>
                          </p:cTn>
                        </p:par>
                        <p:par>
                          <p:cTn id="71" fill="hold">
                            <p:stCondLst>
                              <p:cond delay="6850"/>
                            </p:stCondLst>
                            <p:childTnLst>
                              <p:par>
                                <p:cTn id="72" presetID="22" presetClass="entr" presetSubtype="4" fill="hold" nodeType="afterEffect">
                                  <p:stCondLst>
                                    <p:cond delay="0"/>
                                  </p:stCondLst>
                                  <p:childTnLst>
                                    <p:set>
                                      <p:cBhvr>
                                        <p:cTn id="73" dur="1" fill="hold">
                                          <p:stCondLst>
                                            <p:cond delay="0"/>
                                          </p:stCondLst>
                                        </p:cTn>
                                        <p:tgtEl>
                                          <p:spTgt spid="128"/>
                                        </p:tgtEl>
                                        <p:attrNameLst>
                                          <p:attrName>style.visibility</p:attrName>
                                        </p:attrNameLst>
                                      </p:cBhvr>
                                      <p:to>
                                        <p:strVal val="visible"/>
                                      </p:to>
                                    </p:set>
                                    <p:animEffect transition="in" filter="wipe(down)">
                                      <p:cBhvr>
                                        <p:cTn id="74" dur="500"/>
                                        <p:tgtEl>
                                          <p:spTgt spid="128"/>
                                        </p:tgtEl>
                                      </p:cBhvr>
                                    </p:animEffect>
                                  </p:childTnLst>
                                </p:cTn>
                              </p:par>
                            </p:childTnLst>
                          </p:cTn>
                        </p:par>
                        <p:par>
                          <p:cTn id="75" fill="hold">
                            <p:stCondLst>
                              <p:cond delay="7350"/>
                            </p:stCondLst>
                            <p:childTnLst>
                              <p:par>
                                <p:cTn id="76" presetID="10" presetClass="entr" presetSubtype="0" fill="hold" grpId="0" nodeType="afterEffect">
                                  <p:stCondLst>
                                    <p:cond delay="0"/>
                                  </p:stCondLst>
                                  <p:childTnLst>
                                    <p:set>
                                      <p:cBhvr>
                                        <p:cTn id="77" dur="1" fill="hold">
                                          <p:stCondLst>
                                            <p:cond delay="0"/>
                                          </p:stCondLst>
                                        </p:cTn>
                                        <p:tgtEl>
                                          <p:spTgt spid="21"/>
                                        </p:tgtEl>
                                        <p:attrNameLst>
                                          <p:attrName>style.visibility</p:attrName>
                                        </p:attrNameLst>
                                      </p:cBhvr>
                                      <p:to>
                                        <p:strVal val="visible"/>
                                      </p:to>
                                    </p:set>
                                    <p:animEffect transition="in" filter="fade">
                                      <p:cBhvr>
                                        <p:cTn id="78" dur="500"/>
                                        <p:tgtEl>
                                          <p:spTgt spid="21"/>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1000"/>
                                        <p:tgtEl>
                                          <p:spTgt spid="20"/>
                                        </p:tgtEl>
                                      </p:cBhvr>
                                    </p:animEffect>
                                    <p:anim calcmode="lin" valueType="num">
                                      <p:cBhvr>
                                        <p:cTn id="82" dur="1000" fill="hold"/>
                                        <p:tgtEl>
                                          <p:spTgt spid="20"/>
                                        </p:tgtEl>
                                        <p:attrNameLst>
                                          <p:attrName>ppt_x</p:attrName>
                                        </p:attrNameLst>
                                      </p:cBhvr>
                                      <p:tavLst>
                                        <p:tav tm="0">
                                          <p:val>
                                            <p:strVal val="#ppt_x"/>
                                          </p:val>
                                        </p:tav>
                                        <p:tav tm="100000">
                                          <p:val>
                                            <p:strVal val="#ppt_x"/>
                                          </p:val>
                                        </p:tav>
                                      </p:tavLst>
                                    </p:anim>
                                    <p:anim calcmode="lin" valueType="num">
                                      <p:cBhvr>
                                        <p:cTn id="83"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animBg="1"/>
      <p:bldP spid="17" grpId="0"/>
      <p:bldP spid="18" grpId="0"/>
      <p:bldP spid="19" grpId="0" animBg="1"/>
      <p:bldP spid="20" grpId="0"/>
      <p:bldP spid="21" grpId="0"/>
      <p:bldP spid="22" grpId="0" animBg="1"/>
      <p:bldP spid="23" grpId="0"/>
      <p:bldP spid="243" grpId="0" animBg="1"/>
      <p:bldP spid="244" grpId="0"/>
      <p:bldP spid="245"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1103395" y="5316181"/>
            <a:ext cx="2073852"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Don't need permission to decide what you believe. </a:t>
            </a:r>
          </a:p>
        </p:txBody>
      </p:sp>
      <p:sp>
        <p:nvSpPr>
          <p:cNvPr id="12" name="TextBox 11"/>
          <p:cNvSpPr txBox="1"/>
          <p:nvPr/>
        </p:nvSpPr>
        <p:spPr>
          <a:xfrm>
            <a:off x="1103394" y="4834174"/>
            <a:ext cx="1920233" cy="461665"/>
          </a:xfrm>
          <a:prstGeom prst="rect">
            <a:avLst/>
          </a:prstGeom>
          <a:noFill/>
        </p:spPr>
        <p:txBody>
          <a:bodyPr wrap="square" rtlCol="0">
            <a:spAutoFit/>
          </a:bodyPr>
          <a:lstStyle/>
          <a:p>
            <a:pPr>
              <a:lnSpc>
                <a:spcPct val="150000"/>
              </a:lnSpc>
            </a:pPr>
            <a:r>
              <a:rPr lang="en-US" sz="1600" i="1" dirty="0">
                <a:solidFill>
                  <a:srgbClr val="1D1D1D"/>
                </a:solidFill>
              </a:rPr>
              <a:t>Branding</a:t>
            </a:r>
            <a:endParaRPr lang="en-US" sz="1600" i="1" dirty="0">
              <a:solidFill>
                <a:srgbClr val="1D1D1D"/>
              </a:solidFill>
            </a:endParaRPr>
          </a:p>
        </p:txBody>
      </p:sp>
      <p:sp>
        <p:nvSpPr>
          <p:cNvPr id="13" name="TextBox 12"/>
          <p:cNvSpPr txBox="1"/>
          <p:nvPr/>
        </p:nvSpPr>
        <p:spPr>
          <a:xfrm>
            <a:off x="3714911" y="5308441"/>
            <a:ext cx="2073852"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Don't need permission to decide what you believe. </a:t>
            </a:r>
          </a:p>
        </p:txBody>
      </p:sp>
      <p:sp>
        <p:nvSpPr>
          <p:cNvPr id="15" name="TextBox 14"/>
          <p:cNvSpPr txBox="1"/>
          <p:nvPr/>
        </p:nvSpPr>
        <p:spPr>
          <a:xfrm>
            <a:off x="3714913" y="4826434"/>
            <a:ext cx="1920233" cy="461665"/>
          </a:xfrm>
          <a:prstGeom prst="rect">
            <a:avLst/>
          </a:prstGeom>
          <a:noFill/>
        </p:spPr>
        <p:txBody>
          <a:bodyPr wrap="square" rtlCol="0">
            <a:spAutoFit/>
          </a:bodyPr>
          <a:lstStyle/>
          <a:p>
            <a:pPr>
              <a:lnSpc>
                <a:spcPct val="150000"/>
              </a:lnSpc>
            </a:pPr>
            <a:r>
              <a:rPr lang="en-US" sz="1600" i="1" dirty="0">
                <a:solidFill>
                  <a:srgbClr val="1D1D1D"/>
                </a:solidFill>
              </a:rPr>
              <a:t>Product Packaging</a:t>
            </a:r>
            <a:endParaRPr lang="en-US" sz="1600" i="1" dirty="0">
              <a:solidFill>
                <a:srgbClr val="1D1D1D"/>
              </a:solidFill>
            </a:endParaRPr>
          </a:p>
        </p:txBody>
      </p:sp>
      <p:sp>
        <p:nvSpPr>
          <p:cNvPr id="16" name="TextBox 15"/>
          <p:cNvSpPr txBox="1"/>
          <p:nvPr/>
        </p:nvSpPr>
        <p:spPr>
          <a:xfrm>
            <a:off x="6403239" y="5316181"/>
            <a:ext cx="2073852"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Don't need permission to decide what you believe. </a:t>
            </a:r>
          </a:p>
        </p:txBody>
      </p:sp>
      <p:sp>
        <p:nvSpPr>
          <p:cNvPr id="17" name="TextBox 16"/>
          <p:cNvSpPr txBox="1"/>
          <p:nvPr/>
        </p:nvSpPr>
        <p:spPr>
          <a:xfrm>
            <a:off x="6403240" y="4834174"/>
            <a:ext cx="1920233" cy="461665"/>
          </a:xfrm>
          <a:prstGeom prst="rect">
            <a:avLst/>
          </a:prstGeom>
          <a:noFill/>
        </p:spPr>
        <p:txBody>
          <a:bodyPr wrap="square" rtlCol="0">
            <a:spAutoFit/>
          </a:bodyPr>
          <a:lstStyle/>
          <a:p>
            <a:pPr>
              <a:lnSpc>
                <a:spcPct val="150000"/>
              </a:lnSpc>
            </a:pPr>
            <a:r>
              <a:rPr lang="en-US" sz="1600" i="1" dirty="0">
                <a:solidFill>
                  <a:srgbClr val="1D1D1D"/>
                </a:solidFill>
              </a:rPr>
              <a:t>UI/UX</a:t>
            </a:r>
            <a:endParaRPr lang="en-US" sz="1600" i="1" dirty="0">
              <a:solidFill>
                <a:srgbClr val="1D1D1D"/>
              </a:solidFill>
            </a:endParaRPr>
          </a:p>
        </p:txBody>
      </p:sp>
      <p:sp>
        <p:nvSpPr>
          <p:cNvPr id="18" name="TextBox 17"/>
          <p:cNvSpPr txBox="1"/>
          <p:nvPr/>
        </p:nvSpPr>
        <p:spPr>
          <a:xfrm>
            <a:off x="9014755" y="5308441"/>
            <a:ext cx="2073852" cy="646331"/>
          </a:xfrm>
          <a:prstGeom prst="rect">
            <a:avLst/>
          </a:prstGeom>
          <a:noFill/>
        </p:spPr>
        <p:txBody>
          <a:bodyPr wrap="square" rtlCol="0">
            <a:spAutoFit/>
          </a:bodyPr>
          <a:lstStyle/>
          <a:p>
            <a:pPr>
              <a:lnSpc>
                <a:spcPct val="150000"/>
              </a:lnSpc>
            </a:pPr>
            <a:r>
              <a:rPr lang="en-US" sz="1200" dirty="0">
                <a:solidFill>
                  <a:schemeClr val="bg1">
                    <a:lumMod val="50000"/>
                  </a:schemeClr>
                </a:solidFill>
              </a:rPr>
              <a:t>Don't need permission to decide what you believe. </a:t>
            </a:r>
          </a:p>
        </p:txBody>
      </p:sp>
      <p:sp>
        <p:nvSpPr>
          <p:cNvPr id="19" name="TextBox 18"/>
          <p:cNvSpPr txBox="1"/>
          <p:nvPr/>
        </p:nvSpPr>
        <p:spPr>
          <a:xfrm>
            <a:off x="9014756" y="4826434"/>
            <a:ext cx="1920233" cy="461665"/>
          </a:xfrm>
          <a:prstGeom prst="rect">
            <a:avLst/>
          </a:prstGeom>
          <a:noFill/>
        </p:spPr>
        <p:txBody>
          <a:bodyPr wrap="square" rtlCol="0">
            <a:spAutoFit/>
          </a:bodyPr>
          <a:lstStyle/>
          <a:p>
            <a:pPr>
              <a:lnSpc>
                <a:spcPct val="150000"/>
              </a:lnSpc>
            </a:pPr>
            <a:r>
              <a:rPr lang="en-US" sz="1600" i="1" dirty="0">
                <a:solidFill>
                  <a:srgbClr val="1D1D1D"/>
                </a:solidFill>
              </a:rPr>
              <a:t>Stationary</a:t>
            </a:r>
            <a:endParaRPr lang="en-US" sz="1600" i="1" dirty="0">
              <a:solidFill>
                <a:srgbClr val="1D1D1D"/>
              </a:solidFill>
            </a:endParaRPr>
          </a:p>
        </p:txBody>
      </p:sp>
      <p:sp>
        <p:nvSpPr>
          <p:cNvPr id="22" name="TextBox 21"/>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sp>
        <p:nvSpPr>
          <p:cNvPr id="23" name="Rectangle 22"/>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25" name="Rectangle 24"/>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6" name="Picture Placeholder 5"/>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7" name="Picture Placeholder 6"/>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2055586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1000" fill="hold"/>
                                        <p:tgtEl>
                                          <p:spTgt spid="23"/>
                                        </p:tgtEl>
                                        <p:attrNameLst>
                                          <p:attrName>ppt_w</p:attrName>
                                        </p:attrNameLst>
                                      </p:cBhvr>
                                      <p:tavLst>
                                        <p:tav tm="0">
                                          <p:val>
                                            <p:strVal val="#ppt_w*0.70"/>
                                          </p:val>
                                        </p:tav>
                                        <p:tav tm="100000">
                                          <p:val>
                                            <p:strVal val="#ppt_w"/>
                                          </p:val>
                                        </p:tav>
                                      </p:tavLst>
                                    </p:anim>
                                    <p:anim calcmode="lin" valueType="num">
                                      <p:cBhvr>
                                        <p:cTn id="8" dur="1000" fill="hold"/>
                                        <p:tgtEl>
                                          <p:spTgt spid="23"/>
                                        </p:tgtEl>
                                        <p:attrNameLst>
                                          <p:attrName>ppt_h</p:attrName>
                                        </p:attrNameLst>
                                      </p:cBhvr>
                                      <p:tavLst>
                                        <p:tav tm="0">
                                          <p:val>
                                            <p:strVal val="#ppt_h"/>
                                          </p:val>
                                        </p:tav>
                                        <p:tav tm="100000">
                                          <p:val>
                                            <p:strVal val="#ppt_h"/>
                                          </p:val>
                                        </p:tav>
                                      </p:tavLst>
                                    </p:anim>
                                    <p:animEffect transition="in" filter="fade">
                                      <p:cBhvr>
                                        <p:cTn id="9" dur="1000"/>
                                        <p:tgtEl>
                                          <p:spTgt spid="23"/>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1000" fill="hold"/>
                                        <p:tgtEl>
                                          <p:spTgt spid="25"/>
                                        </p:tgtEl>
                                        <p:attrNameLst>
                                          <p:attrName>ppt_w</p:attrName>
                                        </p:attrNameLst>
                                      </p:cBhvr>
                                      <p:tavLst>
                                        <p:tav tm="0">
                                          <p:val>
                                            <p:strVal val="#ppt_w*0.70"/>
                                          </p:val>
                                        </p:tav>
                                        <p:tav tm="100000">
                                          <p:val>
                                            <p:strVal val="#ppt_w"/>
                                          </p:val>
                                        </p:tav>
                                      </p:tavLst>
                                    </p:anim>
                                    <p:anim calcmode="lin" valueType="num">
                                      <p:cBhvr>
                                        <p:cTn id="13" dur="1000" fill="hold"/>
                                        <p:tgtEl>
                                          <p:spTgt spid="25"/>
                                        </p:tgtEl>
                                        <p:attrNameLst>
                                          <p:attrName>ppt_h</p:attrName>
                                        </p:attrNameLst>
                                      </p:cBhvr>
                                      <p:tavLst>
                                        <p:tav tm="0">
                                          <p:val>
                                            <p:strVal val="#ppt_h"/>
                                          </p:val>
                                        </p:tav>
                                        <p:tav tm="100000">
                                          <p:val>
                                            <p:strVal val="#ppt_h"/>
                                          </p:val>
                                        </p:tav>
                                      </p:tavLst>
                                    </p:anim>
                                    <p:animEffect transition="in" filter="fade">
                                      <p:cBhvr>
                                        <p:cTn id="14" dur="1000"/>
                                        <p:tgtEl>
                                          <p:spTgt spid="25"/>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4"/>
                                        </p:tgtEl>
                                        <p:attrNameLst>
                                          <p:attrName>style.visibility</p:attrName>
                                        </p:attrNameLst>
                                      </p:cBhvr>
                                      <p:to>
                                        <p:strVal val="visible"/>
                                      </p:to>
                                    </p:set>
                                    <p:anim calcmode="lin" valueType="num">
                                      <p:cBhvr>
                                        <p:cTn id="18" dur="500" fill="hold"/>
                                        <p:tgtEl>
                                          <p:spTgt spid="24"/>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4"/>
                                        </p:tgtEl>
                                        <p:attrNameLst>
                                          <p:attrName>ppt_y</p:attrName>
                                        </p:attrNameLst>
                                      </p:cBhvr>
                                      <p:tavLst>
                                        <p:tav tm="0">
                                          <p:val>
                                            <p:strVal val="#ppt_y"/>
                                          </p:val>
                                        </p:tav>
                                        <p:tav tm="100000">
                                          <p:val>
                                            <p:strVal val="#ppt_y"/>
                                          </p:val>
                                        </p:tav>
                                      </p:tavLst>
                                    </p:anim>
                                    <p:anim calcmode="lin" valueType="num">
                                      <p:cBhvr>
                                        <p:cTn id="20" dur="500" fill="hold"/>
                                        <p:tgtEl>
                                          <p:spTgt spid="24"/>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4"/>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4"/>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500"/>
                                        <p:tgtEl>
                                          <p:spTgt spid="12"/>
                                        </p:tgtEl>
                                      </p:cBhvr>
                                    </p:animEffect>
                                  </p:childTnLst>
                                </p:cTn>
                              </p:par>
                              <p:par>
                                <p:cTn id="30" presetID="42" presetClass="entr" presetSubtype="0"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1000"/>
                                        <p:tgtEl>
                                          <p:spTgt spid="8"/>
                                        </p:tgtEl>
                                      </p:cBhvr>
                                    </p:animEffect>
                                    <p:anim calcmode="lin" valueType="num">
                                      <p:cBhvr>
                                        <p:cTn id="33" dur="1000" fill="hold"/>
                                        <p:tgtEl>
                                          <p:spTgt spid="8"/>
                                        </p:tgtEl>
                                        <p:attrNameLst>
                                          <p:attrName>ppt_x</p:attrName>
                                        </p:attrNameLst>
                                      </p:cBhvr>
                                      <p:tavLst>
                                        <p:tav tm="0">
                                          <p:val>
                                            <p:strVal val="#ppt_x"/>
                                          </p:val>
                                        </p:tav>
                                        <p:tav tm="100000">
                                          <p:val>
                                            <p:strVal val="#ppt_x"/>
                                          </p:val>
                                        </p:tav>
                                      </p:tavLst>
                                    </p:anim>
                                    <p:anim calcmode="lin" valueType="num">
                                      <p:cBhvr>
                                        <p:cTn id="34" dur="1000" fill="hold"/>
                                        <p:tgtEl>
                                          <p:spTgt spid="8"/>
                                        </p:tgtEl>
                                        <p:attrNameLst>
                                          <p:attrName>ppt_y</p:attrName>
                                        </p:attrNameLst>
                                      </p:cBhvr>
                                      <p:tavLst>
                                        <p:tav tm="0">
                                          <p:val>
                                            <p:strVal val="#ppt_y+.1"/>
                                          </p:val>
                                        </p:tav>
                                        <p:tav tm="100000">
                                          <p:val>
                                            <p:strVal val="#ppt_y"/>
                                          </p:val>
                                        </p:tav>
                                      </p:tavLst>
                                    </p:anim>
                                  </p:childTnLst>
                                </p:cTn>
                              </p:par>
                              <p:par>
                                <p:cTn id="35" presetID="10"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13"/>
                                        </p:tgtEl>
                                        <p:attrNameLst>
                                          <p:attrName>style.visibility</p:attrName>
                                        </p:attrNameLst>
                                      </p:cBhvr>
                                      <p:to>
                                        <p:strVal val="visible"/>
                                      </p:to>
                                    </p:set>
                                    <p:animEffect transition="in" filter="fade">
                                      <p:cBhvr>
                                        <p:cTn id="40" dur="1000"/>
                                        <p:tgtEl>
                                          <p:spTgt spid="13"/>
                                        </p:tgtEl>
                                      </p:cBhvr>
                                    </p:animEffect>
                                    <p:anim calcmode="lin" valueType="num">
                                      <p:cBhvr>
                                        <p:cTn id="41" dur="1000" fill="hold"/>
                                        <p:tgtEl>
                                          <p:spTgt spid="13"/>
                                        </p:tgtEl>
                                        <p:attrNameLst>
                                          <p:attrName>ppt_x</p:attrName>
                                        </p:attrNameLst>
                                      </p:cBhvr>
                                      <p:tavLst>
                                        <p:tav tm="0">
                                          <p:val>
                                            <p:strVal val="#ppt_x"/>
                                          </p:val>
                                        </p:tav>
                                        <p:tav tm="100000">
                                          <p:val>
                                            <p:strVal val="#ppt_x"/>
                                          </p:val>
                                        </p:tav>
                                      </p:tavLst>
                                    </p:anim>
                                    <p:anim calcmode="lin" valueType="num">
                                      <p:cBhvr>
                                        <p:cTn id="42" dur="1000" fill="hold"/>
                                        <p:tgtEl>
                                          <p:spTgt spid="13"/>
                                        </p:tgtEl>
                                        <p:attrNameLst>
                                          <p:attrName>ppt_y</p:attrName>
                                        </p:attrNameLst>
                                      </p:cBhvr>
                                      <p:tavLst>
                                        <p:tav tm="0">
                                          <p:val>
                                            <p:strVal val="#ppt_y+.1"/>
                                          </p:val>
                                        </p:tav>
                                        <p:tav tm="100000">
                                          <p:val>
                                            <p:strVal val="#ppt_y"/>
                                          </p:val>
                                        </p:tav>
                                      </p:tavLst>
                                    </p:anim>
                                  </p:childTnLst>
                                </p:cTn>
                              </p:par>
                              <p:par>
                                <p:cTn id="43" presetID="10" presetClass="entr" presetSubtype="0"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Effect transition="in" filter="fade">
                                      <p:cBhvr>
                                        <p:cTn id="45" dur="500"/>
                                        <p:tgtEl>
                                          <p:spTgt spid="17"/>
                                        </p:tgtEl>
                                      </p:cBhvr>
                                    </p:animEffect>
                                  </p:childTnLst>
                                </p:cTn>
                              </p:par>
                              <p:par>
                                <p:cTn id="46" presetID="42"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1000"/>
                                        <p:tgtEl>
                                          <p:spTgt spid="16"/>
                                        </p:tgtEl>
                                      </p:cBhvr>
                                    </p:animEffect>
                                    <p:anim calcmode="lin" valueType="num">
                                      <p:cBhvr>
                                        <p:cTn id="49" dur="1000" fill="hold"/>
                                        <p:tgtEl>
                                          <p:spTgt spid="16"/>
                                        </p:tgtEl>
                                        <p:attrNameLst>
                                          <p:attrName>ppt_x</p:attrName>
                                        </p:attrNameLst>
                                      </p:cBhvr>
                                      <p:tavLst>
                                        <p:tav tm="0">
                                          <p:val>
                                            <p:strVal val="#ppt_x"/>
                                          </p:val>
                                        </p:tav>
                                        <p:tav tm="100000">
                                          <p:val>
                                            <p:strVal val="#ppt_x"/>
                                          </p:val>
                                        </p:tav>
                                      </p:tavLst>
                                    </p:anim>
                                    <p:anim calcmode="lin" valueType="num">
                                      <p:cBhvr>
                                        <p:cTn id="50" dur="1000" fill="hold"/>
                                        <p:tgtEl>
                                          <p:spTgt spid="16"/>
                                        </p:tgtEl>
                                        <p:attrNameLst>
                                          <p:attrName>ppt_y</p:attrName>
                                        </p:attrNameLst>
                                      </p:cBhvr>
                                      <p:tavLst>
                                        <p:tav tm="0">
                                          <p:val>
                                            <p:strVal val="#ppt_y+.1"/>
                                          </p:val>
                                        </p:tav>
                                        <p:tav tm="100000">
                                          <p:val>
                                            <p:strVal val="#ppt_y"/>
                                          </p:val>
                                        </p:tav>
                                      </p:tavLst>
                                    </p:anim>
                                  </p:childTnLst>
                                </p:cTn>
                              </p:par>
                              <p:par>
                                <p:cTn id="51" presetID="10" presetClass="entr" presetSubtype="0" fill="hold" grpId="0" nodeType="with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fade">
                                      <p:cBhvr>
                                        <p:cTn id="53" dur="500"/>
                                        <p:tgtEl>
                                          <p:spTgt spid="19"/>
                                        </p:tgtEl>
                                      </p:cBhvr>
                                    </p:animEffect>
                                  </p:childTnLst>
                                </p:cTn>
                              </p:par>
                              <p:par>
                                <p:cTn id="54" presetID="42" presetClass="entr" presetSubtype="0" fill="hold" grpId="0" nodeType="with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2" grpId="0"/>
      <p:bldP spid="13" grpId="0"/>
      <p:bldP spid="15" grpId="0"/>
      <p:bldP spid="16" grpId="0"/>
      <p:bldP spid="17" grpId="0"/>
      <p:bldP spid="18" grpId="0"/>
      <p:bldP spid="19" grpId="0"/>
      <p:bldP spid="22" grpId="0"/>
      <p:bldP spid="23" grpId="0" animBg="1"/>
      <p:bldP spid="24" grpId="0"/>
      <p:bldP spid="25"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84" r="21884"/>
          <a:stretch>
            <a:fillRect/>
          </a:stretch>
        </p:blipFill>
        <p:spPr/>
      </p:pic>
      <p:sp>
        <p:nvSpPr>
          <p:cNvPr id="27" name="TextBox 26"/>
          <p:cNvSpPr txBox="1"/>
          <p:nvPr/>
        </p:nvSpPr>
        <p:spPr>
          <a:xfrm>
            <a:off x="7171332" y="3377190"/>
            <a:ext cx="3840467" cy="2585323"/>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a:t>
            </a:r>
            <a:endParaRPr lang="en-US" sz="1200" dirty="0">
              <a:solidFill>
                <a:schemeClr val="bg1">
                  <a:lumMod val="50000"/>
                </a:schemeClr>
              </a:solidFill>
            </a:endParaRPr>
          </a:p>
        </p:txBody>
      </p:sp>
      <p:sp>
        <p:nvSpPr>
          <p:cNvPr id="9" name="TextBox 8"/>
          <p:cNvSpPr txBox="1"/>
          <p:nvPr/>
        </p:nvSpPr>
        <p:spPr>
          <a:xfrm>
            <a:off x="7171332" y="2515027"/>
            <a:ext cx="3225992" cy="461665"/>
          </a:xfrm>
          <a:prstGeom prst="rect">
            <a:avLst/>
          </a:prstGeom>
          <a:noFill/>
        </p:spPr>
        <p:txBody>
          <a:bodyPr wrap="square" rtlCol="0">
            <a:spAutoFit/>
          </a:bodyPr>
          <a:lstStyle/>
          <a:p>
            <a:pPr>
              <a:lnSpc>
                <a:spcPct val="150000"/>
              </a:lnSpc>
            </a:pPr>
            <a:r>
              <a:rPr lang="en-US" sz="1600" i="1" dirty="0">
                <a:solidFill>
                  <a:srgbClr val="1D1D1D"/>
                </a:solidFill>
              </a:rPr>
              <a:t>Be Awesome or Die Trying</a:t>
            </a:r>
            <a:endParaRPr lang="en-US" sz="1600" i="1" dirty="0">
              <a:solidFill>
                <a:srgbClr val="1D1D1D"/>
              </a:solidFill>
            </a:endParaRPr>
          </a:p>
        </p:txBody>
      </p:sp>
      <p:sp>
        <p:nvSpPr>
          <p:cNvPr id="10" name="Rectangle 9"/>
          <p:cNvSpPr/>
          <p:nvPr/>
        </p:nvSpPr>
        <p:spPr>
          <a:xfrm>
            <a:off x="460628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06289"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12" name="Rectangle 11"/>
          <p:cNvSpPr/>
          <p:nvPr/>
        </p:nvSpPr>
        <p:spPr>
          <a:xfrm>
            <a:off x="4406194"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800699530"/>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strVal val="#ppt_w*0.70"/>
                                          </p:val>
                                        </p:tav>
                                        <p:tav tm="100000">
                                          <p:val>
                                            <p:strVal val="#ppt_w"/>
                                          </p:val>
                                        </p:tav>
                                      </p:tavLst>
                                    </p:anim>
                                    <p:anim calcmode="lin" valueType="num">
                                      <p:cBhvr>
                                        <p:cTn id="13" dur="1000" fill="hold"/>
                                        <p:tgtEl>
                                          <p:spTgt spid="12"/>
                                        </p:tgtEl>
                                        <p:attrNameLst>
                                          <p:attrName>ppt_h</p:attrName>
                                        </p:attrNameLst>
                                      </p:cBhvr>
                                      <p:tavLst>
                                        <p:tav tm="0">
                                          <p:val>
                                            <p:strVal val="#ppt_h"/>
                                          </p:val>
                                        </p:tav>
                                        <p:tav tm="100000">
                                          <p:val>
                                            <p:strVal val="#ppt_h"/>
                                          </p:val>
                                        </p:tav>
                                      </p:tavLst>
                                    </p:anim>
                                    <p:animEffect transition="in" filter="fade">
                                      <p:cBhvr>
                                        <p:cTn id="14" dur="1000"/>
                                        <p:tgtEl>
                                          <p:spTgt spid="12"/>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500"/>
                                        <p:tgtEl>
                                          <p:spTgt spid="9"/>
                                        </p:tgtEl>
                                      </p:cBhvr>
                                    </p:animEffect>
                                  </p:childTnLst>
                                </p:cTn>
                              </p:par>
                            </p:childTnLst>
                          </p:cTn>
                        </p:par>
                        <p:par>
                          <p:cTn id="27" fill="hold">
                            <p:stCondLst>
                              <p:cond delay="2350"/>
                            </p:stCondLst>
                            <p:childTnLst>
                              <p:par>
                                <p:cTn id="28" presetID="42" presetClass="entr" presetSubtype="0" fill="hold" grpId="0"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1000"/>
                                        <p:tgtEl>
                                          <p:spTgt spid="27"/>
                                        </p:tgtEl>
                                      </p:cBhvr>
                                    </p:animEffect>
                                    <p:anim calcmode="lin" valueType="num">
                                      <p:cBhvr>
                                        <p:cTn id="31" dur="1000" fill="hold"/>
                                        <p:tgtEl>
                                          <p:spTgt spid="27"/>
                                        </p:tgtEl>
                                        <p:attrNameLst>
                                          <p:attrName>ppt_x</p:attrName>
                                        </p:attrNameLst>
                                      </p:cBhvr>
                                      <p:tavLst>
                                        <p:tav tm="0">
                                          <p:val>
                                            <p:strVal val="#ppt_x"/>
                                          </p:val>
                                        </p:tav>
                                        <p:tav tm="100000">
                                          <p:val>
                                            <p:strVal val="#ppt_x"/>
                                          </p:val>
                                        </p:tav>
                                      </p:tavLst>
                                    </p:anim>
                                    <p:anim calcmode="lin" valueType="num">
                                      <p:cBhvr>
                                        <p:cTn id="32"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9" grpId="0"/>
      <p:bldP spid="10" grpId="0" animBg="1"/>
      <p:bldP spid="11" grpId="0"/>
      <p:bldP spid="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8553900" y="3777568"/>
            <a:ext cx="2688325" cy="2031325"/>
          </a:xfrm>
          <a:prstGeom prst="rect">
            <a:avLst/>
          </a:prstGeom>
          <a:noFill/>
        </p:spPr>
        <p:txBody>
          <a:bodyPr wrap="square" rtlCol="0">
            <a:spAutoFit/>
          </a:bodyPr>
          <a:lstStyle/>
          <a:p>
            <a:pPr>
              <a:lnSpc>
                <a:spcPct val="150000"/>
              </a:lnSpc>
            </a:pPr>
            <a:r>
              <a:rPr lang="en-US" sz="1200" dirty="0">
                <a:solidFill>
                  <a:schemeClr val="bg1">
                    <a:lumMod val="50000"/>
                  </a:schemeClr>
                </a:solidFill>
              </a:rPr>
              <a:t>Don't need permission to decide what you believe.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7" name="TextBox 6"/>
          <p:cNvSpPr txBox="1"/>
          <p:nvPr/>
        </p:nvSpPr>
        <p:spPr>
          <a:xfrm>
            <a:off x="8553900" y="2891334"/>
            <a:ext cx="3225992" cy="461665"/>
          </a:xfrm>
          <a:prstGeom prst="rect">
            <a:avLst/>
          </a:prstGeom>
          <a:noFill/>
        </p:spPr>
        <p:txBody>
          <a:bodyPr wrap="square" rtlCol="0">
            <a:spAutoFit/>
          </a:bodyPr>
          <a:lstStyle/>
          <a:p>
            <a:pPr>
              <a:lnSpc>
                <a:spcPct val="150000"/>
              </a:lnSpc>
            </a:pPr>
            <a:r>
              <a:rPr lang="en-US" sz="1600" i="1" dirty="0">
                <a:solidFill>
                  <a:srgbClr val="1D1D1D"/>
                </a:solidFill>
              </a:rPr>
              <a:t>UI/UX</a:t>
            </a:r>
            <a:endParaRPr lang="en-US" sz="1867" i="1" dirty="0">
              <a:solidFill>
                <a:srgbClr val="1D1D1D"/>
              </a:solidFill>
            </a:endParaRPr>
          </a:p>
        </p:txBody>
      </p:sp>
      <p:sp>
        <p:nvSpPr>
          <p:cNvPr id="8" name="TextBox 7"/>
          <p:cNvSpPr txBox="1"/>
          <p:nvPr/>
        </p:nvSpPr>
        <p:spPr>
          <a:xfrm>
            <a:off x="1103396" y="3777568"/>
            <a:ext cx="2688325" cy="2031325"/>
          </a:xfrm>
          <a:prstGeom prst="rect">
            <a:avLst/>
          </a:prstGeom>
          <a:noFill/>
        </p:spPr>
        <p:txBody>
          <a:bodyPr wrap="square" rtlCol="0">
            <a:spAutoFit/>
          </a:bodyPr>
          <a:lstStyle/>
          <a:p>
            <a:pPr>
              <a:lnSpc>
                <a:spcPct val="150000"/>
              </a:lnSpc>
            </a:pPr>
            <a:r>
              <a:rPr lang="en-US" sz="1200" dirty="0">
                <a:solidFill>
                  <a:schemeClr val="bg1">
                    <a:lumMod val="50000"/>
                  </a:schemeClr>
                </a:solidFill>
              </a:rPr>
              <a:t>Don't need permission to decide what you believe.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You'll find you'll need us cause there's no one else to call.  </a:t>
            </a:r>
            <a:endParaRPr lang="en-US" sz="1200" dirty="0">
              <a:solidFill>
                <a:schemeClr val="bg1">
                  <a:lumMod val="50000"/>
                </a:schemeClr>
              </a:solidFill>
            </a:endParaRPr>
          </a:p>
        </p:txBody>
      </p:sp>
      <p:sp>
        <p:nvSpPr>
          <p:cNvPr id="9" name="TextBox 8"/>
          <p:cNvSpPr txBox="1"/>
          <p:nvPr/>
        </p:nvSpPr>
        <p:spPr>
          <a:xfrm>
            <a:off x="1103394" y="2891334"/>
            <a:ext cx="1920233" cy="461665"/>
          </a:xfrm>
          <a:prstGeom prst="rect">
            <a:avLst/>
          </a:prstGeom>
          <a:noFill/>
        </p:spPr>
        <p:txBody>
          <a:bodyPr wrap="square" rtlCol="0">
            <a:spAutoFit/>
          </a:bodyPr>
          <a:lstStyle/>
          <a:p>
            <a:pPr>
              <a:lnSpc>
                <a:spcPct val="150000"/>
              </a:lnSpc>
            </a:pPr>
            <a:r>
              <a:rPr lang="en-US" sz="1600" i="1" dirty="0">
                <a:solidFill>
                  <a:srgbClr val="1D1D1D"/>
                </a:solidFill>
              </a:rPr>
              <a:t>Web Dev.</a:t>
            </a:r>
            <a:endParaRPr lang="en-US" sz="1600" i="1" dirty="0">
              <a:solidFill>
                <a:srgbClr val="1D1D1D"/>
              </a:solidFill>
            </a:endParaRPr>
          </a:p>
        </p:txBody>
      </p:sp>
      <p:sp>
        <p:nvSpPr>
          <p:cNvPr id="17" name="TextBox 16"/>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Be Awesome or Die Trying</a:t>
            </a:r>
            <a:endParaRPr lang="en-US" sz="1600" i="1" dirty="0">
              <a:solidFill>
                <a:srgbClr val="1D1D1D"/>
              </a:solidFill>
            </a:endParaRPr>
          </a:p>
        </p:txBody>
      </p:sp>
      <p:sp>
        <p:nvSpPr>
          <p:cNvPr id="18" name="Rectangle 17"/>
          <p:cNvSpPr/>
          <p:nvPr/>
        </p:nvSpPr>
        <p:spPr>
          <a:xfrm>
            <a:off x="460628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Title 1"/>
          <p:cNvSpPr txBox="1">
            <a:spLocks/>
          </p:cNvSpPr>
          <p:nvPr/>
        </p:nvSpPr>
        <p:spPr>
          <a:xfrm>
            <a:off x="4606289"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What</a:t>
            </a:r>
            <a:r>
              <a:rPr lang="en-US" sz="3200" spc="-200" dirty="0">
                <a:solidFill>
                  <a:schemeClr val="bg1"/>
                </a:solidFill>
              </a:rPr>
              <a:t> We Do</a:t>
            </a:r>
            <a:endParaRPr lang="en-US" sz="3200" dirty="0">
              <a:solidFill>
                <a:schemeClr val="bg1"/>
              </a:solidFill>
            </a:endParaRPr>
          </a:p>
        </p:txBody>
      </p:sp>
      <p:sp>
        <p:nvSpPr>
          <p:cNvPr id="20" name="Rectangle 19"/>
          <p:cNvSpPr/>
          <p:nvPr/>
        </p:nvSpPr>
        <p:spPr>
          <a:xfrm>
            <a:off x="4406194"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8355" r="18355"/>
          <a:stretch>
            <a:fillRect/>
          </a:stretch>
        </p:blipFill>
        <p:spPr/>
      </p:pic>
    </p:spTree>
    <p:extLst>
      <p:ext uri="{BB962C8B-B14F-4D97-AF65-F5344CB8AC3E}">
        <p14:creationId xmlns:p14="http://schemas.microsoft.com/office/powerpoint/2010/main" val="1715137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1000" fill="hold"/>
                                        <p:tgtEl>
                                          <p:spTgt spid="18"/>
                                        </p:tgtEl>
                                        <p:attrNameLst>
                                          <p:attrName>ppt_w</p:attrName>
                                        </p:attrNameLst>
                                      </p:cBhvr>
                                      <p:tavLst>
                                        <p:tav tm="0">
                                          <p:val>
                                            <p:strVal val="#ppt_w*0.70"/>
                                          </p:val>
                                        </p:tav>
                                        <p:tav tm="100000">
                                          <p:val>
                                            <p:strVal val="#ppt_w"/>
                                          </p:val>
                                        </p:tav>
                                      </p:tavLst>
                                    </p:anim>
                                    <p:anim calcmode="lin" valueType="num">
                                      <p:cBhvr>
                                        <p:cTn id="8" dur="1000" fill="hold"/>
                                        <p:tgtEl>
                                          <p:spTgt spid="18"/>
                                        </p:tgtEl>
                                        <p:attrNameLst>
                                          <p:attrName>ppt_h</p:attrName>
                                        </p:attrNameLst>
                                      </p:cBhvr>
                                      <p:tavLst>
                                        <p:tav tm="0">
                                          <p:val>
                                            <p:strVal val="#ppt_h"/>
                                          </p:val>
                                        </p:tav>
                                        <p:tav tm="100000">
                                          <p:val>
                                            <p:strVal val="#ppt_h"/>
                                          </p:val>
                                        </p:tav>
                                      </p:tavLst>
                                    </p:anim>
                                    <p:animEffect transition="in" filter="fade">
                                      <p:cBhvr>
                                        <p:cTn id="9" dur="1000"/>
                                        <p:tgtEl>
                                          <p:spTgt spid="1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1000" fill="hold"/>
                                        <p:tgtEl>
                                          <p:spTgt spid="20"/>
                                        </p:tgtEl>
                                        <p:attrNameLst>
                                          <p:attrName>ppt_w</p:attrName>
                                        </p:attrNameLst>
                                      </p:cBhvr>
                                      <p:tavLst>
                                        <p:tav tm="0">
                                          <p:val>
                                            <p:strVal val="#ppt_w*0.70"/>
                                          </p:val>
                                        </p:tav>
                                        <p:tav tm="100000">
                                          <p:val>
                                            <p:strVal val="#ppt_w"/>
                                          </p:val>
                                        </p:tav>
                                      </p:tavLst>
                                    </p:anim>
                                    <p:anim calcmode="lin" valueType="num">
                                      <p:cBhvr>
                                        <p:cTn id="13" dur="1000" fill="hold"/>
                                        <p:tgtEl>
                                          <p:spTgt spid="20"/>
                                        </p:tgtEl>
                                        <p:attrNameLst>
                                          <p:attrName>ppt_h</p:attrName>
                                        </p:attrNameLst>
                                      </p:cBhvr>
                                      <p:tavLst>
                                        <p:tav tm="0">
                                          <p:val>
                                            <p:strVal val="#ppt_h"/>
                                          </p:val>
                                        </p:tav>
                                        <p:tav tm="100000">
                                          <p:val>
                                            <p:strVal val="#ppt_h"/>
                                          </p:val>
                                        </p:tav>
                                      </p:tavLst>
                                    </p:anim>
                                    <p:animEffect transition="in" filter="fade">
                                      <p:cBhvr>
                                        <p:cTn id="14" dur="1000"/>
                                        <p:tgtEl>
                                          <p:spTgt spid="2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par>
                          <p:cTn id="23" fill="hold">
                            <p:stCondLst>
                              <p:cond delay="1850"/>
                            </p:stCondLst>
                            <p:childTnLst>
                              <p:par>
                                <p:cTn id="24" presetID="10" presetClass="entr" presetSubtype="0"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childTnLst>
                          </p:cTn>
                        </p:par>
                        <p:par>
                          <p:cTn id="27" fill="hold">
                            <p:stCondLst>
                              <p:cond delay="2350"/>
                            </p:stCondLst>
                            <p:childTnLst>
                              <p:par>
                                <p:cTn id="28" presetID="10" presetClass="entr" presetSubtype="0"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fade">
                                      <p:cBhvr>
                                        <p:cTn id="30" dur="500"/>
                                        <p:tgtEl>
                                          <p:spTgt spid="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500"/>
                                        <p:tgtEl>
                                          <p:spTgt spid="9"/>
                                        </p:tgtEl>
                                      </p:cBhvr>
                                    </p:animEffect>
                                  </p:childTnLst>
                                </p:cTn>
                              </p:par>
                            </p:childTnLst>
                          </p:cTn>
                        </p:par>
                        <p:par>
                          <p:cTn id="34" fill="hold">
                            <p:stCondLst>
                              <p:cond delay="2850"/>
                            </p:stCondLst>
                            <p:childTnLst>
                              <p:par>
                                <p:cTn id="35" presetID="42" presetClass="entr" presetSubtype="0" fill="hold" grpId="0" nodeType="after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fade">
                                      <p:cBhvr>
                                        <p:cTn id="37" dur="1000"/>
                                        <p:tgtEl>
                                          <p:spTgt spid="6"/>
                                        </p:tgtEl>
                                      </p:cBhvr>
                                    </p:animEffect>
                                    <p:anim calcmode="lin" valueType="num">
                                      <p:cBhvr>
                                        <p:cTn id="38" dur="1000" fill="hold"/>
                                        <p:tgtEl>
                                          <p:spTgt spid="6"/>
                                        </p:tgtEl>
                                        <p:attrNameLst>
                                          <p:attrName>ppt_x</p:attrName>
                                        </p:attrNameLst>
                                      </p:cBhvr>
                                      <p:tavLst>
                                        <p:tav tm="0">
                                          <p:val>
                                            <p:strVal val="#ppt_x"/>
                                          </p:val>
                                        </p:tav>
                                        <p:tav tm="100000">
                                          <p:val>
                                            <p:strVal val="#ppt_x"/>
                                          </p:val>
                                        </p:tav>
                                      </p:tavLst>
                                    </p:anim>
                                    <p:anim calcmode="lin" valueType="num">
                                      <p:cBhvr>
                                        <p:cTn id="39" dur="1000" fill="hold"/>
                                        <p:tgtEl>
                                          <p:spTgt spid="6"/>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1000"/>
                                        <p:tgtEl>
                                          <p:spTgt spid="8"/>
                                        </p:tgtEl>
                                      </p:cBhvr>
                                    </p:animEffect>
                                    <p:anim calcmode="lin" valueType="num">
                                      <p:cBhvr>
                                        <p:cTn id="43" dur="1000" fill="hold"/>
                                        <p:tgtEl>
                                          <p:spTgt spid="8"/>
                                        </p:tgtEl>
                                        <p:attrNameLst>
                                          <p:attrName>ppt_x</p:attrName>
                                        </p:attrNameLst>
                                      </p:cBhvr>
                                      <p:tavLst>
                                        <p:tav tm="0">
                                          <p:val>
                                            <p:strVal val="#ppt_x"/>
                                          </p:val>
                                        </p:tav>
                                        <p:tav tm="100000">
                                          <p:val>
                                            <p:strVal val="#ppt_x"/>
                                          </p:val>
                                        </p:tav>
                                      </p:tavLst>
                                    </p:anim>
                                    <p:anim calcmode="lin" valueType="num">
                                      <p:cBhvr>
                                        <p:cTn id="4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7" grpId="0"/>
      <p:bldP spid="18" grpId="0" animBg="1"/>
      <p:bldP spid="19" grpId="0"/>
      <p:bldP spid="2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5" name="Rectangle 4"/>
          <p:cNvSpPr/>
          <p:nvPr/>
        </p:nvSpPr>
        <p:spPr>
          <a:xfrm>
            <a:off x="-48747" y="0"/>
            <a:ext cx="12240748"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6" name="Oval 655"/>
          <p:cNvSpPr/>
          <p:nvPr/>
        </p:nvSpPr>
        <p:spPr>
          <a:xfrm>
            <a:off x="1333824" y="2584100"/>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9" name="Oval 658"/>
          <p:cNvSpPr/>
          <p:nvPr/>
        </p:nvSpPr>
        <p:spPr>
          <a:xfrm>
            <a:off x="1333824" y="4350714"/>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0" name="Oval 659"/>
          <p:cNvSpPr/>
          <p:nvPr/>
        </p:nvSpPr>
        <p:spPr>
          <a:xfrm>
            <a:off x="4636625" y="2584100"/>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1" name="Oval 660"/>
          <p:cNvSpPr/>
          <p:nvPr/>
        </p:nvSpPr>
        <p:spPr>
          <a:xfrm>
            <a:off x="4636625" y="4350714"/>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2" name="Oval 661"/>
          <p:cNvSpPr/>
          <p:nvPr/>
        </p:nvSpPr>
        <p:spPr>
          <a:xfrm>
            <a:off x="8246664" y="2584100"/>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3" name="Oval 662"/>
          <p:cNvSpPr/>
          <p:nvPr/>
        </p:nvSpPr>
        <p:spPr>
          <a:xfrm>
            <a:off x="8246664" y="4350714"/>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4" name="TextBox 663"/>
          <p:cNvSpPr txBox="1"/>
          <p:nvPr/>
        </p:nvSpPr>
        <p:spPr>
          <a:xfrm>
            <a:off x="2499747" y="2579699"/>
            <a:ext cx="1382568" cy="400046"/>
          </a:xfrm>
          <a:prstGeom prst="rect">
            <a:avLst/>
          </a:prstGeom>
          <a:noFill/>
        </p:spPr>
        <p:txBody>
          <a:bodyPr wrap="square" rtlCol="0">
            <a:spAutoFit/>
          </a:bodyPr>
          <a:lstStyle/>
          <a:p>
            <a:pPr>
              <a:lnSpc>
                <a:spcPct val="150000"/>
              </a:lnSpc>
            </a:pPr>
            <a:r>
              <a:rPr lang="en-US" sz="1333" i="1" dirty="0">
                <a:solidFill>
                  <a:schemeClr val="bg1"/>
                </a:solidFill>
              </a:rPr>
              <a:t>Digital Imaging</a:t>
            </a:r>
            <a:endParaRPr lang="en-US" sz="1333" i="1" dirty="0">
              <a:solidFill>
                <a:schemeClr val="bg1"/>
              </a:solidFill>
            </a:endParaRPr>
          </a:p>
        </p:txBody>
      </p:sp>
      <p:sp>
        <p:nvSpPr>
          <p:cNvPr id="665" name="TextBox 664"/>
          <p:cNvSpPr txBox="1"/>
          <p:nvPr/>
        </p:nvSpPr>
        <p:spPr>
          <a:xfrm>
            <a:off x="2499747" y="3065705"/>
            <a:ext cx="1536187" cy="592470"/>
          </a:xfrm>
          <a:prstGeom prst="rect">
            <a:avLst/>
          </a:prstGeom>
          <a:noFill/>
        </p:spPr>
        <p:txBody>
          <a:bodyPr wrap="square" rtlCol="0">
            <a:spAutoFit/>
          </a:bodyPr>
          <a:lstStyle/>
          <a:p>
            <a:pPr>
              <a:lnSpc>
                <a:spcPts val="1280"/>
              </a:lnSpc>
            </a:pPr>
            <a:r>
              <a:rPr lang="en-US" sz="1067" dirty="0">
                <a:solidFill>
                  <a:schemeClr val="bg1"/>
                </a:solidFill>
              </a:rPr>
              <a:t>Moon over Parma, bring my love to me tonight.</a:t>
            </a:r>
            <a:endParaRPr lang="en-US" sz="1067" dirty="0">
              <a:solidFill>
                <a:schemeClr val="bg1"/>
              </a:solidFill>
            </a:endParaRPr>
          </a:p>
        </p:txBody>
      </p:sp>
      <p:sp>
        <p:nvSpPr>
          <p:cNvPr id="666" name="TextBox 665"/>
          <p:cNvSpPr txBox="1"/>
          <p:nvPr/>
        </p:nvSpPr>
        <p:spPr>
          <a:xfrm>
            <a:off x="2499747" y="4350712"/>
            <a:ext cx="1536187" cy="400046"/>
          </a:xfrm>
          <a:prstGeom prst="rect">
            <a:avLst/>
          </a:prstGeom>
          <a:noFill/>
        </p:spPr>
        <p:txBody>
          <a:bodyPr wrap="square" rtlCol="0">
            <a:spAutoFit/>
          </a:bodyPr>
          <a:lstStyle/>
          <a:p>
            <a:pPr>
              <a:lnSpc>
                <a:spcPct val="150000"/>
              </a:lnSpc>
            </a:pPr>
            <a:r>
              <a:rPr lang="en-US" sz="1333" i="1" dirty="0">
                <a:solidFill>
                  <a:schemeClr val="bg1"/>
                </a:solidFill>
              </a:rPr>
              <a:t>Editorial Design</a:t>
            </a:r>
            <a:endParaRPr lang="en-US" sz="1333" i="1" dirty="0">
              <a:solidFill>
                <a:schemeClr val="bg1"/>
              </a:solidFill>
            </a:endParaRPr>
          </a:p>
        </p:txBody>
      </p:sp>
      <p:sp>
        <p:nvSpPr>
          <p:cNvPr id="667" name="TextBox 666"/>
          <p:cNvSpPr txBox="1"/>
          <p:nvPr/>
        </p:nvSpPr>
        <p:spPr>
          <a:xfrm>
            <a:off x="2499747" y="4836719"/>
            <a:ext cx="1536187" cy="592470"/>
          </a:xfrm>
          <a:prstGeom prst="rect">
            <a:avLst/>
          </a:prstGeom>
          <a:noFill/>
        </p:spPr>
        <p:txBody>
          <a:bodyPr wrap="square" rtlCol="0">
            <a:spAutoFit/>
          </a:bodyPr>
          <a:lstStyle/>
          <a:p>
            <a:pPr>
              <a:lnSpc>
                <a:spcPts val="1280"/>
              </a:lnSpc>
            </a:pPr>
            <a:r>
              <a:rPr lang="en-US" sz="1067" dirty="0">
                <a:solidFill>
                  <a:schemeClr val="bg1"/>
                </a:solidFill>
              </a:rPr>
              <a:t>Moon over Parma, bring my love to me tonight.</a:t>
            </a:r>
            <a:endParaRPr lang="en-US" sz="1067" dirty="0">
              <a:solidFill>
                <a:schemeClr val="bg1"/>
              </a:solidFill>
            </a:endParaRPr>
          </a:p>
        </p:txBody>
      </p:sp>
      <p:sp>
        <p:nvSpPr>
          <p:cNvPr id="668" name="TextBox 667"/>
          <p:cNvSpPr txBox="1"/>
          <p:nvPr/>
        </p:nvSpPr>
        <p:spPr>
          <a:xfrm>
            <a:off x="5865572" y="2579699"/>
            <a:ext cx="1382568" cy="400046"/>
          </a:xfrm>
          <a:prstGeom prst="rect">
            <a:avLst/>
          </a:prstGeom>
          <a:noFill/>
        </p:spPr>
        <p:txBody>
          <a:bodyPr wrap="square" rtlCol="0">
            <a:spAutoFit/>
          </a:bodyPr>
          <a:lstStyle/>
          <a:p>
            <a:pPr>
              <a:lnSpc>
                <a:spcPct val="150000"/>
              </a:lnSpc>
            </a:pPr>
            <a:r>
              <a:rPr lang="en-US" sz="1333" i="1" dirty="0">
                <a:solidFill>
                  <a:schemeClr val="bg1"/>
                </a:solidFill>
              </a:rPr>
              <a:t>Web Developer</a:t>
            </a:r>
            <a:endParaRPr lang="en-US" sz="1333" i="1" dirty="0">
              <a:solidFill>
                <a:schemeClr val="bg1"/>
              </a:solidFill>
            </a:endParaRPr>
          </a:p>
        </p:txBody>
      </p:sp>
      <p:sp>
        <p:nvSpPr>
          <p:cNvPr id="669" name="TextBox 668"/>
          <p:cNvSpPr txBox="1"/>
          <p:nvPr/>
        </p:nvSpPr>
        <p:spPr>
          <a:xfrm>
            <a:off x="5865572" y="3065705"/>
            <a:ext cx="1536187" cy="592470"/>
          </a:xfrm>
          <a:prstGeom prst="rect">
            <a:avLst/>
          </a:prstGeom>
          <a:noFill/>
        </p:spPr>
        <p:txBody>
          <a:bodyPr wrap="square" rtlCol="0">
            <a:spAutoFit/>
          </a:bodyPr>
          <a:lstStyle/>
          <a:p>
            <a:pPr>
              <a:lnSpc>
                <a:spcPts val="1280"/>
              </a:lnSpc>
            </a:pPr>
            <a:r>
              <a:rPr lang="en-US" sz="1067" dirty="0">
                <a:solidFill>
                  <a:schemeClr val="bg1"/>
                </a:solidFill>
              </a:rPr>
              <a:t>Moon over Parma, bring my love to me tonight.</a:t>
            </a:r>
            <a:endParaRPr lang="en-US" sz="1067" dirty="0">
              <a:solidFill>
                <a:schemeClr val="bg1"/>
              </a:solidFill>
            </a:endParaRPr>
          </a:p>
        </p:txBody>
      </p:sp>
      <p:sp>
        <p:nvSpPr>
          <p:cNvPr id="670" name="TextBox 669"/>
          <p:cNvSpPr txBox="1"/>
          <p:nvPr/>
        </p:nvSpPr>
        <p:spPr>
          <a:xfrm>
            <a:off x="5865572" y="4350712"/>
            <a:ext cx="1382568" cy="400046"/>
          </a:xfrm>
          <a:prstGeom prst="rect">
            <a:avLst/>
          </a:prstGeom>
          <a:noFill/>
        </p:spPr>
        <p:txBody>
          <a:bodyPr wrap="square" rtlCol="0">
            <a:spAutoFit/>
          </a:bodyPr>
          <a:lstStyle/>
          <a:p>
            <a:pPr>
              <a:lnSpc>
                <a:spcPct val="150000"/>
              </a:lnSpc>
            </a:pPr>
            <a:r>
              <a:rPr lang="en-US" sz="1333" i="1" dirty="0">
                <a:solidFill>
                  <a:schemeClr val="bg1"/>
                </a:solidFill>
              </a:rPr>
              <a:t>Data Analyst</a:t>
            </a:r>
            <a:endParaRPr lang="en-US" sz="1333" i="1" dirty="0">
              <a:solidFill>
                <a:schemeClr val="bg1"/>
              </a:solidFill>
            </a:endParaRPr>
          </a:p>
        </p:txBody>
      </p:sp>
      <p:sp>
        <p:nvSpPr>
          <p:cNvPr id="671" name="TextBox 670"/>
          <p:cNvSpPr txBox="1"/>
          <p:nvPr/>
        </p:nvSpPr>
        <p:spPr>
          <a:xfrm>
            <a:off x="5865572" y="4836719"/>
            <a:ext cx="1536187" cy="592470"/>
          </a:xfrm>
          <a:prstGeom prst="rect">
            <a:avLst/>
          </a:prstGeom>
          <a:noFill/>
        </p:spPr>
        <p:txBody>
          <a:bodyPr wrap="square" rtlCol="0">
            <a:spAutoFit/>
          </a:bodyPr>
          <a:lstStyle/>
          <a:p>
            <a:pPr>
              <a:lnSpc>
                <a:spcPts val="1280"/>
              </a:lnSpc>
            </a:pPr>
            <a:r>
              <a:rPr lang="en-US" sz="1067" dirty="0">
                <a:solidFill>
                  <a:schemeClr val="bg1"/>
                </a:solidFill>
              </a:rPr>
              <a:t>Moon over Parma, bring my love to me tonight.</a:t>
            </a:r>
            <a:endParaRPr lang="en-US" sz="1067" dirty="0">
              <a:solidFill>
                <a:schemeClr val="bg1"/>
              </a:solidFill>
            </a:endParaRPr>
          </a:p>
        </p:txBody>
      </p:sp>
      <p:sp>
        <p:nvSpPr>
          <p:cNvPr id="672" name="TextBox 671"/>
          <p:cNvSpPr txBox="1"/>
          <p:nvPr/>
        </p:nvSpPr>
        <p:spPr>
          <a:xfrm>
            <a:off x="9398801" y="2579699"/>
            <a:ext cx="1382568" cy="400046"/>
          </a:xfrm>
          <a:prstGeom prst="rect">
            <a:avLst/>
          </a:prstGeom>
          <a:noFill/>
        </p:spPr>
        <p:txBody>
          <a:bodyPr wrap="square" rtlCol="0">
            <a:spAutoFit/>
          </a:bodyPr>
          <a:lstStyle/>
          <a:p>
            <a:pPr>
              <a:lnSpc>
                <a:spcPct val="150000"/>
              </a:lnSpc>
            </a:pPr>
            <a:r>
              <a:rPr lang="en-US" sz="1333" i="1" dirty="0">
                <a:solidFill>
                  <a:schemeClr val="bg1"/>
                </a:solidFill>
              </a:rPr>
              <a:t>Photography</a:t>
            </a:r>
            <a:endParaRPr lang="en-US" sz="1333" i="1" dirty="0">
              <a:solidFill>
                <a:schemeClr val="bg1"/>
              </a:solidFill>
            </a:endParaRPr>
          </a:p>
        </p:txBody>
      </p:sp>
      <p:sp>
        <p:nvSpPr>
          <p:cNvPr id="673" name="TextBox 672"/>
          <p:cNvSpPr txBox="1"/>
          <p:nvPr/>
        </p:nvSpPr>
        <p:spPr>
          <a:xfrm>
            <a:off x="9398801" y="3065705"/>
            <a:ext cx="1536187" cy="592470"/>
          </a:xfrm>
          <a:prstGeom prst="rect">
            <a:avLst/>
          </a:prstGeom>
          <a:noFill/>
        </p:spPr>
        <p:txBody>
          <a:bodyPr wrap="square" rtlCol="0">
            <a:spAutoFit/>
          </a:bodyPr>
          <a:lstStyle/>
          <a:p>
            <a:pPr>
              <a:lnSpc>
                <a:spcPts val="1280"/>
              </a:lnSpc>
            </a:pPr>
            <a:r>
              <a:rPr lang="en-US" sz="1067" dirty="0">
                <a:solidFill>
                  <a:schemeClr val="bg1"/>
                </a:solidFill>
              </a:rPr>
              <a:t>Moon over Parma, bring my love to me tonight.</a:t>
            </a:r>
            <a:endParaRPr lang="en-US" sz="1067" dirty="0">
              <a:solidFill>
                <a:schemeClr val="bg1"/>
              </a:solidFill>
            </a:endParaRPr>
          </a:p>
        </p:txBody>
      </p:sp>
      <p:sp>
        <p:nvSpPr>
          <p:cNvPr id="674" name="TextBox 673"/>
          <p:cNvSpPr txBox="1"/>
          <p:nvPr/>
        </p:nvSpPr>
        <p:spPr>
          <a:xfrm>
            <a:off x="9398801" y="4350712"/>
            <a:ext cx="1382568" cy="400046"/>
          </a:xfrm>
          <a:prstGeom prst="rect">
            <a:avLst/>
          </a:prstGeom>
          <a:noFill/>
        </p:spPr>
        <p:txBody>
          <a:bodyPr wrap="square" rtlCol="0">
            <a:spAutoFit/>
          </a:bodyPr>
          <a:lstStyle/>
          <a:p>
            <a:pPr>
              <a:lnSpc>
                <a:spcPct val="150000"/>
              </a:lnSpc>
            </a:pPr>
            <a:r>
              <a:rPr lang="en-US" sz="1333" i="1" dirty="0">
                <a:solidFill>
                  <a:schemeClr val="bg1"/>
                </a:solidFill>
              </a:rPr>
              <a:t>Copy Writing</a:t>
            </a:r>
            <a:endParaRPr lang="en-US" sz="1333" i="1" dirty="0">
              <a:solidFill>
                <a:schemeClr val="bg1"/>
              </a:solidFill>
            </a:endParaRPr>
          </a:p>
        </p:txBody>
      </p:sp>
      <p:sp>
        <p:nvSpPr>
          <p:cNvPr id="675" name="TextBox 674"/>
          <p:cNvSpPr txBox="1"/>
          <p:nvPr/>
        </p:nvSpPr>
        <p:spPr>
          <a:xfrm>
            <a:off x="9398801" y="4836719"/>
            <a:ext cx="1536187" cy="592470"/>
          </a:xfrm>
          <a:prstGeom prst="rect">
            <a:avLst/>
          </a:prstGeom>
          <a:noFill/>
        </p:spPr>
        <p:txBody>
          <a:bodyPr wrap="square" rtlCol="0">
            <a:spAutoFit/>
          </a:bodyPr>
          <a:lstStyle/>
          <a:p>
            <a:pPr>
              <a:lnSpc>
                <a:spcPts val="1280"/>
              </a:lnSpc>
            </a:pPr>
            <a:r>
              <a:rPr lang="en-US" sz="1067" dirty="0">
                <a:solidFill>
                  <a:schemeClr val="bg1"/>
                </a:solidFill>
              </a:rPr>
              <a:t>Moon over Parma, bring my love to me tonight.</a:t>
            </a:r>
            <a:endParaRPr lang="en-US" sz="1067" dirty="0">
              <a:solidFill>
                <a:schemeClr val="bg1"/>
              </a:solidFill>
            </a:endParaRPr>
          </a:p>
        </p:txBody>
      </p:sp>
      <p:grpSp>
        <p:nvGrpSpPr>
          <p:cNvPr id="676" name="Group 675"/>
          <p:cNvGrpSpPr/>
          <p:nvPr/>
        </p:nvGrpSpPr>
        <p:grpSpPr>
          <a:xfrm>
            <a:off x="8400282" y="2874516"/>
            <a:ext cx="691908" cy="412035"/>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9" name="Group 728"/>
          <p:cNvGrpSpPr/>
          <p:nvPr/>
        </p:nvGrpSpPr>
        <p:grpSpPr>
          <a:xfrm>
            <a:off x="4867051" y="2798597"/>
            <a:ext cx="569384" cy="539355"/>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44" name="Group 1043"/>
          <p:cNvGrpSpPr/>
          <p:nvPr/>
        </p:nvGrpSpPr>
        <p:grpSpPr>
          <a:xfrm>
            <a:off x="1528325" y="2800444"/>
            <a:ext cx="627663" cy="551747"/>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05" name="Group 1104"/>
          <p:cNvGrpSpPr/>
          <p:nvPr/>
        </p:nvGrpSpPr>
        <p:grpSpPr>
          <a:xfrm>
            <a:off x="1578187" y="4610727"/>
            <a:ext cx="524613" cy="501860"/>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50" name="Group 1149"/>
          <p:cNvGrpSpPr/>
          <p:nvPr/>
        </p:nvGrpSpPr>
        <p:grpSpPr>
          <a:xfrm>
            <a:off x="4875336" y="4569045"/>
            <a:ext cx="530016" cy="581409"/>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3" name="Group 1192"/>
          <p:cNvGrpSpPr/>
          <p:nvPr/>
        </p:nvGrpSpPr>
        <p:grpSpPr>
          <a:xfrm>
            <a:off x="8500575" y="4548259"/>
            <a:ext cx="483277" cy="660020"/>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8" name="Rectangle 657"/>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08" name="Rectangle 1307"/>
          <p:cNvSpPr/>
          <p:nvPr/>
        </p:nvSpPr>
        <p:spPr>
          <a:xfrm>
            <a:off x="4697536" y="971103"/>
            <a:ext cx="2934651" cy="7290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35164" y="971103"/>
            <a:ext cx="2934651" cy="733455"/>
          </a:xfrm>
          <a:prstGeom prst="rect">
            <a:avLst/>
          </a:prstGeom>
          <a:noFill/>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Service</a:t>
            </a:r>
            <a:r>
              <a:rPr lang="en-US" sz="3200" spc="-200" dirty="0">
                <a:solidFill>
                  <a:schemeClr val="bg1"/>
                </a:solidFill>
              </a:rPr>
              <a:t> </a:t>
            </a:r>
            <a:r>
              <a:rPr lang="en-US" sz="3200" spc="-200" dirty="0">
                <a:solidFill>
                  <a:srgbClr val="1D1D1D"/>
                </a:solidFill>
              </a:rPr>
              <a:t>List</a:t>
            </a:r>
            <a:endParaRPr lang="en-US" sz="3200" dirty="0">
              <a:solidFill>
                <a:srgbClr val="1D1D1D"/>
              </a:solidFill>
            </a:endParaRPr>
          </a:p>
        </p:txBody>
      </p:sp>
    </p:spTree>
    <p:extLst>
      <p:ext uri="{BB962C8B-B14F-4D97-AF65-F5344CB8AC3E}">
        <p14:creationId xmlns:p14="http://schemas.microsoft.com/office/powerpoint/2010/main" val="207153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308"/>
                                        </p:tgtEl>
                                        <p:attrNameLst>
                                          <p:attrName>style.visibility</p:attrName>
                                        </p:attrNameLst>
                                      </p:cBhvr>
                                      <p:to>
                                        <p:strVal val="visible"/>
                                      </p:to>
                                    </p:set>
                                    <p:anim calcmode="lin" valueType="num">
                                      <p:cBhvr>
                                        <p:cTn id="11" dur="1000" fill="hold"/>
                                        <p:tgtEl>
                                          <p:spTgt spid="1308"/>
                                        </p:tgtEl>
                                        <p:attrNameLst>
                                          <p:attrName>ppt_w</p:attrName>
                                        </p:attrNameLst>
                                      </p:cBhvr>
                                      <p:tavLst>
                                        <p:tav tm="0">
                                          <p:val>
                                            <p:strVal val="#ppt_w*0.70"/>
                                          </p:val>
                                        </p:tav>
                                        <p:tav tm="100000">
                                          <p:val>
                                            <p:strVal val="#ppt_w"/>
                                          </p:val>
                                        </p:tav>
                                      </p:tavLst>
                                    </p:anim>
                                    <p:anim calcmode="lin" valueType="num">
                                      <p:cBhvr>
                                        <p:cTn id="12" dur="1000" fill="hold"/>
                                        <p:tgtEl>
                                          <p:spTgt spid="1308"/>
                                        </p:tgtEl>
                                        <p:attrNameLst>
                                          <p:attrName>ppt_h</p:attrName>
                                        </p:attrNameLst>
                                      </p:cBhvr>
                                      <p:tavLst>
                                        <p:tav tm="0">
                                          <p:val>
                                            <p:strVal val="#ppt_h"/>
                                          </p:val>
                                        </p:tav>
                                        <p:tav tm="100000">
                                          <p:val>
                                            <p:strVal val="#ppt_h"/>
                                          </p:val>
                                        </p:tav>
                                      </p:tavLst>
                                    </p:anim>
                                    <p:animEffect transition="in" filter="fade">
                                      <p:cBhvr>
                                        <p:cTn id="13" dur="1000"/>
                                        <p:tgtEl>
                                          <p:spTgt spid="130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658"/>
                                        </p:tgtEl>
                                        <p:attrNameLst>
                                          <p:attrName>style.visibility</p:attrName>
                                        </p:attrNameLst>
                                      </p:cBhvr>
                                      <p:to>
                                        <p:strVal val="visible"/>
                                      </p:to>
                                    </p:set>
                                    <p:anim calcmode="lin" valueType="num">
                                      <p:cBhvr>
                                        <p:cTn id="16" dur="1000" fill="hold"/>
                                        <p:tgtEl>
                                          <p:spTgt spid="658"/>
                                        </p:tgtEl>
                                        <p:attrNameLst>
                                          <p:attrName>ppt_w</p:attrName>
                                        </p:attrNameLst>
                                      </p:cBhvr>
                                      <p:tavLst>
                                        <p:tav tm="0">
                                          <p:val>
                                            <p:strVal val="#ppt_w*0.70"/>
                                          </p:val>
                                        </p:tav>
                                        <p:tav tm="100000">
                                          <p:val>
                                            <p:strVal val="#ppt_w"/>
                                          </p:val>
                                        </p:tav>
                                      </p:tavLst>
                                    </p:anim>
                                    <p:anim calcmode="lin" valueType="num">
                                      <p:cBhvr>
                                        <p:cTn id="17" dur="1000" fill="hold"/>
                                        <p:tgtEl>
                                          <p:spTgt spid="658"/>
                                        </p:tgtEl>
                                        <p:attrNameLst>
                                          <p:attrName>ppt_h</p:attrName>
                                        </p:attrNameLst>
                                      </p:cBhvr>
                                      <p:tavLst>
                                        <p:tav tm="0">
                                          <p:val>
                                            <p:strVal val="#ppt_h"/>
                                          </p:val>
                                        </p:tav>
                                        <p:tav tm="100000">
                                          <p:val>
                                            <p:strVal val="#ppt_h"/>
                                          </p:val>
                                        </p:tav>
                                      </p:tavLst>
                                    </p:anim>
                                    <p:animEffect transition="in" filter="fade">
                                      <p:cBhvr>
                                        <p:cTn id="18" dur="1000"/>
                                        <p:tgtEl>
                                          <p:spTgt spid="658"/>
                                        </p:tgtEl>
                                      </p:cBhvr>
                                    </p:animEffect>
                                  </p:childTnLst>
                                </p:cTn>
                              </p:par>
                            </p:childTnLst>
                          </p:cTn>
                        </p:par>
                        <p:par>
                          <p:cTn id="19" fill="hold">
                            <p:stCondLst>
                              <p:cond delay="15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657"/>
                                        </p:tgtEl>
                                        <p:attrNameLst>
                                          <p:attrName>style.visibility</p:attrName>
                                        </p:attrNameLst>
                                      </p:cBhvr>
                                      <p:to>
                                        <p:strVal val="visible"/>
                                      </p:to>
                                    </p:set>
                                    <p:anim calcmode="lin" valueType="num">
                                      <p:cBhvr>
                                        <p:cTn id="22"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657"/>
                                        </p:tgtEl>
                                        <p:attrNameLst>
                                          <p:attrName>ppt_y</p:attrName>
                                        </p:attrNameLst>
                                      </p:cBhvr>
                                      <p:tavLst>
                                        <p:tav tm="0">
                                          <p:val>
                                            <p:strVal val="#ppt_y"/>
                                          </p:val>
                                        </p:tav>
                                        <p:tav tm="100000">
                                          <p:val>
                                            <p:strVal val="#ppt_y"/>
                                          </p:val>
                                        </p:tav>
                                      </p:tavLst>
                                    </p:anim>
                                    <p:anim calcmode="lin" valueType="num">
                                      <p:cBhvr>
                                        <p:cTn id="24"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657"/>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56"/>
                                        </p:tgtEl>
                                        <p:attrNameLst>
                                          <p:attrName>style.visibility</p:attrName>
                                        </p:attrNameLst>
                                      </p:cBhvr>
                                      <p:to>
                                        <p:strVal val="visible"/>
                                      </p:to>
                                    </p:set>
                                    <p:anim calcmode="lin" valueType="num">
                                      <p:cBhvr>
                                        <p:cTn id="30" dur="500" fill="hold"/>
                                        <p:tgtEl>
                                          <p:spTgt spid="656"/>
                                        </p:tgtEl>
                                        <p:attrNameLst>
                                          <p:attrName>ppt_w</p:attrName>
                                        </p:attrNameLst>
                                      </p:cBhvr>
                                      <p:tavLst>
                                        <p:tav tm="0">
                                          <p:val>
                                            <p:fltVal val="0"/>
                                          </p:val>
                                        </p:tav>
                                        <p:tav tm="100000">
                                          <p:val>
                                            <p:strVal val="#ppt_w"/>
                                          </p:val>
                                        </p:tav>
                                      </p:tavLst>
                                    </p:anim>
                                    <p:anim calcmode="lin" valueType="num">
                                      <p:cBhvr>
                                        <p:cTn id="31" dur="500" fill="hold"/>
                                        <p:tgtEl>
                                          <p:spTgt spid="656"/>
                                        </p:tgtEl>
                                        <p:attrNameLst>
                                          <p:attrName>ppt_h</p:attrName>
                                        </p:attrNameLst>
                                      </p:cBhvr>
                                      <p:tavLst>
                                        <p:tav tm="0">
                                          <p:val>
                                            <p:fltVal val="0"/>
                                          </p:val>
                                        </p:tav>
                                        <p:tav tm="100000">
                                          <p:val>
                                            <p:strVal val="#ppt_h"/>
                                          </p:val>
                                        </p:tav>
                                      </p:tavLst>
                                    </p:anim>
                                    <p:animEffect transition="in" filter="fade">
                                      <p:cBhvr>
                                        <p:cTn id="32" dur="500"/>
                                        <p:tgtEl>
                                          <p:spTgt spid="656"/>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044"/>
                                        </p:tgtEl>
                                        <p:attrNameLst>
                                          <p:attrName>style.visibility</p:attrName>
                                        </p:attrNameLst>
                                      </p:cBhvr>
                                      <p:to>
                                        <p:strVal val="visible"/>
                                      </p:to>
                                    </p:set>
                                    <p:animEffect transition="in" filter="wipe(down)">
                                      <p:cBhvr>
                                        <p:cTn id="36" dur="500"/>
                                        <p:tgtEl>
                                          <p:spTgt spid="1044"/>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664"/>
                                        </p:tgtEl>
                                        <p:attrNameLst>
                                          <p:attrName>style.visibility</p:attrName>
                                        </p:attrNameLst>
                                      </p:cBhvr>
                                      <p:to>
                                        <p:strVal val="visible"/>
                                      </p:to>
                                    </p:set>
                                    <p:animEffect transition="in" filter="fade">
                                      <p:cBhvr>
                                        <p:cTn id="40" dur="500"/>
                                        <p:tgtEl>
                                          <p:spTgt spid="664"/>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665"/>
                                        </p:tgtEl>
                                        <p:attrNameLst>
                                          <p:attrName>style.visibility</p:attrName>
                                        </p:attrNameLst>
                                      </p:cBhvr>
                                      <p:to>
                                        <p:strVal val="visible"/>
                                      </p:to>
                                    </p:set>
                                    <p:animEffect transition="in" filter="fade">
                                      <p:cBhvr>
                                        <p:cTn id="43" dur="1000"/>
                                        <p:tgtEl>
                                          <p:spTgt spid="665"/>
                                        </p:tgtEl>
                                      </p:cBhvr>
                                    </p:animEffect>
                                    <p:anim calcmode="lin" valueType="num">
                                      <p:cBhvr>
                                        <p:cTn id="44" dur="1000" fill="hold"/>
                                        <p:tgtEl>
                                          <p:spTgt spid="665"/>
                                        </p:tgtEl>
                                        <p:attrNameLst>
                                          <p:attrName>ppt_x</p:attrName>
                                        </p:attrNameLst>
                                      </p:cBhvr>
                                      <p:tavLst>
                                        <p:tav tm="0">
                                          <p:val>
                                            <p:strVal val="#ppt_x"/>
                                          </p:val>
                                        </p:tav>
                                        <p:tav tm="100000">
                                          <p:val>
                                            <p:strVal val="#ppt_x"/>
                                          </p:val>
                                        </p:tav>
                                      </p:tavLst>
                                    </p:anim>
                                    <p:anim calcmode="lin" valueType="num">
                                      <p:cBhvr>
                                        <p:cTn id="45" dur="1000" fill="hold"/>
                                        <p:tgtEl>
                                          <p:spTgt spid="665"/>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659"/>
                                        </p:tgtEl>
                                        <p:attrNameLst>
                                          <p:attrName>style.visibility</p:attrName>
                                        </p:attrNameLst>
                                      </p:cBhvr>
                                      <p:to>
                                        <p:strVal val="visible"/>
                                      </p:to>
                                    </p:set>
                                    <p:anim calcmode="lin" valueType="num">
                                      <p:cBhvr>
                                        <p:cTn id="49" dur="500" fill="hold"/>
                                        <p:tgtEl>
                                          <p:spTgt spid="659"/>
                                        </p:tgtEl>
                                        <p:attrNameLst>
                                          <p:attrName>ppt_w</p:attrName>
                                        </p:attrNameLst>
                                      </p:cBhvr>
                                      <p:tavLst>
                                        <p:tav tm="0">
                                          <p:val>
                                            <p:fltVal val="0"/>
                                          </p:val>
                                        </p:tav>
                                        <p:tav tm="100000">
                                          <p:val>
                                            <p:strVal val="#ppt_w"/>
                                          </p:val>
                                        </p:tav>
                                      </p:tavLst>
                                    </p:anim>
                                    <p:anim calcmode="lin" valueType="num">
                                      <p:cBhvr>
                                        <p:cTn id="50" dur="500" fill="hold"/>
                                        <p:tgtEl>
                                          <p:spTgt spid="659"/>
                                        </p:tgtEl>
                                        <p:attrNameLst>
                                          <p:attrName>ppt_h</p:attrName>
                                        </p:attrNameLst>
                                      </p:cBhvr>
                                      <p:tavLst>
                                        <p:tav tm="0">
                                          <p:val>
                                            <p:fltVal val="0"/>
                                          </p:val>
                                        </p:tav>
                                        <p:tav tm="100000">
                                          <p:val>
                                            <p:strVal val="#ppt_h"/>
                                          </p:val>
                                        </p:tav>
                                      </p:tavLst>
                                    </p:anim>
                                    <p:animEffect transition="in" filter="fade">
                                      <p:cBhvr>
                                        <p:cTn id="51" dur="500"/>
                                        <p:tgtEl>
                                          <p:spTgt spid="659"/>
                                        </p:tgtEl>
                                      </p:cBhvr>
                                    </p:animEffect>
                                  </p:childTnLst>
                                </p:cTn>
                              </p:par>
                            </p:childTnLst>
                          </p:cTn>
                        </p:par>
                        <p:par>
                          <p:cTn id="52" fill="hold">
                            <p:stCondLst>
                              <p:cond delay="5000"/>
                            </p:stCondLst>
                            <p:childTnLst>
                              <p:par>
                                <p:cTn id="53" presetID="22" presetClass="entr" presetSubtype="4" fill="hold" nodeType="afterEffect">
                                  <p:stCondLst>
                                    <p:cond delay="0"/>
                                  </p:stCondLst>
                                  <p:childTnLst>
                                    <p:set>
                                      <p:cBhvr>
                                        <p:cTn id="54" dur="1" fill="hold">
                                          <p:stCondLst>
                                            <p:cond delay="0"/>
                                          </p:stCondLst>
                                        </p:cTn>
                                        <p:tgtEl>
                                          <p:spTgt spid="1105"/>
                                        </p:tgtEl>
                                        <p:attrNameLst>
                                          <p:attrName>style.visibility</p:attrName>
                                        </p:attrNameLst>
                                      </p:cBhvr>
                                      <p:to>
                                        <p:strVal val="visible"/>
                                      </p:to>
                                    </p:set>
                                    <p:animEffect transition="in" filter="wipe(down)">
                                      <p:cBhvr>
                                        <p:cTn id="55" dur="500"/>
                                        <p:tgtEl>
                                          <p:spTgt spid="1105"/>
                                        </p:tgtEl>
                                      </p:cBhvr>
                                    </p:animEffect>
                                  </p:childTnLst>
                                </p:cTn>
                              </p:par>
                            </p:childTnLst>
                          </p:cTn>
                        </p:par>
                        <p:par>
                          <p:cTn id="56" fill="hold">
                            <p:stCondLst>
                              <p:cond delay="5500"/>
                            </p:stCondLst>
                            <p:childTnLst>
                              <p:par>
                                <p:cTn id="57" presetID="10" presetClass="entr" presetSubtype="0" fill="hold" grpId="0" nodeType="afterEffect">
                                  <p:stCondLst>
                                    <p:cond delay="0"/>
                                  </p:stCondLst>
                                  <p:childTnLst>
                                    <p:set>
                                      <p:cBhvr>
                                        <p:cTn id="58" dur="1" fill="hold">
                                          <p:stCondLst>
                                            <p:cond delay="0"/>
                                          </p:stCondLst>
                                        </p:cTn>
                                        <p:tgtEl>
                                          <p:spTgt spid="666"/>
                                        </p:tgtEl>
                                        <p:attrNameLst>
                                          <p:attrName>style.visibility</p:attrName>
                                        </p:attrNameLst>
                                      </p:cBhvr>
                                      <p:to>
                                        <p:strVal val="visible"/>
                                      </p:to>
                                    </p:set>
                                    <p:animEffect transition="in" filter="fade">
                                      <p:cBhvr>
                                        <p:cTn id="59" dur="500"/>
                                        <p:tgtEl>
                                          <p:spTgt spid="666"/>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667"/>
                                        </p:tgtEl>
                                        <p:attrNameLst>
                                          <p:attrName>style.visibility</p:attrName>
                                        </p:attrNameLst>
                                      </p:cBhvr>
                                      <p:to>
                                        <p:strVal val="visible"/>
                                      </p:to>
                                    </p:set>
                                    <p:animEffect transition="in" filter="fade">
                                      <p:cBhvr>
                                        <p:cTn id="62" dur="1000"/>
                                        <p:tgtEl>
                                          <p:spTgt spid="667"/>
                                        </p:tgtEl>
                                      </p:cBhvr>
                                    </p:animEffect>
                                    <p:anim calcmode="lin" valueType="num">
                                      <p:cBhvr>
                                        <p:cTn id="63" dur="1000" fill="hold"/>
                                        <p:tgtEl>
                                          <p:spTgt spid="667"/>
                                        </p:tgtEl>
                                        <p:attrNameLst>
                                          <p:attrName>ppt_x</p:attrName>
                                        </p:attrNameLst>
                                      </p:cBhvr>
                                      <p:tavLst>
                                        <p:tav tm="0">
                                          <p:val>
                                            <p:strVal val="#ppt_x"/>
                                          </p:val>
                                        </p:tav>
                                        <p:tav tm="100000">
                                          <p:val>
                                            <p:strVal val="#ppt_x"/>
                                          </p:val>
                                        </p:tav>
                                      </p:tavLst>
                                    </p:anim>
                                    <p:anim calcmode="lin" valueType="num">
                                      <p:cBhvr>
                                        <p:cTn id="64" dur="1000" fill="hold"/>
                                        <p:tgtEl>
                                          <p:spTgt spid="667"/>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660"/>
                                        </p:tgtEl>
                                        <p:attrNameLst>
                                          <p:attrName>style.visibility</p:attrName>
                                        </p:attrNameLst>
                                      </p:cBhvr>
                                      <p:to>
                                        <p:strVal val="visible"/>
                                      </p:to>
                                    </p:set>
                                    <p:anim calcmode="lin" valueType="num">
                                      <p:cBhvr>
                                        <p:cTn id="68" dur="500" fill="hold"/>
                                        <p:tgtEl>
                                          <p:spTgt spid="660"/>
                                        </p:tgtEl>
                                        <p:attrNameLst>
                                          <p:attrName>ppt_w</p:attrName>
                                        </p:attrNameLst>
                                      </p:cBhvr>
                                      <p:tavLst>
                                        <p:tav tm="0">
                                          <p:val>
                                            <p:fltVal val="0"/>
                                          </p:val>
                                        </p:tav>
                                        <p:tav tm="100000">
                                          <p:val>
                                            <p:strVal val="#ppt_w"/>
                                          </p:val>
                                        </p:tav>
                                      </p:tavLst>
                                    </p:anim>
                                    <p:anim calcmode="lin" valueType="num">
                                      <p:cBhvr>
                                        <p:cTn id="69" dur="500" fill="hold"/>
                                        <p:tgtEl>
                                          <p:spTgt spid="660"/>
                                        </p:tgtEl>
                                        <p:attrNameLst>
                                          <p:attrName>ppt_h</p:attrName>
                                        </p:attrNameLst>
                                      </p:cBhvr>
                                      <p:tavLst>
                                        <p:tav tm="0">
                                          <p:val>
                                            <p:fltVal val="0"/>
                                          </p:val>
                                        </p:tav>
                                        <p:tav tm="100000">
                                          <p:val>
                                            <p:strVal val="#ppt_h"/>
                                          </p:val>
                                        </p:tav>
                                      </p:tavLst>
                                    </p:anim>
                                    <p:animEffect transition="in" filter="fade">
                                      <p:cBhvr>
                                        <p:cTn id="70" dur="500"/>
                                        <p:tgtEl>
                                          <p:spTgt spid="660"/>
                                        </p:tgtEl>
                                      </p:cBhvr>
                                    </p:animEffect>
                                  </p:childTnLst>
                                </p:cTn>
                              </p:par>
                            </p:childTnLst>
                          </p:cTn>
                        </p:par>
                        <p:par>
                          <p:cTn id="71" fill="hold">
                            <p:stCondLst>
                              <p:cond delay="7000"/>
                            </p:stCondLst>
                            <p:childTnLst>
                              <p:par>
                                <p:cTn id="72" presetID="22" presetClass="entr" presetSubtype="4" fill="hold" nodeType="afterEffect">
                                  <p:stCondLst>
                                    <p:cond delay="0"/>
                                  </p:stCondLst>
                                  <p:childTnLst>
                                    <p:set>
                                      <p:cBhvr>
                                        <p:cTn id="73" dur="1" fill="hold">
                                          <p:stCondLst>
                                            <p:cond delay="0"/>
                                          </p:stCondLst>
                                        </p:cTn>
                                        <p:tgtEl>
                                          <p:spTgt spid="729"/>
                                        </p:tgtEl>
                                        <p:attrNameLst>
                                          <p:attrName>style.visibility</p:attrName>
                                        </p:attrNameLst>
                                      </p:cBhvr>
                                      <p:to>
                                        <p:strVal val="visible"/>
                                      </p:to>
                                    </p:set>
                                    <p:animEffect transition="in" filter="wipe(down)">
                                      <p:cBhvr>
                                        <p:cTn id="74" dur="500"/>
                                        <p:tgtEl>
                                          <p:spTgt spid="729"/>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668"/>
                                        </p:tgtEl>
                                        <p:attrNameLst>
                                          <p:attrName>style.visibility</p:attrName>
                                        </p:attrNameLst>
                                      </p:cBhvr>
                                      <p:to>
                                        <p:strVal val="visible"/>
                                      </p:to>
                                    </p:set>
                                    <p:animEffect transition="in" filter="fade">
                                      <p:cBhvr>
                                        <p:cTn id="78" dur="500"/>
                                        <p:tgtEl>
                                          <p:spTgt spid="668"/>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69"/>
                                        </p:tgtEl>
                                        <p:attrNameLst>
                                          <p:attrName>style.visibility</p:attrName>
                                        </p:attrNameLst>
                                      </p:cBhvr>
                                      <p:to>
                                        <p:strVal val="visible"/>
                                      </p:to>
                                    </p:set>
                                    <p:animEffect transition="in" filter="fade">
                                      <p:cBhvr>
                                        <p:cTn id="81" dur="1000"/>
                                        <p:tgtEl>
                                          <p:spTgt spid="669"/>
                                        </p:tgtEl>
                                      </p:cBhvr>
                                    </p:animEffect>
                                    <p:anim calcmode="lin" valueType="num">
                                      <p:cBhvr>
                                        <p:cTn id="82" dur="1000" fill="hold"/>
                                        <p:tgtEl>
                                          <p:spTgt spid="669"/>
                                        </p:tgtEl>
                                        <p:attrNameLst>
                                          <p:attrName>ppt_x</p:attrName>
                                        </p:attrNameLst>
                                      </p:cBhvr>
                                      <p:tavLst>
                                        <p:tav tm="0">
                                          <p:val>
                                            <p:strVal val="#ppt_x"/>
                                          </p:val>
                                        </p:tav>
                                        <p:tav tm="100000">
                                          <p:val>
                                            <p:strVal val="#ppt_x"/>
                                          </p:val>
                                        </p:tav>
                                      </p:tavLst>
                                    </p:anim>
                                    <p:anim calcmode="lin" valueType="num">
                                      <p:cBhvr>
                                        <p:cTn id="83" dur="1000" fill="hold"/>
                                        <p:tgtEl>
                                          <p:spTgt spid="669"/>
                                        </p:tgtEl>
                                        <p:attrNameLst>
                                          <p:attrName>ppt_y</p:attrName>
                                        </p:attrNameLst>
                                      </p:cBhvr>
                                      <p:tavLst>
                                        <p:tav tm="0">
                                          <p:val>
                                            <p:strVal val="#ppt_y+.1"/>
                                          </p:val>
                                        </p:tav>
                                        <p:tav tm="100000">
                                          <p:val>
                                            <p:strVal val="#ppt_y"/>
                                          </p:val>
                                        </p:tav>
                                      </p:tavLst>
                                    </p:anim>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661"/>
                                        </p:tgtEl>
                                        <p:attrNameLst>
                                          <p:attrName>style.visibility</p:attrName>
                                        </p:attrNameLst>
                                      </p:cBhvr>
                                      <p:to>
                                        <p:strVal val="visible"/>
                                      </p:to>
                                    </p:set>
                                    <p:anim calcmode="lin" valueType="num">
                                      <p:cBhvr>
                                        <p:cTn id="87" dur="500" fill="hold"/>
                                        <p:tgtEl>
                                          <p:spTgt spid="661"/>
                                        </p:tgtEl>
                                        <p:attrNameLst>
                                          <p:attrName>ppt_w</p:attrName>
                                        </p:attrNameLst>
                                      </p:cBhvr>
                                      <p:tavLst>
                                        <p:tav tm="0">
                                          <p:val>
                                            <p:fltVal val="0"/>
                                          </p:val>
                                        </p:tav>
                                        <p:tav tm="100000">
                                          <p:val>
                                            <p:strVal val="#ppt_w"/>
                                          </p:val>
                                        </p:tav>
                                      </p:tavLst>
                                    </p:anim>
                                    <p:anim calcmode="lin" valueType="num">
                                      <p:cBhvr>
                                        <p:cTn id="88" dur="500" fill="hold"/>
                                        <p:tgtEl>
                                          <p:spTgt spid="661"/>
                                        </p:tgtEl>
                                        <p:attrNameLst>
                                          <p:attrName>ppt_h</p:attrName>
                                        </p:attrNameLst>
                                      </p:cBhvr>
                                      <p:tavLst>
                                        <p:tav tm="0">
                                          <p:val>
                                            <p:fltVal val="0"/>
                                          </p:val>
                                        </p:tav>
                                        <p:tav tm="100000">
                                          <p:val>
                                            <p:strVal val="#ppt_h"/>
                                          </p:val>
                                        </p:tav>
                                      </p:tavLst>
                                    </p:anim>
                                    <p:animEffect transition="in" filter="fade">
                                      <p:cBhvr>
                                        <p:cTn id="89" dur="500"/>
                                        <p:tgtEl>
                                          <p:spTgt spid="661"/>
                                        </p:tgtEl>
                                      </p:cBhvr>
                                    </p:animEffect>
                                  </p:childTnLst>
                                </p:cTn>
                              </p:par>
                            </p:childTnLst>
                          </p:cTn>
                        </p:par>
                        <p:par>
                          <p:cTn id="90" fill="hold">
                            <p:stCondLst>
                              <p:cond delay="9000"/>
                            </p:stCondLst>
                            <p:childTnLst>
                              <p:par>
                                <p:cTn id="91" presetID="22" presetClass="entr" presetSubtype="4" fill="hold" nodeType="afterEffect">
                                  <p:stCondLst>
                                    <p:cond delay="0"/>
                                  </p:stCondLst>
                                  <p:childTnLst>
                                    <p:set>
                                      <p:cBhvr>
                                        <p:cTn id="92" dur="1" fill="hold">
                                          <p:stCondLst>
                                            <p:cond delay="0"/>
                                          </p:stCondLst>
                                        </p:cTn>
                                        <p:tgtEl>
                                          <p:spTgt spid="1150"/>
                                        </p:tgtEl>
                                        <p:attrNameLst>
                                          <p:attrName>style.visibility</p:attrName>
                                        </p:attrNameLst>
                                      </p:cBhvr>
                                      <p:to>
                                        <p:strVal val="visible"/>
                                      </p:to>
                                    </p:set>
                                    <p:animEffect transition="in" filter="wipe(down)">
                                      <p:cBhvr>
                                        <p:cTn id="93" dur="500"/>
                                        <p:tgtEl>
                                          <p:spTgt spid="1150"/>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670"/>
                                        </p:tgtEl>
                                        <p:attrNameLst>
                                          <p:attrName>style.visibility</p:attrName>
                                        </p:attrNameLst>
                                      </p:cBhvr>
                                      <p:to>
                                        <p:strVal val="visible"/>
                                      </p:to>
                                    </p:set>
                                    <p:animEffect transition="in" filter="fade">
                                      <p:cBhvr>
                                        <p:cTn id="97" dur="500"/>
                                        <p:tgtEl>
                                          <p:spTgt spid="670"/>
                                        </p:tgtEl>
                                      </p:cBhvr>
                                    </p:animEffect>
                                  </p:childTnLst>
                                </p:cTn>
                              </p:par>
                              <p:par>
                                <p:cTn id="98" presetID="42" presetClass="entr" presetSubtype="0" fill="hold" grpId="0" nodeType="withEffect">
                                  <p:stCondLst>
                                    <p:cond delay="0"/>
                                  </p:stCondLst>
                                  <p:childTnLst>
                                    <p:set>
                                      <p:cBhvr>
                                        <p:cTn id="99" dur="1" fill="hold">
                                          <p:stCondLst>
                                            <p:cond delay="0"/>
                                          </p:stCondLst>
                                        </p:cTn>
                                        <p:tgtEl>
                                          <p:spTgt spid="671"/>
                                        </p:tgtEl>
                                        <p:attrNameLst>
                                          <p:attrName>style.visibility</p:attrName>
                                        </p:attrNameLst>
                                      </p:cBhvr>
                                      <p:to>
                                        <p:strVal val="visible"/>
                                      </p:to>
                                    </p:set>
                                    <p:animEffect transition="in" filter="fade">
                                      <p:cBhvr>
                                        <p:cTn id="100" dur="1000"/>
                                        <p:tgtEl>
                                          <p:spTgt spid="671"/>
                                        </p:tgtEl>
                                      </p:cBhvr>
                                    </p:animEffect>
                                    <p:anim calcmode="lin" valueType="num">
                                      <p:cBhvr>
                                        <p:cTn id="101" dur="1000" fill="hold"/>
                                        <p:tgtEl>
                                          <p:spTgt spid="671"/>
                                        </p:tgtEl>
                                        <p:attrNameLst>
                                          <p:attrName>ppt_x</p:attrName>
                                        </p:attrNameLst>
                                      </p:cBhvr>
                                      <p:tavLst>
                                        <p:tav tm="0">
                                          <p:val>
                                            <p:strVal val="#ppt_x"/>
                                          </p:val>
                                        </p:tav>
                                        <p:tav tm="100000">
                                          <p:val>
                                            <p:strVal val="#ppt_x"/>
                                          </p:val>
                                        </p:tav>
                                      </p:tavLst>
                                    </p:anim>
                                    <p:anim calcmode="lin" valueType="num">
                                      <p:cBhvr>
                                        <p:cTn id="102" dur="1000" fill="hold"/>
                                        <p:tgtEl>
                                          <p:spTgt spid="671"/>
                                        </p:tgtEl>
                                        <p:attrNameLst>
                                          <p:attrName>ppt_y</p:attrName>
                                        </p:attrNameLst>
                                      </p:cBhvr>
                                      <p:tavLst>
                                        <p:tav tm="0">
                                          <p:val>
                                            <p:strVal val="#ppt_y+.1"/>
                                          </p:val>
                                        </p:tav>
                                        <p:tav tm="100000">
                                          <p:val>
                                            <p:strVal val="#ppt_y"/>
                                          </p:val>
                                        </p:tav>
                                      </p:tavLst>
                                    </p:anim>
                                  </p:childTnLst>
                                </p:cTn>
                              </p:par>
                            </p:childTnLst>
                          </p:cTn>
                        </p:par>
                        <p:par>
                          <p:cTn id="103" fill="hold">
                            <p:stCondLst>
                              <p:cond delay="10500"/>
                            </p:stCondLst>
                            <p:childTnLst>
                              <p:par>
                                <p:cTn id="104" presetID="53" presetClass="entr" presetSubtype="16" fill="hold" grpId="0" nodeType="afterEffect">
                                  <p:stCondLst>
                                    <p:cond delay="0"/>
                                  </p:stCondLst>
                                  <p:childTnLst>
                                    <p:set>
                                      <p:cBhvr>
                                        <p:cTn id="105" dur="1" fill="hold">
                                          <p:stCondLst>
                                            <p:cond delay="0"/>
                                          </p:stCondLst>
                                        </p:cTn>
                                        <p:tgtEl>
                                          <p:spTgt spid="662"/>
                                        </p:tgtEl>
                                        <p:attrNameLst>
                                          <p:attrName>style.visibility</p:attrName>
                                        </p:attrNameLst>
                                      </p:cBhvr>
                                      <p:to>
                                        <p:strVal val="visible"/>
                                      </p:to>
                                    </p:set>
                                    <p:anim calcmode="lin" valueType="num">
                                      <p:cBhvr>
                                        <p:cTn id="106" dur="500" fill="hold"/>
                                        <p:tgtEl>
                                          <p:spTgt spid="662"/>
                                        </p:tgtEl>
                                        <p:attrNameLst>
                                          <p:attrName>ppt_w</p:attrName>
                                        </p:attrNameLst>
                                      </p:cBhvr>
                                      <p:tavLst>
                                        <p:tav tm="0">
                                          <p:val>
                                            <p:fltVal val="0"/>
                                          </p:val>
                                        </p:tav>
                                        <p:tav tm="100000">
                                          <p:val>
                                            <p:strVal val="#ppt_w"/>
                                          </p:val>
                                        </p:tav>
                                      </p:tavLst>
                                    </p:anim>
                                    <p:anim calcmode="lin" valueType="num">
                                      <p:cBhvr>
                                        <p:cTn id="107" dur="500" fill="hold"/>
                                        <p:tgtEl>
                                          <p:spTgt spid="662"/>
                                        </p:tgtEl>
                                        <p:attrNameLst>
                                          <p:attrName>ppt_h</p:attrName>
                                        </p:attrNameLst>
                                      </p:cBhvr>
                                      <p:tavLst>
                                        <p:tav tm="0">
                                          <p:val>
                                            <p:fltVal val="0"/>
                                          </p:val>
                                        </p:tav>
                                        <p:tav tm="100000">
                                          <p:val>
                                            <p:strVal val="#ppt_h"/>
                                          </p:val>
                                        </p:tav>
                                      </p:tavLst>
                                    </p:anim>
                                    <p:animEffect transition="in" filter="fade">
                                      <p:cBhvr>
                                        <p:cTn id="108" dur="500"/>
                                        <p:tgtEl>
                                          <p:spTgt spid="662"/>
                                        </p:tgtEl>
                                      </p:cBhvr>
                                    </p:animEffect>
                                  </p:childTnLst>
                                </p:cTn>
                              </p:par>
                            </p:childTnLst>
                          </p:cTn>
                        </p:par>
                        <p:par>
                          <p:cTn id="109" fill="hold">
                            <p:stCondLst>
                              <p:cond delay="11000"/>
                            </p:stCondLst>
                            <p:childTnLst>
                              <p:par>
                                <p:cTn id="110" presetID="22" presetClass="entr" presetSubtype="4" fill="hold" nodeType="afterEffect">
                                  <p:stCondLst>
                                    <p:cond delay="0"/>
                                  </p:stCondLst>
                                  <p:childTnLst>
                                    <p:set>
                                      <p:cBhvr>
                                        <p:cTn id="111" dur="1" fill="hold">
                                          <p:stCondLst>
                                            <p:cond delay="0"/>
                                          </p:stCondLst>
                                        </p:cTn>
                                        <p:tgtEl>
                                          <p:spTgt spid="676"/>
                                        </p:tgtEl>
                                        <p:attrNameLst>
                                          <p:attrName>style.visibility</p:attrName>
                                        </p:attrNameLst>
                                      </p:cBhvr>
                                      <p:to>
                                        <p:strVal val="visible"/>
                                      </p:to>
                                    </p:set>
                                    <p:animEffect transition="in" filter="wipe(down)">
                                      <p:cBhvr>
                                        <p:cTn id="112" dur="500"/>
                                        <p:tgtEl>
                                          <p:spTgt spid="676"/>
                                        </p:tgtEl>
                                      </p:cBhvr>
                                    </p:animEffect>
                                  </p:childTnLst>
                                </p:cTn>
                              </p:par>
                            </p:childTnLst>
                          </p:cTn>
                        </p:par>
                        <p:par>
                          <p:cTn id="113" fill="hold">
                            <p:stCondLst>
                              <p:cond delay="11500"/>
                            </p:stCondLst>
                            <p:childTnLst>
                              <p:par>
                                <p:cTn id="114" presetID="10" presetClass="entr" presetSubtype="0" fill="hold" grpId="0" nodeType="afterEffect">
                                  <p:stCondLst>
                                    <p:cond delay="0"/>
                                  </p:stCondLst>
                                  <p:childTnLst>
                                    <p:set>
                                      <p:cBhvr>
                                        <p:cTn id="115" dur="1" fill="hold">
                                          <p:stCondLst>
                                            <p:cond delay="0"/>
                                          </p:stCondLst>
                                        </p:cTn>
                                        <p:tgtEl>
                                          <p:spTgt spid="672"/>
                                        </p:tgtEl>
                                        <p:attrNameLst>
                                          <p:attrName>style.visibility</p:attrName>
                                        </p:attrNameLst>
                                      </p:cBhvr>
                                      <p:to>
                                        <p:strVal val="visible"/>
                                      </p:to>
                                    </p:set>
                                    <p:animEffect transition="in" filter="fade">
                                      <p:cBhvr>
                                        <p:cTn id="116" dur="500"/>
                                        <p:tgtEl>
                                          <p:spTgt spid="672"/>
                                        </p:tgtEl>
                                      </p:cBhvr>
                                    </p:animEffect>
                                  </p:childTnLst>
                                </p:cTn>
                              </p:par>
                              <p:par>
                                <p:cTn id="117" presetID="42" presetClass="entr" presetSubtype="0" fill="hold" grpId="0" nodeType="withEffect">
                                  <p:stCondLst>
                                    <p:cond delay="0"/>
                                  </p:stCondLst>
                                  <p:childTnLst>
                                    <p:set>
                                      <p:cBhvr>
                                        <p:cTn id="118" dur="1" fill="hold">
                                          <p:stCondLst>
                                            <p:cond delay="0"/>
                                          </p:stCondLst>
                                        </p:cTn>
                                        <p:tgtEl>
                                          <p:spTgt spid="673"/>
                                        </p:tgtEl>
                                        <p:attrNameLst>
                                          <p:attrName>style.visibility</p:attrName>
                                        </p:attrNameLst>
                                      </p:cBhvr>
                                      <p:to>
                                        <p:strVal val="visible"/>
                                      </p:to>
                                    </p:set>
                                    <p:animEffect transition="in" filter="fade">
                                      <p:cBhvr>
                                        <p:cTn id="119" dur="1000"/>
                                        <p:tgtEl>
                                          <p:spTgt spid="673"/>
                                        </p:tgtEl>
                                      </p:cBhvr>
                                    </p:animEffect>
                                    <p:anim calcmode="lin" valueType="num">
                                      <p:cBhvr>
                                        <p:cTn id="120" dur="1000" fill="hold"/>
                                        <p:tgtEl>
                                          <p:spTgt spid="673"/>
                                        </p:tgtEl>
                                        <p:attrNameLst>
                                          <p:attrName>ppt_x</p:attrName>
                                        </p:attrNameLst>
                                      </p:cBhvr>
                                      <p:tavLst>
                                        <p:tav tm="0">
                                          <p:val>
                                            <p:strVal val="#ppt_x"/>
                                          </p:val>
                                        </p:tav>
                                        <p:tav tm="100000">
                                          <p:val>
                                            <p:strVal val="#ppt_x"/>
                                          </p:val>
                                        </p:tav>
                                      </p:tavLst>
                                    </p:anim>
                                    <p:anim calcmode="lin" valueType="num">
                                      <p:cBhvr>
                                        <p:cTn id="121" dur="1000" fill="hold"/>
                                        <p:tgtEl>
                                          <p:spTgt spid="673"/>
                                        </p:tgtEl>
                                        <p:attrNameLst>
                                          <p:attrName>ppt_y</p:attrName>
                                        </p:attrNameLst>
                                      </p:cBhvr>
                                      <p:tavLst>
                                        <p:tav tm="0">
                                          <p:val>
                                            <p:strVal val="#ppt_y+.1"/>
                                          </p:val>
                                        </p:tav>
                                        <p:tav tm="100000">
                                          <p:val>
                                            <p:strVal val="#ppt_y"/>
                                          </p:val>
                                        </p:tav>
                                      </p:tavLst>
                                    </p:anim>
                                  </p:childTnLst>
                                </p:cTn>
                              </p:par>
                            </p:childTnLst>
                          </p:cTn>
                        </p:par>
                        <p:par>
                          <p:cTn id="122" fill="hold">
                            <p:stCondLst>
                              <p:cond delay="12500"/>
                            </p:stCondLst>
                            <p:childTnLst>
                              <p:par>
                                <p:cTn id="123" presetID="53" presetClass="entr" presetSubtype="16" fill="hold" grpId="0" nodeType="afterEffect">
                                  <p:stCondLst>
                                    <p:cond delay="0"/>
                                  </p:stCondLst>
                                  <p:childTnLst>
                                    <p:set>
                                      <p:cBhvr>
                                        <p:cTn id="124" dur="1" fill="hold">
                                          <p:stCondLst>
                                            <p:cond delay="0"/>
                                          </p:stCondLst>
                                        </p:cTn>
                                        <p:tgtEl>
                                          <p:spTgt spid="663"/>
                                        </p:tgtEl>
                                        <p:attrNameLst>
                                          <p:attrName>style.visibility</p:attrName>
                                        </p:attrNameLst>
                                      </p:cBhvr>
                                      <p:to>
                                        <p:strVal val="visible"/>
                                      </p:to>
                                    </p:set>
                                    <p:anim calcmode="lin" valueType="num">
                                      <p:cBhvr>
                                        <p:cTn id="125" dur="500" fill="hold"/>
                                        <p:tgtEl>
                                          <p:spTgt spid="663"/>
                                        </p:tgtEl>
                                        <p:attrNameLst>
                                          <p:attrName>ppt_w</p:attrName>
                                        </p:attrNameLst>
                                      </p:cBhvr>
                                      <p:tavLst>
                                        <p:tav tm="0">
                                          <p:val>
                                            <p:fltVal val="0"/>
                                          </p:val>
                                        </p:tav>
                                        <p:tav tm="100000">
                                          <p:val>
                                            <p:strVal val="#ppt_w"/>
                                          </p:val>
                                        </p:tav>
                                      </p:tavLst>
                                    </p:anim>
                                    <p:anim calcmode="lin" valueType="num">
                                      <p:cBhvr>
                                        <p:cTn id="126" dur="500" fill="hold"/>
                                        <p:tgtEl>
                                          <p:spTgt spid="663"/>
                                        </p:tgtEl>
                                        <p:attrNameLst>
                                          <p:attrName>ppt_h</p:attrName>
                                        </p:attrNameLst>
                                      </p:cBhvr>
                                      <p:tavLst>
                                        <p:tav tm="0">
                                          <p:val>
                                            <p:fltVal val="0"/>
                                          </p:val>
                                        </p:tav>
                                        <p:tav tm="100000">
                                          <p:val>
                                            <p:strVal val="#ppt_h"/>
                                          </p:val>
                                        </p:tav>
                                      </p:tavLst>
                                    </p:anim>
                                    <p:animEffect transition="in" filter="fade">
                                      <p:cBhvr>
                                        <p:cTn id="127" dur="500"/>
                                        <p:tgtEl>
                                          <p:spTgt spid="663"/>
                                        </p:tgtEl>
                                      </p:cBhvr>
                                    </p:animEffect>
                                  </p:childTnLst>
                                </p:cTn>
                              </p:par>
                            </p:childTnLst>
                          </p:cTn>
                        </p:par>
                        <p:par>
                          <p:cTn id="128" fill="hold">
                            <p:stCondLst>
                              <p:cond delay="13000"/>
                            </p:stCondLst>
                            <p:childTnLst>
                              <p:par>
                                <p:cTn id="129" presetID="22" presetClass="entr" presetSubtype="4" fill="hold" nodeType="afterEffect">
                                  <p:stCondLst>
                                    <p:cond delay="0"/>
                                  </p:stCondLst>
                                  <p:childTnLst>
                                    <p:set>
                                      <p:cBhvr>
                                        <p:cTn id="130" dur="1" fill="hold">
                                          <p:stCondLst>
                                            <p:cond delay="0"/>
                                          </p:stCondLst>
                                        </p:cTn>
                                        <p:tgtEl>
                                          <p:spTgt spid="1193"/>
                                        </p:tgtEl>
                                        <p:attrNameLst>
                                          <p:attrName>style.visibility</p:attrName>
                                        </p:attrNameLst>
                                      </p:cBhvr>
                                      <p:to>
                                        <p:strVal val="visible"/>
                                      </p:to>
                                    </p:set>
                                    <p:animEffect transition="in" filter="wipe(down)">
                                      <p:cBhvr>
                                        <p:cTn id="131" dur="500"/>
                                        <p:tgtEl>
                                          <p:spTgt spid="1193"/>
                                        </p:tgtEl>
                                      </p:cBhvr>
                                    </p:animEffect>
                                  </p:childTnLst>
                                </p:cTn>
                              </p:par>
                            </p:childTnLst>
                          </p:cTn>
                        </p:par>
                        <p:par>
                          <p:cTn id="132" fill="hold">
                            <p:stCondLst>
                              <p:cond delay="13500"/>
                            </p:stCondLst>
                            <p:childTnLst>
                              <p:par>
                                <p:cTn id="133" presetID="10" presetClass="entr" presetSubtype="0" fill="hold" grpId="0" nodeType="afterEffect">
                                  <p:stCondLst>
                                    <p:cond delay="0"/>
                                  </p:stCondLst>
                                  <p:childTnLst>
                                    <p:set>
                                      <p:cBhvr>
                                        <p:cTn id="134" dur="1" fill="hold">
                                          <p:stCondLst>
                                            <p:cond delay="0"/>
                                          </p:stCondLst>
                                        </p:cTn>
                                        <p:tgtEl>
                                          <p:spTgt spid="674"/>
                                        </p:tgtEl>
                                        <p:attrNameLst>
                                          <p:attrName>style.visibility</p:attrName>
                                        </p:attrNameLst>
                                      </p:cBhvr>
                                      <p:to>
                                        <p:strVal val="visible"/>
                                      </p:to>
                                    </p:set>
                                    <p:animEffect transition="in" filter="fade">
                                      <p:cBhvr>
                                        <p:cTn id="135" dur="500"/>
                                        <p:tgtEl>
                                          <p:spTgt spid="674"/>
                                        </p:tgtEl>
                                      </p:cBhvr>
                                    </p:animEffect>
                                  </p:childTnLst>
                                </p:cTn>
                              </p:par>
                              <p:par>
                                <p:cTn id="136" presetID="42" presetClass="entr" presetSubtype="0" fill="hold" grpId="0" nodeType="withEffect">
                                  <p:stCondLst>
                                    <p:cond delay="0"/>
                                  </p:stCondLst>
                                  <p:childTnLst>
                                    <p:set>
                                      <p:cBhvr>
                                        <p:cTn id="137" dur="1" fill="hold">
                                          <p:stCondLst>
                                            <p:cond delay="0"/>
                                          </p:stCondLst>
                                        </p:cTn>
                                        <p:tgtEl>
                                          <p:spTgt spid="675"/>
                                        </p:tgtEl>
                                        <p:attrNameLst>
                                          <p:attrName>style.visibility</p:attrName>
                                        </p:attrNameLst>
                                      </p:cBhvr>
                                      <p:to>
                                        <p:strVal val="visible"/>
                                      </p:to>
                                    </p:set>
                                    <p:animEffect transition="in" filter="fade">
                                      <p:cBhvr>
                                        <p:cTn id="138" dur="1000"/>
                                        <p:tgtEl>
                                          <p:spTgt spid="675"/>
                                        </p:tgtEl>
                                      </p:cBhvr>
                                    </p:animEffect>
                                    <p:anim calcmode="lin" valueType="num">
                                      <p:cBhvr>
                                        <p:cTn id="139" dur="1000" fill="hold"/>
                                        <p:tgtEl>
                                          <p:spTgt spid="675"/>
                                        </p:tgtEl>
                                        <p:attrNameLst>
                                          <p:attrName>ppt_x</p:attrName>
                                        </p:attrNameLst>
                                      </p:cBhvr>
                                      <p:tavLst>
                                        <p:tav tm="0">
                                          <p:val>
                                            <p:strVal val="#ppt_x"/>
                                          </p:val>
                                        </p:tav>
                                        <p:tav tm="100000">
                                          <p:val>
                                            <p:strVal val="#ppt_x"/>
                                          </p:val>
                                        </p:tav>
                                      </p:tavLst>
                                    </p:anim>
                                    <p:anim calcmode="lin" valueType="num">
                                      <p:cBhvr>
                                        <p:cTn id="140" dur="10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Oval 655"/>
          <p:cNvSpPr/>
          <p:nvPr/>
        </p:nvSpPr>
        <p:spPr>
          <a:xfrm>
            <a:off x="1333824" y="2353672"/>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9" name="Oval 658"/>
          <p:cNvSpPr/>
          <p:nvPr/>
        </p:nvSpPr>
        <p:spPr>
          <a:xfrm>
            <a:off x="1333824" y="4350714"/>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0" name="Oval 659"/>
          <p:cNvSpPr/>
          <p:nvPr/>
        </p:nvSpPr>
        <p:spPr>
          <a:xfrm>
            <a:off x="4636625" y="2353672"/>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1" name="Oval 660"/>
          <p:cNvSpPr/>
          <p:nvPr/>
        </p:nvSpPr>
        <p:spPr>
          <a:xfrm>
            <a:off x="4636625" y="4350714"/>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2" name="Oval 661"/>
          <p:cNvSpPr/>
          <p:nvPr/>
        </p:nvSpPr>
        <p:spPr>
          <a:xfrm>
            <a:off x="8246664" y="2353672"/>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3" name="Oval 662"/>
          <p:cNvSpPr/>
          <p:nvPr/>
        </p:nvSpPr>
        <p:spPr>
          <a:xfrm>
            <a:off x="8246664" y="4350714"/>
            <a:ext cx="998521" cy="998521"/>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4" name="TextBox 663"/>
          <p:cNvSpPr txBox="1"/>
          <p:nvPr/>
        </p:nvSpPr>
        <p:spPr>
          <a:xfrm>
            <a:off x="1103393" y="3458200"/>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Digital Imaging</a:t>
            </a:r>
            <a:endParaRPr lang="en-US" sz="1333" i="1" dirty="0">
              <a:solidFill>
                <a:srgbClr val="1D1D1D"/>
              </a:solidFill>
            </a:endParaRPr>
          </a:p>
        </p:txBody>
      </p:sp>
      <p:sp>
        <p:nvSpPr>
          <p:cNvPr id="665" name="TextBox 664"/>
          <p:cNvSpPr txBox="1"/>
          <p:nvPr/>
        </p:nvSpPr>
        <p:spPr>
          <a:xfrm>
            <a:off x="2499747" y="2481292"/>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66" name="TextBox 665"/>
          <p:cNvSpPr txBox="1"/>
          <p:nvPr/>
        </p:nvSpPr>
        <p:spPr>
          <a:xfrm>
            <a:off x="1103393" y="5488842"/>
            <a:ext cx="1536187" cy="400046"/>
          </a:xfrm>
          <a:prstGeom prst="rect">
            <a:avLst/>
          </a:prstGeom>
          <a:noFill/>
        </p:spPr>
        <p:txBody>
          <a:bodyPr wrap="square" rtlCol="0">
            <a:spAutoFit/>
          </a:bodyPr>
          <a:lstStyle/>
          <a:p>
            <a:pPr algn="ctr">
              <a:lnSpc>
                <a:spcPct val="150000"/>
              </a:lnSpc>
            </a:pPr>
            <a:r>
              <a:rPr lang="en-US" sz="1333" i="1" dirty="0">
                <a:solidFill>
                  <a:srgbClr val="1D1D1D"/>
                </a:solidFill>
              </a:rPr>
              <a:t>Editorial Design</a:t>
            </a:r>
            <a:endParaRPr lang="en-US" sz="1333" i="1" dirty="0">
              <a:solidFill>
                <a:srgbClr val="1D1D1D"/>
              </a:solidFill>
            </a:endParaRPr>
          </a:p>
        </p:txBody>
      </p:sp>
      <p:sp>
        <p:nvSpPr>
          <p:cNvPr id="667" name="TextBox 666"/>
          <p:cNvSpPr txBox="1"/>
          <p:nvPr/>
        </p:nvSpPr>
        <p:spPr>
          <a:xfrm>
            <a:off x="2499747" y="4482733"/>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68" name="TextBox 667"/>
          <p:cNvSpPr txBox="1"/>
          <p:nvPr/>
        </p:nvSpPr>
        <p:spPr>
          <a:xfrm>
            <a:off x="4483004" y="3458200"/>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Web Developer</a:t>
            </a:r>
            <a:endParaRPr lang="en-US" sz="1333" i="1" dirty="0">
              <a:solidFill>
                <a:srgbClr val="1D1D1D"/>
              </a:solidFill>
            </a:endParaRPr>
          </a:p>
        </p:txBody>
      </p:sp>
      <p:sp>
        <p:nvSpPr>
          <p:cNvPr id="669" name="TextBox 668"/>
          <p:cNvSpPr txBox="1"/>
          <p:nvPr/>
        </p:nvSpPr>
        <p:spPr>
          <a:xfrm>
            <a:off x="5865572" y="2481292"/>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70" name="TextBox 669"/>
          <p:cNvSpPr txBox="1"/>
          <p:nvPr/>
        </p:nvSpPr>
        <p:spPr>
          <a:xfrm>
            <a:off x="4406195" y="5488842"/>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Data Analyst</a:t>
            </a:r>
            <a:endParaRPr lang="en-US" sz="1333" i="1" dirty="0">
              <a:solidFill>
                <a:srgbClr val="1D1D1D"/>
              </a:solidFill>
            </a:endParaRPr>
          </a:p>
        </p:txBody>
      </p:sp>
      <p:sp>
        <p:nvSpPr>
          <p:cNvPr id="671" name="TextBox 670"/>
          <p:cNvSpPr txBox="1"/>
          <p:nvPr/>
        </p:nvSpPr>
        <p:spPr>
          <a:xfrm>
            <a:off x="5865572" y="4482733"/>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72" name="TextBox 671"/>
          <p:cNvSpPr txBox="1"/>
          <p:nvPr/>
        </p:nvSpPr>
        <p:spPr>
          <a:xfrm>
            <a:off x="8169852" y="3458200"/>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Photography</a:t>
            </a:r>
            <a:endParaRPr lang="en-US" sz="1333" i="1" dirty="0">
              <a:solidFill>
                <a:srgbClr val="1D1D1D"/>
              </a:solidFill>
            </a:endParaRPr>
          </a:p>
        </p:txBody>
      </p:sp>
      <p:sp>
        <p:nvSpPr>
          <p:cNvPr id="673" name="TextBox 672"/>
          <p:cNvSpPr txBox="1"/>
          <p:nvPr/>
        </p:nvSpPr>
        <p:spPr>
          <a:xfrm>
            <a:off x="9398801" y="2481292"/>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74" name="TextBox 673"/>
          <p:cNvSpPr txBox="1"/>
          <p:nvPr/>
        </p:nvSpPr>
        <p:spPr>
          <a:xfrm>
            <a:off x="8169852" y="5488842"/>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Copy Writing</a:t>
            </a:r>
            <a:endParaRPr lang="en-US" sz="1333" i="1" dirty="0">
              <a:solidFill>
                <a:srgbClr val="1D1D1D"/>
              </a:solidFill>
            </a:endParaRPr>
          </a:p>
        </p:txBody>
      </p:sp>
      <p:sp>
        <p:nvSpPr>
          <p:cNvPr id="675" name="TextBox 674"/>
          <p:cNvSpPr txBox="1"/>
          <p:nvPr/>
        </p:nvSpPr>
        <p:spPr>
          <a:xfrm>
            <a:off x="9398801" y="4482733"/>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grpSp>
        <p:nvGrpSpPr>
          <p:cNvPr id="676" name="Group 675"/>
          <p:cNvGrpSpPr/>
          <p:nvPr/>
        </p:nvGrpSpPr>
        <p:grpSpPr>
          <a:xfrm>
            <a:off x="8400282" y="2644088"/>
            <a:ext cx="691908" cy="412035"/>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9" name="Group 728"/>
          <p:cNvGrpSpPr/>
          <p:nvPr/>
        </p:nvGrpSpPr>
        <p:grpSpPr>
          <a:xfrm>
            <a:off x="4867051" y="2568169"/>
            <a:ext cx="569384" cy="539355"/>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44" name="Group 1043"/>
          <p:cNvGrpSpPr/>
          <p:nvPr/>
        </p:nvGrpSpPr>
        <p:grpSpPr>
          <a:xfrm>
            <a:off x="1528325" y="2570017"/>
            <a:ext cx="627663" cy="551747"/>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05" name="Group 1104"/>
          <p:cNvGrpSpPr/>
          <p:nvPr/>
        </p:nvGrpSpPr>
        <p:grpSpPr>
          <a:xfrm>
            <a:off x="1578187" y="4610727"/>
            <a:ext cx="524613" cy="501860"/>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50" name="Group 1149"/>
          <p:cNvGrpSpPr/>
          <p:nvPr/>
        </p:nvGrpSpPr>
        <p:grpSpPr>
          <a:xfrm>
            <a:off x="4875336" y="4569045"/>
            <a:ext cx="530016" cy="581409"/>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3" name="Group 1192"/>
          <p:cNvGrpSpPr/>
          <p:nvPr/>
        </p:nvGrpSpPr>
        <p:grpSpPr>
          <a:xfrm>
            <a:off x="8500575" y="4548259"/>
            <a:ext cx="483277" cy="660020"/>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8" name="Rectangle 657"/>
          <p:cNvSpPr/>
          <p:nvPr/>
        </p:nvSpPr>
        <p:spPr>
          <a:xfrm>
            <a:off x="4483005"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08" name="Rectangle 1307"/>
          <p:cNvSpPr/>
          <p:nvPr/>
        </p:nvSpPr>
        <p:spPr>
          <a:xfrm>
            <a:off x="468309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97536" y="971103"/>
            <a:ext cx="2934651" cy="733455"/>
          </a:xfrm>
          <a:prstGeom prst="rect">
            <a:avLst/>
          </a:prstGeom>
          <a:noFill/>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Service</a:t>
            </a:r>
            <a:r>
              <a:rPr lang="en-US" sz="3200" spc="-200" dirty="0">
                <a:solidFill>
                  <a:schemeClr val="bg1"/>
                </a:solidFill>
              </a:rPr>
              <a:t> List</a:t>
            </a:r>
            <a:endParaRPr lang="en-US" sz="3200" dirty="0">
              <a:solidFill>
                <a:schemeClr val="bg1"/>
              </a:solidFill>
            </a:endParaRPr>
          </a:p>
        </p:txBody>
      </p:sp>
    </p:spTree>
    <p:extLst>
      <p:ext uri="{BB962C8B-B14F-4D97-AF65-F5344CB8AC3E}">
        <p14:creationId xmlns:p14="http://schemas.microsoft.com/office/powerpoint/2010/main" val="15495393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1000" fill="hold"/>
                                        <p:tgtEl>
                                          <p:spTgt spid="1308"/>
                                        </p:tgtEl>
                                        <p:attrNameLst>
                                          <p:attrName>ppt_w</p:attrName>
                                        </p:attrNameLst>
                                      </p:cBhvr>
                                      <p:tavLst>
                                        <p:tav tm="0">
                                          <p:val>
                                            <p:strVal val="#ppt_w*0.70"/>
                                          </p:val>
                                        </p:tav>
                                        <p:tav tm="100000">
                                          <p:val>
                                            <p:strVal val="#ppt_w"/>
                                          </p:val>
                                        </p:tav>
                                      </p:tavLst>
                                    </p:anim>
                                    <p:anim calcmode="lin" valueType="num">
                                      <p:cBhvr>
                                        <p:cTn id="8" dur="1000" fill="hold"/>
                                        <p:tgtEl>
                                          <p:spTgt spid="1308"/>
                                        </p:tgtEl>
                                        <p:attrNameLst>
                                          <p:attrName>ppt_h</p:attrName>
                                        </p:attrNameLst>
                                      </p:cBhvr>
                                      <p:tavLst>
                                        <p:tav tm="0">
                                          <p:val>
                                            <p:strVal val="#ppt_h"/>
                                          </p:val>
                                        </p:tav>
                                        <p:tav tm="100000">
                                          <p:val>
                                            <p:strVal val="#ppt_h"/>
                                          </p:val>
                                        </p:tav>
                                      </p:tavLst>
                                    </p:anim>
                                    <p:animEffect transition="in" filter="fade">
                                      <p:cBhvr>
                                        <p:cTn id="9" dur="10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1000" fill="hold"/>
                                        <p:tgtEl>
                                          <p:spTgt spid="658"/>
                                        </p:tgtEl>
                                        <p:attrNameLst>
                                          <p:attrName>ppt_w</p:attrName>
                                        </p:attrNameLst>
                                      </p:cBhvr>
                                      <p:tavLst>
                                        <p:tav tm="0">
                                          <p:val>
                                            <p:strVal val="#ppt_w*0.70"/>
                                          </p:val>
                                        </p:tav>
                                        <p:tav tm="100000">
                                          <p:val>
                                            <p:strVal val="#ppt_w"/>
                                          </p:val>
                                        </p:tav>
                                      </p:tavLst>
                                    </p:anim>
                                    <p:anim calcmode="lin" valueType="num">
                                      <p:cBhvr>
                                        <p:cTn id="13" dur="1000" fill="hold"/>
                                        <p:tgtEl>
                                          <p:spTgt spid="658"/>
                                        </p:tgtEl>
                                        <p:attrNameLst>
                                          <p:attrName>ppt_h</p:attrName>
                                        </p:attrNameLst>
                                      </p:cBhvr>
                                      <p:tavLst>
                                        <p:tav tm="0">
                                          <p:val>
                                            <p:strVal val="#ppt_h"/>
                                          </p:val>
                                        </p:tav>
                                        <p:tav tm="100000">
                                          <p:val>
                                            <p:strVal val="#ppt_h"/>
                                          </p:val>
                                        </p:tav>
                                      </p:tavLst>
                                    </p:anim>
                                    <p:animEffect transition="in" filter="fade">
                                      <p:cBhvr>
                                        <p:cTn id="14" dur="1000"/>
                                        <p:tgtEl>
                                          <p:spTgt spid="65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1000"/>
                                        <p:tgtEl>
                                          <p:spTgt spid="665"/>
                                        </p:tgtEl>
                                      </p:cBhvr>
                                    </p:animEffect>
                                    <p:anim calcmode="lin" valueType="num">
                                      <p:cBhvr>
                                        <p:cTn id="40" dur="1000" fill="hold"/>
                                        <p:tgtEl>
                                          <p:spTgt spid="665"/>
                                        </p:tgtEl>
                                        <p:attrNameLst>
                                          <p:attrName>ppt_x</p:attrName>
                                        </p:attrNameLst>
                                      </p:cBhvr>
                                      <p:tavLst>
                                        <p:tav tm="0">
                                          <p:val>
                                            <p:strVal val="#ppt_x"/>
                                          </p:val>
                                        </p:tav>
                                        <p:tav tm="100000">
                                          <p:val>
                                            <p:strVal val="#ppt_x"/>
                                          </p:val>
                                        </p:tav>
                                      </p:tavLst>
                                    </p:anim>
                                    <p:anim calcmode="lin" valueType="num">
                                      <p:cBhvr>
                                        <p:cTn id="41" dur="10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4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1000"/>
                                        <p:tgtEl>
                                          <p:spTgt spid="667"/>
                                        </p:tgtEl>
                                      </p:cBhvr>
                                    </p:animEffect>
                                    <p:anim calcmode="lin" valueType="num">
                                      <p:cBhvr>
                                        <p:cTn id="59" dur="1000" fill="hold"/>
                                        <p:tgtEl>
                                          <p:spTgt spid="667"/>
                                        </p:tgtEl>
                                        <p:attrNameLst>
                                          <p:attrName>ppt_x</p:attrName>
                                        </p:attrNameLst>
                                      </p:cBhvr>
                                      <p:tavLst>
                                        <p:tav tm="0">
                                          <p:val>
                                            <p:strVal val="#ppt_x"/>
                                          </p:val>
                                        </p:tav>
                                        <p:tav tm="100000">
                                          <p:val>
                                            <p:strVal val="#ppt_x"/>
                                          </p:val>
                                        </p:tav>
                                      </p:tavLst>
                                    </p:anim>
                                    <p:anim calcmode="lin" valueType="num">
                                      <p:cBhvr>
                                        <p:cTn id="60" dur="10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65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1000"/>
                                        <p:tgtEl>
                                          <p:spTgt spid="669"/>
                                        </p:tgtEl>
                                      </p:cBhvr>
                                    </p:animEffect>
                                    <p:anim calcmode="lin" valueType="num">
                                      <p:cBhvr>
                                        <p:cTn id="78" dur="1000" fill="hold"/>
                                        <p:tgtEl>
                                          <p:spTgt spid="669"/>
                                        </p:tgtEl>
                                        <p:attrNameLst>
                                          <p:attrName>ppt_x</p:attrName>
                                        </p:attrNameLst>
                                      </p:cBhvr>
                                      <p:tavLst>
                                        <p:tav tm="0">
                                          <p:val>
                                            <p:strVal val="#ppt_x"/>
                                          </p:val>
                                        </p:tav>
                                        <p:tav tm="100000">
                                          <p:val>
                                            <p:strVal val="#ppt_x"/>
                                          </p:val>
                                        </p:tav>
                                      </p:tavLst>
                                    </p:anim>
                                    <p:anim calcmode="lin" valueType="num">
                                      <p:cBhvr>
                                        <p:cTn id="79" dur="10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8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1000"/>
                                        <p:tgtEl>
                                          <p:spTgt spid="671"/>
                                        </p:tgtEl>
                                      </p:cBhvr>
                                    </p:animEffect>
                                    <p:anim calcmode="lin" valueType="num">
                                      <p:cBhvr>
                                        <p:cTn id="97" dur="1000" fill="hold"/>
                                        <p:tgtEl>
                                          <p:spTgt spid="671"/>
                                        </p:tgtEl>
                                        <p:attrNameLst>
                                          <p:attrName>ppt_x</p:attrName>
                                        </p:attrNameLst>
                                      </p:cBhvr>
                                      <p:tavLst>
                                        <p:tav tm="0">
                                          <p:val>
                                            <p:strVal val="#ppt_x"/>
                                          </p:val>
                                        </p:tav>
                                        <p:tav tm="100000">
                                          <p:val>
                                            <p:strVal val="#ppt_x"/>
                                          </p:val>
                                        </p:tav>
                                      </p:tavLst>
                                    </p:anim>
                                    <p:anim calcmode="lin" valueType="num">
                                      <p:cBhvr>
                                        <p:cTn id="98" dur="10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100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105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1000"/>
                                        <p:tgtEl>
                                          <p:spTgt spid="673"/>
                                        </p:tgtEl>
                                      </p:cBhvr>
                                    </p:animEffect>
                                    <p:anim calcmode="lin" valueType="num">
                                      <p:cBhvr>
                                        <p:cTn id="116" dur="1000" fill="hold"/>
                                        <p:tgtEl>
                                          <p:spTgt spid="673"/>
                                        </p:tgtEl>
                                        <p:attrNameLst>
                                          <p:attrName>ppt_x</p:attrName>
                                        </p:attrNameLst>
                                      </p:cBhvr>
                                      <p:tavLst>
                                        <p:tav tm="0">
                                          <p:val>
                                            <p:strVal val="#ppt_x"/>
                                          </p:val>
                                        </p:tav>
                                        <p:tav tm="100000">
                                          <p:val>
                                            <p:strVal val="#ppt_x"/>
                                          </p:val>
                                        </p:tav>
                                      </p:tavLst>
                                    </p:anim>
                                    <p:anim calcmode="lin" valueType="num">
                                      <p:cBhvr>
                                        <p:cTn id="117" dur="10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12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12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3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1000"/>
                                        <p:tgtEl>
                                          <p:spTgt spid="675"/>
                                        </p:tgtEl>
                                      </p:cBhvr>
                                    </p:animEffect>
                                    <p:anim calcmode="lin" valueType="num">
                                      <p:cBhvr>
                                        <p:cTn id="135" dur="1000" fill="hold"/>
                                        <p:tgtEl>
                                          <p:spTgt spid="675"/>
                                        </p:tgtEl>
                                        <p:attrNameLst>
                                          <p:attrName>ppt_x</p:attrName>
                                        </p:attrNameLst>
                                      </p:cBhvr>
                                      <p:tavLst>
                                        <p:tav tm="0">
                                          <p:val>
                                            <p:strVal val="#ppt_x"/>
                                          </p:val>
                                        </p:tav>
                                        <p:tav tm="100000">
                                          <p:val>
                                            <p:strVal val="#ppt_x"/>
                                          </p:val>
                                        </p:tav>
                                      </p:tavLst>
                                    </p:anim>
                                    <p:anim calcmode="lin" valueType="num">
                                      <p:cBhvr>
                                        <p:cTn id="136" dur="10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6" name="Rectangle 655"/>
          <p:cNvSpPr/>
          <p:nvPr/>
        </p:nvSpPr>
        <p:spPr>
          <a:xfrm>
            <a:off x="1333824" y="2353672"/>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9" name="Rectangle 658"/>
          <p:cNvSpPr/>
          <p:nvPr/>
        </p:nvSpPr>
        <p:spPr>
          <a:xfrm>
            <a:off x="1333824" y="4350714"/>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0" name="Rectangle 659"/>
          <p:cNvSpPr/>
          <p:nvPr/>
        </p:nvSpPr>
        <p:spPr>
          <a:xfrm>
            <a:off x="4636625" y="2353672"/>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1" name="Rectangle 660"/>
          <p:cNvSpPr/>
          <p:nvPr/>
        </p:nvSpPr>
        <p:spPr>
          <a:xfrm>
            <a:off x="4636625" y="4350714"/>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2" name="Rectangle 661"/>
          <p:cNvSpPr/>
          <p:nvPr/>
        </p:nvSpPr>
        <p:spPr>
          <a:xfrm>
            <a:off x="8246664" y="2353672"/>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3" name="Rectangle 662"/>
          <p:cNvSpPr/>
          <p:nvPr/>
        </p:nvSpPr>
        <p:spPr>
          <a:xfrm>
            <a:off x="8246664" y="4350714"/>
            <a:ext cx="998521" cy="99852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64" name="TextBox 663"/>
          <p:cNvSpPr txBox="1"/>
          <p:nvPr/>
        </p:nvSpPr>
        <p:spPr>
          <a:xfrm>
            <a:off x="1103393" y="3458200"/>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Digital Imaging</a:t>
            </a:r>
            <a:endParaRPr lang="en-US" sz="1333" i="1" dirty="0">
              <a:solidFill>
                <a:srgbClr val="1D1D1D"/>
              </a:solidFill>
            </a:endParaRPr>
          </a:p>
        </p:txBody>
      </p:sp>
      <p:sp>
        <p:nvSpPr>
          <p:cNvPr id="665" name="TextBox 664"/>
          <p:cNvSpPr txBox="1"/>
          <p:nvPr/>
        </p:nvSpPr>
        <p:spPr>
          <a:xfrm>
            <a:off x="2499747" y="2481292"/>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66" name="TextBox 665"/>
          <p:cNvSpPr txBox="1"/>
          <p:nvPr/>
        </p:nvSpPr>
        <p:spPr>
          <a:xfrm>
            <a:off x="1103393" y="5488842"/>
            <a:ext cx="1536187" cy="400046"/>
          </a:xfrm>
          <a:prstGeom prst="rect">
            <a:avLst/>
          </a:prstGeom>
          <a:noFill/>
        </p:spPr>
        <p:txBody>
          <a:bodyPr wrap="square" rtlCol="0">
            <a:spAutoFit/>
          </a:bodyPr>
          <a:lstStyle/>
          <a:p>
            <a:pPr algn="ctr">
              <a:lnSpc>
                <a:spcPct val="150000"/>
              </a:lnSpc>
            </a:pPr>
            <a:r>
              <a:rPr lang="en-US" sz="1333" i="1" dirty="0">
                <a:solidFill>
                  <a:srgbClr val="1D1D1D"/>
                </a:solidFill>
              </a:rPr>
              <a:t>Editorial Design</a:t>
            </a:r>
            <a:endParaRPr lang="en-US" sz="1333" i="1" dirty="0">
              <a:solidFill>
                <a:srgbClr val="1D1D1D"/>
              </a:solidFill>
            </a:endParaRPr>
          </a:p>
        </p:txBody>
      </p:sp>
      <p:sp>
        <p:nvSpPr>
          <p:cNvPr id="667" name="TextBox 666"/>
          <p:cNvSpPr txBox="1"/>
          <p:nvPr/>
        </p:nvSpPr>
        <p:spPr>
          <a:xfrm>
            <a:off x="2499747" y="4482733"/>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68" name="TextBox 667"/>
          <p:cNvSpPr txBox="1"/>
          <p:nvPr/>
        </p:nvSpPr>
        <p:spPr>
          <a:xfrm>
            <a:off x="4483004" y="3458200"/>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Web Developer</a:t>
            </a:r>
            <a:endParaRPr lang="en-US" sz="1333" i="1" dirty="0">
              <a:solidFill>
                <a:srgbClr val="1D1D1D"/>
              </a:solidFill>
            </a:endParaRPr>
          </a:p>
        </p:txBody>
      </p:sp>
      <p:sp>
        <p:nvSpPr>
          <p:cNvPr id="669" name="TextBox 668"/>
          <p:cNvSpPr txBox="1"/>
          <p:nvPr/>
        </p:nvSpPr>
        <p:spPr>
          <a:xfrm>
            <a:off x="5865572" y="2481292"/>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70" name="TextBox 669"/>
          <p:cNvSpPr txBox="1"/>
          <p:nvPr/>
        </p:nvSpPr>
        <p:spPr>
          <a:xfrm>
            <a:off x="4406195" y="5488842"/>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Data Analyst</a:t>
            </a:r>
            <a:endParaRPr lang="en-US" sz="1333" i="1" dirty="0">
              <a:solidFill>
                <a:srgbClr val="1D1D1D"/>
              </a:solidFill>
            </a:endParaRPr>
          </a:p>
        </p:txBody>
      </p:sp>
      <p:sp>
        <p:nvSpPr>
          <p:cNvPr id="671" name="TextBox 670"/>
          <p:cNvSpPr txBox="1"/>
          <p:nvPr/>
        </p:nvSpPr>
        <p:spPr>
          <a:xfrm>
            <a:off x="5865572" y="4482733"/>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72" name="TextBox 671"/>
          <p:cNvSpPr txBox="1"/>
          <p:nvPr/>
        </p:nvSpPr>
        <p:spPr>
          <a:xfrm>
            <a:off x="8169852" y="3458200"/>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Photography</a:t>
            </a:r>
            <a:endParaRPr lang="en-US" sz="1333" i="1" dirty="0">
              <a:solidFill>
                <a:srgbClr val="1D1D1D"/>
              </a:solidFill>
            </a:endParaRPr>
          </a:p>
        </p:txBody>
      </p:sp>
      <p:sp>
        <p:nvSpPr>
          <p:cNvPr id="673" name="TextBox 672"/>
          <p:cNvSpPr txBox="1"/>
          <p:nvPr/>
        </p:nvSpPr>
        <p:spPr>
          <a:xfrm>
            <a:off x="9398801" y="2481292"/>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sp>
        <p:nvSpPr>
          <p:cNvPr id="674" name="TextBox 673"/>
          <p:cNvSpPr txBox="1"/>
          <p:nvPr/>
        </p:nvSpPr>
        <p:spPr>
          <a:xfrm>
            <a:off x="8169852" y="5488842"/>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Copy Writing</a:t>
            </a:r>
            <a:endParaRPr lang="en-US" sz="1333" i="1" dirty="0">
              <a:solidFill>
                <a:srgbClr val="1D1D1D"/>
              </a:solidFill>
            </a:endParaRPr>
          </a:p>
        </p:txBody>
      </p:sp>
      <p:sp>
        <p:nvSpPr>
          <p:cNvPr id="675" name="TextBox 674"/>
          <p:cNvSpPr txBox="1"/>
          <p:nvPr/>
        </p:nvSpPr>
        <p:spPr>
          <a:xfrm>
            <a:off x="9398801" y="4482733"/>
            <a:ext cx="1536187" cy="592470"/>
          </a:xfrm>
          <a:prstGeom prst="rect">
            <a:avLst/>
          </a:prstGeom>
          <a:noFill/>
        </p:spPr>
        <p:txBody>
          <a:bodyPr wrap="square" rtlCol="0">
            <a:spAutoFit/>
          </a:bodyPr>
          <a:lstStyle/>
          <a:p>
            <a:pPr>
              <a:lnSpc>
                <a:spcPts val="1280"/>
              </a:lnSpc>
            </a:pPr>
            <a:r>
              <a:rPr lang="en-US" sz="1067" dirty="0">
                <a:solidFill>
                  <a:schemeClr val="bg1">
                    <a:lumMod val="50000"/>
                  </a:schemeClr>
                </a:solidFill>
              </a:rPr>
              <a:t>Moon over Parma, bring my love to me tonight.</a:t>
            </a:r>
            <a:endParaRPr lang="en-US" sz="1067" dirty="0">
              <a:solidFill>
                <a:schemeClr val="bg1">
                  <a:lumMod val="50000"/>
                </a:schemeClr>
              </a:solidFill>
            </a:endParaRPr>
          </a:p>
        </p:txBody>
      </p:sp>
      <p:grpSp>
        <p:nvGrpSpPr>
          <p:cNvPr id="676" name="Group 675"/>
          <p:cNvGrpSpPr/>
          <p:nvPr/>
        </p:nvGrpSpPr>
        <p:grpSpPr>
          <a:xfrm>
            <a:off x="8400282" y="2644088"/>
            <a:ext cx="691908" cy="412035"/>
            <a:chOff x="3668713" y="2909888"/>
            <a:chExt cx="706438" cy="420688"/>
          </a:xfrm>
        </p:grpSpPr>
        <p:sp>
          <p:nvSpPr>
            <p:cNvPr id="677" name="Rectangle 351"/>
            <p:cNvSpPr>
              <a:spLocks noChangeArrowheads="1"/>
            </p:cNvSpPr>
            <p:nvPr/>
          </p:nvSpPr>
          <p:spPr bwMode="auto">
            <a:xfrm>
              <a:off x="4221163" y="2936876"/>
              <a:ext cx="100013" cy="39688"/>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8" name="Rectangle 352"/>
            <p:cNvSpPr>
              <a:spLocks noChangeArrowheads="1"/>
            </p:cNvSpPr>
            <p:nvPr/>
          </p:nvSpPr>
          <p:spPr bwMode="auto">
            <a:xfrm>
              <a:off x="3776663" y="2909888"/>
              <a:ext cx="73025"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9" name="Rectangle 353"/>
            <p:cNvSpPr>
              <a:spLocks noChangeArrowheads="1"/>
            </p:cNvSpPr>
            <p:nvPr/>
          </p:nvSpPr>
          <p:spPr bwMode="auto">
            <a:xfrm>
              <a:off x="3873501" y="2922588"/>
              <a:ext cx="74613" cy="30163"/>
            </a:xfrm>
            <a:prstGeom prst="rect">
              <a:avLst/>
            </a:prstGeom>
            <a:solidFill>
              <a:srgbClr val="BDBA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0" name="Freeform 354"/>
            <p:cNvSpPr>
              <a:spLocks/>
            </p:cNvSpPr>
            <p:nvPr/>
          </p:nvSpPr>
          <p:spPr bwMode="auto">
            <a:xfrm>
              <a:off x="3729038" y="2936876"/>
              <a:ext cx="592138" cy="393700"/>
            </a:xfrm>
            <a:custGeom>
              <a:avLst/>
              <a:gdLst>
                <a:gd name="T0" fmla="*/ 474 w 551"/>
                <a:gd name="T1" fmla="*/ 37 h 367"/>
                <a:gd name="T2" fmla="*/ 474 w 551"/>
                <a:gd name="T3" fmla="*/ 16 h 367"/>
                <a:gd name="T4" fmla="*/ 459 w 551"/>
                <a:gd name="T5" fmla="*/ 0 h 367"/>
                <a:gd name="T6" fmla="*/ 16 w 551"/>
                <a:gd name="T7" fmla="*/ 0 h 367"/>
                <a:gd name="T8" fmla="*/ 0 w 551"/>
                <a:gd name="T9" fmla="*/ 16 h 367"/>
                <a:gd name="T10" fmla="*/ 0 w 551"/>
                <a:gd name="T11" fmla="*/ 357 h 367"/>
                <a:gd name="T12" fmla="*/ 10 w 551"/>
                <a:gd name="T13" fmla="*/ 367 h 367"/>
                <a:gd name="T14" fmla="*/ 541 w 551"/>
                <a:gd name="T15" fmla="*/ 367 h 367"/>
                <a:gd name="T16" fmla="*/ 551 w 551"/>
                <a:gd name="T17" fmla="*/ 357 h 367"/>
                <a:gd name="T18" fmla="*/ 551 w 551"/>
                <a:gd name="T19" fmla="*/ 37 h 367"/>
                <a:gd name="T20" fmla="*/ 474 w 551"/>
                <a:gd name="T21" fmla="*/ 3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1" h="367">
                  <a:moveTo>
                    <a:pt x="474" y="37"/>
                  </a:moveTo>
                  <a:cubicBezTo>
                    <a:pt x="474" y="16"/>
                    <a:pt x="474" y="16"/>
                    <a:pt x="474" y="16"/>
                  </a:cubicBezTo>
                  <a:cubicBezTo>
                    <a:pt x="474" y="7"/>
                    <a:pt x="467" y="0"/>
                    <a:pt x="459" y="0"/>
                  </a:cubicBezTo>
                  <a:cubicBezTo>
                    <a:pt x="16" y="0"/>
                    <a:pt x="16" y="0"/>
                    <a:pt x="16" y="0"/>
                  </a:cubicBezTo>
                  <a:cubicBezTo>
                    <a:pt x="7" y="0"/>
                    <a:pt x="0" y="7"/>
                    <a:pt x="0" y="16"/>
                  </a:cubicBezTo>
                  <a:cubicBezTo>
                    <a:pt x="0" y="357"/>
                    <a:pt x="0" y="357"/>
                    <a:pt x="0" y="357"/>
                  </a:cubicBezTo>
                  <a:cubicBezTo>
                    <a:pt x="0" y="363"/>
                    <a:pt x="4" y="367"/>
                    <a:pt x="10" y="367"/>
                  </a:cubicBezTo>
                  <a:cubicBezTo>
                    <a:pt x="541" y="367"/>
                    <a:pt x="541" y="367"/>
                    <a:pt x="541" y="367"/>
                  </a:cubicBezTo>
                  <a:cubicBezTo>
                    <a:pt x="546" y="367"/>
                    <a:pt x="551" y="363"/>
                    <a:pt x="551" y="357"/>
                  </a:cubicBezTo>
                  <a:cubicBezTo>
                    <a:pt x="551" y="37"/>
                    <a:pt x="551" y="37"/>
                    <a:pt x="551" y="37"/>
                  </a:cubicBezTo>
                  <a:cubicBezTo>
                    <a:pt x="474" y="37"/>
                    <a:pt x="474" y="37"/>
                    <a:pt x="474" y="37"/>
                  </a:cubicBezTo>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1" name="Freeform 355"/>
            <p:cNvSpPr>
              <a:spLocks noEditPoints="1"/>
            </p:cNvSpPr>
            <p:nvPr/>
          </p:nvSpPr>
          <p:spPr bwMode="auto">
            <a:xfrm>
              <a:off x="4310063" y="2976563"/>
              <a:ext cx="65088" cy="85725"/>
            </a:xfrm>
            <a:custGeom>
              <a:avLst/>
              <a:gdLst>
                <a:gd name="T0" fmla="*/ 37 w 61"/>
                <a:gd name="T1" fmla="*/ 0 h 80"/>
                <a:gd name="T2" fmla="*/ 0 w 61"/>
                <a:gd name="T3" fmla="*/ 0 h 80"/>
                <a:gd name="T4" fmla="*/ 0 w 61"/>
                <a:gd name="T5" fmla="*/ 80 h 80"/>
                <a:gd name="T6" fmla="*/ 50 w 61"/>
                <a:gd name="T7" fmla="*/ 30 h 80"/>
                <a:gd name="T8" fmla="*/ 37 w 61"/>
                <a:gd name="T9" fmla="*/ 0 h 80"/>
                <a:gd name="T10" fmla="*/ 35 w 61"/>
                <a:gd name="T11" fmla="*/ 27 h 80"/>
                <a:gd name="T12" fmla="*/ 26 w 61"/>
                <a:gd name="T13" fmla="*/ 18 h 80"/>
                <a:gd name="T14" fmla="*/ 35 w 61"/>
                <a:gd name="T15" fmla="*/ 8 h 80"/>
                <a:gd name="T16" fmla="*/ 45 w 61"/>
                <a:gd name="T17" fmla="*/ 18 h 80"/>
                <a:gd name="T18" fmla="*/ 35 w 61"/>
                <a:gd name="T19" fmla="*/ 2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0">
                  <a:moveTo>
                    <a:pt x="37" y="0"/>
                  </a:moveTo>
                  <a:cubicBezTo>
                    <a:pt x="0" y="0"/>
                    <a:pt x="0" y="0"/>
                    <a:pt x="0" y="0"/>
                  </a:cubicBezTo>
                  <a:cubicBezTo>
                    <a:pt x="0" y="80"/>
                    <a:pt x="0" y="80"/>
                    <a:pt x="0" y="80"/>
                  </a:cubicBezTo>
                  <a:cubicBezTo>
                    <a:pt x="50" y="30"/>
                    <a:pt x="50" y="30"/>
                    <a:pt x="50" y="30"/>
                  </a:cubicBezTo>
                  <a:cubicBezTo>
                    <a:pt x="61" y="19"/>
                    <a:pt x="53" y="0"/>
                    <a:pt x="37" y="0"/>
                  </a:cubicBezTo>
                  <a:close/>
                  <a:moveTo>
                    <a:pt x="35" y="27"/>
                  </a:moveTo>
                  <a:cubicBezTo>
                    <a:pt x="30" y="27"/>
                    <a:pt x="26" y="23"/>
                    <a:pt x="26" y="18"/>
                  </a:cubicBezTo>
                  <a:cubicBezTo>
                    <a:pt x="26" y="12"/>
                    <a:pt x="30" y="8"/>
                    <a:pt x="35" y="8"/>
                  </a:cubicBezTo>
                  <a:cubicBezTo>
                    <a:pt x="41" y="8"/>
                    <a:pt x="45" y="12"/>
                    <a:pt x="45" y="18"/>
                  </a:cubicBezTo>
                  <a:cubicBezTo>
                    <a:pt x="45" y="23"/>
                    <a:pt x="41" y="27"/>
                    <a:pt x="35" y="27"/>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2" name="Freeform 356"/>
            <p:cNvSpPr>
              <a:spLocks noEditPoints="1"/>
            </p:cNvSpPr>
            <p:nvPr/>
          </p:nvSpPr>
          <p:spPr bwMode="auto">
            <a:xfrm>
              <a:off x="3668713" y="2976563"/>
              <a:ext cx="66675" cy="85725"/>
            </a:xfrm>
            <a:custGeom>
              <a:avLst/>
              <a:gdLst>
                <a:gd name="T0" fmla="*/ 12 w 62"/>
                <a:gd name="T1" fmla="*/ 30 h 80"/>
                <a:gd name="T2" fmla="*/ 62 w 62"/>
                <a:gd name="T3" fmla="*/ 80 h 80"/>
                <a:gd name="T4" fmla="*/ 61 w 62"/>
                <a:gd name="T5" fmla="*/ 0 h 80"/>
                <a:gd name="T6" fmla="*/ 25 w 62"/>
                <a:gd name="T7" fmla="*/ 0 h 80"/>
                <a:gd name="T8" fmla="*/ 12 w 62"/>
                <a:gd name="T9" fmla="*/ 30 h 80"/>
                <a:gd name="T10" fmla="*/ 16 w 62"/>
                <a:gd name="T11" fmla="*/ 18 h 80"/>
                <a:gd name="T12" fmla="*/ 26 w 62"/>
                <a:gd name="T13" fmla="*/ 8 h 80"/>
                <a:gd name="T14" fmla="*/ 36 w 62"/>
                <a:gd name="T15" fmla="*/ 18 h 80"/>
                <a:gd name="T16" fmla="*/ 26 w 62"/>
                <a:gd name="T17" fmla="*/ 27 h 80"/>
                <a:gd name="T18" fmla="*/ 16 w 62"/>
                <a:gd name="T1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80">
                  <a:moveTo>
                    <a:pt x="12" y="30"/>
                  </a:moveTo>
                  <a:cubicBezTo>
                    <a:pt x="62" y="80"/>
                    <a:pt x="62" y="80"/>
                    <a:pt x="62" y="80"/>
                  </a:cubicBezTo>
                  <a:cubicBezTo>
                    <a:pt x="61" y="0"/>
                    <a:pt x="61" y="0"/>
                    <a:pt x="61" y="0"/>
                  </a:cubicBezTo>
                  <a:cubicBezTo>
                    <a:pt x="25" y="0"/>
                    <a:pt x="25" y="0"/>
                    <a:pt x="25" y="0"/>
                  </a:cubicBezTo>
                  <a:cubicBezTo>
                    <a:pt x="9" y="0"/>
                    <a:pt x="0" y="19"/>
                    <a:pt x="12" y="30"/>
                  </a:cubicBezTo>
                  <a:close/>
                  <a:moveTo>
                    <a:pt x="16" y="18"/>
                  </a:moveTo>
                  <a:cubicBezTo>
                    <a:pt x="16" y="12"/>
                    <a:pt x="21" y="8"/>
                    <a:pt x="26" y="8"/>
                  </a:cubicBezTo>
                  <a:cubicBezTo>
                    <a:pt x="32" y="8"/>
                    <a:pt x="36" y="12"/>
                    <a:pt x="36" y="18"/>
                  </a:cubicBezTo>
                  <a:cubicBezTo>
                    <a:pt x="36" y="23"/>
                    <a:pt x="32" y="27"/>
                    <a:pt x="26" y="27"/>
                  </a:cubicBezTo>
                  <a:cubicBezTo>
                    <a:pt x="21" y="27"/>
                    <a:pt x="16" y="23"/>
                    <a:pt x="16" y="18"/>
                  </a:cubicBez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3" name="Freeform 357"/>
            <p:cNvSpPr>
              <a:spLocks/>
            </p:cNvSpPr>
            <p:nvPr/>
          </p:nvSpPr>
          <p:spPr bwMode="auto">
            <a:xfrm>
              <a:off x="3713163" y="3006726"/>
              <a:ext cx="211138" cy="304800"/>
            </a:xfrm>
            <a:custGeom>
              <a:avLst/>
              <a:gdLst>
                <a:gd name="T0" fmla="*/ 175 w 197"/>
                <a:gd name="T1" fmla="*/ 284 h 284"/>
                <a:gd name="T2" fmla="*/ 19 w 197"/>
                <a:gd name="T3" fmla="*/ 284 h 284"/>
                <a:gd name="T4" fmla="*/ 0 w 197"/>
                <a:gd name="T5" fmla="*/ 265 h 284"/>
                <a:gd name="T6" fmla="*/ 0 w 197"/>
                <a:gd name="T7" fmla="*/ 19 h 284"/>
                <a:gd name="T8" fmla="*/ 19 w 197"/>
                <a:gd name="T9" fmla="*/ 0 h 284"/>
                <a:gd name="T10" fmla="*/ 175 w 197"/>
                <a:gd name="T11" fmla="*/ 0 h 284"/>
                <a:gd name="T12" fmla="*/ 197 w 197"/>
                <a:gd name="T13" fmla="*/ 22 h 284"/>
                <a:gd name="T14" fmla="*/ 197 w 197"/>
                <a:gd name="T15" fmla="*/ 262 h 284"/>
                <a:gd name="T16" fmla="*/ 175 w 197"/>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84">
                  <a:moveTo>
                    <a:pt x="175" y="284"/>
                  </a:moveTo>
                  <a:cubicBezTo>
                    <a:pt x="19" y="284"/>
                    <a:pt x="19" y="284"/>
                    <a:pt x="19" y="284"/>
                  </a:cubicBezTo>
                  <a:cubicBezTo>
                    <a:pt x="8" y="284"/>
                    <a:pt x="0" y="275"/>
                    <a:pt x="0" y="265"/>
                  </a:cubicBezTo>
                  <a:cubicBezTo>
                    <a:pt x="0" y="19"/>
                    <a:pt x="0" y="19"/>
                    <a:pt x="0" y="19"/>
                  </a:cubicBezTo>
                  <a:cubicBezTo>
                    <a:pt x="0" y="8"/>
                    <a:pt x="8" y="0"/>
                    <a:pt x="19" y="0"/>
                  </a:cubicBezTo>
                  <a:cubicBezTo>
                    <a:pt x="175" y="0"/>
                    <a:pt x="175" y="0"/>
                    <a:pt x="175" y="0"/>
                  </a:cubicBezTo>
                  <a:cubicBezTo>
                    <a:pt x="187" y="0"/>
                    <a:pt x="197" y="10"/>
                    <a:pt x="197" y="22"/>
                  </a:cubicBezTo>
                  <a:cubicBezTo>
                    <a:pt x="197" y="262"/>
                    <a:pt x="197" y="262"/>
                    <a:pt x="197" y="262"/>
                  </a:cubicBezTo>
                  <a:cubicBezTo>
                    <a:pt x="197" y="274"/>
                    <a:pt x="187" y="284"/>
                    <a:pt x="175"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4" name="Freeform 358"/>
            <p:cNvSpPr>
              <a:spLocks/>
            </p:cNvSpPr>
            <p:nvPr/>
          </p:nvSpPr>
          <p:spPr bwMode="auto">
            <a:xfrm>
              <a:off x="4121151" y="3006726"/>
              <a:ext cx="211138" cy="304800"/>
            </a:xfrm>
            <a:custGeom>
              <a:avLst/>
              <a:gdLst>
                <a:gd name="T0" fmla="*/ 177 w 196"/>
                <a:gd name="T1" fmla="*/ 284 h 284"/>
                <a:gd name="T2" fmla="*/ 21 w 196"/>
                <a:gd name="T3" fmla="*/ 284 h 284"/>
                <a:gd name="T4" fmla="*/ 0 w 196"/>
                <a:gd name="T5" fmla="*/ 262 h 284"/>
                <a:gd name="T6" fmla="*/ 0 w 196"/>
                <a:gd name="T7" fmla="*/ 22 h 284"/>
                <a:gd name="T8" fmla="*/ 21 w 196"/>
                <a:gd name="T9" fmla="*/ 0 h 284"/>
                <a:gd name="T10" fmla="*/ 177 w 196"/>
                <a:gd name="T11" fmla="*/ 0 h 284"/>
                <a:gd name="T12" fmla="*/ 196 w 196"/>
                <a:gd name="T13" fmla="*/ 19 h 284"/>
                <a:gd name="T14" fmla="*/ 196 w 196"/>
                <a:gd name="T15" fmla="*/ 265 h 284"/>
                <a:gd name="T16" fmla="*/ 177 w 196"/>
                <a:gd name="T17"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284">
                  <a:moveTo>
                    <a:pt x="177" y="284"/>
                  </a:moveTo>
                  <a:cubicBezTo>
                    <a:pt x="21" y="284"/>
                    <a:pt x="21" y="284"/>
                    <a:pt x="21" y="284"/>
                  </a:cubicBezTo>
                  <a:cubicBezTo>
                    <a:pt x="9" y="284"/>
                    <a:pt x="0" y="274"/>
                    <a:pt x="0" y="262"/>
                  </a:cubicBezTo>
                  <a:cubicBezTo>
                    <a:pt x="0" y="22"/>
                    <a:pt x="0" y="22"/>
                    <a:pt x="0" y="22"/>
                  </a:cubicBezTo>
                  <a:cubicBezTo>
                    <a:pt x="0" y="10"/>
                    <a:pt x="9" y="0"/>
                    <a:pt x="21" y="0"/>
                  </a:cubicBezTo>
                  <a:cubicBezTo>
                    <a:pt x="177" y="0"/>
                    <a:pt x="177" y="0"/>
                    <a:pt x="177" y="0"/>
                  </a:cubicBezTo>
                  <a:cubicBezTo>
                    <a:pt x="188" y="0"/>
                    <a:pt x="196" y="8"/>
                    <a:pt x="196" y="19"/>
                  </a:cubicBezTo>
                  <a:cubicBezTo>
                    <a:pt x="196" y="265"/>
                    <a:pt x="196" y="265"/>
                    <a:pt x="196" y="265"/>
                  </a:cubicBezTo>
                  <a:cubicBezTo>
                    <a:pt x="196" y="275"/>
                    <a:pt x="188" y="284"/>
                    <a:pt x="177" y="284"/>
                  </a:cubicBezTo>
                </a:path>
              </a:pathLst>
            </a:custGeom>
            <a:solidFill>
              <a:srgbClr val="F690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5" name="Oval 359"/>
            <p:cNvSpPr>
              <a:spLocks noChangeArrowheads="1"/>
            </p:cNvSpPr>
            <p:nvPr/>
          </p:nvSpPr>
          <p:spPr bwMode="auto">
            <a:xfrm>
              <a:off x="3884613" y="3028951"/>
              <a:ext cx="274638" cy="274638"/>
            </a:xfrm>
            <a:prstGeom prst="ellipse">
              <a:avLst/>
            </a:pr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6" name="Oval 360"/>
            <p:cNvSpPr>
              <a:spLocks noChangeArrowheads="1"/>
            </p:cNvSpPr>
            <p:nvPr/>
          </p:nvSpPr>
          <p:spPr bwMode="auto">
            <a:xfrm>
              <a:off x="3894138" y="3038476"/>
              <a:ext cx="255588" cy="255588"/>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7" name="Oval 361"/>
            <p:cNvSpPr>
              <a:spLocks noChangeArrowheads="1"/>
            </p:cNvSpPr>
            <p:nvPr/>
          </p:nvSpPr>
          <p:spPr bwMode="auto">
            <a:xfrm>
              <a:off x="3924301" y="3068638"/>
              <a:ext cx="196850" cy="196850"/>
            </a:xfrm>
            <a:prstGeom prst="ellipse">
              <a:avLst/>
            </a:pr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8" name="Oval 362"/>
            <p:cNvSpPr>
              <a:spLocks noChangeArrowheads="1"/>
            </p:cNvSpPr>
            <p:nvPr/>
          </p:nvSpPr>
          <p:spPr bwMode="auto">
            <a:xfrm>
              <a:off x="3984626" y="3128963"/>
              <a:ext cx="76200" cy="74613"/>
            </a:xfrm>
            <a:prstGeom prst="ellipse">
              <a:avLst/>
            </a:pr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9" name="Oval 363"/>
            <p:cNvSpPr>
              <a:spLocks noChangeArrowheads="1"/>
            </p:cNvSpPr>
            <p:nvPr/>
          </p:nvSpPr>
          <p:spPr bwMode="auto">
            <a:xfrm>
              <a:off x="4014788" y="3159126"/>
              <a:ext cx="15875" cy="158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0" name="Freeform 364"/>
            <p:cNvSpPr>
              <a:spLocks/>
            </p:cNvSpPr>
            <p:nvPr/>
          </p:nvSpPr>
          <p:spPr bwMode="auto">
            <a:xfrm>
              <a:off x="4022726" y="3167063"/>
              <a:ext cx="98425" cy="98425"/>
            </a:xfrm>
            <a:custGeom>
              <a:avLst/>
              <a:gdLst>
                <a:gd name="T0" fmla="*/ 92 w 92"/>
                <a:gd name="T1" fmla="*/ 0 h 92"/>
                <a:gd name="T2" fmla="*/ 68 w 92"/>
                <a:gd name="T3" fmla="*/ 0 h 92"/>
                <a:gd name="T4" fmla="*/ 47 w 92"/>
                <a:gd name="T5" fmla="*/ 22 h 92"/>
                <a:gd name="T6" fmla="*/ 31 w 92"/>
                <a:gd name="T7" fmla="*/ 15 h 92"/>
                <a:gd name="T8" fmla="*/ 0 w 92"/>
                <a:gd name="T9" fmla="*/ 35 h 92"/>
                <a:gd name="T10" fmla="*/ 0 w 92"/>
                <a:gd name="T11" fmla="*/ 92 h 92"/>
                <a:gd name="T12" fmla="*/ 92 w 92"/>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92" h="92">
                  <a:moveTo>
                    <a:pt x="92" y="0"/>
                  </a:moveTo>
                  <a:cubicBezTo>
                    <a:pt x="68" y="0"/>
                    <a:pt x="68" y="0"/>
                    <a:pt x="68" y="0"/>
                  </a:cubicBezTo>
                  <a:cubicBezTo>
                    <a:pt x="68" y="12"/>
                    <a:pt x="59" y="22"/>
                    <a:pt x="47" y="22"/>
                  </a:cubicBezTo>
                  <a:cubicBezTo>
                    <a:pt x="41" y="22"/>
                    <a:pt x="35" y="19"/>
                    <a:pt x="31" y="15"/>
                  </a:cubicBezTo>
                  <a:cubicBezTo>
                    <a:pt x="26" y="27"/>
                    <a:pt x="14" y="35"/>
                    <a:pt x="0" y="35"/>
                  </a:cubicBezTo>
                  <a:cubicBezTo>
                    <a:pt x="0" y="92"/>
                    <a:pt x="0" y="92"/>
                    <a:pt x="0" y="92"/>
                  </a:cubicBezTo>
                  <a:cubicBezTo>
                    <a:pt x="50" y="92"/>
                    <a:pt x="92" y="51"/>
                    <a:pt x="92"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1" name="Freeform 365"/>
            <p:cNvSpPr>
              <a:spLocks/>
            </p:cNvSpPr>
            <p:nvPr/>
          </p:nvSpPr>
          <p:spPr bwMode="auto">
            <a:xfrm>
              <a:off x="4022726" y="3167063"/>
              <a:ext cx="33338" cy="36513"/>
            </a:xfrm>
            <a:custGeom>
              <a:avLst/>
              <a:gdLst>
                <a:gd name="T0" fmla="*/ 25 w 31"/>
                <a:gd name="T1" fmla="*/ 0 h 35"/>
                <a:gd name="T2" fmla="*/ 7 w 31"/>
                <a:gd name="T3" fmla="*/ 0 h 35"/>
                <a:gd name="T4" fmla="*/ 7 w 31"/>
                <a:gd name="T5" fmla="*/ 0 h 35"/>
                <a:gd name="T6" fmla="*/ 0 w 31"/>
                <a:gd name="T7" fmla="*/ 7 h 35"/>
                <a:gd name="T8" fmla="*/ 0 w 31"/>
                <a:gd name="T9" fmla="*/ 35 h 35"/>
                <a:gd name="T10" fmla="*/ 31 w 31"/>
                <a:gd name="T11" fmla="*/ 15 h 35"/>
                <a:gd name="T12" fmla="*/ 25 w 31"/>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31" h="35">
                  <a:moveTo>
                    <a:pt x="25" y="0"/>
                  </a:moveTo>
                  <a:cubicBezTo>
                    <a:pt x="7" y="0"/>
                    <a:pt x="7" y="0"/>
                    <a:pt x="7" y="0"/>
                  </a:cubicBezTo>
                  <a:cubicBezTo>
                    <a:pt x="7" y="0"/>
                    <a:pt x="7" y="0"/>
                    <a:pt x="7" y="0"/>
                  </a:cubicBezTo>
                  <a:cubicBezTo>
                    <a:pt x="7" y="4"/>
                    <a:pt x="4" y="7"/>
                    <a:pt x="0" y="7"/>
                  </a:cubicBezTo>
                  <a:cubicBezTo>
                    <a:pt x="0" y="35"/>
                    <a:pt x="0" y="35"/>
                    <a:pt x="0" y="35"/>
                  </a:cubicBezTo>
                  <a:cubicBezTo>
                    <a:pt x="14" y="35"/>
                    <a:pt x="26" y="27"/>
                    <a:pt x="31" y="15"/>
                  </a:cubicBezTo>
                  <a:cubicBezTo>
                    <a:pt x="28" y="11"/>
                    <a:pt x="25" y="6"/>
                    <a:pt x="25"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2" name="Freeform 366"/>
            <p:cNvSpPr>
              <a:spLocks/>
            </p:cNvSpPr>
            <p:nvPr/>
          </p:nvSpPr>
          <p:spPr bwMode="auto">
            <a:xfrm>
              <a:off x="4022726" y="3167063"/>
              <a:ext cx="7938" cy="7938"/>
            </a:xfrm>
            <a:custGeom>
              <a:avLst/>
              <a:gdLst>
                <a:gd name="T0" fmla="*/ 7 w 7"/>
                <a:gd name="T1" fmla="*/ 0 h 7"/>
                <a:gd name="T2" fmla="*/ 0 w 7"/>
                <a:gd name="T3" fmla="*/ 0 h 7"/>
                <a:gd name="T4" fmla="*/ 0 w 7"/>
                <a:gd name="T5" fmla="*/ 0 h 7"/>
                <a:gd name="T6" fmla="*/ 0 w 7"/>
                <a:gd name="T7" fmla="*/ 7 h 7"/>
                <a:gd name="T8" fmla="*/ 7 w 7"/>
                <a:gd name="T9" fmla="*/ 0 h 7"/>
                <a:gd name="T10" fmla="*/ 7 w 7"/>
                <a:gd name="T11" fmla="*/ 0 h 7"/>
              </a:gdLst>
              <a:ahLst/>
              <a:cxnLst>
                <a:cxn ang="0">
                  <a:pos x="T0" y="T1"/>
                </a:cxn>
                <a:cxn ang="0">
                  <a:pos x="T2" y="T3"/>
                </a:cxn>
                <a:cxn ang="0">
                  <a:pos x="T4" y="T5"/>
                </a:cxn>
                <a:cxn ang="0">
                  <a:pos x="T6" y="T7"/>
                </a:cxn>
                <a:cxn ang="0">
                  <a:pos x="T8" y="T9"/>
                </a:cxn>
                <a:cxn ang="0">
                  <a:pos x="T10" y="T11"/>
                </a:cxn>
              </a:cxnLst>
              <a:rect l="0" t="0" r="r" b="b"/>
              <a:pathLst>
                <a:path w="7" h="7">
                  <a:moveTo>
                    <a:pt x="7" y="0"/>
                  </a:moveTo>
                  <a:cubicBezTo>
                    <a:pt x="0" y="0"/>
                    <a:pt x="0" y="0"/>
                    <a:pt x="0" y="0"/>
                  </a:cubicBezTo>
                  <a:cubicBezTo>
                    <a:pt x="0" y="0"/>
                    <a:pt x="0" y="0"/>
                    <a:pt x="0" y="0"/>
                  </a:cubicBezTo>
                  <a:cubicBezTo>
                    <a:pt x="0" y="7"/>
                    <a:pt x="0" y="7"/>
                    <a:pt x="0" y="7"/>
                  </a:cubicBezTo>
                  <a:cubicBezTo>
                    <a:pt x="4" y="7"/>
                    <a:pt x="7" y="4"/>
                    <a:pt x="7" y="0"/>
                  </a:cubicBezTo>
                  <a:cubicBezTo>
                    <a:pt x="7" y="0"/>
                    <a:pt x="7" y="0"/>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3" name="Freeform 367"/>
            <p:cNvSpPr>
              <a:spLocks/>
            </p:cNvSpPr>
            <p:nvPr/>
          </p:nvSpPr>
          <p:spPr bwMode="auto">
            <a:xfrm>
              <a:off x="4056063" y="3143251"/>
              <a:ext cx="39688" cy="23813"/>
            </a:xfrm>
            <a:custGeom>
              <a:avLst/>
              <a:gdLst>
                <a:gd name="T0" fmla="*/ 16 w 37"/>
                <a:gd name="T1" fmla="*/ 0 h 22"/>
                <a:gd name="T2" fmla="*/ 0 w 37"/>
                <a:gd name="T3" fmla="*/ 7 h 22"/>
                <a:gd name="T4" fmla="*/ 4 w 37"/>
                <a:gd name="T5" fmla="*/ 22 h 22"/>
                <a:gd name="T6" fmla="*/ 37 w 37"/>
                <a:gd name="T7" fmla="*/ 22 h 22"/>
                <a:gd name="T8" fmla="*/ 37 w 37"/>
                <a:gd name="T9" fmla="*/ 22 h 22"/>
                <a:gd name="T10" fmla="*/ 16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16" y="0"/>
                  </a:moveTo>
                  <a:cubicBezTo>
                    <a:pt x="10" y="0"/>
                    <a:pt x="4" y="3"/>
                    <a:pt x="0" y="7"/>
                  </a:cubicBezTo>
                  <a:cubicBezTo>
                    <a:pt x="3" y="11"/>
                    <a:pt x="4" y="16"/>
                    <a:pt x="4" y="22"/>
                  </a:cubicBezTo>
                  <a:cubicBezTo>
                    <a:pt x="37" y="22"/>
                    <a:pt x="37" y="22"/>
                    <a:pt x="37" y="22"/>
                  </a:cubicBezTo>
                  <a:cubicBezTo>
                    <a:pt x="37" y="22"/>
                    <a:pt x="37" y="22"/>
                    <a:pt x="37" y="22"/>
                  </a:cubicBezTo>
                  <a:cubicBezTo>
                    <a:pt x="37" y="10"/>
                    <a:pt x="28" y="0"/>
                    <a:pt x="16" y="0"/>
                  </a:cubicBezTo>
                </a:path>
              </a:pathLst>
            </a:custGeom>
            <a:solidFill>
              <a:srgbClr val="3442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4" name="Freeform 368"/>
            <p:cNvSpPr>
              <a:spLocks/>
            </p:cNvSpPr>
            <p:nvPr/>
          </p:nvSpPr>
          <p:spPr bwMode="auto">
            <a:xfrm>
              <a:off x="4049713" y="3151188"/>
              <a:ext cx="11113" cy="15875"/>
            </a:xfrm>
            <a:custGeom>
              <a:avLst/>
              <a:gdLst>
                <a:gd name="T0" fmla="*/ 6 w 10"/>
                <a:gd name="T1" fmla="*/ 0 h 15"/>
                <a:gd name="T2" fmla="*/ 0 w 10"/>
                <a:gd name="T3" fmla="*/ 15 h 15"/>
                <a:gd name="T4" fmla="*/ 0 w 10"/>
                <a:gd name="T5" fmla="*/ 15 h 15"/>
                <a:gd name="T6" fmla="*/ 10 w 10"/>
                <a:gd name="T7" fmla="*/ 15 h 15"/>
                <a:gd name="T8" fmla="*/ 6 w 10"/>
                <a:gd name="T9" fmla="*/ 0 h 15"/>
              </a:gdLst>
              <a:ahLst/>
              <a:cxnLst>
                <a:cxn ang="0">
                  <a:pos x="T0" y="T1"/>
                </a:cxn>
                <a:cxn ang="0">
                  <a:pos x="T2" y="T3"/>
                </a:cxn>
                <a:cxn ang="0">
                  <a:pos x="T4" y="T5"/>
                </a:cxn>
                <a:cxn ang="0">
                  <a:pos x="T6" y="T7"/>
                </a:cxn>
                <a:cxn ang="0">
                  <a:pos x="T8" y="T9"/>
                </a:cxn>
              </a:cxnLst>
              <a:rect l="0" t="0" r="r" b="b"/>
              <a:pathLst>
                <a:path w="10" h="15">
                  <a:moveTo>
                    <a:pt x="6" y="0"/>
                  </a:moveTo>
                  <a:cubicBezTo>
                    <a:pt x="3" y="3"/>
                    <a:pt x="0" y="9"/>
                    <a:pt x="0" y="15"/>
                  </a:cubicBezTo>
                  <a:cubicBezTo>
                    <a:pt x="0" y="15"/>
                    <a:pt x="0" y="15"/>
                    <a:pt x="0" y="15"/>
                  </a:cubicBezTo>
                  <a:cubicBezTo>
                    <a:pt x="10" y="15"/>
                    <a:pt x="10" y="15"/>
                    <a:pt x="10" y="15"/>
                  </a:cubicBezTo>
                  <a:cubicBezTo>
                    <a:pt x="10" y="9"/>
                    <a:pt x="9" y="4"/>
                    <a:pt x="6" y="0"/>
                  </a:cubicBezTo>
                </a:path>
              </a:pathLst>
            </a:custGeom>
            <a:solidFill>
              <a:srgbClr val="5C61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5" name="Freeform 369"/>
            <p:cNvSpPr>
              <a:spLocks/>
            </p:cNvSpPr>
            <p:nvPr/>
          </p:nvSpPr>
          <p:spPr bwMode="auto">
            <a:xfrm>
              <a:off x="4056063" y="3167063"/>
              <a:ext cx="39688" cy="23813"/>
            </a:xfrm>
            <a:custGeom>
              <a:avLst/>
              <a:gdLst>
                <a:gd name="T0" fmla="*/ 37 w 37"/>
                <a:gd name="T1" fmla="*/ 0 h 22"/>
                <a:gd name="T2" fmla="*/ 4 w 37"/>
                <a:gd name="T3" fmla="*/ 0 h 22"/>
                <a:gd name="T4" fmla="*/ 4 w 37"/>
                <a:gd name="T5" fmla="*/ 0 h 22"/>
                <a:gd name="T6" fmla="*/ 0 w 37"/>
                <a:gd name="T7" fmla="*/ 15 h 22"/>
                <a:gd name="T8" fmla="*/ 16 w 37"/>
                <a:gd name="T9" fmla="*/ 22 h 22"/>
                <a:gd name="T10" fmla="*/ 37 w 37"/>
                <a:gd name="T11" fmla="*/ 0 h 22"/>
              </a:gdLst>
              <a:ahLst/>
              <a:cxnLst>
                <a:cxn ang="0">
                  <a:pos x="T0" y="T1"/>
                </a:cxn>
                <a:cxn ang="0">
                  <a:pos x="T2" y="T3"/>
                </a:cxn>
                <a:cxn ang="0">
                  <a:pos x="T4" y="T5"/>
                </a:cxn>
                <a:cxn ang="0">
                  <a:pos x="T6" y="T7"/>
                </a:cxn>
                <a:cxn ang="0">
                  <a:pos x="T8" y="T9"/>
                </a:cxn>
                <a:cxn ang="0">
                  <a:pos x="T10" y="T11"/>
                </a:cxn>
              </a:cxnLst>
              <a:rect l="0" t="0" r="r" b="b"/>
              <a:pathLst>
                <a:path w="37" h="22">
                  <a:moveTo>
                    <a:pt x="37" y="0"/>
                  </a:moveTo>
                  <a:cubicBezTo>
                    <a:pt x="4" y="0"/>
                    <a:pt x="4" y="0"/>
                    <a:pt x="4" y="0"/>
                  </a:cubicBezTo>
                  <a:cubicBezTo>
                    <a:pt x="4" y="0"/>
                    <a:pt x="4" y="0"/>
                    <a:pt x="4" y="0"/>
                  </a:cubicBezTo>
                  <a:cubicBezTo>
                    <a:pt x="4" y="5"/>
                    <a:pt x="3" y="11"/>
                    <a:pt x="0" y="15"/>
                  </a:cubicBezTo>
                  <a:cubicBezTo>
                    <a:pt x="4" y="19"/>
                    <a:pt x="10" y="22"/>
                    <a:pt x="16" y="22"/>
                  </a:cubicBezTo>
                  <a:cubicBezTo>
                    <a:pt x="28" y="22"/>
                    <a:pt x="37" y="12"/>
                    <a:pt x="37" y="0"/>
                  </a:cubicBezTo>
                </a:path>
              </a:pathLst>
            </a:custGeom>
            <a:solidFill>
              <a:srgbClr val="4954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6" name="Freeform 370"/>
            <p:cNvSpPr>
              <a:spLocks/>
            </p:cNvSpPr>
            <p:nvPr/>
          </p:nvSpPr>
          <p:spPr bwMode="auto">
            <a:xfrm>
              <a:off x="4049713" y="3167063"/>
              <a:ext cx="11113" cy="15875"/>
            </a:xfrm>
            <a:custGeom>
              <a:avLst/>
              <a:gdLst>
                <a:gd name="T0" fmla="*/ 10 w 10"/>
                <a:gd name="T1" fmla="*/ 0 h 15"/>
                <a:gd name="T2" fmla="*/ 0 w 10"/>
                <a:gd name="T3" fmla="*/ 0 h 15"/>
                <a:gd name="T4" fmla="*/ 6 w 10"/>
                <a:gd name="T5" fmla="*/ 15 h 15"/>
                <a:gd name="T6" fmla="*/ 10 w 10"/>
                <a:gd name="T7" fmla="*/ 0 h 15"/>
                <a:gd name="T8" fmla="*/ 10 w 10"/>
                <a:gd name="T9" fmla="*/ 0 h 15"/>
              </a:gdLst>
              <a:ahLst/>
              <a:cxnLst>
                <a:cxn ang="0">
                  <a:pos x="T0" y="T1"/>
                </a:cxn>
                <a:cxn ang="0">
                  <a:pos x="T2" y="T3"/>
                </a:cxn>
                <a:cxn ang="0">
                  <a:pos x="T4" y="T5"/>
                </a:cxn>
                <a:cxn ang="0">
                  <a:pos x="T6" y="T7"/>
                </a:cxn>
                <a:cxn ang="0">
                  <a:pos x="T8" y="T9"/>
                </a:cxn>
              </a:cxnLst>
              <a:rect l="0" t="0" r="r" b="b"/>
              <a:pathLst>
                <a:path w="10" h="15">
                  <a:moveTo>
                    <a:pt x="10" y="0"/>
                  </a:moveTo>
                  <a:cubicBezTo>
                    <a:pt x="0" y="0"/>
                    <a:pt x="0" y="0"/>
                    <a:pt x="0" y="0"/>
                  </a:cubicBezTo>
                  <a:cubicBezTo>
                    <a:pt x="0" y="6"/>
                    <a:pt x="3" y="11"/>
                    <a:pt x="6" y="15"/>
                  </a:cubicBezTo>
                  <a:cubicBezTo>
                    <a:pt x="9" y="11"/>
                    <a:pt x="10" y="5"/>
                    <a:pt x="10" y="0"/>
                  </a:cubicBezTo>
                  <a:cubicBezTo>
                    <a:pt x="10" y="0"/>
                    <a:pt x="10" y="0"/>
                    <a:pt x="10" y="0"/>
                  </a:cubicBezTo>
                </a:path>
              </a:pathLst>
            </a:custGeom>
            <a:solidFill>
              <a:srgbClr val="6E7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7" name="Freeform 371"/>
            <p:cNvSpPr>
              <a:spLocks/>
            </p:cNvSpPr>
            <p:nvPr/>
          </p:nvSpPr>
          <p:spPr bwMode="auto">
            <a:xfrm>
              <a:off x="3798888" y="3094038"/>
              <a:ext cx="30163" cy="90488"/>
            </a:xfrm>
            <a:custGeom>
              <a:avLst/>
              <a:gdLst>
                <a:gd name="T0" fmla="*/ 20 w 28"/>
                <a:gd name="T1" fmla="*/ 84 h 84"/>
                <a:gd name="T2" fmla="*/ 8 w 28"/>
                <a:gd name="T3" fmla="*/ 84 h 84"/>
                <a:gd name="T4" fmla="*/ 0 w 28"/>
                <a:gd name="T5" fmla="*/ 75 h 84"/>
                <a:gd name="T6" fmla="*/ 6 w 28"/>
                <a:gd name="T7" fmla="*/ 7 h 84"/>
                <a:gd name="T8" fmla="*/ 14 w 28"/>
                <a:gd name="T9" fmla="*/ 0 h 84"/>
                <a:gd name="T10" fmla="*/ 22 w 28"/>
                <a:gd name="T11" fmla="*/ 7 h 84"/>
                <a:gd name="T12" fmla="*/ 28 w 28"/>
                <a:gd name="T13" fmla="*/ 75 h 84"/>
                <a:gd name="T14" fmla="*/ 20 w 28"/>
                <a:gd name="T15" fmla="*/ 84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4">
                  <a:moveTo>
                    <a:pt x="20" y="84"/>
                  </a:moveTo>
                  <a:cubicBezTo>
                    <a:pt x="8" y="84"/>
                    <a:pt x="8" y="84"/>
                    <a:pt x="8" y="84"/>
                  </a:cubicBezTo>
                  <a:cubicBezTo>
                    <a:pt x="3" y="84"/>
                    <a:pt x="0" y="79"/>
                    <a:pt x="0" y="75"/>
                  </a:cubicBezTo>
                  <a:cubicBezTo>
                    <a:pt x="6" y="7"/>
                    <a:pt x="6" y="7"/>
                    <a:pt x="6" y="7"/>
                  </a:cubicBezTo>
                  <a:cubicBezTo>
                    <a:pt x="6" y="3"/>
                    <a:pt x="10" y="0"/>
                    <a:pt x="14" y="0"/>
                  </a:cubicBezTo>
                  <a:cubicBezTo>
                    <a:pt x="18" y="0"/>
                    <a:pt x="22" y="3"/>
                    <a:pt x="22" y="7"/>
                  </a:cubicBezTo>
                  <a:cubicBezTo>
                    <a:pt x="28" y="75"/>
                    <a:pt x="28" y="75"/>
                    <a:pt x="28" y="75"/>
                  </a:cubicBezTo>
                  <a:cubicBezTo>
                    <a:pt x="28" y="79"/>
                    <a:pt x="24" y="84"/>
                    <a:pt x="20"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8" name="Oval 372"/>
            <p:cNvSpPr>
              <a:spLocks noChangeArrowheads="1"/>
            </p:cNvSpPr>
            <p:nvPr/>
          </p:nvSpPr>
          <p:spPr bwMode="auto">
            <a:xfrm>
              <a:off x="3790951" y="3151188"/>
              <a:ext cx="44450" cy="428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99" name="Oval 373"/>
            <p:cNvSpPr>
              <a:spLocks noChangeArrowheads="1"/>
            </p:cNvSpPr>
            <p:nvPr/>
          </p:nvSpPr>
          <p:spPr bwMode="auto">
            <a:xfrm>
              <a:off x="3800476" y="3160713"/>
              <a:ext cx="25400" cy="2540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0" name="Freeform 374"/>
            <p:cNvSpPr>
              <a:spLocks/>
            </p:cNvSpPr>
            <p:nvPr/>
          </p:nvSpPr>
          <p:spPr bwMode="auto">
            <a:xfrm>
              <a:off x="3908426" y="3194051"/>
              <a:ext cx="228600" cy="90488"/>
            </a:xfrm>
            <a:custGeom>
              <a:avLst/>
              <a:gdLst>
                <a:gd name="T0" fmla="*/ 206 w 213"/>
                <a:gd name="T1" fmla="*/ 0 h 84"/>
                <a:gd name="T2" fmla="*/ 107 w 213"/>
                <a:gd name="T3" fmla="*/ 77 h 84"/>
                <a:gd name="T4" fmla="*/ 7 w 213"/>
                <a:gd name="T5" fmla="*/ 0 h 84"/>
                <a:gd name="T6" fmla="*/ 0 w 213"/>
                <a:gd name="T7" fmla="*/ 1 h 84"/>
                <a:gd name="T8" fmla="*/ 107 w 213"/>
                <a:gd name="T9" fmla="*/ 84 h 84"/>
                <a:gd name="T10" fmla="*/ 213 w 213"/>
                <a:gd name="T11" fmla="*/ 1 h 84"/>
                <a:gd name="T12" fmla="*/ 206 w 213"/>
                <a:gd name="T13" fmla="*/ 0 h 84"/>
              </a:gdLst>
              <a:ahLst/>
              <a:cxnLst>
                <a:cxn ang="0">
                  <a:pos x="T0" y="T1"/>
                </a:cxn>
                <a:cxn ang="0">
                  <a:pos x="T2" y="T3"/>
                </a:cxn>
                <a:cxn ang="0">
                  <a:pos x="T4" y="T5"/>
                </a:cxn>
                <a:cxn ang="0">
                  <a:pos x="T6" y="T7"/>
                </a:cxn>
                <a:cxn ang="0">
                  <a:pos x="T8" y="T9"/>
                </a:cxn>
                <a:cxn ang="0">
                  <a:pos x="T10" y="T11"/>
                </a:cxn>
                <a:cxn ang="0">
                  <a:pos x="T12" y="T13"/>
                </a:cxn>
              </a:cxnLst>
              <a:rect l="0" t="0" r="r" b="b"/>
              <a:pathLst>
                <a:path w="213" h="84">
                  <a:moveTo>
                    <a:pt x="206" y="0"/>
                  </a:moveTo>
                  <a:cubicBezTo>
                    <a:pt x="195" y="45"/>
                    <a:pt x="154" y="77"/>
                    <a:pt x="107" y="77"/>
                  </a:cubicBezTo>
                  <a:cubicBezTo>
                    <a:pt x="60" y="77"/>
                    <a:pt x="18" y="45"/>
                    <a:pt x="7" y="0"/>
                  </a:cubicBezTo>
                  <a:cubicBezTo>
                    <a:pt x="0" y="1"/>
                    <a:pt x="0" y="1"/>
                    <a:pt x="0" y="1"/>
                  </a:cubicBezTo>
                  <a:cubicBezTo>
                    <a:pt x="13" y="50"/>
                    <a:pt x="56" y="84"/>
                    <a:pt x="107" y="84"/>
                  </a:cubicBezTo>
                  <a:cubicBezTo>
                    <a:pt x="157" y="84"/>
                    <a:pt x="201" y="50"/>
                    <a:pt x="213" y="1"/>
                  </a:cubicBezTo>
                  <a:cubicBezTo>
                    <a:pt x="206" y="0"/>
                    <a:pt x="206" y="0"/>
                    <a:pt x="206"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1" name="Freeform 375"/>
            <p:cNvSpPr>
              <a:spLocks/>
            </p:cNvSpPr>
            <p:nvPr/>
          </p:nvSpPr>
          <p:spPr bwMode="auto">
            <a:xfrm>
              <a:off x="3957638" y="3049588"/>
              <a:ext cx="127000" cy="23813"/>
            </a:xfrm>
            <a:custGeom>
              <a:avLst/>
              <a:gdLst>
                <a:gd name="T0" fmla="*/ 60 w 118"/>
                <a:gd name="T1" fmla="*/ 0 h 23"/>
                <a:gd name="T2" fmla="*/ 0 w 118"/>
                <a:gd name="T3" fmla="*/ 18 h 23"/>
                <a:gd name="T4" fmla="*/ 4 w 118"/>
                <a:gd name="T5" fmla="*/ 23 h 23"/>
                <a:gd name="T6" fmla="*/ 60 w 118"/>
                <a:gd name="T7" fmla="*/ 7 h 23"/>
                <a:gd name="T8" fmla="*/ 115 w 118"/>
                <a:gd name="T9" fmla="*/ 23 h 23"/>
                <a:gd name="T10" fmla="*/ 118 w 118"/>
                <a:gd name="T11" fmla="*/ 17 h 23"/>
                <a:gd name="T12" fmla="*/ 60 w 118"/>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8" h="23">
                  <a:moveTo>
                    <a:pt x="60" y="0"/>
                  </a:moveTo>
                  <a:cubicBezTo>
                    <a:pt x="38" y="0"/>
                    <a:pt x="18" y="6"/>
                    <a:pt x="0" y="18"/>
                  </a:cubicBezTo>
                  <a:cubicBezTo>
                    <a:pt x="4" y="23"/>
                    <a:pt x="4" y="23"/>
                    <a:pt x="4" y="23"/>
                  </a:cubicBezTo>
                  <a:cubicBezTo>
                    <a:pt x="20" y="13"/>
                    <a:pt x="40" y="7"/>
                    <a:pt x="60" y="7"/>
                  </a:cubicBezTo>
                  <a:cubicBezTo>
                    <a:pt x="79" y="7"/>
                    <a:pt x="98" y="12"/>
                    <a:pt x="115" y="23"/>
                  </a:cubicBezTo>
                  <a:cubicBezTo>
                    <a:pt x="118" y="17"/>
                    <a:pt x="118" y="17"/>
                    <a:pt x="118" y="17"/>
                  </a:cubicBezTo>
                  <a:cubicBezTo>
                    <a:pt x="101" y="6"/>
                    <a:pt x="80" y="0"/>
                    <a:pt x="60" y="0"/>
                  </a:cubicBezTo>
                </a:path>
              </a:pathLst>
            </a:custGeom>
            <a:solidFill>
              <a:srgbClr val="A3A3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2" name="Rectangle 376"/>
            <p:cNvSpPr>
              <a:spLocks noChangeArrowheads="1"/>
            </p:cNvSpPr>
            <p:nvPr/>
          </p:nvSpPr>
          <p:spPr bwMode="auto">
            <a:xfrm>
              <a:off x="4121151" y="2952751"/>
              <a:ext cx="79375" cy="4286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3" name="Rectangle 377"/>
            <p:cNvSpPr>
              <a:spLocks noChangeArrowheads="1"/>
            </p:cNvSpPr>
            <p:nvPr/>
          </p:nvSpPr>
          <p:spPr bwMode="auto">
            <a:xfrm>
              <a:off x="4121151" y="2952751"/>
              <a:ext cx="79375" cy="42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4" name="Rectangle 378"/>
            <p:cNvSpPr>
              <a:spLocks noChangeArrowheads="1"/>
            </p:cNvSpPr>
            <p:nvPr/>
          </p:nvSpPr>
          <p:spPr bwMode="auto">
            <a:xfrm>
              <a:off x="4168776" y="2986088"/>
              <a:ext cx="31750" cy="9525"/>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5" name="Rectangle 379"/>
            <p:cNvSpPr>
              <a:spLocks noChangeArrowheads="1"/>
            </p:cNvSpPr>
            <p:nvPr/>
          </p:nvSpPr>
          <p:spPr bwMode="auto">
            <a:xfrm>
              <a:off x="4168776" y="2986088"/>
              <a:ext cx="317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6" name="Freeform 380"/>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7" name="Freeform 381"/>
            <p:cNvSpPr>
              <a:spLocks/>
            </p:cNvSpPr>
            <p:nvPr/>
          </p:nvSpPr>
          <p:spPr bwMode="auto">
            <a:xfrm>
              <a:off x="4156076" y="2962276"/>
              <a:ext cx="44450" cy="23813"/>
            </a:xfrm>
            <a:custGeom>
              <a:avLst/>
              <a:gdLst>
                <a:gd name="T0" fmla="*/ 28 w 28"/>
                <a:gd name="T1" fmla="*/ 0 h 15"/>
                <a:gd name="T2" fmla="*/ 0 w 28"/>
                <a:gd name="T3" fmla="*/ 0 h 15"/>
                <a:gd name="T4" fmla="*/ 0 w 28"/>
                <a:gd name="T5" fmla="*/ 15 h 15"/>
                <a:gd name="T6" fmla="*/ 8 w 28"/>
                <a:gd name="T7" fmla="*/ 15 h 15"/>
                <a:gd name="T8" fmla="*/ 8 w 28"/>
                <a:gd name="T9" fmla="*/ 10 h 15"/>
                <a:gd name="T10" fmla="*/ 28 w 28"/>
                <a:gd name="T11" fmla="*/ 10 h 15"/>
                <a:gd name="T12" fmla="*/ 28 w 28"/>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28" h="15">
                  <a:moveTo>
                    <a:pt x="28" y="0"/>
                  </a:moveTo>
                  <a:lnTo>
                    <a:pt x="0" y="0"/>
                  </a:lnTo>
                  <a:lnTo>
                    <a:pt x="0" y="15"/>
                  </a:lnTo>
                  <a:lnTo>
                    <a:pt x="8" y="15"/>
                  </a:lnTo>
                  <a:lnTo>
                    <a:pt x="8" y="10"/>
                  </a:lnTo>
                  <a:lnTo>
                    <a:pt x="28" y="10"/>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8" name="Rectangle 382"/>
            <p:cNvSpPr>
              <a:spLocks noChangeArrowheads="1"/>
            </p:cNvSpPr>
            <p:nvPr/>
          </p:nvSpPr>
          <p:spPr bwMode="auto">
            <a:xfrm>
              <a:off x="4168776" y="2978151"/>
              <a:ext cx="31750" cy="7938"/>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09" name="Rectangle 383"/>
            <p:cNvSpPr>
              <a:spLocks noChangeArrowheads="1"/>
            </p:cNvSpPr>
            <p:nvPr/>
          </p:nvSpPr>
          <p:spPr bwMode="auto">
            <a:xfrm>
              <a:off x="4168776" y="2978151"/>
              <a:ext cx="31750"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0" name="Rectangle 384"/>
            <p:cNvSpPr>
              <a:spLocks noChangeArrowheads="1"/>
            </p:cNvSpPr>
            <p:nvPr/>
          </p:nvSpPr>
          <p:spPr bwMode="auto">
            <a:xfrm>
              <a:off x="4010026" y="2952751"/>
              <a:ext cx="46038"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1" name="Rectangle 385"/>
            <p:cNvSpPr>
              <a:spLocks noChangeArrowheads="1"/>
            </p:cNvSpPr>
            <p:nvPr/>
          </p:nvSpPr>
          <p:spPr bwMode="auto">
            <a:xfrm>
              <a:off x="4010026" y="2952751"/>
              <a:ext cx="46038"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2" name="Freeform 386"/>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3" name="Freeform 387"/>
            <p:cNvSpPr>
              <a:spLocks/>
            </p:cNvSpPr>
            <p:nvPr/>
          </p:nvSpPr>
          <p:spPr bwMode="auto">
            <a:xfrm>
              <a:off x="4037013" y="2967038"/>
              <a:ext cx="19050" cy="9525"/>
            </a:xfrm>
            <a:custGeom>
              <a:avLst/>
              <a:gdLst>
                <a:gd name="T0" fmla="*/ 12 w 12"/>
                <a:gd name="T1" fmla="*/ 0 h 6"/>
                <a:gd name="T2" fmla="*/ 12 w 12"/>
                <a:gd name="T3" fmla="*/ 0 h 6"/>
                <a:gd name="T4" fmla="*/ 12 w 12"/>
                <a:gd name="T5" fmla="*/ 3 h 6"/>
                <a:gd name="T6" fmla="*/ 0 w 12"/>
                <a:gd name="T7" fmla="*/ 3 h 6"/>
                <a:gd name="T8" fmla="*/ 0 w 12"/>
                <a:gd name="T9" fmla="*/ 6 h 6"/>
                <a:gd name="T10" fmla="*/ 12 w 12"/>
                <a:gd name="T11" fmla="*/ 6 h 6"/>
                <a:gd name="T12" fmla="*/ 12 w 1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12" y="0"/>
                  </a:moveTo>
                  <a:lnTo>
                    <a:pt x="12" y="0"/>
                  </a:lnTo>
                  <a:lnTo>
                    <a:pt x="12" y="3"/>
                  </a:lnTo>
                  <a:lnTo>
                    <a:pt x="0" y="3"/>
                  </a:lnTo>
                  <a:lnTo>
                    <a:pt x="0" y="6"/>
                  </a:lnTo>
                  <a:lnTo>
                    <a:pt x="12" y="6"/>
                  </a:lnTo>
                  <a:lnTo>
                    <a:pt x="1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4" name="Freeform 388"/>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5" name="Freeform 389"/>
            <p:cNvSpPr>
              <a:spLocks/>
            </p:cNvSpPr>
            <p:nvPr/>
          </p:nvSpPr>
          <p:spPr bwMode="auto">
            <a:xfrm>
              <a:off x="4029076" y="2957513"/>
              <a:ext cx="26988" cy="14288"/>
            </a:xfrm>
            <a:custGeom>
              <a:avLst/>
              <a:gdLst>
                <a:gd name="T0" fmla="*/ 17 w 17"/>
                <a:gd name="T1" fmla="*/ 0 h 9"/>
                <a:gd name="T2" fmla="*/ 0 w 17"/>
                <a:gd name="T3" fmla="*/ 0 h 9"/>
                <a:gd name="T4" fmla="*/ 0 w 17"/>
                <a:gd name="T5" fmla="*/ 9 h 9"/>
                <a:gd name="T6" fmla="*/ 5 w 17"/>
                <a:gd name="T7" fmla="*/ 9 h 9"/>
                <a:gd name="T8" fmla="*/ 5 w 17"/>
                <a:gd name="T9" fmla="*/ 6 h 9"/>
                <a:gd name="T10" fmla="*/ 17 w 17"/>
                <a:gd name="T11" fmla="*/ 6 h 9"/>
                <a:gd name="T12" fmla="*/ 17 w 1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0"/>
                  </a:moveTo>
                  <a:lnTo>
                    <a:pt x="0" y="0"/>
                  </a:lnTo>
                  <a:lnTo>
                    <a:pt x="0" y="9"/>
                  </a:lnTo>
                  <a:lnTo>
                    <a:pt x="5" y="9"/>
                  </a:lnTo>
                  <a:lnTo>
                    <a:pt x="5" y="6"/>
                  </a:lnTo>
                  <a:lnTo>
                    <a:pt x="17" y="6"/>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6" name="Rectangle 390"/>
            <p:cNvSpPr>
              <a:spLocks noChangeArrowheads="1"/>
            </p:cNvSpPr>
            <p:nvPr/>
          </p:nvSpPr>
          <p:spPr bwMode="auto">
            <a:xfrm>
              <a:off x="4037013" y="2967038"/>
              <a:ext cx="19050"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7" name="Rectangle 391"/>
            <p:cNvSpPr>
              <a:spLocks noChangeArrowheads="1"/>
            </p:cNvSpPr>
            <p:nvPr/>
          </p:nvSpPr>
          <p:spPr bwMode="auto">
            <a:xfrm>
              <a:off x="4037013" y="2967038"/>
              <a:ext cx="19050"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8" name="Rectangle 392"/>
            <p:cNvSpPr>
              <a:spLocks noChangeArrowheads="1"/>
            </p:cNvSpPr>
            <p:nvPr/>
          </p:nvSpPr>
          <p:spPr bwMode="auto">
            <a:xfrm>
              <a:off x="3803651" y="2952751"/>
              <a:ext cx="44450" cy="23813"/>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19" name="Rectangle 393"/>
            <p:cNvSpPr>
              <a:spLocks noChangeArrowheads="1"/>
            </p:cNvSpPr>
            <p:nvPr/>
          </p:nvSpPr>
          <p:spPr bwMode="auto">
            <a:xfrm>
              <a:off x="3803651" y="2952751"/>
              <a:ext cx="44450" cy="2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0" name="Rectangle 394"/>
            <p:cNvSpPr>
              <a:spLocks noChangeArrowheads="1"/>
            </p:cNvSpPr>
            <p:nvPr/>
          </p:nvSpPr>
          <p:spPr bwMode="auto">
            <a:xfrm>
              <a:off x="3830638" y="2971801"/>
              <a:ext cx="17463" cy="4763"/>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1" name="Rectangle 395"/>
            <p:cNvSpPr>
              <a:spLocks noChangeArrowheads="1"/>
            </p:cNvSpPr>
            <p:nvPr/>
          </p:nvSpPr>
          <p:spPr bwMode="auto">
            <a:xfrm>
              <a:off x="3830638" y="2971801"/>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2" name="Freeform 396"/>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close/>
                </a:path>
              </a:pathLst>
            </a:custGeom>
            <a:solidFill>
              <a:srgbClr val="9EA2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3" name="Freeform 397"/>
            <p:cNvSpPr>
              <a:spLocks/>
            </p:cNvSpPr>
            <p:nvPr/>
          </p:nvSpPr>
          <p:spPr bwMode="auto">
            <a:xfrm>
              <a:off x="3822701" y="2957513"/>
              <a:ext cx="25400" cy="14288"/>
            </a:xfrm>
            <a:custGeom>
              <a:avLst/>
              <a:gdLst>
                <a:gd name="T0" fmla="*/ 16 w 16"/>
                <a:gd name="T1" fmla="*/ 0 h 9"/>
                <a:gd name="T2" fmla="*/ 0 w 16"/>
                <a:gd name="T3" fmla="*/ 0 h 9"/>
                <a:gd name="T4" fmla="*/ 0 w 16"/>
                <a:gd name="T5" fmla="*/ 9 h 9"/>
                <a:gd name="T6" fmla="*/ 5 w 16"/>
                <a:gd name="T7" fmla="*/ 9 h 9"/>
                <a:gd name="T8" fmla="*/ 5 w 16"/>
                <a:gd name="T9" fmla="*/ 6 h 9"/>
                <a:gd name="T10" fmla="*/ 16 w 16"/>
                <a:gd name="T11" fmla="*/ 6 h 9"/>
                <a:gd name="T12" fmla="*/ 16 w 16"/>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6" h="9">
                  <a:moveTo>
                    <a:pt x="16" y="0"/>
                  </a:moveTo>
                  <a:lnTo>
                    <a:pt x="0" y="0"/>
                  </a:lnTo>
                  <a:lnTo>
                    <a:pt x="0" y="9"/>
                  </a:lnTo>
                  <a:lnTo>
                    <a:pt x="5" y="9"/>
                  </a:lnTo>
                  <a:lnTo>
                    <a:pt x="5" y="6"/>
                  </a:lnTo>
                  <a:lnTo>
                    <a:pt x="16" y="6"/>
                  </a:lnTo>
                  <a:lnTo>
                    <a:pt x="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4" name="Rectangle 398"/>
            <p:cNvSpPr>
              <a:spLocks noChangeArrowheads="1"/>
            </p:cNvSpPr>
            <p:nvPr/>
          </p:nvSpPr>
          <p:spPr bwMode="auto">
            <a:xfrm>
              <a:off x="3830638" y="2967038"/>
              <a:ext cx="17463" cy="4763"/>
            </a:xfrm>
            <a:prstGeom prst="rect">
              <a:avLst/>
            </a:prstGeom>
            <a:solidFill>
              <a:srgbClr val="C9C9C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5" name="Rectangle 399"/>
            <p:cNvSpPr>
              <a:spLocks noChangeArrowheads="1"/>
            </p:cNvSpPr>
            <p:nvPr/>
          </p:nvSpPr>
          <p:spPr bwMode="auto">
            <a:xfrm>
              <a:off x="3830638" y="2967038"/>
              <a:ext cx="1746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6" name="Freeform 400"/>
            <p:cNvSpPr>
              <a:spLocks/>
            </p:cNvSpPr>
            <p:nvPr/>
          </p:nvSpPr>
          <p:spPr bwMode="auto">
            <a:xfrm>
              <a:off x="4189413" y="3098801"/>
              <a:ext cx="22225" cy="58738"/>
            </a:xfrm>
            <a:custGeom>
              <a:avLst/>
              <a:gdLst>
                <a:gd name="T0" fmla="*/ 15 w 21"/>
                <a:gd name="T1" fmla="*/ 55 h 55"/>
                <a:gd name="T2" fmla="*/ 6 w 21"/>
                <a:gd name="T3" fmla="*/ 55 h 55"/>
                <a:gd name="T4" fmla="*/ 0 w 21"/>
                <a:gd name="T5" fmla="*/ 49 h 55"/>
                <a:gd name="T6" fmla="*/ 2 w 21"/>
                <a:gd name="T7" fmla="*/ 5 h 55"/>
                <a:gd name="T8" fmla="*/ 6 w 21"/>
                <a:gd name="T9" fmla="*/ 0 h 55"/>
                <a:gd name="T10" fmla="*/ 15 w 21"/>
                <a:gd name="T11" fmla="*/ 0 h 55"/>
                <a:gd name="T12" fmla="*/ 19 w 21"/>
                <a:gd name="T13" fmla="*/ 5 h 55"/>
                <a:gd name="T14" fmla="*/ 20 w 21"/>
                <a:gd name="T15" fmla="*/ 49 h 55"/>
                <a:gd name="T16" fmla="*/ 15 w 21"/>
                <a:gd name="T17"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5">
                  <a:moveTo>
                    <a:pt x="15" y="55"/>
                  </a:moveTo>
                  <a:cubicBezTo>
                    <a:pt x="6" y="55"/>
                    <a:pt x="6" y="55"/>
                    <a:pt x="6" y="55"/>
                  </a:cubicBezTo>
                  <a:cubicBezTo>
                    <a:pt x="3" y="55"/>
                    <a:pt x="0" y="52"/>
                    <a:pt x="0" y="49"/>
                  </a:cubicBezTo>
                  <a:cubicBezTo>
                    <a:pt x="2" y="5"/>
                    <a:pt x="2" y="5"/>
                    <a:pt x="2" y="5"/>
                  </a:cubicBezTo>
                  <a:cubicBezTo>
                    <a:pt x="2" y="2"/>
                    <a:pt x="4" y="0"/>
                    <a:pt x="6" y="0"/>
                  </a:cubicBezTo>
                  <a:cubicBezTo>
                    <a:pt x="15" y="0"/>
                    <a:pt x="15" y="0"/>
                    <a:pt x="15" y="0"/>
                  </a:cubicBezTo>
                  <a:cubicBezTo>
                    <a:pt x="17" y="0"/>
                    <a:pt x="19" y="2"/>
                    <a:pt x="19" y="5"/>
                  </a:cubicBezTo>
                  <a:cubicBezTo>
                    <a:pt x="20" y="49"/>
                    <a:pt x="20" y="49"/>
                    <a:pt x="20" y="49"/>
                  </a:cubicBezTo>
                  <a:cubicBezTo>
                    <a:pt x="21" y="52"/>
                    <a:pt x="18" y="55"/>
                    <a:pt x="15"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7" name="Oval 401"/>
            <p:cNvSpPr>
              <a:spLocks noChangeArrowheads="1"/>
            </p:cNvSpPr>
            <p:nvPr/>
          </p:nvSpPr>
          <p:spPr bwMode="auto">
            <a:xfrm>
              <a:off x="4184651" y="3135313"/>
              <a:ext cx="31750" cy="31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28" name="Oval 402"/>
            <p:cNvSpPr>
              <a:spLocks noChangeArrowheads="1"/>
            </p:cNvSpPr>
            <p:nvPr/>
          </p:nvSpPr>
          <p:spPr bwMode="auto">
            <a:xfrm>
              <a:off x="4191001" y="3141663"/>
              <a:ext cx="19050" cy="19050"/>
            </a:xfrm>
            <a:prstGeom prst="ellipse">
              <a:avLst/>
            </a:pr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729" name="Group 728"/>
          <p:cNvGrpSpPr/>
          <p:nvPr/>
        </p:nvGrpSpPr>
        <p:grpSpPr>
          <a:xfrm>
            <a:off x="4867051" y="2568169"/>
            <a:ext cx="569384" cy="539355"/>
            <a:chOff x="1433513" y="554038"/>
            <a:chExt cx="782638" cy="741362"/>
          </a:xfrm>
        </p:grpSpPr>
        <p:sp>
          <p:nvSpPr>
            <p:cNvPr id="730" name="Rectangle 786"/>
            <p:cNvSpPr>
              <a:spLocks noChangeArrowheads="1"/>
            </p:cNvSpPr>
            <p:nvPr/>
          </p:nvSpPr>
          <p:spPr bwMode="auto">
            <a:xfrm>
              <a:off x="1441450" y="596901"/>
              <a:ext cx="476250" cy="588963"/>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1" name="Rectangle 787"/>
            <p:cNvSpPr>
              <a:spLocks noChangeArrowheads="1"/>
            </p:cNvSpPr>
            <p:nvPr/>
          </p:nvSpPr>
          <p:spPr bwMode="auto">
            <a:xfrm>
              <a:off x="1441450" y="596901"/>
              <a:ext cx="476250"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2" name="Rectangle 788"/>
            <p:cNvSpPr>
              <a:spLocks noChangeArrowheads="1"/>
            </p:cNvSpPr>
            <p:nvPr/>
          </p:nvSpPr>
          <p:spPr bwMode="auto">
            <a:xfrm>
              <a:off x="1441450" y="554038"/>
              <a:ext cx="476250" cy="42863"/>
            </a:xfrm>
            <a:prstGeom prst="rect">
              <a:avLst/>
            </a:prstGeom>
            <a:solidFill>
              <a:srgbClr val="E0E2E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3" name="Oval 789"/>
            <p:cNvSpPr>
              <a:spLocks noChangeArrowheads="1"/>
            </p:cNvSpPr>
            <p:nvPr/>
          </p:nvSpPr>
          <p:spPr bwMode="auto">
            <a:xfrm>
              <a:off x="1460500" y="566738"/>
              <a:ext cx="17463" cy="17463"/>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4" name="Oval 790"/>
            <p:cNvSpPr>
              <a:spLocks noChangeArrowheads="1"/>
            </p:cNvSpPr>
            <p:nvPr/>
          </p:nvSpPr>
          <p:spPr bwMode="auto">
            <a:xfrm>
              <a:off x="1490663" y="566738"/>
              <a:ext cx="17463" cy="17463"/>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5" name="Oval 791"/>
            <p:cNvSpPr>
              <a:spLocks noChangeArrowheads="1"/>
            </p:cNvSpPr>
            <p:nvPr/>
          </p:nvSpPr>
          <p:spPr bwMode="auto">
            <a:xfrm>
              <a:off x="1520825" y="566738"/>
              <a:ext cx="15875" cy="17463"/>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6" name="Rectangle 792"/>
            <p:cNvSpPr>
              <a:spLocks noChangeArrowheads="1"/>
            </p:cNvSpPr>
            <p:nvPr/>
          </p:nvSpPr>
          <p:spPr bwMode="auto">
            <a:xfrm>
              <a:off x="1477963" y="881063"/>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7" name="Rectangle 793"/>
            <p:cNvSpPr>
              <a:spLocks noChangeArrowheads="1"/>
            </p:cNvSpPr>
            <p:nvPr/>
          </p:nvSpPr>
          <p:spPr bwMode="auto">
            <a:xfrm>
              <a:off x="1477963" y="881063"/>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8" name="Rectangle 794"/>
            <p:cNvSpPr>
              <a:spLocks noChangeArrowheads="1"/>
            </p:cNvSpPr>
            <p:nvPr/>
          </p:nvSpPr>
          <p:spPr bwMode="auto">
            <a:xfrm>
              <a:off x="1511300" y="914401"/>
              <a:ext cx="7620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39" name="Rectangle 795"/>
            <p:cNvSpPr>
              <a:spLocks noChangeArrowheads="1"/>
            </p:cNvSpPr>
            <p:nvPr/>
          </p:nvSpPr>
          <p:spPr bwMode="auto">
            <a:xfrm>
              <a:off x="1511300" y="914401"/>
              <a:ext cx="7620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0" name="Rectangle 796"/>
            <p:cNvSpPr>
              <a:spLocks noChangeArrowheads="1"/>
            </p:cNvSpPr>
            <p:nvPr/>
          </p:nvSpPr>
          <p:spPr bwMode="auto">
            <a:xfrm>
              <a:off x="1612900" y="914401"/>
              <a:ext cx="476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1" name="Rectangle 797"/>
            <p:cNvSpPr>
              <a:spLocks noChangeArrowheads="1"/>
            </p:cNvSpPr>
            <p:nvPr/>
          </p:nvSpPr>
          <p:spPr bwMode="auto">
            <a:xfrm>
              <a:off x="1612900" y="914401"/>
              <a:ext cx="476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2" name="Rectangle 798"/>
            <p:cNvSpPr>
              <a:spLocks noChangeArrowheads="1"/>
            </p:cNvSpPr>
            <p:nvPr/>
          </p:nvSpPr>
          <p:spPr bwMode="auto">
            <a:xfrm>
              <a:off x="1511300" y="971551"/>
              <a:ext cx="80963"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3" name="Rectangle 799"/>
            <p:cNvSpPr>
              <a:spLocks noChangeArrowheads="1"/>
            </p:cNvSpPr>
            <p:nvPr/>
          </p:nvSpPr>
          <p:spPr bwMode="auto">
            <a:xfrm>
              <a:off x="1511300" y="971551"/>
              <a:ext cx="80963"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4" name="Rectangle 800"/>
            <p:cNvSpPr>
              <a:spLocks noChangeArrowheads="1"/>
            </p:cNvSpPr>
            <p:nvPr/>
          </p:nvSpPr>
          <p:spPr bwMode="auto">
            <a:xfrm>
              <a:off x="1616075" y="971551"/>
              <a:ext cx="44450" cy="9525"/>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5" name="Rectangle 801"/>
            <p:cNvSpPr>
              <a:spLocks noChangeArrowheads="1"/>
            </p:cNvSpPr>
            <p:nvPr/>
          </p:nvSpPr>
          <p:spPr bwMode="auto">
            <a:xfrm>
              <a:off x="1616075" y="971551"/>
              <a:ext cx="44450" cy="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6" name="Rectangle 802"/>
            <p:cNvSpPr>
              <a:spLocks noChangeArrowheads="1"/>
            </p:cNvSpPr>
            <p:nvPr/>
          </p:nvSpPr>
          <p:spPr bwMode="auto">
            <a:xfrm>
              <a:off x="1511300" y="942976"/>
              <a:ext cx="5397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7" name="Rectangle 803"/>
            <p:cNvSpPr>
              <a:spLocks noChangeArrowheads="1"/>
            </p:cNvSpPr>
            <p:nvPr/>
          </p:nvSpPr>
          <p:spPr bwMode="auto">
            <a:xfrm>
              <a:off x="1511300" y="942976"/>
              <a:ext cx="5397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8" name="Rectangle 804"/>
            <p:cNvSpPr>
              <a:spLocks noChangeArrowheads="1"/>
            </p:cNvSpPr>
            <p:nvPr/>
          </p:nvSpPr>
          <p:spPr bwMode="auto">
            <a:xfrm>
              <a:off x="1587500" y="942976"/>
              <a:ext cx="571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49" name="Rectangle 805"/>
            <p:cNvSpPr>
              <a:spLocks noChangeArrowheads="1"/>
            </p:cNvSpPr>
            <p:nvPr/>
          </p:nvSpPr>
          <p:spPr bwMode="auto">
            <a:xfrm>
              <a:off x="1587500" y="942976"/>
              <a:ext cx="571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0" name="Rectangle 806"/>
            <p:cNvSpPr>
              <a:spLocks noChangeArrowheads="1"/>
            </p:cNvSpPr>
            <p:nvPr/>
          </p:nvSpPr>
          <p:spPr bwMode="auto">
            <a:xfrm>
              <a:off x="1477963" y="746126"/>
              <a:ext cx="98425"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1" name="Rectangle 807"/>
            <p:cNvSpPr>
              <a:spLocks noChangeArrowheads="1"/>
            </p:cNvSpPr>
            <p:nvPr/>
          </p:nvSpPr>
          <p:spPr bwMode="auto">
            <a:xfrm>
              <a:off x="1477963" y="746126"/>
              <a:ext cx="98425"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2" name="Rectangle 808"/>
            <p:cNvSpPr>
              <a:spLocks noChangeArrowheads="1"/>
            </p:cNvSpPr>
            <p:nvPr/>
          </p:nvSpPr>
          <p:spPr bwMode="auto">
            <a:xfrm>
              <a:off x="1511300" y="779463"/>
              <a:ext cx="1460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3" name="Rectangle 809"/>
            <p:cNvSpPr>
              <a:spLocks noChangeArrowheads="1"/>
            </p:cNvSpPr>
            <p:nvPr/>
          </p:nvSpPr>
          <p:spPr bwMode="auto">
            <a:xfrm>
              <a:off x="1511300" y="779463"/>
              <a:ext cx="146050" cy="11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4" name="Rectangle 810"/>
            <p:cNvSpPr>
              <a:spLocks noChangeArrowheads="1"/>
            </p:cNvSpPr>
            <p:nvPr/>
          </p:nvSpPr>
          <p:spPr bwMode="auto">
            <a:xfrm>
              <a:off x="1511300" y="835026"/>
              <a:ext cx="107950" cy="11113"/>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755" name="Group 1012"/>
            <p:cNvGrpSpPr>
              <a:grpSpLocks/>
            </p:cNvGrpSpPr>
            <p:nvPr/>
          </p:nvGrpSpPr>
          <p:grpSpPr bwMode="auto">
            <a:xfrm>
              <a:off x="1477963" y="660400"/>
              <a:ext cx="738188" cy="635000"/>
              <a:chOff x="931" y="416"/>
              <a:chExt cx="465" cy="400"/>
            </a:xfrm>
          </p:grpSpPr>
          <p:sp>
            <p:nvSpPr>
              <p:cNvPr id="844" name="Rectangle 812"/>
              <p:cNvSpPr>
                <a:spLocks noChangeArrowheads="1"/>
              </p:cNvSpPr>
              <p:nvPr/>
            </p:nvSpPr>
            <p:spPr bwMode="auto">
              <a:xfrm>
                <a:off x="952" y="526"/>
                <a:ext cx="6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5" name="Rectangle 813"/>
              <p:cNvSpPr>
                <a:spLocks noChangeArrowheads="1"/>
              </p:cNvSpPr>
              <p:nvPr/>
            </p:nvSpPr>
            <p:spPr bwMode="auto">
              <a:xfrm>
                <a:off x="1038" y="526"/>
                <a:ext cx="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6" name="Rectangle 814"/>
              <p:cNvSpPr>
                <a:spLocks noChangeArrowheads="1"/>
              </p:cNvSpPr>
              <p:nvPr/>
            </p:nvSpPr>
            <p:spPr bwMode="auto">
              <a:xfrm>
                <a:off x="1038" y="526"/>
                <a:ext cx="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7" name="Rectangle 815"/>
              <p:cNvSpPr>
                <a:spLocks noChangeArrowheads="1"/>
              </p:cNvSpPr>
              <p:nvPr/>
            </p:nvSpPr>
            <p:spPr bwMode="auto">
              <a:xfrm>
                <a:off x="952" y="509"/>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8" name="Rectangle 816"/>
              <p:cNvSpPr>
                <a:spLocks noChangeArrowheads="1"/>
              </p:cNvSpPr>
              <p:nvPr/>
            </p:nvSpPr>
            <p:spPr bwMode="auto">
              <a:xfrm>
                <a:off x="952" y="509"/>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9" name="Rectangle 817"/>
              <p:cNvSpPr>
                <a:spLocks noChangeArrowheads="1"/>
              </p:cNvSpPr>
              <p:nvPr/>
            </p:nvSpPr>
            <p:spPr bwMode="auto">
              <a:xfrm>
                <a:off x="1018" y="509"/>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0" name="Rectangle 818"/>
              <p:cNvSpPr>
                <a:spLocks noChangeArrowheads="1"/>
              </p:cNvSpPr>
              <p:nvPr/>
            </p:nvSpPr>
            <p:spPr bwMode="auto">
              <a:xfrm>
                <a:off x="1018" y="509"/>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1" name="Rectangle 819"/>
              <p:cNvSpPr>
                <a:spLocks noChangeArrowheads="1"/>
              </p:cNvSpPr>
              <p:nvPr/>
            </p:nvSpPr>
            <p:spPr bwMode="auto">
              <a:xfrm>
                <a:off x="933" y="419"/>
                <a:ext cx="75"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2" name="Rectangle 820"/>
              <p:cNvSpPr>
                <a:spLocks noChangeArrowheads="1"/>
              </p:cNvSpPr>
              <p:nvPr/>
            </p:nvSpPr>
            <p:spPr bwMode="auto">
              <a:xfrm>
                <a:off x="933" y="419"/>
                <a:ext cx="75"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3" name="Rectangle 821"/>
              <p:cNvSpPr>
                <a:spLocks noChangeArrowheads="1"/>
              </p:cNvSpPr>
              <p:nvPr/>
            </p:nvSpPr>
            <p:spPr bwMode="auto">
              <a:xfrm>
                <a:off x="1026" y="419"/>
                <a:ext cx="59"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4" name="Rectangle 822"/>
              <p:cNvSpPr>
                <a:spLocks noChangeArrowheads="1"/>
              </p:cNvSpPr>
              <p:nvPr/>
            </p:nvSpPr>
            <p:spPr bwMode="auto">
              <a:xfrm>
                <a:off x="1026" y="419"/>
                <a:ext cx="59"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5" name="Rectangle 823"/>
              <p:cNvSpPr>
                <a:spLocks noChangeArrowheads="1"/>
              </p:cNvSpPr>
              <p:nvPr/>
            </p:nvSpPr>
            <p:spPr bwMode="auto">
              <a:xfrm>
                <a:off x="933" y="437"/>
                <a:ext cx="6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6" name="Rectangle 824"/>
              <p:cNvSpPr>
                <a:spLocks noChangeArrowheads="1"/>
              </p:cNvSpPr>
              <p:nvPr/>
            </p:nvSpPr>
            <p:spPr bwMode="auto">
              <a:xfrm>
                <a:off x="933" y="437"/>
                <a:ext cx="6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7" name="Freeform 825"/>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close/>
                  </a:path>
                </a:pathLst>
              </a:custGeom>
              <a:solidFill>
                <a:srgbClr val="9194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8" name="Freeform 826"/>
              <p:cNvSpPr>
                <a:spLocks/>
              </p:cNvSpPr>
              <p:nvPr/>
            </p:nvSpPr>
            <p:spPr bwMode="auto">
              <a:xfrm>
                <a:off x="1009" y="437"/>
                <a:ext cx="55" cy="7"/>
              </a:xfrm>
              <a:custGeom>
                <a:avLst/>
                <a:gdLst>
                  <a:gd name="T0" fmla="*/ 55 w 55"/>
                  <a:gd name="T1" fmla="*/ 0 h 7"/>
                  <a:gd name="T2" fmla="*/ 0 w 55"/>
                  <a:gd name="T3" fmla="*/ 0 h 7"/>
                  <a:gd name="T4" fmla="*/ 0 w 55"/>
                  <a:gd name="T5" fmla="*/ 7 h 7"/>
                  <a:gd name="T6" fmla="*/ 37 w 55"/>
                  <a:gd name="T7" fmla="*/ 7 h 7"/>
                  <a:gd name="T8" fmla="*/ 37 w 55"/>
                  <a:gd name="T9" fmla="*/ 6 h 7"/>
                  <a:gd name="T10" fmla="*/ 55 w 55"/>
                  <a:gd name="T11" fmla="*/ 6 h 7"/>
                  <a:gd name="T12" fmla="*/ 55 w 5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5" h="7">
                    <a:moveTo>
                      <a:pt x="55" y="0"/>
                    </a:moveTo>
                    <a:lnTo>
                      <a:pt x="0" y="0"/>
                    </a:lnTo>
                    <a:lnTo>
                      <a:pt x="0" y="7"/>
                    </a:lnTo>
                    <a:lnTo>
                      <a:pt x="37" y="7"/>
                    </a:lnTo>
                    <a:lnTo>
                      <a:pt x="37" y="6"/>
                    </a:lnTo>
                    <a:lnTo>
                      <a:pt x="55" y="6"/>
                    </a:lnTo>
                    <a:lnTo>
                      <a:pt x="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59" name="Rectangle 827"/>
              <p:cNvSpPr>
                <a:spLocks noChangeArrowheads="1"/>
              </p:cNvSpPr>
              <p:nvPr/>
            </p:nvSpPr>
            <p:spPr bwMode="auto">
              <a:xfrm>
                <a:off x="931" y="652"/>
                <a:ext cx="62" cy="8"/>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0" name="Rectangle 828"/>
              <p:cNvSpPr>
                <a:spLocks noChangeArrowheads="1"/>
              </p:cNvSpPr>
              <p:nvPr/>
            </p:nvSpPr>
            <p:spPr bwMode="auto">
              <a:xfrm>
                <a:off x="931" y="652"/>
                <a:ext cx="62"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1" name="Rectangle 829"/>
              <p:cNvSpPr>
                <a:spLocks noChangeArrowheads="1"/>
              </p:cNvSpPr>
              <p:nvPr/>
            </p:nvSpPr>
            <p:spPr bwMode="auto">
              <a:xfrm>
                <a:off x="952" y="673"/>
                <a:ext cx="92"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2" name="Rectangle 830"/>
              <p:cNvSpPr>
                <a:spLocks noChangeArrowheads="1"/>
              </p:cNvSpPr>
              <p:nvPr/>
            </p:nvSpPr>
            <p:spPr bwMode="auto">
              <a:xfrm>
                <a:off x="952" y="673"/>
                <a:ext cx="92"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3" name="Rectangle 831"/>
              <p:cNvSpPr>
                <a:spLocks noChangeArrowheads="1"/>
              </p:cNvSpPr>
              <p:nvPr/>
            </p:nvSpPr>
            <p:spPr bwMode="auto">
              <a:xfrm>
                <a:off x="952" y="691"/>
                <a:ext cx="4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4" name="Rectangle 832"/>
              <p:cNvSpPr>
                <a:spLocks noChangeArrowheads="1"/>
              </p:cNvSpPr>
              <p:nvPr/>
            </p:nvSpPr>
            <p:spPr bwMode="auto">
              <a:xfrm>
                <a:off x="952" y="691"/>
                <a:ext cx="4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5" name="Rectangle 833"/>
              <p:cNvSpPr>
                <a:spLocks noChangeArrowheads="1"/>
              </p:cNvSpPr>
              <p:nvPr/>
            </p:nvSpPr>
            <p:spPr bwMode="auto">
              <a:xfrm>
                <a:off x="1018" y="691"/>
                <a:ext cx="28" cy="7"/>
              </a:xfrm>
              <a:prstGeom prst="rect">
                <a:avLst/>
              </a:prstGeom>
              <a:solidFill>
                <a:srgbClr val="91949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6" name="Rectangle 834"/>
              <p:cNvSpPr>
                <a:spLocks noChangeArrowheads="1"/>
              </p:cNvSpPr>
              <p:nvPr/>
            </p:nvSpPr>
            <p:spPr bwMode="auto">
              <a:xfrm>
                <a:off x="1018" y="691"/>
                <a:ext cx="28" cy="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7" name="Freeform 835"/>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8" name="Freeform 836"/>
              <p:cNvSpPr>
                <a:spLocks/>
              </p:cNvSpPr>
              <p:nvPr/>
            </p:nvSpPr>
            <p:spPr bwMode="auto">
              <a:xfrm>
                <a:off x="1046" y="443"/>
                <a:ext cx="283" cy="371"/>
              </a:xfrm>
              <a:custGeom>
                <a:avLst/>
                <a:gdLst>
                  <a:gd name="T0" fmla="*/ 248 w 283"/>
                  <a:gd name="T1" fmla="*/ 0 h 371"/>
                  <a:gd name="T2" fmla="*/ 283 w 283"/>
                  <a:gd name="T3" fmla="*/ 13 h 371"/>
                  <a:gd name="T4" fmla="*/ 283 w 283"/>
                  <a:gd name="T5" fmla="*/ 371 h 371"/>
                  <a:gd name="T6" fmla="*/ 0 w 283"/>
                  <a:gd name="T7" fmla="*/ 371 h 371"/>
                  <a:gd name="T8" fmla="*/ 0 w 283"/>
                  <a:gd name="T9" fmla="*/ 0 h 371"/>
                  <a:gd name="T10" fmla="*/ 248 w 283"/>
                  <a:gd name="T11" fmla="*/ 0 h 371"/>
                </a:gdLst>
                <a:ahLst/>
                <a:cxnLst>
                  <a:cxn ang="0">
                    <a:pos x="T0" y="T1"/>
                  </a:cxn>
                  <a:cxn ang="0">
                    <a:pos x="T2" y="T3"/>
                  </a:cxn>
                  <a:cxn ang="0">
                    <a:pos x="T4" y="T5"/>
                  </a:cxn>
                  <a:cxn ang="0">
                    <a:pos x="T6" y="T7"/>
                  </a:cxn>
                  <a:cxn ang="0">
                    <a:pos x="T8" y="T9"/>
                  </a:cxn>
                  <a:cxn ang="0">
                    <a:pos x="T10" y="T11"/>
                  </a:cxn>
                </a:cxnLst>
                <a:rect l="0" t="0" r="r" b="b"/>
                <a:pathLst>
                  <a:path w="283" h="371">
                    <a:moveTo>
                      <a:pt x="248" y="0"/>
                    </a:moveTo>
                    <a:lnTo>
                      <a:pt x="283" y="13"/>
                    </a:lnTo>
                    <a:lnTo>
                      <a:pt x="283" y="371"/>
                    </a:lnTo>
                    <a:lnTo>
                      <a:pt x="0" y="371"/>
                    </a:lnTo>
                    <a:lnTo>
                      <a:pt x="0" y="0"/>
                    </a:lnTo>
                    <a:lnTo>
                      <a:pt x="24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69" name="Freeform 837"/>
              <p:cNvSpPr>
                <a:spLocks/>
              </p:cNvSpPr>
              <p:nvPr/>
            </p:nvSpPr>
            <p:spPr bwMode="auto">
              <a:xfrm>
                <a:off x="1046" y="416"/>
                <a:ext cx="252" cy="28"/>
              </a:xfrm>
              <a:custGeom>
                <a:avLst/>
                <a:gdLst>
                  <a:gd name="T0" fmla="*/ 245 w 252"/>
                  <a:gd name="T1" fmla="*/ 0 h 28"/>
                  <a:gd name="T2" fmla="*/ 0 w 252"/>
                  <a:gd name="T3" fmla="*/ 0 h 28"/>
                  <a:gd name="T4" fmla="*/ 0 w 252"/>
                  <a:gd name="T5" fmla="*/ 28 h 28"/>
                  <a:gd name="T6" fmla="*/ 252 w 252"/>
                  <a:gd name="T7" fmla="*/ 28 h 28"/>
                  <a:gd name="T8" fmla="*/ 245 w 252"/>
                  <a:gd name="T9" fmla="*/ 0 h 28"/>
                </a:gdLst>
                <a:ahLst/>
                <a:cxnLst>
                  <a:cxn ang="0">
                    <a:pos x="T0" y="T1"/>
                  </a:cxn>
                  <a:cxn ang="0">
                    <a:pos x="T2" y="T3"/>
                  </a:cxn>
                  <a:cxn ang="0">
                    <a:pos x="T4" y="T5"/>
                  </a:cxn>
                  <a:cxn ang="0">
                    <a:pos x="T6" y="T7"/>
                  </a:cxn>
                  <a:cxn ang="0">
                    <a:pos x="T8" y="T9"/>
                  </a:cxn>
                </a:cxnLst>
                <a:rect l="0" t="0" r="r" b="b"/>
                <a:pathLst>
                  <a:path w="252" h="28">
                    <a:moveTo>
                      <a:pt x="245" y="0"/>
                    </a:moveTo>
                    <a:lnTo>
                      <a:pt x="0" y="0"/>
                    </a:lnTo>
                    <a:lnTo>
                      <a:pt x="0" y="28"/>
                    </a:lnTo>
                    <a:lnTo>
                      <a:pt x="252" y="28"/>
                    </a:lnTo>
                    <a:lnTo>
                      <a:pt x="245"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0" name="Freeform 838"/>
              <p:cNvSpPr>
                <a:spLocks/>
              </p:cNvSpPr>
              <p:nvPr/>
            </p:nvSpPr>
            <p:spPr bwMode="auto">
              <a:xfrm>
                <a:off x="1121" y="424"/>
                <a:ext cx="175" cy="13"/>
              </a:xfrm>
              <a:custGeom>
                <a:avLst/>
                <a:gdLst>
                  <a:gd name="T0" fmla="*/ 175 w 175"/>
                  <a:gd name="T1" fmla="*/ 13 h 13"/>
                  <a:gd name="T2" fmla="*/ 0 w 175"/>
                  <a:gd name="T3" fmla="*/ 13 h 13"/>
                  <a:gd name="T4" fmla="*/ 0 w 175"/>
                  <a:gd name="T5" fmla="*/ 0 h 13"/>
                  <a:gd name="T6" fmla="*/ 171 w 175"/>
                  <a:gd name="T7" fmla="*/ 0 h 13"/>
                  <a:gd name="T8" fmla="*/ 175 w 175"/>
                  <a:gd name="T9" fmla="*/ 13 h 13"/>
                </a:gdLst>
                <a:ahLst/>
                <a:cxnLst>
                  <a:cxn ang="0">
                    <a:pos x="T0" y="T1"/>
                  </a:cxn>
                  <a:cxn ang="0">
                    <a:pos x="T2" y="T3"/>
                  </a:cxn>
                  <a:cxn ang="0">
                    <a:pos x="T4" y="T5"/>
                  </a:cxn>
                  <a:cxn ang="0">
                    <a:pos x="T6" y="T7"/>
                  </a:cxn>
                  <a:cxn ang="0">
                    <a:pos x="T8" y="T9"/>
                  </a:cxn>
                </a:cxnLst>
                <a:rect l="0" t="0" r="r" b="b"/>
                <a:pathLst>
                  <a:path w="175" h="13">
                    <a:moveTo>
                      <a:pt x="175" y="13"/>
                    </a:moveTo>
                    <a:lnTo>
                      <a:pt x="0" y="13"/>
                    </a:lnTo>
                    <a:lnTo>
                      <a:pt x="0" y="0"/>
                    </a:lnTo>
                    <a:lnTo>
                      <a:pt x="171" y="0"/>
                    </a:lnTo>
                    <a:lnTo>
                      <a:pt x="175"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1" name="Oval 839"/>
              <p:cNvSpPr>
                <a:spLocks noChangeArrowheads="1"/>
              </p:cNvSpPr>
              <p:nvPr/>
            </p:nvSpPr>
            <p:spPr bwMode="auto">
              <a:xfrm>
                <a:off x="1059" y="425"/>
                <a:ext cx="11" cy="10"/>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2" name="Oval 840"/>
              <p:cNvSpPr>
                <a:spLocks noChangeArrowheads="1"/>
              </p:cNvSpPr>
              <p:nvPr/>
            </p:nvSpPr>
            <p:spPr bwMode="auto">
              <a:xfrm>
                <a:off x="1078" y="425"/>
                <a:ext cx="11" cy="10"/>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3" name="Oval 841"/>
              <p:cNvSpPr>
                <a:spLocks noChangeArrowheads="1"/>
              </p:cNvSpPr>
              <p:nvPr/>
            </p:nvSpPr>
            <p:spPr bwMode="auto">
              <a:xfrm>
                <a:off x="1096" y="425"/>
                <a:ext cx="11" cy="10"/>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4" name="Freeform 842"/>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5" name="Freeform 843"/>
              <p:cNvSpPr>
                <a:spLocks/>
              </p:cNvSpPr>
              <p:nvPr/>
            </p:nvSpPr>
            <p:spPr bwMode="auto">
              <a:xfrm>
                <a:off x="1291" y="416"/>
                <a:ext cx="38" cy="40"/>
              </a:xfrm>
              <a:custGeom>
                <a:avLst/>
                <a:gdLst>
                  <a:gd name="T0" fmla="*/ 38 w 38"/>
                  <a:gd name="T1" fmla="*/ 40 h 40"/>
                  <a:gd name="T2" fmla="*/ 0 w 38"/>
                  <a:gd name="T3" fmla="*/ 40 h 40"/>
                  <a:gd name="T4" fmla="*/ 0 w 38"/>
                  <a:gd name="T5" fmla="*/ 0 h 40"/>
                  <a:gd name="T6" fmla="*/ 38 w 38"/>
                  <a:gd name="T7" fmla="*/ 40 h 40"/>
                </a:gdLst>
                <a:ahLst/>
                <a:cxnLst>
                  <a:cxn ang="0">
                    <a:pos x="T0" y="T1"/>
                  </a:cxn>
                  <a:cxn ang="0">
                    <a:pos x="T2" y="T3"/>
                  </a:cxn>
                  <a:cxn ang="0">
                    <a:pos x="T4" y="T5"/>
                  </a:cxn>
                  <a:cxn ang="0">
                    <a:pos x="T6" y="T7"/>
                  </a:cxn>
                </a:cxnLst>
                <a:rect l="0" t="0" r="r" b="b"/>
                <a:pathLst>
                  <a:path w="38" h="40">
                    <a:moveTo>
                      <a:pt x="38" y="40"/>
                    </a:moveTo>
                    <a:lnTo>
                      <a:pt x="0" y="40"/>
                    </a:lnTo>
                    <a:lnTo>
                      <a:pt x="0" y="0"/>
                    </a:lnTo>
                    <a:lnTo>
                      <a:pt x="38"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6" name="Freeform 844"/>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close/>
                  </a:path>
                </a:pathLst>
              </a:custGeom>
              <a:solidFill>
                <a:srgbClr val="C081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7" name="Freeform 845"/>
              <p:cNvSpPr>
                <a:spLocks/>
              </p:cNvSpPr>
              <p:nvPr/>
            </p:nvSpPr>
            <p:spPr bwMode="auto">
              <a:xfrm>
                <a:off x="1329" y="456"/>
                <a:ext cx="0" cy="38"/>
              </a:xfrm>
              <a:custGeom>
                <a:avLst/>
                <a:gdLst>
                  <a:gd name="T0" fmla="*/ 0 h 38"/>
                  <a:gd name="T1" fmla="*/ 0 h 38"/>
                  <a:gd name="T2" fmla="*/ 0 h 38"/>
                  <a:gd name="T3" fmla="*/ 38 h 38"/>
                  <a:gd name="T4" fmla="*/ 38 h 38"/>
                  <a:gd name="T5" fmla="*/ 0 h 38"/>
                </a:gdLst>
                <a:ahLst/>
                <a:cxnLst>
                  <a:cxn ang="0">
                    <a:pos x="0" y="T0"/>
                  </a:cxn>
                  <a:cxn ang="0">
                    <a:pos x="0" y="T1"/>
                  </a:cxn>
                  <a:cxn ang="0">
                    <a:pos x="0" y="T2"/>
                  </a:cxn>
                  <a:cxn ang="0">
                    <a:pos x="0" y="T3"/>
                  </a:cxn>
                  <a:cxn ang="0">
                    <a:pos x="0" y="T4"/>
                  </a:cxn>
                  <a:cxn ang="0">
                    <a:pos x="0" y="T5"/>
                  </a:cxn>
                </a:cxnLst>
                <a:rect l="0" t="0" r="r" b="b"/>
                <a:pathLst>
                  <a:path h="38">
                    <a:moveTo>
                      <a:pt x="0" y="0"/>
                    </a:moveTo>
                    <a:lnTo>
                      <a:pt x="0" y="0"/>
                    </a:lnTo>
                    <a:lnTo>
                      <a:pt x="0" y="0"/>
                    </a:lnTo>
                    <a:lnTo>
                      <a:pt x="0" y="38"/>
                    </a:lnTo>
                    <a:lnTo>
                      <a:pt x="0" y="3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8" name="Freeform 846"/>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79" name="Freeform 847"/>
              <p:cNvSpPr>
                <a:spLocks/>
              </p:cNvSpPr>
              <p:nvPr/>
            </p:nvSpPr>
            <p:spPr bwMode="auto">
              <a:xfrm>
                <a:off x="1291" y="456"/>
                <a:ext cx="38" cy="38"/>
              </a:xfrm>
              <a:custGeom>
                <a:avLst/>
                <a:gdLst>
                  <a:gd name="T0" fmla="*/ 38 w 38"/>
                  <a:gd name="T1" fmla="*/ 0 h 38"/>
                  <a:gd name="T2" fmla="*/ 0 w 38"/>
                  <a:gd name="T3" fmla="*/ 0 h 38"/>
                  <a:gd name="T4" fmla="*/ 38 w 38"/>
                  <a:gd name="T5" fmla="*/ 38 h 38"/>
                  <a:gd name="T6" fmla="*/ 38 w 38"/>
                  <a:gd name="T7" fmla="*/ 0 h 38"/>
                </a:gdLst>
                <a:ahLst/>
                <a:cxnLst>
                  <a:cxn ang="0">
                    <a:pos x="T0" y="T1"/>
                  </a:cxn>
                  <a:cxn ang="0">
                    <a:pos x="T2" y="T3"/>
                  </a:cxn>
                  <a:cxn ang="0">
                    <a:pos x="T4" y="T5"/>
                  </a:cxn>
                  <a:cxn ang="0">
                    <a:pos x="T6" y="T7"/>
                  </a:cxn>
                </a:cxnLst>
                <a:rect l="0" t="0" r="r" b="b"/>
                <a:pathLst>
                  <a:path w="38" h="38">
                    <a:moveTo>
                      <a:pt x="38" y="0"/>
                    </a:moveTo>
                    <a:lnTo>
                      <a:pt x="0" y="0"/>
                    </a:lnTo>
                    <a:lnTo>
                      <a:pt x="38" y="3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0" name="Freeform 848"/>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close/>
                  </a:path>
                </a:pathLst>
              </a:custGeom>
              <a:solidFill>
                <a:srgbClr val="4B59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1" name="Freeform 849"/>
              <p:cNvSpPr>
                <a:spLocks/>
              </p:cNvSpPr>
              <p:nvPr/>
            </p:nvSpPr>
            <p:spPr bwMode="auto">
              <a:xfrm>
                <a:off x="1291" y="456"/>
                <a:ext cx="38" cy="0"/>
              </a:xfrm>
              <a:custGeom>
                <a:avLst/>
                <a:gdLst>
                  <a:gd name="T0" fmla="*/ 38 w 38"/>
                  <a:gd name="T1" fmla="*/ 0 w 38"/>
                  <a:gd name="T2" fmla="*/ 38 w 38"/>
                  <a:gd name="T3" fmla="*/ 38 w 38"/>
                </a:gdLst>
                <a:ahLst/>
                <a:cxnLst>
                  <a:cxn ang="0">
                    <a:pos x="T0" y="0"/>
                  </a:cxn>
                  <a:cxn ang="0">
                    <a:pos x="T1" y="0"/>
                  </a:cxn>
                  <a:cxn ang="0">
                    <a:pos x="T2" y="0"/>
                  </a:cxn>
                  <a:cxn ang="0">
                    <a:pos x="T3" y="0"/>
                  </a:cxn>
                </a:cxnLst>
                <a:rect l="0" t="0" r="r" b="b"/>
                <a:pathLst>
                  <a:path w="38">
                    <a:moveTo>
                      <a:pt x="38" y="0"/>
                    </a:moveTo>
                    <a:lnTo>
                      <a:pt x="0" y="0"/>
                    </a:lnTo>
                    <a:lnTo>
                      <a:pt x="38" y="0"/>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2" name="Freeform 850"/>
              <p:cNvSpPr>
                <a:spLocks noEditPoints="1"/>
              </p:cNvSpPr>
              <p:nvPr/>
            </p:nvSpPr>
            <p:spPr bwMode="auto">
              <a:xfrm>
                <a:off x="1345" y="416"/>
                <a:ext cx="51" cy="400"/>
              </a:xfrm>
              <a:custGeom>
                <a:avLst/>
                <a:gdLst>
                  <a:gd name="T0" fmla="*/ 0 w 76"/>
                  <a:gd name="T1" fmla="*/ 177 h 591"/>
                  <a:gd name="T2" fmla="*/ 0 w 76"/>
                  <a:gd name="T3" fmla="*/ 412 h 591"/>
                  <a:gd name="T4" fmla="*/ 0 w 76"/>
                  <a:gd name="T5" fmla="*/ 412 h 591"/>
                  <a:gd name="T6" fmla="*/ 0 w 76"/>
                  <a:gd name="T7" fmla="*/ 544 h 591"/>
                  <a:gd name="T8" fmla="*/ 0 w 76"/>
                  <a:gd name="T9" fmla="*/ 591 h 591"/>
                  <a:gd name="T10" fmla="*/ 76 w 76"/>
                  <a:gd name="T11" fmla="*/ 591 h 591"/>
                  <a:gd name="T12" fmla="*/ 76 w 76"/>
                  <a:gd name="T13" fmla="*/ 533 h 591"/>
                  <a:gd name="T14" fmla="*/ 76 w 76"/>
                  <a:gd name="T15" fmla="*/ 319 h 591"/>
                  <a:gd name="T16" fmla="*/ 76 w 76"/>
                  <a:gd name="T17" fmla="*/ 319 h 591"/>
                  <a:gd name="T18" fmla="*/ 76 w 76"/>
                  <a:gd name="T19" fmla="*/ 189 h 591"/>
                  <a:gd name="T20" fmla="*/ 76 w 76"/>
                  <a:gd name="T21" fmla="*/ 0 h 591"/>
                  <a:gd name="T22" fmla="*/ 0 w 76"/>
                  <a:gd name="T23" fmla="*/ 0 h 591"/>
                  <a:gd name="T24" fmla="*/ 0 w 76"/>
                  <a:gd name="T25" fmla="*/ 177 h 591"/>
                  <a:gd name="T26" fmla="*/ 48 w 76"/>
                  <a:gd name="T27" fmla="*/ 21 h 591"/>
                  <a:gd name="T28" fmla="*/ 38 w 76"/>
                  <a:gd name="T29" fmla="*/ 31 h 591"/>
                  <a:gd name="T30" fmla="*/ 28 w 76"/>
                  <a:gd name="T31" fmla="*/ 21 h 591"/>
                  <a:gd name="T32" fmla="*/ 38 w 76"/>
                  <a:gd name="T33" fmla="*/ 12 h 591"/>
                  <a:gd name="T34" fmla="*/ 48 w 76"/>
                  <a:gd name="T35" fmla="*/ 2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591">
                    <a:moveTo>
                      <a:pt x="0" y="177"/>
                    </a:moveTo>
                    <a:cubicBezTo>
                      <a:pt x="0" y="412"/>
                      <a:pt x="0" y="412"/>
                      <a:pt x="0" y="412"/>
                    </a:cubicBezTo>
                    <a:cubicBezTo>
                      <a:pt x="0" y="412"/>
                      <a:pt x="0" y="412"/>
                      <a:pt x="0" y="412"/>
                    </a:cubicBezTo>
                    <a:cubicBezTo>
                      <a:pt x="0" y="544"/>
                      <a:pt x="0" y="544"/>
                      <a:pt x="0" y="544"/>
                    </a:cubicBezTo>
                    <a:cubicBezTo>
                      <a:pt x="0" y="591"/>
                      <a:pt x="0" y="591"/>
                      <a:pt x="0" y="591"/>
                    </a:cubicBezTo>
                    <a:cubicBezTo>
                      <a:pt x="76" y="591"/>
                      <a:pt x="76" y="591"/>
                      <a:pt x="76" y="591"/>
                    </a:cubicBezTo>
                    <a:cubicBezTo>
                      <a:pt x="76" y="533"/>
                      <a:pt x="76" y="533"/>
                      <a:pt x="76" y="533"/>
                    </a:cubicBezTo>
                    <a:cubicBezTo>
                      <a:pt x="76" y="319"/>
                      <a:pt x="76" y="319"/>
                      <a:pt x="76" y="319"/>
                    </a:cubicBezTo>
                    <a:cubicBezTo>
                      <a:pt x="76" y="319"/>
                      <a:pt x="76" y="319"/>
                      <a:pt x="76" y="319"/>
                    </a:cubicBezTo>
                    <a:cubicBezTo>
                      <a:pt x="76" y="189"/>
                      <a:pt x="76" y="189"/>
                      <a:pt x="76" y="189"/>
                    </a:cubicBezTo>
                    <a:cubicBezTo>
                      <a:pt x="76" y="0"/>
                      <a:pt x="76" y="0"/>
                      <a:pt x="76" y="0"/>
                    </a:cubicBezTo>
                    <a:cubicBezTo>
                      <a:pt x="0" y="0"/>
                      <a:pt x="0" y="0"/>
                      <a:pt x="0" y="0"/>
                    </a:cubicBezTo>
                    <a:cubicBezTo>
                      <a:pt x="0" y="177"/>
                      <a:pt x="0" y="177"/>
                      <a:pt x="0" y="177"/>
                    </a:cubicBezTo>
                    <a:moveTo>
                      <a:pt x="48" y="21"/>
                    </a:moveTo>
                    <a:cubicBezTo>
                      <a:pt x="48" y="27"/>
                      <a:pt x="43" y="31"/>
                      <a:pt x="38" y="31"/>
                    </a:cubicBezTo>
                    <a:cubicBezTo>
                      <a:pt x="33" y="31"/>
                      <a:pt x="28" y="27"/>
                      <a:pt x="28" y="21"/>
                    </a:cubicBezTo>
                    <a:cubicBezTo>
                      <a:pt x="28" y="16"/>
                      <a:pt x="33" y="12"/>
                      <a:pt x="38" y="12"/>
                    </a:cubicBezTo>
                    <a:cubicBezTo>
                      <a:pt x="43" y="12"/>
                      <a:pt x="48" y="16"/>
                      <a:pt x="48" y="21"/>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3" name="Freeform 851"/>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close/>
                    <a:moveTo>
                      <a:pt x="0" y="355"/>
                    </a:moveTo>
                    <a:lnTo>
                      <a:pt x="0" y="355"/>
                    </a:lnTo>
                    <a:lnTo>
                      <a:pt x="0" y="363"/>
                    </a:lnTo>
                    <a:lnTo>
                      <a:pt x="0" y="363"/>
                    </a:lnTo>
                    <a:lnTo>
                      <a:pt x="0" y="355"/>
                    </a:lnTo>
                    <a:close/>
                    <a:moveTo>
                      <a:pt x="0" y="345"/>
                    </a:moveTo>
                    <a:lnTo>
                      <a:pt x="0" y="345"/>
                    </a:lnTo>
                    <a:lnTo>
                      <a:pt x="0" y="353"/>
                    </a:lnTo>
                    <a:lnTo>
                      <a:pt x="0" y="353"/>
                    </a:lnTo>
                    <a:lnTo>
                      <a:pt x="0" y="351"/>
                    </a:lnTo>
                    <a:lnTo>
                      <a:pt x="0" y="345"/>
                    </a:lnTo>
                    <a:close/>
                    <a:moveTo>
                      <a:pt x="0" y="335"/>
                    </a:moveTo>
                    <a:lnTo>
                      <a:pt x="0" y="335"/>
                    </a:lnTo>
                    <a:lnTo>
                      <a:pt x="0" y="343"/>
                    </a:lnTo>
                    <a:lnTo>
                      <a:pt x="0" y="343"/>
                    </a:lnTo>
                    <a:lnTo>
                      <a:pt x="0" y="335"/>
                    </a:lnTo>
                    <a:close/>
                    <a:moveTo>
                      <a:pt x="0" y="324"/>
                    </a:moveTo>
                    <a:lnTo>
                      <a:pt x="0" y="324"/>
                    </a:lnTo>
                    <a:lnTo>
                      <a:pt x="0" y="333"/>
                    </a:lnTo>
                    <a:lnTo>
                      <a:pt x="0" y="333"/>
                    </a:lnTo>
                    <a:lnTo>
                      <a:pt x="0" y="324"/>
                    </a:lnTo>
                    <a:close/>
                    <a:moveTo>
                      <a:pt x="0" y="314"/>
                    </a:moveTo>
                    <a:lnTo>
                      <a:pt x="0" y="314"/>
                    </a:lnTo>
                    <a:lnTo>
                      <a:pt x="0" y="322"/>
                    </a:lnTo>
                    <a:lnTo>
                      <a:pt x="0" y="322"/>
                    </a:lnTo>
                    <a:lnTo>
                      <a:pt x="0" y="314"/>
                    </a:lnTo>
                    <a:close/>
                    <a:moveTo>
                      <a:pt x="0" y="304"/>
                    </a:moveTo>
                    <a:lnTo>
                      <a:pt x="0" y="304"/>
                    </a:lnTo>
                    <a:lnTo>
                      <a:pt x="0" y="312"/>
                    </a:lnTo>
                    <a:lnTo>
                      <a:pt x="0" y="312"/>
                    </a:lnTo>
                    <a:lnTo>
                      <a:pt x="0" y="304"/>
                    </a:lnTo>
                    <a:close/>
                    <a:moveTo>
                      <a:pt x="0" y="293"/>
                    </a:moveTo>
                    <a:lnTo>
                      <a:pt x="0" y="293"/>
                    </a:lnTo>
                    <a:lnTo>
                      <a:pt x="0" y="301"/>
                    </a:lnTo>
                    <a:lnTo>
                      <a:pt x="0" y="301"/>
                    </a:lnTo>
                    <a:lnTo>
                      <a:pt x="0" y="293"/>
                    </a:lnTo>
                    <a:close/>
                    <a:moveTo>
                      <a:pt x="0" y="283"/>
                    </a:moveTo>
                    <a:lnTo>
                      <a:pt x="0" y="283"/>
                    </a:lnTo>
                    <a:lnTo>
                      <a:pt x="0" y="291"/>
                    </a:lnTo>
                    <a:lnTo>
                      <a:pt x="0" y="291"/>
                    </a:lnTo>
                    <a:lnTo>
                      <a:pt x="0" y="283"/>
                    </a:lnTo>
                    <a:close/>
                    <a:moveTo>
                      <a:pt x="0" y="273"/>
                    </a:moveTo>
                    <a:lnTo>
                      <a:pt x="0" y="273"/>
                    </a:lnTo>
                    <a:lnTo>
                      <a:pt x="0" y="281"/>
                    </a:lnTo>
                    <a:lnTo>
                      <a:pt x="0" y="281"/>
                    </a:lnTo>
                    <a:lnTo>
                      <a:pt x="0" y="273"/>
                    </a:lnTo>
                    <a:close/>
                    <a:moveTo>
                      <a:pt x="0" y="263"/>
                    </a:moveTo>
                    <a:lnTo>
                      <a:pt x="0" y="271"/>
                    </a:lnTo>
                    <a:lnTo>
                      <a:pt x="0" y="271"/>
                    </a:lnTo>
                    <a:lnTo>
                      <a:pt x="0" y="263"/>
                    </a:lnTo>
                    <a:lnTo>
                      <a:pt x="0" y="263"/>
                    </a:lnTo>
                    <a:close/>
                    <a:moveTo>
                      <a:pt x="0" y="253"/>
                    </a:moveTo>
                    <a:lnTo>
                      <a:pt x="0" y="253"/>
                    </a:lnTo>
                    <a:lnTo>
                      <a:pt x="0" y="261"/>
                    </a:lnTo>
                    <a:lnTo>
                      <a:pt x="0" y="261"/>
                    </a:lnTo>
                    <a:lnTo>
                      <a:pt x="0" y="253"/>
                    </a:lnTo>
                    <a:close/>
                    <a:moveTo>
                      <a:pt x="0" y="243"/>
                    </a:moveTo>
                    <a:lnTo>
                      <a:pt x="0" y="243"/>
                    </a:lnTo>
                    <a:lnTo>
                      <a:pt x="0" y="251"/>
                    </a:lnTo>
                    <a:lnTo>
                      <a:pt x="0" y="251"/>
                    </a:lnTo>
                    <a:lnTo>
                      <a:pt x="0" y="243"/>
                    </a:lnTo>
                    <a:close/>
                    <a:moveTo>
                      <a:pt x="0" y="233"/>
                    </a:moveTo>
                    <a:lnTo>
                      <a:pt x="0" y="233"/>
                    </a:lnTo>
                    <a:lnTo>
                      <a:pt x="0" y="241"/>
                    </a:lnTo>
                    <a:lnTo>
                      <a:pt x="0" y="241"/>
                    </a:lnTo>
                    <a:lnTo>
                      <a:pt x="0" y="233"/>
                    </a:lnTo>
                    <a:close/>
                    <a:moveTo>
                      <a:pt x="0" y="222"/>
                    </a:moveTo>
                    <a:lnTo>
                      <a:pt x="0" y="222"/>
                    </a:lnTo>
                    <a:lnTo>
                      <a:pt x="0" y="231"/>
                    </a:lnTo>
                    <a:lnTo>
                      <a:pt x="0" y="231"/>
                    </a:lnTo>
                    <a:lnTo>
                      <a:pt x="0" y="222"/>
                    </a:lnTo>
                    <a:close/>
                    <a:moveTo>
                      <a:pt x="0" y="212"/>
                    </a:moveTo>
                    <a:lnTo>
                      <a:pt x="0" y="212"/>
                    </a:lnTo>
                    <a:lnTo>
                      <a:pt x="0" y="220"/>
                    </a:lnTo>
                    <a:lnTo>
                      <a:pt x="0" y="220"/>
                    </a:lnTo>
                    <a:lnTo>
                      <a:pt x="0" y="212"/>
                    </a:lnTo>
                    <a:close/>
                    <a:moveTo>
                      <a:pt x="0" y="202"/>
                    </a:moveTo>
                    <a:lnTo>
                      <a:pt x="0" y="202"/>
                    </a:lnTo>
                    <a:lnTo>
                      <a:pt x="0" y="210"/>
                    </a:lnTo>
                    <a:lnTo>
                      <a:pt x="0" y="210"/>
                    </a:lnTo>
                    <a:lnTo>
                      <a:pt x="0" y="202"/>
                    </a:lnTo>
                    <a:close/>
                    <a:moveTo>
                      <a:pt x="0" y="191"/>
                    </a:moveTo>
                    <a:lnTo>
                      <a:pt x="0" y="199"/>
                    </a:lnTo>
                    <a:lnTo>
                      <a:pt x="0" y="199"/>
                    </a:lnTo>
                    <a:lnTo>
                      <a:pt x="0" y="191"/>
                    </a:lnTo>
                    <a:lnTo>
                      <a:pt x="0" y="191"/>
                    </a:lnTo>
                    <a:close/>
                    <a:moveTo>
                      <a:pt x="0" y="181"/>
                    </a:moveTo>
                    <a:lnTo>
                      <a:pt x="0" y="181"/>
                    </a:lnTo>
                    <a:lnTo>
                      <a:pt x="0" y="189"/>
                    </a:lnTo>
                    <a:lnTo>
                      <a:pt x="0" y="189"/>
                    </a:lnTo>
                    <a:lnTo>
                      <a:pt x="0" y="181"/>
                    </a:lnTo>
                    <a:close/>
                    <a:moveTo>
                      <a:pt x="0" y="171"/>
                    </a:moveTo>
                    <a:lnTo>
                      <a:pt x="0" y="171"/>
                    </a:lnTo>
                    <a:lnTo>
                      <a:pt x="0" y="179"/>
                    </a:lnTo>
                    <a:lnTo>
                      <a:pt x="0" y="179"/>
                    </a:lnTo>
                    <a:lnTo>
                      <a:pt x="0" y="171"/>
                    </a:lnTo>
                    <a:close/>
                    <a:moveTo>
                      <a:pt x="0" y="161"/>
                    </a:moveTo>
                    <a:lnTo>
                      <a:pt x="0" y="169"/>
                    </a:lnTo>
                    <a:lnTo>
                      <a:pt x="0" y="169"/>
                    </a:lnTo>
                    <a:lnTo>
                      <a:pt x="0" y="161"/>
                    </a:lnTo>
                    <a:lnTo>
                      <a:pt x="0" y="161"/>
                    </a:lnTo>
                    <a:close/>
                    <a:moveTo>
                      <a:pt x="0" y="151"/>
                    </a:moveTo>
                    <a:lnTo>
                      <a:pt x="0" y="151"/>
                    </a:lnTo>
                    <a:lnTo>
                      <a:pt x="0" y="159"/>
                    </a:lnTo>
                    <a:lnTo>
                      <a:pt x="0" y="159"/>
                    </a:lnTo>
                    <a:lnTo>
                      <a:pt x="0" y="151"/>
                    </a:lnTo>
                    <a:close/>
                    <a:moveTo>
                      <a:pt x="0" y="141"/>
                    </a:moveTo>
                    <a:lnTo>
                      <a:pt x="0" y="149"/>
                    </a:lnTo>
                    <a:lnTo>
                      <a:pt x="0" y="149"/>
                    </a:lnTo>
                    <a:lnTo>
                      <a:pt x="0" y="141"/>
                    </a:lnTo>
                    <a:lnTo>
                      <a:pt x="0" y="141"/>
                    </a:lnTo>
                    <a:close/>
                    <a:moveTo>
                      <a:pt x="0" y="131"/>
                    </a:moveTo>
                    <a:lnTo>
                      <a:pt x="0" y="139"/>
                    </a:lnTo>
                    <a:lnTo>
                      <a:pt x="0" y="139"/>
                    </a:lnTo>
                    <a:lnTo>
                      <a:pt x="0" y="131"/>
                    </a:lnTo>
                    <a:lnTo>
                      <a:pt x="0" y="131"/>
                    </a:lnTo>
                    <a:close/>
                    <a:moveTo>
                      <a:pt x="0" y="120"/>
                    </a:moveTo>
                    <a:lnTo>
                      <a:pt x="0" y="120"/>
                    </a:lnTo>
                    <a:lnTo>
                      <a:pt x="0" y="129"/>
                    </a:lnTo>
                    <a:lnTo>
                      <a:pt x="0" y="129"/>
                    </a:lnTo>
                    <a:lnTo>
                      <a:pt x="0" y="120"/>
                    </a:lnTo>
                    <a:close/>
                    <a:moveTo>
                      <a:pt x="0" y="110"/>
                    </a:moveTo>
                    <a:lnTo>
                      <a:pt x="0" y="118"/>
                    </a:lnTo>
                    <a:lnTo>
                      <a:pt x="0" y="118"/>
                    </a:lnTo>
                    <a:lnTo>
                      <a:pt x="0" y="110"/>
                    </a:lnTo>
                    <a:lnTo>
                      <a:pt x="0" y="110"/>
                    </a:lnTo>
                    <a:close/>
                    <a:moveTo>
                      <a:pt x="0" y="100"/>
                    </a:moveTo>
                    <a:lnTo>
                      <a:pt x="0" y="100"/>
                    </a:lnTo>
                    <a:lnTo>
                      <a:pt x="0" y="108"/>
                    </a:lnTo>
                    <a:lnTo>
                      <a:pt x="0" y="108"/>
                    </a:lnTo>
                    <a:lnTo>
                      <a:pt x="0" y="103"/>
                    </a:lnTo>
                    <a:lnTo>
                      <a:pt x="0" y="100"/>
                    </a:lnTo>
                    <a:close/>
                    <a:moveTo>
                      <a:pt x="0" y="89"/>
                    </a:moveTo>
                    <a:lnTo>
                      <a:pt x="0" y="89"/>
                    </a:lnTo>
                    <a:lnTo>
                      <a:pt x="0" y="97"/>
                    </a:lnTo>
                    <a:lnTo>
                      <a:pt x="0" y="97"/>
                    </a:lnTo>
                    <a:lnTo>
                      <a:pt x="0" y="89"/>
                    </a:lnTo>
                    <a:close/>
                    <a:moveTo>
                      <a:pt x="0" y="79"/>
                    </a:moveTo>
                    <a:lnTo>
                      <a:pt x="0" y="79"/>
                    </a:lnTo>
                    <a:lnTo>
                      <a:pt x="0" y="87"/>
                    </a:lnTo>
                    <a:lnTo>
                      <a:pt x="0" y="87"/>
                    </a:lnTo>
                    <a:lnTo>
                      <a:pt x="0" y="79"/>
                    </a:lnTo>
                    <a:close/>
                    <a:moveTo>
                      <a:pt x="0" y="69"/>
                    </a:moveTo>
                    <a:lnTo>
                      <a:pt x="0" y="69"/>
                    </a:lnTo>
                    <a:lnTo>
                      <a:pt x="0" y="77"/>
                    </a:lnTo>
                    <a:lnTo>
                      <a:pt x="0" y="77"/>
                    </a:lnTo>
                    <a:lnTo>
                      <a:pt x="0" y="69"/>
                    </a:lnTo>
                    <a:close/>
                    <a:moveTo>
                      <a:pt x="0" y="59"/>
                    </a:moveTo>
                    <a:lnTo>
                      <a:pt x="0" y="59"/>
                    </a:lnTo>
                    <a:lnTo>
                      <a:pt x="0" y="67"/>
                    </a:lnTo>
                    <a:lnTo>
                      <a:pt x="0" y="67"/>
                    </a:lnTo>
                    <a:lnTo>
                      <a:pt x="0" y="59"/>
                    </a:lnTo>
                    <a:close/>
                    <a:moveTo>
                      <a:pt x="0" y="49"/>
                    </a:moveTo>
                    <a:lnTo>
                      <a:pt x="0" y="49"/>
                    </a:lnTo>
                    <a:lnTo>
                      <a:pt x="0" y="57"/>
                    </a:lnTo>
                    <a:lnTo>
                      <a:pt x="0" y="57"/>
                    </a:lnTo>
                    <a:lnTo>
                      <a:pt x="0" y="49"/>
                    </a:lnTo>
                    <a:close/>
                    <a:moveTo>
                      <a:pt x="0" y="39"/>
                    </a:moveTo>
                    <a:lnTo>
                      <a:pt x="0" y="39"/>
                    </a:lnTo>
                    <a:lnTo>
                      <a:pt x="0" y="47"/>
                    </a:lnTo>
                    <a:lnTo>
                      <a:pt x="0" y="47"/>
                    </a:lnTo>
                    <a:lnTo>
                      <a:pt x="0" y="39"/>
                    </a:lnTo>
                    <a:close/>
                    <a:moveTo>
                      <a:pt x="0" y="29"/>
                    </a:moveTo>
                    <a:lnTo>
                      <a:pt x="0" y="29"/>
                    </a:lnTo>
                    <a:lnTo>
                      <a:pt x="0" y="37"/>
                    </a:lnTo>
                    <a:lnTo>
                      <a:pt x="0" y="37"/>
                    </a:lnTo>
                    <a:lnTo>
                      <a:pt x="0" y="29"/>
                    </a:lnTo>
                    <a:close/>
                    <a:moveTo>
                      <a:pt x="0" y="18"/>
                    </a:moveTo>
                    <a:lnTo>
                      <a:pt x="0" y="18"/>
                    </a:lnTo>
                    <a:lnTo>
                      <a:pt x="0" y="27"/>
                    </a:lnTo>
                    <a:lnTo>
                      <a:pt x="0" y="27"/>
                    </a:lnTo>
                    <a:lnTo>
                      <a:pt x="0" y="18"/>
                    </a:lnTo>
                    <a:close/>
                    <a:moveTo>
                      <a:pt x="0" y="8"/>
                    </a:moveTo>
                    <a:lnTo>
                      <a:pt x="0" y="8"/>
                    </a:lnTo>
                    <a:lnTo>
                      <a:pt x="0" y="16"/>
                    </a:lnTo>
                    <a:lnTo>
                      <a:pt x="0" y="16"/>
                    </a:lnTo>
                    <a:lnTo>
                      <a:pt x="0" y="8"/>
                    </a:lnTo>
                    <a:close/>
                    <a:moveTo>
                      <a:pt x="0" y="0"/>
                    </a:moveTo>
                    <a:lnTo>
                      <a:pt x="0" y="0"/>
                    </a:lnTo>
                    <a:lnTo>
                      <a:pt x="0" y="6"/>
                    </a:lnTo>
                    <a:lnTo>
                      <a:pt x="0" y="6"/>
                    </a:lnTo>
                    <a:lnTo>
                      <a:pt x="0" y="0"/>
                    </a:lnTo>
                    <a:close/>
                  </a:path>
                </a:pathLst>
              </a:custGeom>
              <a:solidFill>
                <a:srgbClr val="F8A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4" name="Freeform 852"/>
              <p:cNvSpPr>
                <a:spLocks noEditPoints="1"/>
              </p:cNvSpPr>
              <p:nvPr/>
            </p:nvSpPr>
            <p:spPr bwMode="auto">
              <a:xfrm>
                <a:off x="1345" y="433"/>
                <a:ext cx="0" cy="379"/>
              </a:xfrm>
              <a:custGeom>
                <a:avLst/>
                <a:gdLst>
                  <a:gd name="T0" fmla="*/ 379 h 379"/>
                  <a:gd name="T1" fmla="*/ 355 h 379"/>
                  <a:gd name="T2" fmla="*/ 363 h 379"/>
                  <a:gd name="T3" fmla="*/ 345 h 379"/>
                  <a:gd name="T4" fmla="*/ 351 h 379"/>
                  <a:gd name="T5" fmla="*/ 335 h 379"/>
                  <a:gd name="T6" fmla="*/ 335 h 379"/>
                  <a:gd name="T7" fmla="*/ 333 h 379"/>
                  <a:gd name="T8" fmla="*/ 314 h 379"/>
                  <a:gd name="T9" fmla="*/ 322 h 379"/>
                  <a:gd name="T10" fmla="*/ 304 h 379"/>
                  <a:gd name="T11" fmla="*/ 304 h 379"/>
                  <a:gd name="T12" fmla="*/ 301 h 379"/>
                  <a:gd name="T13" fmla="*/ 283 h 379"/>
                  <a:gd name="T14" fmla="*/ 291 h 379"/>
                  <a:gd name="T15" fmla="*/ 273 h 379"/>
                  <a:gd name="T16" fmla="*/ 273 h 379"/>
                  <a:gd name="T17" fmla="*/ 271 h 379"/>
                  <a:gd name="T18" fmla="*/ 253 h 379"/>
                  <a:gd name="T19" fmla="*/ 261 h 379"/>
                  <a:gd name="T20" fmla="*/ 243 h 379"/>
                  <a:gd name="T21" fmla="*/ 243 h 379"/>
                  <a:gd name="T22" fmla="*/ 241 h 379"/>
                  <a:gd name="T23" fmla="*/ 222 h 379"/>
                  <a:gd name="T24" fmla="*/ 231 h 379"/>
                  <a:gd name="T25" fmla="*/ 212 h 379"/>
                  <a:gd name="T26" fmla="*/ 212 h 379"/>
                  <a:gd name="T27" fmla="*/ 210 h 379"/>
                  <a:gd name="T28" fmla="*/ 191 h 379"/>
                  <a:gd name="T29" fmla="*/ 191 h 379"/>
                  <a:gd name="T30" fmla="*/ 181 h 379"/>
                  <a:gd name="T31" fmla="*/ 181 h 379"/>
                  <a:gd name="T32" fmla="*/ 179 h 379"/>
                  <a:gd name="T33" fmla="*/ 161 h 379"/>
                  <a:gd name="T34" fmla="*/ 161 h 379"/>
                  <a:gd name="T35" fmla="*/ 151 h 379"/>
                  <a:gd name="T36" fmla="*/ 151 h 379"/>
                  <a:gd name="T37" fmla="*/ 149 h 379"/>
                  <a:gd name="T38" fmla="*/ 131 h 379"/>
                  <a:gd name="T39" fmla="*/ 131 h 379"/>
                  <a:gd name="T40" fmla="*/ 120 h 379"/>
                  <a:gd name="T41" fmla="*/ 120 h 379"/>
                  <a:gd name="T42" fmla="*/ 118 h 379"/>
                  <a:gd name="T43" fmla="*/ 100 h 379"/>
                  <a:gd name="T44" fmla="*/ 108 h 379"/>
                  <a:gd name="T45" fmla="*/ 89 h 379"/>
                  <a:gd name="T46" fmla="*/ 97 h 379"/>
                  <a:gd name="T47" fmla="*/ 79 h 379"/>
                  <a:gd name="T48" fmla="*/ 79 h 379"/>
                  <a:gd name="T49" fmla="*/ 77 h 379"/>
                  <a:gd name="T50" fmla="*/ 59 h 379"/>
                  <a:gd name="T51" fmla="*/ 67 h 379"/>
                  <a:gd name="T52" fmla="*/ 49 h 379"/>
                  <a:gd name="T53" fmla="*/ 49 h 379"/>
                  <a:gd name="T54" fmla="*/ 47 h 379"/>
                  <a:gd name="T55" fmla="*/ 29 h 379"/>
                  <a:gd name="T56" fmla="*/ 37 h 379"/>
                  <a:gd name="T57" fmla="*/ 18 h 379"/>
                  <a:gd name="T58" fmla="*/ 18 h 379"/>
                  <a:gd name="T59" fmla="*/ 16 h 379"/>
                  <a:gd name="T60" fmla="*/ 0 h 379"/>
                  <a:gd name="T61" fmla="*/ 6 h 379"/>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 ang="0">
                    <a:pos x="0" y="T45"/>
                  </a:cxn>
                  <a:cxn ang="0">
                    <a:pos x="0" y="T46"/>
                  </a:cxn>
                  <a:cxn ang="0">
                    <a:pos x="0" y="T47"/>
                  </a:cxn>
                  <a:cxn ang="0">
                    <a:pos x="0" y="T48"/>
                  </a:cxn>
                  <a:cxn ang="0">
                    <a:pos x="0" y="T49"/>
                  </a:cxn>
                  <a:cxn ang="0">
                    <a:pos x="0" y="T50"/>
                  </a:cxn>
                  <a:cxn ang="0">
                    <a:pos x="0" y="T51"/>
                  </a:cxn>
                  <a:cxn ang="0">
                    <a:pos x="0" y="T52"/>
                  </a:cxn>
                  <a:cxn ang="0">
                    <a:pos x="0" y="T53"/>
                  </a:cxn>
                  <a:cxn ang="0">
                    <a:pos x="0" y="T54"/>
                  </a:cxn>
                  <a:cxn ang="0">
                    <a:pos x="0" y="T55"/>
                  </a:cxn>
                  <a:cxn ang="0">
                    <a:pos x="0" y="T56"/>
                  </a:cxn>
                  <a:cxn ang="0">
                    <a:pos x="0" y="T57"/>
                  </a:cxn>
                  <a:cxn ang="0">
                    <a:pos x="0" y="T58"/>
                  </a:cxn>
                  <a:cxn ang="0">
                    <a:pos x="0" y="T59"/>
                  </a:cxn>
                  <a:cxn ang="0">
                    <a:pos x="0" y="T60"/>
                  </a:cxn>
                  <a:cxn ang="0">
                    <a:pos x="0" y="T61"/>
                  </a:cxn>
                </a:cxnLst>
                <a:rect l="0" t="0" r="r" b="b"/>
                <a:pathLst>
                  <a:path h="379">
                    <a:moveTo>
                      <a:pt x="0" y="365"/>
                    </a:moveTo>
                    <a:lnTo>
                      <a:pt x="0" y="365"/>
                    </a:lnTo>
                    <a:lnTo>
                      <a:pt x="0" y="379"/>
                    </a:lnTo>
                    <a:lnTo>
                      <a:pt x="0" y="379"/>
                    </a:lnTo>
                    <a:lnTo>
                      <a:pt x="0" y="365"/>
                    </a:lnTo>
                    <a:moveTo>
                      <a:pt x="0" y="355"/>
                    </a:moveTo>
                    <a:lnTo>
                      <a:pt x="0" y="355"/>
                    </a:lnTo>
                    <a:lnTo>
                      <a:pt x="0" y="363"/>
                    </a:lnTo>
                    <a:lnTo>
                      <a:pt x="0" y="363"/>
                    </a:lnTo>
                    <a:lnTo>
                      <a:pt x="0" y="355"/>
                    </a:lnTo>
                    <a:moveTo>
                      <a:pt x="0" y="345"/>
                    </a:moveTo>
                    <a:lnTo>
                      <a:pt x="0" y="345"/>
                    </a:lnTo>
                    <a:lnTo>
                      <a:pt x="0" y="353"/>
                    </a:lnTo>
                    <a:lnTo>
                      <a:pt x="0" y="353"/>
                    </a:lnTo>
                    <a:lnTo>
                      <a:pt x="0" y="351"/>
                    </a:lnTo>
                    <a:lnTo>
                      <a:pt x="0" y="345"/>
                    </a:lnTo>
                    <a:moveTo>
                      <a:pt x="0" y="335"/>
                    </a:moveTo>
                    <a:lnTo>
                      <a:pt x="0" y="335"/>
                    </a:lnTo>
                    <a:lnTo>
                      <a:pt x="0" y="343"/>
                    </a:lnTo>
                    <a:lnTo>
                      <a:pt x="0" y="343"/>
                    </a:lnTo>
                    <a:lnTo>
                      <a:pt x="0" y="335"/>
                    </a:lnTo>
                    <a:moveTo>
                      <a:pt x="0" y="324"/>
                    </a:moveTo>
                    <a:lnTo>
                      <a:pt x="0" y="324"/>
                    </a:lnTo>
                    <a:lnTo>
                      <a:pt x="0" y="333"/>
                    </a:lnTo>
                    <a:lnTo>
                      <a:pt x="0" y="333"/>
                    </a:lnTo>
                    <a:lnTo>
                      <a:pt x="0" y="324"/>
                    </a:lnTo>
                    <a:moveTo>
                      <a:pt x="0" y="314"/>
                    </a:moveTo>
                    <a:lnTo>
                      <a:pt x="0" y="314"/>
                    </a:lnTo>
                    <a:lnTo>
                      <a:pt x="0" y="322"/>
                    </a:lnTo>
                    <a:lnTo>
                      <a:pt x="0" y="322"/>
                    </a:lnTo>
                    <a:lnTo>
                      <a:pt x="0" y="314"/>
                    </a:lnTo>
                    <a:moveTo>
                      <a:pt x="0" y="304"/>
                    </a:moveTo>
                    <a:lnTo>
                      <a:pt x="0" y="304"/>
                    </a:lnTo>
                    <a:lnTo>
                      <a:pt x="0" y="312"/>
                    </a:lnTo>
                    <a:lnTo>
                      <a:pt x="0" y="312"/>
                    </a:lnTo>
                    <a:lnTo>
                      <a:pt x="0" y="304"/>
                    </a:lnTo>
                    <a:moveTo>
                      <a:pt x="0" y="293"/>
                    </a:moveTo>
                    <a:lnTo>
                      <a:pt x="0" y="293"/>
                    </a:lnTo>
                    <a:lnTo>
                      <a:pt x="0" y="301"/>
                    </a:lnTo>
                    <a:lnTo>
                      <a:pt x="0" y="301"/>
                    </a:lnTo>
                    <a:lnTo>
                      <a:pt x="0" y="293"/>
                    </a:lnTo>
                    <a:moveTo>
                      <a:pt x="0" y="283"/>
                    </a:moveTo>
                    <a:lnTo>
                      <a:pt x="0" y="283"/>
                    </a:lnTo>
                    <a:lnTo>
                      <a:pt x="0" y="291"/>
                    </a:lnTo>
                    <a:lnTo>
                      <a:pt x="0" y="291"/>
                    </a:lnTo>
                    <a:lnTo>
                      <a:pt x="0" y="283"/>
                    </a:lnTo>
                    <a:moveTo>
                      <a:pt x="0" y="273"/>
                    </a:moveTo>
                    <a:lnTo>
                      <a:pt x="0" y="273"/>
                    </a:lnTo>
                    <a:lnTo>
                      <a:pt x="0" y="281"/>
                    </a:lnTo>
                    <a:lnTo>
                      <a:pt x="0" y="281"/>
                    </a:lnTo>
                    <a:lnTo>
                      <a:pt x="0" y="273"/>
                    </a:lnTo>
                    <a:moveTo>
                      <a:pt x="0" y="263"/>
                    </a:moveTo>
                    <a:lnTo>
                      <a:pt x="0" y="271"/>
                    </a:lnTo>
                    <a:lnTo>
                      <a:pt x="0" y="271"/>
                    </a:lnTo>
                    <a:lnTo>
                      <a:pt x="0" y="263"/>
                    </a:lnTo>
                    <a:lnTo>
                      <a:pt x="0" y="263"/>
                    </a:lnTo>
                    <a:moveTo>
                      <a:pt x="0" y="253"/>
                    </a:moveTo>
                    <a:lnTo>
                      <a:pt x="0" y="253"/>
                    </a:lnTo>
                    <a:lnTo>
                      <a:pt x="0" y="261"/>
                    </a:lnTo>
                    <a:lnTo>
                      <a:pt x="0" y="261"/>
                    </a:lnTo>
                    <a:lnTo>
                      <a:pt x="0" y="253"/>
                    </a:lnTo>
                    <a:moveTo>
                      <a:pt x="0" y="243"/>
                    </a:moveTo>
                    <a:lnTo>
                      <a:pt x="0" y="243"/>
                    </a:lnTo>
                    <a:lnTo>
                      <a:pt x="0" y="251"/>
                    </a:lnTo>
                    <a:lnTo>
                      <a:pt x="0" y="251"/>
                    </a:lnTo>
                    <a:lnTo>
                      <a:pt x="0" y="243"/>
                    </a:lnTo>
                    <a:moveTo>
                      <a:pt x="0" y="233"/>
                    </a:moveTo>
                    <a:lnTo>
                      <a:pt x="0" y="233"/>
                    </a:lnTo>
                    <a:lnTo>
                      <a:pt x="0" y="241"/>
                    </a:lnTo>
                    <a:lnTo>
                      <a:pt x="0" y="241"/>
                    </a:lnTo>
                    <a:lnTo>
                      <a:pt x="0" y="233"/>
                    </a:lnTo>
                    <a:moveTo>
                      <a:pt x="0" y="222"/>
                    </a:moveTo>
                    <a:lnTo>
                      <a:pt x="0" y="222"/>
                    </a:lnTo>
                    <a:lnTo>
                      <a:pt x="0" y="231"/>
                    </a:lnTo>
                    <a:lnTo>
                      <a:pt x="0" y="231"/>
                    </a:lnTo>
                    <a:lnTo>
                      <a:pt x="0" y="222"/>
                    </a:lnTo>
                    <a:moveTo>
                      <a:pt x="0" y="212"/>
                    </a:moveTo>
                    <a:lnTo>
                      <a:pt x="0" y="212"/>
                    </a:lnTo>
                    <a:lnTo>
                      <a:pt x="0" y="220"/>
                    </a:lnTo>
                    <a:lnTo>
                      <a:pt x="0" y="220"/>
                    </a:lnTo>
                    <a:lnTo>
                      <a:pt x="0" y="212"/>
                    </a:lnTo>
                    <a:moveTo>
                      <a:pt x="0" y="202"/>
                    </a:moveTo>
                    <a:lnTo>
                      <a:pt x="0" y="202"/>
                    </a:lnTo>
                    <a:lnTo>
                      <a:pt x="0" y="210"/>
                    </a:lnTo>
                    <a:lnTo>
                      <a:pt x="0" y="210"/>
                    </a:lnTo>
                    <a:lnTo>
                      <a:pt x="0" y="202"/>
                    </a:lnTo>
                    <a:moveTo>
                      <a:pt x="0" y="191"/>
                    </a:moveTo>
                    <a:lnTo>
                      <a:pt x="0" y="199"/>
                    </a:lnTo>
                    <a:lnTo>
                      <a:pt x="0" y="199"/>
                    </a:lnTo>
                    <a:lnTo>
                      <a:pt x="0" y="191"/>
                    </a:lnTo>
                    <a:lnTo>
                      <a:pt x="0" y="191"/>
                    </a:lnTo>
                    <a:moveTo>
                      <a:pt x="0" y="181"/>
                    </a:moveTo>
                    <a:lnTo>
                      <a:pt x="0" y="181"/>
                    </a:lnTo>
                    <a:lnTo>
                      <a:pt x="0" y="189"/>
                    </a:lnTo>
                    <a:lnTo>
                      <a:pt x="0" y="189"/>
                    </a:lnTo>
                    <a:lnTo>
                      <a:pt x="0" y="181"/>
                    </a:lnTo>
                    <a:moveTo>
                      <a:pt x="0" y="171"/>
                    </a:moveTo>
                    <a:lnTo>
                      <a:pt x="0" y="171"/>
                    </a:lnTo>
                    <a:lnTo>
                      <a:pt x="0" y="179"/>
                    </a:lnTo>
                    <a:lnTo>
                      <a:pt x="0" y="179"/>
                    </a:lnTo>
                    <a:lnTo>
                      <a:pt x="0" y="171"/>
                    </a:lnTo>
                    <a:moveTo>
                      <a:pt x="0" y="161"/>
                    </a:moveTo>
                    <a:lnTo>
                      <a:pt x="0" y="169"/>
                    </a:lnTo>
                    <a:lnTo>
                      <a:pt x="0" y="169"/>
                    </a:lnTo>
                    <a:lnTo>
                      <a:pt x="0" y="161"/>
                    </a:lnTo>
                    <a:lnTo>
                      <a:pt x="0" y="161"/>
                    </a:lnTo>
                    <a:moveTo>
                      <a:pt x="0" y="151"/>
                    </a:moveTo>
                    <a:lnTo>
                      <a:pt x="0" y="151"/>
                    </a:lnTo>
                    <a:lnTo>
                      <a:pt x="0" y="159"/>
                    </a:lnTo>
                    <a:lnTo>
                      <a:pt x="0" y="159"/>
                    </a:lnTo>
                    <a:lnTo>
                      <a:pt x="0" y="151"/>
                    </a:lnTo>
                    <a:moveTo>
                      <a:pt x="0" y="141"/>
                    </a:moveTo>
                    <a:lnTo>
                      <a:pt x="0" y="149"/>
                    </a:lnTo>
                    <a:lnTo>
                      <a:pt x="0" y="149"/>
                    </a:lnTo>
                    <a:lnTo>
                      <a:pt x="0" y="141"/>
                    </a:lnTo>
                    <a:lnTo>
                      <a:pt x="0" y="141"/>
                    </a:lnTo>
                    <a:moveTo>
                      <a:pt x="0" y="131"/>
                    </a:moveTo>
                    <a:lnTo>
                      <a:pt x="0" y="139"/>
                    </a:lnTo>
                    <a:lnTo>
                      <a:pt x="0" y="139"/>
                    </a:lnTo>
                    <a:lnTo>
                      <a:pt x="0" y="131"/>
                    </a:lnTo>
                    <a:lnTo>
                      <a:pt x="0" y="131"/>
                    </a:lnTo>
                    <a:moveTo>
                      <a:pt x="0" y="120"/>
                    </a:moveTo>
                    <a:lnTo>
                      <a:pt x="0" y="120"/>
                    </a:lnTo>
                    <a:lnTo>
                      <a:pt x="0" y="129"/>
                    </a:lnTo>
                    <a:lnTo>
                      <a:pt x="0" y="129"/>
                    </a:lnTo>
                    <a:lnTo>
                      <a:pt x="0" y="120"/>
                    </a:lnTo>
                    <a:moveTo>
                      <a:pt x="0" y="110"/>
                    </a:moveTo>
                    <a:lnTo>
                      <a:pt x="0" y="118"/>
                    </a:lnTo>
                    <a:lnTo>
                      <a:pt x="0" y="118"/>
                    </a:lnTo>
                    <a:lnTo>
                      <a:pt x="0" y="110"/>
                    </a:lnTo>
                    <a:lnTo>
                      <a:pt x="0" y="110"/>
                    </a:lnTo>
                    <a:moveTo>
                      <a:pt x="0" y="100"/>
                    </a:moveTo>
                    <a:lnTo>
                      <a:pt x="0" y="100"/>
                    </a:lnTo>
                    <a:lnTo>
                      <a:pt x="0" y="108"/>
                    </a:lnTo>
                    <a:lnTo>
                      <a:pt x="0" y="108"/>
                    </a:lnTo>
                    <a:lnTo>
                      <a:pt x="0" y="103"/>
                    </a:lnTo>
                    <a:lnTo>
                      <a:pt x="0" y="100"/>
                    </a:lnTo>
                    <a:moveTo>
                      <a:pt x="0" y="89"/>
                    </a:moveTo>
                    <a:lnTo>
                      <a:pt x="0" y="89"/>
                    </a:lnTo>
                    <a:lnTo>
                      <a:pt x="0" y="97"/>
                    </a:lnTo>
                    <a:lnTo>
                      <a:pt x="0" y="97"/>
                    </a:lnTo>
                    <a:lnTo>
                      <a:pt x="0" y="89"/>
                    </a:lnTo>
                    <a:moveTo>
                      <a:pt x="0" y="79"/>
                    </a:moveTo>
                    <a:lnTo>
                      <a:pt x="0" y="79"/>
                    </a:lnTo>
                    <a:lnTo>
                      <a:pt x="0" y="87"/>
                    </a:lnTo>
                    <a:lnTo>
                      <a:pt x="0" y="87"/>
                    </a:lnTo>
                    <a:lnTo>
                      <a:pt x="0" y="79"/>
                    </a:lnTo>
                    <a:moveTo>
                      <a:pt x="0" y="69"/>
                    </a:moveTo>
                    <a:lnTo>
                      <a:pt x="0" y="69"/>
                    </a:lnTo>
                    <a:lnTo>
                      <a:pt x="0" y="77"/>
                    </a:lnTo>
                    <a:lnTo>
                      <a:pt x="0" y="77"/>
                    </a:lnTo>
                    <a:lnTo>
                      <a:pt x="0" y="69"/>
                    </a:lnTo>
                    <a:moveTo>
                      <a:pt x="0" y="59"/>
                    </a:moveTo>
                    <a:lnTo>
                      <a:pt x="0" y="59"/>
                    </a:lnTo>
                    <a:lnTo>
                      <a:pt x="0" y="67"/>
                    </a:lnTo>
                    <a:lnTo>
                      <a:pt x="0" y="67"/>
                    </a:lnTo>
                    <a:lnTo>
                      <a:pt x="0" y="59"/>
                    </a:lnTo>
                    <a:moveTo>
                      <a:pt x="0" y="49"/>
                    </a:moveTo>
                    <a:lnTo>
                      <a:pt x="0" y="49"/>
                    </a:lnTo>
                    <a:lnTo>
                      <a:pt x="0" y="57"/>
                    </a:lnTo>
                    <a:lnTo>
                      <a:pt x="0" y="57"/>
                    </a:lnTo>
                    <a:lnTo>
                      <a:pt x="0" y="49"/>
                    </a:lnTo>
                    <a:moveTo>
                      <a:pt x="0" y="39"/>
                    </a:moveTo>
                    <a:lnTo>
                      <a:pt x="0" y="39"/>
                    </a:lnTo>
                    <a:lnTo>
                      <a:pt x="0" y="47"/>
                    </a:lnTo>
                    <a:lnTo>
                      <a:pt x="0" y="47"/>
                    </a:lnTo>
                    <a:lnTo>
                      <a:pt x="0" y="39"/>
                    </a:lnTo>
                    <a:moveTo>
                      <a:pt x="0" y="29"/>
                    </a:moveTo>
                    <a:lnTo>
                      <a:pt x="0" y="29"/>
                    </a:lnTo>
                    <a:lnTo>
                      <a:pt x="0" y="37"/>
                    </a:lnTo>
                    <a:lnTo>
                      <a:pt x="0" y="37"/>
                    </a:lnTo>
                    <a:lnTo>
                      <a:pt x="0" y="29"/>
                    </a:lnTo>
                    <a:moveTo>
                      <a:pt x="0" y="18"/>
                    </a:moveTo>
                    <a:lnTo>
                      <a:pt x="0" y="18"/>
                    </a:lnTo>
                    <a:lnTo>
                      <a:pt x="0" y="27"/>
                    </a:lnTo>
                    <a:lnTo>
                      <a:pt x="0" y="27"/>
                    </a:lnTo>
                    <a:lnTo>
                      <a:pt x="0" y="18"/>
                    </a:lnTo>
                    <a:moveTo>
                      <a:pt x="0" y="8"/>
                    </a:moveTo>
                    <a:lnTo>
                      <a:pt x="0" y="8"/>
                    </a:lnTo>
                    <a:lnTo>
                      <a:pt x="0" y="16"/>
                    </a:lnTo>
                    <a:lnTo>
                      <a:pt x="0" y="16"/>
                    </a:lnTo>
                    <a:lnTo>
                      <a:pt x="0" y="8"/>
                    </a:lnTo>
                    <a:moveTo>
                      <a:pt x="0" y="0"/>
                    </a:moveTo>
                    <a:lnTo>
                      <a:pt x="0" y="0"/>
                    </a:lnTo>
                    <a:lnTo>
                      <a:pt x="0" y="6"/>
                    </a:lnTo>
                    <a:lnTo>
                      <a:pt x="0"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5" name="Freeform 853"/>
              <p:cNvSpPr>
                <a:spLocks/>
              </p:cNvSpPr>
              <p:nvPr/>
            </p:nvSpPr>
            <p:spPr bwMode="auto">
              <a:xfrm>
                <a:off x="1345" y="433"/>
                <a:ext cx="15" cy="379"/>
              </a:xfrm>
              <a:custGeom>
                <a:avLst/>
                <a:gdLst>
                  <a:gd name="T0" fmla="*/ 0 w 22"/>
                  <a:gd name="T1" fmla="*/ 10 h 562"/>
                  <a:gd name="T2" fmla="*/ 0 w 22"/>
                  <a:gd name="T3" fmla="*/ 13 h 562"/>
                  <a:gd name="T4" fmla="*/ 11 w 22"/>
                  <a:gd name="T5" fmla="*/ 28 h 562"/>
                  <a:gd name="T6" fmla="*/ 11 w 22"/>
                  <a:gd name="T7" fmla="*/ 40 h 562"/>
                  <a:gd name="T8" fmla="*/ 0 w 22"/>
                  <a:gd name="T9" fmla="*/ 55 h 562"/>
                  <a:gd name="T10" fmla="*/ 0 w 22"/>
                  <a:gd name="T11" fmla="*/ 58 h 562"/>
                  <a:gd name="T12" fmla="*/ 11 w 22"/>
                  <a:gd name="T13" fmla="*/ 73 h 562"/>
                  <a:gd name="T14" fmla="*/ 11 w 22"/>
                  <a:gd name="T15" fmla="*/ 85 h 562"/>
                  <a:gd name="T16" fmla="*/ 0 w 22"/>
                  <a:gd name="T17" fmla="*/ 100 h 562"/>
                  <a:gd name="T18" fmla="*/ 0 w 22"/>
                  <a:gd name="T19" fmla="*/ 103 h 562"/>
                  <a:gd name="T20" fmla="*/ 11 w 22"/>
                  <a:gd name="T21" fmla="*/ 118 h 562"/>
                  <a:gd name="T22" fmla="*/ 11 w 22"/>
                  <a:gd name="T23" fmla="*/ 130 h 562"/>
                  <a:gd name="T24" fmla="*/ 0 w 22"/>
                  <a:gd name="T25" fmla="*/ 145 h 562"/>
                  <a:gd name="T26" fmla="*/ 0 w 22"/>
                  <a:gd name="T27" fmla="*/ 148 h 562"/>
                  <a:gd name="T28" fmla="*/ 11 w 22"/>
                  <a:gd name="T29" fmla="*/ 161 h 562"/>
                  <a:gd name="T30" fmla="*/ 0 w 22"/>
                  <a:gd name="T31" fmla="*/ 176 h 562"/>
                  <a:gd name="T32" fmla="*/ 0 w 22"/>
                  <a:gd name="T33" fmla="*/ 179 h 562"/>
                  <a:gd name="T34" fmla="*/ 11 w 22"/>
                  <a:gd name="T35" fmla="*/ 194 h 562"/>
                  <a:gd name="T36" fmla="*/ 11 w 22"/>
                  <a:gd name="T37" fmla="*/ 206 h 562"/>
                  <a:gd name="T38" fmla="*/ 0 w 22"/>
                  <a:gd name="T39" fmla="*/ 221 h 562"/>
                  <a:gd name="T40" fmla="*/ 0 w 22"/>
                  <a:gd name="T41" fmla="*/ 224 h 562"/>
                  <a:gd name="T42" fmla="*/ 11 w 22"/>
                  <a:gd name="T43" fmla="*/ 239 h 562"/>
                  <a:gd name="T44" fmla="*/ 11 w 22"/>
                  <a:gd name="T45" fmla="*/ 251 h 562"/>
                  <a:gd name="T46" fmla="*/ 0 w 22"/>
                  <a:gd name="T47" fmla="*/ 266 h 562"/>
                  <a:gd name="T48" fmla="*/ 0 w 22"/>
                  <a:gd name="T49" fmla="*/ 269 h 562"/>
                  <a:gd name="T50" fmla="*/ 11 w 22"/>
                  <a:gd name="T51" fmla="*/ 284 h 562"/>
                  <a:gd name="T52" fmla="*/ 11 w 22"/>
                  <a:gd name="T53" fmla="*/ 296 h 562"/>
                  <a:gd name="T54" fmla="*/ 0 w 22"/>
                  <a:gd name="T55" fmla="*/ 312 h 562"/>
                  <a:gd name="T56" fmla="*/ 0 w 22"/>
                  <a:gd name="T57" fmla="*/ 314 h 562"/>
                  <a:gd name="T58" fmla="*/ 11 w 22"/>
                  <a:gd name="T59" fmla="*/ 330 h 562"/>
                  <a:gd name="T60" fmla="*/ 11 w 22"/>
                  <a:gd name="T61" fmla="*/ 342 h 562"/>
                  <a:gd name="T62" fmla="*/ 0 w 22"/>
                  <a:gd name="T63" fmla="*/ 357 h 562"/>
                  <a:gd name="T64" fmla="*/ 0 w 22"/>
                  <a:gd name="T65" fmla="*/ 360 h 562"/>
                  <a:gd name="T66" fmla="*/ 11 w 22"/>
                  <a:gd name="T67" fmla="*/ 375 h 562"/>
                  <a:gd name="T68" fmla="*/ 11 w 22"/>
                  <a:gd name="T69" fmla="*/ 387 h 562"/>
                  <a:gd name="T70" fmla="*/ 0 w 22"/>
                  <a:gd name="T71" fmla="*/ 402 h 562"/>
                  <a:gd name="T72" fmla="*/ 0 w 22"/>
                  <a:gd name="T73" fmla="*/ 405 h 562"/>
                  <a:gd name="T74" fmla="*/ 11 w 22"/>
                  <a:gd name="T75" fmla="*/ 420 h 562"/>
                  <a:gd name="T76" fmla="*/ 11 w 22"/>
                  <a:gd name="T77" fmla="*/ 432 h 562"/>
                  <a:gd name="T78" fmla="*/ 0 w 22"/>
                  <a:gd name="T79" fmla="*/ 447 h 562"/>
                  <a:gd name="T80" fmla="*/ 0 w 22"/>
                  <a:gd name="T81" fmla="*/ 450 h 562"/>
                  <a:gd name="T82" fmla="*/ 11 w 22"/>
                  <a:gd name="T83" fmla="*/ 465 h 562"/>
                  <a:gd name="T84" fmla="*/ 11 w 22"/>
                  <a:gd name="T85" fmla="*/ 478 h 562"/>
                  <a:gd name="T86" fmla="*/ 0 w 22"/>
                  <a:gd name="T87" fmla="*/ 493 h 562"/>
                  <a:gd name="T88" fmla="*/ 0 w 22"/>
                  <a:gd name="T89" fmla="*/ 496 h 562"/>
                  <a:gd name="T90" fmla="*/ 11 w 22"/>
                  <a:gd name="T91" fmla="*/ 511 h 562"/>
                  <a:gd name="T92" fmla="*/ 0 w 22"/>
                  <a:gd name="T93" fmla="*/ 523 h 562"/>
                  <a:gd name="T94" fmla="*/ 0 w 22"/>
                  <a:gd name="T95" fmla="*/ 526 h 562"/>
                  <a:gd name="T96" fmla="*/ 11 w 22"/>
                  <a:gd name="T97" fmla="*/ 541 h 562"/>
                  <a:gd name="T98" fmla="*/ 6 w 22"/>
                  <a:gd name="T99" fmla="*/ 562 h 562"/>
                  <a:gd name="T100" fmla="*/ 6 w 22"/>
                  <a:gd name="T101" fmla="*/ 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2" h="562">
                    <a:moveTo>
                      <a:pt x="6" y="0"/>
                    </a:moveTo>
                    <a:cubicBezTo>
                      <a:pt x="0" y="0"/>
                      <a:pt x="0" y="0"/>
                      <a:pt x="0" y="0"/>
                    </a:cubicBezTo>
                    <a:cubicBezTo>
                      <a:pt x="0" y="10"/>
                      <a:pt x="0" y="10"/>
                      <a:pt x="0" y="10"/>
                    </a:cubicBezTo>
                    <a:cubicBezTo>
                      <a:pt x="11" y="10"/>
                      <a:pt x="11" y="10"/>
                      <a:pt x="11" y="10"/>
                    </a:cubicBezTo>
                    <a:cubicBezTo>
                      <a:pt x="11" y="13"/>
                      <a:pt x="11" y="13"/>
                      <a:pt x="11" y="13"/>
                    </a:cubicBezTo>
                    <a:cubicBezTo>
                      <a:pt x="0" y="13"/>
                      <a:pt x="0" y="13"/>
                      <a:pt x="0" y="13"/>
                    </a:cubicBezTo>
                    <a:cubicBezTo>
                      <a:pt x="0" y="25"/>
                      <a:pt x="0" y="25"/>
                      <a:pt x="0" y="25"/>
                    </a:cubicBezTo>
                    <a:cubicBezTo>
                      <a:pt x="11" y="25"/>
                      <a:pt x="11" y="25"/>
                      <a:pt x="11" y="25"/>
                    </a:cubicBezTo>
                    <a:cubicBezTo>
                      <a:pt x="11" y="28"/>
                      <a:pt x="11" y="28"/>
                      <a:pt x="11" y="28"/>
                    </a:cubicBezTo>
                    <a:cubicBezTo>
                      <a:pt x="0" y="28"/>
                      <a:pt x="0" y="28"/>
                      <a:pt x="0" y="28"/>
                    </a:cubicBezTo>
                    <a:cubicBezTo>
                      <a:pt x="0" y="40"/>
                      <a:pt x="0" y="40"/>
                      <a:pt x="0" y="40"/>
                    </a:cubicBezTo>
                    <a:cubicBezTo>
                      <a:pt x="11" y="40"/>
                      <a:pt x="11" y="40"/>
                      <a:pt x="11" y="40"/>
                    </a:cubicBezTo>
                    <a:cubicBezTo>
                      <a:pt x="11" y="43"/>
                      <a:pt x="11" y="43"/>
                      <a:pt x="11" y="43"/>
                    </a:cubicBezTo>
                    <a:cubicBezTo>
                      <a:pt x="0" y="43"/>
                      <a:pt x="0" y="43"/>
                      <a:pt x="0" y="43"/>
                    </a:cubicBezTo>
                    <a:cubicBezTo>
                      <a:pt x="0" y="55"/>
                      <a:pt x="0" y="55"/>
                      <a:pt x="0" y="55"/>
                    </a:cubicBezTo>
                    <a:cubicBezTo>
                      <a:pt x="11" y="55"/>
                      <a:pt x="11" y="55"/>
                      <a:pt x="11" y="55"/>
                    </a:cubicBezTo>
                    <a:cubicBezTo>
                      <a:pt x="11" y="58"/>
                      <a:pt x="11" y="58"/>
                      <a:pt x="11" y="58"/>
                    </a:cubicBezTo>
                    <a:cubicBezTo>
                      <a:pt x="0" y="58"/>
                      <a:pt x="0" y="58"/>
                      <a:pt x="0" y="58"/>
                    </a:cubicBezTo>
                    <a:cubicBezTo>
                      <a:pt x="0" y="70"/>
                      <a:pt x="0" y="70"/>
                      <a:pt x="0" y="70"/>
                    </a:cubicBezTo>
                    <a:cubicBezTo>
                      <a:pt x="11" y="70"/>
                      <a:pt x="11" y="70"/>
                      <a:pt x="11" y="70"/>
                    </a:cubicBezTo>
                    <a:cubicBezTo>
                      <a:pt x="11" y="73"/>
                      <a:pt x="11" y="73"/>
                      <a:pt x="11" y="73"/>
                    </a:cubicBezTo>
                    <a:cubicBezTo>
                      <a:pt x="0" y="73"/>
                      <a:pt x="0" y="73"/>
                      <a:pt x="0" y="73"/>
                    </a:cubicBezTo>
                    <a:cubicBezTo>
                      <a:pt x="0" y="85"/>
                      <a:pt x="0" y="85"/>
                      <a:pt x="0" y="85"/>
                    </a:cubicBezTo>
                    <a:cubicBezTo>
                      <a:pt x="11" y="85"/>
                      <a:pt x="11" y="85"/>
                      <a:pt x="11" y="85"/>
                    </a:cubicBezTo>
                    <a:cubicBezTo>
                      <a:pt x="11" y="88"/>
                      <a:pt x="11" y="88"/>
                      <a:pt x="11" y="88"/>
                    </a:cubicBezTo>
                    <a:cubicBezTo>
                      <a:pt x="0" y="88"/>
                      <a:pt x="0" y="88"/>
                      <a:pt x="0" y="88"/>
                    </a:cubicBezTo>
                    <a:cubicBezTo>
                      <a:pt x="0" y="100"/>
                      <a:pt x="0" y="100"/>
                      <a:pt x="0" y="100"/>
                    </a:cubicBezTo>
                    <a:cubicBezTo>
                      <a:pt x="11" y="100"/>
                      <a:pt x="11" y="100"/>
                      <a:pt x="11" y="100"/>
                    </a:cubicBezTo>
                    <a:cubicBezTo>
                      <a:pt x="11" y="103"/>
                      <a:pt x="11" y="103"/>
                      <a:pt x="11" y="103"/>
                    </a:cubicBezTo>
                    <a:cubicBezTo>
                      <a:pt x="0" y="103"/>
                      <a:pt x="0" y="103"/>
                      <a:pt x="0" y="103"/>
                    </a:cubicBezTo>
                    <a:cubicBezTo>
                      <a:pt x="0" y="115"/>
                      <a:pt x="0" y="115"/>
                      <a:pt x="0" y="115"/>
                    </a:cubicBezTo>
                    <a:cubicBezTo>
                      <a:pt x="11" y="115"/>
                      <a:pt x="11" y="115"/>
                      <a:pt x="11" y="115"/>
                    </a:cubicBezTo>
                    <a:cubicBezTo>
                      <a:pt x="11" y="118"/>
                      <a:pt x="11" y="118"/>
                      <a:pt x="11" y="118"/>
                    </a:cubicBezTo>
                    <a:cubicBezTo>
                      <a:pt x="0" y="118"/>
                      <a:pt x="0" y="118"/>
                      <a:pt x="0" y="118"/>
                    </a:cubicBezTo>
                    <a:cubicBezTo>
                      <a:pt x="0" y="130"/>
                      <a:pt x="0" y="130"/>
                      <a:pt x="0" y="130"/>
                    </a:cubicBezTo>
                    <a:cubicBezTo>
                      <a:pt x="11" y="130"/>
                      <a:pt x="11" y="130"/>
                      <a:pt x="11" y="130"/>
                    </a:cubicBezTo>
                    <a:cubicBezTo>
                      <a:pt x="11" y="133"/>
                      <a:pt x="11" y="133"/>
                      <a:pt x="11" y="133"/>
                    </a:cubicBezTo>
                    <a:cubicBezTo>
                      <a:pt x="0" y="133"/>
                      <a:pt x="0" y="133"/>
                      <a:pt x="0" y="133"/>
                    </a:cubicBezTo>
                    <a:cubicBezTo>
                      <a:pt x="0" y="145"/>
                      <a:pt x="0" y="145"/>
                      <a:pt x="0" y="145"/>
                    </a:cubicBezTo>
                    <a:cubicBezTo>
                      <a:pt x="11" y="145"/>
                      <a:pt x="11" y="145"/>
                      <a:pt x="11" y="145"/>
                    </a:cubicBezTo>
                    <a:cubicBezTo>
                      <a:pt x="11" y="148"/>
                      <a:pt x="11" y="148"/>
                      <a:pt x="11" y="148"/>
                    </a:cubicBezTo>
                    <a:cubicBezTo>
                      <a:pt x="0" y="148"/>
                      <a:pt x="0" y="148"/>
                      <a:pt x="0" y="148"/>
                    </a:cubicBezTo>
                    <a:cubicBezTo>
                      <a:pt x="0" y="153"/>
                      <a:pt x="0" y="153"/>
                      <a:pt x="0" y="153"/>
                    </a:cubicBezTo>
                    <a:cubicBezTo>
                      <a:pt x="0" y="161"/>
                      <a:pt x="0" y="161"/>
                      <a:pt x="0" y="161"/>
                    </a:cubicBezTo>
                    <a:cubicBezTo>
                      <a:pt x="11" y="161"/>
                      <a:pt x="11" y="161"/>
                      <a:pt x="11" y="161"/>
                    </a:cubicBezTo>
                    <a:cubicBezTo>
                      <a:pt x="11" y="164"/>
                      <a:pt x="11" y="164"/>
                      <a:pt x="11" y="164"/>
                    </a:cubicBezTo>
                    <a:cubicBezTo>
                      <a:pt x="0" y="163"/>
                      <a:pt x="0" y="163"/>
                      <a:pt x="0" y="163"/>
                    </a:cubicBezTo>
                    <a:cubicBezTo>
                      <a:pt x="0" y="176"/>
                      <a:pt x="0" y="176"/>
                      <a:pt x="0" y="176"/>
                    </a:cubicBezTo>
                    <a:cubicBezTo>
                      <a:pt x="11" y="176"/>
                      <a:pt x="11" y="176"/>
                      <a:pt x="11" y="176"/>
                    </a:cubicBezTo>
                    <a:cubicBezTo>
                      <a:pt x="11" y="179"/>
                      <a:pt x="11" y="179"/>
                      <a:pt x="11" y="179"/>
                    </a:cubicBezTo>
                    <a:cubicBezTo>
                      <a:pt x="0" y="179"/>
                      <a:pt x="0" y="179"/>
                      <a:pt x="0" y="179"/>
                    </a:cubicBezTo>
                    <a:cubicBezTo>
                      <a:pt x="0" y="191"/>
                      <a:pt x="0" y="191"/>
                      <a:pt x="0" y="191"/>
                    </a:cubicBezTo>
                    <a:cubicBezTo>
                      <a:pt x="11" y="191"/>
                      <a:pt x="11" y="191"/>
                      <a:pt x="11" y="191"/>
                    </a:cubicBezTo>
                    <a:cubicBezTo>
                      <a:pt x="11" y="194"/>
                      <a:pt x="11" y="194"/>
                      <a:pt x="11" y="194"/>
                    </a:cubicBezTo>
                    <a:cubicBezTo>
                      <a:pt x="0" y="194"/>
                      <a:pt x="0" y="194"/>
                      <a:pt x="0" y="194"/>
                    </a:cubicBezTo>
                    <a:cubicBezTo>
                      <a:pt x="0" y="206"/>
                      <a:pt x="0" y="206"/>
                      <a:pt x="0" y="206"/>
                    </a:cubicBezTo>
                    <a:cubicBezTo>
                      <a:pt x="11" y="206"/>
                      <a:pt x="11" y="206"/>
                      <a:pt x="11" y="206"/>
                    </a:cubicBezTo>
                    <a:cubicBezTo>
                      <a:pt x="11" y="209"/>
                      <a:pt x="11" y="209"/>
                      <a:pt x="11" y="209"/>
                    </a:cubicBezTo>
                    <a:cubicBezTo>
                      <a:pt x="0" y="209"/>
                      <a:pt x="0" y="209"/>
                      <a:pt x="0" y="209"/>
                    </a:cubicBezTo>
                    <a:cubicBezTo>
                      <a:pt x="0" y="221"/>
                      <a:pt x="0" y="221"/>
                      <a:pt x="0" y="221"/>
                    </a:cubicBezTo>
                    <a:cubicBezTo>
                      <a:pt x="11" y="221"/>
                      <a:pt x="11" y="221"/>
                      <a:pt x="11" y="221"/>
                    </a:cubicBezTo>
                    <a:cubicBezTo>
                      <a:pt x="11" y="224"/>
                      <a:pt x="11" y="224"/>
                      <a:pt x="11" y="224"/>
                    </a:cubicBezTo>
                    <a:cubicBezTo>
                      <a:pt x="0" y="224"/>
                      <a:pt x="0" y="224"/>
                      <a:pt x="0" y="224"/>
                    </a:cubicBezTo>
                    <a:cubicBezTo>
                      <a:pt x="0" y="236"/>
                      <a:pt x="0" y="236"/>
                      <a:pt x="0" y="236"/>
                    </a:cubicBezTo>
                    <a:cubicBezTo>
                      <a:pt x="11" y="236"/>
                      <a:pt x="11" y="236"/>
                      <a:pt x="11" y="236"/>
                    </a:cubicBezTo>
                    <a:cubicBezTo>
                      <a:pt x="11" y="239"/>
                      <a:pt x="11" y="239"/>
                      <a:pt x="11" y="239"/>
                    </a:cubicBezTo>
                    <a:cubicBezTo>
                      <a:pt x="0" y="239"/>
                      <a:pt x="0" y="239"/>
                      <a:pt x="0" y="239"/>
                    </a:cubicBezTo>
                    <a:cubicBezTo>
                      <a:pt x="0" y="251"/>
                      <a:pt x="0" y="251"/>
                      <a:pt x="0" y="251"/>
                    </a:cubicBezTo>
                    <a:cubicBezTo>
                      <a:pt x="11" y="251"/>
                      <a:pt x="11" y="251"/>
                      <a:pt x="11" y="251"/>
                    </a:cubicBezTo>
                    <a:cubicBezTo>
                      <a:pt x="11" y="254"/>
                      <a:pt x="11" y="254"/>
                      <a:pt x="11" y="254"/>
                    </a:cubicBezTo>
                    <a:cubicBezTo>
                      <a:pt x="0" y="254"/>
                      <a:pt x="0" y="254"/>
                      <a:pt x="0" y="254"/>
                    </a:cubicBezTo>
                    <a:cubicBezTo>
                      <a:pt x="0" y="266"/>
                      <a:pt x="0" y="266"/>
                      <a:pt x="0" y="266"/>
                    </a:cubicBezTo>
                    <a:cubicBezTo>
                      <a:pt x="11" y="266"/>
                      <a:pt x="11" y="266"/>
                      <a:pt x="11" y="266"/>
                    </a:cubicBezTo>
                    <a:cubicBezTo>
                      <a:pt x="11" y="269"/>
                      <a:pt x="11" y="269"/>
                      <a:pt x="11" y="269"/>
                    </a:cubicBezTo>
                    <a:cubicBezTo>
                      <a:pt x="0" y="269"/>
                      <a:pt x="0" y="269"/>
                      <a:pt x="0" y="269"/>
                    </a:cubicBezTo>
                    <a:cubicBezTo>
                      <a:pt x="0" y="281"/>
                      <a:pt x="0" y="281"/>
                      <a:pt x="0" y="281"/>
                    </a:cubicBezTo>
                    <a:cubicBezTo>
                      <a:pt x="11" y="281"/>
                      <a:pt x="11" y="281"/>
                      <a:pt x="11" y="281"/>
                    </a:cubicBezTo>
                    <a:cubicBezTo>
                      <a:pt x="11" y="284"/>
                      <a:pt x="11" y="284"/>
                      <a:pt x="11" y="284"/>
                    </a:cubicBezTo>
                    <a:cubicBezTo>
                      <a:pt x="0" y="284"/>
                      <a:pt x="0" y="284"/>
                      <a:pt x="0" y="284"/>
                    </a:cubicBezTo>
                    <a:cubicBezTo>
                      <a:pt x="0" y="296"/>
                      <a:pt x="0" y="296"/>
                      <a:pt x="0" y="296"/>
                    </a:cubicBezTo>
                    <a:cubicBezTo>
                      <a:pt x="11" y="296"/>
                      <a:pt x="11" y="296"/>
                      <a:pt x="11" y="296"/>
                    </a:cubicBezTo>
                    <a:cubicBezTo>
                      <a:pt x="11" y="299"/>
                      <a:pt x="11" y="299"/>
                      <a:pt x="11" y="299"/>
                    </a:cubicBezTo>
                    <a:cubicBezTo>
                      <a:pt x="0" y="299"/>
                      <a:pt x="0" y="299"/>
                      <a:pt x="0" y="299"/>
                    </a:cubicBezTo>
                    <a:cubicBezTo>
                      <a:pt x="0" y="312"/>
                      <a:pt x="0" y="312"/>
                      <a:pt x="0" y="312"/>
                    </a:cubicBezTo>
                    <a:cubicBezTo>
                      <a:pt x="11" y="312"/>
                      <a:pt x="11" y="312"/>
                      <a:pt x="11" y="312"/>
                    </a:cubicBezTo>
                    <a:cubicBezTo>
                      <a:pt x="11" y="314"/>
                      <a:pt x="11" y="314"/>
                      <a:pt x="11" y="314"/>
                    </a:cubicBezTo>
                    <a:cubicBezTo>
                      <a:pt x="0" y="314"/>
                      <a:pt x="0" y="314"/>
                      <a:pt x="0" y="314"/>
                    </a:cubicBezTo>
                    <a:cubicBezTo>
                      <a:pt x="0" y="327"/>
                      <a:pt x="0" y="327"/>
                      <a:pt x="0" y="327"/>
                    </a:cubicBezTo>
                    <a:cubicBezTo>
                      <a:pt x="11" y="327"/>
                      <a:pt x="11" y="327"/>
                      <a:pt x="11" y="327"/>
                    </a:cubicBezTo>
                    <a:cubicBezTo>
                      <a:pt x="11" y="330"/>
                      <a:pt x="11" y="330"/>
                      <a:pt x="11" y="330"/>
                    </a:cubicBezTo>
                    <a:cubicBezTo>
                      <a:pt x="0" y="330"/>
                      <a:pt x="0" y="330"/>
                      <a:pt x="0" y="330"/>
                    </a:cubicBezTo>
                    <a:cubicBezTo>
                      <a:pt x="0" y="342"/>
                      <a:pt x="0" y="342"/>
                      <a:pt x="0" y="342"/>
                    </a:cubicBezTo>
                    <a:cubicBezTo>
                      <a:pt x="11" y="342"/>
                      <a:pt x="11" y="342"/>
                      <a:pt x="11" y="342"/>
                    </a:cubicBezTo>
                    <a:cubicBezTo>
                      <a:pt x="11" y="345"/>
                      <a:pt x="11" y="345"/>
                      <a:pt x="11" y="345"/>
                    </a:cubicBezTo>
                    <a:cubicBezTo>
                      <a:pt x="0" y="345"/>
                      <a:pt x="0" y="345"/>
                      <a:pt x="0" y="345"/>
                    </a:cubicBezTo>
                    <a:cubicBezTo>
                      <a:pt x="0" y="357"/>
                      <a:pt x="0" y="357"/>
                      <a:pt x="0" y="357"/>
                    </a:cubicBezTo>
                    <a:cubicBezTo>
                      <a:pt x="11" y="357"/>
                      <a:pt x="11" y="357"/>
                      <a:pt x="11" y="357"/>
                    </a:cubicBezTo>
                    <a:cubicBezTo>
                      <a:pt x="11" y="360"/>
                      <a:pt x="11" y="360"/>
                      <a:pt x="11" y="360"/>
                    </a:cubicBezTo>
                    <a:cubicBezTo>
                      <a:pt x="0" y="360"/>
                      <a:pt x="0" y="360"/>
                      <a:pt x="0" y="360"/>
                    </a:cubicBezTo>
                    <a:cubicBezTo>
                      <a:pt x="0" y="372"/>
                      <a:pt x="0" y="372"/>
                      <a:pt x="0" y="372"/>
                    </a:cubicBezTo>
                    <a:cubicBezTo>
                      <a:pt x="11" y="372"/>
                      <a:pt x="11" y="372"/>
                      <a:pt x="11" y="372"/>
                    </a:cubicBezTo>
                    <a:cubicBezTo>
                      <a:pt x="11" y="375"/>
                      <a:pt x="11" y="375"/>
                      <a:pt x="11" y="375"/>
                    </a:cubicBezTo>
                    <a:cubicBezTo>
                      <a:pt x="0" y="375"/>
                      <a:pt x="0" y="375"/>
                      <a:pt x="0" y="375"/>
                    </a:cubicBezTo>
                    <a:cubicBezTo>
                      <a:pt x="0" y="387"/>
                      <a:pt x="0" y="387"/>
                      <a:pt x="0" y="387"/>
                    </a:cubicBezTo>
                    <a:cubicBezTo>
                      <a:pt x="11" y="387"/>
                      <a:pt x="11" y="387"/>
                      <a:pt x="11" y="387"/>
                    </a:cubicBezTo>
                    <a:cubicBezTo>
                      <a:pt x="11" y="390"/>
                      <a:pt x="11" y="390"/>
                      <a:pt x="11" y="390"/>
                    </a:cubicBezTo>
                    <a:cubicBezTo>
                      <a:pt x="0" y="390"/>
                      <a:pt x="0" y="390"/>
                      <a:pt x="0" y="390"/>
                    </a:cubicBezTo>
                    <a:cubicBezTo>
                      <a:pt x="0" y="402"/>
                      <a:pt x="0" y="402"/>
                      <a:pt x="0" y="402"/>
                    </a:cubicBezTo>
                    <a:cubicBezTo>
                      <a:pt x="11" y="402"/>
                      <a:pt x="11" y="402"/>
                      <a:pt x="11" y="402"/>
                    </a:cubicBezTo>
                    <a:cubicBezTo>
                      <a:pt x="11" y="405"/>
                      <a:pt x="11" y="405"/>
                      <a:pt x="11" y="405"/>
                    </a:cubicBezTo>
                    <a:cubicBezTo>
                      <a:pt x="0" y="405"/>
                      <a:pt x="0" y="405"/>
                      <a:pt x="0" y="405"/>
                    </a:cubicBezTo>
                    <a:cubicBezTo>
                      <a:pt x="0" y="417"/>
                      <a:pt x="0" y="417"/>
                      <a:pt x="0" y="417"/>
                    </a:cubicBezTo>
                    <a:cubicBezTo>
                      <a:pt x="11" y="417"/>
                      <a:pt x="11" y="417"/>
                      <a:pt x="11" y="417"/>
                    </a:cubicBezTo>
                    <a:cubicBezTo>
                      <a:pt x="11" y="420"/>
                      <a:pt x="11" y="420"/>
                      <a:pt x="11" y="420"/>
                    </a:cubicBezTo>
                    <a:cubicBezTo>
                      <a:pt x="0" y="420"/>
                      <a:pt x="0" y="420"/>
                      <a:pt x="0" y="420"/>
                    </a:cubicBezTo>
                    <a:cubicBezTo>
                      <a:pt x="0" y="432"/>
                      <a:pt x="0" y="432"/>
                      <a:pt x="0" y="432"/>
                    </a:cubicBezTo>
                    <a:cubicBezTo>
                      <a:pt x="11" y="432"/>
                      <a:pt x="11" y="432"/>
                      <a:pt x="11" y="432"/>
                    </a:cubicBezTo>
                    <a:cubicBezTo>
                      <a:pt x="11" y="435"/>
                      <a:pt x="11" y="435"/>
                      <a:pt x="11" y="435"/>
                    </a:cubicBezTo>
                    <a:cubicBezTo>
                      <a:pt x="0" y="435"/>
                      <a:pt x="0" y="435"/>
                      <a:pt x="0" y="435"/>
                    </a:cubicBezTo>
                    <a:cubicBezTo>
                      <a:pt x="0" y="447"/>
                      <a:pt x="0" y="447"/>
                      <a:pt x="0" y="447"/>
                    </a:cubicBezTo>
                    <a:cubicBezTo>
                      <a:pt x="11" y="447"/>
                      <a:pt x="11" y="447"/>
                      <a:pt x="11" y="447"/>
                    </a:cubicBezTo>
                    <a:cubicBezTo>
                      <a:pt x="11" y="450"/>
                      <a:pt x="11" y="450"/>
                      <a:pt x="11" y="450"/>
                    </a:cubicBezTo>
                    <a:cubicBezTo>
                      <a:pt x="0" y="450"/>
                      <a:pt x="0" y="450"/>
                      <a:pt x="0" y="450"/>
                    </a:cubicBezTo>
                    <a:cubicBezTo>
                      <a:pt x="0" y="463"/>
                      <a:pt x="0" y="463"/>
                      <a:pt x="0" y="463"/>
                    </a:cubicBezTo>
                    <a:cubicBezTo>
                      <a:pt x="11" y="463"/>
                      <a:pt x="11" y="463"/>
                      <a:pt x="11" y="463"/>
                    </a:cubicBezTo>
                    <a:cubicBezTo>
                      <a:pt x="11" y="465"/>
                      <a:pt x="11" y="465"/>
                      <a:pt x="11" y="465"/>
                    </a:cubicBezTo>
                    <a:cubicBezTo>
                      <a:pt x="0" y="465"/>
                      <a:pt x="0" y="465"/>
                      <a:pt x="0" y="465"/>
                    </a:cubicBezTo>
                    <a:cubicBezTo>
                      <a:pt x="0" y="478"/>
                      <a:pt x="0" y="478"/>
                      <a:pt x="0" y="478"/>
                    </a:cubicBezTo>
                    <a:cubicBezTo>
                      <a:pt x="11" y="478"/>
                      <a:pt x="11" y="478"/>
                      <a:pt x="11" y="478"/>
                    </a:cubicBezTo>
                    <a:cubicBezTo>
                      <a:pt x="11" y="481"/>
                      <a:pt x="11" y="481"/>
                      <a:pt x="11" y="481"/>
                    </a:cubicBezTo>
                    <a:cubicBezTo>
                      <a:pt x="0" y="481"/>
                      <a:pt x="0" y="481"/>
                      <a:pt x="0" y="481"/>
                    </a:cubicBezTo>
                    <a:cubicBezTo>
                      <a:pt x="0" y="493"/>
                      <a:pt x="0" y="493"/>
                      <a:pt x="0" y="493"/>
                    </a:cubicBezTo>
                    <a:cubicBezTo>
                      <a:pt x="11" y="493"/>
                      <a:pt x="11" y="493"/>
                      <a:pt x="11" y="493"/>
                    </a:cubicBezTo>
                    <a:cubicBezTo>
                      <a:pt x="11" y="496"/>
                      <a:pt x="11" y="496"/>
                      <a:pt x="11" y="496"/>
                    </a:cubicBezTo>
                    <a:cubicBezTo>
                      <a:pt x="0" y="496"/>
                      <a:pt x="0" y="496"/>
                      <a:pt x="0" y="496"/>
                    </a:cubicBezTo>
                    <a:cubicBezTo>
                      <a:pt x="0" y="508"/>
                      <a:pt x="0" y="508"/>
                      <a:pt x="0" y="508"/>
                    </a:cubicBezTo>
                    <a:cubicBezTo>
                      <a:pt x="11" y="508"/>
                      <a:pt x="11" y="508"/>
                      <a:pt x="11" y="508"/>
                    </a:cubicBezTo>
                    <a:cubicBezTo>
                      <a:pt x="11" y="511"/>
                      <a:pt x="11" y="511"/>
                      <a:pt x="11" y="511"/>
                    </a:cubicBezTo>
                    <a:cubicBezTo>
                      <a:pt x="0" y="511"/>
                      <a:pt x="0" y="511"/>
                      <a:pt x="0" y="511"/>
                    </a:cubicBezTo>
                    <a:cubicBezTo>
                      <a:pt x="0" y="520"/>
                      <a:pt x="0" y="520"/>
                      <a:pt x="0" y="520"/>
                    </a:cubicBezTo>
                    <a:cubicBezTo>
                      <a:pt x="0" y="523"/>
                      <a:pt x="0" y="523"/>
                      <a:pt x="0" y="523"/>
                    </a:cubicBezTo>
                    <a:cubicBezTo>
                      <a:pt x="11" y="523"/>
                      <a:pt x="11" y="523"/>
                      <a:pt x="11" y="523"/>
                    </a:cubicBezTo>
                    <a:cubicBezTo>
                      <a:pt x="11" y="526"/>
                      <a:pt x="11" y="526"/>
                      <a:pt x="11" y="526"/>
                    </a:cubicBezTo>
                    <a:cubicBezTo>
                      <a:pt x="0" y="526"/>
                      <a:pt x="0" y="526"/>
                      <a:pt x="0" y="526"/>
                    </a:cubicBezTo>
                    <a:cubicBezTo>
                      <a:pt x="0" y="538"/>
                      <a:pt x="0" y="538"/>
                      <a:pt x="0" y="538"/>
                    </a:cubicBezTo>
                    <a:cubicBezTo>
                      <a:pt x="11" y="538"/>
                      <a:pt x="11" y="538"/>
                      <a:pt x="11" y="538"/>
                    </a:cubicBezTo>
                    <a:cubicBezTo>
                      <a:pt x="11" y="541"/>
                      <a:pt x="11" y="541"/>
                      <a:pt x="11" y="541"/>
                    </a:cubicBezTo>
                    <a:cubicBezTo>
                      <a:pt x="0" y="541"/>
                      <a:pt x="0" y="541"/>
                      <a:pt x="0" y="541"/>
                    </a:cubicBezTo>
                    <a:cubicBezTo>
                      <a:pt x="0" y="562"/>
                      <a:pt x="0" y="562"/>
                      <a:pt x="0" y="562"/>
                    </a:cubicBezTo>
                    <a:cubicBezTo>
                      <a:pt x="6" y="562"/>
                      <a:pt x="6" y="562"/>
                      <a:pt x="6" y="562"/>
                    </a:cubicBezTo>
                    <a:cubicBezTo>
                      <a:pt x="15" y="562"/>
                      <a:pt x="22" y="555"/>
                      <a:pt x="22" y="546"/>
                    </a:cubicBezTo>
                    <a:cubicBezTo>
                      <a:pt x="22" y="16"/>
                      <a:pt x="22" y="16"/>
                      <a:pt x="22" y="16"/>
                    </a:cubicBezTo>
                    <a:cubicBezTo>
                      <a:pt x="22" y="7"/>
                      <a:pt x="15" y="0"/>
                      <a:pt x="6" y="0"/>
                    </a:cubicBezTo>
                  </a:path>
                </a:pathLst>
              </a:custGeom>
              <a:solidFill>
                <a:srgbClr val="FECB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6" name="Rectangle 854"/>
              <p:cNvSpPr>
                <a:spLocks noChangeArrowheads="1"/>
              </p:cNvSpPr>
              <p:nvPr/>
            </p:nvSpPr>
            <p:spPr bwMode="auto">
              <a:xfrm>
                <a:off x="1345" y="734"/>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7" name="Rectangle 855"/>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8" name="Rectangle 856"/>
              <p:cNvSpPr>
                <a:spLocks noChangeArrowheads="1"/>
              </p:cNvSpPr>
              <p:nvPr/>
            </p:nvSpPr>
            <p:spPr bwMode="auto">
              <a:xfrm>
                <a:off x="1345" y="734"/>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89" name="Rectangle 857"/>
              <p:cNvSpPr>
                <a:spLocks noChangeArrowheads="1"/>
              </p:cNvSpPr>
              <p:nvPr/>
            </p:nvSpPr>
            <p:spPr bwMode="auto">
              <a:xfrm>
                <a:off x="1345" y="734"/>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0" name="Rectangle 858"/>
              <p:cNvSpPr>
                <a:spLocks noChangeArrowheads="1"/>
              </p:cNvSpPr>
              <p:nvPr/>
            </p:nvSpPr>
            <p:spPr bwMode="auto">
              <a:xfrm>
                <a:off x="1345" y="734"/>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1" name="Rectangle 859"/>
              <p:cNvSpPr>
                <a:spLocks noChangeArrowheads="1"/>
              </p:cNvSpPr>
              <p:nvPr/>
            </p:nvSpPr>
            <p:spPr bwMode="auto">
              <a:xfrm>
                <a:off x="1345" y="734"/>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2" name="Rectangle 860"/>
              <p:cNvSpPr>
                <a:spLocks noChangeArrowheads="1"/>
              </p:cNvSpPr>
              <p:nvPr/>
            </p:nvSpPr>
            <p:spPr bwMode="auto">
              <a:xfrm>
                <a:off x="1345" y="77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3" name="Rectangle 861"/>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4" name="Rectangle 862"/>
              <p:cNvSpPr>
                <a:spLocks noChangeArrowheads="1"/>
              </p:cNvSpPr>
              <p:nvPr/>
            </p:nvSpPr>
            <p:spPr bwMode="auto">
              <a:xfrm>
                <a:off x="1345" y="77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5" name="Rectangle 863"/>
              <p:cNvSpPr>
                <a:spLocks noChangeArrowheads="1"/>
              </p:cNvSpPr>
              <p:nvPr/>
            </p:nvSpPr>
            <p:spPr bwMode="auto">
              <a:xfrm>
                <a:off x="1345" y="77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6" name="Rectangle 864"/>
              <p:cNvSpPr>
                <a:spLocks noChangeArrowheads="1"/>
              </p:cNvSpPr>
              <p:nvPr/>
            </p:nvSpPr>
            <p:spPr bwMode="auto">
              <a:xfrm>
                <a:off x="1345" y="77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7" name="Rectangle 865"/>
              <p:cNvSpPr>
                <a:spLocks noChangeArrowheads="1"/>
              </p:cNvSpPr>
              <p:nvPr/>
            </p:nvSpPr>
            <p:spPr bwMode="auto">
              <a:xfrm>
                <a:off x="1345" y="77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8" name="Rectangle 866"/>
              <p:cNvSpPr>
                <a:spLocks noChangeArrowheads="1"/>
              </p:cNvSpPr>
              <p:nvPr/>
            </p:nvSpPr>
            <p:spPr bwMode="auto">
              <a:xfrm>
                <a:off x="1345" y="75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99" name="Rectangle 867"/>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0" name="Rectangle 868"/>
              <p:cNvSpPr>
                <a:spLocks noChangeArrowheads="1"/>
              </p:cNvSpPr>
              <p:nvPr/>
            </p:nvSpPr>
            <p:spPr bwMode="auto">
              <a:xfrm>
                <a:off x="1345" y="75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1" name="Rectangle 869"/>
              <p:cNvSpPr>
                <a:spLocks noChangeArrowheads="1"/>
              </p:cNvSpPr>
              <p:nvPr/>
            </p:nvSpPr>
            <p:spPr bwMode="auto">
              <a:xfrm>
                <a:off x="1345" y="75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2" name="Rectangle 870"/>
              <p:cNvSpPr>
                <a:spLocks noChangeArrowheads="1"/>
              </p:cNvSpPr>
              <p:nvPr/>
            </p:nvSpPr>
            <p:spPr bwMode="auto">
              <a:xfrm>
                <a:off x="1345" y="75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3" name="Rectangle 871"/>
              <p:cNvSpPr>
                <a:spLocks noChangeArrowheads="1"/>
              </p:cNvSpPr>
              <p:nvPr/>
            </p:nvSpPr>
            <p:spPr bwMode="auto">
              <a:xfrm>
                <a:off x="1345" y="75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4" name="Rectangle 872"/>
              <p:cNvSpPr>
                <a:spLocks noChangeArrowheads="1"/>
              </p:cNvSpPr>
              <p:nvPr/>
            </p:nvSpPr>
            <p:spPr bwMode="auto">
              <a:xfrm>
                <a:off x="1345" y="745"/>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5" name="Rectangle 873"/>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6" name="Rectangle 874"/>
              <p:cNvSpPr>
                <a:spLocks noChangeArrowheads="1"/>
              </p:cNvSpPr>
              <p:nvPr/>
            </p:nvSpPr>
            <p:spPr bwMode="auto">
              <a:xfrm>
                <a:off x="1345" y="745"/>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7" name="Rectangle 875"/>
              <p:cNvSpPr>
                <a:spLocks noChangeArrowheads="1"/>
              </p:cNvSpPr>
              <p:nvPr/>
            </p:nvSpPr>
            <p:spPr bwMode="auto">
              <a:xfrm>
                <a:off x="1345" y="745"/>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8" name="Rectangle 876"/>
              <p:cNvSpPr>
                <a:spLocks noChangeArrowheads="1"/>
              </p:cNvSpPr>
              <p:nvPr/>
            </p:nvSpPr>
            <p:spPr bwMode="auto">
              <a:xfrm>
                <a:off x="1345" y="745"/>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09" name="Rectangle 877"/>
              <p:cNvSpPr>
                <a:spLocks noChangeArrowheads="1"/>
              </p:cNvSpPr>
              <p:nvPr/>
            </p:nvSpPr>
            <p:spPr bwMode="auto">
              <a:xfrm>
                <a:off x="1345" y="745"/>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0" name="Rectangle 878"/>
              <p:cNvSpPr>
                <a:spLocks noChangeArrowheads="1"/>
              </p:cNvSpPr>
              <p:nvPr/>
            </p:nvSpPr>
            <p:spPr bwMode="auto">
              <a:xfrm>
                <a:off x="1345" y="76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1" name="Rectangle 879"/>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2" name="Rectangle 880"/>
              <p:cNvSpPr>
                <a:spLocks noChangeArrowheads="1"/>
              </p:cNvSpPr>
              <p:nvPr/>
            </p:nvSpPr>
            <p:spPr bwMode="auto">
              <a:xfrm>
                <a:off x="1345" y="76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3" name="Rectangle 881"/>
              <p:cNvSpPr>
                <a:spLocks noChangeArrowheads="1"/>
              </p:cNvSpPr>
              <p:nvPr/>
            </p:nvSpPr>
            <p:spPr bwMode="auto">
              <a:xfrm>
                <a:off x="1345" y="76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4" name="Rectangle 882"/>
              <p:cNvSpPr>
                <a:spLocks noChangeArrowheads="1"/>
              </p:cNvSpPr>
              <p:nvPr/>
            </p:nvSpPr>
            <p:spPr bwMode="auto">
              <a:xfrm>
                <a:off x="1345" y="76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5" name="Rectangle 883"/>
              <p:cNvSpPr>
                <a:spLocks noChangeArrowheads="1"/>
              </p:cNvSpPr>
              <p:nvPr/>
            </p:nvSpPr>
            <p:spPr bwMode="auto">
              <a:xfrm>
                <a:off x="1345" y="76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6" name="Rectangle 884"/>
              <p:cNvSpPr>
                <a:spLocks noChangeArrowheads="1"/>
              </p:cNvSpPr>
              <p:nvPr/>
            </p:nvSpPr>
            <p:spPr bwMode="auto">
              <a:xfrm>
                <a:off x="1345" y="79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7" name="Rectangle 885"/>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8" name="Rectangle 886"/>
              <p:cNvSpPr>
                <a:spLocks noChangeArrowheads="1"/>
              </p:cNvSpPr>
              <p:nvPr/>
            </p:nvSpPr>
            <p:spPr bwMode="auto">
              <a:xfrm>
                <a:off x="1345" y="79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19" name="Rectangle 887"/>
              <p:cNvSpPr>
                <a:spLocks noChangeArrowheads="1"/>
              </p:cNvSpPr>
              <p:nvPr/>
            </p:nvSpPr>
            <p:spPr bwMode="auto">
              <a:xfrm>
                <a:off x="1345" y="79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0" name="Rectangle 888"/>
              <p:cNvSpPr>
                <a:spLocks noChangeArrowheads="1"/>
              </p:cNvSpPr>
              <p:nvPr/>
            </p:nvSpPr>
            <p:spPr bwMode="auto">
              <a:xfrm>
                <a:off x="1345" y="79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1" name="Rectangle 889"/>
              <p:cNvSpPr>
                <a:spLocks noChangeArrowheads="1"/>
              </p:cNvSpPr>
              <p:nvPr/>
            </p:nvSpPr>
            <p:spPr bwMode="auto">
              <a:xfrm>
                <a:off x="1345" y="79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2" name="Rectangle 890"/>
              <p:cNvSpPr>
                <a:spLocks noChangeArrowheads="1"/>
              </p:cNvSpPr>
              <p:nvPr/>
            </p:nvSpPr>
            <p:spPr bwMode="auto">
              <a:xfrm>
                <a:off x="1345" y="786"/>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3" name="Rectangle 891"/>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4" name="Rectangle 892"/>
              <p:cNvSpPr>
                <a:spLocks noChangeArrowheads="1"/>
              </p:cNvSpPr>
              <p:nvPr/>
            </p:nvSpPr>
            <p:spPr bwMode="auto">
              <a:xfrm>
                <a:off x="1345" y="786"/>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5" name="Rectangle 893"/>
              <p:cNvSpPr>
                <a:spLocks noChangeArrowheads="1"/>
              </p:cNvSpPr>
              <p:nvPr/>
            </p:nvSpPr>
            <p:spPr bwMode="auto">
              <a:xfrm>
                <a:off x="1345" y="786"/>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6" name="Rectangle 894"/>
              <p:cNvSpPr>
                <a:spLocks noChangeArrowheads="1"/>
              </p:cNvSpPr>
              <p:nvPr/>
            </p:nvSpPr>
            <p:spPr bwMode="auto">
              <a:xfrm>
                <a:off x="1345" y="786"/>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7" name="Rectangle 895"/>
              <p:cNvSpPr>
                <a:spLocks noChangeArrowheads="1"/>
              </p:cNvSpPr>
              <p:nvPr/>
            </p:nvSpPr>
            <p:spPr bwMode="auto">
              <a:xfrm>
                <a:off x="1345" y="786"/>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8" name="Rectangle 896"/>
              <p:cNvSpPr>
                <a:spLocks noChangeArrowheads="1"/>
              </p:cNvSpPr>
              <p:nvPr/>
            </p:nvSpPr>
            <p:spPr bwMode="auto">
              <a:xfrm>
                <a:off x="1345" y="43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29" name="Rectangle 897"/>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0" name="Rectangle 898"/>
              <p:cNvSpPr>
                <a:spLocks noChangeArrowheads="1"/>
              </p:cNvSpPr>
              <p:nvPr/>
            </p:nvSpPr>
            <p:spPr bwMode="auto">
              <a:xfrm>
                <a:off x="1345" y="43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1" name="Rectangle 899"/>
              <p:cNvSpPr>
                <a:spLocks noChangeArrowheads="1"/>
              </p:cNvSpPr>
              <p:nvPr/>
            </p:nvSpPr>
            <p:spPr bwMode="auto">
              <a:xfrm>
                <a:off x="1345" y="43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2" name="Rectangle 900"/>
              <p:cNvSpPr>
                <a:spLocks noChangeArrowheads="1"/>
              </p:cNvSpPr>
              <p:nvPr/>
            </p:nvSpPr>
            <p:spPr bwMode="auto">
              <a:xfrm>
                <a:off x="1345" y="43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3" name="Rectangle 901"/>
              <p:cNvSpPr>
                <a:spLocks noChangeArrowheads="1"/>
              </p:cNvSpPr>
              <p:nvPr/>
            </p:nvSpPr>
            <p:spPr bwMode="auto">
              <a:xfrm>
                <a:off x="1345" y="43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4" name="Rectangle 902"/>
              <p:cNvSpPr>
                <a:spLocks noChangeArrowheads="1"/>
              </p:cNvSpPr>
              <p:nvPr/>
            </p:nvSpPr>
            <p:spPr bwMode="auto">
              <a:xfrm>
                <a:off x="1345" y="48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5" name="Rectangle 903"/>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6" name="Rectangle 904"/>
              <p:cNvSpPr>
                <a:spLocks noChangeArrowheads="1"/>
              </p:cNvSpPr>
              <p:nvPr/>
            </p:nvSpPr>
            <p:spPr bwMode="auto">
              <a:xfrm>
                <a:off x="1345" y="48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7" name="Rectangle 905"/>
              <p:cNvSpPr>
                <a:spLocks noChangeArrowheads="1"/>
              </p:cNvSpPr>
              <p:nvPr/>
            </p:nvSpPr>
            <p:spPr bwMode="auto">
              <a:xfrm>
                <a:off x="1345" y="48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8" name="Rectangle 906"/>
              <p:cNvSpPr>
                <a:spLocks noChangeArrowheads="1"/>
              </p:cNvSpPr>
              <p:nvPr/>
            </p:nvSpPr>
            <p:spPr bwMode="auto">
              <a:xfrm>
                <a:off x="1345" y="48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39" name="Rectangle 907"/>
              <p:cNvSpPr>
                <a:spLocks noChangeArrowheads="1"/>
              </p:cNvSpPr>
              <p:nvPr/>
            </p:nvSpPr>
            <p:spPr bwMode="auto">
              <a:xfrm>
                <a:off x="1345" y="48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0" name="Rectangle 908"/>
              <p:cNvSpPr>
                <a:spLocks noChangeArrowheads="1"/>
              </p:cNvSpPr>
              <p:nvPr/>
            </p:nvSpPr>
            <p:spPr bwMode="auto">
              <a:xfrm>
                <a:off x="1345" y="46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1" name="Rectangle 909"/>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2" name="Rectangle 910"/>
              <p:cNvSpPr>
                <a:spLocks noChangeArrowheads="1"/>
              </p:cNvSpPr>
              <p:nvPr/>
            </p:nvSpPr>
            <p:spPr bwMode="auto">
              <a:xfrm>
                <a:off x="1345" y="46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3" name="Rectangle 911"/>
              <p:cNvSpPr>
                <a:spLocks noChangeArrowheads="1"/>
              </p:cNvSpPr>
              <p:nvPr/>
            </p:nvSpPr>
            <p:spPr bwMode="auto">
              <a:xfrm>
                <a:off x="1345" y="46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4" name="Rectangle 912"/>
              <p:cNvSpPr>
                <a:spLocks noChangeArrowheads="1"/>
              </p:cNvSpPr>
              <p:nvPr/>
            </p:nvSpPr>
            <p:spPr bwMode="auto">
              <a:xfrm>
                <a:off x="1345" y="46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5" name="Rectangle 913"/>
              <p:cNvSpPr>
                <a:spLocks noChangeArrowheads="1"/>
              </p:cNvSpPr>
              <p:nvPr/>
            </p:nvSpPr>
            <p:spPr bwMode="auto">
              <a:xfrm>
                <a:off x="1345" y="46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6" name="Rectangle 914"/>
              <p:cNvSpPr>
                <a:spLocks noChangeArrowheads="1"/>
              </p:cNvSpPr>
              <p:nvPr/>
            </p:nvSpPr>
            <p:spPr bwMode="auto">
              <a:xfrm>
                <a:off x="1345" y="449"/>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7" name="Rectangle 915"/>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8" name="Rectangle 916"/>
              <p:cNvSpPr>
                <a:spLocks noChangeArrowheads="1"/>
              </p:cNvSpPr>
              <p:nvPr/>
            </p:nvSpPr>
            <p:spPr bwMode="auto">
              <a:xfrm>
                <a:off x="1345" y="449"/>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49" name="Rectangle 917"/>
              <p:cNvSpPr>
                <a:spLocks noChangeArrowheads="1"/>
              </p:cNvSpPr>
              <p:nvPr/>
            </p:nvSpPr>
            <p:spPr bwMode="auto">
              <a:xfrm>
                <a:off x="1345" y="449"/>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0" name="Rectangle 918"/>
              <p:cNvSpPr>
                <a:spLocks noChangeArrowheads="1"/>
              </p:cNvSpPr>
              <p:nvPr/>
            </p:nvSpPr>
            <p:spPr bwMode="auto">
              <a:xfrm>
                <a:off x="1345" y="449"/>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1" name="Rectangle 919"/>
              <p:cNvSpPr>
                <a:spLocks noChangeArrowheads="1"/>
              </p:cNvSpPr>
              <p:nvPr/>
            </p:nvSpPr>
            <p:spPr bwMode="auto">
              <a:xfrm>
                <a:off x="1345" y="449"/>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2" name="Rectangle 920"/>
              <p:cNvSpPr>
                <a:spLocks noChangeArrowheads="1"/>
              </p:cNvSpPr>
              <p:nvPr/>
            </p:nvSpPr>
            <p:spPr bwMode="auto">
              <a:xfrm>
                <a:off x="1345" y="47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3" name="Rectangle 921"/>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4" name="Rectangle 922"/>
              <p:cNvSpPr>
                <a:spLocks noChangeArrowheads="1"/>
              </p:cNvSpPr>
              <p:nvPr/>
            </p:nvSpPr>
            <p:spPr bwMode="auto">
              <a:xfrm>
                <a:off x="1345" y="47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5" name="Rectangle 923"/>
              <p:cNvSpPr>
                <a:spLocks noChangeArrowheads="1"/>
              </p:cNvSpPr>
              <p:nvPr/>
            </p:nvSpPr>
            <p:spPr bwMode="auto">
              <a:xfrm>
                <a:off x="1345" y="47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6" name="Rectangle 924"/>
              <p:cNvSpPr>
                <a:spLocks noChangeArrowheads="1"/>
              </p:cNvSpPr>
              <p:nvPr/>
            </p:nvSpPr>
            <p:spPr bwMode="auto">
              <a:xfrm>
                <a:off x="1345" y="47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7" name="Rectangle 925"/>
              <p:cNvSpPr>
                <a:spLocks noChangeArrowheads="1"/>
              </p:cNvSpPr>
              <p:nvPr/>
            </p:nvSpPr>
            <p:spPr bwMode="auto">
              <a:xfrm>
                <a:off x="1345" y="47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8" name="Rectangle 926"/>
              <p:cNvSpPr>
                <a:spLocks noChangeArrowheads="1"/>
              </p:cNvSpPr>
              <p:nvPr/>
            </p:nvSpPr>
            <p:spPr bwMode="auto">
              <a:xfrm>
                <a:off x="1345" y="52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59" name="Rectangle 927"/>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0" name="Rectangle 928"/>
              <p:cNvSpPr>
                <a:spLocks noChangeArrowheads="1"/>
              </p:cNvSpPr>
              <p:nvPr/>
            </p:nvSpPr>
            <p:spPr bwMode="auto">
              <a:xfrm>
                <a:off x="1345" y="52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1" name="Rectangle 929"/>
              <p:cNvSpPr>
                <a:spLocks noChangeArrowheads="1"/>
              </p:cNvSpPr>
              <p:nvPr/>
            </p:nvSpPr>
            <p:spPr bwMode="auto">
              <a:xfrm>
                <a:off x="1345" y="52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2" name="Rectangle 930"/>
              <p:cNvSpPr>
                <a:spLocks noChangeArrowheads="1"/>
              </p:cNvSpPr>
              <p:nvPr/>
            </p:nvSpPr>
            <p:spPr bwMode="auto">
              <a:xfrm>
                <a:off x="1345" y="52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3" name="Rectangle 931"/>
              <p:cNvSpPr>
                <a:spLocks noChangeArrowheads="1"/>
              </p:cNvSpPr>
              <p:nvPr/>
            </p:nvSpPr>
            <p:spPr bwMode="auto">
              <a:xfrm>
                <a:off x="1345" y="52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4" name="Rectangle 932"/>
              <p:cNvSpPr>
                <a:spLocks noChangeArrowheads="1"/>
              </p:cNvSpPr>
              <p:nvPr/>
            </p:nvSpPr>
            <p:spPr bwMode="auto">
              <a:xfrm>
                <a:off x="1345" y="50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5" name="Rectangle 933"/>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6" name="Rectangle 934"/>
              <p:cNvSpPr>
                <a:spLocks noChangeArrowheads="1"/>
              </p:cNvSpPr>
              <p:nvPr/>
            </p:nvSpPr>
            <p:spPr bwMode="auto">
              <a:xfrm>
                <a:off x="1345" y="50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7" name="Rectangle 935"/>
              <p:cNvSpPr>
                <a:spLocks noChangeArrowheads="1"/>
              </p:cNvSpPr>
              <p:nvPr/>
            </p:nvSpPr>
            <p:spPr bwMode="auto">
              <a:xfrm>
                <a:off x="1345" y="50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8" name="Rectangle 936"/>
              <p:cNvSpPr>
                <a:spLocks noChangeArrowheads="1"/>
              </p:cNvSpPr>
              <p:nvPr/>
            </p:nvSpPr>
            <p:spPr bwMode="auto">
              <a:xfrm>
                <a:off x="1345" y="50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69" name="Rectangle 937"/>
              <p:cNvSpPr>
                <a:spLocks noChangeArrowheads="1"/>
              </p:cNvSpPr>
              <p:nvPr/>
            </p:nvSpPr>
            <p:spPr bwMode="auto">
              <a:xfrm>
                <a:off x="1345" y="50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0" name="Rectangle 938"/>
              <p:cNvSpPr>
                <a:spLocks noChangeArrowheads="1"/>
              </p:cNvSpPr>
              <p:nvPr/>
            </p:nvSpPr>
            <p:spPr bwMode="auto">
              <a:xfrm>
                <a:off x="1345" y="49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1" name="Rectangle 939"/>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2" name="Rectangle 940"/>
              <p:cNvSpPr>
                <a:spLocks noChangeArrowheads="1"/>
              </p:cNvSpPr>
              <p:nvPr/>
            </p:nvSpPr>
            <p:spPr bwMode="auto">
              <a:xfrm>
                <a:off x="1345" y="49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3" name="Rectangle 941"/>
              <p:cNvSpPr>
                <a:spLocks noChangeArrowheads="1"/>
              </p:cNvSpPr>
              <p:nvPr/>
            </p:nvSpPr>
            <p:spPr bwMode="auto">
              <a:xfrm>
                <a:off x="1345" y="49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4" name="Rectangle 942"/>
              <p:cNvSpPr>
                <a:spLocks noChangeArrowheads="1"/>
              </p:cNvSpPr>
              <p:nvPr/>
            </p:nvSpPr>
            <p:spPr bwMode="auto">
              <a:xfrm>
                <a:off x="1345" y="49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5" name="Rectangle 943"/>
              <p:cNvSpPr>
                <a:spLocks noChangeArrowheads="1"/>
              </p:cNvSpPr>
              <p:nvPr/>
            </p:nvSpPr>
            <p:spPr bwMode="auto">
              <a:xfrm>
                <a:off x="1345" y="49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6" name="Rectangle 944"/>
              <p:cNvSpPr>
                <a:spLocks noChangeArrowheads="1"/>
              </p:cNvSpPr>
              <p:nvPr/>
            </p:nvSpPr>
            <p:spPr bwMode="auto">
              <a:xfrm>
                <a:off x="1345" y="510"/>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7" name="Rectangle 945"/>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8" name="Rectangle 946"/>
              <p:cNvSpPr>
                <a:spLocks noChangeArrowheads="1"/>
              </p:cNvSpPr>
              <p:nvPr/>
            </p:nvSpPr>
            <p:spPr bwMode="auto">
              <a:xfrm>
                <a:off x="1345" y="510"/>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79" name="Rectangle 947"/>
              <p:cNvSpPr>
                <a:spLocks noChangeArrowheads="1"/>
              </p:cNvSpPr>
              <p:nvPr/>
            </p:nvSpPr>
            <p:spPr bwMode="auto">
              <a:xfrm>
                <a:off x="1345" y="510"/>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0" name="Rectangle 948"/>
              <p:cNvSpPr>
                <a:spLocks noChangeArrowheads="1"/>
              </p:cNvSpPr>
              <p:nvPr/>
            </p:nvSpPr>
            <p:spPr bwMode="auto">
              <a:xfrm>
                <a:off x="1345" y="510"/>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1" name="Rectangle 949"/>
              <p:cNvSpPr>
                <a:spLocks noChangeArrowheads="1"/>
              </p:cNvSpPr>
              <p:nvPr/>
            </p:nvSpPr>
            <p:spPr bwMode="auto">
              <a:xfrm>
                <a:off x="1345" y="510"/>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2" name="Rectangle 950"/>
              <p:cNvSpPr>
                <a:spLocks noChangeArrowheads="1"/>
              </p:cNvSpPr>
              <p:nvPr/>
            </p:nvSpPr>
            <p:spPr bwMode="auto">
              <a:xfrm>
                <a:off x="1345" y="56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3" name="Rectangle 951"/>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4" name="Rectangle 952"/>
              <p:cNvSpPr>
                <a:spLocks noChangeArrowheads="1"/>
              </p:cNvSpPr>
              <p:nvPr/>
            </p:nvSpPr>
            <p:spPr bwMode="auto">
              <a:xfrm>
                <a:off x="1345" y="56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5" name="Rectangle 953"/>
              <p:cNvSpPr>
                <a:spLocks noChangeArrowheads="1"/>
              </p:cNvSpPr>
              <p:nvPr/>
            </p:nvSpPr>
            <p:spPr bwMode="auto">
              <a:xfrm>
                <a:off x="1345" y="56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6" name="Rectangle 954"/>
              <p:cNvSpPr>
                <a:spLocks noChangeArrowheads="1"/>
              </p:cNvSpPr>
              <p:nvPr/>
            </p:nvSpPr>
            <p:spPr bwMode="auto">
              <a:xfrm>
                <a:off x="1345" y="56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7" name="Rectangle 955"/>
              <p:cNvSpPr>
                <a:spLocks noChangeArrowheads="1"/>
              </p:cNvSpPr>
              <p:nvPr/>
            </p:nvSpPr>
            <p:spPr bwMode="auto">
              <a:xfrm>
                <a:off x="1345" y="56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8" name="Rectangle 956"/>
              <p:cNvSpPr>
                <a:spLocks noChangeArrowheads="1"/>
              </p:cNvSpPr>
              <p:nvPr/>
            </p:nvSpPr>
            <p:spPr bwMode="auto">
              <a:xfrm>
                <a:off x="1345" y="54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89" name="Rectangle 957"/>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0" name="Rectangle 958"/>
              <p:cNvSpPr>
                <a:spLocks noChangeArrowheads="1"/>
              </p:cNvSpPr>
              <p:nvPr/>
            </p:nvSpPr>
            <p:spPr bwMode="auto">
              <a:xfrm>
                <a:off x="1345" y="54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1" name="Rectangle 959"/>
              <p:cNvSpPr>
                <a:spLocks noChangeArrowheads="1"/>
              </p:cNvSpPr>
              <p:nvPr/>
            </p:nvSpPr>
            <p:spPr bwMode="auto">
              <a:xfrm>
                <a:off x="1345" y="54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2" name="Rectangle 960"/>
              <p:cNvSpPr>
                <a:spLocks noChangeArrowheads="1"/>
              </p:cNvSpPr>
              <p:nvPr/>
            </p:nvSpPr>
            <p:spPr bwMode="auto">
              <a:xfrm>
                <a:off x="1345" y="54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3" name="Rectangle 961"/>
              <p:cNvSpPr>
                <a:spLocks noChangeArrowheads="1"/>
              </p:cNvSpPr>
              <p:nvPr/>
            </p:nvSpPr>
            <p:spPr bwMode="auto">
              <a:xfrm>
                <a:off x="1345" y="54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4" name="Rectangle 962"/>
              <p:cNvSpPr>
                <a:spLocks noChangeArrowheads="1"/>
              </p:cNvSpPr>
              <p:nvPr/>
            </p:nvSpPr>
            <p:spPr bwMode="auto">
              <a:xfrm>
                <a:off x="1345" y="530"/>
                <a:ext cx="1" cy="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5" name="Rectangle 963"/>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6" name="Rectangle 964"/>
              <p:cNvSpPr>
                <a:spLocks noChangeArrowheads="1"/>
              </p:cNvSpPr>
              <p:nvPr/>
            </p:nvSpPr>
            <p:spPr bwMode="auto">
              <a:xfrm>
                <a:off x="1345" y="530"/>
                <a:ext cx="1" cy="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7" name="Rectangle 965"/>
              <p:cNvSpPr>
                <a:spLocks noChangeArrowheads="1"/>
              </p:cNvSpPr>
              <p:nvPr/>
            </p:nvSpPr>
            <p:spPr bwMode="auto">
              <a:xfrm>
                <a:off x="1345" y="530"/>
                <a:ext cx="1"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8" name="Rectangle 966"/>
              <p:cNvSpPr>
                <a:spLocks noChangeArrowheads="1"/>
              </p:cNvSpPr>
              <p:nvPr/>
            </p:nvSpPr>
            <p:spPr bwMode="auto">
              <a:xfrm>
                <a:off x="1345" y="530"/>
                <a:ext cx="7" cy="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999" name="Rectangle 967"/>
              <p:cNvSpPr>
                <a:spLocks noChangeArrowheads="1"/>
              </p:cNvSpPr>
              <p:nvPr/>
            </p:nvSpPr>
            <p:spPr bwMode="auto">
              <a:xfrm>
                <a:off x="1345" y="530"/>
                <a:ext cx="7" cy="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0" name="Rectangle 968"/>
              <p:cNvSpPr>
                <a:spLocks noChangeArrowheads="1"/>
              </p:cNvSpPr>
              <p:nvPr/>
            </p:nvSpPr>
            <p:spPr bwMode="auto">
              <a:xfrm>
                <a:off x="1345" y="551"/>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1" name="Rectangle 969"/>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2" name="Rectangle 970"/>
              <p:cNvSpPr>
                <a:spLocks noChangeArrowheads="1"/>
              </p:cNvSpPr>
              <p:nvPr/>
            </p:nvSpPr>
            <p:spPr bwMode="auto">
              <a:xfrm>
                <a:off x="1345" y="551"/>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3" name="Rectangle 971"/>
              <p:cNvSpPr>
                <a:spLocks noChangeArrowheads="1"/>
              </p:cNvSpPr>
              <p:nvPr/>
            </p:nvSpPr>
            <p:spPr bwMode="auto">
              <a:xfrm>
                <a:off x="1345" y="551"/>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4" name="Rectangle 972"/>
              <p:cNvSpPr>
                <a:spLocks noChangeArrowheads="1"/>
              </p:cNvSpPr>
              <p:nvPr/>
            </p:nvSpPr>
            <p:spPr bwMode="auto">
              <a:xfrm>
                <a:off x="1345" y="551"/>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5" name="Rectangle 973"/>
              <p:cNvSpPr>
                <a:spLocks noChangeArrowheads="1"/>
              </p:cNvSpPr>
              <p:nvPr/>
            </p:nvSpPr>
            <p:spPr bwMode="auto">
              <a:xfrm>
                <a:off x="1345" y="551"/>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6" name="Rectangle 974"/>
              <p:cNvSpPr>
                <a:spLocks noChangeArrowheads="1"/>
              </p:cNvSpPr>
              <p:nvPr/>
            </p:nvSpPr>
            <p:spPr bwMode="auto">
              <a:xfrm>
                <a:off x="1345" y="60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7" name="Rectangle 975"/>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8" name="Rectangle 976"/>
              <p:cNvSpPr>
                <a:spLocks noChangeArrowheads="1"/>
              </p:cNvSpPr>
              <p:nvPr/>
            </p:nvSpPr>
            <p:spPr bwMode="auto">
              <a:xfrm>
                <a:off x="1345" y="60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09" name="Rectangle 977"/>
              <p:cNvSpPr>
                <a:spLocks noChangeArrowheads="1"/>
              </p:cNvSpPr>
              <p:nvPr/>
            </p:nvSpPr>
            <p:spPr bwMode="auto">
              <a:xfrm>
                <a:off x="1345" y="60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0" name="Rectangle 978"/>
              <p:cNvSpPr>
                <a:spLocks noChangeArrowheads="1"/>
              </p:cNvSpPr>
              <p:nvPr/>
            </p:nvSpPr>
            <p:spPr bwMode="auto">
              <a:xfrm>
                <a:off x="1345" y="60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1" name="Rectangle 979"/>
              <p:cNvSpPr>
                <a:spLocks noChangeArrowheads="1"/>
              </p:cNvSpPr>
              <p:nvPr/>
            </p:nvSpPr>
            <p:spPr bwMode="auto">
              <a:xfrm>
                <a:off x="1345" y="60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2" name="Rectangle 980"/>
              <p:cNvSpPr>
                <a:spLocks noChangeArrowheads="1"/>
              </p:cNvSpPr>
              <p:nvPr/>
            </p:nvSpPr>
            <p:spPr bwMode="auto">
              <a:xfrm>
                <a:off x="1345" y="58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3" name="Rectangle 981"/>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4" name="Rectangle 982"/>
              <p:cNvSpPr>
                <a:spLocks noChangeArrowheads="1"/>
              </p:cNvSpPr>
              <p:nvPr/>
            </p:nvSpPr>
            <p:spPr bwMode="auto">
              <a:xfrm>
                <a:off x="1345" y="58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5" name="Rectangle 983"/>
              <p:cNvSpPr>
                <a:spLocks noChangeArrowheads="1"/>
              </p:cNvSpPr>
              <p:nvPr/>
            </p:nvSpPr>
            <p:spPr bwMode="auto">
              <a:xfrm>
                <a:off x="1345" y="58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6" name="Rectangle 984"/>
              <p:cNvSpPr>
                <a:spLocks noChangeArrowheads="1"/>
              </p:cNvSpPr>
              <p:nvPr/>
            </p:nvSpPr>
            <p:spPr bwMode="auto">
              <a:xfrm>
                <a:off x="1345" y="58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7" name="Rectangle 985"/>
              <p:cNvSpPr>
                <a:spLocks noChangeArrowheads="1"/>
              </p:cNvSpPr>
              <p:nvPr/>
            </p:nvSpPr>
            <p:spPr bwMode="auto">
              <a:xfrm>
                <a:off x="1345" y="58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8" name="Rectangle 986"/>
              <p:cNvSpPr>
                <a:spLocks noChangeArrowheads="1"/>
              </p:cNvSpPr>
              <p:nvPr/>
            </p:nvSpPr>
            <p:spPr bwMode="auto">
              <a:xfrm>
                <a:off x="1345" y="57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19" name="Rectangle 987"/>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0" name="Rectangle 988"/>
              <p:cNvSpPr>
                <a:spLocks noChangeArrowheads="1"/>
              </p:cNvSpPr>
              <p:nvPr/>
            </p:nvSpPr>
            <p:spPr bwMode="auto">
              <a:xfrm>
                <a:off x="1345" y="57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1" name="Rectangle 989"/>
              <p:cNvSpPr>
                <a:spLocks noChangeArrowheads="1"/>
              </p:cNvSpPr>
              <p:nvPr/>
            </p:nvSpPr>
            <p:spPr bwMode="auto">
              <a:xfrm>
                <a:off x="1345" y="57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2" name="Rectangle 990"/>
              <p:cNvSpPr>
                <a:spLocks noChangeArrowheads="1"/>
              </p:cNvSpPr>
              <p:nvPr/>
            </p:nvSpPr>
            <p:spPr bwMode="auto">
              <a:xfrm>
                <a:off x="1345" y="57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3" name="Rectangle 991"/>
              <p:cNvSpPr>
                <a:spLocks noChangeArrowheads="1"/>
              </p:cNvSpPr>
              <p:nvPr/>
            </p:nvSpPr>
            <p:spPr bwMode="auto">
              <a:xfrm>
                <a:off x="1345" y="57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4" name="Rectangle 992"/>
              <p:cNvSpPr>
                <a:spLocks noChangeArrowheads="1"/>
              </p:cNvSpPr>
              <p:nvPr/>
            </p:nvSpPr>
            <p:spPr bwMode="auto">
              <a:xfrm>
                <a:off x="1345" y="59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5" name="Rectangle 993"/>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6" name="Rectangle 994"/>
              <p:cNvSpPr>
                <a:spLocks noChangeArrowheads="1"/>
              </p:cNvSpPr>
              <p:nvPr/>
            </p:nvSpPr>
            <p:spPr bwMode="auto">
              <a:xfrm>
                <a:off x="1345" y="59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7" name="Rectangle 995"/>
              <p:cNvSpPr>
                <a:spLocks noChangeArrowheads="1"/>
              </p:cNvSpPr>
              <p:nvPr/>
            </p:nvSpPr>
            <p:spPr bwMode="auto">
              <a:xfrm>
                <a:off x="1345" y="59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8" name="Rectangle 996"/>
              <p:cNvSpPr>
                <a:spLocks noChangeArrowheads="1"/>
              </p:cNvSpPr>
              <p:nvPr/>
            </p:nvSpPr>
            <p:spPr bwMode="auto">
              <a:xfrm>
                <a:off x="1345" y="59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29" name="Rectangle 997"/>
              <p:cNvSpPr>
                <a:spLocks noChangeArrowheads="1"/>
              </p:cNvSpPr>
              <p:nvPr/>
            </p:nvSpPr>
            <p:spPr bwMode="auto">
              <a:xfrm>
                <a:off x="1345" y="59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0" name="Rectangle 998"/>
              <p:cNvSpPr>
                <a:spLocks noChangeArrowheads="1"/>
              </p:cNvSpPr>
              <p:nvPr/>
            </p:nvSpPr>
            <p:spPr bwMode="auto">
              <a:xfrm>
                <a:off x="1345" y="643"/>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1" name="Rectangle 999"/>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2" name="Rectangle 1000"/>
              <p:cNvSpPr>
                <a:spLocks noChangeArrowheads="1"/>
              </p:cNvSpPr>
              <p:nvPr/>
            </p:nvSpPr>
            <p:spPr bwMode="auto">
              <a:xfrm>
                <a:off x="1345" y="643"/>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3" name="Rectangle 1001"/>
              <p:cNvSpPr>
                <a:spLocks noChangeArrowheads="1"/>
              </p:cNvSpPr>
              <p:nvPr/>
            </p:nvSpPr>
            <p:spPr bwMode="auto">
              <a:xfrm>
                <a:off x="1345" y="643"/>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4" name="Rectangle 1002"/>
              <p:cNvSpPr>
                <a:spLocks noChangeArrowheads="1"/>
              </p:cNvSpPr>
              <p:nvPr/>
            </p:nvSpPr>
            <p:spPr bwMode="auto">
              <a:xfrm>
                <a:off x="1345" y="643"/>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5" name="Rectangle 1003"/>
              <p:cNvSpPr>
                <a:spLocks noChangeArrowheads="1"/>
              </p:cNvSpPr>
              <p:nvPr/>
            </p:nvSpPr>
            <p:spPr bwMode="auto">
              <a:xfrm>
                <a:off x="1345" y="643"/>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6" name="Rectangle 1004"/>
              <p:cNvSpPr>
                <a:spLocks noChangeArrowheads="1"/>
              </p:cNvSpPr>
              <p:nvPr/>
            </p:nvSpPr>
            <p:spPr bwMode="auto">
              <a:xfrm>
                <a:off x="1345" y="62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7" name="Rectangle 1005"/>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8" name="Rectangle 1006"/>
              <p:cNvSpPr>
                <a:spLocks noChangeArrowheads="1"/>
              </p:cNvSpPr>
              <p:nvPr/>
            </p:nvSpPr>
            <p:spPr bwMode="auto">
              <a:xfrm>
                <a:off x="1345" y="622"/>
                <a:ext cx="1" cy="2"/>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39" name="Rectangle 1007"/>
              <p:cNvSpPr>
                <a:spLocks noChangeArrowheads="1"/>
              </p:cNvSpPr>
              <p:nvPr/>
            </p:nvSpPr>
            <p:spPr bwMode="auto">
              <a:xfrm>
                <a:off x="1345" y="62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0" name="Rectangle 1008"/>
              <p:cNvSpPr>
                <a:spLocks noChangeArrowheads="1"/>
              </p:cNvSpPr>
              <p:nvPr/>
            </p:nvSpPr>
            <p:spPr bwMode="auto">
              <a:xfrm>
                <a:off x="1345" y="622"/>
                <a:ext cx="7" cy="2"/>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1" name="Rectangle 1009"/>
              <p:cNvSpPr>
                <a:spLocks noChangeArrowheads="1"/>
              </p:cNvSpPr>
              <p:nvPr/>
            </p:nvSpPr>
            <p:spPr bwMode="auto">
              <a:xfrm>
                <a:off x="1345" y="622"/>
                <a:ext cx="7"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2" name="Rectangle 1010"/>
              <p:cNvSpPr>
                <a:spLocks noChangeArrowheads="1"/>
              </p:cNvSpPr>
              <p:nvPr/>
            </p:nvSpPr>
            <p:spPr bwMode="auto">
              <a:xfrm>
                <a:off x="1345" y="612"/>
                <a:ext cx="1" cy="2"/>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3" name="Rectangle 1011"/>
              <p:cNvSpPr>
                <a:spLocks noChangeArrowheads="1"/>
              </p:cNvSpPr>
              <p:nvPr/>
            </p:nvSpPr>
            <p:spPr bwMode="auto">
              <a:xfrm>
                <a:off x="1345" y="612"/>
                <a:ext cx="1"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756" name="Rectangle 1013"/>
            <p:cNvSpPr>
              <a:spLocks noChangeArrowheads="1"/>
            </p:cNvSpPr>
            <p:nvPr/>
          </p:nvSpPr>
          <p:spPr bwMode="auto">
            <a:xfrm>
              <a:off x="2135188" y="9715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7" name="Rectangle 1014"/>
            <p:cNvSpPr>
              <a:spLocks noChangeArrowheads="1"/>
            </p:cNvSpPr>
            <p:nvPr/>
          </p:nvSpPr>
          <p:spPr bwMode="auto">
            <a:xfrm>
              <a:off x="2135188" y="9715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8" name="Rectangle 1015"/>
            <p:cNvSpPr>
              <a:spLocks noChangeArrowheads="1"/>
            </p:cNvSpPr>
            <p:nvPr/>
          </p:nvSpPr>
          <p:spPr bwMode="auto">
            <a:xfrm>
              <a:off x="2135188" y="9715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59" name="Rectangle 1016"/>
            <p:cNvSpPr>
              <a:spLocks noChangeArrowheads="1"/>
            </p:cNvSpPr>
            <p:nvPr/>
          </p:nvSpPr>
          <p:spPr bwMode="auto">
            <a:xfrm>
              <a:off x="2135188" y="9715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0" name="Rectangle 1017"/>
            <p:cNvSpPr>
              <a:spLocks noChangeArrowheads="1"/>
            </p:cNvSpPr>
            <p:nvPr/>
          </p:nvSpPr>
          <p:spPr bwMode="auto">
            <a:xfrm>
              <a:off x="2135188" y="1003300"/>
              <a:ext cx="1588" cy="4763"/>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1" name="Rectangle 1018"/>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2" name="Rectangle 1019"/>
            <p:cNvSpPr>
              <a:spLocks noChangeArrowheads="1"/>
            </p:cNvSpPr>
            <p:nvPr/>
          </p:nvSpPr>
          <p:spPr bwMode="auto">
            <a:xfrm>
              <a:off x="2135188" y="1003300"/>
              <a:ext cx="1588" cy="4763"/>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3" name="Rectangle 1020"/>
            <p:cNvSpPr>
              <a:spLocks noChangeArrowheads="1"/>
            </p:cNvSpPr>
            <p:nvPr/>
          </p:nvSpPr>
          <p:spPr bwMode="auto">
            <a:xfrm>
              <a:off x="2135188" y="1003300"/>
              <a:ext cx="15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4" name="Rectangle 1021"/>
            <p:cNvSpPr>
              <a:spLocks noChangeArrowheads="1"/>
            </p:cNvSpPr>
            <p:nvPr/>
          </p:nvSpPr>
          <p:spPr bwMode="auto">
            <a:xfrm>
              <a:off x="2135188" y="1003300"/>
              <a:ext cx="11113" cy="4763"/>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5" name="Rectangle 1022"/>
            <p:cNvSpPr>
              <a:spLocks noChangeArrowheads="1"/>
            </p:cNvSpPr>
            <p:nvPr/>
          </p:nvSpPr>
          <p:spPr bwMode="auto">
            <a:xfrm>
              <a:off x="2135188" y="1003300"/>
              <a:ext cx="111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6" name="Rectangle 1023"/>
            <p:cNvSpPr>
              <a:spLocks noChangeArrowheads="1"/>
            </p:cNvSpPr>
            <p:nvPr/>
          </p:nvSpPr>
          <p:spPr bwMode="auto">
            <a:xfrm>
              <a:off x="2135188" y="10858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7" name="Rectangle 1024"/>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8" name="Rectangle 1025"/>
            <p:cNvSpPr>
              <a:spLocks noChangeArrowheads="1"/>
            </p:cNvSpPr>
            <p:nvPr/>
          </p:nvSpPr>
          <p:spPr bwMode="auto">
            <a:xfrm>
              <a:off x="2135188" y="10858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69" name="Rectangle 1026"/>
            <p:cNvSpPr>
              <a:spLocks noChangeArrowheads="1"/>
            </p:cNvSpPr>
            <p:nvPr/>
          </p:nvSpPr>
          <p:spPr bwMode="auto">
            <a:xfrm>
              <a:off x="2135188" y="10858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0" name="Rectangle 1027"/>
            <p:cNvSpPr>
              <a:spLocks noChangeArrowheads="1"/>
            </p:cNvSpPr>
            <p:nvPr/>
          </p:nvSpPr>
          <p:spPr bwMode="auto">
            <a:xfrm>
              <a:off x="2135188" y="10858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1" name="Rectangle 1028"/>
            <p:cNvSpPr>
              <a:spLocks noChangeArrowheads="1"/>
            </p:cNvSpPr>
            <p:nvPr/>
          </p:nvSpPr>
          <p:spPr bwMode="auto">
            <a:xfrm>
              <a:off x="2135188" y="10858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2" name="Rectangle 1029"/>
            <p:cNvSpPr>
              <a:spLocks noChangeArrowheads="1"/>
            </p:cNvSpPr>
            <p:nvPr/>
          </p:nvSpPr>
          <p:spPr bwMode="auto">
            <a:xfrm>
              <a:off x="2135188" y="10541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3" name="Rectangle 1030"/>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4" name="Rectangle 1031"/>
            <p:cNvSpPr>
              <a:spLocks noChangeArrowheads="1"/>
            </p:cNvSpPr>
            <p:nvPr/>
          </p:nvSpPr>
          <p:spPr bwMode="auto">
            <a:xfrm>
              <a:off x="2135188" y="10541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5" name="Rectangle 1032"/>
            <p:cNvSpPr>
              <a:spLocks noChangeArrowheads="1"/>
            </p:cNvSpPr>
            <p:nvPr/>
          </p:nvSpPr>
          <p:spPr bwMode="auto">
            <a:xfrm>
              <a:off x="2135188" y="10541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6" name="Rectangle 1033"/>
            <p:cNvSpPr>
              <a:spLocks noChangeArrowheads="1"/>
            </p:cNvSpPr>
            <p:nvPr/>
          </p:nvSpPr>
          <p:spPr bwMode="auto">
            <a:xfrm>
              <a:off x="2135188" y="10541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7" name="Rectangle 1034"/>
            <p:cNvSpPr>
              <a:spLocks noChangeArrowheads="1"/>
            </p:cNvSpPr>
            <p:nvPr/>
          </p:nvSpPr>
          <p:spPr bwMode="auto">
            <a:xfrm>
              <a:off x="2135188" y="10541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8" name="Rectangle 1035"/>
            <p:cNvSpPr>
              <a:spLocks noChangeArrowheads="1"/>
            </p:cNvSpPr>
            <p:nvPr/>
          </p:nvSpPr>
          <p:spPr bwMode="auto">
            <a:xfrm>
              <a:off x="2135188" y="1036638"/>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79" name="Rectangle 1036"/>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0" name="Rectangle 1037"/>
            <p:cNvSpPr>
              <a:spLocks noChangeArrowheads="1"/>
            </p:cNvSpPr>
            <p:nvPr/>
          </p:nvSpPr>
          <p:spPr bwMode="auto">
            <a:xfrm>
              <a:off x="2135188" y="1036638"/>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1" name="Rectangle 1038"/>
            <p:cNvSpPr>
              <a:spLocks noChangeArrowheads="1"/>
            </p:cNvSpPr>
            <p:nvPr/>
          </p:nvSpPr>
          <p:spPr bwMode="auto">
            <a:xfrm>
              <a:off x="2135188" y="1036638"/>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2" name="Rectangle 1039"/>
            <p:cNvSpPr>
              <a:spLocks noChangeArrowheads="1"/>
            </p:cNvSpPr>
            <p:nvPr/>
          </p:nvSpPr>
          <p:spPr bwMode="auto">
            <a:xfrm>
              <a:off x="2135188" y="1036638"/>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3" name="Rectangle 1040"/>
            <p:cNvSpPr>
              <a:spLocks noChangeArrowheads="1"/>
            </p:cNvSpPr>
            <p:nvPr/>
          </p:nvSpPr>
          <p:spPr bwMode="auto">
            <a:xfrm>
              <a:off x="2135188" y="1036638"/>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4" name="Rectangle 1041"/>
            <p:cNvSpPr>
              <a:spLocks noChangeArrowheads="1"/>
            </p:cNvSpPr>
            <p:nvPr/>
          </p:nvSpPr>
          <p:spPr bwMode="auto">
            <a:xfrm>
              <a:off x="2135188" y="10699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5" name="Rectangle 1042"/>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6" name="Rectangle 1043"/>
            <p:cNvSpPr>
              <a:spLocks noChangeArrowheads="1"/>
            </p:cNvSpPr>
            <p:nvPr/>
          </p:nvSpPr>
          <p:spPr bwMode="auto">
            <a:xfrm>
              <a:off x="2135188" y="10699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7" name="Rectangle 1044"/>
            <p:cNvSpPr>
              <a:spLocks noChangeArrowheads="1"/>
            </p:cNvSpPr>
            <p:nvPr/>
          </p:nvSpPr>
          <p:spPr bwMode="auto">
            <a:xfrm>
              <a:off x="2135188" y="10699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8" name="Rectangle 1045"/>
            <p:cNvSpPr>
              <a:spLocks noChangeArrowheads="1"/>
            </p:cNvSpPr>
            <p:nvPr/>
          </p:nvSpPr>
          <p:spPr bwMode="auto">
            <a:xfrm>
              <a:off x="2135188" y="10699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89" name="Rectangle 1046"/>
            <p:cNvSpPr>
              <a:spLocks noChangeArrowheads="1"/>
            </p:cNvSpPr>
            <p:nvPr/>
          </p:nvSpPr>
          <p:spPr bwMode="auto">
            <a:xfrm>
              <a:off x="2135188" y="10699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0" name="Rectangle 1047"/>
            <p:cNvSpPr>
              <a:spLocks noChangeArrowheads="1"/>
            </p:cNvSpPr>
            <p:nvPr/>
          </p:nvSpPr>
          <p:spPr bwMode="auto">
            <a:xfrm>
              <a:off x="2135188" y="110172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1" name="Rectangle 1048"/>
            <p:cNvSpPr>
              <a:spLocks noChangeArrowheads="1"/>
            </p:cNvSpPr>
            <p:nvPr/>
          </p:nvSpPr>
          <p:spPr bwMode="auto">
            <a:xfrm>
              <a:off x="2135188" y="110172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2" name="Freeform 1049"/>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close/>
                </a:path>
              </a:pathLst>
            </a:custGeom>
            <a:solidFill>
              <a:srgbClr val="846C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3" name="Freeform 1050"/>
            <p:cNvSpPr>
              <a:spLocks/>
            </p:cNvSpPr>
            <p:nvPr/>
          </p:nvSpPr>
          <p:spPr bwMode="auto">
            <a:xfrm>
              <a:off x="2135188" y="1101725"/>
              <a:ext cx="0" cy="3175"/>
            </a:xfrm>
            <a:custGeom>
              <a:avLst/>
              <a:gdLst>
                <a:gd name="T0" fmla="*/ 0 h 2"/>
                <a:gd name="T1" fmla="*/ 0 h 2"/>
                <a:gd name="T2" fmla="*/ 2 h 2"/>
                <a:gd name="T3" fmla="*/ 2 h 2"/>
                <a:gd name="T4" fmla="*/ 1 h 2"/>
                <a:gd name="T5" fmla="*/ 1 h 2"/>
                <a:gd name="T6" fmla="*/ 0 h 2"/>
              </a:gdLst>
              <a:ahLst/>
              <a:cxnLst>
                <a:cxn ang="0">
                  <a:pos x="0" y="T0"/>
                </a:cxn>
                <a:cxn ang="0">
                  <a:pos x="0" y="T1"/>
                </a:cxn>
                <a:cxn ang="0">
                  <a:pos x="0" y="T2"/>
                </a:cxn>
                <a:cxn ang="0">
                  <a:pos x="0" y="T3"/>
                </a:cxn>
                <a:cxn ang="0">
                  <a:pos x="0" y="T4"/>
                </a:cxn>
                <a:cxn ang="0">
                  <a:pos x="0" y="T5"/>
                </a:cxn>
                <a:cxn ang="0">
                  <a:pos x="0" y="T6"/>
                </a:cxn>
              </a:cxnLst>
              <a:rect l="0" t="0" r="r" b="b"/>
              <a:pathLst>
                <a:path h="2">
                  <a:moveTo>
                    <a:pt x="0" y="0"/>
                  </a:moveTo>
                  <a:lnTo>
                    <a:pt x="0" y="0"/>
                  </a:lnTo>
                  <a:lnTo>
                    <a:pt x="0" y="2"/>
                  </a:lnTo>
                  <a:lnTo>
                    <a:pt x="0" y="2"/>
                  </a:lnTo>
                  <a:lnTo>
                    <a:pt x="0" y="1"/>
                  </a:lnTo>
                  <a:lnTo>
                    <a:pt x="0"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4" name="Freeform 1051"/>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close/>
                </a:path>
              </a:pathLst>
            </a:custGeom>
            <a:solidFill>
              <a:srgbClr val="8478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5" name="Freeform 1052"/>
            <p:cNvSpPr>
              <a:spLocks/>
            </p:cNvSpPr>
            <p:nvPr/>
          </p:nvSpPr>
          <p:spPr bwMode="auto">
            <a:xfrm>
              <a:off x="2135188" y="1101725"/>
              <a:ext cx="11113" cy="3175"/>
            </a:xfrm>
            <a:custGeom>
              <a:avLst/>
              <a:gdLst>
                <a:gd name="T0" fmla="*/ 7 w 7"/>
                <a:gd name="T1" fmla="*/ 0 h 2"/>
                <a:gd name="T2" fmla="*/ 0 w 7"/>
                <a:gd name="T3" fmla="*/ 0 h 2"/>
                <a:gd name="T4" fmla="*/ 0 w 7"/>
                <a:gd name="T5" fmla="*/ 1 h 2"/>
                <a:gd name="T6" fmla="*/ 0 w 7"/>
                <a:gd name="T7" fmla="*/ 1 h 2"/>
                <a:gd name="T8" fmla="*/ 0 w 7"/>
                <a:gd name="T9" fmla="*/ 2 h 2"/>
                <a:gd name="T10" fmla="*/ 7 w 7"/>
                <a:gd name="T11" fmla="*/ 2 h 2"/>
                <a:gd name="T12" fmla="*/ 7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7" y="0"/>
                  </a:moveTo>
                  <a:lnTo>
                    <a:pt x="0" y="0"/>
                  </a:lnTo>
                  <a:lnTo>
                    <a:pt x="0" y="1"/>
                  </a:lnTo>
                  <a:lnTo>
                    <a:pt x="0" y="1"/>
                  </a:lnTo>
                  <a:lnTo>
                    <a:pt x="0" y="2"/>
                  </a:lnTo>
                  <a:lnTo>
                    <a:pt x="7" y="2"/>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6" name="Rectangle 1053"/>
            <p:cNvSpPr>
              <a:spLocks noChangeArrowheads="1"/>
            </p:cNvSpPr>
            <p:nvPr/>
          </p:nvSpPr>
          <p:spPr bwMode="auto">
            <a:xfrm>
              <a:off x="2135188" y="1133475"/>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7" name="Rectangle 1054"/>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8" name="Rectangle 1055"/>
            <p:cNvSpPr>
              <a:spLocks noChangeArrowheads="1"/>
            </p:cNvSpPr>
            <p:nvPr/>
          </p:nvSpPr>
          <p:spPr bwMode="auto">
            <a:xfrm>
              <a:off x="2135188" y="1133475"/>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799" name="Rectangle 1056"/>
            <p:cNvSpPr>
              <a:spLocks noChangeArrowheads="1"/>
            </p:cNvSpPr>
            <p:nvPr/>
          </p:nvSpPr>
          <p:spPr bwMode="auto">
            <a:xfrm>
              <a:off x="2135188" y="1133475"/>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0" name="Rectangle 1057"/>
            <p:cNvSpPr>
              <a:spLocks noChangeArrowheads="1"/>
            </p:cNvSpPr>
            <p:nvPr/>
          </p:nvSpPr>
          <p:spPr bwMode="auto">
            <a:xfrm>
              <a:off x="2135188" y="1133475"/>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1" name="Rectangle 1058"/>
            <p:cNvSpPr>
              <a:spLocks noChangeArrowheads="1"/>
            </p:cNvSpPr>
            <p:nvPr/>
          </p:nvSpPr>
          <p:spPr bwMode="auto">
            <a:xfrm>
              <a:off x="2135188" y="1133475"/>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2" name="Rectangle 1059"/>
            <p:cNvSpPr>
              <a:spLocks noChangeArrowheads="1"/>
            </p:cNvSpPr>
            <p:nvPr/>
          </p:nvSpPr>
          <p:spPr bwMode="auto">
            <a:xfrm>
              <a:off x="2135188" y="111760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3" name="Rectangle 1060"/>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4" name="Rectangle 1061"/>
            <p:cNvSpPr>
              <a:spLocks noChangeArrowheads="1"/>
            </p:cNvSpPr>
            <p:nvPr/>
          </p:nvSpPr>
          <p:spPr bwMode="auto">
            <a:xfrm>
              <a:off x="2135188" y="111760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5" name="Rectangle 1062"/>
            <p:cNvSpPr>
              <a:spLocks noChangeArrowheads="1"/>
            </p:cNvSpPr>
            <p:nvPr/>
          </p:nvSpPr>
          <p:spPr bwMode="auto">
            <a:xfrm>
              <a:off x="2135188" y="111760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6" name="Rectangle 1063"/>
            <p:cNvSpPr>
              <a:spLocks noChangeArrowheads="1"/>
            </p:cNvSpPr>
            <p:nvPr/>
          </p:nvSpPr>
          <p:spPr bwMode="auto">
            <a:xfrm>
              <a:off x="2135188" y="111760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7" name="Rectangle 1064"/>
            <p:cNvSpPr>
              <a:spLocks noChangeArrowheads="1"/>
            </p:cNvSpPr>
            <p:nvPr/>
          </p:nvSpPr>
          <p:spPr bwMode="auto">
            <a:xfrm>
              <a:off x="2135188" y="111760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8" name="Rectangle 1065"/>
            <p:cNvSpPr>
              <a:spLocks noChangeArrowheads="1"/>
            </p:cNvSpPr>
            <p:nvPr/>
          </p:nvSpPr>
          <p:spPr bwMode="auto">
            <a:xfrm>
              <a:off x="2135188" y="1149350"/>
              <a:ext cx="1588" cy="3175"/>
            </a:xfrm>
            <a:prstGeom prst="rect">
              <a:avLst/>
            </a:prstGeom>
            <a:solidFill>
              <a:srgbClr val="8468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09" name="Rectangle 1066"/>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0" name="Rectangle 1067"/>
            <p:cNvSpPr>
              <a:spLocks noChangeArrowheads="1"/>
            </p:cNvSpPr>
            <p:nvPr/>
          </p:nvSpPr>
          <p:spPr bwMode="auto">
            <a:xfrm>
              <a:off x="2135188" y="1149350"/>
              <a:ext cx="1588" cy="3175"/>
            </a:xfrm>
            <a:prstGeom prst="rect">
              <a:avLst/>
            </a:prstGeom>
            <a:solidFill>
              <a:srgbClr val="846C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1" name="Rectangle 1068"/>
            <p:cNvSpPr>
              <a:spLocks noChangeArrowheads="1"/>
            </p:cNvSpPr>
            <p:nvPr/>
          </p:nvSpPr>
          <p:spPr bwMode="auto">
            <a:xfrm>
              <a:off x="2135188" y="1149350"/>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2" name="Rectangle 1069"/>
            <p:cNvSpPr>
              <a:spLocks noChangeArrowheads="1"/>
            </p:cNvSpPr>
            <p:nvPr/>
          </p:nvSpPr>
          <p:spPr bwMode="auto">
            <a:xfrm>
              <a:off x="2135188" y="1149350"/>
              <a:ext cx="11113" cy="3175"/>
            </a:xfrm>
            <a:prstGeom prst="rect">
              <a:avLst/>
            </a:prstGeom>
            <a:solidFill>
              <a:srgbClr val="84786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3" name="Rectangle 1070"/>
            <p:cNvSpPr>
              <a:spLocks noChangeArrowheads="1"/>
            </p:cNvSpPr>
            <p:nvPr/>
          </p:nvSpPr>
          <p:spPr bwMode="auto">
            <a:xfrm>
              <a:off x="2135188" y="1149350"/>
              <a:ext cx="111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4" name="Freeform 1071"/>
            <p:cNvSpPr>
              <a:spLocks/>
            </p:cNvSpPr>
            <p:nvPr/>
          </p:nvSpPr>
          <p:spPr bwMode="auto">
            <a:xfrm>
              <a:off x="1433513" y="1214438"/>
              <a:ext cx="58738" cy="39688"/>
            </a:xfrm>
            <a:custGeom>
              <a:avLst/>
              <a:gdLst>
                <a:gd name="T0" fmla="*/ 18 w 55"/>
                <a:gd name="T1" fmla="*/ 0 h 37"/>
                <a:gd name="T2" fmla="*/ 0 w 55"/>
                <a:gd name="T3" fmla="*/ 19 h 37"/>
                <a:gd name="T4" fmla="*/ 18 w 55"/>
                <a:gd name="T5" fmla="*/ 37 h 37"/>
                <a:gd name="T6" fmla="*/ 55 w 55"/>
                <a:gd name="T7" fmla="*/ 37 h 37"/>
                <a:gd name="T8" fmla="*/ 55 w 55"/>
                <a:gd name="T9" fmla="*/ 0 h 37"/>
                <a:gd name="T10" fmla="*/ 18 w 55"/>
                <a:gd name="T11" fmla="*/ 0 h 37"/>
              </a:gdLst>
              <a:ahLst/>
              <a:cxnLst>
                <a:cxn ang="0">
                  <a:pos x="T0" y="T1"/>
                </a:cxn>
                <a:cxn ang="0">
                  <a:pos x="T2" y="T3"/>
                </a:cxn>
                <a:cxn ang="0">
                  <a:pos x="T4" y="T5"/>
                </a:cxn>
                <a:cxn ang="0">
                  <a:pos x="T6" y="T7"/>
                </a:cxn>
                <a:cxn ang="0">
                  <a:pos x="T8" y="T9"/>
                </a:cxn>
                <a:cxn ang="0">
                  <a:pos x="T10" y="T11"/>
                </a:cxn>
              </a:cxnLst>
              <a:rect l="0" t="0" r="r" b="b"/>
              <a:pathLst>
                <a:path w="55" h="37">
                  <a:moveTo>
                    <a:pt x="18" y="0"/>
                  </a:moveTo>
                  <a:cubicBezTo>
                    <a:pt x="8" y="0"/>
                    <a:pt x="0" y="9"/>
                    <a:pt x="0" y="19"/>
                  </a:cubicBezTo>
                  <a:cubicBezTo>
                    <a:pt x="0" y="29"/>
                    <a:pt x="8" y="37"/>
                    <a:pt x="18" y="37"/>
                  </a:cubicBezTo>
                  <a:cubicBezTo>
                    <a:pt x="55" y="37"/>
                    <a:pt x="55" y="37"/>
                    <a:pt x="55" y="37"/>
                  </a:cubicBezTo>
                  <a:cubicBezTo>
                    <a:pt x="55" y="0"/>
                    <a:pt x="55" y="0"/>
                    <a:pt x="55" y="0"/>
                  </a:cubicBezTo>
                  <a:cubicBezTo>
                    <a:pt x="18" y="0"/>
                    <a:pt x="18" y="0"/>
                    <a:pt x="18" y="0"/>
                  </a:cubicBezTo>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5" name="Freeform 1072"/>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6" name="Freeform 1073"/>
            <p:cNvSpPr>
              <a:spLocks/>
            </p:cNvSpPr>
            <p:nvPr/>
          </p:nvSpPr>
          <p:spPr bwMode="auto">
            <a:xfrm>
              <a:off x="1500188" y="1216025"/>
              <a:ext cx="493713" cy="38100"/>
            </a:xfrm>
            <a:custGeom>
              <a:avLst/>
              <a:gdLst>
                <a:gd name="T0" fmla="*/ 280 w 311"/>
                <a:gd name="T1" fmla="*/ 24 h 24"/>
                <a:gd name="T2" fmla="*/ 311 w 311"/>
                <a:gd name="T3" fmla="*/ 12 h 24"/>
                <a:gd name="T4" fmla="*/ 280 w 311"/>
                <a:gd name="T5" fmla="*/ 0 h 24"/>
                <a:gd name="T6" fmla="*/ 0 w 311"/>
                <a:gd name="T7" fmla="*/ 12 h 24"/>
                <a:gd name="T8" fmla="*/ 280 w 311"/>
                <a:gd name="T9" fmla="*/ 24 h 24"/>
              </a:gdLst>
              <a:ahLst/>
              <a:cxnLst>
                <a:cxn ang="0">
                  <a:pos x="T0" y="T1"/>
                </a:cxn>
                <a:cxn ang="0">
                  <a:pos x="T2" y="T3"/>
                </a:cxn>
                <a:cxn ang="0">
                  <a:pos x="T4" y="T5"/>
                </a:cxn>
                <a:cxn ang="0">
                  <a:pos x="T6" y="T7"/>
                </a:cxn>
                <a:cxn ang="0">
                  <a:pos x="T8" y="T9"/>
                </a:cxn>
              </a:cxnLst>
              <a:rect l="0" t="0" r="r" b="b"/>
              <a:pathLst>
                <a:path w="311" h="24">
                  <a:moveTo>
                    <a:pt x="280" y="24"/>
                  </a:moveTo>
                  <a:lnTo>
                    <a:pt x="311" y="12"/>
                  </a:lnTo>
                  <a:lnTo>
                    <a:pt x="280" y="0"/>
                  </a:lnTo>
                  <a:lnTo>
                    <a:pt x="0" y="12"/>
                  </a:lnTo>
                  <a:lnTo>
                    <a:pt x="28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7" name="Freeform 1074"/>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8" name="Freeform 1075"/>
            <p:cNvSpPr>
              <a:spLocks/>
            </p:cNvSpPr>
            <p:nvPr/>
          </p:nvSpPr>
          <p:spPr bwMode="auto">
            <a:xfrm>
              <a:off x="1931988" y="1235075"/>
              <a:ext cx="61913" cy="19050"/>
            </a:xfrm>
            <a:custGeom>
              <a:avLst/>
              <a:gdLst>
                <a:gd name="T0" fmla="*/ 8 w 39"/>
                <a:gd name="T1" fmla="*/ 12 h 12"/>
                <a:gd name="T2" fmla="*/ 39 w 39"/>
                <a:gd name="T3" fmla="*/ 0 h 12"/>
                <a:gd name="T4" fmla="*/ 8 w 39"/>
                <a:gd name="T5" fmla="*/ 5 h 12"/>
                <a:gd name="T6" fmla="*/ 0 w 39"/>
                <a:gd name="T7" fmla="*/ 8 h 12"/>
                <a:gd name="T8" fmla="*/ 8 w 39"/>
                <a:gd name="T9" fmla="*/ 12 h 12"/>
              </a:gdLst>
              <a:ahLst/>
              <a:cxnLst>
                <a:cxn ang="0">
                  <a:pos x="T0" y="T1"/>
                </a:cxn>
                <a:cxn ang="0">
                  <a:pos x="T2" y="T3"/>
                </a:cxn>
                <a:cxn ang="0">
                  <a:pos x="T4" y="T5"/>
                </a:cxn>
                <a:cxn ang="0">
                  <a:pos x="T6" y="T7"/>
                </a:cxn>
                <a:cxn ang="0">
                  <a:pos x="T8" y="T9"/>
                </a:cxn>
              </a:cxnLst>
              <a:rect l="0" t="0" r="r" b="b"/>
              <a:pathLst>
                <a:path w="39" h="12">
                  <a:moveTo>
                    <a:pt x="8" y="12"/>
                  </a:moveTo>
                  <a:lnTo>
                    <a:pt x="39" y="0"/>
                  </a:lnTo>
                  <a:lnTo>
                    <a:pt x="8" y="5"/>
                  </a:lnTo>
                  <a:lnTo>
                    <a:pt x="0" y="8"/>
                  </a:lnTo>
                  <a:lnTo>
                    <a:pt x="8"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19" name="Freeform 1076"/>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0" name="Freeform 1077"/>
            <p:cNvSpPr>
              <a:spLocks/>
            </p:cNvSpPr>
            <p:nvPr/>
          </p:nvSpPr>
          <p:spPr bwMode="auto">
            <a:xfrm>
              <a:off x="1485901" y="1214438"/>
              <a:ext cx="460375" cy="39688"/>
            </a:xfrm>
            <a:custGeom>
              <a:avLst/>
              <a:gdLst>
                <a:gd name="T0" fmla="*/ 290 w 290"/>
                <a:gd name="T1" fmla="*/ 25 h 25"/>
                <a:gd name="T2" fmla="*/ 279 w 290"/>
                <a:gd name="T3" fmla="*/ 12 h 25"/>
                <a:gd name="T4" fmla="*/ 290 w 290"/>
                <a:gd name="T5" fmla="*/ 0 h 25"/>
                <a:gd name="T6" fmla="*/ 0 w 290"/>
                <a:gd name="T7" fmla="*/ 0 h 25"/>
                <a:gd name="T8" fmla="*/ 0 w 290"/>
                <a:gd name="T9" fmla="*/ 25 h 25"/>
                <a:gd name="T10" fmla="*/ 290 w 290"/>
                <a:gd name="T11" fmla="*/ 25 h 25"/>
              </a:gdLst>
              <a:ahLst/>
              <a:cxnLst>
                <a:cxn ang="0">
                  <a:pos x="T0" y="T1"/>
                </a:cxn>
                <a:cxn ang="0">
                  <a:pos x="T2" y="T3"/>
                </a:cxn>
                <a:cxn ang="0">
                  <a:pos x="T4" y="T5"/>
                </a:cxn>
                <a:cxn ang="0">
                  <a:pos x="T6" y="T7"/>
                </a:cxn>
                <a:cxn ang="0">
                  <a:pos x="T8" y="T9"/>
                </a:cxn>
                <a:cxn ang="0">
                  <a:pos x="T10" y="T11"/>
                </a:cxn>
              </a:cxnLst>
              <a:rect l="0" t="0" r="r" b="b"/>
              <a:pathLst>
                <a:path w="290" h="25">
                  <a:moveTo>
                    <a:pt x="290" y="25"/>
                  </a:moveTo>
                  <a:lnTo>
                    <a:pt x="279" y="12"/>
                  </a:lnTo>
                  <a:lnTo>
                    <a:pt x="290" y="0"/>
                  </a:lnTo>
                  <a:lnTo>
                    <a:pt x="0" y="0"/>
                  </a:lnTo>
                  <a:lnTo>
                    <a:pt x="0" y="25"/>
                  </a:lnTo>
                  <a:lnTo>
                    <a:pt x="290" y="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1" name="Freeform 1078"/>
            <p:cNvSpPr>
              <a:spLocks/>
            </p:cNvSpPr>
            <p:nvPr/>
          </p:nvSpPr>
          <p:spPr bwMode="auto">
            <a:xfrm>
              <a:off x="1470026" y="1225550"/>
              <a:ext cx="477838" cy="15875"/>
            </a:xfrm>
            <a:custGeom>
              <a:avLst/>
              <a:gdLst>
                <a:gd name="T0" fmla="*/ 13 w 446"/>
                <a:gd name="T1" fmla="*/ 0 h 15"/>
                <a:gd name="T2" fmla="*/ 33 w 446"/>
                <a:gd name="T3" fmla="*/ 0 h 15"/>
                <a:gd name="T4" fmla="*/ 424 w 446"/>
                <a:gd name="T5" fmla="*/ 0 h 15"/>
                <a:gd name="T6" fmla="*/ 441 w 446"/>
                <a:gd name="T7" fmla="*/ 0 h 15"/>
                <a:gd name="T8" fmla="*/ 446 w 446"/>
                <a:gd name="T9" fmla="*/ 6 h 15"/>
                <a:gd name="T10" fmla="*/ 446 w 446"/>
                <a:gd name="T11" fmla="*/ 10 h 15"/>
                <a:gd name="T12" fmla="*/ 441 w 446"/>
                <a:gd name="T13" fmla="*/ 15 h 15"/>
                <a:gd name="T14" fmla="*/ 57 w 446"/>
                <a:gd name="T15" fmla="*/ 15 h 15"/>
                <a:gd name="T16" fmla="*/ 33 w 446"/>
                <a:gd name="T17" fmla="*/ 15 h 15"/>
                <a:gd name="T18" fmla="*/ 13 w 446"/>
                <a:gd name="T19" fmla="*/ 15 h 15"/>
                <a:gd name="T20" fmla="*/ 0 w 446"/>
                <a:gd name="T21" fmla="*/ 10 h 15"/>
                <a:gd name="T22" fmla="*/ 0 w 446"/>
                <a:gd name="T23" fmla="*/ 6 h 15"/>
                <a:gd name="T24" fmla="*/ 13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13" y="0"/>
                  </a:moveTo>
                  <a:cubicBezTo>
                    <a:pt x="33" y="0"/>
                    <a:pt x="33" y="0"/>
                    <a:pt x="33" y="0"/>
                  </a:cubicBezTo>
                  <a:cubicBezTo>
                    <a:pt x="424" y="0"/>
                    <a:pt x="424" y="0"/>
                    <a:pt x="424" y="0"/>
                  </a:cubicBezTo>
                  <a:cubicBezTo>
                    <a:pt x="441" y="0"/>
                    <a:pt x="441" y="0"/>
                    <a:pt x="441" y="0"/>
                  </a:cubicBezTo>
                  <a:cubicBezTo>
                    <a:pt x="444" y="0"/>
                    <a:pt x="446" y="3"/>
                    <a:pt x="446" y="6"/>
                  </a:cubicBezTo>
                  <a:cubicBezTo>
                    <a:pt x="446" y="10"/>
                    <a:pt x="446" y="10"/>
                    <a:pt x="446" y="10"/>
                  </a:cubicBezTo>
                  <a:cubicBezTo>
                    <a:pt x="446" y="13"/>
                    <a:pt x="444" y="15"/>
                    <a:pt x="441" y="15"/>
                  </a:cubicBezTo>
                  <a:cubicBezTo>
                    <a:pt x="57" y="15"/>
                    <a:pt x="57" y="15"/>
                    <a:pt x="57" y="15"/>
                  </a:cubicBezTo>
                  <a:cubicBezTo>
                    <a:pt x="33" y="15"/>
                    <a:pt x="33" y="15"/>
                    <a:pt x="33" y="15"/>
                  </a:cubicBezTo>
                  <a:cubicBezTo>
                    <a:pt x="13" y="15"/>
                    <a:pt x="13" y="15"/>
                    <a:pt x="13" y="15"/>
                  </a:cubicBezTo>
                  <a:cubicBezTo>
                    <a:pt x="10" y="15"/>
                    <a:pt x="0" y="13"/>
                    <a:pt x="0" y="10"/>
                  </a:cubicBezTo>
                  <a:cubicBezTo>
                    <a:pt x="0" y="6"/>
                    <a:pt x="0" y="6"/>
                    <a:pt x="0" y="6"/>
                  </a:cubicBezTo>
                  <a:cubicBezTo>
                    <a:pt x="0" y="3"/>
                    <a:pt x="10" y="0"/>
                    <a:pt x="13"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2" name="Freeform 1079"/>
            <p:cNvSpPr>
              <a:spLocks/>
            </p:cNvSpPr>
            <p:nvPr/>
          </p:nvSpPr>
          <p:spPr bwMode="auto">
            <a:xfrm>
              <a:off x="1470026" y="1241425"/>
              <a:ext cx="477838" cy="12700"/>
            </a:xfrm>
            <a:custGeom>
              <a:avLst/>
              <a:gdLst>
                <a:gd name="T0" fmla="*/ 13 w 446"/>
                <a:gd name="T1" fmla="*/ 0 h 11"/>
                <a:gd name="T2" fmla="*/ 33 w 446"/>
                <a:gd name="T3" fmla="*/ 0 h 11"/>
                <a:gd name="T4" fmla="*/ 57 w 446"/>
                <a:gd name="T5" fmla="*/ 0 h 11"/>
                <a:gd name="T6" fmla="*/ 441 w 446"/>
                <a:gd name="T7" fmla="*/ 0 h 11"/>
                <a:gd name="T8" fmla="*/ 446 w 446"/>
                <a:gd name="T9" fmla="*/ 6 h 11"/>
                <a:gd name="T10" fmla="*/ 446 w 446"/>
                <a:gd name="T11" fmla="*/ 6 h 11"/>
                <a:gd name="T12" fmla="*/ 441 w 446"/>
                <a:gd name="T13" fmla="*/ 11 h 11"/>
                <a:gd name="T14" fmla="*/ 57 w 446"/>
                <a:gd name="T15" fmla="*/ 11 h 11"/>
                <a:gd name="T16" fmla="*/ 33 w 446"/>
                <a:gd name="T17" fmla="*/ 11 h 11"/>
                <a:gd name="T18" fmla="*/ 13 w 446"/>
                <a:gd name="T19" fmla="*/ 11 h 11"/>
                <a:gd name="T20" fmla="*/ 0 w 446"/>
                <a:gd name="T21" fmla="*/ 6 h 11"/>
                <a:gd name="T22" fmla="*/ 0 w 446"/>
                <a:gd name="T23" fmla="*/ 6 h 11"/>
                <a:gd name="T24" fmla="*/ 13 w 446"/>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1">
                  <a:moveTo>
                    <a:pt x="13" y="0"/>
                  </a:moveTo>
                  <a:cubicBezTo>
                    <a:pt x="33" y="0"/>
                    <a:pt x="33" y="0"/>
                    <a:pt x="33" y="0"/>
                  </a:cubicBezTo>
                  <a:cubicBezTo>
                    <a:pt x="57" y="0"/>
                    <a:pt x="57" y="0"/>
                    <a:pt x="57" y="0"/>
                  </a:cubicBezTo>
                  <a:cubicBezTo>
                    <a:pt x="441" y="0"/>
                    <a:pt x="441" y="0"/>
                    <a:pt x="441" y="0"/>
                  </a:cubicBezTo>
                  <a:cubicBezTo>
                    <a:pt x="444" y="0"/>
                    <a:pt x="446" y="3"/>
                    <a:pt x="446" y="6"/>
                  </a:cubicBezTo>
                  <a:cubicBezTo>
                    <a:pt x="446" y="6"/>
                    <a:pt x="446" y="6"/>
                    <a:pt x="446" y="6"/>
                  </a:cubicBezTo>
                  <a:cubicBezTo>
                    <a:pt x="446" y="9"/>
                    <a:pt x="444" y="11"/>
                    <a:pt x="441" y="11"/>
                  </a:cubicBezTo>
                  <a:cubicBezTo>
                    <a:pt x="57" y="11"/>
                    <a:pt x="57" y="11"/>
                    <a:pt x="57" y="11"/>
                  </a:cubicBezTo>
                  <a:cubicBezTo>
                    <a:pt x="33" y="11"/>
                    <a:pt x="33" y="11"/>
                    <a:pt x="33" y="11"/>
                  </a:cubicBezTo>
                  <a:cubicBezTo>
                    <a:pt x="13" y="11"/>
                    <a:pt x="13" y="11"/>
                    <a:pt x="13" y="11"/>
                  </a:cubicBezTo>
                  <a:cubicBezTo>
                    <a:pt x="10" y="11"/>
                    <a:pt x="0" y="9"/>
                    <a:pt x="0" y="6"/>
                  </a:cubicBezTo>
                  <a:cubicBezTo>
                    <a:pt x="0" y="6"/>
                    <a:pt x="0" y="6"/>
                    <a:pt x="0" y="6"/>
                  </a:cubicBezTo>
                  <a:cubicBezTo>
                    <a:pt x="0" y="3"/>
                    <a:pt x="10" y="0"/>
                    <a:pt x="13"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3" name="Freeform 1080"/>
            <p:cNvSpPr>
              <a:spLocks/>
            </p:cNvSpPr>
            <p:nvPr/>
          </p:nvSpPr>
          <p:spPr bwMode="auto">
            <a:xfrm>
              <a:off x="1470026" y="1214438"/>
              <a:ext cx="477838" cy="11113"/>
            </a:xfrm>
            <a:custGeom>
              <a:avLst/>
              <a:gdLst>
                <a:gd name="T0" fmla="*/ 16 w 446"/>
                <a:gd name="T1" fmla="*/ 0 h 11"/>
                <a:gd name="T2" fmla="*/ 444 w 446"/>
                <a:gd name="T3" fmla="*/ 0 h 11"/>
                <a:gd name="T4" fmla="*/ 446 w 446"/>
                <a:gd name="T5" fmla="*/ 6 h 11"/>
                <a:gd name="T6" fmla="*/ 446 w 446"/>
                <a:gd name="T7" fmla="*/ 6 h 11"/>
                <a:gd name="T8" fmla="*/ 444 w 446"/>
                <a:gd name="T9" fmla="*/ 11 h 11"/>
                <a:gd name="T10" fmla="*/ 16 w 446"/>
                <a:gd name="T11" fmla="*/ 11 h 11"/>
                <a:gd name="T12" fmla="*/ 0 w 446"/>
                <a:gd name="T13" fmla="*/ 6 h 11"/>
                <a:gd name="T14" fmla="*/ 0 w 446"/>
                <a:gd name="T15" fmla="*/ 6 h 11"/>
                <a:gd name="T16" fmla="*/ 16 w 446"/>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6" h="11">
                  <a:moveTo>
                    <a:pt x="16" y="0"/>
                  </a:moveTo>
                  <a:cubicBezTo>
                    <a:pt x="444" y="0"/>
                    <a:pt x="444" y="0"/>
                    <a:pt x="444" y="0"/>
                  </a:cubicBezTo>
                  <a:cubicBezTo>
                    <a:pt x="444" y="0"/>
                    <a:pt x="446" y="3"/>
                    <a:pt x="446" y="6"/>
                  </a:cubicBezTo>
                  <a:cubicBezTo>
                    <a:pt x="446" y="6"/>
                    <a:pt x="446" y="6"/>
                    <a:pt x="446" y="6"/>
                  </a:cubicBezTo>
                  <a:cubicBezTo>
                    <a:pt x="446" y="9"/>
                    <a:pt x="444" y="11"/>
                    <a:pt x="444" y="11"/>
                  </a:cubicBezTo>
                  <a:cubicBezTo>
                    <a:pt x="16" y="11"/>
                    <a:pt x="16" y="11"/>
                    <a:pt x="16" y="11"/>
                  </a:cubicBezTo>
                  <a:cubicBezTo>
                    <a:pt x="10" y="11"/>
                    <a:pt x="0" y="9"/>
                    <a:pt x="0" y="6"/>
                  </a:cubicBezTo>
                  <a:cubicBezTo>
                    <a:pt x="0" y="6"/>
                    <a:pt x="0" y="6"/>
                    <a:pt x="0" y="6"/>
                  </a:cubicBezTo>
                  <a:cubicBezTo>
                    <a:pt x="0" y="3"/>
                    <a:pt x="10" y="0"/>
                    <a:pt x="16"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4" name="Freeform 1081"/>
            <p:cNvSpPr>
              <a:spLocks/>
            </p:cNvSpPr>
            <p:nvPr/>
          </p:nvSpPr>
          <p:spPr bwMode="auto">
            <a:xfrm>
              <a:off x="1971676" y="1225550"/>
              <a:ext cx="26988" cy="17463"/>
            </a:xfrm>
            <a:custGeom>
              <a:avLst/>
              <a:gdLst>
                <a:gd name="T0" fmla="*/ 17 w 17"/>
                <a:gd name="T1" fmla="*/ 6 h 11"/>
                <a:gd name="T2" fmla="*/ 0 w 17"/>
                <a:gd name="T3" fmla="*/ 11 h 11"/>
                <a:gd name="T4" fmla="*/ 0 w 17"/>
                <a:gd name="T5" fmla="*/ 0 h 11"/>
                <a:gd name="T6" fmla="*/ 17 w 17"/>
                <a:gd name="T7" fmla="*/ 6 h 11"/>
              </a:gdLst>
              <a:ahLst/>
              <a:cxnLst>
                <a:cxn ang="0">
                  <a:pos x="T0" y="T1"/>
                </a:cxn>
                <a:cxn ang="0">
                  <a:pos x="T2" y="T3"/>
                </a:cxn>
                <a:cxn ang="0">
                  <a:pos x="T4" y="T5"/>
                </a:cxn>
                <a:cxn ang="0">
                  <a:pos x="T6" y="T7"/>
                </a:cxn>
              </a:cxnLst>
              <a:rect l="0" t="0" r="r" b="b"/>
              <a:pathLst>
                <a:path w="17" h="11">
                  <a:moveTo>
                    <a:pt x="17" y="6"/>
                  </a:moveTo>
                  <a:lnTo>
                    <a:pt x="0" y="11"/>
                  </a:lnTo>
                  <a:lnTo>
                    <a:pt x="0" y="0"/>
                  </a:lnTo>
                  <a:lnTo>
                    <a:pt x="17" y="6"/>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5" name="Freeform 1082"/>
            <p:cNvSpPr>
              <a:spLocks/>
            </p:cNvSpPr>
            <p:nvPr/>
          </p:nvSpPr>
          <p:spPr bwMode="auto">
            <a:xfrm>
              <a:off x="1470026" y="1225550"/>
              <a:ext cx="477838" cy="15875"/>
            </a:xfrm>
            <a:custGeom>
              <a:avLst/>
              <a:gdLst>
                <a:gd name="T0" fmla="*/ 441 w 446"/>
                <a:gd name="T1" fmla="*/ 0 h 15"/>
                <a:gd name="T2" fmla="*/ 16 w 446"/>
                <a:gd name="T3" fmla="*/ 0 h 15"/>
                <a:gd name="T4" fmla="*/ 16 w 446"/>
                <a:gd name="T5" fmla="*/ 0 h 15"/>
                <a:gd name="T6" fmla="*/ 13 w 446"/>
                <a:gd name="T7" fmla="*/ 0 h 15"/>
                <a:gd name="T8" fmla="*/ 0 w 446"/>
                <a:gd name="T9" fmla="*/ 6 h 15"/>
                <a:gd name="T10" fmla="*/ 0 w 446"/>
                <a:gd name="T11" fmla="*/ 10 h 15"/>
                <a:gd name="T12" fmla="*/ 13 w 446"/>
                <a:gd name="T13" fmla="*/ 15 h 15"/>
                <a:gd name="T14" fmla="*/ 33 w 446"/>
                <a:gd name="T15" fmla="*/ 15 h 15"/>
                <a:gd name="T16" fmla="*/ 57 w 446"/>
                <a:gd name="T17" fmla="*/ 15 h 15"/>
                <a:gd name="T18" fmla="*/ 441 w 446"/>
                <a:gd name="T19" fmla="*/ 15 h 15"/>
                <a:gd name="T20" fmla="*/ 446 w 446"/>
                <a:gd name="T21" fmla="*/ 10 h 15"/>
                <a:gd name="T22" fmla="*/ 446 w 446"/>
                <a:gd name="T23" fmla="*/ 6 h 15"/>
                <a:gd name="T24" fmla="*/ 441 w 446"/>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6" h="15">
                  <a:moveTo>
                    <a:pt x="441" y="0"/>
                  </a:moveTo>
                  <a:cubicBezTo>
                    <a:pt x="16" y="0"/>
                    <a:pt x="16" y="0"/>
                    <a:pt x="16" y="0"/>
                  </a:cubicBezTo>
                  <a:cubicBezTo>
                    <a:pt x="16" y="0"/>
                    <a:pt x="16" y="0"/>
                    <a:pt x="16" y="0"/>
                  </a:cubicBezTo>
                  <a:cubicBezTo>
                    <a:pt x="13" y="0"/>
                    <a:pt x="13" y="0"/>
                    <a:pt x="13" y="0"/>
                  </a:cubicBezTo>
                  <a:cubicBezTo>
                    <a:pt x="10" y="0"/>
                    <a:pt x="0" y="3"/>
                    <a:pt x="0" y="6"/>
                  </a:cubicBezTo>
                  <a:cubicBezTo>
                    <a:pt x="0" y="10"/>
                    <a:pt x="0" y="10"/>
                    <a:pt x="0" y="10"/>
                  </a:cubicBezTo>
                  <a:cubicBezTo>
                    <a:pt x="0" y="13"/>
                    <a:pt x="10" y="15"/>
                    <a:pt x="13" y="15"/>
                  </a:cubicBezTo>
                  <a:cubicBezTo>
                    <a:pt x="33" y="15"/>
                    <a:pt x="33" y="15"/>
                    <a:pt x="33" y="15"/>
                  </a:cubicBezTo>
                  <a:cubicBezTo>
                    <a:pt x="57" y="15"/>
                    <a:pt x="57" y="15"/>
                    <a:pt x="57" y="15"/>
                  </a:cubicBezTo>
                  <a:cubicBezTo>
                    <a:pt x="441" y="15"/>
                    <a:pt x="441" y="15"/>
                    <a:pt x="441" y="15"/>
                  </a:cubicBezTo>
                  <a:cubicBezTo>
                    <a:pt x="444" y="15"/>
                    <a:pt x="446" y="13"/>
                    <a:pt x="446" y="10"/>
                  </a:cubicBezTo>
                  <a:cubicBezTo>
                    <a:pt x="446" y="6"/>
                    <a:pt x="446" y="6"/>
                    <a:pt x="446" y="6"/>
                  </a:cubicBezTo>
                  <a:cubicBezTo>
                    <a:pt x="446" y="3"/>
                    <a:pt x="444" y="0"/>
                    <a:pt x="441"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6" name="Freeform 1083"/>
            <p:cNvSpPr>
              <a:spLocks/>
            </p:cNvSpPr>
            <p:nvPr/>
          </p:nvSpPr>
          <p:spPr bwMode="auto">
            <a:xfrm>
              <a:off x="1487488" y="1225550"/>
              <a:ext cx="455613" cy="0"/>
            </a:xfrm>
            <a:custGeom>
              <a:avLst/>
              <a:gdLst>
                <a:gd name="T0" fmla="*/ 408 w 425"/>
                <a:gd name="T1" fmla="*/ 17 w 425"/>
                <a:gd name="T2" fmla="*/ 0 w 425"/>
                <a:gd name="T3" fmla="*/ 0 w 425"/>
                <a:gd name="T4" fmla="*/ 0 w 425"/>
                <a:gd name="T5" fmla="*/ 425 w 425"/>
                <a:gd name="T6" fmla="*/ 425 w 425"/>
                <a:gd name="T7" fmla="*/ 425 w 425"/>
                <a:gd name="T8" fmla="*/ 408 w 425"/>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425">
                  <a:moveTo>
                    <a:pt x="408" y="0"/>
                  </a:moveTo>
                  <a:cubicBezTo>
                    <a:pt x="17" y="0"/>
                    <a:pt x="17" y="0"/>
                    <a:pt x="17" y="0"/>
                  </a:cubicBezTo>
                  <a:cubicBezTo>
                    <a:pt x="0" y="0"/>
                    <a:pt x="0" y="0"/>
                    <a:pt x="0" y="0"/>
                  </a:cubicBezTo>
                  <a:cubicBezTo>
                    <a:pt x="0" y="0"/>
                    <a:pt x="0" y="0"/>
                    <a:pt x="0" y="0"/>
                  </a:cubicBezTo>
                  <a:cubicBezTo>
                    <a:pt x="0" y="0"/>
                    <a:pt x="0" y="0"/>
                    <a:pt x="0" y="0"/>
                  </a:cubicBezTo>
                  <a:cubicBezTo>
                    <a:pt x="425" y="0"/>
                    <a:pt x="425" y="0"/>
                    <a:pt x="425" y="0"/>
                  </a:cubicBezTo>
                  <a:cubicBezTo>
                    <a:pt x="425" y="0"/>
                    <a:pt x="425" y="0"/>
                    <a:pt x="425" y="0"/>
                  </a:cubicBezTo>
                  <a:cubicBezTo>
                    <a:pt x="425" y="0"/>
                    <a:pt x="425" y="0"/>
                    <a:pt x="425" y="0"/>
                  </a:cubicBezTo>
                  <a:cubicBezTo>
                    <a:pt x="408" y="0"/>
                    <a:pt x="408" y="0"/>
                    <a:pt x="408"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7" name="Freeform 1084"/>
            <p:cNvSpPr>
              <a:spLocks/>
            </p:cNvSpPr>
            <p:nvPr/>
          </p:nvSpPr>
          <p:spPr bwMode="auto">
            <a:xfrm>
              <a:off x="1468438" y="1214438"/>
              <a:ext cx="22225" cy="39688"/>
            </a:xfrm>
            <a:custGeom>
              <a:avLst/>
              <a:gdLst>
                <a:gd name="T0" fmla="*/ 14 w 14"/>
                <a:gd name="T1" fmla="*/ 11 h 25"/>
                <a:gd name="T2" fmla="*/ 14 w 14"/>
                <a:gd name="T3" fmla="*/ 25 h 25"/>
                <a:gd name="T4" fmla="*/ 0 w 14"/>
                <a:gd name="T5" fmla="*/ 25 h 25"/>
                <a:gd name="T6" fmla="*/ 0 w 14"/>
                <a:gd name="T7" fmla="*/ 0 h 25"/>
                <a:gd name="T8" fmla="*/ 14 w 14"/>
                <a:gd name="T9" fmla="*/ 0 h 25"/>
                <a:gd name="T10" fmla="*/ 14 w 14"/>
                <a:gd name="T11" fmla="*/ 11 h 25"/>
              </a:gdLst>
              <a:ahLst/>
              <a:cxnLst>
                <a:cxn ang="0">
                  <a:pos x="T0" y="T1"/>
                </a:cxn>
                <a:cxn ang="0">
                  <a:pos x="T2" y="T3"/>
                </a:cxn>
                <a:cxn ang="0">
                  <a:pos x="T4" y="T5"/>
                </a:cxn>
                <a:cxn ang="0">
                  <a:pos x="T6" y="T7"/>
                </a:cxn>
                <a:cxn ang="0">
                  <a:pos x="T8" y="T9"/>
                </a:cxn>
                <a:cxn ang="0">
                  <a:pos x="T10" y="T11"/>
                </a:cxn>
              </a:cxnLst>
              <a:rect l="0" t="0" r="r" b="b"/>
              <a:pathLst>
                <a:path w="14" h="25">
                  <a:moveTo>
                    <a:pt x="14" y="11"/>
                  </a:moveTo>
                  <a:lnTo>
                    <a:pt x="14" y="25"/>
                  </a:lnTo>
                  <a:lnTo>
                    <a:pt x="0" y="25"/>
                  </a:lnTo>
                  <a:lnTo>
                    <a:pt x="0" y="0"/>
                  </a:lnTo>
                  <a:lnTo>
                    <a:pt x="14" y="0"/>
                  </a:lnTo>
                  <a:lnTo>
                    <a:pt x="14" y="11"/>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8" name="Rectangle 1085"/>
            <p:cNvSpPr>
              <a:spLocks noChangeArrowheads="1"/>
            </p:cNvSpPr>
            <p:nvPr/>
          </p:nvSpPr>
          <p:spPr bwMode="auto">
            <a:xfrm>
              <a:off x="1468438" y="1241425"/>
              <a:ext cx="22225" cy="12700"/>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29" name="Rectangle 1086"/>
            <p:cNvSpPr>
              <a:spLocks noChangeArrowheads="1"/>
            </p:cNvSpPr>
            <p:nvPr/>
          </p:nvSpPr>
          <p:spPr bwMode="auto">
            <a:xfrm>
              <a:off x="1895476" y="1047750"/>
              <a:ext cx="179388" cy="1016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0" name="Freeform 1087"/>
            <p:cNvSpPr>
              <a:spLocks/>
            </p:cNvSpPr>
            <p:nvPr/>
          </p:nvSpPr>
          <p:spPr bwMode="auto">
            <a:xfrm>
              <a:off x="1954213" y="1065213"/>
              <a:ext cx="61913" cy="65088"/>
            </a:xfrm>
            <a:custGeom>
              <a:avLst/>
              <a:gdLst>
                <a:gd name="T0" fmla="*/ 30 w 58"/>
                <a:gd name="T1" fmla="*/ 0 h 61"/>
                <a:gd name="T2" fmla="*/ 28 w 58"/>
                <a:gd name="T3" fmla="*/ 0 h 61"/>
                <a:gd name="T4" fmla="*/ 0 w 58"/>
                <a:gd name="T5" fmla="*/ 0 h 61"/>
                <a:gd name="T6" fmla="*/ 0 w 58"/>
                <a:gd name="T7" fmla="*/ 19 h 61"/>
                <a:gd name="T8" fmla="*/ 5 w 58"/>
                <a:gd name="T9" fmla="*/ 19 h 61"/>
                <a:gd name="T10" fmla="*/ 5 w 58"/>
                <a:gd name="T11" fmla="*/ 16 h 61"/>
                <a:gd name="T12" fmla="*/ 16 w 58"/>
                <a:gd name="T13" fmla="*/ 6 h 61"/>
                <a:gd name="T14" fmla="*/ 20 w 58"/>
                <a:gd name="T15" fmla="*/ 6 h 61"/>
                <a:gd name="T16" fmla="*/ 24 w 58"/>
                <a:gd name="T17" fmla="*/ 6 h 61"/>
                <a:gd name="T18" fmla="*/ 24 w 58"/>
                <a:gd name="T19" fmla="*/ 55 h 61"/>
                <a:gd name="T20" fmla="*/ 14 w 58"/>
                <a:gd name="T21" fmla="*/ 55 h 61"/>
                <a:gd name="T22" fmla="*/ 14 w 58"/>
                <a:gd name="T23" fmla="*/ 61 h 61"/>
                <a:gd name="T24" fmla="*/ 28 w 58"/>
                <a:gd name="T25" fmla="*/ 61 h 61"/>
                <a:gd name="T26" fmla="*/ 30 w 58"/>
                <a:gd name="T27" fmla="*/ 61 h 61"/>
                <a:gd name="T28" fmla="*/ 44 w 58"/>
                <a:gd name="T29" fmla="*/ 61 h 61"/>
                <a:gd name="T30" fmla="*/ 44 w 58"/>
                <a:gd name="T31" fmla="*/ 55 h 61"/>
                <a:gd name="T32" fmla="*/ 33 w 58"/>
                <a:gd name="T33" fmla="*/ 55 h 61"/>
                <a:gd name="T34" fmla="*/ 33 w 58"/>
                <a:gd name="T35" fmla="*/ 6 h 61"/>
                <a:gd name="T36" fmla="*/ 38 w 58"/>
                <a:gd name="T37" fmla="*/ 6 h 61"/>
                <a:gd name="T38" fmla="*/ 42 w 58"/>
                <a:gd name="T39" fmla="*/ 6 h 61"/>
                <a:gd name="T40" fmla="*/ 53 w 58"/>
                <a:gd name="T41" fmla="*/ 16 h 61"/>
                <a:gd name="T42" fmla="*/ 53 w 58"/>
                <a:gd name="T43" fmla="*/ 19 h 61"/>
                <a:gd name="T44" fmla="*/ 58 w 58"/>
                <a:gd name="T45" fmla="*/ 19 h 61"/>
                <a:gd name="T46" fmla="*/ 58 w 58"/>
                <a:gd name="T47" fmla="*/ 0 h 61"/>
                <a:gd name="T48" fmla="*/ 30 w 58"/>
                <a:gd name="T4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61">
                  <a:moveTo>
                    <a:pt x="30" y="0"/>
                  </a:moveTo>
                  <a:cubicBezTo>
                    <a:pt x="28" y="0"/>
                    <a:pt x="28" y="0"/>
                    <a:pt x="28" y="0"/>
                  </a:cubicBezTo>
                  <a:cubicBezTo>
                    <a:pt x="0" y="0"/>
                    <a:pt x="0" y="0"/>
                    <a:pt x="0" y="0"/>
                  </a:cubicBezTo>
                  <a:cubicBezTo>
                    <a:pt x="0" y="19"/>
                    <a:pt x="0" y="19"/>
                    <a:pt x="0" y="19"/>
                  </a:cubicBezTo>
                  <a:cubicBezTo>
                    <a:pt x="5" y="19"/>
                    <a:pt x="5" y="19"/>
                    <a:pt x="5" y="19"/>
                  </a:cubicBezTo>
                  <a:cubicBezTo>
                    <a:pt x="5" y="16"/>
                    <a:pt x="5" y="16"/>
                    <a:pt x="5" y="16"/>
                  </a:cubicBezTo>
                  <a:cubicBezTo>
                    <a:pt x="6" y="10"/>
                    <a:pt x="10" y="6"/>
                    <a:pt x="16" y="6"/>
                  </a:cubicBezTo>
                  <a:cubicBezTo>
                    <a:pt x="20" y="6"/>
                    <a:pt x="20" y="6"/>
                    <a:pt x="20" y="6"/>
                  </a:cubicBezTo>
                  <a:cubicBezTo>
                    <a:pt x="24" y="6"/>
                    <a:pt x="24" y="6"/>
                    <a:pt x="24" y="6"/>
                  </a:cubicBezTo>
                  <a:cubicBezTo>
                    <a:pt x="24" y="55"/>
                    <a:pt x="24" y="55"/>
                    <a:pt x="24" y="55"/>
                  </a:cubicBezTo>
                  <a:cubicBezTo>
                    <a:pt x="14" y="55"/>
                    <a:pt x="14" y="55"/>
                    <a:pt x="14" y="55"/>
                  </a:cubicBezTo>
                  <a:cubicBezTo>
                    <a:pt x="14" y="61"/>
                    <a:pt x="14" y="61"/>
                    <a:pt x="14" y="61"/>
                  </a:cubicBezTo>
                  <a:cubicBezTo>
                    <a:pt x="28" y="61"/>
                    <a:pt x="28" y="61"/>
                    <a:pt x="28" y="61"/>
                  </a:cubicBezTo>
                  <a:cubicBezTo>
                    <a:pt x="30" y="61"/>
                    <a:pt x="30" y="61"/>
                    <a:pt x="30" y="61"/>
                  </a:cubicBezTo>
                  <a:cubicBezTo>
                    <a:pt x="44" y="61"/>
                    <a:pt x="44" y="61"/>
                    <a:pt x="44" y="61"/>
                  </a:cubicBezTo>
                  <a:cubicBezTo>
                    <a:pt x="44" y="55"/>
                    <a:pt x="44" y="55"/>
                    <a:pt x="44" y="55"/>
                  </a:cubicBezTo>
                  <a:cubicBezTo>
                    <a:pt x="33" y="55"/>
                    <a:pt x="33" y="55"/>
                    <a:pt x="33" y="55"/>
                  </a:cubicBezTo>
                  <a:cubicBezTo>
                    <a:pt x="33" y="6"/>
                    <a:pt x="33" y="6"/>
                    <a:pt x="33" y="6"/>
                  </a:cubicBezTo>
                  <a:cubicBezTo>
                    <a:pt x="38" y="6"/>
                    <a:pt x="38" y="6"/>
                    <a:pt x="38" y="6"/>
                  </a:cubicBezTo>
                  <a:cubicBezTo>
                    <a:pt x="42" y="6"/>
                    <a:pt x="42" y="6"/>
                    <a:pt x="42" y="6"/>
                  </a:cubicBezTo>
                  <a:cubicBezTo>
                    <a:pt x="48" y="6"/>
                    <a:pt x="52" y="10"/>
                    <a:pt x="53" y="16"/>
                  </a:cubicBezTo>
                  <a:cubicBezTo>
                    <a:pt x="53" y="19"/>
                    <a:pt x="53" y="19"/>
                    <a:pt x="53" y="19"/>
                  </a:cubicBezTo>
                  <a:cubicBezTo>
                    <a:pt x="58" y="19"/>
                    <a:pt x="58" y="19"/>
                    <a:pt x="58" y="19"/>
                  </a:cubicBezTo>
                  <a:cubicBezTo>
                    <a:pt x="58" y="0"/>
                    <a:pt x="58" y="0"/>
                    <a:pt x="58" y="0"/>
                  </a:cubicBezTo>
                  <a:lnTo>
                    <a:pt x="3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1" name="Rectangle 1088"/>
            <p:cNvSpPr>
              <a:spLocks noChangeArrowheads="1"/>
            </p:cNvSpPr>
            <p:nvPr/>
          </p:nvSpPr>
          <p:spPr bwMode="auto">
            <a:xfrm>
              <a:off x="1695451" y="1047750"/>
              <a:ext cx="177800" cy="1016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2" name="Freeform 1089"/>
            <p:cNvSpPr>
              <a:spLocks/>
            </p:cNvSpPr>
            <p:nvPr/>
          </p:nvSpPr>
          <p:spPr bwMode="auto">
            <a:xfrm>
              <a:off x="1771651" y="1068388"/>
              <a:ext cx="38100" cy="55563"/>
            </a:xfrm>
            <a:custGeom>
              <a:avLst/>
              <a:gdLst>
                <a:gd name="T0" fmla="*/ 0 w 24"/>
                <a:gd name="T1" fmla="*/ 35 h 35"/>
                <a:gd name="T2" fmla="*/ 0 w 24"/>
                <a:gd name="T3" fmla="*/ 0 h 35"/>
                <a:gd name="T4" fmla="*/ 24 w 24"/>
                <a:gd name="T5" fmla="*/ 18 h 35"/>
                <a:gd name="T6" fmla="*/ 0 w 24"/>
                <a:gd name="T7" fmla="*/ 35 h 35"/>
              </a:gdLst>
              <a:ahLst/>
              <a:cxnLst>
                <a:cxn ang="0">
                  <a:pos x="T0" y="T1"/>
                </a:cxn>
                <a:cxn ang="0">
                  <a:pos x="T2" y="T3"/>
                </a:cxn>
                <a:cxn ang="0">
                  <a:pos x="T4" y="T5"/>
                </a:cxn>
                <a:cxn ang="0">
                  <a:pos x="T6" y="T7"/>
                </a:cxn>
              </a:cxnLst>
              <a:rect l="0" t="0" r="r" b="b"/>
              <a:pathLst>
                <a:path w="24" h="35">
                  <a:moveTo>
                    <a:pt x="0" y="35"/>
                  </a:moveTo>
                  <a:lnTo>
                    <a:pt x="0" y="0"/>
                  </a:lnTo>
                  <a:lnTo>
                    <a:pt x="24" y="18"/>
                  </a:lnTo>
                  <a:lnTo>
                    <a:pt x="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3" name="Rectangle 1090"/>
            <p:cNvSpPr>
              <a:spLocks noChangeArrowheads="1"/>
            </p:cNvSpPr>
            <p:nvPr/>
          </p:nvSpPr>
          <p:spPr bwMode="auto">
            <a:xfrm>
              <a:off x="1697038" y="746125"/>
              <a:ext cx="379413" cy="317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4" name="Freeform 1091"/>
            <p:cNvSpPr>
              <a:spLocks noEditPoints="1"/>
            </p:cNvSpPr>
            <p:nvPr/>
          </p:nvSpPr>
          <p:spPr bwMode="auto">
            <a:xfrm>
              <a:off x="1703388" y="838200"/>
              <a:ext cx="363538" cy="138113"/>
            </a:xfrm>
            <a:custGeom>
              <a:avLst/>
              <a:gdLst>
                <a:gd name="T0" fmla="*/ 229 w 229"/>
                <a:gd name="T1" fmla="*/ 87 h 87"/>
                <a:gd name="T2" fmla="*/ 0 w 229"/>
                <a:gd name="T3" fmla="*/ 87 h 87"/>
                <a:gd name="T4" fmla="*/ 0 w 229"/>
                <a:gd name="T5" fmla="*/ 0 h 87"/>
                <a:gd name="T6" fmla="*/ 229 w 229"/>
                <a:gd name="T7" fmla="*/ 0 h 87"/>
                <a:gd name="T8" fmla="*/ 229 w 229"/>
                <a:gd name="T9" fmla="*/ 87 h 87"/>
                <a:gd name="T10" fmla="*/ 4 w 229"/>
                <a:gd name="T11" fmla="*/ 82 h 87"/>
                <a:gd name="T12" fmla="*/ 225 w 229"/>
                <a:gd name="T13" fmla="*/ 82 h 87"/>
                <a:gd name="T14" fmla="*/ 225 w 229"/>
                <a:gd name="T15" fmla="*/ 5 h 87"/>
                <a:gd name="T16" fmla="*/ 4 w 229"/>
                <a:gd name="T17" fmla="*/ 5 h 87"/>
                <a:gd name="T18" fmla="*/ 4 w 229"/>
                <a:gd name="T19" fmla="*/ 8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87">
                  <a:moveTo>
                    <a:pt x="229" y="87"/>
                  </a:moveTo>
                  <a:lnTo>
                    <a:pt x="0" y="87"/>
                  </a:lnTo>
                  <a:lnTo>
                    <a:pt x="0" y="0"/>
                  </a:lnTo>
                  <a:lnTo>
                    <a:pt x="229" y="0"/>
                  </a:lnTo>
                  <a:lnTo>
                    <a:pt x="229" y="87"/>
                  </a:lnTo>
                  <a:close/>
                  <a:moveTo>
                    <a:pt x="4" y="82"/>
                  </a:moveTo>
                  <a:lnTo>
                    <a:pt x="225" y="82"/>
                  </a:lnTo>
                  <a:lnTo>
                    <a:pt x="225" y="5"/>
                  </a:lnTo>
                  <a:lnTo>
                    <a:pt x="4" y="5"/>
                  </a:lnTo>
                  <a:lnTo>
                    <a:pt x="4" y="82"/>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5" name="Rectangle 1092"/>
            <p:cNvSpPr>
              <a:spLocks noChangeArrowheads="1"/>
            </p:cNvSpPr>
            <p:nvPr/>
          </p:nvSpPr>
          <p:spPr bwMode="auto">
            <a:xfrm>
              <a:off x="1690688"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6" name="Freeform 1093"/>
            <p:cNvSpPr>
              <a:spLocks noEditPoints="1"/>
            </p:cNvSpPr>
            <p:nvPr/>
          </p:nvSpPr>
          <p:spPr bwMode="auto">
            <a:xfrm>
              <a:off x="1687513"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7" name="Rectangle 1094"/>
            <p:cNvSpPr>
              <a:spLocks noChangeArrowheads="1"/>
            </p:cNvSpPr>
            <p:nvPr/>
          </p:nvSpPr>
          <p:spPr bwMode="auto">
            <a:xfrm>
              <a:off x="1690688"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8" name="Freeform 1095"/>
            <p:cNvSpPr>
              <a:spLocks noEditPoints="1"/>
            </p:cNvSpPr>
            <p:nvPr/>
          </p:nvSpPr>
          <p:spPr bwMode="auto">
            <a:xfrm>
              <a:off x="1687513"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39" name="Rectangle 1096"/>
            <p:cNvSpPr>
              <a:spLocks noChangeArrowheads="1"/>
            </p:cNvSpPr>
            <p:nvPr/>
          </p:nvSpPr>
          <p:spPr bwMode="auto">
            <a:xfrm>
              <a:off x="2049463" y="828675"/>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0" name="Freeform 1097"/>
            <p:cNvSpPr>
              <a:spLocks noEditPoints="1"/>
            </p:cNvSpPr>
            <p:nvPr/>
          </p:nvSpPr>
          <p:spPr bwMode="auto">
            <a:xfrm>
              <a:off x="2046288" y="823913"/>
              <a:ext cx="36513" cy="38100"/>
            </a:xfrm>
            <a:custGeom>
              <a:avLst/>
              <a:gdLst>
                <a:gd name="T0" fmla="*/ 23 w 23"/>
                <a:gd name="T1" fmla="*/ 24 h 24"/>
                <a:gd name="T2" fmla="*/ 0 w 23"/>
                <a:gd name="T3" fmla="*/ 24 h 24"/>
                <a:gd name="T4" fmla="*/ 0 w 23"/>
                <a:gd name="T5" fmla="*/ 0 h 24"/>
                <a:gd name="T6" fmla="*/ 23 w 23"/>
                <a:gd name="T7" fmla="*/ 0 h 24"/>
                <a:gd name="T8" fmla="*/ 23 w 23"/>
                <a:gd name="T9" fmla="*/ 24 h 24"/>
                <a:gd name="T10" fmla="*/ 4 w 23"/>
                <a:gd name="T11" fmla="*/ 19 h 24"/>
                <a:gd name="T12" fmla="*/ 19 w 23"/>
                <a:gd name="T13" fmla="*/ 19 h 24"/>
                <a:gd name="T14" fmla="*/ 19 w 23"/>
                <a:gd name="T15" fmla="*/ 5 h 24"/>
                <a:gd name="T16" fmla="*/ 4 w 23"/>
                <a:gd name="T17" fmla="*/ 5 h 24"/>
                <a:gd name="T18" fmla="*/ 4 w 23"/>
                <a:gd name="T19"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4">
                  <a:moveTo>
                    <a:pt x="23" y="24"/>
                  </a:moveTo>
                  <a:lnTo>
                    <a:pt x="0" y="24"/>
                  </a:lnTo>
                  <a:lnTo>
                    <a:pt x="0" y="0"/>
                  </a:lnTo>
                  <a:lnTo>
                    <a:pt x="23" y="0"/>
                  </a:lnTo>
                  <a:lnTo>
                    <a:pt x="23" y="24"/>
                  </a:lnTo>
                  <a:close/>
                  <a:moveTo>
                    <a:pt x="4" y="19"/>
                  </a:moveTo>
                  <a:lnTo>
                    <a:pt x="19" y="19"/>
                  </a:lnTo>
                  <a:lnTo>
                    <a:pt x="19" y="5"/>
                  </a:lnTo>
                  <a:lnTo>
                    <a:pt x="4" y="5"/>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1" name="Rectangle 1098"/>
            <p:cNvSpPr>
              <a:spLocks noChangeArrowheads="1"/>
            </p:cNvSpPr>
            <p:nvPr/>
          </p:nvSpPr>
          <p:spPr bwMode="auto">
            <a:xfrm>
              <a:off x="2049463" y="957263"/>
              <a:ext cx="30163" cy="301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2" name="Freeform 1099"/>
            <p:cNvSpPr>
              <a:spLocks noEditPoints="1"/>
            </p:cNvSpPr>
            <p:nvPr/>
          </p:nvSpPr>
          <p:spPr bwMode="auto">
            <a:xfrm>
              <a:off x="2046288" y="954088"/>
              <a:ext cx="36513" cy="36513"/>
            </a:xfrm>
            <a:custGeom>
              <a:avLst/>
              <a:gdLst>
                <a:gd name="T0" fmla="*/ 23 w 23"/>
                <a:gd name="T1" fmla="*/ 23 h 23"/>
                <a:gd name="T2" fmla="*/ 0 w 23"/>
                <a:gd name="T3" fmla="*/ 23 h 23"/>
                <a:gd name="T4" fmla="*/ 0 w 23"/>
                <a:gd name="T5" fmla="*/ 0 h 23"/>
                <a:gd name="T6" fmla="*/ 23 w 23"/>
                <a:gd name="T7" fmla="*/ 0 h 23"/>
                <a:gd name="T8" fmla="*/ 23 w 23"/>
                <a:gd name="T9" fmla="*/ 23 h 23"/>
                <a:gd name="T10" fmla="*/ 4 w 23"/>
                <a:gd name="T11" fmla="*/ 19 h 23"/>
                <a:gd name="T12" fmla="*/ 19 w 23"/>
                <a:gd name="T13" fmla="*/ 19 h 23"/>
                <a:gd name="T14" fmla="*/ 19 w 23"/>
                <a:gd name="T15" fmla="*/ 4 h 23"/>
                <a:gd name="T16" fmla="*/ 4 w 23"/>
                <a:gd name="T17" fmla="*/ 4 h 23"/>
                <a:gd name="T18" fmla="*/ 4 w 23"/>
                <a:gd name="T1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23">
                  <a:moveTo>
                    <a:pt x="23" y="23"/>
                  </a:moveTo>
                  <a:lnTo>
                    <a:pt x="0" y="23"/>
                  </a:lnTo>
                  <a:lnTo>
                    <a:pt x="0" y="0"/>
                  </a:lnTo>
                  <a:lnTo>
                    <a:pt x="23" y="0"/>
                  </a:lnTo>
                  <a:lnTo>
                    <a:pt x="23" y="23"/>
                  </a:lnTo>
                  <a:close/>
                  <a:moveTo>
                    <a:pt x="4" y="19"/>
                  </a:moveTo>
                  <a:lnTo>
                    <a:pt x="19" y="19"/>
                  </a:lnTo>
                  <a:lnTo>
                    <a:pt x="19" y="4"/>
                  </a:lnTo>
                  <a:lnTo>
                    <a:pt x="4" y="4"/>
                  </a:lnTo>
                  <a:lnTo>
                    <a:pt x="4" y="19"/>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43" name="Freeform 1100"/>
            <p:cNvSpPr>
              <a:spLocks/>
            </p:cNvSpPr>
            <p:nvPr/>
          </p:nvSpPr>
          <p:spPr bwMode="auto">
            <a:xfrm>
              <a:off x="2063751" y="971550"/>
              <a:ext cx="128588" cy="128588"/>
            </a:xfrm>
            <a:custGeom>
              <a:avLst/>
              <a:gdLst>
                <a:gd name="T0" fmla="*/ 81 w 81"/>
                <a:gd name="T1" fmla="*/ 31 h 81"/>
                <a:gd name="T2" fmla="*/ 0 w 81"/>
                <a:gd name="T3" fmla="*/ 0 h 81"/>
                <a:gd name="T4" fmla="*/ 31 w 81"/>
                <a:gd name="T5" fmla="*/ 81 h 81"/>
                <a:gd name="T6" fmla="*/ 51 w 81"/>
                <a:gd name="T7" fmla="*/ 56 h 81"/>
                <a:gd name="T8" fmla="*/ 69 w 81"/>
                <a:gd name="T9" fmla="*/ 74 h 81"/>
                <a:gd name="T10" fmla="*/ 75 w 81"/>
                <a:gd name="T11" fmla="*/ 68 h 81"/>
                <a:gd name="T12" fmla="*/ 56 w 81"/>
                <a:gd name="T13" fmla="*/ 50 h 81"/>
                <a:gd name="T14" fmla="*/ 81 w 81"/>
                <a:gd name="T15" fmla="*/ 3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1">
                  <a:moveTo>
                    <a:pt x="81" y="31"/>
                  </a:moveTo>
                  <a:lnTo>
                    <a:pt x="0" y="0"/>
                  </a:lnTo>
                  <a:lnTo>
                    <a:pt x="31" y="81"/>
                  </a:lnTo>
                  <a:lnTo>
                    <a:pt x="51" y="56"/>
                  </a:lnTo>
                  <a:lnTo>
                    <a:pt x="69" y="74"/>
                  </a:lnTo>
                  <a:lnTo>
                    <a:pt x="75" y="68"/>
                  </a:lnTo>
                  <a:lnTo>
                    <a:pt x="56" y="50"/>
                  </a:lnTo>
                  <a:lnTo>
                    <a:pt x="81" y="31"/>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044" name="Group 1043"/>
          <p:cNvGrpSpPr/>
          <p:nvPr/>
        </p:nvGrpSpPr>
        <p:grpSpPr>
          <a:xfrm>
            <a:off x="1528325" y="2570017"/>
            <a:ext cx="627663" cy="551747"/>
            <a:chOff x="358775" y="1698626"/>
            <a:chExt cx="735013" cy="646113"/>
          </a:xfrm>
        </p:grpSpPr>
        <p:sp>
          <p:nvSpPr>
            <p:cNvPr id="1045" name="Freeform 652"/>
            <p:cNvSpPr>
              <a:spLocks/>
            </p:cNvSpPr>
            <p:nvPr/>
          </p:nvSpPr>
          <p:spPr bwMode="auto">
            <a:xfrm>
              <a:off x="358775" y="1809751"/>
              <a:ext cx="655638" cy="466725"/>
            </a:xfrm>
            <a:custGeom>
              <a:avLst/>
              <a:gdLst>
                <a:gd name="T0" fmla="*/ 612 w 612"/>
                <a:gd name="T1" fmla="*/ 43 h 435"/>
                <a:gd name="T2" fmla="*/ 612 w 612"/>
                <a:gd name="T3" fmla="*/ 392 h 435"/>
                <a:gd name="T4" fmla="*/ 569 w 612"/>
                <a:gd name="T5" fmla="*/ 435 h 435"/>
                <a:gd name="T6" fmla="*/ 43 w 612"/>
                <a:gd name="T7" fmla="*/ 435 h 435"/>
                <a:gd name="T8" fmla="*/ 0 w 612"/>
                <a:gd name="T9" fmla="*/ 392 h 435"/>
                <a:gd name="T10" fmla="*/ 0 w 612"/>
                <a:gd name="T11" fmla="*/ 43 h 435"/>
                <a:gd name="T12" fmla="*/ 43 w 612"/>
                <a:gd name="T13" fmla="*/ 0 h 435"/>
                <a:gd name="T14" fmla="*/ 569 w 612"/>
                <a:gd name="T15" fmla="*/ 0 h 435"/>
                <a:gd name="T16" fmla="*/ 612 w 612"/>
                <a:gd name="T17" fmla="*/ 4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2" h="435">
                  <a:moveTo>
                    <a:pt x="612" y="43"/>
                  </a:moveTo>
                  <a:cubicBezTo>
                    <a:pt x="612" y="392"/>
                    <a:pt x="612" y="392"/>
                    <a:pt x="612" y="392"/>
                  </a:cubicBezTo>
                  <a:cubicBezTo>
                    <a:pt x="612" y="416"/>
                    <a:pt x="592" y="435"/>
                    <a:pt x="569" y="435"/>
                  </a:cubicBezTo>
                  <a:cubicBezTo>
                    <a:pt x="43" y="435"/>
                    <a:pt x="43" y="435"/>
                    <a:pt x="43" y="435"/>
                  </a:cubicBezTo>
                  <a:cubicBezTo>
                    <a:pt x="19" y="435"/>
                    <a:pt x="0" y="416"/>
                    <a:pt x="0" y="392"/>
                  </a:cubicBezTo>
                  <a:cubicBezTo>
                    <a:pt x="0" y="43"/>
                    <a:pt x="0" y="43"/>
                    <a:pt x="0" y="43"/>
                  </a:cubicBezTo>
                  <a:cubicBezTo>
                    <a:pt x="0" y="19"/>
                    <a:pt x="19" y="0"/>
                    <a:pt x="43" y="0"/>
                  </a:cubicBezTo>
                  <a:cubicBezTo>
                    <a:pt x="569" y="0"/>
                    <a:pt x="569" y="0"/>
                    <a:pt x="569" y="0"/>
                  </a:cubicBezTo>
                  <a:cubicBezTo>
                    <a:pt x="592" y="0"/>
                    <a:pt x="612" y="19"/>
                    <a:pt x="612" y="43"/>
                  </a:cubicBezTo>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6" name="Rectangle 653"/>
            <p:cNvSpPr>
              <a:spLocks noChangeArrowheads="1"/>
            </p:cNvSpPr>
            <p:nvPr/>
          </p:nvSpPr>
          <p:spPr bwMode="auto">
            <a:xfrm>
              <a:off x="414338" y="1870076"/>
              <a:ext cx="527050" cy="377825"/>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7" name="Oval 654"/>
            <p:cNvSpPr>
              <a:spLocks noChangeArrowheads="1"/>
            </p:cNvSpPr>
            <p:nvPr/>
          </p:nvSpPr>
          <p:spPr bwMode="auto">
            <a:xfrm>
              <a:off x="376238" y="2039938"/>
              <a:ext cx="7938" cy="79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8" name="Rectangle 655"/>
            <p:cNvSpPr>
              <a:spLocks noChangeArrowheads="1"/>
            </p:cNvSpPr>
            <p:nvPr/>
          </p:nvSpPr>
          <p:spPr bwMode="auto">
            <a:xfrm>
              <a:off x="974725" y="2028826"/>
              <a:ext cx="22225" cy="22225"/>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49" name="Freeform 656"/>
            <p:cNvSpPr>
              <a:spLocks/>
            </p:cNvSpPr>
            <p:nvPr/>
          </p:nvSpPr>
          <p:spPr bwMode="auto">
            <a:xfrm>
              <a:off x="569913" y="1997076"/>
              <a:ext cx="158750" cy="160338"/>
            </a:xfrm>
            <a:custGeom>
              <a:avLst/>
              <a:gdLst>
                <a:gd name="T0" fmla="*/ 149 w 149"/>
                <a:gd name="T1" fmla="*/ 75 h 149"/>
                <a:gd name="T2" fmla="*/ 149 w 149"/>
                <a:gd name="T3" fmla="*/ 149 h 149"/>
                <a:gd name="T4" fmla="*/ 74 w 149"/>
                <a:gd name="T5" fmla="*/ 149 h 149"/>
                <a:gd name="T6" fmla="*/ 0 w 149"/>
                <a:gd name="T7" fmla="*/ 75 h 149"/>
                <a:gd name="T8" fmla="*/ 74 w 149"/>
                <a:gd name="T9" fmla="*/ 0 h 149"/>
                <a:gd name="T10" fmla="*/ 149 w 149"/>
                <a:gd name="T11" fmla="*/ 75 h 149"/>
              </a:gdLst>
              <a:ahLst/>
              <a:cxnLst>
                <a:cxn ang="0">
                  <a:pos x="T0" y="T1"/>
                </a:cxn>
                <a:cxn ang="0">
                  <a:pos x="T2" y="T3"/>
                </a:cxn>
                <a:cxn ang="0">
                  <a:pos x="T4" y="T5"/>
                </a:cxn>
                <a:cxn ang="0">
                  <a:pos x="T6" y="T7"/>
                </a:cxn>
                <a:cxn ang="0">
                  <a:pos x="T8" y="T9"/>
                </a:cxn>
                <a:cxn ang="0">
                  <a:pos x="T10" y="T11"/>
                </a:cxn>
              </a:cxnLst>
              <a:rect l="0" t="0" r="r" b="b"/>
              <a:pathLst>
                <a:path w="149" h="149">
                  <a:moveTo>
                    <a:pt x="149" y="75"/>
                  </a:moveTo>
                  <a:cubicBezTo>
                    <a:pt x="149" y="96"/>
                    <a:pt x="149" y="149"/>
                    <a:pt x="149" y="149"/>
                  </a:cubicBezTo>
                  <a:cubicBezTo>
                    <a:pt x="149" y="149"/>
                    <a:pt x="94" y="149"/>
                    <a:pt x="74" y="149"/>
                  </a:cubicBezTo>
                  <a:cubicBezTo>
                    <a:pt x="33" y="149"/>
                    <a:pt x="0" y="116"/>
                    <a:pt x="0" y="75"/>
                  </a:cubicBezTo>
                  <a:cubicBezTo>
                    <a:pt x="0" y="34"/>
                    <a:pt x="33" y="0"/>
                    <a:pt x="74" y="0"/>
                  </a:cubicBezTo>
                  <a:cubicBezTo>
                    <a:pt x="115" y="0"/>
                    <a:pt x="149" y="34"/>
                    <a:pt x="149" y="75"/>
                  </a:cubicBez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0" name="Freeform 657"/>
            <p:cNvSpPr>
              <a:spLocks/>
            </p:cNvSpPr>
            <p:nvPr/>
          </p:nvSpPr>
          <p:spPr bwMode="auto">
            <a:xfrm>
              <a:off x="538163" y="1978026"/>
              <a:ext cx="111125" cy="98425"/>
            </a:xfrm>
            <a:custGeom>
              <a:avLst/>
              <a:gdLst>
                <a:gd name="T0" fmla="*/ 0 w 70"/>
                <a:gd name="T1" fmla="*/ 62 h 62"/>
                <a:gd name="T2" fmla="*/ 35 w 70"/>
                <a:gd name="T3" fmla="*/ 0 h 62"/>
                <a:gd name="T4" fmla="*/ 70 w 70"/>
                <a:gd name="T5" fmla="*/ 62 h 62"/>
                <a:gd name="T6" fmla="*/ 0 w 70"/>
                <a:gd name="T7" fmla="*/ 62 h 62"/>
              </a:gdLst>
              <a:ahLst/>
              <a:cxnLst>
                <a:cxn ang="0">
                  <a:pos x="T0" y="T1"/>
                </a:cxn>
                <a:cxn ang="0">
                  <a:pos x="T2" y="T3"/>
                </a:cxn>
                <a:cxn ang="0">
                  <a:pos x="T4" y="T5"/>
                </a:cxn>
                <a:cxn ang="0">
                  <a:pos x="T6" y="T7"/>
                </a:cxn>
              </a:cxnLst>
              <a:rect l="0" t="0" r="r" b="b"/>
              <a:pathLst>
                <a:path w="70" h="62">
                  <a:moveTo>
                    <a:pt x="0" y="62"/>
                  </a:moveTo>
                  <a:lnTo>
                    <a:pt x="35" y="0"/>
                  </a:lnTo>
                  <a:lnTo>
                    <a:pt x="70" y="62"/>
                  </a:lnTo>
                  <a:lnTo>
                    <a:pt x="0" y="62"/>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1" name="Freeform 658"/>
            <p:cNvSpPr>
              <a:spLocks/>
            </p:cNvSpPr>
            <p:nvPr/>
          </p:nvSpPr>
          <p:spPr bwMode="auto">
            <a:xfrm>
              <a:off x="860425" y="1836738"/>
              <a:ext cx="95250" cy="411163"/>
            </a:xfrm>
            <a:custGeom>
              <a:avLst/>
              <a:gdLst>
                <a:gd name="T0" fmla="*/ 0 w 60"/>
                <a:gd name="T1" fmla="*/ 259 h 259"/>
                <a:gd name="T2" fmla="*/ 1 w 60"/>
                <a:gd name="T3" fmla="*/ 0 h 259"/>
                <a:gd name="T4" fmla="*/ 60 w 60"/>
                <a:gd name="T5" fmla="*/ 0 h 259"/>
                <a:gd name="T6" fmla="*/ 59 w 60"/>
                <a:gd name="T7" fmla="*/ 259 h 259"/>
                <a:gd name="T8" fmla="*/ 0 w 60"/>
                <a:gd name="T9" fmla="*/ 259 h 259"/>
              </a:gdLst>
              <a:ahLst/>
              <a:cxnLst>
                <a:cxn ang="0">
                  <a:pos x="T0" y="T1"/>
                </a:cxn>
                <a:cxn ang="0">
                  <a:pos x="T2" y="T3"/>
                </a:cxn>
                <a:cxn ang="0">
                  <a:pos x="T4" y="T5"/>
                </a:cxn>
                <a:cxn ang="0">
                  <a:pos x="T6" y="T7"/>
                </a:cxn>
                <a:cxn ang="0">
                  <a:pos x="T8" y="T9"/>
                </a:cxn>
              </a:cxnLst>
              <a:rect l="0" t="0" r="r" b="b"/>
              <a:pathLst>
                <a:path w="60" h="259">
                  <a:moveTo>
                    <a:pt x="0" y="259"/>
                  </a:moveTo>
                  <a:lnTo>
                    <a:pt x="1" y="0"/>
                  </a:lnTo>
                  <a:lnTo>
                    <a:pt x="60" y="0"/>
                  </a:lnTo>
                  <a:lnTo>
                    <a:pt x="59" y="259"/>
                  </a:lnTo>
                  <a:lnTo>
                    <a:pt x="0" y="259"/>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2" name="Rectangle 659"/>
            <p:cNvSpPr>
              <a:spLocks noChangeArrowheads="1"/>
            </p:cNvSpPr>
            <p:nvPr/>
          </p:nvSpPr>
          <p:spPr bwMode="auto">
            <a:xfrm>
              <a:off x="890588" y="1866901"/>
              <a:ext cx="36513" cy="36513"/>
            </a:xfrm>
            <a:prstGeom prst="rect">
              <a:avLst/>
            </a:prstGeom>
            <a:solidFill>
              <a:srgbClr val="F7987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3" name="Rectangle 660"/>
            <p:cNvSpPr>
              <a:spLocks noChangeArrowheads="1"/>
            </p:cNvSpPr>
            <p:nvPr/>
          </p:nvSpPr>
          <p:spPr bwMode="auto">
            <a:xfrm>
              <a:off x="890588" y="1944688"/>
              <a:ext cx="36513" cy="36513"/>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4" name="Rectangle 661"/>
            <p:cNvSpPr>
              <a:spLocks noChangeArrowheads="1"/>
            </p:cNvSpPr>
            <p:nvPr/>
          </p:nvSpPr>
          <p:spPr bwMode="auto">
            <a:xfrm>
              <a:off x="890588" y="2024063"/>
              <a:ext cx="36513" cy="36513"/>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5" name="Rectangle 662"/>
            <p:cNvSpPr>
              <a:spLocks noChangeArrowheads="1"/>
            </p:cNvSpPr>
            <p:nvPr/>
          </p:nvSpPr>
          <p:spPr bwMode="auto">
            <a:xfrm>
              <a:off x="890588" y="2101851"/>
              <a:ext cx="36513" cy="36513"/>
            </a:xfrm>
            <a:prstGeom prst="rect">
              <a:avLst/>
            </a:prstGeom>
            <a:solidFill>
              <a:srgbClr val="F3F6F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6" name="Rectangle 663"/>
            <p:cNvSpPr>
              <a:spLocks noChangeArrowheads="1"/>
            </p:cNvSpPr>
            <p:nvPr/>
          </p:nvSpPr>
          <p:spPr bwMode="auto">
            <a:xfrm>
              <a:off x="890588" y="2179638"/>
              <a:ext cx="36513" cy="36513"/>
            </a:xfrm>
            <a:prstGeom prst="rect">
              <a:avLst/>
            </a:prstGeom>
            <a:solidFill>
              <a:srgbClr val="D2D0D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7" name="Rectangle 664"/>
            <p:cNvSpPr>
              <a:spLocks noChangeArrowheads="1"/>
            </p:cNvSpPr>
            <p:nvPr/>
          </p:nvSpPr>
          <p:spPr bwMode="auto">
            <a:xfrm>
              <a:off x="414338" y="1836738"/>
              <a:ext cx="447675" cy="31750"/>
            </a:xfrm>
            <a:prstGeom prst="rect">
              <a:avLst/>
            </a:prstGeom>
            <a:solidFill>
              <a:srgbClr val="4851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8" name="Rectangle 665"/>
            <p:cNvSpPr>
              <a:spLocks noChangeArrowheads="1"/>
            </p:cNvSpPr>
            <p:nvPr/>
          </p:nvSpPr>
          <p:spPr bwMode="auto">
            <a:xfrm>
              <a:off x="414338" y="1836738"/>
              <a:ext cx="447675" cy="3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59" name="Rectangle 666"/>
            <p:cNvSpPr>
              <a:spLocks noChangeArrowheads="1"/>
            </p:cNvSpPr>
            <p:nvPr/>
          </p:nvSpPr>
          <p:spPr bwMode="auto">
            <a:xfrm>
              <a:off x="4222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0" name="Rectangle 667"/>
            <p:cNvSpPr>
              <a:spLocks noChangeArrowheads="1"/>
            </p:cNvSpPr>
            <p:nvPr/>
          </p:nvSpPr>
          <p:spPr bwMode="auto">
            <a:xfrm>
              <a:off x="4222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1" name="Rectangle 668"/>
            <p:cNvSpPr>
              <a:spLocks noChangeArrowheads="1"/>
            </p:cNvSpPr>
            <p:nvPr/>
          </p:nvSpPr>
          <p:spPr bwMode="auto">
            <a:xfrm>
              <a:off x="4476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2" name="Rectangle 669"/>
            <p:cNvSpPr>
              <a:spLocks noChangeArrowheads="1"/>
            </p:cNvSpPr>
            <p:nvPr/>
          </p:nvSpPr>
          <p:spPr bwMode="auto">
            <a:xfrm>
              <a:off x="4476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3" name="Rectangle 670"/>
            <p:cNvSpPr>
              <a:spLocks noChangeArrowheads="1"/>
            </p:cNvSpPr>
            <p:nvPr/>
          </p:nvSpPr>
          <p:spPr bwMode="auto">
            <a:xfrm>
              <a:off x="4730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4" name="Rectangle 671"/>
            <p:cNvSpPr>
              <a:spLocks noChangeArrowheads="1"/>
            </p:cNvSpPr>
            <p:nvPr/>
          </p:nvSpPr>
          <p:spPr bwMode="auto">
            <a:xfrm>
              <a:off x="4730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5" name="Rectangle 672"/>
            <p:cNvSpPr>
              <a:spLocks noChangeArrowheads="1"/>
            </p:cNvSpPr>
            <p:nvPr/>
          </p:nvSpPr>
          <p:spPr bwMode="auto">
            <a:xfrm>
              <a:off x="4984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6" name="Rectangle 673"/>
            <p:cNvSpPr>
              <a:spLocks noChangeArrowheads="1"/>
            </p:cNvSpPr>
            <p:nvPr/>
          </p:nvSpPr>
          <p:spPr bwMode="auto">
            <a:xfrm>
              <a:off x="4984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7" name="Rectangle 674"/>
            <p:cNvSpPr>
              <a:spLocks noChangeArrowheads="1"/>
            </p:cNvSpPr>
            <p:nvPr/>
          </p:nvSpPr>
          <p:spPr bwMode="auto">
            <a:xfrm>
              <a:off x="523875"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8" name="Rectangle 675"/>
            <p:cNvSpPr>
              <a:spLocks noChangeArrowheads="1"/>
            </p:cNvSpPr>
            <p:nvPr/>
          </p:nvSpPr>
          <p:spPr bwMode="auto">
            <a:xfrm>
              <a:off x="523875"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69" name="Rectangle 676"/>
            <p:cNvSpPr>
              <a:spLocks noChangeArrowheads="1"/>
            </p:cNvSpPr>
            <p:nvPr/>
          </p:nvSpPr>
          <p:spPr bwMode="auto">
            <a:xfrm>
              <a:off x="550863" y="1844676"/>
              <a:ext cx="14288"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0" name="Rectangle 677"/>
            <p:cNvSpPr>
              <a:spLocks noChangeArrowheads="1"/>
            </p:cNvSpPr>
            <p:nvPr/>
          </p:nvSpPr>
          <p:spPr bwMode="auto">
            <a:xfrm>
              <a:off x="550863" y="1844676"/>
              <a:ext cx="14288"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1" name="Rectangle 678"/>
            <p:cNvSpPr>
              <a:spLocks noChangeArrowheads="1"/>
            </p:cNvSpPr>
            <p:nvPr/>
          </p:nvSpPr>
          <p:spPr bwMode="auto">
            <a:xfrm>
              <a:off x="712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2" name="Rectangle 679"/>
            <p:cNvSpPr>
              <a:spLocks noChangeArrowheads="1"/>
            </p:cNvSpPr>
            <p:nvPr/>
          </p:nvSpPr>
          <p:spPr bwMode="auto">
            <a:xfrm>
              <a:off x="712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3" name="Rectangle 680"/>
            <p:cNvSpPr>
              <a:spLocks noChangeArrowheads="1"/>
            </p:cNvSpPr>
            <p:nvPr/>
          </p:nvSpPr>
          <p:spPr bwMode="auto">
            <a:xfrm>
              <a:off x="7381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4" name="Rectangle 681"/>
            <p:cNvSpPr>
              <a:spLocks noChangeArrowheads="1"/>
            </p:cNvSpPr>
            <p:nvPr/>
          </p:nvSpPr>
          <p:spPr bwMode="auto">
            <a:xfrm>
              <a:off x="7381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5" name="Rectangle 682"/>
            <p:cNvSpPr>
              <a:spLocks noChangeArrowheads="1"/>
            </p:cNvSpPr>
            <p:nvPr/>
          </p:nvSpPr>
          <p:spPr bwMode="auto">
            <a:xfrm>
              <a:off x="7635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6" name="Rectangle 683"/>
            <p:cNvSpPr>
              <a:spLocks noChangeArrowheads="1"/>
            </p:cNvSpPr>
            <p:nvPr/>
          </p:nvSpPr>
          <p:spPr bwMode="auto">
            <a:xfrm>
              <a:off x="7635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7" name="Rectangle 684"/>
            <p:cNvSpPr>
              <a:spLocks noChangeArrowheads="1"/>
            </p:cNvSpPr>
            <p:nvPr/>
          </p:nvSpPr>
          <p:spPr bwMode="auto">
            <a:xfrm>
              <a:off x="7889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8" name="Rectangle 685"/>
            <p:cNvSpPr>
              <a:spLocks noChangeArrowheads="1"/>
            </p:cNvSpPr>
            <p:nvPr/>
          </p:nvSpPr>
          <p:spPr bwMode="auto">
            <a:xfrm>
              <a:off x="7889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79" name="Rectangle 686"/>
            <p:cNvSpPr>
              <a:spLocks noChangeArrowheads="1"/>
            </p:cNvSpPr>
            <p:nvPr/>
          </p:nvSpPr>
          <p:spPr bwMode="auto">
            <a:xfrm>
              <a:off x="8143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0" name="Rectangle 687"/>
            <p:cNvSpPr>
              <a:spLocks noChangeArrowheads="1"/>
            </p:cNvSpPr>
            <p:nvPr/>
          </p:nvSpPr>
          <p:spPr bwMode="auto">
            <a:xfrm>
              <a:off x="8143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1" name="Rectangle 688"/>
            <p:cNvSpPr>
              <a:spLocks noChangeArrowheads="1"/>
            </p:cNvSpPr>
            <p:nvPr/>
          </p:nvSpPr>
          <p:spPr bwMode="auto">
            <a:xfrm>
              <a:off x="839788" y="1844676"/>
              <a:ext cx="15875" cy="15875"/>
            </a:xfrm>
            <a:prstGeom prst="rect">
              <a:avLst/>
            </a:prstGeom>
            <a:solidFill>
              <a:srgbClr val="717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2" name="Rectangle 689"/>
            <p:cNvSpPr>
              <a:spLocks noChangeArrowheads="1"/>
            </p:cNvSpPr>
            <p:nvPr/>
          </p:nvSpPr>
          <p:spPr bwMode="auto">
            <a:xfrm>
              <a:off x="839788" y="1844676"/>
              <a:ext cx="15875" cy="15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3" name="Freeform 690"/>
            <p:cNvSpPr>
              <a:spLocks/>
            </p:cNvSpPr>
            <p:nvPr/>
          </p:nvSpPr>
          <p:spPr bwMode="auto">
            <a:xfrm>
              <a:off x="587375" y="1930401"/>
              <a:ext cx="15875" cy="31750"/>
            </a:xfrm>
            <a:custGeom>
              <a:avLst/>
              <a:gdLst>
                <a:gd name="T0" fmla="*/ 8 w 15"/>
                <a:gd name="T1" fmla="*/ 30 h 30"/>
                <a:gd name="T2" fmla="*/ 5 w 15"/>
                <a:gd name="T3" fmla="*/ 29 h 30"/>
                <a:gd name="T4" fmla="*/ 2 w 15"/>
                <a:gd name="T5" fmla="*/ 17 h 30"/>
                <a:gd name="T6" fmla="*/ 8 w 15"/>
                <a:gd name="T7" fmla="*/ 0 h 30"/>
                <a:gd name="T8" fmla="*/ 14 w 15"/>
                <a:gd name="T9" fmla="*/ 17 h 30"/>
                <a:gd name="T10" fmla="*/ 11 w 15"/>
                <a:gd name="T11" fmla="*/ 29 h 30"/>
                <a:gd name="T12" fmla="*/ 8 w 15"/>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15" h="30">
                  <a:moveTo>
                    <a:pt x="8" y="30"/>
                  </a:moveTo>
                  <a:cubicBezTo>
                    <a:pt x="7" y="30"/>
                    <a:pt x="6" y="30"/>
                    <a:pt x="5" y="29"/>
                  </a:cubicBezTo>
                  <a:cubicBezTo>
                    <a:pt x="1" y="26"/>
                    <a:pt x="0" y="22"/>
                    <a:pt x="2" y="17"/>
                  </a:cubicBezTo>
                  <a:cubicBezTo>
                    <a:pt x="8" y="0"/>
                    <a:pt x="8" y="0"/>
                    <a:pt x="8" y="0"/>
                  </a:cubicBezTo>
                  <a:cubicBezTo>
                    <a:pt x="14" y="17"/>
                    <a:pt x="14" y="17"/>
                    <a:pt x="14" y="17"/>
                  </a:cubicBezTo>
                  <a:cubicBezTo>
                    <a:pt x="15" y="22"/>
                    <a:pt x="14" y="26"/>
                    <a:pt x="11" y="29"/>
                  </a:cubicBezTo>
                  <a:cubicBezTo>
                    <a:pt x="10" y="30"/>
                    <a:pt x="9" y="30"/>
                    <a:pt x="8" y="30"/>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4" name="Freeform 691"/>
            <p:cNvSpPr>
              <a:spLocks/>
            </p:cNvSpPr>
            <p:nvPr/>
          </p:nvSpPr>
          <p:spPr bwMode="auto">
            <a:xfrm>
              <a:off x="595313" y="1873251"/>
              <a:ext cx="73025" cy="57150"/>
            </a:xfrm>
            <a:custGeom>
              <a:avLst/>
              <a:gdLst>
                <a:gd name="T0" fmla="*/ 37 w 68"/>
                <a:gd name="T1" fmla="*/ 48 h 53"/>
                <a:gd name="T2" fmla="*/ 33 w 68"/>
                <a:gd name="T3" fmla="*/ 49 h 53"/>
                <a:gd name="T4" fmla="*/ 19 w 68"/>
                <a:gd name="T5" fmla="*/ 52 h 53"/>
                <a:gd name="T6" fmla="*/ 0 w 68"/>
                <a:gd name="T7" fmla="*/ 53 h 53"/>
                <a:gd name="T8" fmla="*/ 3 w 68"/>
                <a:gd name="T9" fmla="*/ 51 h 53"/>
                <a:gd name="T10" fmla="*/ 23 w 68"/>
                <a:gd name="T11" fmla="*/ 22 h 53"/>
                <a:gd name="T12" fmla="*/ 55 w 68"/>
                <a:gd name="T13" fmla="*/ 0 h 53"/>
                <a:gd name="T14" fmla="*/ 68 w 68"/>
                <a:gd name="T15" fmla="*/ 14 h 53"/>
                <a:gd name="T16" fmla="*/ 51 w 68"/>
                <a:gd name="T17" fmla="*/ 38 h 53"/>
                <a:gd name="T18" fmla="*/ 37 w 68"/>
                <a:gd name="T19" fmla="*/ 4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53">
                  <a:moveTo>
                    <a:pt x="37" y="48"/>
                  </a:moveTo>
                  <a:cubicBezTo>
                    <a:pt x="33" y="49"/>
                    <a:pt x="33" y="49"/>
                    <a:pt x="33" y="49"/>
                  </a:cubicBezTo>
                  <a:cubicBezTo>
                    <a:pt x="29" y="51"/>
                    <a:pt x="24" y="52"/>
                    <a:pt x="19" y="52"/>
                  </a:cubicBezTo>
                  <a:cubicBezTo>
                    <a:pt x="0" y="53"/>
                    <a:pt x="0" y="53"/>
                    <a:pt x="0" y="53"/>
                  </a:cubicBezTo>
                  <a:cubicBezTo>
                    <a:pt x="3" y="51"/>
                    <a:pt x="3" y="51"/>
                    <a:pt x="3" y="51"/>
                  </a:cubicBezTo>
                  <a:cubicBezTo>
                    <a:pt x="12" y="44"/>
                    <a:pt x="19" y="34"/>
                    <a:pt x="23" y="22"/>
                  </a:cubicBezTo>
                  <a:cubicBezTo>
                    <a:pt x="55" y="0"/>
                    <a:pt x="55" y="0"/>
                    <a:pt x="55" y="0"/>
                  </a:cubicBezTo>
                  <a:cubicBezTo>
                    <a:pt x="68" y="14"/>
                    <a:pt x="68" y="14"/>
                    <a:pt x="68" y="14"/>
                  </a:cubicBezTo>
                  <a:cubicBezTo>
                    <a:pt x="51" y="38"/>
                    <a:pt x="51" y="38"/>
                    <a:pt x="51" y="38"/>
                  </a:cubicBezTo>
                  <a:cubicBezTo>
                    <a:pt x="48" y="43"/>
                    <a:pt x="43" y="46"/>
                    <a:pt x="37" y="48"/>
                  </a:cubicBez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5" name="Freeform 692"/>
            <p:cNvSpPr>
              <a:spLocks/>
            </p:cNvSpPr>
            <p:nvPr/>
          </p:nvSpPr>
          <p:spPr bwMode="auto">
            <a:xfrm>
              <a:off x="685800" y="1698626"/>
              <a:ext cx="158750" cy="158750"/>
            </a:xfrm>
            <a:custGeom>
              <a:avLst/>
              <a:gdLst>
                <a:gd name="T0" fmla="*/ 17 w 148"/>
                <a:gd name="T1" fmla="*/ 148 h 148"/>
                <a:gd name="T2" fmla="*/ 0 w 148"/>
                <a:gd name="T3" fmla="*/ 131 h 148"/>
                <a:gd name="T4" fmla="*/ 127 w 148"/>
                <a:gd name="T5" fmla="*/ 3 h 148"/>
                <a:gd name="T6" fmla="*/ 140 w 148"/>
                <a:gd name="T7" fmla="*/ 3 h 148"/>
                <a:gd name="T8" fmla="*/ 144 w 148"/>
                <a:gd name="T9" fmla="*/ 8 h 148"/>
                <a:gd name="T10" fmla="*/ 144 w 148"/>
                <a:gd name="T11" fmla="*/ 20 h 148"/>
                <a:gd name="T12" fmla="*/ 17 w 148"/>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8" h="148">
                  <a:moveTo>
                    <a:pt x="17" y="148"/>
                  </a:moveTo>
                  <a:cubicBezTo>
                    <a:pt x="0" y="131"/>
                    <a:pt x="0" y="131"/>
                    <a:pt x="0" y="131"/>
                  </a:cubicBezTo>
                  <a:cubicBezTo>
                    <a:pt x="127" y="3"/>
                    <a:pt x="127" y="3"/>
                    <a:pt x="127" y="3"/>
                  </a:cubicBezTo>
                  <a:cubicBezTo>
                    <a:pt x="131" y="0"/>
                    <a:pt x="136" y="0"/>
                    <a:pt x="140" y="3"/>
                  </a:cubicBezTo>
                  <a:cubicBezTo>
                    <a:pt x="144" y="8"/>
                    <a:pt x="144" y="8"/>
                    <a:pt x="144" y="8"/>
                  </a:cubicBezTo>
                  <a:cubicBezTo>
                    <a:pt x="148" y="11"/>
                    <a:pt x="148" y="17"/>
                    <a:pt x="144" y="20"/>
                  </a:cubicBezTo>
                  <a:lnTo>
                    <a:pt x="17" y="148"/>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6" name="Freeform 693"/>
            <p:cNvSpPr>
              <a:spLocks/>
            </p:cNvSpPr>
            <p:nvPr/>
          </p:nvSpPr>
          <p:spPr bwMode="auto">
            <a:xfrm>
              <a:off x="644525" y="1870076"/>
              <a:ext cx="28575" cy="28575"/>
            </a:xfrm>
            <a:custGeom>
              <a:avLst/>
              <a:gdLst>
                <a:gd name="T0" fmla="*/ 15 w 18"/>
                <a:gd name="T1" fmla="*/ 18 h 18"/>
                <a:gd name="T2" fmla="*/ 0 w 18"/>
                <a:gd name="T3" fmla="*/ 2 h 18"/>
                <a:gd name="T4" fmla="*/ 3 w 18"/>
                <a:gd name="T5" fmla="*/ 0 h 18"/>
                <a:gd name="T6" fmla="*/ 18 w 18"/>
                <a:gd name="T7" fmla="*/ 14 h 18"/>
                <a:gd name="T8" fmla="*/ 15 w 18"/>
                <a:gd name="T9" fmla="*/ 18 h 18"/>
              </a:gdLst>
              <a:ahLst/>
              <a:cxnLst>
                <a:cxn ang="0">
                  <a:pos x="T0" y="T1"/>
                </a:cxn>
                <a:cxn ang="0">
                  <a:pos x="T2" y="T3"/>
                </a:cxn>
                <a:cxn ang="0">
                  <a:pos x="T4" y="T5"/>
                </a:cxn>
                <a:cxn ang="0">
                  <a:pos x="T6" y="T7"/>
                </a:cxn>
                <a:cxn ang="0">
                  <a:pos x="T8" y="T9"/>
                </a:cxn>
              </a:cxnLst>
              <a:rect l="0" t="0" r="r" b="b"/>
              <a:pathLst>
                <a:path w="18" h="18">
                  <a:moveTo>
                    <a:pt x="15" y="18"/>
                  </a:moveTo>
                  <a:lnTo>
                    <a:pt x="0" y="2"/>
                  </a:lnTo>
                  <a:lnTo>
                    <a:pt x="3" y="0"/>
                  </a:lnTo>
                  <a:lnTo>
                    <a:pt x="18" y="14"/>
                  </a:lnTo>
                  <a:lnTo>
                    <a:pt x="15" y="18"/>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7" name="Freeform 694"/>
            <p:cNvSpPr>
              <a:spLocks/>
            </p:cNvSpPr>
            <p:nvPr/>
          </p:nvSpPr>
          <p:spPr bwMode="auto">
            <a:xfrm>
              <a:off x="679450" y="1833563"/>
              <a:ext cx="28575" cy="30163"/>
            </a:xfrm>
            <a:custGeom>
              <a:avLst/>
              <a:gdLst>
                <a:gd name="T0" fmla="*/ 15 w 18"/>
                <a:gd name="T1" fmla="*/ 19 h 19"/>
                <a:gd name="T2" fmla="*/ 0 w 18"/>
                <a:gd name="T3" fmla="*/ 3 h 19"/>
                <a:gd name="T4" fmla="*/ 3 w 18"/>
                <a:gd name="T5" fmla="*/ 0 h 19"/>
                <a:gd name="T6" fmla="*/ 18 w 18"/>
                <a:gd name="T7" fmla="*/ 15 h 19"/>
                <a:gd name="T8" fmla="*/ 15 w 18"/>
                <a:gd name="T9" fmla="*/ 19 h 19"/>
              </a:gdLst>
              <a:ahLst/>
              <a:cxnLst>
                <a:cxn ang="0">
                  <a:pos x="T0" y="T1"/>
                </a:cxn>
                <a:cxn ang="0">
                  <a:pos x="T2" y="T3"/>
                </a:cxn>
                <a:cxn ang="0">
                  <a:pos x="T4" y="T5"/>
                </a:cxn>
                <a:cxn ang="0">
                  <a:pos x="T6" y="T7"/>
                </a:cxn>
                <a:cxn ang="0">
                  <a:pos x="T8" y="T9"/>
                </a:cxn>
              </a:cxnLst>
              <a:rect l="0" t="0" r="r" b="b"/>
              <a:pathLst>
                <a:path w="18" h="19">
                  <a:moveTo>
                    <a:pt x="15" y="19"/>
                  </a:moveTo>
                  <a:lnTo>
                    <a:pt x="0" y="3"/>
                  </a:lnTo>
                  <a:lnTo>
                    <a:pt x="3" y="0"/>
                  </a:lnTo>
                  <a:lnTo>
                    <a:pt x="18" y="15"/>
                  </a:lnTo>
                  <a:lnTo>
                    <a:pt x="15" y="19"/>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8" name="Freeform 695"/>
            <p:cNvSpPr>
              <a:spLocks/>
            </p:cNvSpPr>
            <p:nvPr/>
          </p:nvSpPr>
          <p:spPr bwMode="auto">
            <a:xfrm>
              <a:off x="650875" y="1839913"/>
              <a:ext cx="52388" cy="52388"/>
            </a:xfrm>
            <a:custGeom>
              <a:avLst/>
              <a:gdLst>
                <a:gd name="T0" fmla="*/ 12 w 33"/>
                <a:gd name="T1" fmla="*/ 33 h 33"/>
                <a:gd name="T2" fmla="*/ 0 w 33"/>
                <a:gd name="T3" fmla="*/ 21 h 33"/>
                <a:gd name="T4" fmla="*/ 22 w 33"/>
                <a:gd name="T5" fmla="*/ 0 h 33"/>
                <a:gd name="T6" fmla="*/ 33 w 33"/>
                <a:gd name="T7" fmla="*/ 11 h 33"/>
                <a:gd name="T8" fmla="*/ 12 w 33"/>
                <a:gd name="T9" fmla="*/ 33 h 33"/>
              </a:gdLst>
              <a:ahLst/>
              <a:cxnLst>
                <a:cxn ang="0">
                  <a:pos x="T0" y="T1"/>
                </a:cxn>
                <a:cxn ang="0">
                  <a:pos x="T2" y="T3"/>
                </a:cxn>
                <a:cxn ang="0">
                  <a:pos x="T4" y="T5"/>
                </a:cxn>
                <a:cxn ang="0">
                  <a:pos x="T6" y="T7"/>
                </a:cxn>
                <a:cxn ang="0">
                  <a:pos x="T8" y="T9"/>
                </a:cxn>
              </a:cxnLst>
              <a:rect l="0" t="0" r="r" b="b"/>
              <a:pathLst>
                <a:path w="33" h="33">
                  <a:moveTo>
                    <a:pt x="12" y="33"/>
                  </a:moveTo>
                  <a:lnTo>
                    <a:pt x="0" y="21"/>
                  </a:lnTo>
                  <a:lnTo>
                    <a:pt x="22" y="0"/>
                  </a:lnTo>
                  <a:lnTo>
                    <a:pt x="33" y="11"/>
                  </a:lnTo>
                  <a:lnTo>
                    <a:pt x="12" y="33"/>
                  </a:lnTo>
                  <a:close/>
                </a:path>
              </a:pathLst>
            </a:custGeom>
            <a:solidFill>
              <a:srgbClr val="BDB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89" name="Freeform 696"/>
            <p:cNvSpPr>
              <a:spLocks/>
            </p:cNvSpPr>
            <p:nvPr/>
          </p:nvSpPr>
          <p:spPr bwMode="auto">
            <a:xfrm>
              <a:off x="1055688" y="2312988"/>
              <a:ext cx="38100" cy="31750"/>
            </a:xfrm>
            <a:custGeom>
              <a:avLst/>
              <a:gdLst>
                <a:gd name="T0" fmla="*/ 21 w 36"/>
                <a:gd name="T1" fmla="*/ 0 h 30"/>
                <a:gd name="T2" fmla="*/ 36 w 36"/>
                <a:gd name="T3" fmla="*/ 15 h 30"/>
                <a:gd name="T4" fmla="*/ 21 w 36"/>
                <a:gd name="T5" fmla="*/ 30 h 30"/>
                <a:gd name="T6" fmla="*/ 0 w 36"/>
                <a:gd name="T7" fmla="*/ 30 h 30"/>
                <a:gd name="T8" fmla="*/ 0 w 36"/>
                <a:gd name="T9" fmla="*/ 0 h 30"/>
                <a:gd name="T10" fmla="*/ 21 w 36"/>
                <a:gd name="T11" fmla="*/ 0 h 30"/>
              </a:gdLst>
              <a:ahLst/>
              <a:cxnLst>
                <a:cxn ang="0">
                  <a:pos x="T0" y="T1"/>
                </a:cxn>
                <a:cxn ang="0">
                  <a:pos x="T2" y="T3"/>
                </a:cxn>
                <a:cxn ang="0">
                  <a:pos x="T4" y="T5"/>
                </a:cxn>
                <a:cxn ang="0">
                  <a:pos x="T6" y="T7"/>
                </a:cxn>
                <a:cxn ang="0">
                  <a:pos x="T8" y="T9"/>
                </a:cxn>
                <a:cxn ang="0">
                  <a:pos x="T10" y="T11"/>
                </a:cxn>
              </a:cxnLst>
              <a:rect l="0" t="0" r="r" b="b"/>
              <a:pathLst>
                <a:path w="36" h="30">
                  <a:moveTo>
                    <a:pt x="21" y="0"/>
                  </a:moveTo>
                  <a:cubicBezTo>
                    <a:pt x="29" y="0"/>
                    <a:pt x="36" y="7"/>
                    <a:pt x="36" y="15"/>
                  </a:cubicBezTo>
                  <a:cubicBezTo>
                    <a:pt x="36" y="23"/>
                    <a:pt x="29" y="30"/>
                    <a:pt x="21" y="30"/>
                  </a:cubicBezTo>
                  <a:cubicBezTo>
                    <a:pt x="0" y="30"/>
                    <a:pt x="0" y="30"/>
                    <a:pt x="0" y="30"/>
                  </a:cubicBezTo>
                  <a:cubicBezTo>
                    <a:pt x="0" y="0"/>
                    <a:pt x="0" y="0"/>
                    <a:pt x="0" y="0"/>
                  </a:cubicBezTo>
                  <a:cubicBezTo>
                    <a:pt x="21" y="0"/>
                    <a:pt x="21" y="0"/>
                    <a:pt x="21" y="0"/>
                  </a:cubicBezTo>
                </a:path>
              </a:pathLst>
            </a:custGeom>
            <a:solidFill>
              <a:srgbClr val="F798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0" name="Freeform 697"/>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close/>
                </a:path>
              </a:pathLst>
            </a:custGeom>
            <a:solidFill>
              <a:srgbClr val="FEF5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1" name="Freeform 698"/>
            <p:cNvSpPr>
              <a:spLocks/>
            </p:cNvSpPr>
            <p:nvPr/>
          </p:nvSpPr>
          <p:spPr bwMode="auto">
            <a:xfrm>
              <a:off x="447675" y="2314576"/>
              <a:ext cx="601663" cy="30163"/>
            </a:xfrm>
            <a:custGeom>
              <a:avLst/>
              <a:gdLst>
                <a:gd name="T0" fmla="*/ 26 w 379"/>
                <a:gd name="T1" fmla="*/ 19 h 19"/>
                <a:gd name="T2" fmla="*/ 0 w 379"/>
                <a:gd name="T3" fmla="*/ 9 h 19"/>
                <a:gd name="T4" fmla="*/ 26 w 379"/>
                <a:gd name="T5" fmla="*/ 0 h 19"/>
                <a:gd name="T6" fmla="*/ 379 w 379"/>
                <a:gd name="T7" fmla="*/ 9 h 19"/>
                <a:gd name="T8" fmla="*/ 26 w 379"/>
                <a:gd name="T9" fmla="*/ 19 h 19"/>
              </a:gdLst>
              <a:ahLst/>
              <a:cxnLst>
                <a:cxn ang="0">
                  <a:pos x="T0" y="T1"/>
                </a:cxn>
                <a:cxn ang="0">
                  <a:pos x="T2" y="T3"/>
                </a:cxn>
                <a:cxn ang="0">
                  <a:pos x="T4" y="T5"/>
                </a:cxn>
                <a:cxn ang="0">
                  <a:pos x="T6" y="T7"/>
                </a:cxn>
                <a:cxn ang="0">
                  <a:pos x="T8" y="T9"/>
                </a:cxn>
              </a:cxnLst>
              <a:rect l="0" t="0" r="r" b="b"/>
              <a:pathLst>
                <a:path w="379" h="19">
                  <a:moveTo>
                    <a:pt x="26" y="19"/>
                  </a:moveTo>
                  <a:lnTo>
                    <a:pt x="0" y="9"/>
                  </a:lnTo>
                  <a:lnTo>
                    <a:pt x="26" y="0"/>
                  </a:lnTo>
                  <a:lnTo>
                    <a:pt x="379" y="9"/>
                  </a:lnTo>
                  <a:lnTo>
                    <a:pt x="26"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2" name="Freeform 699"/>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close/>
                </a:path>
              </a:pathLst>
            </a:custGeom>
            <a:solidFill>
              <a:srgbClr val="E5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3" name="Freeform 700"/>
            <p:cNvSpPr>
              <a:spLocks/>
            </p:cNvSpPr>
            <p:nvPr/>
          </p:nvSpPr>
          <p:spPr bwMode="auto">
            <a:xfrm>
              <a:off x="447675" y="2328863"/>
              <a:ext cx="52388" cy="15875"/>
            </a:xfrm>
            <a:custGeom>
              <a:avLst/>
              <a:gdLst>
                <a:gd name="T0" fmla="*/ 26 w 33"/>
                <a:gd name="T1" fmla="*/ 10 h 10"/>
                <a:gd name="T2" fmla="*/ 0 w 33"/>
                <a:gd name="T3" fmla="*/ 0 h 10"/>
                <a:gd name="T4" fmla="*/ 26 w 33"/>
                <a:gd name="T5" fmla="*/ 5 h 10"/>
                <a:gd name="T6" fmla="*/ 33 w 33"/>
                <a:gd name="T7" fmla="*/ 8 h 10"/>
                <a:gd name="T8" fmla="*/ 26 w 33"/>
                <a:gd name="T9" fmla="*/ 10 h 10"/>
              </a:gdLst>
              <a:ahLst/>
              <a:cxnLst>
                <a:cxn ang="0">
                  <a:pos x="T0" y="T1"/>
                </a:cxn>
                <a:cxn ang="0">
                  <a:pos x="T2" y="T3"/>
                </a:cxn>
                <a:cxn ang="0">
                  <a:pos x="T4" y="T5"/>
                </a:cxn>
                <a:cxn ang="0">
                  <a:pos x="T6" y="T7"/>
                </a:cxn>
                <a:cxn ang="0">
                  <a:pos x="T8" y="T9"/>
                </a:cxn>
              </a:cxnLst>
              <a:rect l="0" t="0" r="r" b="b"/>
              <a:pathLst>
                <a:path w="33" h="10">
                  <a:moveTo>
                    <a:pt x="26" y="10"/>
                  </a:moveTo>
                  <a:lnTo>
                    <a:pt x="0" y="0"/>
                  </a:lnTo>
                  <a:lnTo>
                    <a:pt x="26" y="5"/>
                  </a:lnTo>
                  <a:lnTo>
                    <a:pt x="33" y="8"/>
                  </a:lnTo>
                  <a:lnTo>
                    <a:pt x="26"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4" name="Freeform 701"/>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5" name="Freeform 702"/>
            <p:cNvSpPr>
              <a:spLocks/>
            </p:cNvSpPr>
            <p:nvPr/>
          </p:nvSpPr>
          <p:spPr bwMode="auto">
            <a:xfrm>
              <a:off x="490538" y="2312988"/>
              <a:ext cx="569913" cy="31750"/>
            </a:xfrm>
            <a:custGeom>
              <a:avLst/>
              <a:gdLst>
                <a:gd name="T0" fmla="*/ 0 w 359"/>
                <a:gd name="T1" fmla="*/ 20 h 20"/>
                <a:gd name="T2" fmla="*/ 7 w 359"/>
                <a:gd name="T3" fmla="*/ 10 h 20"/>
                <a:gd name="T4" fmla="*/ 0 w 359"/>
                <a:gd name="T5" fmla="*/ 0 h 20"/>
                <a:gd name="T6" fmla="*/ 359 w 359"/>
                <a:gd name="T7" fmla="*/ 0 h 20"/>
                <a:gd name="T8" fmla="*/ 359 w 359"/>
                <a:gd name="T9" fmla="*/ 20 h 20"/>
                <a:gd name="T10" fmla="*/ 0 w 359"/>
                <a:gd name="T11" fmla="*/ 20 h 20"/>
              </a:gdLst>
              <a:ahLst/>
              <a:cxnLst>
                <a:cxn ang="0">
                  <a:pos x="T0" y="T1"/>
                </a:cxn>
                <a:cxn ang="0">
                  <a:pos x="T2" y="T3"/>
                </a:cxn>
                <a:cxn ang="0">
                  <a:pos x="T4" y="T5"/>
                </a:cxn>
                <a:cxn ang="0">
                  <a:pos x="T6" y="T7"/>
                </a:cxn>
                <a:cxn ang="0">
                  <a:pos x="T8" y="T9"/>
                </a:cxn>
                <a:cxn ang="0">
                  <a:pos x="T10" y="T11"/>
                </a:cxn>
              </a:cxnLst>
              <a:rect l="0" t="0" r="r" b="b"/>
              <a:pathLst>
                <a:path w="359" h="20">
                  <a:moveTo>
                    <a:pt x="0" y="20"/>
                  </a:moveTo>
                  <a:lnTo>
                    <a:pt x="7" y="10"/>
                  </a:lnTo>
                  <a:lnTo>
                    <a:pt x="0" y="0"/>
                  </a:lnTo>
                  <a:lnTo>
                    <a:pt x="359" y="0"/>
                  </a:lnTo>
                  <a:lnTo>
                    <a:pt x="359" y="2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6" name="Freeform 703"/>
            <p:cNvSpPr>
              <a:spLocks/>
            </p:cNvSpPr>
            <p:nvPr/>
          </p:nvSpPr>
          <p:spPr bwMode="auto">
            <a:xfrm>
              <a:off x="485775" y="2322513"/>
              <a:ext cx="584200" cy="12700"/>
            </a:xfrm>
            <a:custGeom>
              <a:avLst/>
              <a:gdLst>
                <a:gd name="T0" fmla="*/ 534 w 545"/>
                <a:gd name="T1" fmla="*/ 0 h 12"/>
                <a:gd name="T2" fmla="*/ 521 w 545"/>
                <a:gd name="T3" fmla="*/ 0 h 12"/>
                <a:gd name="T4" fmla="*/ 18 w 545"/>
                <a:gd name="T5" fmla="*/ 0 h 12"/>
                <a:gd name="T6" fmla="*/ 5 w 545"/>
                <a:gd name="T7" fmla="*/ 0 h 12"/>
                <a:gd name="T8" fmla="*/ 0 w 545"/>
                <a:gd name="T9" fmla="*/ 4 h 12"/>
                <a:gd name="T10" fmla="*/ 0 w 545"/>
                <a:gd name="T11" fmla="*/ 8 h 12"/>
                <a:gd name="T12" fmla="*/ 5 w 545"/>
                <a:gd name="T13" fmla="*/ 12 h 12"/>
                <a:gd name="T14" fmla="*/ 517 w 545"/>
                <a:gd name="T15" fmla="*/ 12 h 12"/>
                <a:gd name="T16" fmla="*/ 521 w 545"/>
                <a:gd name="T17" fmla="*/ 12 h 12"/>
                <a:gd name="T18" fmla="*/ 534 w 545"/>
                <a:gd name="T19" fmla="*/ 12 h 12"/>
                <a:gd name="T20" fmla="*/ 545 w 545"/>
                <a:gd name="T21" fmla="*/ 8 h 12"/>
                <a:gd name="T22" fmla="*/ 545 w 545"/>
                <a:gd name="T23" fmla="*/ 4 h 12"/>
                <a:gd name="T24" fmla="*/ 534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34" y="0"/>
                  </a:moveTo>
                  <a:cubicBezTo>
                    <a:pt x="521" y="0"/>
                    <a:pt x="521" y="0"/>
                    <a:pt x="521" y="0"/>
                  </a:cubicBezTo>
                  <a:cubicBezTo>
                    <a:pt x="18" y="0"/>
                    <a:pt x="18" y="0"/>
                    <a:pt x="18" y="0"/>
                  </a:cubicBezTo>
                  <a:cubicBezTo>
                    <a:pt x="5" y="0"/>
                    <a:pt x="5" y="0"/>
                    <a:pt x="5" y="0"/>
                  </a:cubicBez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7" name="Freeform 704"/>
            <p:cNvSpPr>
              <a:spLocks/>
            </p:cNvSpPr>
            <p:nvPr/>
          </p:nvSpPr>
          <p:spPr bwMode="auto">
            <a:xfrm>
              <a:off x="485775" y="2335213"/>
              <a:ext cx="584200" cy="9525"/>
            </a:xfrm>
            <a:custGeom>
              <a:avLst/>
              <a:gdLst>
                <a:gd name="T0" fmla="*/ 534 w 545"/>
                <a:gd name="T1" fmla="*/ 0 h 9"/>
                <a:gd name="T2" fmla="*/ 521 w 545"/>
                <a:gd name="T3" fmla="*/ 0 h 9"/>
                <a:gd name="T4" fmla="*/ 517 w 545"/>
                <a:gd name="T5" fmla="*/ 0 h 9"/>
                <a:gd name="T6" fmla="*/ 5 w 545"/>
                <a:gd name="T7" fmla="*/ 0 h 9"/>
                <a:gd name="T8" fmla="*/ 0 w 545"/>
                <a:gd name="T9" fmla="*/ 5 h 9"/>
                <a:gd name="T10" fmla="*/ 0 w 545"/>
                <a:gd name="T11" fmla="*/ 5 h 9"/>
                <a:gd name="T12" fmla="*/ 5 w 545"/>
                <a:gd name="T13" fmla="*/ 9 h 9"/>
                <a:gd name="T14" fmla="*/ 517 w 545"/>
                <a:gd name="T15" fmla="*/ 9 h 9"/>
                <a:gd name="T16" fmla="*/ 521 w 545"/>
                <a:gd name="T17" fmla="*/ 9 h 9"/>
                <a:gd name="T18" fmla="*/ 534 w 545"/>
                <a:gd name="T19" fmla="*/ 9 h 9"/>
                <a:gd name="T20" fmla="*/ 545 w 545"/>
                <a:gd name="T21" fmla="*/ 5 h 9"/>
                <a:gd name="T22" fmla="*/ 545 w 545"/>
                <a:gd name="T23" fmla="*/ 5 h 9"/>
                <a:gd name="T24" fmla="*/ 534 w 545"/>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9">
                  <a:moveTo>
                    <a:pt x="534" y="0"/>
                  </a:moveTo>
                  <a:cubicBezTo>
                    <a:pt x="521" y="0"/>
                    <a:pt x="521" y="0"/>
                    <a:pt x="521" y="0"/>
                  </a:cubicBezTo>
                  <a:cubicBezTo>
                    <a:pt x="517" y="0"/>
                    <a:pt x="517" y="0"/>
                    <a:pt x="517" y="0"/>
                  </a:cubicBezTo>
                  <a:cubicBezTo>
                    <a:pt x="5" y="0"/>
                    <a:pt x="5" y="0"/>
                    <a:pt x="5" y="0"/>
                  </a:cubicBezTo>
                  <a:cubicBezTo>
                    <a:pt x="2" y="0"/>
                    <a:pt x="0" y="2"/>
                    <a:pt x="0" y="5"/>
                  </a:cubicBezTo>
                  <a:cubicBezTo>
                    <a:pt x="0" y="5"/>
                    <a:pt x="0" y="5"/>
                    <a:pt x="0" y="5"/>
                  </a:cubicBezTo>
                  <a:cubicBezTo>
                    <a:pt x="0" y="7"/>
                    <a:pt x="2" y="9"/>
                    <a:pt x="5" y="9"/>
                  </a:cubicBezTo>
                  <a:cubicBezTo>
                    <a:pt x="517" y="9"/>
                    <a:pt x="517" y="9"/>
                    <a:pt x="517" y="9"/>
                  </a:cubicBezTo>
                  <a:cubicBezTo>
                    <a:pt x="521" y="9"/>
                    <a:pt x="521" y="9"/>
                    <a:pt x="521" y="9"/>
                  </a:cubicBezTo>
                  <a:cubicBezTo>
                    <a:pt x="534" y="9"/>
                    <a:pt x="534" y="9"/>
                    <a:pt x="534" y="9"/>
                  </a:cubicBezTo>
                  <a:cubicBezTo>
                    <a:pt x="537" y="9"/>
                    <a:pt x="545" y="7"/>
                    <a:pt x="545" y="5"/>
                  </a:cubicBezTo>
                  <a:cubicBezTo>
                    <a:pt x="545" y="5"/>
                    <a:pt x="545" y="5"/>
                    <a:pt x="545" y="5"/>
                  </a:cubicBezTo>
                  <a:cubicBezTo>
                    <a:pt x="545" y="2"/>
                    <a:pt x="537" y="0"/>
                    <a:pt x="534" y="0"/>
                  </a:cubicBezTo>
                </a:path>
              </a:pathLst>
            </a:custGeom>
            <a:solidFill>
              <a:srgbClr val="FBB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8" name="Freeform 705"/>
            <p:cNvSpPr>
              <a:spLocks/>
            </p:cNvSpPr>
            <p:nvPr/>
          </p:nvSpPr>
          <p:spPr bwMode="auto">
            <a:xfrm>
              <a:off x="485775" y="2312988"/>
              <a:ext cx="584200" cy="9525"/>
            </a:xfrm>
            <a:custGeom>
              <a:avLst/>
              <a:gdLst>
                <a:gd name="T0" fmla="*/ 534 w 545"/>
                <a:gd name="T1" fmla="*/ 0 h 9"/>
                <a:gd name="T2" fmla="*/ 5 w 545"/>
                <a:gd name="T3" fmla="*/ 0 h 9"/>
                <a:gd name="T4" fmla="*/ 0 w 545"/>
                <a:gd name="T5" fmla="*/ 4 h 9"/>
                <a:gd name="T6" fmla="*/ 0 w 545"/>
                <a:gd name="T7" fmla="*/ 5 h 9"/>
                <a:gd name="T8" fmla="*/ 5 w 545"/>
                <a:gd name="T9" fmla="*/ 9 h 9"/>
                <a:gd name="T10" fmla="*/ 534 w 545"/>
                <a:gd name="T11" fmla="*/ 9 h 9"/>
                <a:gd name="T12" fmla="*/ 545 w 545"/>
                <a:gd name="T13" fmla="*/ 5 h 9"/>
                <a:gd name="T14" fmla="*/ 545 w 545"/>
                <a:gd name="T15" fmla="*/ 4 h 9"/>
                <a:gd name="T16" fmla="*/ 534 w 54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5" h="9">
                  <a:moveTo>
                    <a:pt x="534" y="0"/>
                  </a:moveTo>
                  <a:cubicBezTo>
                    <a:pt x="5" y="0"/>
                    <a:pt x="5" y="0"/>
                    <a:pt x="5" y="0"/>
                  </a:cubicBezTo>
                  <a:cubicBezTo>
                    <a:pt x="2" y="0"/>
                    <a:pt x="0" y="2"/>
                    <a:pt x="0" y="4"/>
                  </a:cubicBezTo>
                  <a:cubicBezTo>
                    <a:pt x="0" y="5"/>
                    <a:pt x="0" y="5"/>
                    <a:pt x="0" y="5"/>
                  </a:cubicBezTo>
                  <a:cubicBezTo>
                    <a:pt x="0" y="7"/>
                    <a:pt x="2" y="9"/>
                    <a:pt x="5" y="9"/>
                  </a:cubicBezTo>
                  <a:cubicBezTo>
                    <a:pt x="534" y="9"/>
                    <a:pt x="534" y="9"/>
                    <a:pt x="534" y="9"/>
                  </a:cubicBezTo>
                  <a:cubicBezTo>
                    <a:pt x="537" y="9"/>
                    <a:pt x="545" y="7"/>
                    <a:pt x="545" y="5"/>
                  </a:cubicBezTo>
                  <a:cubicBezTo>
                    <a:pt x="545" y="4"/>
                    <a:pt x="545" y="4"/>
                    <a:pt x="545" y="4"/>
                  </a:cubicBezTo>
                  <a:cubicBezTo>
                    <a:pt x="545" y="2"/>
                    <a:pt x="537" y="0"/>
                    <a:pt x="534" y="0"/>
                  </a:cubicBezTo>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099" name="Freeform 706"/>
            <p:cNvSpPr>
              <a:spLocks/>
            </p:cNvSpPr>
            <p:nvPr/>
          </p:nvSpPr>
          <p:spPr bwMode="auto">
            <a:xfrm>
              <a:off x="444500" y="2322513"/>
              <a:ext cx="23813" cy="14288"/>
            </a:xfrm>
            <a:custGeom>
              <a:avLst/>
              <a:gdLst>
                <a:gd name="T0" fmla="*/ 0 w 15"/>
                <a:gd name="T1" fmla="*/ 4 h 9"/>
                <a:gd name="T2" fmla="*/ 15 w 15"/>
                <a:gd name="T3" fmla="*/ 9 h 9"/>
                <a:gd name="T4" fmla="*/ 15 w 15"/>
                <a:gd name="T5" fmla="*/ 0 h 9"/>
                <a:gd name="T6" fmla="*/ 0 w 15"/>
                <a:gd name="T7" fmla="*/ 4 h 9"/>
              </a:gdLst>
              <a:ahLst/>
              <a:cxnLst>
                <a:cxn ang="0">
                  <a:pos x="T0" y="T1"/>
                </a:cxn>
                <a:cxn ang="0">
                  <a:pos x="T2" y="T3"/>
                </a:cxn>
                <a:cxn ang="0">
                  <a:pos x="T4" y="T5"/>
                </a:cxn>
                <a:cxn ang="0">
                  <a:pos x="T6" y="T7"/>
                </a:cxn>
              </a:cxnLst>
              <a:rect l="0" t="0" r="r" b="b"/>
              <a:pathLst>
                <a:path w="15" h="9">
                  <a:moveTo>
                    <a:pt x="0" y="4"/>
                  </a:moveTo>
                  <a:lnTo>
                    <a:pt x="15" y="9"/>
                  </a:lnTo>
                  <a:lnTo>
                    <a:pt x="15" y="0"/>
                  </a:lnTo>
                  <a:lnTo>
                    <a:pt x="0" y="4"/>
                  </a:lnTo>
                  <a:close/>
                </a:path>
              </a:pathLst>
            </a:custGeom>
            <a:solidFill>
              <a:srgbClr val="3E4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0" name="Freeform 707"/>
            <p:cNvSpPr>
              <a:spLocks/>
            </p:cNvSpPr>
            <p:nvPr/>
          </p:nvSpPr>
          <p:spPr bwMode="auto">
            <a:xfrm>
              <a:off x="485775" y="2322513"/>
              <a:ext cx="584200" cy="12700"/>
            </a:xfrm>
            <a:custGeom>
              <a:avLst/>
              <a:gdLst>
                <a:gd name="T0" fmla="*/ 5 w 545"/>
                <a:gd name="T1" fmla="*/ 0 h 12"/>
                <a:gd name="T2" fmla="*/ 0 w 545"/>
                <a:gd name="T3" fmla="*/ 4 h 12"/>
                <a:gd name="T4" fmla="*/ 0 w 545"/>
                <a:gd name="T5" fmla="*/ 8 h 12"/>
                <a:gd name="T6" fmla="*/ 5 w 545"/>
                <a:gd name="T7" fmla="*/ 12 h 12"/>
                <a:gd name="T8" fmla="*/ 517 w 545"/>
                <a:gd name="T9" fmla="*/ 12 h 12"/>
                <a:gd name="T10" fmla="*/ 521 w 545"/>
                <a:gd name="T11" fmla="*/ 12 h 12"/>
                <a:gd name="T12" fmla="*/ 534 w 545"/>
                <a:gd name="T13" fmla="*/ 12 h 12"/>
                <a:gd name="T14" fmla="*/ 545 w 545"/>
                <a:gd name="T15" fmla="*/ 8 h 12"/>
                <a:gd name="T16" fmla="*/ 545 w 545"/>
                <a:gd name="T17" fmla="*/ 4 h 12"/>
                <a:gd name="T18" fmla="*/ 534 w 545"/>
                <a:gd name="T19" fmla="*/ 0 h 12"/>
                <a:gd name="T20" fmla="*/ 534 w 545"/>
                <a:gd name="T21" fmla="*/ 0 h 12"/>
                <a:gd name="T22" fmla="*/ 5 w 545"/>
                <a:gd name="T23" fmla="*/ 0 h 12"/>
                <a:gd name="T24" fmla="*/ 5 w 545"/>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5" h="12">
                  <a:moveTo>
                    <a:pt x="5" y="0"/>
                  </a:moveTo>
                  <a:cubicBezTo>
                    <a:pt x="2" y="0"/>
                    <a:pt x="0" y="2"/>
                    <a:pt x="0" y="4"/>
                  </a:cubicBezTo>
                  <a:cubicBezTo>
                    <a:pt x="0" y="8"/>
                    <a:pt x="0" y="8"/>
                    <a:pt x="0" y="8"/>
                  </a:cubicBezTo>
                  <a:cubicBezTo>
                    <a:pt x="0" y="10"/>
                    <a:pt x="2" y="12"/>
                    <a:pt x="5" y="12"/>
                  </a:cubicBezTo>
                  <a:cubicBezTo>
                    <a:pt x="517" y="12"/>
                    <a:pt x="517" y="12"/>
                    <a:pt x="517" y="12"/>
                  </a:cubicBezTo>
                  <a:cubicBezTo>
                    <a:pt x="521" y="12"/>
                    <a:pt x="521" y="12"/>
                    <a:pt x="521" y="12"/>
                  </a:cubicBezTo>
                  <a:cubicBezTo>
                    <a:pt x="534" y="12"/>
                    <a:pt x="534" y="12"/>
                    <a:pt x="534" y="12"/>
                  </a:cubicBezTo>
                  <a:cubicBezTo>
                    <a:pt x="537" y="12"/>
                    <a:pt x="545" y="10"/>
                    <a:pt x="545" y="8"/>
                  </a:cubicBezTo>
                  <a:cubicBezTo>
                    <a:pt x="545" y="4"/>
                    <a:pt x="545" y="4"/>
                    <a:pt x="545" y="4"/>
                  </a:cubicBezTo>
                  <a:cubicBezTo>
                    <a:pt x="545" y="2"/>
                    <a:pt x="537" y="0"/>
                    <a:pt x="534" y="0"/>
                  </a:cubicBezTo>
                  <a:cubicBezTo>
                    <a:pt x="534" y="0"/>
                    <a:pt x="534" y="0"/>
                    <a:pt x="534" y="0"/>
                  </a:cubicBezTo>
                  <a:cubicBezTo>
                    <a:pt x="5" y="0"/>
                    <a:pt x="5" y="0"/>
                    <a:pt x="5" y="0"/>
                  </a:cubicBezTo>
                  <a:cubicBezTo>
                    <a:pt x="5" y="0"/>
                    <a:pt x="5" y="0"/>
                    <a:pt x="5" y="0"/>
                  </a:cubicBezTo>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1" name="Freeform 708"/>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close/>
                </a:path>
              </a:pathLst>
            </a:custGeom>
            <a:solidFill>
              <a:srgbClr val="FDC8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2" name="Freeform 709"/>
            <p:cNvSpPr>
              <a:spLocks/>
            </p:cNvSpPr>
            <p:nvPr/>
          </p:nvSpPr>
          <p:spPr bwMode="auto">
            <a:xfrm>
              <a:off x="490538" y="2322513"/>
              <a:ext cx="568325" cy="0"/>
            </a:xfrm>
            <a:custGeom>
              <a:avLst/>
              <a:gdLst>
                <a:gd name="T0" fmla="*/ 349 w 358"/>
                <a:gd name="T1" fmla="*/ 9 w 358"/>
                <a:gd name="T2" fmla="*/ 0 w 358"/>
                <a:gd name="T3" fmla="*/ 0 w 358"/>
                <a:gd name="T4" fmla="*/ 0 w 358"/>
                <a:gd name="T5" fmla="*/ 358 w 358"/>
                <a:gd name="T6" fmla="*/ 358 w 358"/>
                <a:gd name="T7" fmla="*/ 358 w 358"/>
                <a:gd name="T8" fmla="*/ 349 w 358"/>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58">
                  <a:moveTo>
                    <a:pt x="349" y="0"/>
                  </a:moveTo>
                  <a:lnTo>
                    <a:pt x="9" y="0"/>
                  </a:lnTo>
                  <a:lnTo>
                    <a:pt x="0" y="0"/>
                  </a:lnTo>
                  <a:lnTo>
                    <a:pt x="0" y="0"/>
                  </a:lnTo>
                  <a:lnTo>
                    <a:pt x="0" y="0"/>
                  </a:lnTo>
                  <a:lnTo>
                    <a:pt x="358" y="0"/>
                  </a:lnTo>
                  <a:lnTo>
                    <a:pt x="358" y="0"/>
                  </a:lnTo>
                  <a:lnTo>
                    <a:pt x="358" y="0"/>
                  </a:lnTo>
                  <a:lnTo>
                    <a:pt x="3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3" name="Freeform 710"/>
            <p:cNvSpPr>
              <a:spLocks/>
            </p:cNvSpPr>
            <p:nvPr/>
          </p:nvSpPr>
          <p:spPr bwMode="auto">
            <a:xfrm>
              <a:off x="1055688" y="2312988"/>
              <a:ext cx="15875" cy="31750"/>
            </a:xfrm>
            <a:custGeom>
              <a:avLst/>
              <a:gdLst>
                <a:gd name="T0" fmla="*/ 0 w 10"/>
                <a:gd name="T1" fmla="*/ 9 h 20"/>
                <a:gd name="T2" fmla="*/ 0 w 10"/>
                <a:gd name="T3" fmla="*/ 20 h 20"/>
                <a:gd name="T4" fmla="*/ 10 w 10"/>
                <a:gd name="T5" fmla="*/ 20 h 20"/>
                <a:gd name="T6" fmla="*/ 10 w 10"/>
                <a:gd name="T7" fmla="*/ 0 h 20"/>
                <a:gd name="T8" fmla="*/ 0 w 10"/>
                <a:gd name="T9" fmla="*/ 0 h 20"/>
                <a:gd name="T10" fmla="*/ 0 w 10"/>
                <a:gd name="T11" fmla="*/ 9 h 20"/>
              </a:gdLst>
              <a:ahLst/>
              <a:cxnLst>
                <a:cxn ang="0">
                  <a:pos x="T0" y="T1"/>
                </a:cxn>
                <a:cxn ang="0">
                  <a:pos x="T2" y="T3"/>
                </a:cxn>
                <a:cxn ang="0">
                  <a:pos x="T4" y="T5"/>
                </a:cxn>
                <a:cxn ang="0">
                  <a:pos x="T6" y="T7"/>
                </a:cxn>
                <a:cxn ang="0">
                  <a:pos x="T8" y="T9"/>
                </a:cxn>
                <a:cxn ang="0">
                  <a:pos x="T10" y="T11"/>
                </a:cxn>
              </a:cxnLst>
              <a:rect l="0" t="0" r="r" b="b"/>
              <a:pathLst>
                <a:path w="10" h="20">
                  <a:moveTo>
                    <a:pt x="0" y="9"/>
                  </a:moveTo>
                  <a:lnTo>
                    <a:pt x="0" y="20"/>
                  </a:lnTo>
                  <a:lnTo>
                    <a:pt x="10" y="20"/>
                  </a:lnTo>
                  <a:lnTo>
                    <a:pt x="10" y="0"/>
                  </a:lnTo>
                  <a:lnTo>
                    <a:pt x="0" y="0"/>
                  </a:lnTo>
                  <a:lnTo>
                    <a:pt x="0" y="9"/>
                  </a:lnTo>
                  <a:close/>
                </a:path>
              </a:pathLst>
            </a:custGeom>
            <a:solidFill>
              <a:srgbClr val="E8EC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4" name="Rectangle 711"/>
            <p:cNvSpPr>
              <a:spLocks noChangeArrowheads="1"/>
            </p:cNvSpPr>
            <p:nvPr/>
          </p:nvSpPr>
          <p:spPr bwMode="auto">
            <a:xfrm>
              <a:off x="1055688" y="2335213"/>
              <a:ext cx="15875" cy="9525"/>
            </a:xfrm>
            <a:prstGeom prst="rect">
              <a:avLst/>
            </a:prstGeom>
            <a:solidFill>
              <a:srgbClr val="D0DC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05" name="Group 1104"/>
          <p:cNvGrpSpPr/>
          <p:nvPr/>
        </p:nvGrpSpPr>
        <p:grpSpPr>
          <a:xfrm>
            <a:off x="1578187" y="4610727"/>
            <a:ext cx="524613" cy="501860"/>
            <a:chOff x="2593976" y="2805113"/>
            <a:chExt cx="658812" cy="630238"/>
          </a:xfrm>
        </p:grpSpPr>
        <p:sp>
          <p:nvSpPr>
            <p:cNvPr id="1106" name="Freeform 290"/>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7" name="Freeform 291"/>
            <p:cNvSpPr>
              <a:spLocks/>
            </p:cNvSpPr>
            <p:nvPr/>
          </p:nvSpPr>
          <p:spPr bwMode="auto">
            <a:xfrm>
              <a:off x="2593976" y="2805113"/>
              <a:ext cx="460375" cy="628650"/>
            </a:xfrm>
            <a:custGeom>
              <a:avLst/>
              <a:gdLst>
                <a:gd name="T0" fmla="*/ 290 w 290"/>
                <a:gd name="T1" fmla="*/ 396 h 396"/>
                <a:gd name="T2" fmla="*/ 0 w 290"/>
                <a:gd name="T3" fmla="*/ 396 h 396"/>
                <a:gd name="T4" fmla="*/ 0 w 290"/>
                <a:gd name="T5" fmla="*/ 0 h 396"/>
                <a:gd name="T6" fmla="*/ 234 w 290"/>
                <a:gd name="T7" fmla="*/ 0 h 396"/>
                <a:gd name="T8" fmla="*/ 290 w 290"/>
                <a:gd name="T9" fmla="*/ 55 h 396"/>
                <a:gd name="T10" fmla="*/ 290 w 290"/>
                <a:gd name="T11" fmla="*/ 396 h 396"/>
              </a:gdLst>
              <a:ahLst/>
              <a:cxnLst>
                <a:cxn ang="0">
                  <a:pos x="T0" y="T1"/>
                </a:cxn>
                <a:cxn ang="0">
                  <a:pos x="T2" y="T3"/>
                </a:cxn>
                <a:cxn ang="0">
                  <a:pos x="T4" y="T5"/>
                </a:cxn>
                <a:cxn ang="0">
                  <a:pos x="T6" y="T7"/>
                </a:cxn>
                <a:cxn ang="0">
                  <a:pos x="T8" y="T9"/>
                </a:cxn>
                <a:cxn ang="0">
                  <a:pos x="T10" y="T11"/>
                </a:cxn>
              </a:cxnLst>
              <a:rect l="0" t="0" r="r" b="b"/>
              <a:pathLst>
                <a:path w="290" h="396">
                  <a:moveTo>
                    <a:pt x="290" y="396"/>
                  </a:moveTo>
                  <a:lnTo>
                    <a:pt x="0" y="396"/>
                  </a:lnTo>
                  <a:lnTo>
                    <a:pt x="0" y="0"/>
                  </a:lnTo>
                  <a:lnTo>
                    <a:pt x="234" y="0"/>
                  </a:lnTo>
                  <a:lnTo>
                    <a:pt x="290" y="55"/>
                  </a:lnTo>
                  <a:lnTo>
                    <a:pt x="290" y="39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8" name="Freeform 292"/>
            <p:cNvSpPr>
              <a:spLocks/>
            </p:cNvSpPr>
            <p:nvPr/>
          </p:nvSpPr>
          <p:spPr bwMode="auto">
            <a:xfrm>
              <a:off x="2659063" y="2857501"/>
              <a:ext cx="44450" cy="42863"/>
            </a:xfrm>
            <a:custGeom>
              <a:avLst/>
              <a:gdLst>
                <a:gd name="T0" fmla="*/ 14 w 28"/>
                <a:gd name="T1" fmla="*/ 27 h 27"/>
                <a:gd name="T2" fmla="*/ 0 w 28"/>
                <a:gd name="T3" fmla="*/ 13 h 27"/>
                <a:gd name="T4" fmla="*/ 14 w 28"/>
                <a:gd name="T5" fmla="*/ 0 h 27"/>
                <a:gd name="T6" fmla="*/ 28 w 28"/>
                <a:gd name="T7" fmla="*/ 13 h 27"/>
                <a:gd name="T8" fmla="*/ 14 w 28"/>
                <a:gd name="T9" fmla="*/ 27 h 27"/>
              </a:gdLst>
              <a:ahLst/>
              <a:cxnLst>
                <a:cxn ang="0">
                  <a:pos x="T0" y="T1"/>
                </a:cxn>
                <a:cxn ang="0">
                  <a:pos x="T2" y="T3"/>
                </a:cxn>
                <a:cxn ang="0">
                  <a:pos x="T4" y="T5"/>
                </a:cxn>
                <a:cxn ang="0">
                  <a:pos x="T6" y="T7"/>
                </a:cxn>
                <a:cxn ang="0">
                  <a:pos x="T8" y="T9"/>
                </a:cxn>
              </a:cxnLst>
              <a:rect l="0" t="0" r="r" b="b"/>
              <a:pathLst>
                <a:path w="28" h="27">
                  <a:moveTo>
                    <a:pt x="14" y="27"/>
                  </a:moveTo>
                  <a:lnTo>
                    <a:pt x="0" y="13"/>
                  </a:lnTo>
                  <a:lnTo>
                    <a:pt x="14" y="0"/>
                  </a:lnTo>
                  <a:lnTo>
                    <a:pt x="28" y="13"/>
                  </a:lnTo>
                  <a:lnTo>
                    <a:pt x="14" y="27"/>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09" name="Rectangle 293"/>
            <p:cNvSpPr>
              <a:spLocks noChangeArrowheads="1"/>
            </p:cNvSpPr>
            <p:nvPr/>
          </p:nvSpPr>
          <p:spPr bwMode="auto">
            <a:xfrm>
              <a:off x="2630488" y="2940051"/>
              <a:ext cx="393700" cy="1270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0" name="Rectangle 294"/>
            <p:cNvSpPr>
              <a:spLocks noChangeArrowheads="1"/>
            </p:cNvSpPr>
            <p:nvPr/>
          </p:nvSpPr>
          <p:spPr bwMode="auto">
            <a:xfrm>
              <a:off x="2630488" y="2940051"/>
              <a:ext cx="393700"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1" name="Freeform 295"/>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919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2" name="Freeform 296"/>
            <p:cNvSpPr>
              <a:spLocks/>
            </p:cNvSpPr>
            <p:nvPr/>
          </p:nvSpPr>
          <p:spPr bwMode="auto">
            <a:xfrm>
              <a:off x="2762251" y="2984501"/>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3" name="Freeform 297"/>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4" name="Freeform 298"/>
            <p:cNvSpPr>
              <a:spLocks/>
            </p:cNvSpPr>
            <p:nvPr/>
          </p:nvSpPr>
          <p:spPr bwMode="auto">
            <a:xfrm>
              <a:off x="2630488" y="2979738"/>
              <a:ext cx="131763" cy="7938"/>
            </a:xfrm>
            <a:custGeom>
              <a:avLst/>
              <a:gdLst>
                <a:gd name="T0" fmla="*/ 83 w 83"/>
                <a:gd name="T1" fmla="*/ 0 h 5"/>
                <a:gd name="T2" fmla="*/ 0 w 83"/>
                <a:gd name="T3" fmla="*/ 0 h 5"/>
                <a:gd name="T4" fmla="*/ 0 w 83"/>
                <a:gd name="T5" fmla="*/ 3 h 5"/>
                <a:gd name="T6" fmla="*/ 0 w 83"/>
                <a:gd name="T7" fmla="*/ 5 h 5"/>
                <a:gd name="T8" fmla="*/ 83 w 83"/>
                <a:gd name="T9" fmla="*/ 5 h 5"/>
                <a:gd name="T10" fmla="*/ 83 w 83"/>
                <a:gd name="T11" fmla="*/ 3 h 5"/>
                <a:gd name="T12" fmla="*/ 83 w 83"/>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3" h="5">
                  <a:moveTo>
                    <a:pt x="83" y="0"/>
                  </a:moveTo>
                  <a:lnTo>
                    <a:pt x="0" y="0"/>
                  </a:lnTo>
                  <a:lnTo>
                    <a:pt x="0" y="3"/>
                  </a:lnTo>
                  <a:lnTo>
                    <a:pt x="0" y="5"/>
                  </a:lnTo>
                  <a:lnTo>
                    <a:pt x="83" y="5"/>
                  </a:lnTo>
                  <a:lnTo>
                    <a:pt x="83" y="3"/>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5" name="Freeform 299"/>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close/>
                </a:path>
              </a:pathLst>
            </a:custGeom>
            <a:solidFill>
              <a:srgbClr val="9192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6" name="Freeform 300"/>
            <p:cNvSpPr>
              <a:spLocks/>
            </p:cNvSpPr>
            <p:nvPr/>
          </p:nvSpPr>
          <p:spPr bwMode="auto">
            <a:xfrm>
              <a:off x="2630488" y="3000376"/>
              <a:ext cx="88900" cy="7938"/>
            </a:xfrm>
            <a:custGeom>
              <a:avLst/>
              <a:gdLst>
                <a:gd name="T0" fmla="*/ 56 w 56"/>
                <a:gd name="T1" fmla="*/ 0 h 5"/>
                <a:gd name="T2" fmla="*/ 0 w 56"/>
                <a:gd name="T3" fmla="*/ 0 h 5"/>
                <a:gd name="T4" fmla="*/ 0 w 56"/>
                <a:gd name="T5" fmla="*/ 2 h 5"/>
                <a:gd name="T6" fmla="*/ 0 w 56"/>
                <a:gd name="T7" fmla="*/ 5 h 5"/>
                <a:gd name="T8" fmla="*/ 56 w 56"/>
                <a:gd name="T9" fmla="*/ 5 h 5"/>
                <a:gd name="T10" fmla="*/ 56 w 56"/>
                <a:gd name="T11" fmla="*/ 0 h 5"/>
              </a:gdLst>
              <a:ahLst/>
              <a:cxnLst>
                <a:cxn ang="0">
                  <a:pos x="T0" y="T1"/>
                </a:cxn>
                <a:cxn ang="0">
                  <a:pos x="T2" y="T3"/>
                </a:cxn>
                <a:cxn ang="0">
                  <a:pos x="T4" y="T5"/>
                </a:cxn>
                <a:cxn ang="0">
                  <a:pos x="T6" y="T7"/>
                </a:cxn>
                <a:cxn ang="0">
                  <a:pos x="T8" y="T9"/>
                </a:cxn>
                <a:cxn ang="0">
                  <a:pos x="T10" y="T11"/>
                </a:cxn>
              </a:cxnLst>
              <a:rect l="0" t="0" r="r" b="b"/>
              <a:pathLst>
                <a:path w="56" h="5">
                  <a:moveTo>
                    <a:pt x="56" y="0"/>
                  </a:moveTo>
                  <a:lnTo>
                    <a:pt x="0" y="0"/>
                  </a:lnTo>
                  <a:lnTo>
                    <a:pt x="0" y="2"/>
                  </a:lnTo>
                  <a:lnTo>
                    <a:pt x="0" y="5"/>
                  </a:lnTo>
                  <a:lnTo>
                    <a:pt x="56" y="5"/>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7" name="Freeform 301"/>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8" name="Freeform 302"/>
            <p:cNvSpPr>
              <a:spLocks/>
            </p:cNvSpPr>
            <p:nvPr/>
          </p:nvSpPr>
          <p:spPr bwMode="auto">
            <a:xfrm>
              <a:off x="2965451" y="2805113"/>
              <a:ext cx="88900" cy="87313"/>
            </a:xfrm>
            <a:custGeom>
              <a:avLst/>
              <a:gdLst>
                <a:gd name="T0" fmla="*/ 56 w 56"/>
                <a:gd name="T1" fmla="*/ 55 h 55"/>
                <a:gd name="T2" fmla="*/ 0 w 56"/>
                <a:gd name="T3" fmla="*/ 55 h 55"/>
                <a:gd name="T4" fmla="*/ 0 w 56"/>
                <a:gd name="T5" fmla="*/ 0 h 55"/>
                <a:gd name="T6" fmla="*/ 56 w 56"/>
                <a:gd name="T7" fmla="*/ 55 h 55"/>
              </a:gdLst>
              <a:ahLst/>
              <a:cxnLst>
                <a:cxn ang="0">
                  <a:pos x="T0" y="T1"/>
                </a:cxn>
                <a:cxn ang="0">
                  <a:pos x="T2" y="T3"/>
                </a:cxn>
                <a:cxn ang="0">
                  <a:pos x="T4" y="T5"/>
                </a:cxn>
                <a:cxn ang="0">
                  <a:pos x="T6" y="T7"/>
                </a:cxn>
              </a:cxnLst>
              <a:rect l="0" t="0" r="r" b="b"/>
              <a:pathLst>
                <a:path w="56" h="55">
                  <a:moveTo>
                    <a:pt x="56" y="55"/>
                  </a:moveTo>
                  <a:lnTo>
                    <a:pt x="0" y="55"/>
                  </a:lnTo>
                  <a:lnTo>
                    <a:pt x="0" y="0"/>
                  </a:lnTo>
                  <a:lnTo>
                    <a:pt x="56" y="5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19" name="Freeform 303"/>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0" name="Freeform 304"/>
            <p:cNvSpPr>
              <a:spLocks/>
            </p:cNvSpPr>
            <p:nvPr/>
          </p:nvSpPr>
          <p:spPr bwMode="auto">
            <a:xfrm>
              <a:off x="2965451" y="2892426"/>
              <a:ext cx="88900" cy="88900"/>
            </a:xfrm>
            <a:custGeom>
              <a:avLst/>
              <a:gdLst>
                <a:gd name="T0" fmla="*/ 56 w 56"/>
                <a:gd name="T1" fmla="*/ 0 h 56"/>
                <a:gd name="T2" fmla="*/ 0 w 56"/>
                <a:gd name="T3" fmla="*/ 0 h 56"/>
                <a:gd name="T4" fmla="*/ 30 w 56"/>
                <a:gd name="T5" fmla="*/ 30 h 56"/>
                <a:gd name="T6" fmla="*/ 37 w 56"/>
                <a:gd name="T7" fmla="*/ 30 h 56"/>
                <a:gd name="T8" fmla="*/ 37 w 56"/>
                <a:gd name="T9" fmla="*/ 36 h 56"/>
                <a:gd name="T10" fmla="*/ 56 w 56"/>
                <a:gd name="T11" fmla="*/ 56 h 56"/>
                <a:gd name="T12" fmla="*/ 56 w 56"/>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56" h="56">
                  <a:moveTo>
                    <a:pt x="56" y="0"/>
                  </a:moveTo>
                  <a:lnTo>
                    <a:pt x="0" y="0"/>
                  </a:lnTo>
                  <a:lnTo>
                    <a:pt x="30" y="30"/>
                  </a:lnTo>
                  <a:lnTo>
                    <a:pt x="37" y="30"/>
                  </a:lnTo>
                  <a:lnTo>
                    <a:pt x="37" y="36"/>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1" name="Freeform 305"/>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2" name="Freeform 306"/>
            <p:cNvSpPr>
              <a:spLocks/>
            </p:cNvSpPr>
            <p:nvPr/>
          </p:nvSpPr>
          <p:spPr bwMode="auto">
            <a:xfrm>
              <a:off x="3013076" y="2940051"/>
              <a:ext cx="11113" cy="9525"/>
            </a:xfrm>
            <a:custGeom>
              <a:avLst/>
              <a:gdLst>
                <a:gd name="T0" fmla="*/ 7 w 7"/>
                <a:gd name="T1" fmla="*/ 0 h 6"/>
                <a:gd name="T2" fmla="*/ 0 w 7"/>
                <a:gd name="T3" fmla="*/ 0 h 6"/>
                <a:gd name="T4" fmla="*/ 7 w 7"/>
                <a:gd name="T5" fmla="*/ 6 h 6"/>
                <a:gd name="T6" fmla="*/ 7 w 7"/>
                <a:gd name="T7" fmla="*/ 0 h 6"/>
              </a:gdLst>
              <a:ahLst/>
              <a:cxnLst>
                <a:cxn ang="0">
                  <a:pos x="T0" y="T1"/>
                </a:cxn>
                <a:cxn ang="0">
                  <a:pos x="T2" y="T3"/>
                </a:cxn>
                <a:cxn ang="0">
                  <a:pos x="T4" y="T5"/>
                </a:cxn>
                <a:cxn ang="0">
                  <a:pos x="T6" y="T7"/>
                </a:cxn>
              </a:cxnLst>
              <a:rect l="0" t="0" r="r" b="b"/>
              <a:pathLst>
                <a:path w="7" h="6">
                  <a:moveTo>
                    <a:pt x="7" y="0"/>
                  </a:moveTo>
                  <a:lnTo>
                    <a:pt x="0" y="0"/>
                  </a:lnTo>
                  <a:lnTo>
                    <a:pt x="7" y="6"/>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3" name="Rectangle 307"/>
            <p:cNvSpPr>
              <a:spLocks noChangeArrowheads="1"/>
            </p:cNvSpPr>
            <p:nvPr/>
          </p:nvSpPr>
          <p:spPr bwMode="auto">
            <a:xfrm>
              <a:off x="2814638" y="3059113"/>
              <a:ext cx="438150" cy="190500"/>
            </a:xfrm>
            <a:prstGeom prst="rect">
              <a:avLst/>
            </a:prstGeom>
            <a:solidFill>
              <a:srgbClr val="586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4" name="Rectangle 308"/>
            <p:cNvSpPr>
              <a:spLocks noChangeArrowheads="1"/>
            </p:cNvSpPr>
            <p:nvPr/>
          </p:nvSpPr>
          <p:spPr bwMode="auto">
            <a:xfrm>
              <a:off x="2814638" y="3059113"/>
              <a:ext cx="438150" cy="19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5" name="Freeform 309"/>
            <p:cNvSpPr>
              <a:spLocks/>
            </p:cNvSpPr>
            <p:nvPr/>
          </p:nvSpPr>
          <p:spPr bwMode="auto">
            <a:xfrm>
              <a:off x="2814638" y="3059113"/>
              <a:ext cx="438150" cy="93663"/>
            </a:xfrm>
            <a:custGeom>
              <a:avLst/>
              <a:gdLst>
                <a:gd name="T0" fmla="*/ 0 w 408"/>
                <a:gd name="T1" fmla="*/ 0 h 87"/>
                <a:gd name="T2" fmla="*/ 193 w 408"/>
                <a:gd name="T3" fmla="*/ 84 h 87"/>
                <a:gd name="T4" fmla="*/ 215 w 408"/>
                <a:gd name="T5" fmla="*/ 84 h 87"/>
                <a:gd name="T6" fmla="*/ 408 w 408"/>
                <a:gd name="T7" fmla="*/ 0 h 87"/>
              </a:gdLst>
              <a:ahLst/>
              <a:cxnLst>
                <a:cxn ang="0">
                  <a:pos x="T0" y="T1"/>
                </a:cxn>
                <a:cxn ang="0">
                  <a:pos x="T2" y="T3"/>
                </a:cxn>
                <a:cxn ang="0">
                  <a:pos x="T4" y="T5"/>
                </a:cxn>
                <a:cxn ang="0">
                  <a:pos x="T6" y="T7"/>
                </a:cxn>
              </a:cxnLst>
              <a:rect l="0" t="0" r="r" b="b"/>
              <a:pathLst>
                <a:path w="408" h="87">
                  <a:moveTo>
                    <a:pt x="0" y="0"/>
                  </a:moveTo>
                  <a:cubicBezTo>
                    <a:pt x="193" y="84"/>
                    <a:pt x="193" y="84"/>
                    <a:pt x="193" y="84"/>
                  </a:cubicBezTo>
                  <a:cubicBezTo>
                    <a:pt x="200" y="87"/>
                    <a:pt x="208" y="87"/>
                    <a:pt x="215" y="84"/>
                  </a:cubicBezTo>
                  <a:cubicBezTo>
                    <a:pt x="408" y="0"/>
                    <a:pt x="408" y="0"/>
                    <a:pt x="408" y="0"/>
                  </a:cubicBezTo>
                </a:path>
              </a:pathLst>
            </a:custGeom>
            <a:solidFill>
              <a:srgbClr val="3745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6" name="Freeform 310"/>
            <p:cNvSpPr>
              <a:spLocks/>
            </p:cNvSpPr>
            <p:nvPr/>
          </p:nvSpPr>
          <p:spPr bwMode="auto">
            <a:xfrm>
              <a:off x="2854326" y="3160713"/>
              <a:ext cx="28575" cy="28575"/>
            </a:xfrm>
            <a:custGeom>
              <a:avLst/>
              <a:gdLst>
                <a:gd name="T0" fmla="*/ 9 w 18"/>
                <a:gd name="T1" fmla="*/ 18 h 18"/>
                <a:gd name="T2" fmla="*/ 0 w 18"/>
                <a:gd name="T3" fmla="*/ 9 h 18"/>
                <a:gd name="T4" fmla="*/ 9 w 18"/>
                <a:gd name="T5" fmla="*/ 0 h 18"/>
                <a:gd name="T6" fmla="*/ 18 w 18"/>
                <a:gd name="T7" fmla="*/ 9 h 18"/>
                <a:gd name="T8" fmla="*/ 9 w 18"/>
                <a:gd name="T9" fmla="*/ 18 h 18"/>
              </a:gdLst>
              <a:ahLst/>
              <a:cxnLst>
                <a:cxn ang="0">
                  <a:pos x="T0" y="T1"/>
                </a:cxn>
                <a:cxn ang="0">
                  <a:pos x="T2" y="T3"/>
                </a:cxn>
                <a:cxn ang="0">
                  <a:pos x="T4" y="T5"/>
                </a:cxn>
                <a:cxn ang="0">
                  <a:pos x="T6" y="T7"/>
                </a:cxn>
                <a:cxn ang="0">
                  <a:pos x="T8" y="T9"/>
                </a:cxn>
              </a:cxnLst>
              <a:rect l="0" t="0" r="r" b="b"/>
              <a:pathLst>
                <a:path w="18" h="18">
                  <a:moveTo>
                    <a:pt x="9" y="18"/>
                  </a:moveTo>
                  <a:lnTo>
                    <a:pt x="0" y="9"/>
                  </a:lnTo>
                  <a:lnTo>
                    <a:pt x="9" y="0"/>
                  </a:lnTo>
                  <a:lnTo>
                    <a:pt x="18" y="9"/>
                  </a:lnTo>
                  <a:lnTo>
                    <a:pt x="9" y="18"/>
                  </a:lnTo>
                  <a:close/>
                </a:path>
              </a:pathLst>
            </a:cu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7" name="Rectangle 311"/>
            <p:cNvSpPr>
              <a:spLocks noChangeArrowheads="1"/>
            </p:cNvSpPr>
            <p:nvPr/>
          </p:nvSpPr>
          <p:spPr bwMode="auto">
            <a:xfrm>
              <a:off x="2903538" y="3165476"/>
              <a:ext cx="9366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8" name="Rectangle 312"/>
            <p:cNvSpPr>
              <a:spLocks noChangeArrowheads="1"/>
            </p:cNvSpPr>
            <p:nvPr/>
          </p:nvSpPr>
          <p:spPr bwMode="auto">
            <a:xfrm>
              <a:off x="2903538" y="3165476"/>
              <a:ext cx="9366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29" name="Rectangle 313"/>
            <p:cNvSpPr>
              <a:spLocks noChangeArrowheads="1"/>
            </p:cNvSpPr>
            <p:nvPr/>
          </p:nvSpPr>
          <p:spPr bwMode="auto">
            <a:xfrm>
              <a:off x="2903538" y="3178176"/>
              <a:ext cx="61913" cy="6350"/>
            </a:xfrm>
            <a:prstGeom prst="rect">
              <a:avLst/>
            </a:prstGeom>
            <a:solidFill>
              <a:srgbClr val="9EA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0" name="Rectangle 314"/>
            <p:cNvSpPr>
              <a:spLocks noChangeArrowheads="1"/>
            </p:cNvSpPr>
            <p:nvPr/>
          </p:nvSpPr>
          <p:spPr bwMode="auto">
            <a:xfrm>
              <a:off x="2903538" y="3178176"/>
              <a:ext cx="61913"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1" name="Rectangle 315"/>
            <p:cNvSpPr>
              <a:spLocks noChangeArrowheads="1"/>
            </p:cNvSpPr>
            <p:nvPr/>
          </p:nvSpPr>
          <p:spPr bwMode="auto">
            <a:xfrm>
              <a:off x="3170238" y="2871788"/>
              <a:ext cx="17463" cy="412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2" name="Rectangle 316"/>
            <p:cNvSpPr>
              <a:spLocks noChangeArrowheads="1"/>
            </p:cNvSpPr>
            <p:nvPr/>
          </p:nvSpPr>
          <p:spPr bwMode="auto">
            <a:xfrm>
              <a:off x="3170238" y="2871788"/>
              <a:ext cx="6350" cy="39688"/>
            </a:xfrm>
            <a:prstGeom prst="rect">
              <a:avLst/>
            </a:prstGeom>
            <a:solidFill>
              <a:srgbClr val="7185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3" name="Rectangle 317"/>
            <p:cNvSpPr>
              <a:spLocks noChangeArrowheads="1"/>
            </p:cNvSpPr>
            <p:nvPr/>
          </p:nvSpPr>
          <p:spPr bwMode="auto">
            <a:xfrm>
              <a:off x="3170238" y="3381376"/>
              <a:ext cx="19050"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4" name="Freeform 318"/>
            <p:cNvSpPr>
              <a:spLocks/>
            </p:cNvSpPr>
            <p:nvPr/>
          </p:nvSpPr>
          <p:spPr bwMode="auto">
            <a:xfrm>
              <a:off x="3162301" y="3379788"/>
              <a:ext cx="33338" cy="15875"/>
            </a:xfrm>
            <a:custGeom>
              <a:avLst/>
              <a:gdLst>
                <a:gd name="T0" fmla="*/ 0 w 21"/>
                <a:gd name="T1" fmla="*/ 4 h 10"/>
                <a:gd name="T2" fmla="*/ 5 w 21"/>
                <a:gd name="T3" fmla="*/ 10 h 10"/>
                <a:gd name="T4" fmla="*/ 16 w 21"/>
                <a:gd name="T5" fmla="*/ 10 h 10"/>
                <a:gd name="T6" fmla="*/ 21 w 21"/>
                <a:gd name="T7" fmla="*/ 4 h 10"/>
                <a:gd name="T8" fmla="*/ 21 w 21"/>
                <a:gd name="T9" fmla="*/ 0 h 10"/>
                <a:gd name="T10" fmla="*/ 0 w 21"/>
                <a:gd name="T11" fmla="*/ 0 h 10"/>
                <a:gd name="T12" fmla="*/ 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0" y="4"/>
                  </a:moveTo>
                  <a:lnTo>
                    <a:pt x="5" y="10"/>
                  </a:lnTo>
                  <a:lnTo>
                    <a:pt x="16" y="10"/>
                  </a:lnTo>
                  <a:lnTo>
                    <a:pt x="21" y="4"/>
                  </a:lnTo>
                  <a:lnTo>
                    <a:pt x="21" y="0"/>
                  </a:lnTo>
                  <a:lnTo>
                    <a:pt x="0" y="0"/>
                  </a:lnTo>
                  <a:lnTo>
                    <a:pt x="0" y="4"/>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5" name="Rectangle 319"/>
            <p:cNvSpPr>
              <a:spLocks noChangeArrowheads="1"/>
            </p:cNvSpPr>
            <p:nvPr/>
          </p:nvSpPr>
          <p:spPr bwMode="auto">
            <a:xfrm>
              <a:off x="3162301" y="2908301"/>
              <a:ext cx="33338" cy="476250"/>
            </a:xfrm>
            <a:prstGeom prst="rect">
              <a:avLst/>
            </a:prstGeom>
            <a:solidFill>
              <a:srgbClr val="FBBB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6" name="Rectangle 320"/>
            <p:cNvSpPr>
              <a:spLocks noChangeArrowheads="1"/>
            </p:cNvSpPr>
            <p:nvPr/>
          </p:nvSpPr>
          <p:spPr bwMode="auto">
            <a:xfrm>
              <a:off x="3162301" y="2908301"/>
              <a:ext cx="9525" cy="476250"/>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7" name="Rectangle 321"/>
            <p:cNvSpPr>
              <a:spLocks noChangeArrowheads="1"/>
            </p:cNvSpPr>
            <p:nvPr/>
          </p:nvSpPr>
          <p:spPr bwMode="auto">
            <a:xfrm>
              <a:off x="3186113" y="2908301"/>
              <a:ext cx="9525" cy="476250"/>
            </a:xfrm>
            <a:prstGeom prst="rect">
              <a:avLst/>
            </a:prstGeom>
            <a:solidFill>
              <a:srgbClr val="F89A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8" name="Rectangle 322"/>
            <p:cNvSpPr>
              <a:spLocks noChangeArrowheads="1"/>
            </p:cNvSpPr>
            <p:nvPr/>
          </p:nvSpPr>
          <p:spPr bwMode="auto">
            <a:xfrm>
              <a:off x="3178176" y="3409951"/>
              <a:ext cx="3175" cy="25400"/>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39" name="Rectangle 323"/>
            <p:cNvSpPr>
              <a:spLocks noChangeArrowheads="1"/>
            </p:cNvSpPr>
            <p:nvPr/>
          </p:nvSpPr>
          <p:spPr bwMode="auto">
            <a:xfrm>
              <a:off x="3178176" y="3405188"/>
              <a:ext cx="3175" cy="26988"/>
            </a:xfrm>
            <a:prstGeom prst="rect">
              <a:avLst/>
            </a:prstGeom>
            <a:solidFill>
              <a:srgbClr val="E8ECF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0" name="Rectangle 324"/>
            <p:cNvSpPr>
              <a:spLocks noChangeArrowheads="1"/>
            </p:cNvSpPr>
            <p:nvPr/>
          </p:nvSpPr>
          <p:spPr bwMode="auto">
            <a:xfrm>
              <a:off x="3175001" y="3392488"/>
              <a:ext cx="9525" cy="26988"/>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1" name="Freeform 325"/>
            <p:cNvSpPr>
              <a:spLocks/>
            </p:cNvSpPr>
            <p:nvPr/>
          </p:nvSpPr>
          <p:spPr bwMode="auto">
            <a:xfrm>
              <a:off x="3143251" y="2940051"/>
              <a:ext cx="12700" cy="149225"/>
            </a:xfrm>
            <a:custGeom>
              <a:avLst/>
              <a:gdLst>
                <a:gd name="T0" fmla="*/ 7 w 11"/>
                <a:gd name="T1" fmla="*/ 0 h 140"/>
                <a:gd name="T2" fmla="*/ 11 w 11"/>
                <a:gd name="T3" fmla="*/ 0 h 140"/>
                <a:gd name="T4" fmla="*/ 11 w 11"/>
                <a:gd name="T5" fmla="*/ 134 h 140"/>
                <a:gd name="T6" fmla="*/ 5 w 11"/>
                <a:gd name="T7" fmla="*/ 140 h 140"/>
                <a:gd name="T8" fmla="*/ 0 w 11"/>
                <a:gd name="T9" fmla="*/ 134 h 140"/>
                <a:gd name="T10" fmla="*/ 0 w 11"/>
                <a:gd name="T11" fmla="*/ 10 h 140"/>
                <a:gd name="T12" fmla="*/ 1 w 11"/>
                <a:gd name="T13" fmla="*/ 6 h 140"/>
                <a:gd name="T14" fmla="*/ 7 w 11"/>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0">
                  <a:moveTo>
                    <a:pt x="7" y="0"/>
                  </a:moveTo>
                  <a:cubicBezTo>
                    <a:pt x="11" y="0"/>
                    <a:pt x="11" y="0"/>
                    <a:pt x="11" y="0"/>
                  </a:cubicBezTo>
                  <a:cubicBezTo>
                    <a:pt x="11" y="134"/>
                    <a:pt x="11" y="134"/>
                    <a:pt x="11" y="134"/>
                  </a:cubicBezTo>
                  <a:cubicBezTo>
                    <a:pt x="11" y="137"/>
                    <a:pt x="8" y="140"/>
                    <a:pt x="5" y="140"/>
                  </a:cubicBezTo>
                  <a:cubicBezTo>
                    <a:pt x="2" y="140"/>
                    <a:pt x="0" y="137"/>
                    <a:pt x="0" y="134"/>
                  </a:cubicBezTo>
                  <a:cubicBezTo>
                    <a:pt x="0" y="10"/>
                    <a:pt x="0" y="10"/>
                    <a:pt x="0" y="10"/>
                  </a:cubicBezTo>
                  <a:cubicBezTo>
                    <a:pt x="0" y="8"/>
                    <a:pt x="0" y="7"/>
                    <a:pt x="1" y="6"/>
                  </a:cubicBezTo>
                  <a:lnTo>
                    <a:pt x="7" y="0"/>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2" name="Rectangle 326"/>
            <p:cNvSpPr>
              <a:spLocks noChangeArrowheads="1"/>
            </p:cNvSpPr>
            <p:nvPr/>
          </p:nvSpPr>
          <p:spPr bwMode="auto">
            <a:xfrm>
              <a:off x="3152776" y="2940051"/>
              <a:ext cx="42863" cy="15875"/>
            </a:xfrm>
            <a:prstGeom prst="rect">
              <a:avLst/>
            </a:prstGeom>
            <a:solidFill>
              <a:srgbClr val="4653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3" name="Rectangle 327"/>
            <p:cNvSpPr>
              <a:spLocks noChangeArrowheads="1"/>
            </p:cNvSpPr>
            <p:nvPr/>
          </p:nvSpPr>
          <p:spPr bwMode="auto">
            <a:xfrm>
              <a:off x="2654301" y="3217863"/>
              <a:ext cx="214313" cy="134938"/>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4" name="Rectangle 328"/>
            <p:cNvSpPr>
              <a:spLocks noChangeArrowheads="1"/>
            </p:cNvSpPr>
            <p:nvPr/>
          </p:nvSpPr>
          <p:spPr bwMode="auto">
            <a:xfrm>
              <a:off x="2654301" y="3217863"/>
              <a:ext cx="214313" cy="13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5" name="Freeform 329"/>
            <p:cNvSpPr>
              <a:spLocks/>
            </p:cNvSpPr>
            <p:nvPr/>
          </p:nvSpPr>
          <p:spPr bwMode="auto">
            <a:xfrm>
              <a:off x="2692401" y="3270251"/>
              <a:ext cx="30163" cy="30163"/>
            </a:xfrm>
            <a:custGeom>
              <a:avLst/>
              <a:gdLst>
                <a:gd name="T0" fmla="*/ 9 w 19"/>
                <a:gd name="T1" fmla="*/ 19 h 19"/>
                <a:gd name="T2" fmla="*/ 0 w 19"/>
                <a:gd name="T3" fmla="*/ 9 h 19"/>
                <a:gd name="T4" fmla="*/ 9 w 19"/>
                <a:gd name="T5" fmla="*/ 0 h 19"/>
                <a:gd name="T6" fmla="*/ 19 w 19"/>
                <a:gd name="T7" fmla="*/ 9 h 19"/>
                <a:gd name="T8" fmla="*/ 9 w 19"/>
                <a:gd name="T9" fmla="*/ 19 h 19"/>
              </a:gdLst>
              <a:ahLst/>
              <a:cxnLst>
                <a:cxn ang="0">
                  <a:pos x="T0" y="T1"/>
                </a:cxn>
                <a:cxn ang="0">
                  <a:pos x="T2" y="T3"/>
                </a:cxn>
                <a:cxn ang="0">
                  <a:pos x="T4" y="T5"/>
                </a:cxn>
                <a:cxn ang="0">
                  <a:pos x="T6" y="T7"/>
                </a:cxn>
                <a:cxn ang="0">
                  <a:pos x="T8" y="T9"/>
                </a:cxn>
              </a:cxnLst>
              <a:rect l="0" t="0" r="r" b="b"/>
              <a:pathLst>
                <a:path w="19" h="19">
                  <a:moveTo>
                    <a:pt x="9" y="19"/>
                  </a:moveTo>
                  <a:lnTo>
                    <a:pt x="0" y="9"/>
                  </a:lnTo>
                  <a:lnTo>
                    <a:pt x="9" y="0"/>
                  </a:lnTo>
                  <a:lnTo>
                    <a:pt x="19" y="9"/>
                  </a:lnTo>
                  <a:lnTo>
                    <a:pt x="9"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6" name="Rectangle 330"/>
            <p:cNvSpPr>
              <a:spLocks noChangeArrowheads="1"/>
            </p:cNvSpPr>
            <p:nvPr/>
          </p:nvSpPr>
          <p:spPr bwMode="auto">
            <a:xfrm>
              <a:off x="2743201" y="3275013"/>
              <a:ext cx="71438" cy="6350"/>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7" name="Rectangle 331"/>
            <p:cNvSpPr>
              <a:spLocks noChangeArrowheads="1"/>
            </p:cNvSpPr>
            <p:nvPr/>
          </p:nvSpPr>
          <p:spPr bwMode="auto">
            <a:xfrm>
              <a:off x="2743201" y="3275013"/>
              <a:ext cx="7143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8" name="Rectangle 332"/>
            <p:cNvSpPr>
              <a:spLocks noChangeArrowheads="1"/>
            </p:cNvSpPr>
            <p:nvPr/>
          </p:nvSpPr>
          <p:spPr bwMode="auto">
            <a:xfrm>
              <a:off x="2743201" y="3289301"/>
              <a:ext cx="49213" cy="4763"/>
            </a:xfrm>
            <a:prstGeom prst="rect">
              <a:avLst/>
            </a:prstGeom>
            <a:solidFill>
              <a:srgbClr val="A294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49" name="Rectangle 333"/>
            <p:cNvSpPr>
              <a:spLocks noChangeArrowheads="1"/>
            </p:cNvSpPr>
            <p:nvPr/>
          </p:nvSpPr>
          <p:spPr bwMode="auto">
            <a:xfrm>
              <a:off x="2743201" y="3289301"/>
              <a:ext cx="492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50" name="Group 1149"/>
          <p:cNvGrpSpPr/>
          <p:nvPr/>
        </p:nvGrpSpPr>
        <p:grpSpPr>
          <a:xfrm>
            <a:off x="4875336" y="4569045"/>
            <a:ext cx="530016" cy="581409"/>
            <a:chOff x="408337" y="3876994"/>
            <a:chExt cx="606076" cy="664844"/>
          </a:xfrm>
        </p:grpSpPr>
        <p:sp>
          <p:nvSpPr>
            <p:cNvPr id="1151" name="Freeform 1288"/>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2" name="Freeform 1289"/>
            <p:cNvSpPr>
              <a:spLocks/>
            </p:cNvSpPr>
            <p:nvPr/>
          </p:nvSpPr>
          <p:spPr bwMode="auto">
            <a:xfrm>
              <a:off x="430464" y="4173524"/>
              <a:ext cx="553787" cy="368314"/>
            </a:xfrm>
            <a:custGeom>
              <a:avLst/>
              <a:gdLst>
                <a:gd name="T0" fmla="*/ 274 w 306"/>
                <a:gd name="T1" fmla="*/ 0 h 383"/>
                <a:gd name="T2" fmla="*/ 306 w 306"/>
                <a:gd name="T3" fmla="*/ 32 h 383"/>
                <a:gd name="T4" fmla="*/ 306 w 306"/>
                <a:gd name="T5" fmla="*/ 383 h 383"/>
                <a:gd name="T6" fmla="*/ 0 w 306"/>
                <a:gd name="T7" fmla="*/ 383 h 383"/>
                <a:gd name="T8" fmla="*/ 0 w 306"/>
                <a:gd name="T9" fmla="*/ 0 h 383"/>
                <a:gd name="T10" fmla="*/ 274 w 306"/>
                <a:gd name="T11" fmla="*/ 0 h 383"/>
              </a:gdLst>
              <a:ahLst/>
              <a:cxnLst>
                <a:cxn ang="0">
                  <a:pos x="T0" y="T1"/>
                </a:cxn>
                <a:cxn ang="0">
                  <a:pos x="T2" y="T3"/>
                </a:cxn>
                <a:cxn ang="0">
                  <a:pos x="T4" y="T5"/>
                </a:cxn>
                <a:cxn ang="0">
                  <a:pos x="T6" y="T7"/>
                </a:cxn>
                <a:cxn ang="0">
                  <a:pos x="T8" y="T9"/>
                </a:cxn>
                <a:cxn ang="0">
                  <a:pos x="T10" y="T11"/>
                </a:cxn>
              </a:cxnLst>
              <a:rect l="0" t="0" r="r" b="b"/>
              <a:pathLst>
                <a:path w="306" h="383">
                  <a:moveTo>
                    <a:pt x="274" y="0"/>
                  </a:moveTo>
                  <a:lnTo>
                    <a:pt x="306" y="32"/>
                  </a:lnTo>
                  <a:lnTo>
                    <a:pt x="306" y="383"/>
                  </a:lnTo>
                  <a:lnTo>
                    <a:pt x="0" y="383"/>
                  </a:lnTo>
                  <a:lnTo>
                    <a:pt x="0" y="0"/>
                  </a:lnTo>
                  <a:lnTo>
                    <a:pt x="2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3" name="Freeform 1290"/>
            <p:cNvSpPr>
              <a:spLocks/>
            </p:cNvSpPr>
            <p:nvPr/>
          </p:nvSpPr>
          <p:spPr bwMode="auto">
            <a:xfrm>
              <a:off x="437578" y="3888106"/>
              <a:ext cx="495874" cy="45719"/>
            </a:xfrm>
            <a:custGeom>
              <a:avLst/>
              <a:gdLst>
                <a:gd name="T0" fmla="*/ 250 w 274"/>
                <a:gd name="T1" fmla="*/ 0 h 24"/>
                <a:gd name="T2" fmla="*/ 0 w 274"/>
                <a:gd name="T3" fmla="*/ 0 h 24"/>
                <a:gd name="T4" fmla="*/ 0 w 274"/>
                <a:gd name="T5" fmla="*/ 24 h 24"/>
                <a:gd name="T6" fmla="*/ 274 w 274"/>
                <a:gd name="T7" fmla="*/ 24 h 24"/>
                <a:gd name="T8" fmla="*/ 250 w 274"/>
                <a:gd name="T9" fmla="*/ 0 h 24"/>
              </a:gdLst>
              <a:ahLst/>
              <a:cxnLst>
                <a:cxn ang="0">
                  <a:pos x="T0" y="T1"/>
                </a:cxn>
                <a:cxn ang="0">
                  <a:pos x="T2" y="T3"/>
                </a:cxn>
                <a:cxn ang="0">
                  <a:pos x="T4" y="T5"/>
                </a:cxn>
                <a:cxn ang="0">
                  <a:pos x="T6" y="T7"/>
                </a:cxn>
                <a:cxn ang="0">
                  <a:pos x="T8" y="T9"/>
                </a:cxn>
              </a:cxnLst>
              <a:rect l="0" t="0" r="r" b="b"/>
              <a:pathLst>
                <a:path w="274" h="24">
                  <a:moveTo>
                    <a:pt x="250" y="0"/>
                  </a:moveTo>
                  <a:lnTo>
                    <a:pt x="0" y="0"/>
                  </a:lnTo>
                  <a:lnTo>
                    <a:pt x="0" y="24"/>
                  </a:lnTo>
                  <a:lnTo>
                    <a:pt x="274" y="24"/>
                  </a:lnTo>
                  <a:lnTo>
                    <a:pt x="250" y="0"/>
                  </a:lnTo>
                  <a:close/>
                </a:path>
              </a:pathLst>
            </a:custGeom>
            <a:solidFill>
              <a:srgbClr val="E0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4" name="Freeform 1291"/>
            <p:cNvSpPr>
              <a:spLocks/>
            </p:cNvSpPr>
            <p:nvPr/>
          </p:nvSpPr>
          <p:spPr bwMode="auto">
            <a:xfrm>
              <a:off x="558799" y="3878581"/>
              <a:ext cx="361952" cy="45719"/>
            </a:xfrm>
            <a:custGeom>
              <a:avLst/>
              <a:gdLst>
                <a:gd name="T0" fmla="*/ 200 w 200"/>
                <a:gd name="T1" fmla="*/ 12 h 12"/>
                <a:gd name="T2" fmla="*/ 0 w 200"/>
                <a:gd name="T3" fmla="*/ 12 h 12"/>
                <a:gd name="T4" fmla="*/ 0 w 200"/>
                <a:gd name="T5" fmla="*/ 0 h 12"/>
                <a:gd name="T6" fmla="*/ 188 w 200"/>
                <a:gd name="T7" fmla="*/ 0 h 12"/>
                <a:gd name="T8" fmla="*/ 200 w 200"/>
                <a:gd name="T9" fmla="*/ 12 h 12"/>
              </a:gdLst>
              <a:ahLst/>
              <a:cxnLst>
                <a:cxn ang="0">
                  <a:pos x="T0" y="T1"/>
                </a:cxn>
                <a:cxn ang="0">
                  <a:pos x="T2" y="T3"/>
                </a:cxn>
                <a:cxn ang="0">
                  <a:pos x="T4" y="T5"/>
                </a:cxn>
                <a:cxn ang="0">
                  <a:pos x="T6" y="T7"/>
                </a:cxn>
                <a:cxn ang="0">
                  <a:pos x="T8" y="T9"/>
                </a:cxn>
              </a:cxnLst>
              <a:rect l="0" t="0" r="r" b="b"/>
              <a:pathLst>
                <a:path w="200" h="12">
                  <a:moveTo>
                    <a:pt x="200" y="12"/>
                  </a:moveTo>
                  <a:lnTo>
                    <a:pt x="0" y="12"/>
                  </a:lnTo>
                  <a:lnTo>
                    <a:pt x="0" y="0"/>
                  </a:lnTo>
                  <a:lnTo>
                    <a:pt x="188" y="0"/>
                  </a:lnTo>
                  <a:lnTo>
                    <a:pt x="200"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5" name="Oval 1292"/>
            <p:cNvSpPr>
              <a:spLocks noChangeArrowheads="1"/>
            </p:cNvSpPr>
            <p:nvPr/>
          </p:nvSpPr>
          <p:spPr bwMode="auto">
            <a:xfrm>
              <a:off x="484507" y="3876994"/>
              <a:ext cx="45719" cy="45719"/>
            </a:xfrm>
            <a:prstGeom prst="ellipse">
              <a:avLst/>
            </a:prstGeom>
            <a:solidFill>
              <a:srgbClr val="F15F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6" name="Oval 1293"/>
            <p:cNvSpPr>
              <a:spLocks noChangeArrowheads="1"/>
            </p:cNvSpPr>
            <p:nvPr/>
          </p:nvSpPr>
          <p:spPr bwMode="auto">
            <a:xfrm>
              <a:off x="511495" y="3876994"/>
              <a:ext cx="45719" cy="45719"/>
            </a:xfrm>
            <a:prstGeom prst="ellipse">
              <a:avLst/>
            </a:prstGeom>
            <a:solidFill>
              <a:srgbClr val="FCB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7" name="Oval 1294"/>
            <p:cNvSpPr>
              <a:spLocks noChangeArrowheads="1"/>
            </p:cNvSpPr>
            <p:nvPr/>
          </p:nvSpPr>
          <p:spPr bwMode="auto">
            <a:xfrm>
              <a:off x="538482" y="3876994"/>
              <a:ext cx="45719" cy="45719"/>
            </a:xfrm>
            <a:prstGeom prst="ellipse">
              <a:avLst/>
            </a:prstGeom>
            <a:solidFill>
              <a:srgbClr val="4BB7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8" name="Freeform 1295"/>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close/>
                  <a:moveTo>
                    <a:pt x="45" y="335"/>
                  </a:moveTo>
                  <a:lnTo>
                    <a:pt x="45" y="297"/>
                  </a:lnTo>
                  <a:lnTo>
                    <a:pt x="84" y="297"/>
                  </a:lnTo>
                  <a:lnTo>
                    <a:pt x="84" y="335"/>
                  </a:lnTo>
                  <a:lnTo>
                    <a:pt x="45" y="335"/>
                  </a:lnTo>
                  <a:close/>
                  <a:moveTo>
                    <a:pt x="87" y="335"/>
                  </a:moveTo>
                  <a:lnTo>
                    <a:pt x="87" y="297"/>
                  </a:lnTo>
                  <a:lnTo>
                    <a:pt x="126" y="297"/>
                  </a:lnTo>
                  <a:lnTo>
                    <a:pt x="126" y="335"/>
                  </a:lnTo>
                  <a:lnTo>
                    <a:pt x="87" y="335"/>
                  </a:lnTo>
                  <a:close/>
                  <a:moveTo>
                    <a:pt x="129" y="335"/>
                  </a:moveTo>
                  <a:lnTo>
                    <a:pt x="129" y="297"/>
                  </a:lnTo>
                  <a:lnTo>
                    <a:pt x="168" y="297"/>
                  </a:lnTo>
                  <a:lnTo>
                    <a:pt x="168" y="335"/>
                  </a:lnTo>
                  <a:lnTo>
                    <a:pt x="129" y="335"/>
                  </a:lnTo>
                  <a:close/>
                  <a:moveTo>
                    <a:pt x="171" y="335"/>
                  </a:moveTo>
                  <a:lnTo>
                    <a:pt x="171" y="297"/>
                  </a:lnTo>
                  <a:lnTo>
                    <a:pt x="210" y="297"/>
                  </a:lnTo>
                  <a:lnTo>
                    <a:pt x="210" y="335"/>
                  </a:lnTo>
                  <a:lnTo>
                    <a:pt x="171" y="335"/>
                  </a:lnTo>
                  <a:close/>
                  <a:moveTo>
                    <a:pt x="213" y="335"/>
                  </a:moveTo>
                  <a:lnTo>
                    <a:pt x="213" y="297"/>
                  </a:lnTo>
                  <a:lnTo>
                    <a:pt x="252" y="297"/>
                  </a:lnTo>
                  <a:lnTo>
                    <a:pt x="252" y="335"/>
                  </a:lnTo>
                  <a:lnTo>
                    <a:pt x="213" y="335"/>
                  </a:lnTo>
                  <a:close/>
                  <a:moveTo>
                    <a:pt x="3" y="293"/>
                  </a:moveTo>
                  <a:lnTo>
                    <a:pt x="3" y="255"/>
                  </a:lnTo>
                  <a:lnTo>
                    <a:pt x="42" y="255"/>
                  </a:lnTo>
                  <a:lnTo>
                    <a:pt x="42" y="293"/>
                  </a:lnTo>
                  <a:lnTo>
                    <a:pt x="3" y="293"/>
                  </a:lnTo>
                  <a:close/>
                  <a:moveTo>
                    <a:pt x="45" y="293"/>
                  </a:moveTo>
                  <a:lnTo>
                    <a:pt x="45" y="255"/>
                  </a:lnTo>
                  <a:lnTo>
                    <a:pt x="84" y="255"/>
                  </a:lnTo>
                  <a:lnTo>
                    <a:pt x="84" y="293"/>
                  </a:lnTo>
                  <a:lnTo>
                    <a:pt x="45" y="293"/>
                  </a:lnTo>
                  <a:close/>
                  <a:moveTo>
                    <a:pt x="87" y="293"/>
                  </a:moveTo>
                  <a:lnTo>
                    <a:pt x="87" y="255"/>
                  </a:lnTo>
                  <a:lnTo>
                    <a:pt x="126" y="255"/>
                  </a:lnTo>
                  <a:lnTo>
                    <a:pt x="126" y="293"/>
                  </a:lnTo>
                  <a:lnTo>
                    <a:pt x="87" y="293"/>
                  </a:lnTo>
                  <a:close/>
                  <a:moveTo>
                    <a:pt x="129" y="293"/>
                  </a:moveTo>
                  <a:lnTo>
                    <a:pt x="129" y="255"/>
                  </a:lnTo>
                  <a:lnTo>
                    <a:pt x="168" y="255"/>
                  </a:lnTo>
                  <a:lnTo>
                    <a:pt x="168" y="293"/>
                  </a:lnTo>
                  <a:lnTo>
                    <a:pt x="129" y="293"/>
                  </a:lnTo>
                  <a:close/>
                  <a:moveTo>
                    <a:pt x="171" y="293"/>
                  </a:moveTo>
                  <a:lnTo>
                    <a:pt x="171" y="255"/>
                  </a:lnTo>
                  <a:lnTo>
                    <a:pt x="210" y="255"/>
                  </a:lnTo>
                  <a:lnTo>
                    <a:pt x="210" y="293"/>
                  </a:lnTo>
                  <a:lnTo>
                    <a:pt x="171" y="293"/>
                  </a:lnTo>
                  <a:close/>
                  <a:moveTo>
                    <a:pt x="213" y="293"/>
                  </a:moveTo>
                  <a:lnTo>
                    <a:pt x="213" y="255"/>
                  </a:lnTo>
                  <a:lnTo>
                    <a:pt x="252" y="255"/>
                  </a:lnTo>
                  <a:lnTo>
                    <a:pt x="252" y="293"/>
                  </a:lnTo>
                  <a:lnTo>
                    <a:pt x="213" y="293"/>
                  </a:lnTo>
                  <a:close/>
                  <a:moveTo>
                    <a:pt x="3" y="251"/>
                  </a:moveTo>
                  <a:lnTo>
                    <a:pt x="3" y="213"/>
                  </a:lnTo>
                  <a:lnTo>
                    <a:pt x="42" y="213"/>
                  </a:lnTo>
                  <a:lnTo>
                    <a:pt x="42" y="251"/>
                  </a:lnTo>
                  <a:lnTo>
                    <a:pt x="3" y="251"/>
                  </a:lnTo>
                  <a:close/>
                  <a:moveTo>
                    <a:pt x="45" y="251"/>
                  </a:moveTo>
                  <a:lnTo>
                    <a:pt x="45" y="213"/>
                  </a:lnTo>
                  <a:lnTo>
                    <a:pt x="84" y="213"/>
                  </a:lnTo>
                  <a:lnTo>
                    <a:pt x="84" y="251"/>
                  </a:lnTo>
                  <a:lnTo>
                    <a:pt x="45" y="251"/>
                  </a:lnTo>
                  <a:close/>
                  <a:moveTo>
                    <a:pt x="87" y="251"/>
                  </a:moveTo>
                  <a:lnTo>
                    <a:pt x="87" y="213"/>
                  </a:lnTo>
                  <a:lnTo>
                    <a:pt x="126" y="213"/>
                  </a:lnTo>
                  <a:lnTo>
                    <a:pt x="126" y="251"/>
                  </a:lnTo>
                  <a:lnTo>
                    <a:pt x="87" y="251"/>
                  </a:lnTo>
                  <a:close/>
                  <a:moveTo>
                    <a:pt x="129" y="251"/>
                  </a:moveTo>
                  <a:lnTo>
                    <a:pt x="129" y="213"/>
                  </a:lnTo>
                  <a:lnTo>
                    <a:pt x="168" y="213"/>
                  </a:lnTo>
                  <a:lnTo>
                    <a:pt x="168" y="251"/>
                  </a:lnTo>
                  <a:lnTo>
                    <a:pt x="129" y="251"/>
                  </a:lnTo>
                  <a:close/>
                  <a:moveTo>
                    <a:pt x="171" y="251"/>
                  </a:moveTo>
                  <a:lnTo>
                    <a:pt x="171" y="213"/>
                  </a:lnTo>
                  <a:lnTo>
                    <a:pt x="210" y="213"/>
                  </a:lnTo>
                  <a:lnTo>
                    <a:pt x="210" y="251"/>
                  </a:lnTo>
                  <a:lnTo>
                    <a:pt x="171" y="251"/>
                  </a:lnTo>
                  <a:close/>
                  <a:moveTo>
                    <a:pt x="213" y="251"/>
                  </a:moveTo>
                  <a:lnTo>
                    <a:pt x="213" y="213"/>
                  </a:lnTo>
                  <a:lnTo>
                    <a:pt x="252" y="213"/>
                  </a:lnTo>
                  <a:lnTo>
                    <a:pt x="252" y="251"/>
                  </a:lnTo>
                  <a:lnTo>
                    <a:pt x="213" y="251"/>
                  </a:lnTo>
                  <a:close/>
                  <a:moveTo>
                    <a:pt x="3" y="210"/>
                  </a:moveTo>
                  <a:lnTo>
                    <a:pt x="3" y="171"/>
                  </a:lnTo>
                  <a:lnTo>
                    <a:pt x="42" y="171"/>
                  </a:lnTo>
                  <a:lnTo>
                    <a:pt x="42" y="210"/>
                  </a:lnTo>
                  <a:lnTo>
                    <a:pt x="3" y="210"/>
                  </a:lnTo>
                  <a:close/>
                  <a:moveTo>
                    <a:pt x="45" y="210"/>
                  </a:moveTo>
                  <a:lnTo>
                    <a:pt x="45" y="171"/>
                  </a:lnTo>
                  <a:lnTo>
                    <a:pt x="84" y="171"/>
                  </a:lnTo>
                  <a:lnTo>
                    <a:pt x="84" y="210"/>
                  </a:lnTo>
                  <a:lnTo>
                    <a:pt x="45" y="210"/>
                  </a:lnTo>
                  <a:close/>
                  <a:moveTo>
                    <a:pt x="87" y="210"/>
                  </a:moveTo>
                  <a:lnTo>
                    <a:pt x="87" y="171"/>
                  </a:lnTo>
                  <a:lnTo>
                    <a:pt x="126" y="171"/>
                  </a:lnTo>
                  <a:lnTo>
                    <a:pt x="126" y="210"/>
                  </a:lnTo>
                  <a:lnTo>
                    <a:pt x="87" y="210"/>
                  </a:lnTo>
                  <a:close/>
                  <a:moveTo>
                    <a:pt x="129" y="210"/>
                  </a:moveTo>
                  <a:lnTo>
                    <a:pt x="129" y="171"/>
                  </a:lnTo>
                  <a:lnTo>
                    <a:pt x="168" y="171"/>
                  </a:lnTo>
                  <a:lnTo>
                    <a:pt x="168" y="210"/>
                  </a:lnTo>
                  <a:lnTo>
                    <a:pt x="129" y="210"/>
                  </a:lnTo>
                  <a:close/>
                  <a:moveTo>
                    <a:pt x="171" y="210"/>
                  </a:moveTo>
                  <a:lnTo>
                    <a:pt x="171" y="171"/>
                  </a:lnTo>
                  <a:lnTo>
                    <a:pt x="210" y="171"/>
                  </a:lnTo>
                  <a:lnTo>
                    <a:pt x="210" y="210"/>
                  </a:lnTo>
                  <a:lnTo>
                    <a:pt x="171" y="210"/>
                  </a:lnTo>
                  <a:close/>
                  <a:moveTo>
                    <a:pt x="213" y="210"/>
                  </a:moveTo>
                  <a:lnTo>
                    <a:pt x="213" y="171"/>
                  </a:lnTo>
                  <a:lnTo>
                    <a:pt x="252" y="171"/>
                  </a:lnTo>
                  <a:lnTo>
                    <a:pt x="252" y="210"/>
                  </a:lnTo>
                  <a:lnTo>
                    <a:pt x="213" y="210"/>
                  </a:lnTo>
                  <a:close/>
                  <a:moveTo>
                    <a:pt x="3" y="168"/>
                  </a:moveTo>
                  <a:lnTo>
                    <a:pt x="3" y="129"/>
                  </a:lnTo>
                  <a:lnTo>
                    <a:pt x="42" y="129"/>
                  </a:lnTo>
                  <a:lnTo>
                    <a:pt x="42" y="168"/>
                  </a:lnTo>
                  <a:lnTo>
                    <a:pt x="3" y="168"/>
                  </a:lnTo>
                  <a:close/>
                  <a:moveTo>
                    <a:pt x="45" y="168"/>
                  </a:moveTo>
                  <a:lnTo>
                    <a:pt x="45" y="129"/>
                  </a:lnTo>
                  <a:lnTo>
                    <a:pt x="84" y="129"/>
                  </a:lnTo>
                  <a:lnTo>
                    <a:pt x="84" y="168"/>
                  </a:lnTo>
                  <a:lnTo>
                    <a:pt x="45" y="168"/>
                  </a:lnTo>
                  <a:close/>
                  <a:moveTo>
                    <a:pt x="87" y="168"/>
                  </a:moveTo>
                  <a:lnTo>
                    <a:pt x="87" y="129"/>
                  </a:lnTo>
                  <a:lnTo>
                    <a:pt x="126" y="129"/>
                  </a:lnTo>
                  <a:lnTo>
                    <a:pt x="126" y="168"/>
                  </a:lnTo>
                  <a:lnTo>
                    <a:pt x="87" y="168"/>
                  </a:lnTo>
                  <a:close/>
                  <a:moveTo>
                    <a:pt x="129" y="168"/>
                  </a:moveTo>
                  <a:lnTo>
                    <a:pt x="129" y="129"/>
                  </a:lnTo>
                  <a:lnTo>
                    <a:pt x="168" y="129"/>
                  </a:lnTo>
                  <a:lnTo>
                    <a:pt x="168" y="168"/>
                  </a:lnTo>
                  <a:lnTo>
                    <a:pt x="129" y="168"/>
                  </a:lnTo>
                  <a:close/>
                  <a:moveTo>
                    <a:pt x="171" y="168"/>
                  </a:moveTo>
                  <a:lnTo>
                    <a:pt x="171" y="129"/>
                  </a:lnTo>
                  <a:lnTo>
                    <a:pt x="210" y="129"/>
                  </a:lnTo>
                  <a:lnTo>
                    <a:pt x="210" y="168"/>
                  </a:lnTo>
                  <a:lnTo>
                    <a:pt x="171" y="168"/>
                  </a:lnTo>
                  <a:close/>
                  <a:moveTo>
                    <a:pt x="213" y="168"/>
                  </a:moveTo>
                  <a:lnTo>
                    <a:pt x="213" y="129"/>
                  </a:lnTo>
                  <a:lnTo>
                    <a:pt x="252" y="129"/>
                  </a:lnTo>
                  <a:lnTo>
                    <a:pt x="252" y="168"/>
                  </a:lnTo>
                  <a:lnTo>
                    <a:pt x="213" y="168"/>
                  </a:lnTo>
                  <a:close/>
                  <a:moveTo>
                    <a:pt x="3" y="126"/>
                  </a:moveTo>
                  <a:lnTo>
                    <a:pt x="3" y="87"/>
                  </a:lnTo>
                  <a:lnTo>
                    <a:pt x="42" y="87"/>
                  </a:lnTo>
                  <a:lnTo>
                    <a:pt x="42" y="126"/>
                  </a:lnTo>
                  <a:lnTo>
                    <a:pt x="3" y="126"/>
                  </a:lnTo>
                  <a:close/>
                  <a:moveTo>
                    <a:pt x="45" y="126"/>
                  </a:moveTo>
                  <a:lnTo>
                    <a:pt x="45" y="87"/>
                  </a:lnTo>
                  <a:lnTo>
                    <a:pt x="84" y="87"/>
                  </a:lnTo>
                  <a:lnTo>
                    <a:pt x="84" y="126"/>
                  </a:lnTo>
                  <a:lnTo>
                    <a:pt x="45" y="126"/>
                  </a:lnTo>
                  <a:close/>
                  <a:moveTo>
                    <a:pt x="87" y="126"/>
                  </a:moveTo>
                  <a:lnTo>
                    <a:pt x="87" y="87"/>
                  </a:lnTo>
                  <a:lnTo>
                    <a:pt x="126" y="87"/>
                  </a:lnTo>
                  <a:lnTo>
                    <a:pt x="126" y="126"/>
                  </a:lnTo>
                  <a:lnTo>
                    <a:pt x="87" y="126"/>
                  </a:lnTo>
                  <a:close/>
                  <a:moveTo>
                    <a:pt x="129" y="126"/>
                  </a:moveTo>
                  <a:lnTo>
                    <a:pt x="129" y="87"/>
                  </a:lnTo>
                  <a:lnTo>
                    <a:pt x="168" y="87"/>
                  </a:lnTo>
                  <a:lnTo>
                    <a:pt x="168" y="126"/>
                  </a:lnTo>
                  <a:lnTo>
                    <a:pt x="129" y="126"/>
                  </a:lnTo>
                  <a:close/>
                  <a:moveTo>
                    <a:pt x="171" y="126"/>
                  </a:moveTo>
                  <a:lnTo>
                    <a:pt x="171" y="87"/>
                  </a:lnTo>
                  <a:lnTo>
                    <a:pt x="210" y="87"/>
                  </a:lnTo>
                  <a:lnTo>
                    <a:pt x="210" y="126"/>
                  </a:lnTo>
                  <a:lnTo>
                    <a:pt x="171" y="126"/>
                  </a:lnTo>
                  <a:close/>
                  <a:moveTo>
                    <a:pt x="213" y="126"/>
                  </a:moveTo>
                  <a:lnTo>
                    <a:pt x="213" y="87"/>
                  </a:lnTo>
                  <a:lnTo>
                    <a:pt x="252" y="87"/>
                  </a:lnTo>
                  <a:lnTo>
                    <a:pt x="252" y="126"/>
                  </a:lnTo>
                  <a:lnTo>
                    <a:pt x="213" y="126"/>
                  </a:lnTo>
                  <a:close/>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close/>
                </a:path>
              </a:pathLst>
            </a:custGeom>
            <a:solidFill>
              <a:srgbClr val="C7C9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59" name="Freeform 1296"/>
            <p:cNvSpPr>
              <a:spLocks noEditPoints="1"/>
            </p:cNvSpPr>
            <p:nvPr/>
          </p:nvSpPr>
          <p:spPr bwMode="auto">
            <a:xfrm>
              <a:off x="478312" y="4184087"/>
              <a:ext cx="461489" cy="326001"/>
            </a:xfrm>
            <a:custGeom>
              <a:avLst/>
              <a:gdLst>
                <a:gd name="T0" fmla="*/ 3 w 255"/>
                <a:gd name="T1" fmla="*/ 335 h 339"/>
                <a:gd name="T2" fmla="*/ 45 w 255"/>
                <a:gd name="T3" fmla="*/ 335 h 339"/>
                <a:gd name="T4" fmla="*/ 87 w 255"/>
                <a:gd name="T5" fmla="*/ 335 h 339"/>
                <a:gd name="T6" fmla="*/ 129 w 255"/>
                <a:gd name="T7" fmla="*/ 335 h 339"/>
                <a:gd name="T8" fmla="*/ 171 w 255"/>
                <a:gd name="T9" fmla="*/ 335 h 339"/>
                <a:gd name="T10" fmla="*/ 213 w 255"/>
                <a:gd name="T11" fmla="*/ 335 h 339"/>
                <a:gd name="T12" fmla="*/ 3 w 255"/>
                <a:gd name="T13" fmla="*/ 293 h 339"/>
                <a:gd name="T14" fmla="*/ 45 w 255"/>
                <a:gd name="T15" fmla="*/ 293 h 339"/>
                <a:gd name="T16" fmla="*/ 87 w 255"/>
                <a:gd name="T17" fmla="*/ 293 h 339"/>
                <a:gd name="T18" fmla="*/ 129 w 255"/>
                <a:gd name="T19" fmla="*/ 293 h 339"/>
                <a:gd name="T20" fmla="*/ 171 w 255"/>
                <a:gd name="T21" fmla="*/ 293 h 339"/>
                <a:gd name="T22" fmla="*/ 213 w 255"/>
                <a:gd name="T23" fmla="*/ 293 h 339"/>
                <a:gd name="T24" fmla="*/ 3 w 255"/>
                <a:gd name="T25" fmla="*/ 251 h 339"/>
                <a:gd name="T26" fmla="*/ 45 w 255"/>
                <a:gd name="T27" fmla="*/ 251 h 339"/>
                <a:gd name="T28" fmla="*/ 87 w 255"/>
                <a:gd name="T29" fmla="*/ 251 h 339"/>
                <a:gd name="T30" fmla="*/ 129 w 255"/>
                <a:gd name="T31" fmla="*/ 251 h 339"/>
                <a:gd name="T32" fmla="*/ 171 w 255"/>
                <a:gd name="T33" fmla="*/ 251 h 339"/>
                <a:gd name="T34" fmla="*/ 213 w 255"/>
                <a:gd name="T35" fmla="*/ 251 h 339"/>
                <a:gd name="T36" fmla="*/ 3 w 255"/>
                <a:gd name="T37" fmla="*/ 210 h 339"/>
                <a:gd name="T38" fmla="*/ 45 w 255"/>
                <a:gd name="T39" fmla="*/ 210 h 339"/>
                <a:gd name="T40" fmla="*/ 87 w 255"/>
                <a:gd name="T41" fmla="*/ 210 h 339"/>
                <a:gd name="T42" fmla="*/ 129 w 255"/>
                <a:gd name="T43" fmla="*/ 210 h 339"/>
                <a:gd name="T44" fmla="*/ 171 w 255"/>
                <a:gd name="T45" fmla="*/ 210 h 339"/>
                <a:gd name="T46" fmla="*/ 213 w 255"/>
                <a:gd name="T47" fmla="*/ 210 h 339"/>
                <a:gd name="T48" fmla="*/ 3 w 255"/>
                <a:gd name="T49" fmla="*/ 168 h 339"/>
                <a:gd name="T50" fmla="*/ 45 w 255"/>
                <a:gd name="T51" fmla="*/ 168 h 339"/>
                <a:gd name="T52" fmla="*/ 87 w 255"/>
                <a:gd name="T53" fmla="*/ 168 h 339"/>
                <a:gd name="T54" fmla="*/ 129 w 255"/>
                <a:gd name="T55" fmla="*/ 168 h 339"/>
                <a:gd name="T56" fmla="*/ 171 w 255"/>
                <a:gd name="T57" fmla="*/ 168 h 339"/>
                <a:gd name="T58" fmla="*/ 213 w 255"/>
                <a:gd name="T59" fmla="*/ 168 h 339"/>
                <a:gd name="T60" fmla="*/ 3 w 255"/>
                <a:gd name="T61" fmla="*/ 126 h 339"/>
                <a:gd name="T62" fmla="*/ 45 w 255"/>
                <a:gd name="T63" fmla="*/ 126 h 339"/>
                <a:gd name="T64" fmla="*/ 87 w 255"/>
                <a:gd name="T65" fmla="*/ 126 h 339"/>
                <a:gd name="T66" fmla="*/ 129 w 255"/>
                <a:gd name="T67" fmla="*/ 126 h 339"/>
                <a:gd name="T68" fmla="*/ 171 w 255"/>
                <a:gd name="T69" fmla="*/ 126 h 339"/>
                <a:gd name="T70" fmla="*/ 213 w 255"/>
                <a:gd name="T71" fmla="*/ 126 h 339"/>
                <a:gd name="T72" fmla="*/ 3 w 255"/>
                <a:gd name="T73" fmla="*/ 339 h 339"/>
                <a:gd name="T74" fmla="*/ 126 w 255"/>
                <a:gd name="T75" fmla="*/ 339 h 339"/>
                <a:gd name="T76" fmla="*/ 168 w 255"/>
                <a:gd name="T77" fmla="*/ 339 h 339"/>
                <a:gd name="T78" fmla="*/ 255 w 255"/>
                <a:gd name="T79" fmla="*/ 171 h 339"/>
                <a:gd name="T80" fmla="*/ 255 w 255"/>
                <a:gd name="T81" fmla="*/ 84 h 339"/>
                <a:gd name="T82" fmla="*/ 213 w 255"/>
                <a:gd name="T83" fmla="*/ 57 h 339"/>
                <a:gd name="T84" fmla="*/ 168 w 255"/>
                <a:gd name="T85" fmla="*/ 57 h 339"/>
                <a:gd name="T86" fmla="*/ 126 w 255"/>
                <a:gd name="T87" fmla="*/ 84 h 339"/>
                <a:gd name="T88" fmla="*/ 45 w 255"/>
                <a:gd name="T89" fmla="*/ 84 h 339"/>
                <a:gd name="T90" fmla="*/ 3 w 255"/>
                <a:gd name="T91" fmla="*/ 57 h 339"/>
                <a:gd name="T92" fmla="*/ 42 w 255"/>
                <a:gd name="T93" fmla="*/ 3 h 339"/>
                <a:gd name="T94" fmla="*/ 84 w 255"/>
                <a:gd name="T95" fmla="*/ 31 h 339"/>
                <a:gd name="T96" fmla="*/ 129 w 255"/>
                <a:gd name="T97" fmla="*/ 31 h 339"/>
                <a:gd name="T98" fmla="*/ 171 w 255"/>
                <a:gd name="T99" fmla="*/ 3 h 339"/>
                <a:gd name="T100" fmla="*/ 227 w 255"/>
                <a:gd name="T101" fmla="*/ 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339">
                  <a:moveTo>
                    <a:pt x="3" y="335"/>
                  </a:moveTo>
                  <a:lnTo>
                    <a:pt x="3" y="297"/>
                  </a:lnTo>
                  <a:lnTo>
                    <a:pt x="42" y="297"/>
                  </a:lnTo>
                  <a:lnTo>
                    <a:pt x="42" y="335"/>
                  </a:lnTo>
                  <a:lnTo>
                    <a:pt x="3" y="335"/>
                  </a:lnTo>
                  <a:moveTo>
                    <a:pt x="45" y="335"/>
                  </a:moveTo>
                  <a:lnTo>
                    <a:pt x="45" y="297"/>
                  </a:lnTo>
                  <a:lnTo>
                    <a:pt x="84" y="297"/>
                  </a:lnTo>
                  <a:lnTo>
                    <a:pt x="84" y="335"/>
                  </a:lnTo>
                  <a:lnTo>
                    <a:pt x="45" y="335"/>
                  </a:lnTo>
                  <a:moveTo>
                    <a:pt x="87" y="335"/>
                  </a:moveTo>
                  <a:lnTo>
                    <a:pt x="87" y="297"/>
                  </a:lnTo>
                  <a:lnTo>
                    <a:pt x="126" y="297"/>
                  </a:lnTo>
                  <a:lnTo>
                    <a:pt x="126" y="335"/>
                  </a:lnTo>
                  <a:lnTo>
                    <a:pt x="87" y="335"/>
                  </a:lnTo>
                  <a:moveTo>
                    <a:pt x="129" y="335"/>
                  </a:moveTo>
                  <a:lnTo>
                    <a:pt x="129" y="297"/>
                  </a:lnTo>
                  <a:lnTo>
                    <a:pt x="168" y="297"/>
                  </a:lnTo>
                  <a:lnTo>
                    <a:pt x="168" y="335"/>
                  </a:lnTo>
                  <a:lnTo>
                    <a:pt x="129" y="335"/>
                  </a:lnTo>
                  <a:moveTo>
                    <a:pt x="171" y="335"/>
                  </a:moveTo>
                  <a:lnTo>
                    <a:pt x="171" y="297"/>
                  </a:lnTo>
                  <a:lnTo>
                    <a:pt x="210" y="297"/>
                  </a:lnTo>
                  <a:lnTo>
                    <a:pt x="210" y="335"/>
                  </a:lnTo>
                  <a:lnTo>
                    <a:pt x="171" y="335"/>
                  </a:lnTo>
                  <a:moveTo>
                    <a:pt x="213" y="335"/>
                  </a:moveTo>
                  <a:lnTo>
                    <a:pt x="213" y="297"/>
                  </a:lnTo>
                  <a:lnTo>
                    <a:pt x="252" y="297"/>
                  </a:lnTo>
                  <a:lnTo>
                    <a:pt x="252" y="335"/>
                  </a:lnTo>
                  <a:lnTo>
                    <a:pt x="213" y="335"/>
                  </a:lnTo>
                  <a:moveTo>
                    <a:pt x="3" y="293"/>
                  </a:moveTo>
                  <a:lnTo>
                    <a:pt x="3" y="255"/>
                  </a:lnTo>
                  <a:lnTo>
                    <a:pt x="42" y="255"/>
                  </a:lnTo>
                  <a:lnTo>
                    <a:pt x="42" y="293"/>
                  </a:lnTo>
                  <a:lnTo>
                    <a:pt x="3" y="293"/>
                  </a:lnTo>
                  <a:moveTo>
                    <a:pt x="45" y="293"/>
                  </a:moveTo>
                  <a:lnTo>
                    <a:pt x="45" y="255"/>
                  </a:lnTo>
                  <a:lnTo>
                    <a:pt x="84" y="255"/>
                  </a:lnTo>
                  <a:lnTo>
                    <a:pt x="84" y="293"/>
                  </a:lnTo>
                  <a:lnTo>
                    <a:pt x="45" y="293"/>
                  </a:lnTo>
                  <a:moveTo>
                    <a:pt x="87" y="293"/>
                  </a:moveTo>
                  <a:lnTo>
                    <a:pt x="87" y="255"/>
                  </a:lnTo>
                  <a:lnTo>
                    <a:pt x="126" y="255"/>
                  </a:lnTo>
                  <a:lnTo>
                    <a:pt x="126" y="293"/>
                  </a:lnTo>
                  <a:lnTo>
                    <a:pt x="87" y="293"/>
                  </a:lnTo>
                  <a:moveTo>
                    <a:pt x="129" y="293"/>
                  </a:moveTo>
                  <a:lnTo>
                    <a:pt x="129" y="255"/>
                  </a:lnTo>
                  <a:lnTo>
                    <a:pt x="168" y="255"/>
                  </a:lnTo>
                  <a:lnTo>
                    <a:pt x="168" y="293"/>
                  </a:lnTo>
                  <a:lnTo>
                    <a:pt x="129" y="293"/>
                  </a:lnTo>
                  <a:moveTo>
                    <a:pt x="171" y="293"/>
                  </a:moveTo>
                  <a:lnTo>
                    <a:pt x="171" y="255"/>
                  </a:lnTo>
                  <a:lnTo>
                    <a:pt x="210" y="255"/>
                  </a:lnTo>
                  <a:lnTo>
                    <a:pt x="210" y="293"/>
                  </a:lnTo>
                  <a:lnTo>
                    <a:pt x="171" y="293"/>
                  </a:lnTo>
                  <a:moveTo>
                    <a:pt x="213" y="293"/>
                  </a:moveTo>
                  <a:lnTo>
                    <a:pt x="213" y="255"/>
                  </a:lnTo>
                  <a:lnTo>
                    <a:pt x="252" y="255"/>
                  </a:lnTo>
                  <a:lnTo>
                    <a:pt x="252" y="293"/>
                  </a:lnTo>
                  <a:lnTo>
                    <a:pt x="213" y="293"/>
                  </a:lnTo>
                  <a:moveTo>
                    <a:pt x="3" y="251"/>
                  </a:moveTo>
                  <a:lnTo>
                    <a:pt x="3" y="213"/>
                  </a:lnTo>
                  <a:lnTo>
                    <a:pt x="42" y="213"/>
                  </a:lnTo>
                  <a:lnTo>
                    <a:pt x="42" y="251"/>
                  </a:lnTo>
                  <a:lnTo>
                    <a:pt x="3" y="251"/>
                  </a:lnTo>
                  <a:moveTo>
                    <a:pt x="45" y="251"/>
                  </a:moveTo>
                  <a:lnTo>
                    <a:pt x="45" y="213"/>
                  </a:lnTo>
                  <a:lnTo>
                    <a:pt x="84" y="213"/>
                  </a:lnTo>
                  <a:lnTo>
                    <a:pt x="84" y="251"/>
                  </a:lnTo>
                  <a:lnTo>
                    <a:pt x="45" y="251"/>
                  </a:lnTo>
                  <a:moveTo>
                    <a:pt x="87" y="251"/>
                  </a:moveTo>
                  <a:lnTo>
                    <a:pt x="87" y="213"/>
                  </a:lnTo>
                  <a:lnTo>
                    <a:pt x="126" y="213"/>
                  </a:lnTo>
                  <a:lnTo>
                    <a:pt x="126" y="251"/>
                  </a:lnTo>
                  <a:lnTo>
                    <a:pt x="87" y="251"/>
                  </a:lnTo>
                  <a:moveTo>
                    <a:pt x="129" y="251"/>
                  </a:moveTo>
                  <a:lnTo>
                    <a:pt x="129" y="213"/>
                  </a:lnTo>
                  <a:lnTo>
                    <a:pt x="168" y="213"/>
                  </a:lnTo>
                  <a:lnTo>
                    <a:pt x="168" y="251"/>
                  </a:lnTo>
                  <a:lnTo>
                    <a:pt x="129" y="251"/>
                  </a:lnTo>
                  <a:moveTo>
                    <a:pt x="171" y="251"/>
                  </a:moveTo>
                  <a:lnTo>
                    <a:pt x="171" y="213"/>
                  </a:lnTo>
                  <a:lnTo>
                    <a:pt x="210" y="213"/>
                  </a:lnTo>
                  <a:lnTo>
                    <a:pt x="210" y="251"/>
                  </a:lnTo>
                  <a:lnTo>
                    <a:pt x="171" y="251"/>
                  </a:lnTo>
                  <a:moveTo>
                    <a:pt x="213" y="251"/>
                  </a:moveTo>
                  <a:lnTo>
                    <a:pt x="213" y="213"/>
                  </a:lnTo>
                  <a:lnTo>
                    <a:pt x="252" y="213"/>
                  </a:lnTo>
                  <a:lnTo>
                    <a:pt x="252" y="251"/>
                  </a:lnTo>
                  <a:lnTo>
                    <a:pt x="213" y="251"/>
                  </a:lnTo>
                  <a:moveTo>
                    <a:pt x="3" y="210"/>
                  </a:moveTo>
                  <a:lnTo>
                    <a:pt x="3" y="171"/>
                  </a:lnTo>
                  <a:lnTo>
                    <a:pt x="42" y="171"/>
                  </a:lnTo>
                  <a:lnTo>
                    <a:pt x="42" y="210"/>
                  </a:lnTo>
                  <a:lnTo>
                    <a:pt x="3" y="210"/>
                  </a:lnTo>
                  <a:moveTo>
                    <a:pt x="45" y="210"/>
                  </a:moveTo>
                  <a:lnTo>
                    <a:pt x="45" y="171"/>
                  </a:lnTo>
                  <a:lnTo>
                    <a:pt x="84" y="171"/>
                  </a:lnTo>
                  <a:lnTo>
                    <a:pt x="84" y="210"/>
                  </a:lnTo>
                  <a:lnTo>
                    <a:pt x="45" y="210"/>
                  </a:lnTo>
                  <a:moveTo>
                    <a:pt x="87" y="210"/>
                  </a:moveTo>
                  <a:lnTo>
                    <a:pt x="87" y="171"/>
                  </a:lnTo>
                  <a:lnTo>
                    <a:pt x="126" y="171"/>
                  </a:lnTo>
                  <a:lnTo>
                    <a:pt x="126" y="210"/>
                  </a:lnTo>
                  <a:lnTo>
                    <a:pt x="87" y="210"/>
                  </a:lnTo>
                  <a:moveTo>
                    <a:pt x="129" y="210"/>
                  </a:moveTo>
                  <a:lnTo>
                    <a:pt x="129" y="171"/>
                  </a:lnTo>
                  <a:lnTo>
                    <a:pt x="168" y="171"/>
                  </a:lnTo>
                  <a:lnTo>
                    <a:pt x="168" y="210"/>
                  </a:lnTo>
                  <a:lnTo>
                    <a:pt x="129" y="210"/>
                  </a:lnTo>
                  <a:moveTo>
                    <a:pt x="171" y="210"/>
                  </a:moveTo>
                  <a:lnTo>
                    <a:pt x="171" y="171"/>
                  </a:lnTo>
                  <a:lnTo>
                    <a:pt x="210" y="171"/>
                  </a:lnTo>
                  <a:lnTo>
                    <a:pt x="210" y="210"/>
                  </a:lnTo>
                  <a:lnTo>
                    <a:pt x="171" y="210"/>
                  </a:lnTo>
                  <a:moveTo>
                    <a:pt x="213" y="210"/>
                  </a:moveTo>
                  <a:lnTo>
                    <a:pt x="213" y="171"/>
                  </a:lnTo>
                  <a:lnTo>
                    <a:pt x="252" y="171"/>
                  </a:lnTo>
                  <a:lnTo>
                    <a:pt x="252" y="210"/>
                  </a:lnTo>
                  <a:lnTo>
                    <a:pt x="213" y="210"/>
                  </a:lnTo>
                  <a:moveTo>
                    <a:pt x="3" y="168"/>
                  </a:moveTo>
                  <a:lnTo>
                    <a:pt x="3" y="129"/>
                  </a:lnTo>
                  <a:lnTo>
                    <a:pt x="42" y="129"/>
                  </a:lnTo>
                  <a:lnTo>
                    <a:pt x="42" y="168"/>
                  </a:lnTo>
                  <a:lnTo>
                    <a:pt x="3" y="168"/>
                  </a:lnTo>
                  <a:moveTo>
                    <a:pt x="45" y="168"/>
                  </a:moveTo>
                  <a:lnTo>
                    <a:pt x="45" y="129"/>
                  </a:lnTo>
                  <a:lnTo>
                    <a:pt x="84" y="129"/>
                  </a:lnTo>
                  <a:lnTo>
                    <a:pt x="84" y="168"/>
                  </a:lnTo>
                  <a:lnTo>
                    <a:pt x="45" y="168"/>
                  </a:lnTo>
                  <a:moveTo>
                    <a:pt x="87" y="168"/>
                  </a:moveTo>
                  <a:lnTo>
                    <a:pt x="87" y="129"/>
                  </a:lnTo>
                  <a:lnTo>
                    <a:pt x="126" y="129"/>
                  </a:lnTo>
                  <a:lnTo>
                    <a:pt x="126" y="168"/>
                  </a:lnTo>
                  <a:lnTo>
                    <a:pt x="87" y="168"/>
                  </a:lnTo>
                  <a:moveTo>
                    <a:pt x="129" y="168"/>
                  </a:moveTo>
                  <a:lnTo>
                    <a:pt x="129" y="129"/>
                  </a:lnTo>
                  <a:lnTo>
                    <a:pt x="168" y="129"/>
                  </a:lnTo>
                  <a:lnTo>
                    <a:pt x="168" y="168"/>
                  </a:lnTo>
                  <a:lnTo>
                    <a:pt x="129" y="168"/>
                  </a:lnTo>
                  <a:moveTo>
                    <a:pt x="171" y="168"/>
                  </a:moveTo>
                  <a:lnTo>
                    <a:pt x="171" y="129"/>
                  </a:lnTo>
                  <a:lnTo>
                    <a:pt x="210" y="129"/>
                  </a:lnTo>
                  <a:lnTo>
                    <a:pt x="210" y="168"/>
                  </a:lnTo>
                  <a:lnTo>
                    <a:pt x="171" y="168"/>
                  </a:lnTo>
                  <a:moveTo>
                    <a:pt x="213" y="168"/>
                  </a:moveTo>
                  <a:lnTo>
                    <a:pt x="213" y="129"/>
                  </a:lnTo>
                  <a:lnTo>
                    <a:pt x="252" y="129"/>
                  </a:lnTo>
                  <a:lnTo>
                    <a:pt x="252" y="168"/>
                  </a:lnTo>
                  <a:lnTo>
                    <a:pt x="213" y="168"/>
                  </a:lnTo>
                  <a:moveTo>
                    <a:pt x="3" y="126"/>
                  </a:moveTo>
                  <a:lnTo>
                    <a:pt x="3" y="87"/>
                  </a:lnTo>
                  <a:lnTo>
                    <a:pt x="42" y="87"/>
                  </a:lnTo>
                  <a:lnTo>
                    <a:pt x="42" y="126"/>
                  </a:lnTo>
                  <a:lnTo>
                    <a:pt x="3" y="126"/>
                  </a:lnTo>
                  <a:moveTo>
                    <a:pt x="45" y="126"/>
                  </a:moveTo>
                  <a:lnTo>
                    <a:pt x="45" y="87"/>
                  </a:lnTo>
                  <a:lnTo>
                    <a:pt x="84" y="87"/>
                  </a:lnTo>
                  <a:lnTo>
                    <a:pt x="84" y="126"/>
                  </a:lnTo>
                  <a:lnTo>
                    <a:pt x="45" y="126"/>
                  </a:lnTo>
                  <a:moveTo>
                    <a:pt x="87" y="126"/>
                  </a:moveTo>
                  <a:lnTo>
                    <a:pt x="87" y="87"/>
                  </a:lnTo>
                  <a:lnTo>
                    <a:pt x="126" y="87"/>
                  </a:lnTo>
                  <a:lnTo>
                    <a:pt x="126" y="126"/>
                  </a:lnTo>
                  <a:lnTo>
                    <a:pt x="87" y="126"/>
                  </a:lnTo>
                  <a:moveTo>
                    <a:pt x="129" y="126"/>
                  </a:moveTo>
                  <a:lnTo>
                    <a:pt x="129" y="87"/>
                  </a:lnTo>
                  <a:lnTo>
                    <a:pt x="168" y="87"/>
                  </a:lnTo>
                  <a:lnTo>
                    <a:pt x="168" y="126"/>
                  </a:lnTo>
                  <a:lnTo>
                    <a:pt x="129" y="126"/>
                  </a:lnTo>
                  <a:moveTo>
                    <a:pt x="171" y="126"/>
                  </a:moveTo>
                  <a:lnTo>
                    <a:pt x="171" y="87"/>
                  </a:lnTo>
                  <a:lnTo>
                    <a:pt x="210" y="87"/>
                  </a:lnTo>
                  <a:lnTo>
                    <a:pt x="210" y="126"/>
                  </a:lnTo>
                  <a:lnTo>
                    <a:pt x="171" y="126"/>
                  </a:lnTo>
                  <a:moveTo>
                    <a:pt x="213" y="126"/>
                  </a:moveTo>
                  <a:lnTo>
                    <a:pt x="213" y="87"/>
                  </a:lnTo>
                  <a:lnTo>
                    <a:pt x="252" y="87"/>
                  </a:lnTo>
                  <a:lnTo>
                    <a:pt x="252" y="126"/>
                  </a:lnTo>
                  <a:lnTo>
                    <a:pt x="213" y="126"/>
                  </a:lnTo>
                  <a:moveTo>
                    <a:pt x="3" y="0"/>
                  </a:moveTo>
                  <a:lnTo>
                    <a:pt x="0" y="0"/>
                  </a:lnTo>
                  <a:lnTo>
                    <a:pt x="0" y="3"/>
                  </a:lnTo>
                  <a:lnTo>
                    <a:pt x="0" y="339"/>
                  </a:lnTo>
                  <a:lnTo>
                    <a:pt x="3" y="339"/>
                  </a:lnTo>
                  <a:lnTo>
                    <a:pt x="42" y="339"/>
                  </a:lnTo>
                  <a:lnTo>
                    <a:pt x="45" y="339"/>
                  </a:lnTo>
                  <a:lnTo>
                    <a:pt x="84" y="339"/>
                  </a:lnTo>
                  <a:lnTo>
                    <a:pt x="87" y="339"/>
                  </a:lnTo>
                  <a:lnTo>
                    <a:pt x="126" y="339"/>
                  </a:lnTo>
                  <a:lnTo>
                    <a:pt x="126" y="339"/>
                  </a:lnTo>
                  <a:lnTo>
                    <a:pt x="129" y="339"/>
                  </a:lnTo>
                  <a:lnTo>
                    <a:pt x="129" y="339"/>
                  </a:lnTo>
                  <a:lnTo>
                    <a:pt x="168" y="339"/>
                  </a:lnTo>
                  <a:lnTo>
                    <a:pt x="168" y="339"/>
                  </a:lnTo>
                  <a:lnTo>
                    <a:pt x="171" y="339"/>
                  </a:lnTo>
                  <a:lnTo>
                    <a:pt x="171" y="339"/>
                  </a:lnTo>
                  <a:lnTo>
                    <a:pt x="255" y="339"/>
                  </a:lnTo>
                  <a:lnTo>
                    <a:pt x="255" y="339"/>
                  </a:lnTo>
                  <a:lnTo>
                    <a:pt x="255" y="171"/>
                  </a:lnTo>
                  <a:lnTo>
                    <a:pt x="255" y="168"/>
                  </a:lnTo>
                  <a:lnTo>
                    <a:pt x="255" y="129"/>
                  </a:lnTo>
                  <a:lnTo>
                    <a:pt x="255" y="126"/>
                  </a:lnTo>
                  <a:lnTo>
                    <a:pt x="255" y="87"/>
                  </a:lnTo>
                  <a:lnTo>
                    <a:pt x="255" y="84"/>
                  </a:lnTo>
                  <a:lnTo>
                    <a:pt x="255" y="57"/>
                  </a:lnTo>
                  <a:lnTo>
                    <a:pt x="252" y="57"/>
                  </a:lnTo>
                  <a:lnTo>
                    <a:pt x="252" y="84"/>
                  </a:lnTo>
                  <a:lnTo>
                    <a:pt x="213" y="84"/>
                  </a:lnTo>
                  <a:lnTo>
                    <a:pt x="213" y="57"/>
                  </a:lnTo>
                  <a:lnTo>
                    <a:pt x="210" y="57"/>
                  </a:lnTo>
                  <a:lnTo>
                    <a:pt x="210" y="84"/>
                  </a:lnTo>
                  <a:lnTo>
                    <a:pt x="171" y="84"/>
                  </a:lnTo>
                  <a:lnTo>
                    <a:pt x="171" y="57"/>
                  </a:lnTo>
                  <a:lnTo>
                    <a:pt x="168" y="57"/>
                  </a:lnTo>
                  <a:lnTo>
                    <a:pt x="168" y="84"/>
                  </a:lnTo>
                  <a:lnTo>
                    <a:pt x="129" y="84"/>
                  </a:lnTo>
                  <a:lnTo>
                    <a:pt x="129" y="57"/>
                  </a:lnTo>
                  <a:lnTo>
                    <a:pt x="126" y="57"/>
                  </a:lnTo>
                  <a:lnTo>
                    <a:pt x="126" y="84"/>
                  </a:lnTo>
                  <a:lnTo>
                    <a:pt x="87" y="84"/>
                  </a:lnTo>
                  <a:lnTo>
                    <a:pt x="87" y="57"/>
                  </a:lnTo>
                  <a:lnTo>
                    <a:pt x="84" y="57"/>
                  </a:lnTo>
                  <a:lnTo>
                    <a:pt x="84" y="84"/>
                  </a:lnTo>
                  <a:lnTo>
                    <a:pt x="45" y="84"/>
                  </a:lnTo>
                  <a:lnTo>
                    <a:pt x="45" y="57"/>
                  </a:lnTo>
                  <a:lnTo>
                    <a:pt x="42" y="57"/>
                  </a:lnTo>
                  <a:lnTo>
                    <a:pt x="42" y="84"/>
                  </a:lnTo>
                  <a:lnTo>
                    <a:pt x="3" y="84"/>
                  </a:lnTo>
                  <a:lnTo>
                    <a:pt x="3" y="57"/>
                  </a:lnTo>
                  <a:lnTo>
                    <a:pt x="0" y="57"/>
                  </a:lnTo>
                  <a:lnTo>
                    <a:pt x="0" y="31"/>
                  </a:lnTo>
                  <a:lnTo>
                    <a:pt x="3" y="31"/>
                  </a:lnTo>
                  <a:lnTo>
                    <a:pt x="3" y="3"/>
                  </a:lnTo>
                  <a:lnTo>
                    <a:pt x="42" y="3"/>
                  </a:lnTo>
                  <a:lnTo>
                    <a:pt x="42" y="31"/>
                  </a:lnTo>
                  <a:lnTo>
                    <a:pt x="45" y="31"/>
                  </a:lnTo>
                  <a:lnTo>
                    <a:pt x="45" y="3"/>
                  </a:lnTo>
                  <a:lnTo>
                    <a:pt x="84" y="3"/>
                  </a:lnTo>
                  <a:lnTo>
                    <a:pt x="84" y="31"/>
                  </a:lnTo>
                  <a:lnTo>
                    <a:pt x="87" y="31"/>
                  </a:lnTo>
                  <a:lnTo>
                    <a:pt x="87" y="3"/>
                  </a:lnTo>
                  <a:lnTo>
                    <a:pt x="126" y="3"/>
                  </a:lnTo>
                  <a:lnTo>
                    <a:pt x="126" y="31"/>
                  </a:lnTo>
                  <a:lnTo>
                    <a:pt x="129" y="31"/>
                  </a:lnTo>
                  <a:lnTo>
                    <a:pt x="129" y="3"/>
                  </a:lnTo>
                  <a:lnTo>
                    <a:pt x="168" y="3"/>
                  </a:lnTo>
                  <a:lnTo>
                    <a:pt x="168" y="31"/>
                  </a:lnTo>
                  <a:lnTo>
                    <a:pt x="171" y="31"/>
                  </a:lnTo>
                  <a:lnTo>
                    <a:pt x="171" y="3"/>
                  </a:lnTo>
                  <a:lnTo>
                    <a:pt x="210" y="3"/>
                  </a:lnTo>
                  <a:lnTo>
                    <a:pt x="210" y="31"/>
                  </a:lnTo>
                  <a:lnTo>
                    <a:pt x="213" y="31"/>
                  </a:lnTo>
                  <a:lnTo>
                    <a:pt x="213" y="3"/>
                  </a:lnTo>
                  <a:lnTo>
                    <a:pt x="227" y="3"/>
                  </a:lnTo>
                  <a:lnTo>
                    <a:pt x="227" y="0"/>
                  </a:lnTo>
                  <a:lnTo>
                    <a:pt x="3"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0" name="Freeform 1297"/>
            <p:cNvSpPr>
              <a:spLocks noEditPoints="1"/>
            </p:cNvSpPr>
            <p:nvPr/>
          </p:nvSpPr>
          <p:spPr bwMode="auto">
            <a:xfrm>
              <a:off x="702500" y="4159586"/>
              <a:ext cx="238888" cy="98089"/>
            </a:xfrm>
            <a:custGeom>
              <a:avLst/>
              <a:gdLst>
                <a:gd name="T0" fmla="*/ 132 w 132"/>
                <a:gd name="T1" fmla="*/ 102 h 102"/>
                <a:gd name="T2" fmla="*/ 0 w 132"/>
                <a:gd name="T3" fmla="*/ 102 h 102"/>
                <a:gd name="T4" fmla="*/ 0 w 132"/>
                <a:gd name="T5" fmla="*/ 0 h 102"/>
                <a:gd name="T6" fmla="*/ 132 w 132"/>
                <a:gd name="T7" fmla="*/ 0 h 102"/>
                <a:gd name="T8" fmla="*/ 132 w 132"/>
                <a:gd name="T9" fmla="*/ 102 h 102"/>
                <a:gd name="T10" fmla="*/ 5 w 132"/>
                <a:gd name="T11" fmla="*/ 97 h 102"/>
                <a:gd name="T12" fmla="*/ 127 w 132"/>
                <a:gd name="T13" fmla="*/ 97 h 102"/>
                <a:gd name="T14" fmla="*/ 127 w 132"/>
                <a:gd name="T15" fmla="*/ 5 h 102"/>
                <a:gd name="T16" fmla="*/ 5 w 132"/>
                <a:gd name="T17" fmla="*/ 5 h 102"/>
                <a:gd name="T18" fmla="*/ 5 w 132"/>
                <a:gd name="T19" fmla="*/ 9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02">
                  <a:moveTo>
                    <a:pt x="132" y="102"/>
                  </a:moveTo>
                  <a:lnTo>
                    <a:pt x="0" y="102"/>
                  </a:lnTo>
                  <a:lnTo>
                    <a:pt x="0" y="0"/>
                  </a:lnTo>
                  <a:lnTo>
                    <a:pt x="132" y="0"/>
                  </a:lnTo>
                  <a:lnTo>
                    <a:pt x="132" y="102"/>
                  </a:lnTo>
                  <a:close/>
                  <a:moveTo>
                    <a:pt x="5" y="97"/>
                  </a:moveTo>
                  <a:lnTo>
                    <a:pt x="127" y="97"/>
                  </a:lnTo>
                  <a:lnTo>
                    <a:pt x="127" y="5"/>
                  </a:lnTo>
                  <a:lnTo>
                    <a:pt x="5" y="5"/>
                  </a:lnTo>
                  <a:lnTo>
                    <a:pt x="5" y="9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1" name="Rectangle 1298"/>
            <p:cNvSpPr>
              <a:spLocks noChangeArrowheads="1"/>
            </p:cNvSpPr>
            <p:nvPr/>
          </p:nvSpPr>
          <p:spPr bwMode="auto">
            <a:xfrm>
              <a:off x="703582"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2" name="Freeform 1299"/>
            <p:cNvSpPr>
              <a:spLocks noEditPoints="1"/>
            </p:cNvSpPr>
            <p:nvPr/>
          </p:nvSpPr>
          <p:spPr bwMode="auto">
            <a:xfrm>
              <a:off x="706757"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7 w 21"/>
                <a:gd name="T13" fmla="*/ 17 h 21"/>
                <a:gd name="T14" fmla="*/ 17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7" y="17"/>
                  </a:lnTo>
                  <a:lnTo>
                    <a:pt x="17"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3" name="Rectangle 1300"/>
            <p:cNvSpPr>
              <a:spLocks noChangeArrowheads="1"/>
            </p:cNvSpPr>
            <p:nvPr/>
          </p:nvSpPr>
          <p:spPr bwMode="auto">
            <a:xfrm>
              <a:off x="703582"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4" name="Freeform 1301"/>
            <p:cNvSpPr>
              <a:spLocks noEditPoints="1"/>
            </p:cNvSpPr>
            <p:nvPr/>
          </p:nvSpPr>
          <p:spPr bwMode="auto">
            <a:xfrm>
              <a:off x="706757"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7 w 21"/>
                <a:gd name="T13" fmla="*/ 16 h 21"/>
                <a:gd name="T14" fmla="*/ 17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7" y="16"/>
                  </a:lnTo>
                  <a:lnTo>
                    <a:pt x="17"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5" name="Rectangle 1302"/>
            <p:cNvSpPr>
              <a:spLocks noChangeArrowheads="1"/>
            </p:cNvSpPr>
            <p:nvPr/>
          </p:nvSpPr>
          <p:spPr bwMode="auto">
            <a:xfrm>
              <a:off x="903607" y="40674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6" name="Freeform 1303"/>
            <p:cNvSpPr>
              <a:spLocks noEditPoints="1"/>
            </p:cNvSpPr>
            <p:nvPr/>
          </p:nvSpPr>
          <p:spPr bwMode="auto">
            <a:xfrm>
              <a:off x="908370" y="4070669"/>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7 h 21"/>
                <a:gd name="T12" fmla="*/ 16 w 21"/>
                <a:gd name="T13" fmla="*/ 17 h 21"/>
                <a:gd name="T14" fmla="*/ 16 w 21"/>
                <a:gd name="T15" fmla="*/ 5 h 21"/>
                <a:gd name="T16" fmla="*/ 5 w 21"/>
                <a:gd name="T17" fmla="*/ 5 h 21"/>
                <a:gd name="T18" fmla="*/ 5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7"/>
                  </a:moveTo>
                  <a:lnTo>
                    <a:pt x="16" y="17"/>
                  </a:lnTo>
                  <a:lnTo>
                    <a:pt x="16" y="5"/>
                  </a:lnTo>
                  <a:lnTo>
                    <a:pt x="5" y="5"/>
                  </a:lnTo>
                  <a:lnTo>
                    <a:pt x="5" y="17"/>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7" name="Rectangle 1304"/>
            <p:cNvSpPr>
              <a:spLocks noChangeArrowheads="1"/>
            </p:cNvSpPr>
            <p:nvPr/>
          </p:nvSpPr>
          <p:spPr bwMode="auto">
            <a:xfrm>
              <a:off x="903607" y="4219894"/>
              <a:ext cx="45719"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8" name="Freeform 1305"/>
            <p:cNvSpPr>
              <a:spLocks noEditPoints="1"/>
            </p:cNvSpPr>
            <p:nvPr/>
          </p:nvSpPr>
          <p:spPr bwMode="auto">
            <a:xfrm>
              <a:off x="908370" y="4224657"/>
              <a:ext cx="45719" cy="45719"/>
            </a:xfrm>
            <a:custGeom>
              <a:avLst/>
              <a:gdLst>
                <a:gd name="T0" fmla="*/ 21 w 21"/>
                <a:gd name="T1" fmla="*/ 21 h 21"/>
                <a:gd name="T2" fmla="*/ 0 w 21"/>
                <a:gd name="T3" fmla="*/ 21 h 21"/>
                <a:gd name="T4" fmla="*/ 0 w 21"/>
                <a:gd name="T5" fmla="*/ 0 h 21"/>
                <a:gd name="T6" fmla="*/ 21 w 21"/>
                <a:gd name="T7" fmla="*/ 0 h 21"/>
                <a:gd name="T8" fmla="*/ 21 w 21"/>
                <a:gd name="T9" fmla="*/ 21 h 21"/>
                <a:gd name="T10" fmla="*/ 5 w 21"/>
                <a:gd name="T11" fmla="*/ 16 h 21"/>
                <a:gd name="T12" fmla="*/ 16 w 21"/>
                <a:gd name="T13" fmla="*/ 16 h 21"/>
                <a:gd name="T14" fmla="*/ 16 w 21"/>
                <a:gd name="T15" fmla="*/ 5 h 21"/>
                <a:gd name="T16" fmla="*/ 5 w 21"/>
                <a:gd name="T17" fmla="*/ 5 h 21"/>
                <a:gd name="T18" fmla="*/ 5 w 21"/>
                <a:gd name="T1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21"/>
                  </a:moveTo>
                  <a:lnTo>
                    <a:pt x="0" y="21"/>
                  </a:lnTo>
                  <a:lnTo>
                    <a:pt x="0" y="0"/>
                  </a:lnTo>
                  <a:lnTo>
                    <a:pt x="21" y="0"/>
                  </a:lnTo>
                  <a:lnTo>
                    <a:pt x="21" y="21"/>
                  </a:lnTo>
                  <a:close/>
                  <a:moveTo>
                    <a:pt x="5" y="16"/>
                  </a:moveTo>
                  <a:lnTo>
                    <a:pt x="16" y="16"/>
                  </a:lnTo>
                  <a:lnTo>
                    <a:pt x="16" y="5"/>
                  </a:lnTo>
                  <a:lnTo>
                    <a:pt x="5" y="5"/>
                  </a:lnTo>
                  <a:lnTo>
                    <a:pt x="5" y="16"/>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69" name="Freeform 1306"/>
            <p:cNvSpPr>
              <a:spLocks/>
            </p:cNvSpPr>
            <p:nvPr/>
          </p:nvSpPr>
          <p:spPr bwMode="auto">
            <a:xfrm>
              <a:off x="785814" y="4167982"/>
              <a:ext cx="90488" cy="50006"/>
            </a:xfrm>
            <a:custGeom>
              <a:avLst/>
              <a:gdLst>
                <a:gd name="T0" fmla="*/ 39 w 74"/>
                <a:gd name="T1" fmla="*/ 0 h 77"/>
                <a:gd name="T2" fmla="*/ 36 w 74"/>
                <a:gd name="T3" fmla="*/ 0 h 77"/>
                <a:gd name="T4" fmla="*/ 0 w 74"/>
                <a:gd name="T5" fmla="*/ 0 h 77"/>
                <a:gd name="T6" fmla="*/ 0 w 74"/>
                <a:gd name="T7" fmla="*/ 23 h 77"/>
                <a:gd name="T8" fmla="*/ 7 w 74"/>
                <a:gd name="T9" fmla="*/ 23 h 77"/>
                <a:gd name="T10" fmla="*/ 7 w 74"/>
                <a:gd name="T11" fmla="*/ 20 h 77"/>
                <a:gd name="T12" fmla="*/ 21 w 74"/>
                <a:gd name="T13" fmla="*/ 6 h 77"/>
                <a:gd name="T14" fmla="*/ 25 w 74"/>
                <a:gd name="T15" fmla="*/ 6 h 77"/>
                <a:gd name="T16" fmla="*/ 31 w 74"/>
                <a:gd name="T17" fmla="*/ 6 h 77"/>
                <a:gd name="T18" fmla="*/ 31 w 74"/>
                <a:gd name="T19" fmla="*/ 69 h 77"/>
                <a:gd name="T20" fmla="*/ 18 w 74"/>
                <a:gd name="T21" fmla="*/ 69 h 77"/>
                <a:gd name="T22" fmla="*/ 18 w 74"/>
                <a:gd name="T23" fmla="*/ 77 h 77"/>
                <a:gd name="T24" fmla="*/ 36 w 74"/>
                <a:gd name="T25" fmla="*/ 77 h 77"/>
                <a:gd name="T26" fmla="*/ 39 w 74"/>
                <a:gd name="T27" fmla="*/ 77 h 77"/>
                <a:gd name="T28" fmla="*/ 56 w 74"/>
                <a:gd name="T29" fmla="*/ 77 h 77"/>
                <a:gd name="T30" fmla="*/ 56 w 74"/>
                <a:gd name="T31" fmla="*/ 69 h 77"/>
                <a:gd name="T32" fmla="*/ 43 w 74"/>
                <a:gd name="T33" fmla="*/ 69 h 77"/>
                <a:gd name="T34" fmla="*/ 43 w 74"/>
                <a:gd name="T35" fmla="*/ 6 h 77"/>
                <a:gd name="T36" fmla="*/ 49 w 74"/>
                <a:gd name="T37" fmla="*/ 6 h 77"/>
                <a:gd name="T38" fmla="*/ 53 w 74"/>
                <a:gd name="T39" fmla="*/ 6 h 77"/>
                <a:gd name="T40" fmla="*/ 67 w 74"/>
                <a:gd name="T41" fmla="*/ 20 h 77"/>
                <a:gd name="T42" fmla="*/ 67 w 74"/>
                <a:gd name="T43" fmla="*/ 23 h 77"/>
                <a:gd name="T44" fmla="*/ 74 w 74"/>
                <a:gd name="T45" fmla="*/ 23 h 77"/>
                <a:gd name="T46" fmla="*/ 74 w 74"/>
                <a:gd name="T47" fmla="*/ 0 h 77"/>
                <a:gd name="T48" fmla="*/ 39 w 74"/>
                <a:gd name="T4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77">
                  <a:moveTo>
                    <a:pt x="39" y="0"/>
                  </a:moveTo>
                  <a:cubicBezTo>
                    <a:pt x="36" y="0"/>
                    <a:pt x="36" y="0"/>
                    <a:pt x="36" y="0"/>
                  </a:cubicBezTo>
                  <a:cubicBezTo>
                    <a:pt x="0" y="0"/>
                    <a:pt x="0" y="0"/>
                    <a:pt x="0" y="0"/>
                  </a:cubicBezTo>
                  <a:cubicBezTo>
                    <a:pt x="0" y="23"/>
                    <a:pt x="0" y="23"/>
                    <a:pt x="0" y="23"/>
                  </a:cubicBezTo>
                  <a:cubicBezTo>
                    <a:pt x="7" y="23"/>
                    <a:pt x="7" y="23"/>
                    <a:pt x="7" y="23"/>
                  </a:cubicBezTo>
                  <a:cubicBezTo>
                    <a:pt x="7" y="20"/>
                    <a:pt x="7" y="20"/>
                    <a:pt x="7" y="20"/>
                  </a:cubicBezTo>
                  <a:cubicBezTo>
                    <a:pt x="7" y="12"/>
                    <a:pt x="13" y="6"/>
                    <a:pt x="21" y="6"/>
                  </a:cubicBezTo>
                  <a:cubicBezTo>
                    <a:pt x="25" y="6"/>
                    <a:pt x="25" y="6"/>
                    <a:pt x="25" y="6"/>
                  </a:cubicBezTo>
                  <a:cubicBezTo>
                    <a:pt x="31" y="6"/>
                    <a:pt x="31" y="6"/>
                    <a:pt x="31" y="6"/>
                  </a:cubicBezTo>
                  <a:cubicBezTo>
                    <a:pt x="31" y="69"/>
                    <a:pt x="31" y="69"/>
                    <a:pt x="31" y="69"/>
                  </a:cubicBezTo>
                  <a:cubicBezTo>
                    <a:pt x="18" y="69"/>
                    <a:pt x="18" y="69"/>
                    <a:pt x="18" y="69"/>
                  </a:cubicBezTo>
                  <a:cubicBezTo>
                    <a:pt x="18" y="77"/>
                    <a:pt x="18" y="77"/>
                    <a:pt x="18" y="77"/>
                  </a:cubicBezTo>
                  <a:cubicBezTo>
                    <a:pt x="36" y="77"/>
                    <a:pt x="36" y="77"/>
                    <a:pt x="36" y="77"/>
                  </a:cubicBezTo>
                  <a:cubicBezTo>
                    <a:pt x="39" y="77"/>
                    <a:pt x="39" y="77"/>
                    <a:pt x="39" y="77"/>
                  </a:cubicBezTo>
                  <a:cubicBezTo>
                    <a:pt x="56" y="77"/>
                    <a:pt x="56" y="77"/>
                    <a:pt x="56" y="77"/>
                  </a:cubicBezTo>
                  <a:cubicBezTo>
                    <a:pt x="56" y="69"/>
                    <a:pt x="56" y="69"/>
                    <a:pt x="56" y="69"/>
                  </a:cubicBezTo>
                  <a:cubicBezTo>
                    <a:pt x="43" y="69"/>
                    <a:pt x="43" y="69"/>
                    <a:pt x="43" y="69"/>
                  </a:cubicBezTo>
                  <a:cubicBezTo>
                    <a:pt x="43" y="6"/>
                    <a:pt x="43" y="6"/>
                    <a:pt x="43" y="6"/>
                  </a:cubicBezTo>
                  <a:cubicBezTo>
                    <a:pt x="49" y="6"/>
                    <a:pt x="49" y="6"/>
                    <a:pt x="49" y="6"/>
                  </a:cubicBezTo>
                  <a:cubicBezTo>
                    <a:pt x="53" y="6"/>
                    <a:pt x="53" y="6"/>
                    <a:pt x="53" y="6"/>
                  </a:cubicBezTo>
                  <a:cubicBezTo>
                    <a:pt x="61" y="6"/>
                    <a:pt x="67" y="12"/>
                    <a:pt x="67" y="20"/>
                  </a:cubicBezTo>
                  <a:cubicBezTo>
                    <a:pt x="67" y="23"/>
                    <a:pt x="67" y="23"/>
                    <a:pt x="67" y="23"/>
                  </a:cubicBezTo>
                  <a:cubicBezTo>
                    <a:pt x="74" y="23"/>
                    <a:pt x="74" y="23"/>
                    <a:pt x="74" y="23"/>
                  </a:cubicBezTo>
                  <a:cubicBezTo>
                    <a:pt x="74" y="0"/>
                    <a:pt x="74" y="0"/>
                    <a:pt x="74" y="0"/>
                  </a:cubicBezTo>
                  <a:lnTo>
                    <a:pt x="39"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0" name="Freeform 1307"/>
            <p:cNvSpPr>
              <a:spLocks/>
            </p:cNvSpPr>
            <p:nvPr/>
          </p:nvSpPr>
          <p:spPr bwMode="auto">
            <a:xfrm>
              <a:off x="927545" y="4283579"/>
              <a:ext cx="86868" cy="47121"/>
            </a:xfrm>
            <a:custGeom>
              <a:avLst/>
              <a:gdLst>
                <a:gd name="T0" fmla="*/ 48 w 48"/>
                <a:gd name="T1" fmla="*/ 19 h 49"/>
                <a:gd name="T2" fmla="*/ 0 w 48"/>
                <a:gd name="T3" fmla="*/ 0 h 49"/>
                <a:gd name="T4" fmla="*/ 19 w 48"/>
                <a:gd name="T5" fmla="*/ 49 h 49"/>
                <a:gd name="T6" fmla="*/ 30 w 48"/>
                <a:gd name="T7" fmla="*/ 34 h 49"/>
                <a:gd name="T8" fmla="*/ 41 w 48"/>
                <a:gd name="T9" fmla="*/ 45 h 49"/>
                <a:gd name="T10" fmla="*/ 44 w 48"/>
                <a:gd name="T11" fmla="*/ 41 h 49"/>
                <a:gd name="T12" fmla="*/ 33 w 48"/>
                <a:gd name="T13" fmla="*/ 30 h 49"/>
                <a:gd name="T14" fmla="*/ 48 w 48"/>
                <a:gd name="T15" fmla="*/ 1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9">
                  <a:moveTo>
                    <a:pt x="48" y="19"/>
                  </a:moveTo>
                  <a:lnTo>
                    <a:pt x="0" y="0"/>
                  </a:lnTo>
                  <a:lnTo>
                    <a:pt x="19" y="49"/>
                  </a:lnTo>
                  <a:lnTo>
                    <a:pt x="30" y="34"/>
                  </a:lnTo>
                  <a:lnTo>
                    <a:pt x="41" y="45"/>
                  </a:lnTo>
                  <a:lnTo>
                    <a:pt x="44" y="41"/>
                  </a:lnTo>
                  <a:lnTo>
                    <a:pt x="33" y="30"/>
                  </a:lnTo>
                  <a:lnTo>
                    <a:pt x="48" y="19"/>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1" name="Rectangle 1308"/>
            <p:cNvSpPr>
              <a:spLocks noChangeArrowheads="1"/>
            </p:cNvSpPr>
            <p:nvPr/>
          </p:nvSpPr>
          <p:spPr bwMode="auto">
            <a:xfrm>
              <a:off x="478312" y="4016694"/>
              <a:ext cx="461489" cy="45719"/>
            </a:xfrm>
            <a:prstGeom prst="rect">
              <a:avLst/>
            </a:prstGeom>
            <a:solidFill>
              <a:srgbClr val="FFD55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2" name="Rectangle 1309"/>
            <p:cNvSpPr>
              <a:spLocks noChangeArrowheads="1"/>
            </p:cNvSpPr>
            <p:nvPr/>
          </p:nvSpPr>
          <p:spPr bwMode="auto">
            <a:xfrm>
              <a:off x="478312" y="4016694"/>
              <a:ext cx="46148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3" name="Rectangle 1310"/>
            <p:cNvSpPr>
              <a:spLocks noChangeArrowheads="1"/>
            </p:cNvSpPr>
            <p:nvPr/>
          </p:nvSpPr>
          <p:spPr bwMode="auto">
            <a:xfrm>
              <a:off x="740442" y="4005581"/>
              <a:ext cx="175547" cy="457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4" name="Freeform 1311"/>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close/>
                </a:path>
              </a:pathLst>
            </a:custGeom>
            <a:solidFill>
              <a:srgbClr val="4851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5" name="Freeform 1312"/>
            <p:cNvSpPr>
              <a:spLocks/>
            </p:cNvSpPr>
            <p:nvPr/>
          </p:nvSpPr>
          <p:spPr bwMode="auto">
            <a:xfrm>
              <a:off x="882904" y="3930771"/>
              <a:ext cx="101347" cy="53853"/>
            </a:xfrm>
            <a:custGeom>
              <a:avLst/>
              <a:gdLst>
                <a:gd name="T0" fmla="*/ 56 w 56"/>
                <a:gd name="T1" fmla="*/ 56 h 56"/>
                <a:gd name="T2" fmla="*/ 0 w 56"/>
                <a:gd name="T3" fmla="*/ 56 h 56"/>
                <a:gd name="T4" fmla="*/ 0 w 56"/>
                <a:gd name="T5" fmla="*/ 0 h 56"/>
                <a:gd name="T6" fmla="*/ 56 w 56"/>
                <a:gd name="T7" fmla="*/ 56 h 56"/>
              </a:gdLst>
              <a:ahLst/>
              <a:cxnLst>
                <a:cxn ang="0">
                  <a:pos x="T0" y="T1"/>
                </a:cxn>
                <a:cxn ang="0">
                  <a:pos x="T2" y="T3"/>
                </a:cxn>
                <a:cxn ang="0">
                  <a:pos x="T4" y="T5"/>
                </a:cxn>
                <a:cxn ang="0">
                  <a:pos x="T6" y="T7"/>
                </a:cxn>
              </a:cxnLst>
              <a:rect l="0" t="0" r="r" b="b"/>
              <a:pathLst>
                <a:path w="56" h="56">
                  <a:moveTo>
                    <a:pt x="56" y="56"/>
                  </a:moveTo>
                  <a:lnTo>
                    <a:pt x="0" y="56"/>
                  </a:lnTo>
                  <a:lnTo>
                    <a:pt x="0" y="0"/>
                  </a:lnTo>
                  <a:lnTo>
                    <a:pt x="56" y="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6" name="Freeform 1313"/>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close/>
                  <a:moveTo>
                    <a:pt x="56" y="0"/>
                  </a:moveTo>
                  <a:lnTo>
                    <a:pt x="28" y="0"/>
                  </a:lnTo>
                  <a:lnTo>
                    <a:pt x="28" y="23"/>
                  </a:lnTo>
                  <a:lnTo>
                    <a:pt x="28" y="27"/>
                  </a:lnTo>
                  <a:lnTo>
                    <a:pt x="56" y="56"/>
                  </a:lnTo>
                  <a:lnTo>
                    <a:pt x="56" y="0"/>
                  </a:lnTo>
                  <a:close/>
                </a:path>
              </a:pathLst>
            </a:custGeom>
            <a:solidFill>
              <a:srgbClr val="BEC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7" name="Freeform 1314"/>
            <p:cNvSpPr>
              <a:spLocks noEditPoints="1"/>
            </p:cNvSpPr>
            <p:nvPr/>
          </p:nvSpPr>
          <p:spPr bwMode="auto">
            <a:xfrm>
              <a:off x="882904" y="4019671"/>
              <a:ext cx="101347" cy="53853"/>
            </a:xfrm>
            <a:custGeom>
              <a:avLst/>
              <a:gdLst>
                <a:gd name="T0" fmla="*/ 25 w 56"/>
                <a:gd name="T1" fmla="*/ 0 h 56"/>
                <a:gd name="T2" fmla="*/ 0 w 56"/>
                <a:gd name="T3" fmla="*/ 0 h 56"/>
                <a:gd name="T4" fmla="*/ 23 w 56"/>
                <a:gd name="T5" fmla="*/ 23 h 56"/>
                <a:gd name="T6" fmla="*/ 25 w 56"/>
                <a:gd name="T7" fmla="*/ 23 h 56"/>
                <a:gd name="T8" fmla="*/ 25 w 56"/>
                <a:gd name="T9" fmla="*/ 0 h 56"/>
                <a:gd name="T10" fmla="*/ 56 w 56"/>
                <a:gd name="T11" fmla="*/ 0 h 56"/>
                <a:gd name="T12" fmla="*/ 28 w 56"/>
                <a:gd name="T13" fmla="*/ 0 h 56"/>
                <a:gd name="T14" fmla="*/ 28 w 56"/>
                <a:gd name="T15" fmla="*/ 23 h 56"/>
                <a:gd name="T16" fmla="*/ 28 w 56"/>
                <a:gd name="T17" fmla="*/ 27 h 56"/>
                <a:gd name="T18" fmla="*/ 56 w 56"/>
                <a:gd name="T19" fmla="*/ 56 h 56"/>
                <a:gd name="T20" fmla="*/ 56 w 56"/>
                <a:gd name="T2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56">
                  <a:moveTo>
                    <a:pt x="25" y="0"/>
                  </a:moveTo>
                  <a:lnTo>
                    <a:pt x="0" y="0"/>
                  </a:lnTo>
                  <a:lnTo>
                    <a:pt x="23" y="23"/>
                  </a:lnTo>
                  <a:lnTo>
                    <a:pt x="25" y="23"/>
                  </a:lnTo>
                  <a:lnTo>
                    <a:pt x="25" y="0"/>
                  </a:lnTo>
                  <a:moveTo>
                    <a:pt x="56" y="0"/>
                  </a:moveTo>
                  <a:lnTo>
                    <a:pt x="28" y="0"/>
                  </a:lnTo>
                  <a:lnTo>
                    <a:pt x="28" y="23"/>
                  </a:lnTo>
                  <a:lnTo>
                    <a:pt x="28" y="27"/>
                  </a:lnTo>
                  <a:lnTo>
                    <a:pt x="56" y="56"/>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8" name="Rectangle 1315"/>
            <p:cNvSpPr>
              <a:spLocks noChangeArrowheads="1"/>
            </p:cNvSpPr>
            <p:nvPr/>
          </p:nvSpPr>
          <p:spPr bwMode="auto">
            <a:xfrm>
              <a:off x="894082" y="3975419"/>
              <a:ext cx="45719" cy="45719"/>
            </a:xfrm>
            <a:prstGeom prst="rect">
              <a:avLst/>
            </a:prstGeom>
            <a:solidFill>
              <a:srgbClr val="A1A5A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79" name="Rectangle 1316"/>
            <p:cNvSpPr>
              <a:spLocks noChangeArrowheads="1"/>
            </p:cNvSpPr>
            <p:nvPr/>
          </p:nvSpPr>
          <p:spPr bwMode="auto">
            <a:xfrm>
              <a:off x="894082" y="3975419"/>
              <a:ext cx="45719" cy="45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0" name="Freeform 1317"/>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close/>
                </a:path>
              </a:pathLst>
            </a:custGeom>
            <a:solidFill>
              <a:srgbClr val="C2A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1" name="Freeform 1318"/>
            <p:cNvSpPr>
              <a:spLocks/>
            </p:cNvSpPr>
            <p:nvPr/>
          </p:nvSpPr>
          <p:spPr bwMode="auto">
            <a:xfrm>
              <a:off x="894082" y="3981769"/>
              <a:ext cx="45719" cy="45719"/>
            </a:xfrm>
            <a:custGeom>
              <a:avLst/>
              <a:gdLst>
                <a:gd name="T0" fmla="*/ 5 w 5"/>
                <a:gd name="T1" fmla="*/ 0 h 4"/>
                <a:gd name="T2" fmla="*/ 5 w 5"/>
                <a:gd name="T3" fmla="*/ 0 h 4"/>
                <a:gd name="T4" fmla="*/ 2 w 5"/>
                <a:gd name="T5" fmla="*/ 0 h 4"/>
                <a:gd name="T6" fmla="*/ 0 w 5"/>
                <a:gd name="T7" fmla="*/ 0 h 4"/>
                <a:gd name="T8" fmla="*/ 5 w 5"/>
                <a:gd name="T9" fmla="*/ 4 h 4"/>
                <a:gd name="T10" fmla="*/ 5 w 5"/>
                <a:gd name="T11" fmla="*/ 0 h 4"/>
              </a:gdLst>
              <a:ahLst/>
              <a:cxnLst>
                <a:cxn ang="0">
                  <a:pos x="T0" y="T1"/>
                </a:cxn>
                <a:cxn ang="0">
                  <a:pos x="T2" y="T3"/>
                </a:cxn>
                <a:cxn ang="0">
                  <a:pos x="T4" y="T5"/>
                </a:cxn>
                <a:cxn ang="0">
                  <a:pos x="T6" y="T7"/>
                </a:cxn>
                <a:cxn ang="0">
                  <a:pos x="T8" y="T9"/>
                </a:cxn>
                <a:cxn ang="0">
                  <a:pos x="T10" y="T11"/>
                </a:cxn>
              </a:cxnLst>
              <a:rect l="0" t="0" r="r" b="b"/>
              <a:pathLst>
                <a:path w="5" h="4">
                  <a:moveTo>
                    <a:pt x="5" y="0"/>
                  </a:moveTo>
                  <a:lnTo>
                    <a:pt x="5" y="0"/>
                  </a:lnTo>
                  <a:lnTo>
                    <a:pt x="2" y="0"/>
                  </a:lnTo>
                  <a:lnTo>
                    <a:pt x="0" y="0"/>
                  </a:lnTo>
                  <a:lnTo>
                    <a:pt x="5"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2" name="Freeform 1319"/>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close/>
                </a:path>
              </a:pathLst>
            </a:custGeom>
            <a:solidFill>
              <a:srgbClr val="4D57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3" name="Freeform 1320"/>
            <p:cNvSpPr>
              <a:spLocks/>
            </p:cNvSpPr>
            <p:nvPr/>
          </p:nvSpPr>
          <p:spPr bwMode="auto">
            <a:xfrm flipV="1">
              <a:off x="882904" y="3984624"/>
              <a:ext cx="101347" cy="45719"/>
            </a:xfrm>
            <a:custGeom>
              <a:avLst/>
              <a:gdLst>
                <a:gd name="T0" fmla="*/ 56 w 56"/>
                <a:gd name="T1" fmla="*/ 0 w 56"/>
                <a:gd name="T2" fmla="*/ 25 w 56"/>
                <a:gd name="T3" fmla="*/ 28 w 56"/>
                <a:gd name="T4" fmla="*/ 56 w 56"/>
              </a:gdLst>
              <a:ahLst/>
              <a:cxnLst>
                <a:cxn ang="0">
                  <a:pos x="T0" y="0"/>
                </a:cxn>
                <a:cxn ang="0">
                  <a:pos x="T1" y="0"/>
                </a:cxn>
                <a:cxn ang="0">
                  <a:pos x="T2" y="0"/>
                </a:cxn>
                <a:cxn ang="0">
                  <a:pos x="T3" y="0"/>
                </a:cxn>
                <a:cxn ang="0">
                  <a:pos x="T4" y="0"/>
                </a:cxn>
              </a:cxnLst>
              <a:rect l="0" t="0" r="r" b="b"/>
              <a:pathLst>
                <a:path w="56">
                  <a:moveTo>
                    <a:pt x="56" y="0"/>
                  </a:moveTo>
                  <a:lnTo>
                    <a:pt x="0" y="0"/>
                  </a:lnTo>
                  <a:lnTo>
                    <a:pt x="25" y="0"/>
                  </a:lnTo>
                  <a:lnTo>
                    <a:pt x="28" y="0"/>
                  </a:lnTo>
                  <a:lnTo>
                    <a:pt x="5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4" name="Rectangle 1321"/>
            <p:cNvSpPr>
              <a:spLocks noChangeArrowheads="1"/>
            </p:cNvSpPr>
            <p:nvPr/>
          </p:nvSpPr>
          <p:spPr bwMode="auto">
            <a:xfrm>
              <a:off x="649828" y="4379761"/>
              <a:ext cx="215362" cy="82702"/>
            </a:xfrm>
            <a:prstGeom prst="rect">
              <a:avLst/>
            </a:prstGeom>
            <a:solidFill>
              <a:srgbClr val="58BAC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5" name="Freeform 1322"/>
            <p:cNvSpPr>
              <a:spLocks/>
            </p:cNvSpPr>
            <p:nvPr/>
          </p:nvSpPr>
          <p:spPr bwMode="auto">
            <a:xfrm>
              <a:off x="641700" y="4408229"/>
              <a:ext cx="229840" cy="60584"/>
            </a:xfrm>
            <a:custGeom>
              <a:avLst/>
              <a:gdLst>
                <a:gd name="T0" fmla="*/ 92 w 127"/>
                <a:gd name="T1" fmla="*/ 20 h 63"/>
                <a:gd name="T2" fmla="*/ 80 w 127"/>
                <a:gd name="T3" fmla="*/ 34 h 63"/>
                <a:gd name="T4" fmla="*/ 50 w 127"/>
                <a:gd name="T5" fmla="*/ 0 h 63"/>
                <a:gd name="T6" fmla="*/ 0 w 127"/>
                <a:gd name="T7" fmla="*/ 63 h 63"/>
                <a:gd name="T8" fmla="*/ 127 w 127"/>
                <a:gd name="T9" fmla="*/ 63 h 63"/>
                <a:gd name="T10" fmla="*/ 92 w 127"/>
                <a:gd name="T11" fmla="*/ 20 h 63"/>
              </a:gdLst>
              <a:ahLst/>
              <a:cxnLst>
                <a:cxn ang="0">
                  <a:pos x="T0" y="T1"/>
                </a:cxn>
                <a:cxn ang="0">
                  <a:pos x="T2" y="T3"/>
                </a:cxn>
                <a:cxn ang="0">
                  <a:pos x="T4" y="T5"/>
                </a:cxn>
                <a:cxn ang="0">
                  <a:pos x="T6" y="T7"/>
                </a:cxn>
                <a:cxn ang="0">
                  <a:pos x="T8" y="T9"/>
                </a:cxn>
                <a:cxn ang="0">
                  <a:pos x="T10" y="T11"/>
                </a:cxn>
              </a:cxnLst>
              <a:rect l="0" t="0" r="r" b="b"/>
              <a:pathLst>
                <a:path w="127" h="63">
                  <a:moveTo>
                    <a:pt x="92" y="20"/>
                  </a:moveTo>
                  <a:lnTo>
                    <a:pt x="80" y="34"/>
                  </a:lnTo>
                  <a:lnTo>
                    <a:pt x="50" y="0"/>
                  </a:lnTo>
                  <a:lnTo>
                    <a:pt x="0" y="63"/>
                  </a:lnTo>
                  <a:lnTo>
                    <a:pt x="127" y="63"/>
                  </a:lnTo>
                  <a:lnTo>
                    <a:pt x="92" y="2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6" name="Freeform 1323"/>
            <p:cNvSpPr>
              <a:spLocks/>
            </p:cNvSpPr>
            <p:nvPr/>
          </p:nvSpPr>
          <p:spPr bwMode="auto">
            <a:xfrm>
              <a:off x="658814" y="4407602"/>
              <a:ext cx="90488" cy="59623"/>
            </a:xfrm>
            <a:custGeom>
              <a:avLst/>
              <a:gdLst>
                <a:gd name="T0" fmla="*/ 50 w 50"/>
                <a:gd name="T1" fmla="*/ 62 h 62"/>
                <a:gd name="T2" fmla="*/ 50 w 50"/>
                <a:gd name="T3" fmla="*/ 0 h 62"/>
                <a:gd name="T4" fmla="*/ 0 w 50"/>
                <a:gd name="T5" fmla="*/ 62 h 62"/>
                <a:gd name="T6" fmla="*/ 50 w 50"/>
                <a:gd name="T7" fmla="*/ 62 h 62"/>
              </a:gdLst>
              <a:ahLst/>
              <a:cxnLst>
                <a:cxn ang="0">
                  <a:pos x="T0" y="T1"/>
                </a:cxn>
                <a:cxn ang="0">
                  <a:pos x="T2" y="T3"/>
                </a:cxn>
                <a:cxn ang="0">
                  <a:pos x="T4" y="T5"/>
                </a:cxn>
                <a:cxn ang="0">
                  <a:pos x="T6" y="T7"/>
                </a:cxn>
              </a:cxnLst>
              <a:rect l="0" t="0" r="r" b="b"/>
              <a:pathLst>
                <a:path w="50" h="62">
                  <a:moveTo>
                    <a:pt x="50" y="62"/>
                  </a:moveTo>
                  <a:lnTo>
                    <a:pt x="50" y="0"/>
                  </a:lnTo>
                  <a:lnTo>
                    <a:pt x="0" y="62"/>
                  </a:lnTo>
                  <a:lnTo>
                    <a:pt x="50" y="62"/>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7" name="Freeform 1324"/>
            <p:cNvSpPr>
              <a:spLocks/>
            </p:cNvSpPr>
            <p:nvPr/>
          </p:nvSpPr>
          <p:spPr bwMode="auto">
            <a:xfrm>
              <a:off x="770257" y="4399281"/>
              <a:ext cx="45719" cy="45719"/>
            </a:xfrm>
            <a:custGeom>
              <a:avLst/>
              <a:gdLst>
                <a:gd name="T0" fmla="*/ 12 w 12"/>
                <a:gd name="T1" fmla="*/ 28 h 28"/>
                <a:gd name="T2" fmla="*/ 12 w 12"/>
                <a:gd name="T3" fmla="*/ 0 h 28"/>
                <a:gd name="T4" fmla="*/ 0 w 12"/>
                <a:gd name="T5" fmla="*/ 14 h 28"/>
                <a:gd name="T6" fmla="*/ 12 w 12"/>
                <a:gd name="T7" fmla="*/ 28 h 28"/>
              </a:gdLst>
              <a:ahLst/>
              <a:cxnLst>
                <a:cxn ang="0">
                  <a:pos x="T0" y="T1"/>
                </a:cxn>
                <a:cxn ang="0">
                  <a:pos x="T2" y="T3"/>
                </a:cxn>
                <a:cxn ang="0">
                  <a:pos x="T4" y="T5"/>
                </a:cxn>
                <a:cxn ang="0">
                  <a:pos x="T6" y="T7"/>
                </a:cxn>
              </a:cxnLst>
              <a:rect l="0" t="0" r="r" b="b"/>
              <a:pathLst>
                <a:path w="12" h="28">
                  <a:moveTo>
                    <a:pt x="12" y="28"/>
                  </a:moveTo>
                  <a:lnTo>
                    <a:pt x="12" y="0"/>
                  </a:lnTo>
                  <a:lnTo>
                    <a:pt x="0" y="14"/>
                  </a:lnTo>
                  <a:lnTo>
                    <a:pt x="12" y="28"/>
                  </a:lnTo>
                  <a:close/>
                </a:path>
              </a:pathLst>
            </a:custGeom>
            <a:solidFill>
              <a:srgbClr val="586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8" name="Oval 1325"/>
            <p:cNvSpPr>
              <a:spLocks noChangeArrowheads="1"/>
            </p:cNvSpPr>
            <p:nvPr/>
          </p:nvSpPr>
          <p:spPr bwMode="auto">
            <a:xfrm>
              <a:off x="765778" y="4343718"/>
              <a:ext cx="59723" cy="45719"/>
            </a:xfrm>
            <a:prstGeom prst="ellipse">
              <a:avLst/>
            </a:prstGeom>
            <a:solidFill>
              <a:srgbClr val="FF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89" name="Freeform 1326"/>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close/>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close/>
                </a:path>
              </a:pathLst>
            </a:custGeom>
            <a:solidFill>
              <a:srgbClr val="4653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0" name="Freeform 1327"/>
            <p:cNvSpPr>
              <a:spLocks noEditPoints="1"/>
            </p:cNvSpPr>
            <p:nvPr/>
          </p:nvSpPr>
          <p:spPr bwMode="auto">
            <a:xfrm>
              <a:off x="641700" y="4378080"/>
              <a:ext cx="229840" cy="92319"/>
            </a:xfrm>
            <a:custGeom>
              <a:avLst/>
              <a:gdLst>
                <a:gd name="T0" fmla="*/ 123 w 127"/>
                <a:gd name="T1" fmla="*/ 5 h 96"/>
                <a:gd name="T2" fmla="*/ 123 w 127"/>
                <a:gd name="T3" fmla="*/ 91 h 96"/>
                <a:gd name="T4" fmla="*/ 4 w 127"/>
                <a:gd name="T5" fmla="*/ 91 h 96"/>
                <a:gd name="T6" fmla="*/ 4 w 127"/>
                <a:gd name="T7" fmla="*/ 5 h 96"/>
                <a:gd name="T8" fmla="*/ 123 w 127"/>
                <a:gd name="T9" fmla="*/ 5 h 96"/>
                <a:gd name="T10" fmla="*/ 127 w 127"/>
                <a:gd name="T11" fmla="*/ 0 h 96"/>
                <a:gd name="T12" fmla="*/ 123 w 127"/>
                <a:gd name="T13" fmla="*/ 0 h 96"/>
                <a:gd name="T14" fmla="*/ 4 w 127"/>
                <a:gd name="T15" fmla="*/ 0 h 96"/>
                <a:gd name="T16" fmla="*/ 0 w 127"/>
                <a:gd name="T17" fmla="*/ 0 h 96"/>
                <a:gd name="T18" fmla="*/ 0 w 127"/>
                <a:gd name="T19" fmla="*/ 5 h 96"/>
                <a:gd name="T20" fmla="*/ 0 w 127"/>
                <a:gd name="T21" fmla="*/ 91 h 96"/>
                <a:gd name="T22" fmla="*/ 0 w 127"/>
                <a:gd name="T23" fmla="*/ 96 h 96"/>
                <a:gd name="T24" fmla="*/ 4 w 127"/>
                <a:gd name="T25" fmla="*/ 96 h 96"/>
                <a:gd name="T26" fmla="*/ 123 w 127"/>
                <a:gd name="T27" fmla="*/ 96 h 96"/>
                <a:gd name="T28" fmla="*/ 127 w 127"/>
                <a:gd name="T29" fmla="*/ 96 h 96"/>
                <a:gd name="T30" fmla="*/ 127 w 127"/>
                <a:gd name="T31" fmla="*/ 91 h 96"/>
                <a:gd name="T32" fmla="*/ 127 w 127"/>
                <a:gd name="T33" fmla="*/ 5 h 96"/>
                <a:gd name="T34" fmla="*/ 127 w 127"/>
                <a:gd name="T3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7" h="96">
                  <a:moveTo>
                    <a:pt x="123" y="5"/>
                  </a:moveTo>
                  <a:lnTo>
                    <a:pt x="123" y="91"/>
                  </a:lnTo>
                  <a:lnTo>
                    <a:pt x="4" y="91"/>
                  </a:lnTo>
                  <a:lnTo>
                    <a:pt x="4" y="5"/>
                  </a:lnTo>
                  <a:lnTo>
                    <a:pt x="123" y="5"/>
                  </a:lnTo>
                  <a:moveTo>
                    <a:pt x="127" y="0"/>
                  </a:moveTo>
                  <a:lnTo>
                    <a:pt x="123" y="0"/>
                  </a:lnTo>
                  <a:lnTo>
                    <a:pt x="4" y="0"/>
                  </a:lnTo>
                  <a:lnTo>
                    <a:pt x="0" y="0"/>
                  </a:lnTo>
                  <a:lnTo>
                    <a:pt x="0" y="5"/>
                  </a:lnTo>
                  <a:lnTo>
                    <a:pt x="0" y="91"/>
                  </a:lnTo>
                  <a:lnTo>
                    <a:pt x="0" y="96"/>
                  </a:lnTo>
                  <a:lnTo>
                    <a:pt x="4" y="96"/>
                  </a:lnTo>
                  <a:lnTo>
                    <a:pt x="123" y="96"/>
                  </a:lnTo>
                  <a:lnTo>
                    <a:pt x="127" y="96"/>
                  </a:lnTo>
                  <a:lnTo>
                    <a:pt x="127" y="91"/>
                  </a:lnTo>
                  <a:lnTo>
                    <a:pt x="127" y="5"/>
                  </a:lnTo>
                  <a:lnTo>
                    <a:pt x="12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1" name="Rectangle 1328"/>
            <p:cNvSpPr>
              <a:spLocks noChangeArrowheads="1"/>
            </p:cNvSpPr>
            <p:nvPr/>
          </p:nvSpPr>
          <p:spPr bwMode="auto">
            <a:xfrm>
              <a:off x="408337" y="4265461"/>
              <a:ext cx="229840" cy="82702"/>
            </a:xfrm>
            <a:prstGeom prst="rect">
              <a:avLst/>
            </a:prstGeom>
            <a:solidFill>
              <a:srgbClr val="F15F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2" name="Freeform 1329"/>
            <p:cNvSpPr>
              <a:spLocks/>
            </p:cNvSpPr>
            <p:nvPr/>
          </p:nvSpPr>
          <p:spPr bwMode="auto">
            <a:xfrm>
              <a:off x="511080" y="4265930"/>
              <a:ext cx="52484" cy="45719"/>
            </a:xfrm>
            <a:custGeom>
              <a:avLst/>
              <a:gdLst>
                <a:gd name="T0" fmla="*/ 0 w 29"/>
                <a:gd name="T1" fmla="*/ 40 h 40"/>
                <a:gd name="T2" fmla="*/ 0 w 29"/>
                <a:gd name="T3" fmla="*/ 0 h 40"/>
                <a:gd name="T4" fmla="*/ 29 w 29"/>
                <a:gd name="T5" fmla="*/ 20 h 40"/>
                <a:gd name="T6" fmla="*/ 0 w 29"/>
                <a:gd name="T7" fmla="*/ 40 h 40"/>
              </a:gdLst>
              <a:ahLst/>
              <a:cxnLst>
                <a:cxn ang="0">
                  <a:pos x="T0" y="T1"/>
                </a:cxn>
                <a:cxn ang="0">
                  <a:pos x="T2" y="T3"/>
                </a:cxn>
                <a:cxn ang="0">
                  <a:pos x="T4" y="T5"/>
                </a:cxn>
                <a:cxn ang="0">
                  <a:pos x="T6" y="T7"/>
                </a:cxn>
              </a:cxnLst>
              <a:rect l="0" t="0" r="r" b="b"/>
              <a:pathLst>
                <a:path w="29" h="40">
                  <a:moveTo>
                    <a:pt x="0" y="40"/>
                  </a:moveTo>
                  <a:lnTo>
                    <a:pt x="0" y="0"/>
                  </a:lnTo>
                  <a:lnTo>
                    <a:pt x="29" y="2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1193" name="Group 1192"/>
          <p:cNvGrpSpPr/>
          <p:nvPr/>
        </p:nvGrpSpPr>
        <p:grpSpPr>
          <a:xfrm>
            <a:off x="8500575" y="4548259"/>
            <a:ext cx="483277" cy="660020"/>
            <a:chOff x="6986274" y="3838575"/>
            <a:chExt cx="555625" cy="758826"/>
          </a:xfrm>
        </p:grpSpPr>
        <p:sp>
          <p:nvSpPr>
            <p:cNvPr id="1194" name="Freeform 1139"/>
            <p:cNvSpPr>
              <a:spLocks/>
            </p:cNvSpPr>
            <p:nvPr/>
          </p:nvSpPr>
          <p:spPr bwMode="auto">
            <a:xfrm>
              <a:off x="6986274" y="3838575"/>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8"/>
                    <a:pt x="0" y="342"/>
                  </a:cubicBezTo>
                  <a:cubicBezTo>
                    <a:pt x="0" y="11"/>
                    <a:pt x="0" y="11"/>
                    <a:pt x="0" y="11"/>
                  </a:cubicBezTo>
                  <a:cubicBezTo>
                    <a:pt x="0" y="5"/>
                    <a:pt x="5" y="0"/>
                    <a:pt x="11" y="0"/>
                  </a:cubicBezTo>
                  <a:cubicBezTo>
                    <a:pt x="506" y="0"/>
                    <a:pt x="506" y="0"/>
                    <a:pt x="506" y="0"/>
                  </a:cubicBezTo>
                  <a:cubicBezTo>
                    <a:pt x="512" y="0"/>
                    <a:pt x="518" y="4"/>
                    <a:pt x="518" y="11"/>
                  </a:cubicBezTo>
                  <a:cubicBezTo>
                    <a:pt x="518" y="342"/>
                    <a:pt x="518" y="342"/>
                    <a:pt x="518" y="342"/>
                  </a:cubicBezTo>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5" name="Freeform 1140"/>
            <p:cNvSpPr>
              <a:spLocks/>
            </p:cNvSpPr>
            <p:nvPr/>
          </p:nvSpPr>
          <p:spPr bwMode="auto">
            <a:xfrm>
              <a:off x="6986274" y="4217988"/>
              <a:ext cx="555625" cy="379413"/>
            </a:xfrm>
            <a:custGeom>
              <a:avLst/>
              <a:gdLst>
                <a:gd name="T0" fmla="*/ 518 w 518"/>
                <a:gd name="T1" fmla="*/ 342 h 353"/>
                <a:gd name="T2" fmla="*/ 506 w 518"/>
                <a:gd name="T3" fmla="*/ 353 h 353"/>
                <a:gd name="T4" fmla="*/ 12 w 518"/>
                <a:gd name="T5" fmla="*/ 353 h 353"/>
                <a:gd name="T6" fmla="*/ 0 w 518"/>
                <a:gd name="T7" fmla="*/ 342 h 353"/>
                <a:gd name="T8" fmla="*/ 0 w 518"/>
                <a:gd name="T9" fmla="*/ 11 h 353"/>
                <a:gd name="T10" fmla="*/ 11 w 518"/>
                <a:gd name="T11" fmla="*/ 0 h 353"/>
                <a:gd name="T12" fmla="*/ 506 w 518"/>
                <a:gd name="T13" fmla="*/ 0 h 353"/>
                <a:gd name="T14" fmla="*/ 518 w 518"/>
                <a:gd name="T15" fmla="*/ 11 h 353"/>
                <a:gd name="T16" fmla="*/ 518 w 518"/>
                <a:gd name="T17" fmla="*/ 342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8" h="353">
                  <a:moveTo>
                    <a:pt x="518" y="342"/>
                  </a:moveTo>
                  <a:cubicBezTo>
                    <a:pt x="518" y="348"/>
                    <a:pt x="513" y="353"/>
                    <a:pt x="506" y="353"/>
                  </a:cubicBezTo>
                  <a:cubicBezTo>
                    <a:pt x="12" y="353"/>
                    <a:pt x="12" y="353"/>
                    <a:pt x="12" y="353"/>
                  </a:cubicBezTo>
                  <a:cubicBezTo>
                    <a:pt x="5" y="353"/>
                    <a:pt x="0" y="349"/>
                    <a:pt x="0" y="342"/>
                  </a:cubicBezTo>
                  <a:cubicBezTo>
                    <a:pt x="0" y="11"/>
                    <a:pt x="0" y="11"/>
                    <a:pt x="0" y="11"/>
                  </a:cubicBezTo>
                  <a:cubicBezTo>
                    <a:pt x="0" y="5"/>
                    <a:pt x="5" y="0"/>
                    <a:pt x="11" y="0"/>
                  </a:cubicBezTo>
                  <a:cubicBezTo>
                    <a:pt x="506" y="0"/>
                    <a:pt x="506" y="0"/>
                    <a:pt x="506" y="0"/>
                  </a:cubicBezTo>
                  <a:cubicBezTo>
                    <a:pt x="512" y="0"/>
                    <a:pt x="518" y="5"/>
                    <a:pt x="518" y="11"/>
                  </a:cubicBezTo>
                  <a:cubicBezTo>
                    <a:pt x="518" y="342"/>
                    <a:pt x="518" y="342"/>
                    <a:pt x="518" y="342"/>
                  </a:cubicBezTo>
                </a:path>
              </a:pathLst>
            </a:custGeom>
            <a:solidFill>
              <a:srgbClr val="E5E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6" name="Rectangle 1141"/>
            <p:cNvSpPr>
              <a:spLocks noChangeArrowheads="1"/>
            </p:cNvSpPr>
            <p:nvPr/>
          </p:nvSpPr>
          <p:spPr bwMode="auto">
            <a:xfrm>
              <a:off x="7013262" y="3867150"/>
              <a:ext cx="503238" cy="3270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7" name="Rectangle 1142"/>
            <p:cNvSpPr>
              <a:spLocks noChangeArrowheads="1"/>
            </p:cNvSpPr>
            <p:nvPr/>
          </p:nvSpPr>
          <p:spPr bwMode="auto">
            <a:xfrm>
              <a:off x="7013262" y="3867150"/>
              <a:ext cx="503238" cy="327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8" name="Oval 1143"/>
            <p:cNvSpPr>
              <a:spLocks noChangeArrowheads="1"/>
            </p:cNvSpPr>
            <p:nvPr/>
          </p:nvSpPr>
          <p:spPr bwMode="auto">
            <a:xfrm>
              <a:off x="7257737" y="3849688"/>
              <a:ext cx="9525" cy="9525"/>
            </a:xfrm>
            <a:prstGeom prst="ellipse">
              <a:avLst/>
            </a:prstGeom>
            <a:solidFill>
              <a:srgbClr val="453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99" name="Rectangle 1144"/>
            <p:cNvSpPr>
              <a:spLocks noChangeArrowheads="1"/>
            </p:cNvSpPr>
            <p:nvPr/>
          </p:nvSpPr>
          <p:spPr bwMode="auto">
            <a:xfrm>
              <a:off x="7038662" y="4205288"/>
              <a:ext cx="39688"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0" name="Rectangle 1145"/>
            <p:cNvSpPr>
              <a:spLocks noChangeArrowheads="1"/>
            </p:cNvSpPr>
            <p:nvPr/>
          </p:nvSpPr>
          <p:spPr bwMode="auto">
            <a:xfrm>
              <a:off x="7451412" y="4205288"/>
              <a:ext cx="38100" cy="23813"/>
            </a:xfrm>
            <a:prstGeom prst="rect">
              <a:avLst/>
            </a:prstGeom>
            <a:solidFill>
              <a:srgbClr val="5F72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1" name="Freeform 1146"/>
            <p:cNvSpPr>
              <a:spLocks noEditPoints="1"/>
            </p:cNvSpPr>
            <p:nvPr/>
          </p:nvSpPr>
          <p:spPr bwMode="auto">
            <a:xfrm>
              <a:off x="7003737" y="4238625"/>
              <a:ext cx="519113" cy="222250"/>
            </a:xfrm>
            <a:custGeom>
              <a:avLst/>
              <a:gdLst>
                <a:gd name="T0" fmla="*/ 414 w 483"/>
                <a:gd name="T1" fmla="*/ 191 h 207"/>
                <a:gd name="T2" fmla="*/ 443 w 483"/>
                <a:gd name="T3" fmla="*/ 182 h 207"/>
                <a:gd name="T4" fmla="*/ 36 w 483"/>
                <a:gd name="T5" fmla="*/ 171 h 207"/>
                <a:gd name="T6" fmla="*/ 66 w 483"/>
                <a:gd name="T7" fmla="*/ 192 h 207"/>
                <a:gd name="T8" fmla="*/ 112 w 483"/>
                <a:gd name="T9" fmla="*/ 192 h 207"/>
                <a:gd name="T10" fmla="*/ 315 w 483"/>
                <a:gd name="T11" fmla="*/ 171 h 207"/>
                <a:gd name="T12" fmla="*/ 370 w 483"/>
                <a:gd name="T13" fmla="*/ 169 h 207"/>
                <a:gd name="T14" fmla="*/ 435 w 483"/>
                <a:gd name="T15" fmla="*/ 176 h 207"/>
                <a:gd name="T16" fmla="*/ 13 w 483"/>
                <a:gd name="T17" fmla="*/ 159 h 207"/>
                <a:gd name="T18" fmla="*/ 116 w 483"/>
                <a:gd name="T19" fmla="*/ 158 h 207"/>
                <a:gd name="T20" fmla="*/ 150 w 483"/>
                <a:gd name="T21" fmla="*/ 136 h 207"/>
                <a:gd name="T22" fmla="*/ 204 w 483"/>
                <a:gd name="T23" fmla="*/ 138 h 207"/>
                <a:gd name="T24" fmla="*/ 235 w 483"/>
                <a:gd name="T25" fmla="*/ 159 h 207"/>
                <a:gd name="T26" fmla="*/ 278 w 483"/>
                <a:gd name="T27" fmla="*/ 159 h 207"/>
                <a:gd name="T28" fmla="*/ 309 w 483"/>
                <a:gd name="T29" fmla="*/ 138 h 207"/>
                <a:gd name="T30" fmla="*/ 363 w 483"/>
                <a:gd name="T31" fmla="*/ 136 h 207"/>
                <a:gd name="T32" fmla="*/ 397 w 483"/>
                <a:gd name="T33" fmla="*/ 158 h 207"/>
                <a:gd name="T34" fmla="*/ 408 w 483"/>
                <a:gd name="T35" fmla="*/ 159 h 207"/>
                <a:gd name="T36" fmla="*/ 67 w 483"/>
                <a:gd name="T37" fmla="*/ 126 h 207"/>
                <a:gd name="T38" fmla="*/ 101 w 483"/>
                <a:gd name="T39" fmla="*/ 104 h 207"/>
                <a:gd name="T40" fmla="*/ 156 w 483"/>
                <a:gd name="T41" fmla="*/ 106 h 207"/>
                <a:gd name="T42" fmla="*/ 186 w 483"/>
                <a:gd name="T43" fmla="*/ 127 h 207"/>
                <a:gd name="T44" fmla="*/ 230 w 483"/>
                <a:gd name="T45" fmla="*/ 127 h 207"/>
                <a:gd name="T46" fmla="*/ 260 w 483"/>
                <a:gd name="T47" fmla="*/ 106 h 207"/>
                <a:gd name="T48" fmla="*/ 315 w 483"/>
                <a:gd name="T49" fmla="*/ 104 h 207"/>
                <a:gd name="T50" fmla="*/ 349 w 483"/>
                <a:gd name="T51" fmla="*/ 126 h 207"/>
                <a:gd name="T52" fmla="*/ 358 w 483"/>
                <a:gd name="T53" fmla="*/ 127 h 207"/>
                <a:gd name="T54" fmla="*/ 12 w 483"/>
                <a:gd name="T55" fmla="*/ 94 h 207"/>
                <a:gd name="T56" fmla="*/ 61 w 483"/>
                <a:gd name="T57" fmla="*/ 73 h 207"/>
                <a:gd name="T58" fmla="*/ 116 w 483"/>
                <a:gd name="T59" fmla="*/ 74 h 207"/>
                <a:gd name="T60" fmla="*/ 146 w 483"/>
                <a:gd name="T61" fmla="*/ 95 h 207"/>
                <a:gd name="T62" fmla="*/ 190 w 483"/>
                <a:gd name="T63" fmla="*/ 95 h 207"/>
                <a:gd name="T64" fmla="*/ 220 w 483"/>
                <a:gd name="T65" fmla="*/ 74 h 207"/>
                <a:gd name="T66" fmla="*/ 275 w 483"/>
                <a:gd name="T67" fmla="*/ 73 h 207"/>
                <a:gd name="T68" fmla="*/ 309 w 483"/>
                <a:gd name="T69" fmla="*/ 94 h 207"/>
                <a:gd name="T70" fmla="*/ 319 w 483"/>
                <a:gd name="T71" fmla="*/ 95 h 207"/>
                <a:gd name="T72" fmla="*/ 381 w 483"/>
                <a:gd name="T73" fmla="*/ 94 h 207"/>
                <a:gd name="T74" fmla="*/ 415 w 483"/>
                <a:gd name="T75" fmla="*/ 73 h 207"/>
                <a:gd name="T76" fmla="*/ 446 w 483"/>
                <a:gd name="T77" fmla="*/ 99 h 207"/>
                <a:gd name="T78" fmla="*/ 13 w 483"/>
                <a:gd name="T79" fmla="*/ 41 h 207"/>
                <a:gd name="T80" fmla="*/ 68 w 483"/>
                <a:gd name="T81" fmla="*/ 42 h 207"/>
                <a:gd name="T82" fmla="*/ 98 w 483"/>
                <a:gd name="T83" fmla="*/ 64 h 207"/>
                <a:gd name="T84" fmla="*/ 142 w 483"/>
                <a:gd name="T85" fmla="*/ 64 h 207"/>
                <a:gd name="T86" fmla="*/ 172 w 483"/>
                <a:gd name="T87" fmla="*/ 42 h 207"/>
                <a:gd name="T88" fmla="*/ 227 w 483"/>
                <a:gd name="T89" fmla="*/ 41 h 207"/>
                <a:gd name="T90" fmla="*/ 261 w 483"/>
                <a:gd name="T91" fmla="*/ 62 h 207"/>
                <a:gd name="T92" fmla="*/ 271 w 483"/>
                <a:gd name="T93" fmla="*/ 64 h 207"/>
                <a:gd name="T94" fmla="*/ 333 w 483"/>
                <a:gd name="T95" fmla="*/ 62 h 207"/>
                <a:gd name="T96" fmla="*/ 367 w 483"/>
                <a:gd name="T97" fmla="*/ 41 h 207"/>
                <a:gd name="T98" fmla="*/ 421 w 483"/>
                <a:gd name="T99" fmla="*/ 42 h 207"/>
                <a:gd name="T100" fmla="*/ 468 w 483"/>
                <a:gd name="T101" fmla="*/ 64 h 207"/>
                <a:gd name="T102" fmla="*/ 80 w 483"/>
                <a:gd name="T103" fmla="*/ 32 h 207"/>
                <a:gd name="T104" fmla="*/ 112 w 483"/>
                <a:gd name="T105" fmla="*/ 19 h 207"/>
                <a:gd name="T106" fmla="*/ 168 w 483"/>
                <a:gd name="T107" fmla="*/ 17 h 207"/>
                <a:gd name="T108" fmla="*/ 203 w 483"/>
                <a:gd name="T109" fmla="*/ 30 h 207"/>
                <a:gd name="T110" fmla="*/ 214 w 483"/>
                <a:gd name="T111" fmla="*/ 32 h 207"/>
                <a:gd name="T112" fmla="*/ 279 w 483"/>
                <a:gd name="T113" fmla="*/ 30 h 207"/>
                <a:gd name="T114" fmla="*/ 314 w 483"/>
                <a:gd name="T115" fmla="*/ 17 h 207"/>
                <a:gd name="T116" fmla="*/ 370 w 483"/>
                <a:gd name="T117" fmla="*/ 19 h 207"/>
                <a:gd name="T118" fmla="*/ 402 w 483"/>
                <a:gd name="T119" fmla="*/ 32 h 207"/>
                <a:gd name="T120" fmla="*/ 447 w 483"/>
                <a:gd name="T121" fmla="*/ 32 h 207"/>
                <a:gd name="T122" fmla="*/ 0 w 483"/>
                <a:gd name="T123" fmla="*/ 2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3" h="207">
                  <a:moveTo>
                    <a:pt x="388" y="192"/>
                  </a:moveTo>
                  <a:cubicBezTo>
                    <a:pt x="387" y="192"/>
                    <a:pt x="387" y="192"/>
                    <a:pt x="387" y="191"/>
                  </a:cubicBezTo>
                  <a:cubicBezTo>
                    <a:pt x="387" y="184"/>
                    <a:pt x="387" y="184"/>
                    <a:pt x="387" y="184"/>
                  </a:cubicBezTo>
                  <a:cubicBezTo>
                    <a:pt x="387" y="183"/>
                    <a:pt x="387" y="182"/>
                    <a:pt x="388" y="182"/>
                  </a:cubicBezTo>
                  <a:cubicBezTo>
                    <a:pt x="406" y="182"/>
                    <a:pt x="406" y="182"/>
                    <a:pt x="406" y="182"/>
                  </a:cubicBezTo>
                  <a:cubicBezTo>
                    <a:pt x="407" y="182"/>
                    <a:pt x="408" y="183"/>
                    <a:pt x="408" y="184"/>
                  </a:cubicBezTo>
                  <a:cubicBezTo>
                    <a:pt x="408" y="191"/>
                    <a:pt x="408" y="191"/>
                    <a:pt x="408" y="191"/>
                  </a:cubicBezTo>
                  <a:cubicBezTo>
                    <a:pt x="408" y="192"/>
                    <a:pt x="407" y="192"/>
                    <a:pt x="406" y="192"/>
                  </a:cubicBezTo>
                  <a:cubicBezTo>
                    <a:pt x="388" y="192"/>
                    <a:pt x="388" y="192"/>
                    <a:pt x="388" y="192"/>
                  </a:cubicBezTo>
                  <a:moveTo>
                    <a:pt x="415" y="192"/>
                  </a:moveTo>
                  <a:cubicBezTo>
                    <a:pt x="414" y="192"/>
                    <a:pt x="414" y="192"/>
                    <a:pt x="414" y="191"/>
                  </a:cubicBezTo>
                  <a:cubicBezTo>
                    <a:pt x="414" y="184"/>
                    <a:pt x="414" y="184"/>
                    <a:pt x="414" y="184"/>
                  </a:cubicBezTo>
                  <a:cubicBezTo>
                    <a:pt x="414" y="183"/>
                    <a:pt x="414" y="182"/>
                    <a:pt x="415" y="182"/>
                  </a:cubicBezTo>
                  <a:cubicBezTo>
                    <a:pt x="434" y="182"/>
                    <a:pt x="434" y="182"/>
                    <a:pt x="434" y="182"/>
                  </a:cubicBezTo>
                  <a:cubicBezTo>
                    <a:pt x="434" y="182"/>
                    <a:pt x="435" y="183"/>
                    <a:pt x="435" y="184"/>
                  </a:cubicBezTo>
                  <a:cubicBezTo>
                    <a:pt x="435" y="191"/>
                    <a:pt x="435" y="191"/>
                    <a:pt x="435" y="191"/>
                  </a:cubicBezTo>
                  <a:cubicBezTo>
                    <a:pt x="435" y="192"/>
                    <a:pt x="434" y="192"/>
                    <a:pt x="434" y="192"/>
                  </a:cubicBezTo>
                  <a:cubicBezTo>
                    <a:pt x="415" y="192"/>
                    <a:pt x="415" y="192"/>
                    <a:pt x="415" y="192"/>
                  </a:cubicBezTo>
                  <a:moveTo>
                    <a:pt x="443" y="192"/>
                  </a:moveTo>
                  <a:cubicBezTo>
                    <a:pt x="442" y="192"/>
                    <a:pt x="442" y="192"/>
                    <a:pt x="442" y="191"/>
                  </a:cubicBezTo>
                  <a:cubicBezTo>
                    <a:pt x="442" y="184"/>
                    <a:pt x="442" y="184"/>
                    <a:pt x="442" y="184"/>
                  </a:cubicBezTo>
                  <a:cubicBezTo>
                    <a:pt x="442" y="183"/>
                    <a:pt x="442" y="182"/>
                    <a:pt x="443" y="182"/>
                  </a:cubicBezTo>
                  <a:cubicBezTo>
                    <a:pt x="461" y="182"/>
                    <a:pt x="461" y="182"/>
                    <a:pt x="461" y="182"/>
                  </a:cubicBezTo>
                  <a:cubicBezTo>
                    <a:pt x="462" y="182"/>
                    <a:pt x="463" y="183"/>
                    <a:pt x="463" y="184"/>
                  </a:cubicBezTo>
                  <a:cubicBezTo>
                    <a:pt x="463" y="191"/>
                    <a:pt x="463" y="191"/>
                    <a:pt x="463" y="191"/>
                  </a:cubicBezTo>
                  <a:cubicBezTo>
                    <a:pt x="463" y="192"/>
                    <a:pt x="462" y="192"/>
                    <a:pt x="461" y="192"/>
                  </a:cubicBezTo>
                  <a:cubicBezTo>
                    <a:pt x="443" y="192"/>
                    <a:pt x="443" y="192"/>
                    <a:pt x="443" y="192"/>
                  </a:cubicBezTo>
                  <a:moveTo>
                    <a:pt x="13" y="192"/>
                  </a:moveTo>
                  <a:cubicBezTo>
                    <a:pt x="12" y="192"/>
                    <a:pt x="12" y="192"/>
                    <a:pt x="12" y="191"/>
                  </a:cubicBezTo>
                  <a:cubicBezTo>
                    <a:pt x="12" y="171"/>
                    <a:pt x="12" y="171"/>
                    <a:pt x="12" y="171"/>
                  </a:cubicBezTo>
                  <a:cubicBezTo>
                    <a:pt x="12" y="170"/>
                    <a:pt x="12" y="169"/>
                    <a:pt x="13" y="169"/>
                  </a:cubicBezTo>
                  <a:cubicBezTo>
                    <a:pt x="34" y="169"/>
                    <a:pt x="34" y="169"/>
                    <a:pt x="34" y="169"/>
                  </a:cubicBezTo>
                  <a:cubicBezTo>
                    <a:pt x="35" y="169"/>
                    <a:pt x="36" y="170"/>
                    <a:pt x="36" y="171"/>
                  </a:cubicBezTo>
                  <a:cubicBezTo>
                    <a:pt x="36" y="191"/>
                    <a:pt x="36" y="191"/>
                    <a:pt x="36" y="191"/>
                  </a:cubicBezTo>
                  <a:cubicBezTo>
                    <a:pt x="36" y="192"/>
                    <a:pt x="35" y="192"/>
                    <a:pt x="34" y="192"/>
                  </a:cubicBezTo>
                  <a:cubicBezTo>
                    <a:pt x="13" y="192"/>
                    <a:pt x="13" y="192"/>
                    <a:pt x="13" y="192"/>
                  </a:cubicBezTo>
                  <a:moveTo>
                    <a:pt x="46" y="192"/>
                  </a:moveTo>
                  <a:cubicBezTo>
                    <a:pt x="45" y="192"/>
                    <a:pt x="44" y="192"/>
                    <a:pt x="44" y="191"/>
                  </a:cubicBezTo>
                  <a:cubicBezTo>
                    <a:pt x="44" y="171"/>
                    <a:pt x="44" y="171"/>
                    <a:pt x="44" y="171"/>
                  </a:cubicBezTo>
                  <a:cubicBezTo>
                    <a:pt x="44" y="170"/>
                    <a:pt x="45" y="169"/>
                    <a:pt x="46" y="169"/>
                  </a:cubicBezTo>
                  <a:cubicBezTo>
                    <a:pt x="66" y="169"/>
                    <a:pt x="66" y="169"/>
                    <a:pt x="66" y="169"/>
                  </a:cubicBezTo>
                  <a:cubicBezTo>
                    <a:pt x="67" y="169"/>
                    <a:pt x="68" y="170"/>
                    <a:pt x="68" y="171"/>
                  </a:cubicBezTo>
                  <a:cubicBezTo>
                    <a:pt x="68" y="191"/>
                    <a:pt x="68" y="191"/>
                    <a:pt x="68" y="191"/>
                  </a:cubicBezTo>
                  <a:cubicBezTo>
                    <a:pt x="68" y="192"/>
                    <a:pt x="67" y="192"/>
                    <a:pt x="66" y="192"/>
                  </a:cubicBezTo>
                  <a:cubicBezTo>
                    <a:pt x="46" y="192"/>
                    <a:pt x="46" y="192"/>
                    <a:pt x="46" y="192"/>
                  </a:cubicBezTo>
                  <a:moveTo>
                    <a:pt x="78" y="192"/>
                  </a:moveTo>
                  <a:cubicBezTo>
                    <a:pt x="77" y="192"/>
                    <a:pt x="76" y="192"/>
                    <a:pt x="76" y="191"/>
                  </a:cubicBezTo>
                  <a:cubicBezTo>
                    <a:pt x="76" y="171"/>
                    <a:pt x="76" y="171"/>
                    <a:pt x="76" y="171"/>
                  </a:cubicBezTo>
                  <a:cubicBezTo>
                    <a:pt x="76" y="170"/>
                    <a:pt x="77" y="169"/>
                    <a:pt x="78" y="169"/>
                  </a:cubicBezTo>
                  <a:cubicBezTo>
                    <a:pt x="98" y="169"/>
                    <a:pt x="98" y="169"/>
                    <a:pt x="98" y="169"/>
                  </a:cubicBezTo>
                  <a:cubicBezTo>
                    <a:pt x="99" y="169"/>
                    <a:pt x="100" y="170"/>
                    <a:pt x="100" y="171"/>
                  </a:cubicBezTo>
                  <a:cubicBezTo>
                    <a:pt x="100" y="191"/>
                    <a:pt x="100" y="191"/>
                    <a:pt x="100" y="191"/>
                  </a:cubicBezTo>
                  <a:cubicBezTo>
                    <a:pt x="100" y="192"/>
                    <a:pt x="99" y="192"/>
                    <a:pt x="98" y="192"/>
                  </a:cubicBezTo>
                  <a:cubicBezTo>
                    <a:pt x="78" y="192"/>
                    <a:pt x="78" y="192"/>
                    <a:pt x="78" y="192"/>
                  </a:cubicBezTo>
                  <a:moveTo>
                    <a:pt x="112" y="192"/>
                  </a:moveTo>
                  <a:cubicBezTo>
                    <a:pt x="111" y="192"/>
                    <a:pt x="110" y="192"/>
                    <a:pt x="110" y="191"/>
                  </a:cubicBezTo>
                  <a:cubicBezTo>
                    <a:pt x="110" y="171"/>
                    <a:pt x="110" y="171"/>
                    <a:pt x="110" y="171"/>
                  </a:cubicBezTo>
                  <a:cubicBezTo>
                    <a:pt x="110" y="170"/>
                    <a:pt x="111" y="169"/>
                    <a:pt x="112" y="169"/>
                  </a:cubicBezTo>
                  <a:cubicBezTo>
                    <a:pt x="305" y="169"/>
                    <a:pt x="305" y="169"/>
                    <a:pt x="305" y="169"/>
                  </a:cubicBezTo>
                  <a:cubicBezTo>
                    <a:pt x="306" y="169"/>
                    <a:pt x="307" y="170"/>
                    <a:pt x="307" y="171"/>
                  </a:cubicBezTo>
                  <a:cubicBezTo>
                    <a:pt x="307" y="191"/>
                    <a:pt x="307" y="191"/>
                    <a:pt x="307" y="191"/>
                  </a:cubicBezTo>
                  <a:cubicBezTo>
                    <a:pt x="307" y="192"/>
                    <a:pt x="306" y="192"/>
                    <a:pt x="305" y="192"/>
                  </a:cubicBezTo>
                  <a:cubicBezTo>
                    <a:pt x="112" y="192"/>
                    <a:pt x="112" y="192"/>
                    <a:pt x="112" y="192"/>
                  </a:cubicBezTo>
                  <a:moveTo>
                    <a:pt x="317" y="192"/>
                  </a:moveTo>
                  <a:cubicBezTo>
                    <a:pt x="316" y="192"/>
                    <a:pt x="315" y="192"/>
                    <a:pt x="315" y="191"/>
                  </a:cubicBezTo>
                  <a:cubicBezTo>
                    <a:pt x="315" y="171"/>
                    <a:pt x="315" y="171"/>
                    <a:pt x="315" y="171"/>
                  </a:cubicBezTo>
                  <a:cubicBezTo>
                    <a:pt x="315" y="170"/>
                    <a:pt x="316" y="169"/>
                    <a:pt x="317" y="169"/>
                  </a:cubicBezTo>
                  <a:cubicBezTo>
                    <a:pt x="338" y="169"/>
                    <a:pt x="338" y="169"/>
                    <a:pt x="338" y="169"/>
                  </a:cubicBezTo>
                  <a:cubicBezTo>
                    <a:pt x="339" y="169"/>
                    <a:pt x="339" y="170"/>
                    <a:pt x="339" y="171"/>
                  </a:cubicBezTo>
                  <a:cubicBezTo>
                    <a:pt x="339" y="191"/>
                    <a:pt x="339" y="191"/>
                    <a:pt x="339" y="191"/>
                  </a:cubicBezTo>
                  <a:cubicBezTo>
                    <a:pt x="339" y="192"/>
                    <a:pt x="339" y="192"/>
                    <a:pt x="338" y="192"/>
                  </a:cubicBezTo>
                  <a:cubicBezTo>
                    <a:pt x="317" y="192"/>
                    <a:pt x="317" y="192"/>
                    <a:pt x="317" y="192"/>
                  </a:cubicBezTo>
                  <a:moveTo>
                    <a:pt x="349" y="192"/>
                  </a:moveTo>
                  <a:cubicBezTo>
                    <a:pt x="348" y="192"/>
                    <a:pt x="348" y="192"/>
                    <a:pt x="348" y="191"/>
                  </a:cubicBezTo>
                  <a:cubicBezTo>
                    <a:pt x="348" y="171"/>
                    <a:pt x="348" y="171"/>
                    <a:pt x="348" y="171"/>
                  </a:cubicBezTo>
                  <a:cubicBezTo>
                    <a:pt x="348" y="170"/>
                    <a:pt x="348" y="169"/>
                    <a:pt x="349" y="169"/>
                  </a:cubicBezTo>
                  <a:cubicBezTo>
                    <a:pt x="370" y="169"/>
                    <a:pt x="370" y="169"/>
                    <a:pt x="370" y="169"/>
                  </a:cubicBezTo>
                  <a:cubicBezTo>
                    <a:pt x="371" y="169"/>
                    <a:pt x="371" y="170"/>
                    <a:pt x="371" y="171"/>
                  </a:cubicBezTo>
                  <a:cubicBezTo>
                    <a:pt x="371" y="191"/>
                    <a:pt x="371" y="191"/>
                    <a:pt x="371" y="191"/>
                  </a:cubicBezTo>
                  <a:cubicBezTo>
                    <a:pt x="371" y="192"/>
                    <a:pt x="371" y="192"/>
                    <a:pt x="370" y="192"/>
                  </a:cubicBezTo>
                  <a:cubicBezTo>
                    <a:pt x="349" y="192"/>
                    <a:pt x="349" y="192"/>
                    <a:pt x="349" y="192"/>
                  </a:cubicBezTo>
                  <a:moveTo>
                    <a:pt x="415" y="177"/>
                  </a:moveTo>
                  <a:cubicBezTo>
                    <a:pt x="414" y="177"/>
                    <a:pt x="414" y="176"/>
                    <a:pt x="414" y="176"/>
                  </a:cubicBezTo>
                  <a:cubicBezTo>
                    <a:pt x="414" y="169"/>
                    <a:pt x="414" y="169"/>
                    <a:pt x="414" y="169"/>
                  </a:cubicBezTo>
                  <a:cubicBezTo>
                    <a:pt x="414" y="168"/>
                    <a:pt x="414" y="167"/>
                    <a:pt x="415" y="167"/>
                  </a:cubicBezTo>
                  <a:cubicBezTo>
                    <a:pt x="434" y="167"/>
                    <a:pt x="434" y="167"/>
                    <a:pt x="434" y="167"/>
                  </a:cubicBezTo>
                  <a:cubicBezTo>
                    <a:pt x="434" y="167"/>
                    <a:pt x="435" y="168"/>
                    <a:pt x="435" y="169"/>
                  </a:cubicBezTo>
                  <a:cubicBezTo>
                    <a:pt x="435" y="176"/>
                    <a:pt x="435" y="176"/>
                    <a:pt x="435" y="176"/>
                  </a:cubicBezTo>
                  <a:cubicBezTo>
                    <a:pt x="435" y="176"/>
                    <a:pt x="434" y="177"/>
                    <a:pt x="434" y="177"/>
                  </a:cubicBezTo>
                  <a:cubicBezTo>
                    <a:pt x="415" y="177"/>
                    <a:pt x="415" y="177"/>
                    <a:pt x="415" y="177"/>
                  </a:cubicBezTo>
                  <a:moveTo>
                    <a:pt x="13" y="159"/>
                  </a:moveTo>
                  <a:cubicBezTo>
                    <a:pt x="12" y="159"/>
                    <a:pt x="12" y="159"/>
                    <a:pt x="12" y="158"/>
                  </a:cubicBezTo>
                  <a:cubicBezTo>
                    <a:pt x="12" y="138"/>
                    <a:pt x="12" y="138"/>
                    <a:pt x="12" y="138"/>
                  </a:cubicBezTo>
                  <a:cubicBezTo>
                    <a:pt x="12" y="137"/>
                    <a:pt x="12" y="136"/>
                    <a:pt x="13" y="136"/>
                  </a:cubicBezTo>
                  <a:cubicBezTo>
                    <a:pt x="73" y="136"/>
                    <a:pt x="73" y="136"/>
                    <a:pt x="73" y="136"/>
                  </a:cubicBezTo>
                  <a:cubicBezTo>
                    <a:pt x="74" y="136"/>
                    <a:pt x="75" y="137"/>
                    <a:pt x="75" y="138"/>
                  </a:cubicBezTo>
                  <a:cubicBezTo>
                    <a:pt x="75" y="158"/>
                    <a:pt x="75" y="158"/>
                    <a:pt x="75" y="158"/>
                  </a:cubicBezTo>
                  <a:cubicBezTo>
                    <a:pt x="75" y="159"/>
                    <a:pt x="74" y="159"/>
                    <a:pt x="73" y="159"/>
                  </a:cubicBezTo>
                  <a:cubicBezTo>
                    <a:pt x="13" y="159"/>
                    <a:pt x="13" y="159"/>
                    <a:pt x="13" y="159"/>
                  </a:cubicBezTo>
                  <a:moveTo>
                    <a:pt x="85" y="159"/>
                  </a:moveTo>
                  <a:cubicBezTo>
                    <a:pt x="84" y="159"/>
                    <a:pt x="84" y="159"/>
                    <a:pt x="84" y="158"/>
                  </a:cubicBezTo>
                  <a:cubicBezTo>
                    <a:pt x="84" y="138"/>
                    <a:pt x="84" y="138"/>
                    <a:pt x="84" y="138"/>
                  </a:cubicBezTo>
                  <a:cubicBezTo>
                    <a:pt x="84" y="137"/>
                    <a:pt x="84" y="136"/>
                    <a:pt x="85" y="136"/>
                  </a:cubicBezTo>
                  <a:cubicBezTo>
                    <a:pt x="106" y="136"/>
                    <a:pt x="106" y="136"/>
                    <a:pt x="106" y="136"/>
                  </a:cubicBezTo>
                  <a:cubicBezTo>
                    <a:pt x="107" y="136"/>
                    <a:pt x="108" y="137"/>
                    <a:pt x="108" y="138"/>
                  </a:cubicBezTo>
                  <a:cubicBezTo>
                    <a:pt x="108" y="158"/>
                    <a:pt x="108" y="158"/>
                    <a:pt x="108" y="158"/>
                  </a:cubicBezTo>
                  <a:cubicBezTo>
                    <a:pt x="108" y="159"/>
                    <a:pt x="107" y="159"/>
                    <a:pt x="106" y="159"/>
                  </a:cubicBezTo>
                  <a:cubicBezTo>
                    <a:pt x="85" y="159"/>
                    <a:pt x="85" y="159"/>
                    <a:pt x="85" y="159"/>
                  </a:cubicBezTo>
                  <a:moveTo>
                    <a:pt x="118" y="159"/>
                  </a:moveTo>
                  <a:cubicBezTo>
                    <a:pt x="117" y="159"/>
                    <a:pt x="116" y="159"/>
                    <a:pt x="116" y="158"/>
                  </a:cubicBezTo>
                  <a:cubicBezTo>
                    <a:pt x="116" y="138"/>
                    <a:pt x="116" y="138"/>
                    <a:pt x="116" y="138"/>
                  </a:cubicBezTo>
                  <a:cubicBezTo>
                    <a:pt x="116" y="137"/>
                    <a:pt x="117" y="136"/>
                    <a:pt x="118" y="136"/>
                  </a:cubicBezTo>
                  <a:cubicBezTo>
                    <a:pt x="138" y="136"/>
                    <a:pt x="138" y="136"/>
                    <a:pt x="138" y="136"/>
                  </a:cubicBezTo>
                  <a:cubicBezTo>
                    <a:pt x="139" y="136"/>
                    <a:pt x="140" y="137"/>
                    <a:pt x="140" y="138"/>
                  </a:cubicBezTo>
                  <a:cubicBezTo>
                    <a:pt x="140" y="158"/>
                    <a:pt x="140" y="158"/>
                    <a:pt x="140" y="158"/>
                  </a:cubicBezTo>
                  <a:cubicBezTo>
                    <a:pt x="140" y="159"/>
                    <a:pt x="139" y="159"/>
                    <a:pt x="138" y="159"/>
                  </a:cubicBezTo>
                  <a:cubicBezTo>
                    <a:pt x="118" y="159"/>
                    <a:pt x="118" y="159"/>
                    <a:pt x="118" y="159"/>
                  </a:cubicBezTo>
                  <a:moveTo>
                    <a:pt x="150" y="159"/>
                  </a:moveTo>
                  <a:cubicBezTo>
                    <a:pt x="149" y="159"/>
                    <a:pt x="148" y="159"/>
                    <a:pt x="148" y="158"/>
                  </a:cubicBezTo>
                  <a:cubicBezTo>
                    <a:pt x="148" y="138"/>
                    <a:pt x="148" y="138"/>
                    <a:pt x="148" y="138"/>
                  </a:cubicBezTo>
                  <a:cubicBezTo>
                    <a:pt x="148" y="137"/>
                    <a:pt x="149" y="136"/>
                    <a:pt x="150" y="136"/>
                  </a:cubicBezTo>
                  <a:cubicBezTo>
                    <a:pt x="170" y="136"/>
                    <a:pt x="170" y="136"/>
                    <a:pt x="170" y="136"/>
                  </a:cubicBezTo>
                  <a:cubicBezTo>
                    <a:pt x="171" y="136"/>
                    <a:pt x="172" y="137"/>
                    <a:pt x="172" y="138"/>
                  </a:cubicBezTo>
                  <a:cubicBezTo>
                    <a:pt x="172" y="158"/>
                    <a:pt x="172" y="158"/>
                    <a:pt x="172" y="158"/>
                  </a:cubicBezTo>
                  <a:cubicBezTo>
                    <a:pt x="172" y="159"/>
                    <a:pt x="171" y="159"/>
                    <a:pt x="170" y="159"/>
                  </a:cubicBezTo>
                  <a:cubicBezTo>
                    <a:pt x="150" y="159"/>
                    <a:pt x="150" y="159"/>
                    <a:pt x="150" y="159"/>
                  </a:cubicBezTo>
                  <a:moveTo>
                    <a:pt x="182" y="159"/>
                  </a:moveTo>
                  <a:cubicBezTo>
                    <a:pt x="181" y="159"/>
                    <a:pt x="180" y="159"/>
                    <a:pt x="180" y="158"/>
                  </a:cubicBezTo>
                  <a:cubicBezTo>
                    <a:pt x="180" y="138"/>
                    <a:pt x="180" y="138"/>
                    <a:pt x="180" y="138"/>
                  </a:cubicBezTo>
                  <a:cubicBezTo>
                    <a:pt x="180" y="137"/>
                    <a:pt x="181" y="136"/>
                    <a:pt x="182" y="136"/>
                  </a:cubicBezTo>
                  <a:cubicBezTo>
                    <a:pt x="202" y="136"/>
                    <a:pt x="202" y="136"/>
                    <a:pt x="202" y="136"/>
                  </a:cubicBezTo>
                  <a:cubicBezTo>
                    <a:pt x="203" y="136"/>
                    <a:pt x="204" y="137"/>
                    <a:pt x="204" y="138"/>
                  </a:cubicBezTo>
                  <a:cubicBezTo>
                    <a:pt x="204" y="158"/>
                    <a:pt x="204" y="158"/>
                    <a:pt x="204" y="158"/>
                  </a:cubicBezTo>
                  <a:cubicBezTo>
                    <a:pt x="204" y="159"/>
                    <a:pt x="203" y="159"/>
                    <a:pt x="202" y="159"/>
                  </a:cubicBezTo>
                  <a:cubicBezTo>
                    <a:pt x="182" y="159"/>
                    <a:pt x="182" y="159"/>
                    <a:pt x="182" y="159"/>
                  </a:cubicBezTo>
                  <a:moveTo>
                    <a:pt x="214" y="159"/>
                  </a:moveTo>
                  <a:cubicBezTo>
                    <a:pt x="213" y="159"/>
                    <a:pt x="212" y="159"/>
                    <a:pt x="212" y="158"/>
                  </a:cubicBezTo>
                  <a:cubicBezTo>
                    <a:pt x="212" y="138"/>
                    <a:pt x="212" y="138"/>
                    <a:pt x="212" y="138"/>
                  </a:cubicBezTo>
                  <a:cubicBezTo>
                    <a:pt x="212" y="137"/>
                    <a:pt x="213" y="136"/>
                    <a:pt x="214" y="136"/>
                  </a:cubicBezTo>
                  <a:cubicBezTo>
                    <a:pt x="235" y="136"/>
                    <a:pt x="235" y="136"/>
                    <a:pt x="235" y="136"/>
                  </a:cubicBezTo>
                  <a:cubicBezTo>
                    <a:pt x="236" y="136"/>
                    <a:pt x="236" y="137"/>
                    <a:pt x="236" y="138"/>
                  </a:cubicBezTo>
                  <a:cubicBezTo>
                    <a:pt x="236" y="158"/>
                    <a:pt x="236" y="158"/>
                    <a:pt x="236" y="158"/>
                  </a:cubicBezTo>
                  <a:cubicBezTo>
                    <a:pt x="236" y="159"/>
                    <a:pt x="236" y="159"/>
                    <a:pt x="235" y="159"/>
                  </a:cubicBezTo>
                  <a:cubicBezTo>
                    <a:pt x="214" y="159"/>
                    <a:pt x="214" y="159"/>
                    <a:pt x="214" y="159"/>
                  </a:cubicBezTo>
                  <a:moveTo>
                    <a:pt x="246" y="159"/>
                  </a:moveTo>
                  <a:cubicBezTo>
                    <a:pt x="245" y="159"/>
                    <a:pt x="245" y="159"/>
                    <a:pt x="245" y="158"/>
                  </a:cubicBezTo>
                  <a:cubicBezTo>
                    <a:pt x="245" y="138"/>
                    <a:pt x="245" y="138"/>
                    <a:pt x="245" y="138"/>
                  </a:cubicBezTo>
                  <a:cubicBezTo>
                    <a:pt x="245" y="137"/>
                    <a:pt x="245" y="136"/>
                    <a:pt x="246" y="136"/>
                  </a:cubicBezTo>
                  <a:cubicBezTo>
                    <a:pt x="267" y="136"/>
                    <a:pt x="267" y="136"/>
                    <a:pt x="267" y="136"/>
                  </a:cubicBezTo>
                  <a:cubicBezTo>
                    <a:pt x="268" y="136"/>
                    <a:pt x="268" y="137"/>
                    <a:pt x="268" y="138"/>
                  </a:cubicBezTo>
                  <a:cubicBezTo>
                    <a:pt x="268" y="158"/>
                    <a:pt x="268" y="158"/>
                    <a:pt x="268" y="158"/>
                  </a:cubicBezTo>
                  <a:cubicBezTo>
                    <a:pt x="268" y="159"/>
                    <a:pt x="268" y="159"/>
                    <a:pt x="267" y="159"/>
                  </a:cubicBezTo>
                  <a:cubicBezTo>
                    <a:pt x="246" y="159"/>
                    <a:pt x="246" y="159"/>
                    <a:pt x="246" y="159"/>
                  </a:cubicBezTo>
                  <a:moveTo>
                    <a:pt x="278" y="159"/>
                  </a:moveTo>
                  <a:cubicBezTo>
                    <a:pt x="277" y="159"/>
                    <a:pt x="277" y="159"/>
                    <a:pt x="277" y="158"/>
                  </a:cubicBezTo>
                  <a:cubicBezTo>
                    <a:pt x="277" y="138"/>
                    <a:pt x="277" y="138"/>
                    <a:pt x="277" y="138"/>
                  </a:cubicBezTo>
                  <a:cubicBezTo>
                    <a:pt x="277" y="137"/>
                    <a:pt x="277" y="136"/>
                    <a:pt x="278" y="136"/>
                  </a:cubicBezTo>
                  <a:cubicBezTo>
                    <a:pt x="299" y="136"/>
                    <a:pt x="299" y="136"/>
                    <a:pt x="299" y="136"/>
                  </a:cubicBezTo>
                  <a:cubicBezTo>
                    <a:pt x="300" y="136"/>
                    <a:pt x="301" y="137"/>
                    <a:pt x="301" y="138"/>
                  </a:cubicBezTo>
                  <a:cubicBezTo>
                    <a:pt x="301" y="158"/>
                    <a:pt x="301" y="158"/>
                    <a:pt x="301" y="158"/>
                  </a:cubicBezTo>
                  <a:cubicBezTo>
                    <a:pt x="301" y="159"/>
                    <a:pt x="300" y="159"/>
                    <a:pt x="299" y="159"/>
                  </a:cubicBezTo>
                  <a:cubicBezTo>
                    <a:pt x="278" y="159"/>
                    <a:pt x="278" y="159"/>
                    <a:pt x="278" y="159"/>
                  </a:cubicBezTo>
                  <a:moveTo>
                    <a:pt x="311" y="159"/>
                  </a:moveTo>
                  <a:cubicBezTo>
                    <a:pt x="310" y="159"/>
                    <a:pt x="309" y="159"/>
                    <a:pt x="309" y="158"/>
                  </a:cubicBezTo>
                  <a:cubicBezTo>
                    <a:pt x="309" y="138"/>
                    <a:pt x="309" y="138"/>
                    <a:pt x="309" y="138"/>
                  </a:cubicBezTo>
                  <a:cubicBezTo>
                    <a:pt x="309" y="137"/>
                    <a:pt x="310" y="136"/>
                    <a:pt x="311" y="136"/>
                  </a:cubicBezTo>
                  <a:cubicBezTo>
                    <a:pt x="331" y="136"/>
                    <a:pt x="331" y="136"/>
                    <a:pt x="331" y="136"/>
                  </a:cubicBezTo>
                  <a:cubicBezTo>
                    <a:pt x="332" y="136"/>
                    <a:pt x="333" y="137"/>
                    <a:pt x="333" y="138"/>
                  </a:cubicBezTo>
                  <a:cubicBezTo>
                    <a:pt x="333" y="158"/>
                    <a:pt x="333" y="158"/>
                    <a:pt x="333" y="158"/>
                  </a:cubicBezTo>
                  <a:cubicBezTo>
                    <a:pt x="333" y="159"/>
                    <a:pt x="332" y="159"/>
                    <a:pt x="331" y="159"/>
                  </a:cubicBezTo>
                  <a:cubicBezTo>
                    <a:pt x="311" y="159"/>
                    <a:pt x="311" y="159"/>
                    <a:pt x="311" y="159"/>
                  </a:cubicBezTo>
                  <a:moveTo>
                    <a:pt x="343" y="159"/>
                  </a:moveTo>
                  <a:cubicBezTo>
                    <a:pt x="342" y="159"/>
                    <a:pt x="341" y="159"/>
                    <a:pt x="341" y="158"/>
                  </a:cubicBezTo>
                  <a:cubicBezTo>
                    <a:pt x="341" y="138"/>
                    <a:pt x="341" y="138"/>
                    <a:pt x="341" y="138"/>
                  </a:cubicBezTo>
                  <a:cubicBezTo>
                    <a:pt x="341" y="137"/>
                    <a:pt x="342" y="136"/>
                    <a:pt x="343" y="136"/>
                  </a:cubicBezTo>
                  <a:cubicBezTo>
                    <a:pt x="363" y="136"/>
                    <a:pt x="363" y="136"/>
                    <a:pt x="363" y="136"/>
                  </a:cubicBezTo>
                  <a:cubicBezTo>
                    <a:pt x="364" y="136"/>
                    <a:pt x="365" y="137"/>
                    <a:pt x="365" y="138"/>
                  </a:cubicBezTo>
                  <a:cubicBezTo>
                    <a:pt x="365" y="158"/>
                    <a:pt x="365" y="158"/>
                    <a:pt x="365" y="158"/>
                  </a:cubicBezTo>
                  <a:cubicBezTo>
                    <a:pt x="365" y="159"/>
                    <a:pt x="364" y="159"/>
                    <a:pt x="363" y="159"/>
                  </a:cubicBezTo>
                  <a:cubicBezTo>
                    <a:pt x="343" y="159"/>
                    <a:pt x="343" y="159"/>
                    <a:pt x="343" y="159"/>
                  </a:cubicBezTo>
                  <a:moveTo>
                    <a:pt x="375" y="159"/>
                  </a:moveTo>
                  <a:cubicBezTo>
                    <a:pt x="374" y="159"/>
                    <a:pt x="373" y="159"/>
                    <a:pt x="373" y="158"/>
                  </a:cubicBezTo>
                  <a:cubicBezTo>
                    <a:pt x="373" y="138"/>
                    <a:pt x="373" y="138"/>
                    <a:pt x="373" y="138"/>
                  </a:cubicBezTo>
                  <a:cubicBezTo>
                    <a:pt x="373" y="137"/>
                    <a:pt x="374" y="136"/>
                    <a:pt x="375" y="136"/>
                  </a:cubicBezTo>
                  <a:cubicBezTo>
                    <a:pt x="395" y="136"/>
                    <a:pt x="395" y="136"/>
                    <a:pt x="395" y="136"/>
                  </a:cubicBezTo>
                  <a:cubicBezTo>
                    <a:pt x="396" y="136"/>
                    <a:pt x="397" y="137"/>
                    <a:pt x="397" y="138"/>
                  </a:cubicBezTo>
                  <a:cubicBezTo>
                    <a:pt x="397" y="158"/>
                    <a:pt x="397" y="158"/>
                    <a:pt x="397" y="158"/>
                  </a:cubicBezTo>
                  <a:cubicBezTo>
                    <a:pt x="397" y="159"/>
                    <a:pt x="396" y="159"/>
                    <a:pt x="395" y="159"/>
                  </a:cubicBezTo>
                  <a:cubicBezTo>
                    <a:pt x="375" y="159"/>
                    <a:pt x="375" y="159"/>
                    <a:pt x="375" y="159"/>
                  </a:cubicBezTo>
                  <a:moveTo>
                    <a:pt x="408" y="159"/>
                  </a:moveTo>
                  <a:cubicBezTo>
                    <a:pt x="407" y="159"/>
                    <a:pt x="406" y="159"/>
                    <a:pt x="406" y="158"/>
                  </a:cubicBezTo>
                  <a:cubicBezTo>
                    <a:pt x="406" y="138"/>
                    <a:pt x="406" y="138"/>
                    <a:pt x="406" y="138"/>
                  </a:cubicBezTo>
                  <a:cubicBezTo>
                    <a:pt x="406" y="137"/>
                    <a:pt x="407" y="136"/>
                    <a:pt x="408" y="136"/>
                  </a:cubicBezTo>
                  <a:cubicBezTo>
                    <a:pt x="468" y="136"/>
                    <a:pt x="468" y="136"/>
                    <a:pt x="468" y="136"/>
                  </a:cubicBezTo>
                  <a:cubicBezTo>
                    <a:pt x="469" y="136"/>
                    <a:pt x="469" y="137"/>
                    <a:pt x="469" y="138"/>
                  </a:cubicBezTo>
                  <a:cubicBezTo>
                    <a:pt x="469" y="158"/>
                    <a:pt x="469" y="158"/>
                    <a:pt x="469" y="158"/>
                  </a:cubicBezTo>
                  <a:cubicBezTo>
                    <a:pt x="469" y="159"/>
                    <a:pt x="469" y="159"/>
                    <a:pt x="468" y="159"/>
                  </a:cubicBezTo>
                  <a:cubicBezTo>
                    <a:pt x="408" y="159"/>
                    <a:pt x="408" y="159"/>
                    <a:pt x="408" y="159"/>
                  </a:cubicBezTo>
                  <a:moveTo>
                    <a:pt x="13" y="127"/>
                  </a:moveTo>
                  <a:cubicBezTo>
                    <a:pt x="12" y="127"/>
                    <a:pt x="12" y="127"/>
                    <a:pt x="12" y="126"/>
                  </a:cubicBezTo>
                  <a:cubicBezTo>
                    <a:pt x="12" y="106"/>
                    <a:pt x="12" y="106"/>
                    <a:pt x="12" y="106"/>
                  </a:cubicBezTo>
                  <a:cubicBezTo>
                    <a:pt x="12" y="105"/>
                    <a:pt x="12" y="104"/>
                    <a:pt x="13" y="104"/>
                  </a:cubicBezTo>
                  <a:cubicBezTo>
                    <a:pt x="58" y="104"/>
                    <a:pt x="58" y="104"/>
                    <a:pt x="58" y="104"/>
                  </a:cubicBezTo>
                  <a:cubicBezTo>
                    <a:pt x="59" y="104"/>
                    <a:pt x="60" y="105"/>
                    <a:pt x="60" y="106"/>
                  </a:cubicBezTo>
                  <a:cubicBezTo>
                    <a:pt x="60" y="126"/>
                    <a:pt x="60" y="126"/>
                    <a:pt x="60" y="126"/>
                  </a:cubicBezTo>
                  <a:cubicBezTo>
                    <a:pt x="60" y="127"/>
                    <a:pt x="59" y="127"/>
                    <a:pt x="58" y="127"/>
                  </a:cubicBezTo>
                  <a:cubicBezTo>
                    <a:pt x="13" y="127"/>
                    <a:pt x="13" y="127"/>
                    <a:pt x="13" y="127"/>
                  </a:cubicBezTo>
                  <a:moveTo>
                    <a:pt x="69" y="127"/>
                  </a:moveTo>
                  <a:cubicBezTo>
                    <a:pt x="68" y="127"/>
                    <a:pt x="67" y="127"/>
                    <a:pt x="67" y="126"/>
                  </a:cubicBezTo>
                  <a:cubicBezTo>
                    <a:pt x="67" y="106"/>
                    <a:pt x="67" y="106"/>
                    <a:pt x="67" y="106"/>
                  </a:cubicBezTo>
                  <a:cubicBezTo>
                    <a:pt x="67" y="105"/>
                    <a:pt x="68" y="104"/>
                    <a:pt x="69" y="104"/>
                  </a:cubicBezTo>
                  <a:cubicBezTo>
                    <a:pt x="90" y="104"/>
                    <a:pt x="90" y="104"/>
                    <a:pt x="90" y="104"/>
                  </a:cubicBezTo>
                  <a:cubicBezTo>
                    <a:pt x="91" y="104"/>
                    <a:pt x="91" y="105"/>
                    <a:pt x="91" y="106"/>
                  </a:cubicBezTo>
                  <a:cubicBezTo>
                    <a:pt x="91" y="126"/>
                    <a:pt x="91" y="126"/>
                    <a:pt x="91" y="126"/>
                  </a:cubicBezTo>
                  <a:cubicBezTo>
                    <a:pt x="91" y="127"/>
                    <a:pt x="91" y="127"/>
                    <a:pt x="90" y="127"/>
                  </a:cubicBezTo>
                  <a:cubicBezTo>
                    <a:pt x="69" y="127"/>
                    <a:pt x="69" y="127"/>
                    <a:pt x="69" y="127"/>
                  </a:cubicBezTo>
                  <a:moveTo>
                    <a:pt x="101" y="127"/>
                  </a:moveTo>
                  <a:cubicBezTo>
                    <a:pt x="100" y="127"/>
                    <a:pt x="100" y="127"/>
                    <a:pt x="100" y="126"/>
                  </a:cubicBezTo>
                  <a:cubicBezTo>
                    <a:pt x="100" y="106"/>
                    <a:pt x="100" y="106"/>
                    <a:pt x="100" y="106"/>
                  </a:cubicBezTo>
                  <a:cubicBezTo>
                    <a:pt x="100" y="105"/>
                    <a:pt x="100" y="104"/>
                    <a:pt x="101" y="104"/>
                  </a:cubicBezTo>
                  <a:cubicBezTo>
                    <a:pt x="122" y="104"/>
                    <a:pt x="122" y="104"/>
                    <a:pt x="122" y="104"/>
                  </a:cubicBezTo>
                  <a:cubicBezTo>
                    <a:pt x="123" y="104"/>
                    <a:pt x="123" y="105"/>
                    <a:pt x="123" y="106"/>
                  </a:cubicBezTo>
                  <a:cubicBezTo>
                    <a:pt x="123" y="126"/>
                    <a:pt x="123" y="126"/>
                    <a:pt x="123" y="126"/>
                  </a:cubicBezTo>
                  <a:cubicBezTo>
                    <a:pt x="123" y="127"/>
                    <a:pt x="123" y="127"/>
                    <a:pt x="122" y="127"/>
                  </a:cubicBezTo>
                  <a:cubicBezTo>
                    <a:pt x="101" y="127"/>
                    <a:pt x="101" y="127"/>
                    <a:pt x="101" y="127"/>
                  </a:cubicBezTo>
                  <a:moveTo>
                    <a:pt x="133" y="127"/>
                  </a:moveTo>
                  <a:cubicBezTo>
                    <a:pt x="132" y="127"/>
                    <a:pt x="132" y="127"/>
                    <a:pt x="132" y="126"/>
                  </a:cubicBezTo>
                  <a:cubicBezTo>
                    <a:pt x="132" y="106"/>
                    <a:pt x="132" y="106"/>
                    <a:pt x="132" y="106"/>
                  </a:cubicBezTo>
                  <a:cubicBezTo>
                    <a:pt x="132" y="105"/>
                    <a:pt x="132" y="104"/>
                    <a:pt x="133" y="104"/>
                  </a:cubicBezTo>
                  <a:cubicBezTo>
                    <a:pt x="154" y="104"/>
                    <a:pt x="154" y="104"/>
                    <a:pt x="154" y="104"/>
                  </a:cubicBezTo>
                  <a:cubicBezTo>
                    <a:pt x="155" y="104"/>
                    <a:pt x="156" y="105"/>
                    <a:pt x="156" y="106"/>
                  </a:cubicBezTo>
                  <a:cubicBezTo>
                    <a:pt x="156" y="126"/>
                    <a:pt x="156" y="126"/>
                    <a:pt x="156" y="126"/>
                  </a:cubicBezTo>
                  <a:cubicBezTo>
                    <a:pt x="156" y="127"/>
                    <a:pt x="155" y="127"/>
                    <a:pt x="154" y="127"/>
                  </a:cubicBezTo>
                  <a:cubicBezTo>
                    <a:pt x="133" y="127"/>
                    <a:pt x="133" y="127"/>
                    <a:pt x="133" y="127"/>
                  </a:cubicBezTo>
                  <a:moveTo>
                    <a:pt x="166" y="127"/>
                  </a:moveTo>
                  <a:cubicBezTo>
                    <a:pt x="165" y="127"/>
                    <a:pt x="164" y="127"/>
                    <a:pt x="164" y="126"/>
                  </a:cubicBezTo>
                  <a:cubicBezTo>
                    <a:pt x="164" y="106"/>
                    <a:pt x="164" y="106"/>
                    <a:pt x="164" y="106"/>
                  </a:cubicBezTo>
                  <a:cubicBezTo>
                    <a:pt x="164" y="105"/>
                    <a:pt x="165" y="104"/>
                    <a:pt x="166" y="104"/>
                  </a:cubicBezTo>
                  <a:cubicBezTo>
                    <a:pt x="186" y="104"/>
                    <a:pt x="186" y="104"/>
                    <a:pt x="186" y="104"/>
                  </a:cubicBezTo>
                  <a:cubicBezTo>
                    <a:pt x="187" y="104"/>
                    <a:pt x="188" y="105"/>
                    <a:pt x="188" y="106"/>
                  </a:cubicBezTo>
                  <a:cubicBezTo>
                    <a:pt x="188" y="126"/>
                    <a:pt x="188" y="126"/>
                    <a:pt x="188" y="126"/>
                  </a:cubicBezTo>
                  <a:cubicBezTo>
                    <a:pt x="188" y="127"/>
                    <a:pt x="187" y="127"/>
                    <a:pt x="186" y="127"/>
                  </a:cubicBezTo>
                  <a:cubicBezTo>
                    <a:pt x="166" y="127"/>
                    <a:pt x="166" y="127"/>
                    <a:pt x="166" y="127"/>
                  </a:cubicBezTo>
                  <a:moveTo>
                    <a:pt x="198" y="127"/>
                  </a:moveTo>
                  <a:cubicBezTo>
                    <a:pt x="197" y="127"/>
                    <a:pt x="196" y="127"/>
                    <a:pt x="196" y="126"/>
                  </a:cubicBezTo>
                  <a:cubicBezTo>
                    <a:pt x="196" y="106"/>
                    <a:pt x="196" y="106"/>
                    <a:pt x="196" y="106"/>
                  </a:cubicBezTo>
                  <a:cubicBezTo>
                    <a:pt x="196" y="105"/>
                    <a:pt x="197" y="104"/>
                    <a:pt x="198" y="104"/>
                  </a:cubicBezTo>
                  <a:cubicBezTo>
                    <a:pt x="218" y="104"/>
                    <a:pt x="218" y="104"/>
                    <a:pt x="218" y="104"/>
                  </a:cubicBezTo>
                  <a:cubicBezTo>
                    <a:pt x="219" y="104"/>
                    <a:pt x="220" y="105"/>
                    <a:pt x="220" y="106"/>
                  </a:cubicBezTo>
                  <a:cubicBezTo>
                    <a:pt x="220" y="126"/>
                    <a:pt x="220" y="126"/>
                    <a:pt x="220" y="126"/>
                  </a:cubicBezTo>
                  <a:cubicBezTo>
                    <a:pt x="220" y="127"/>
                    <a:pt x="219" y="127"/>
                    <a:pt x="218" y="127"/>
                  </a:cubicBezTo>
                  <a:cubicBezTo>
                    <a:pt x="198" y="127"/>
                    <a:pt x="198" y="127"/>
                    <a:pt x="198" y="127"/>
                  </a:cubicBezTo>
                  <a:moveTo>
                    <a:pt x="230" y="127"/>
                  </a:moveTo>
                  <a:cubicBezTo>
                    <a:pt x="229" y="127"/>
                    <a:pt x="228" y="127"/>
                    <a:pt x="228" y="126"/>
                  </a:cubicBezTo>
                  <a:cubicBezTo>
                    <a:pt x="228" y="106"/>
                    <a:pt x="228" y="106"/>
                    <a:pt x="228" y="106"/>
                  </a:cubicBezTo>
                  <a:cubicBezTo>
                    <a:pt x="228" y="105"/>
                    <a:pt x="229" y="104"/>
                    <a:pt x="230" y="104"/>
                  </a:cubicBezTo>
                  <a:cubicBezTo>
                    <a:pt x="250" y="104"/>
                    <a:pt x="250" y="104"/>
                    <a:pt x="250" y="104"/>
                  </a:cubicBezTo>
                  <a:cubicBezTo>
                    <a:pt x="251" y="104"/>
                    <a:pt x="252" y="105"/>
                    <a:pt x="252" y="106"/>
                  </a:cubicBezTo>
                  <a:cubicBezTo>
                    <a:pt x="252" y="126"/>
                    <a:pt x="252" y="126"/>
                    <a:pt x="252" y="126"/>
                  </a:cubicBezTo>
                  <a:cubicBezTo>
                    <a:pt x="252" y="127"/>
                    <a:pt x="251" y="127"/>
                    <a:pt x="250" y="127"/>
                  </a:cubicBezTo>
                  <a:cubicBezTo>
                    <a:pt x="230" y="127"/>
                    <a:pt x="230" y="127"/>
                    <a:pt x="230" y="127"/>
                  </a:cubicBezTo>
                  <a:moveTo>
                    <a:pt x="262" y="127"/>
                  </a:moveTo>
                  <a:cubicBezTo>
                    <a:pt x="261" y="127"/>
                    <a:pt x="260" y="127"/>
                    <a:pt x="260" y="126"/>
                  </a:cubicBezTo>
                  <a:cubicBezTo>
                    <a:pt x="260" y="106"/>
                    <a:pt x="260" y="106"/>
                    <a:pt x="260" y="106"/>
                  </a:cubicBezTo>
                  <a:cubicBezTo>
                    <a:pt x="260" y="105"/>
                    <a:pt x="261" y="104"/>
                    <a:pt x="262" y="104"/>
                  </a:cubicBezTo>
                  <a:cubicBezTo>
                    <a:pt x="283" y="104"/>
                    <a:pt x="283" y="104"/>
                    <a:pt x="283" y="104"/>
                  </a:cubicBezTo>
                  <a:cubicBezTo>
                    <a:pt x="283" y="104"/>
                    <a:pt x="284" y="105"/>
                    <a:pt x="284" y="106"/>
                  </a:cubicBezTo>
                  <a:cubicBezTo>
                    <a:pt x="284" y="126"/>
                    <a:pt x="284" y="126"/>
                    <a:pt x="284" y="126"/>
                  </a:cubicBezTo>
                  <a:cubicBezTo>
                    <a:pt x="284" y="127"/>
                    <a:pt x="283" y="127"/>
                    <a:pt x="283" y="127"/>
                  </a:cubicBezTo>
                  <a:cubicBezTo>
                    <a:pt x="262" y="127"/>
                    <a:pt x="262" y="127"/>
                    <a:pt x="262" y="127"/>
                  </a:cubicBezTo>
                  <a:moveTo>
                    <a:pt x="294" y="127"/>
                  </a:moveTo>
                  <a:cubicBezTo>
                    <a:pt x="293" y="127"/>
                    <a:pt x="292" y="127"/>
                    <a:pt x="292" y="126"/>
                  </a:cubicBezTo>
                  <a:cubicBezTo>
                    <a:pt x="292" y="106"/>
                    <a:pt x="292" y="106"/>
                    <a:pt x="292" y="106"/>
                  </a:cubicBezTo>
                  <a:cubicBezTo>
                    <a:pt x="292" y="105"/>
                    <a:pt x="293" y="104"/>
                    <a:pt x="294" y="104"/>
                  </a:cubicBezTo>
                  <a:cubicBezTo>
                    <a:pt x="315" y="104"/>
                    <a:pt x="315" y="104"/>
                    <a:pt x="315" y="104"/>
                  </a:cubicBezTo>
                  <a:cubicBezTo>
                    <a:pt x="316" y="104"/>
                    <a:pt x="316" y="105"/>
                    <a:pt x="316" y="106"/>
                  </a:cubicBezTo>
                  <a:cubicBezTo>
                    <a:pt x="316" y="126"/>
                    <a:pt x="316" y="126"/>
                    <a:pt x="316" y="126"/>
                  </a:cubicBezTo>
                  <a:cubicBezTo>
                    <a:pt x="316" y="127"/>
                    <a:pt x="316" y="127"/>
                    <a:pt x="315" y="127"/>
                  </a:cubicBezTo>
                  <a:cubicBezTo>
                    <a:pt x="294" y="127"/>
                    <a:pt x="294" y="127"/>
                    <a:pt x="294" y="127"/>
                  </a:cubicBezTo>
                  <a:moveTo>
                    <a:pt x="326" y="127"/>
                  </a:moveTo>
                  <a:cubicBezTo>
                    <a:pt x="325" y="127"/>
                    <a:pt x="325" y="127"/>
                    <a:pt x="325" y="126"/>
                  </a:cubicBezTo>
                  <a:cubicBezTo>
                    <a:pt x="325" y="106"/>
                    <a:pt x="325" y="106"/>
                    <a:pt x="325" y="106"/>
                  </a:cubicBezTo>
                  <a:cubicBezTo>
                    <a:pt x="325" y="105"/>
                    <a:pt x="325" y="104"/>
                    <a:pt x="326" y="104"/>
                  </a:cubicBezTo>
                  <a:cubicBezTo>
                    <a:pt x="347" y="104"/>
                    <a:pt x="347" y="104"/>
                    <a:pt x="347" y="104"/>
                  </a:cubicBezTo>
                  <a:cubicBezTo>
                    <a:pt x="348" y="104"/>
                    <a:pt x="349" y="105"/>
                    <a:pt x="349" y="106"/>
                  </a:cubicBezTo>
                  <a:cubicBezTo>
                    <a:pt x="349" y="126"/>
                    <a:pt x="349" y="126"/>
                    <a:pt x="349" y="126"/>
                  </a:cubicBezTo>
                  <a:cubicBezTo>
                    <a:pt x="349" y="127"/>
                    <a:pt x="348" y="127"/>
                    <a:pt x="347" y="127"/>
                  </a:cubicBezTo>
                  <a:cubicBezTo>
                    <a:pt x="326" y="127"/>
                    <a:pt x="326" y="127"/>
                    <a:pt x="326" y="127"/>
                  </a:cubicBezTo>
                  <a:moveTo>
                    <a:pt x="358" y="127"/>
                  </a:moveTo>
                  <a:cubicBezTo>
                    <a:pt x="358" y="127"/>
                    <a:pt x="357" y="127"/>
                    <a:pt x="357" y="126"/>
                  </a:cubicBezTo>
                  <a:cubicBezTo>
                    <a:pt x="357" y="106"/>
                    <a:pt x="357" y="106"/>
                    <a:pt x="357" y="106"/>
                  </a:cubicBezTo>
                  <a:cubicBezTo>
                    <a:pt x="357" y="105"/>
                    <a:pt x="358" y="104"/>
                    <a:pt x="358" y="104"/>
                  </a:cubicBezTo>
                  <a:cubicBezTo>
                    <a:pt x="379" y="104"/>
                    <a:pt x="379" y="104"/>
                    <a:pt x="379" y="104"/>
                  </a:cubicBezTo>
                  <a:cubicBezTo>
                    <a:pt x="380" y="104"/>
                    <a:pt x="381" y="105"/>
                    <a:pt x="381" y="106"/>
                  </a:cubicBezTo>
                  <a:cubicBezTo>
                    <a:pt x="381" y="126"/>
                    <a:pt x="381" y="126"/>
                    <a:pt x="381" y="126"/>
                  </a:cubicBezTo>
                  <a:cubicBezTo>
                    <a:pt x="381" y="127"/>
                    <a:pt x="380" y="127"/>
                    <a:pt x="379" y="127"/>
                  </a:cubicBezTo>
                  <a:cubicBezTo>
                    <a:pt x="358" y="127"/>
                    <a:pt x="358" y="127"/>
                    <a:pt x="358" y="127"/>
                  </a:cubicBezTo>
                  <a:moveTo>
                    <a:pt x="391" y="127"/>
                  </a:moveTo>
                  <a:cubicBezTo>
                    <a:pt x="390" y="127"/>
                    <a:pt x="389" y="127"/>
                    <a:pt x="389" y="126"/>
                  </a:cubicBezTo>
                  <a:cubicBezTo>
                    <a:pt x="389" y="106"/>
                    <a:pt x="389" y="106"/>
                    <a:pt x="389" y="106"/>
                  </a:cubicBezTo>
                  <a:cubicBezTo>
                    <a:pt x="389" y="105"/>
                    <a:pt x="390" y="104"/>
                    <a:pt x="391" y="104"/>
                  </a:cubicBezTo>
                  <a:cubicBezTo>
                    <a:pt x="411" y="104"/>
                    <a:pt x="411" y="104"/>
                    <a:pt x="411" y="104"/>
                  </a:cubicBezTo>
                  <a:cubicBezTo>
                    <a:pt x="412" y="104"/>
                    <a:pt x="413" y="105"/>
                    <a:pt x="413" y="106"/>
                  </a:cubicBezTo>
                  <a:cubicBezTo>
                    <a:pt x="413" y="126"/>
                    <a:pt x="413" y="126"/>
                    <a:pt x="413" y="126"/>
                  </a:cubicBezTo>
                  <a:cubicBezTo>
                    <a:pt x="413" y="127"/>
                    <a:pt x="412" y="127"/>
                    <a:pt x="411" y="127"/>
                  </a:cubicBezTo>
                  <a:cubicBezTo>
                    <a:pt x="391" y="127"/>
                    <a:pt x="391" y="127"/>
                    <a:pt x="391" y="127"/>
                  </a:cubicBezTo>
                  <a:moveTo>
                    <a:pt x="13" y="95"/>
                  </a:moveTo>
                  <a:cubicBezTo>
                    <a:pt x="12" y="95"/>
                    <a:pt x="12" y="95"/>
                    <a:pt x="12" y="94"/>
                  </a:cubicBezTo>
                  <a:cubicBezTo>
                    <a:pt x="12" y="74"/>
                    <a:pt x="12" y="74"/>
                    <a:pt x="12" y="74"/>
                  </a:cubicBezTo>
                  <a:cubicBezTo>
                    <a:pt x="12" y="73"/>
                    <a:pt x="12" y="73"/>
                    <a:pt x="13" y="73"/>
                  </a:cubicBezTo>
                  <a:cubicBezTo>
                    <a:pt x="49" y="73"/>
                    <a:pt x="49" y="73"/>
                    <a:pt x="49" y="73"/>
                  </a:cubicBezTo>
                  <a:cubicBezTo>
                    <a:pt x="50" y="73"/>
                    <a:pt x="51" y="73"/>
                    <a:pt x="51" y="74"/>
                  </a:cubicBezTo>
                  <a:cubicBezTo>
                    <a:pt x="51" y="94"/>
                    <a:pt x="51" y="94"/>
                    <a:pt x="51" y="94"/>
                  </a:cubicBezTo>
                  <a:cubicBezTo>
                    <a:pt x="51" y="95"/>
                    <a:pt x="50" y="95"/>
                    <a:pt x="49" y="95"/>
                  </a:cubicBezTo>
                  <a:cubicBezTo>
                    <a:pt x="13" y="95"/>
                    <a:pt x="13" y="95"/>
                    <a:pt x="13" y="95"/>
                  </a:cubicBezTo>
                  <a:moveTo>
                    <a:pt x="61" y="95"/>
                  </a:moveTo>
                  <a:cubicBezTo>
                    <a:pt x="60" y="95"/>
                    <a:pt x="60" y="95"/>
                    <a:pt x="60" y="94"/>
                  </a:cubicBezTo>
                  <a:cubicBezTo>
                    <a:pt x="60" y="74"/>
                    <a:pt x="60" y="74"/>
                    <a:pt x="60" y="74"/>
                  </a:cubicBezTo>
                  <a:cubicBezTo>
                    <a:pt x="60" y="73"/>
                    <a:pt x="60" y="73"/>
                    <a:pt x="61" y="73"/>
                  </a:cubicBezTo>
                  <a:cubicBezTo>
                    <a:pt x="82" y="73"/>
                    <a:pt x="82" y="73"/>
                    <a:pt x="82" y="73"/>
                  </a:cubicBezTo>
                  <a:cubicBezTo>
                    <a:pt x="83" y="73"/>
                    <a:pt x="84" y="73"/>
                    <a:pt x="84" y="74"/>
                  </a:cubicBezTo>
                  <a:cubicBezTo>
                    <a:pt x="84" y="94"/>
                    <a:pt x="84" y="94"/>
                    <a:pt x="84" y="94"/>
                  </a:cubicBezTo>
                  <a:cubicBezTo>
                    <a:pt x="84" y="95"/>
                    <a:pt x="83" y="95"/>
                    <a:pt x="82" y="95"/>
                  </a:cubicBezTo>
                  <a:cubicBezTo>
                    <a:pt x="61" y="95"/>
                    <a:pt x="61" y="95"/>
                    <a:pt x="61" y="95"/>
                  </a:cubicBezTo>
                  <a:moveTo>
                    <a:pt x="94" y="95"/>
                  </a:moveTo>
                  <a:cubicBezTo>
                    <a:pt x="93" y="95"/>
                    <a:pt x="92" y="95"/>
                    <a:pt x="92" y="94"/>
                  </a:cubicBezTo>
                  <a:cubicBezTo>
                    <a:pt x="92" y="74"/>
                    <a:pt x="92" y="74"/>
                    <a:pt x="92" y="74"/>
                  </a:cubicBezTo>
                  <a:cubicBezTo>
                    <a:pt x="92" y="73"/>
                    <a:pt x="93" y="73"/>
                    <a:pt x="94" y="73"/>
                  </a:cubicBezTo>
                  <a:cubicBezTo>
                    <a:pt x="114" y="73"/>
                    <a:pt x="114" y="73"/>
                    <a:pt x="114" y="73"/>
                  </a:cubicBezTo>
                  <a:cubicBezTo>
                    <a:pt x="115" y="73"/>
                    <a:pt x="116" y="73"/>
                    <a:pt x="116" y="74"/>
                  </a:cubicBezTo>
                  <a:cubicBezTo>
                    <a:pt x="116" y="94"/>
                    <a:pt x="116" y="94"/>
                    <a:pt x="116" y="94"/>
                  </a:cubicBezTo>
                  <a:cubicBezTo>
                    <a:pt x="116" y="95"/>
                    <a:pt x="115" y="95"/>
                    <a:pt x="114" y="95"/>
                  </a:cubicBezTo>
                  <a:cubicBezTo>
                    <a:pt x="94" y="95"/>
                    <a:pt x="94" y="95"/>
                    <a:pt x="94" y="95"/>
                  </a:cubicBezTo>
                  <a:moveTo>
                    <a:pt x="126" y="95"/>
                  </a:moveTo>
                  <a:cubicBezTo>
                    <a:pt x="125" y="95"/>
                    <a:pt x="124" y="95"/>
                    <a:pt x="124" y="94"/>
                  </a:cubicBezTo>
                  <a:cubicBezTo>
                    <a:pt x="124" y="74"/>
                    <a:pt x="124" y="74"/>
                    <a:pt x="124" y="74"/>
                  </a:cubicBezTo>
                  <a:cubicBezTo>
                    <a:pt x="124" y="73"/>
                    <a:pt x="125" y="73"/>
                    <a:pt x="126" y="73"/>
                  </a:cubicBezTo>
                  <a:cubicBezTo>
                    <a:pt x="146" y="73"/>
                    <a:pt x="146" y="73"/>
                    <a:pt x="146" y="73"/>
                  </a:cubicBezTo>
                  <a:cubicBezTo>
                    <a:pt x="147" y="73"/>
                    <a:pt x="148" y="73"/>
                    <a:pt x="148" y="74"/>
                  </a:cubicBezTo>
                  <a:cubicBezTo>
                    <a:pt x="148" y="94"/>
                    <a:pt x="148" y="94"/>
                    <a:pt x="148" y="94"/>
                  </a:cubicBezTo>
                  <a:cubicBezTo>
                    <a:pt x="148" y="95"/>
                    <a:pt x="147" y="95"/>
                    <a:pt x="146" y="95"/>
                  </a:cubicBezTo>
                  <a:cubicBezTo>
                    <a:pt x="126" y="95"/>
                    <a:pt x="126" y="95"/>
                    <a:pt x="126" y="95"/>
                  </a:cubicBezTo>
                  <a:moveTo>
                    <a:pt x="158" y="95"/>
                  </a:moveTo>
                  <a:cubicBezTo>
                    <a:pt x="157" y="95"/>
                    <a:pt x="156" y="95"/>
                    <a:pt x="156" y="94"/>
                  </a:cubicBezTo>
                  <a:cubicBezTo>
                    <a:pt x="156" y="74"/>
                    <a:pt x="156" y="74"/>
                    <a:pt x="156" y="74"/>
                  </a:cubicBezTo>
                  <a:cubicBezTo>
                    <a:pt x="156" y="73"/>
                    <a:pt x="157" y="73"/>
                    <a:pt x="158" y="73"/>
                  </a:cubicBezTo>
                  <a:cubicBezTo>
                    <a:pt x="178" y="73"/>
                    <a:pt x="178" y="73"/>
                    <a:pt x="178" y="73"/>
                  </a:cubicBezTo>
                  <a:cubicBezTo>
                    <a:pt x="179" y="73"/>
                    <a:pt x="180" y="73"/>
                    <a:pt x="180" y="74"/>
                  </a:cubicBezTo>
                  <a:cubicBezTo>
                    <a:pt x="180" y="94"/>
                    <a:pt x="180" y="94"/>
                    <a:pt x="180" y="94"/>
                  </a:cubicBezTo>
                  <a:cubicBezTo>
                    <a:pt x="180" y="95"/>
                    <a:pt x="179" y="95"/>
                    <a:pt x="178" y="95"/>
                  </a:cubicBezTo>
                  <a:cubicBezTo>
                    <a:pt x="158" y="95"/>
                    <a:pt x="158" y="95"/>
                    <a:pt x="158" y="95"/>
                  </a:cubicBezTo>
                  <a:moveTo>
                    <a:pt x="190" y="95"/>
                  </a:moveTo>
                  <a:cubicBezTo>
                    <a:pt x="189" y="95"/>
                    <a:pt x="188" y="95"/>
                    <a:pt x="188" y="94"/>
                  </a:cubicBezTo>
                  <a:cubicBezTo>
                    <a:pt x="188" y="74"/>
                    <a:pt x="188" y="74"/>
                    <a:pt x="188" y="74"/>
                  </a:cubicBezTo>
                  <a:cubicBezTo>
                    <a:pt x="188" y="73"/>
                    <a:pt x="189" y="73"/>
                    <a:pt x="190" y="73"/>
                  </a:cubicBezTo>
                  <a:cubicBezTo>
                    <a:pt x="211" y="73"/>
                    <a:pt x="211" y="73"/>
                    <a:pt x="211" y="73"/>
                  </a:cubicBezTo>
                  <a:cubicBezTo>
                    <a:pt x="211" y="73"/>
                    <a:pt x="212" y="73"/>
                    <a:pt x="212" y="74"/>
                  </a:cubicBezTo>
                  <a:cubicBezTo>
                    <a:pt x="212" y="94"/>
                    <a:pt x="212" y="94"/>
                    <a:pt x="212" y="94"/>
                  </a:cubicBezTo>
                  <a:cubicBezTo>
                    <a:pt x="212" y="95"/>
                    <a:pt x="211" y="95"/>
                    <a:pt x="211" y="95"/>
                  </a:cubicBezTo>
                  <a:cubicBezTo>
                    <a:pt x="190" y="95"/>
                    <a:pt x="190" y="95"/>
                    <a:pt x="190" y="95"/>
                  </a:cubicBezTo>
                  <a:moveTo>
                    <a:pt x="222" y="95"/>
                  </a:moveTo>
                  <a:cubicBezTo>
                    <a:pt x="221" y="95"/>
                    <a:pt x="220" y="95"/>
                    <a:pt x="220" y="94"/>
                  </a:cubicBezTo>
                  <a:cubicBezTo>
                    <a:pt x="220" y="74"/>
                    <a:pt x="220" y="74"/>
                    <a:pt x="220" y="74"/>
                  </a:cubicBezTo>
                  <a:cubicBezTo>
                    <a:pt x="220" y="73"/>
                    <a:pt x="221" y="73"/>
                    <a:pt x="222" y="73"/>
                  </a:cubicBezTo>
                  <a:cubicBezTo>
                    <a:pt x="243" y="73"/>
                    <a:pt x="243" y="73"/>
                    <a:pt x="243" y="73"/>
                  </a:cubicBezTo>
                  <a:cubicBezTo>
                    <a:pt x="244" y="73"/>
                    <a:pt x="244" y="73"/>
                    <a:pt x="244" y="74"/>
                  </a:cubicBezTo>
                  <a:cubicBezTo>
                    <a:pt x="244" y="94"/>
                    <a:pt x="244" y="94"/>
                    <a:pt x="244" y="94"/>
                  </a:cubicBezTo>
                  <a:cubicBezTo>
                    <a:pt x="244" y="95"/>
                    <a:pt x="244" y="95"/>
                    <a:pt x="243" y="95"/>
                  </a:cubicBezTo>
                  <a:cubicBezTo>
                    <a:pt x="222" y="95"/>
                    <a:pt x="222" y="95"/>
                    <a:pt x="222" y="95"/>
                  </a:cubicBezTo>
                  <a:moveTo>
                    <a:pt x="254" y="95"/>
                  </a:moveTo>
                  <a:cubicBezTo>
                    <a:pt x="253" y="95"/>
                    <a:pt x="253" y="95"/>
                    <a:pt x="253" y="94"/>
                  </a:cubicBezTo>
                  <a:cubicBezTo>
                    <a:pt x="253" y="74"/>
                    <a:pt x="253" y="74"/>
                    <a:pt x="253" y="74"/>
                  </a:cubicBezTo>
                  <a:cubicBezTo>
                    <a:pt x="253" y="73"/>
                    <a:pt x="253" y="73"/>
                    <a:pt x="254" y="73"/>
                  </a:cubicBezTo>
                  <a:cubicBezTo>
                    <a:pt x="275" y="73"/>
                    <a:pt x="275" y="73"/>
                    <a:pt x="275" y="73"/>
                  </a:cubicBezTo>
                  <a:cubicBezTo>
                    <a:pt x="276" y="73"/>
                    <a:pt x="277" y="73"/>
                    <a:pt x="277" y="74"/>
                  </a:cubicBezTo>
                  <a:cubicBezTo>
                    <a:pt x="277" y="94"/>
                    <a:pt x="277" y="94"/>
                    <a:pt x="277" y="94"/>
                  </a:cubicBezTo>
                  <a:cubicBezTo>
                    <a:pt x="277" y="95"/>
                    <a:pt x="276" y="95"/>
                    <a:pt x="275" y="95"/>
                  </a:cubicBezTo>
                  <a:cubicBezTo>
                    <a:pt x="254" y="95"/>
                    <a:pt x="254" y="95"/>
                    <a:pt x="254" y="95"/>
                  </a:cubicBezTo>
                  <a:moveTo>
                    <a:pt x="286" y="95"/>
                  </a:moveTo>
                  <a:cubicBezTo>
                    <a:pt x="286" y="95"/>
                    <a:pt x="285" y="95"/>
                    <a:pt x="285" y="94"/>
                  </a:cubicBezTo>
                  <a:cubicBezTo>
                    <a:pt x="285" y="74"/>
                    <a:pt x="285" y="74"/>
                    <a:pt x="285" y="74"/>
                  </a:cubicBezTo>
                  <a:cubicBezTo>
                    <a:pt x="285" y="73"/>
                    <a:pt x="286" y="73"/>
                    <a:pt x="286" y="73"/>
                  </a:cubicBezTo>
                  <a:cubicBezTo>
                    <a:pt x="307" y="73"/>
                    <a:pt x="307" y="73"/>
                    <a:pt x="307" y="73"/>
                  </a:cubicBezTo>
                  <a:cubicBezTo>
                    <a:pt x="308" y="73"/>
                    <a:pt x="309" y="73"/>
                    <a:pt x="309" y="74"/>
                  </a:cubicBezTo>
                  <a:cubicBezTo>
                    <a:pt x="309" y="94"/>
                    <a:pt x="309" y="94"/>
                    <a:pt x="309" y="94"/>
                  </a:cubicBezTo>
                  <a:cubicBezTo>
                    <a:pt x="309" y="95"/>
                    <a:pt x="308" y="95"/>
                    <a:pt x="307" y="95"/>
                  </a:cubicBezTo>
                  <a:cubicBezTo>
                    <a:pt x="286" y="95"/>
                    <a:pt x="286" y="95"/>
                    <a:pt x="286" y="95"/>
                  </a:cubicBezTo>
                  <a:moveTo>
                    <a:pt x="319" y="95"/>
                  </a:moveTo>
                  <a:cubicBezTo>
                    <a:pt x="318" y="95"/>
                    <a:pt x="317" y="95"/>
                    <a:pt x="317" y="94"/>
                  </a:cubicBezTo>
                  <a:cubicBezTo>
                    <a:pt x="317" y="74"/>
                    <a:pt x="317" y="74"/>
                    <a:pt x="317" y="74"/>
                  </a:cubicBezTo>
                  <a:cubicBezTo>
                    <a:pt x="317" y="73"/>
                    <a:pt x="318" y="73"/>
                    <a:pt x="319" y="73"/>
                  </a:cubicBezTo>
                  <a:cubicBezTo>
                    <a:pt x="339" y="73"/>
                    <a:pt x="339" y="73"/>
                    <a:pt x="339" y="73"/>
                  </a:cubicBezTo>
                  <a:cubicBezTo>
                    <a:pt x="340" y="73"/>
                    <a:pt x="341" y="73"/>
                    <a:pt x="341" y="74"/>
                  </a:cubicBezTo>
                  <a:cubicBezTo>
                    <a:pt x="341" y="94"/>
                    <a:pt x="341" y="94"/>
                    <a:pt x="341" y="94"/>
                  </a:cubicBezTo>
                  <a:cubicBezTo>
                    <a:pt x="341" y="95"/>
                    <a:pt x="340" y="95"/>
                    <a:pt x="339" y="95"/>
                  </a:cubicBezTo>
                  <a:cubicBezTo>
                    <a:pt x="319" y="95"/>
                    <a:pt x="319" y="95"/>
                    <a:pt x="319" y="95"/>
                  </a:cubicBezTo>
                  <a:moveTo>
                    <a:pt x="351" y="95"/>
                  </a:moveTo>
                  <a:cubicBezTo>
                    <a:pt x="350" y="95"/>
                    <a:pt x="349" y="95"/>
                    <a:pt x="349" y="94"/>
                  </a:cubicBezTo>
                  <a:cubicBezTo>
                    <a:pt x="349" y="74"/>
                    <a:pt x="349" y="74"/>
                    <a:pt x="349" y="74"/>
                  </a:cubicBezTo>
                  <a:cubicBezTo>
                    <a:pt x="349" y="73"/>
                    <a:pt x="350" y="73"/>
                    <a:pt x="351" y="73"/>
                  </a:cubicBezTo>
                  <a:cubicBezTo>
                    <a:pt x="371" y="73"/>
                    <a:pt x="371" y="73"/>
                    <a:pt x="371" y="73"/>
                  </a:cubicBezTo>
                  <a:cubicBezTo>
                    <a:pt x="372" y="73"/>
                    <a:pt x="373" y="73"/>
                    <a:pt x="373" y="74"/>
                  </a:cubicBezTo>
                  <a:cubicBezTo>
                    <a:pt x="373" y="94"/>
                    <a:pt x="373" y="94"/>
                    <a:pt x="373" y="94"/>
                  </a:cubicBezTo>
                  <a:cubicBezTo>
                    <a:pt x="373" y="95"/>
                    <a:pt x="372" y="95"/>
                    <a:pt x="371" y="95"/>
                  </a:cubicBezTo>
                  <a:cubicBezTo>
                    <a:pt x="351" y="95"/>
                    <a:pt x="351" y="95"/>
                    <a:pt x="351" y="95"/>
                  </a:cubicBezTo>
                  <a:moveTo>
                    <a:pt x="383" y="95"/>
                  </a:moveTo>
                  <a:cubicBezTo>
                    <a:pt x="382" y="95"/>
                    <a:pt x="381" y="95"/>
                    <a:pt x="381" y="94"/>
                  </a:cubicBezTo>
                  <a:cubicBezTo>
                    <a:pt x="381" y="74"/>
                    <a:pt x="381" y="74"/>
                    <a:pt x="381" y="74"/>
                  </a:cubicBezTo>
                  <a:cubicBezTo>
                    <a:pt x="381" y="73"/>
                    <a:pt x="382" y="73"/>
                    <a:pt x="383" y="73"/>
                  </a:cubicBezTo>
                  <a:cubicBezTo>
                    <a:pt x="403" y="73"/>
                    <a:pt x="403" y="73"/>
                    <a:pt x="403" y="73"/>
                  </a:cubicBezTo>
                  <a:cubicBezTo>
                    <a:pt x="404" y="73"/>
                    <a:pt x="405" y="73"/>
                    <a:pt x="405" y="74"/>
                  </a:cubicBezTo>
                  <a:cubicBezTo>
                    <a:pt x="405" y="94"/>
                    <a:pt x="405" y="94"/>
                    <a:pt x="405" y="94"/>
                  </a:cubicBezTo>
                  <a:cubicBezTo>
                    <a:pt x="405" y="95"/>
                    <a:pt x="404" y="95"/>
                    <a:pt x="403" y="95"/>
                  </a:cubicBezTo>
                  <a:cubicBezTo>
                    <a:pt x="383" y="95"/>
                    <a:pt x="383" y="95"/>
                    <a:pt x="383" y="95"/>
                  </a:cubicBezTo>
                  <a:moveTo>
                    <a:pt x="415" y="95"/>
                  </a:moveTo>
                  <a:cubicBezTo>
                    <a:pt x="414" y="95"/>
                    <a:pt x="413" y="95"/>
                    <a:pt x="413" y="94"/>
                  </a:cubicBezTo>
                  <a:cubicBezTo>
                    <a:pt x="413" y="74"/>
                    <a:pt x="413" y="74"/>
                    <a:pt x="413" y="74"/>
                  </a:cubicBezTo>
                  <a:cubicBezTo>
                    <a:pt x="413" y="73"/>
                    <a:pt x="414" y="73"/>
                    <a:pt x="415" y="73"/>
                  </a:cubicBezTo>
                  <a:cubicBezTo>
                    <a:pt x="436" y="73"/>
                    <a:pt x="436" y="73"/>
                    <a:pt x="436" y="73"/>
                  </a:cubicBezTo>
                  <a:cubicBezTo>
                    <a:pt x="437" y="73"/>
                    <a:pt x="437" y="73"/>
                    <a:pt x="437" y="74"/>
                  </a:cubicBezTo>
                  <a:cubicBezTo>
                    <a:pt x="437" y="94"/>
                    <a:pt x="437" y="94"/>
                    <a:pt x="437" y="94"/>
                  </a:cubicBezTo>
                  <a:cubicBezTo>
                    <a:pt x="437" y="95"/>
                    <a:pt x="437" y="95"/>
                    <a:pt x="436" y="95"/>
                  </a:cubicBezTo>
                  <a:cubicBezTo>
                    <a:pt x="415" y="95"/>
                    <a:pt x="415" y="95"/>
                    <a:pt x="415" y="95"/>
                  </a:cubicBezTo>
                  <a:moveTo>
                    <a:pt x="423" y="127"/>
                  </a:moveTo>
                  <a:cubicBezTo>
                    <a:pt x="422" y="127"/>
                    <a:pt x="422" y="127"/>
                    <a:pt x="422" y="126"/>
                  </a:cubicBezTo>
                  <a:cubicBezTo>
                    <a:pt x="422" y="106"/>
                    <a:pt x="422" y="106"/>
                    <a:pt x="422" y="106"/>
                  </a:cubicBezTo>
                  <a:cubicBezTo>
                    <a:pt x="422" y="105"/>
                    <a:pt x="422" y="104"/>
                    <a:pt x="423" y="104"/>
                  </a:cubicBezTo>
                  <a:cubicBezTo>
                    <a:pt x="440" y="104"/>
                    <a:pt x="440" y="104"/>
                    <a:pt x="440" y="104"/>
                  </a:cubicBezTo>
                  <a:cubicBezTo>
                    <a:pt x="443" y="104"/>
                    <a:pt x="446" y="102"/>
                    <a:pt x="446" y="99"/>
                  </a:cubicBezTo>
                  <a:cubicBezTo>
                    <a:pt x="446" y="74"/>
                    <a:pt x="446" y="74"/>
                    <a:pt x="446" y="74"/>
                  </a:cubicBezTo>
                  <a:cubicBezTo>
                    <a:pt x="446" y="73"/>
                    <a:pt x="446" y="73"/>
                    <a:pt x="447" y="73"/>
                  </a:cubicBezTo>
                  <a:cubicBezTo>
                    <a:pt x="468" y="73"/>
                    <a:pt x="468" y="73"/>
                    <a:pt x="468" y="73"/>
                  </a:cubicBezTo>
                  <a:cubicBezTo>
                    <a:pt x="469" y="73"/>
                    <a:pt x="469" y="73"/>
                    <a:pt x="469" y="74"/>
                  </a:cubicBezTo>
                  <a:cubicBezTo>
                    <a:pt x="469" y="126"/>
                    <a:pt x="469" y="126"/>
                    <a:pt x="469" y="126"/>
                  </a:cubicBezTo>
                  <a:cubicBezTo>
                    <a:pt x="469" y="127"/>
                    <a:pt x="469" y="127"/>
                    <a:pt x="468" y="127"/>
                  </a:cubicBezTo>
                  <a:cubicBezTo>
                    <a:pt x="423" y="127"/>
                    <a:pt x="423" y="127"/>
                    <a:pt x="423" y="127"/>
                  </a:cubicBezTo>
                  <a:moveTo>
                    <a:pt x="13" y="64"/>
                  </a:moveTo>
                  <a:cubicBezTo>
                    <a:pt x="12" y="64"/>
                    <a:pt x="12" y="63"/>
                    <a:pt x="12" y="62"/>
                  </a:cubicBezTo>
                  <a:cubicBezTo>
                    <a:pt x="12" y="42"/>
                    <a:pt x="12" y="42"/>
                    <a:pt x="12" y="42"/>
                  </a:cubicBezTo>
                  <a:cubicBezTo>
                    <a:pt x="12" y="41"/>
                    <a:pt x="12" y="41"/>
                    <a:pt x="13" y="41"/>
                  </a:cubicBezTo>
                  <a:cubicBezTo>
                    <a:pt x="34" y="41"/>
                    <a:pt x="34" y="41"/>
                    <a:pt x="34" y="41"/>
                  </a:cubicBezTo>
                  <a:cubicBezTo>
                    <a:pt x="35" y="41"/>
                    <a:pt x="36" y="41"/>
                    <a:pt x="36" y="42"/>
                  </a:cubicBezTo>
                  <a:cubicBezTo>
                    <a:pt x="36" y="62"/>
                    <a:pt x="36" y="62"/>
                    <a:pt x="36" y="62"/>
                  </a:cubicBezTo>
                  <a:cubicBezTo>
                    <a:pt x="36" y="63"/>
                    <a:pt x="35" y="64"/>
                    <a:pt x="34" y="64"/>
                  </a:cubicBezTo>
                  <a:cubicBezTo>
                    <a:pt x="13" y="64"/>
                    <a:pt x="13" y="64"/>
                    <a:pt x="13" y="64"/>
                  </a:cubicBezTo>
                  <a:moveTo>
                    <a:pt x="46" y="64"/>
                  </a:moveTo>
                  <a:cubicBezTo>
                    <a:pt x="45" y="64"/>
                    <a:pt x="44" y="63"/>
                    <a:pt x="44" y="62"/>
                  </a:cubicBezTo>
                  <a:cubicBezTo>
                    <a:pt x="44" y="42"/>
                    <a:pt x="44" y="42"/>
                    <a:pt x="44" y="42"/>
                  </a:cubicBezTo>
                  <a:cubicBezTo>
                    <a:pt x="44" y="41"/>
                    <a:pt x="45" y="41"/>
                    <a:pt x="46" y="41"/>
                  </a:cubicBezTo>
                  <a:cubicBezTo>
                    <a:pt x="66" y="41"/>
                    <a:pt x="66" y="41"/>
                    <a:pt x="66" y="41"/>
                  </a:cubicBezTo>
                  <a:cubicBezTo>
                    <a:pt x="67" y="41"/>
                    <a:pt x="68" y="41"/>
                    <a:pt x="68" y="42"/>
                  </a:cubicBezTo>
                  <a:cubicBezTo>
                    <a:pt x="68" y="62"/>
                    <a:pt x="68" y="62"/>
                    <a:pt x="68" y="62"/>
                  </a:cubicBezTo>
                  <a:cubicBezTo>
                    <a:pt x="68" y="63"/>
                    <a:pt x="67" y="64"/>
                    <a:pt x="66" y="64"/>
                  </a:cubicBezTo>
                  <a:cubicBezTo>
                    <a:pt x="46" y="64"/>
                    <a:pt x="46" y="64"/>
                    <a:pt x="46" y="64"/>
                  </a:cubicBezTo>
                  <a:moveTo>
                    <a:pt x="78" y="64"/>
                  </a:moveTo>
                  <a:cubicBezTo>
                    <a:pt x="77" y="64"/>
                    <a:pt x="76" y="63"/>
                    <a:pt x="76" y="62"/>
                  </a:cubicBezTo>
                  <a:cubicBezTo>
                    <a:pt x="76" y="42"/>
                    <a:pt x="76" y="42"/>
                    <a:pt x="76" y="42"/>
                  </a:cubicBezTo>
                  <a:cubicBezTo>
                    <a:pt x="76" y="41"/>
                    <a:pt x="77" y="41"/>
                    <a:pt x="78" y="41"/>
                  </a:cubicBezTo>
                  <a:cubicBezTo>
                    <a:pt x="98" y="41"/>
                    <a:pt x="98" y="41"/>
                    <a:pt x="98" y="41"/>
                  </a:cubicBezTo>
                  <a:cubicBezTo>
                    <a:pt x="99" y="41"/>
                    <a:pt x="100" y="41"/>
                    <a:pt x="100" y="42"/>
                  </a:cubicBezTo>
                  <a:cubicBezTo>
                    <a:pt x="100" y="62"/>
                    <a:pt x="100" y="62"/>
                    <a:pt x="100" y="62"/>
                  </a:cubicBezTo>
                  <a:cubicBezTo>
                    <a:pt x="100" y="63"/>
                    <a:pt x="99" y="64"/>
                    <a:pt x="98" y="64"/>
                  </a:cubicBezTo>
                  <a:cubicBezTo>
                    <a:pt x="78" y="64"/>
                    <a:pt x="78" y="64"/>
                    <a:pt x="78" y="64"/>
                  </a:cubicBezTo>
                  <a:moveTo>
                    <a:pt x="110" y="64"/>
                  </a:moveTo>
                  <a:cubicBezTo>
                    <a:pt x="109" y="64"/>
                    <a:pt x="108" y="63"/>
                    <a:pt x="108" y="62"/>
                  </a:cubicBezTo>
                  <a:cubicBezTo>
                    <a:pt x="108" y="42"/>
                    <a:pt x="108" y="42"/>
                    <a:pt x="108" y="42"/>
                  </a:cubicBezTo>
                  <a:cubicBezTo>
                    <a:pt x="108" y="41"/>
                    <a:pt x="109" y="41"/>
                    <a:pt x="110" y="41"/>
                  </a:cubicBezTo>
                  <a:cubicBezTo>
                    <a:pt x="130" y="41"/>
                    <a:pt x="130" y="41"/>
                    <a:pt x="130" y="41"/>
                  </a:cubicBezTo>
                  <a:cubicBezTo>
                    <a:pt x="131" y="41"/>
                    <a:pt x="132" y="41"/>
                    <a:pt x="132" y="42"/>
                  </a:cubicBezTo>
                  <a:cubicBezTo>
                    <a:pt x="132" y="62"/>
                    <a:pt x="132" y="62"/>
                    <a:pt x="132" y="62"/>
                  </a:cubicBezTo>
                  <a:cubicBezTo>
                    <a:pt x="132" y="63"/>
                    <a:pt x="131" y="64"/>
                    <a:pt x="130" y="64"/>
                  </a:cubicBezTo>
                  <a:cubicBezTo>
                    <a:pt x="110" y="64"/>
                    <a:pt x="110" y="64"/>
                    <a:pt x="110" y="64"/>
                  </a:cubicBezTo>
                  <a:moveTo>
                    <a:pt x="142" y="64"/>
                  </a:moveTo>
                  <a:cubicBezTo>
                    <a:pt x="141" y="64"/>
                    <a:pt x="140" y="63"/>
                    <a:pt x="140" y="62"/>
                  </a:cubicBezTo>
                  <a:cubicBezTo>
                    <a:pt x="140" y="42"/>
                    <a:pt x="140" y="42"/>
                    <a:pt x="140" y="42"/>
                  </a:cubicBezTo>
                  <a:cubicBezTo>
                    <a:pt x="140" y="41"/>
                    <a:pt x="141" y="41"/>
                    <a:pt x="142" y="41"/>
                  </a:cubicBezTo>
                  <a:cubicBezTo>
                    <a:pt x="163" y="41"/>
                    <a:pt x="163" y="41"/>
                    <a:pt x="163" y="41"/>
                  </a:cubicBezTo>
                  <a:cubicBezTo>
                    <a:pt x="163" y="41"/>
                    <a:pt x="164" y="41"/>
                    <a:pt x="164" y="42"/>
                  </a:cubicBezTo>
                  <a:cubicBezTo>
                    <a:pt x="164" y="62"/>
                    <a:pt x="164" y="62"/>
                    <a:pt x="164" y="62"/>
                  </a:cubicBezTo>
                  <a:cubicBezTo>
                    <a:pt x="164" y="63"/>
                    <a:pt x="163" y="64"/>
                    <a:pt x="163" y="64"/>
                  </a:cubicBezTo>
                  <a:cubicBezTo>
                    <a:pt x="142" y="64"/>
                    <a:pt x="142" y="64"/>
                    <a:pt x="142" y="64"/>
                  </a:cubicBezTo>
                  <a:moveTo>
                    <a:pt x="174" y="64"/>
                  </a:moveTo>
                  <a:cubicBezTo>
                    <a:pt x="173" y="64"/>
                    <a:pt x="172" y="63"/>
                    <a:pt x="172" y="62"/>
                  </a:cubicBezTo>
                  <a:cubicBezTo>
                    <a:pt x="172" y="42"/>
                    <a:pt x="172" y="42"/>
                    <a:pt x="172" y="42"/>
                  </a:cubicBezTo>
                  <a:cubicBezTo>
                    <a:pt x="172" y="41"/>
                    <a:pt x="173" y="41"/>
                    <a:pt x="174" y="41"/>
                  </a:cubicBezTo>
                  <a:cubicBezTo>
                    <a:pt x="195" y="41"/>
                    <a:pt x="195" y="41"/>
                    <a:pt x="195" y="41"/>
                  </a:cubicBezTo>
                  <a:cubicBezTo>
                    <a:pt x="196" y="41"/>
                    <a:pt x="196" y="41"/>
                    <a:pt x="196" y="42"/>
                  </a:cubicBezTo>
                  <a:cubicBezTo>
                    <a:pt x="196" y="62"/>
                    <a:pt x="196" y="62"/>
                    <a:pt x="196" y="62"/>
                  </a:cubicBezTo>
                  <a:cubicBezTo>
                    <a:pt x="196" y="63"/>
                    <a:pt x="196" y="64"/>
                    <a:pt x="195" y="64"/>
                  </a:cubicBezTo>
                  <a:cubicBezTo>
                    <a:pt x="174" y="64"/>
                    <a:pt x="174" y="64"/>
                    <a:pt x="174" y="64"/>
                  </a:cubicBezTo>
                  <a:moveTo>
                    <a:pt x="206" y="64"/>
                  </a:moveTo>
                  <a:cubicBezTo>
                    <a:pt x="205" y="64"/>
                    <a:pt x="205" y="63"/>
                    <a:pt x="205" y="62"/>
                  </a:cubicBezTo>
                  <a:cubicBezTo>
                    <a:pt x="205" y="42"/>
                    <a:pt x="205" y="42"/>
                    <a:pt x="205" y="42"/>
                  </a:cubicBezTo>
                  <a:cubicBezTo>
                    <a:pt x="205" y="41"/>
                    <a:pt x="205" y="41"/>
                    <a:pt x="206" y="41"/>
                  </a:cubicBezTo>
                  <a:cubicBezTo>
                    <a:pt x="227" y="41"/>
                    <a:pt x="227" y="41"/>
                    <a:pt x="227" y="41"/>
                  </a:cubicBezTo>
                  <a:cubicBezTo>
                    <a:pt x="228" y="41"/>
                    <a:pt x="229" y="41"/>
                    <a:pt x="229" y="42"/>
                  </a:cubicBezTo>
                  <a:cubicBezTo>
                    <a:pt x="229" y="62"/>
                    <a:pt x="229" y="62"/>
                    <a:pt x="229" y="62"/>
                  </a:cubicBezTo>
                  <a:cubicBezTo>
                    <a:pt x="229" y="63"/>
                    <a:pt x="228" y="64"/>
                    <a:pt x="227" y="64"/>
                  </a:cubicBezTo>
                  <a:cubicBezTo>
                    <a:pt x="206" y="64"/>
                    <a:pt x="206" y="64"/>
                    <a:pt x="206" y="64"/>
                  </a:cubicBezTo>
                  <a:moveTo>
                    <a:pt x="238" y="64"/>
                  </a:moveTo>
                  <a:cubicBezTo>
                    <a:pt x="238" y="64"/>
                    <a:pt x="237" y="63"/>
                    <a:pt x="237" y="62"/>
                  </a:cubicBezTo>
                  <a:cubicBezTo>
                    <a:pt x="237" y="42"/>
                    <a:pt x="237" y="42"/>
                    <a:pt x="237" y="42"/>
                  </a:cubicBezTo>
                  <a:cubicBezTo>
                    <a:pt x="237" y="41"/>
                    <a:pt x="238" y="41"/>
                    <a:pt x="238" y="41"/>
                  </a:cubicBezTo>
                  <a:cubicBezTo>
                    <a:pt x="259" y="41"/>
                    <a:pt x="259" y="41"/>
                    <a:pt x="259" y="41"/>
                  </a:cubicBezTo>
                  <a:cubicBezTo>
                    <a:pt x="260" y="41"/>
                    <a:pt x="261" y="41"/>
                    <a:pt x="261" y="42"/>
                  </a:cubicBezTo>
                  <a:cubicBezTo>
                    <a:pt x="261" y="62"/>
                    <a:pt x="261" y="62"/>
                    <a:pt x="261" y="62"/>
                  </a:cubicBezTo>
                  <a:cubicBezTo>
                    <a:pt x="261" y="63"/>
                    <a:pt x="260" y="64"/>
                    <a:pt x="259" y="64"/>
                  </a:cubicBezTo>
                  <a:cubicBezTo>
                    <a:pt x="238" y="64"/>
                    <a:pt x="238" y="64"/>
                    <a:pt x="238" y="64"/>
                  </a:cubicBezTo>
                  <a:moveTo>
                    <a:pt x="271" y="64"/>
                  </a:moveTo>
                  <a:cubicBezTo>
                    <a:pt x="270" y="64"/>
                    <a:pt x="269" y="63"/>
                    <a:pt x="269" y="62"/>
                  </a:cubicBezTo>
                  <a:cubicBezTo>
                    <a:pt x="269" y="42"/>
                    <a:pt x="269" y="42"/>
                    <a:pt x="269" y="42"/>
                  </a:cubicBezTo>
                  <a:cubicBezTo>
                    <a:pt x="269" y="41"/>
                    <a:pt x="270" y="41"/>
                    <a:pt x="271" y="41"/>
                  </a:cubicBezTo>
                  <a:cubicBezTo>
                    <a:pt x="291" y="41"/>
                    <a:pt x="291" y="41"/>
                    <a:pt x="291" y="41"/>
                  </a:cubicBezTo>
                  <a:cubicBezTo>
                    <a:pt x="292" y="41"/>
                    <a:pt x="293" y="41"/>
                    <a:pt x="293" y="42"/>
                  </a:cubicBezTo>
                  <a:cubicBezTo>
                    <a:pt x="293" y="62"/>
                    <a:pt x="293" y="62"/>
                    <a:pt x="293" y="62"/>
                  </a:cubicBezTo>
                  <a:cubicBezTo>
                    <a:pt x="293" y="63"/>
                    <a:pt x="292" y="64"/>
                    <a:pt x="291" y="64"/>
                  </a:cubicBezTo>
                  <a:cubicBezTo>
                    <a:pt x="271" y="64"/>
                    <a:pt x="271" y="64"/>
                    <a:pt x="271" y="64"/>
                  </a:cubicBezTo>
                  <a:moveTo>
                    <a:pt x="303" y="64"/>
                  </a:moveTo>
                  <a:cubicBezTo>
                    <a:pt x="302" y="64"/>
                    <a:pt x="301" y="63"/>
                    <a:pt x="301" y="62"/>
                  </a:cubicBezTo>
                  <a:cubicBezTo>
                    <a:pt x="301" y="42"/>
                    <a:pt x="301" y="42"/>
                    <a:pt x="301" y="42"/>
                  </a:cubicBezTo>
                  <a:cubicBezTo>
                    <a:pt x="301" y="41"/>
                    <a:pt x="302" y="41"/>
                    <a:pt x="303" y="41"/>
                  </a:cubicBezTo>
                  <a:cubicBezTo>
                    <a:pt x="323" y="41"/>
                    <a:pt x="323" y="41"/>
                    <a:pt x="323" y="41"/>
                  </a:cubicBezTo>
                  <a:cubicBezTo>
                    <a:pt x="324" y="41"/>
                    <a:pt x="325" y="41"/>
                    <a:pt x="325" y="42"/>
                  </a:cubicBezTo>
                  <a:cubicBezTo>
                    <a:pt x="325" y="62"/>
                    <a:pt x="325" y="62"/>
                    <a:pt x="325" y="62"/>
                  </a:cubicBezTo>
                  <a:cubicBezTo>
                    <a:pt x="325" y="63"/>
                    <a:pt x="324" y="64"/>
                    <a:pt x="323" y="64"/>
                  </a:cubicBezTo>
                  <a:cubicBezTo>
                    <a:pt x="303" y="64"/>
                    <a:pt x="303" y="64"/>
                    <a:pt x="303" y="64"/>
                  </a:cubicBezTo>
                  <a:moveTo>
                    <a:pt x="335" y="64"/>
                  </a:moveTo>
                  <a:cubicBezTo>
                    <a:pt x="334" y="64"/>
                    <a:pt x="333" y="63"/>
                    <a:pt x="333" y="62"/>
                  </a:cubicBezTo>
                  <a:cubicBezTo>
                    <a:pt x="333" y="42"/>
                    <a:pt x="333" y="42"/>
                    <a:pt x="333" y="42"/>
                  </a:cubicBezTo>
                  <a:cubicBezTo>
                    <a:pt x="333" y="41"/>
                    <a:pt x="334" y="41"/>
                    <a:pt x="335" y="41"/>
                  </a:cubicBezTo>
                  <a:cubicBezTo>
                    <a:pt x="355" y="41"/>
                    <a:pt x="355" y="41"/>
                    <a:pt x="355" y="41"/>
                  </a:cubicBezTo>
                  <a:cubicBezTo>
                    <a:pt x="356" y="41"/>
                    <a:pt x="357" y="41"/>
                    <a:pt x="357" y="42"/>
                  </a:cubicBezTo>
                  <a:cubicBezTo>
                    <a:pt x="357" y="62"/>
                    <a:pt x="357" y="62"/>
                    <a:pt x="357" y="62"/>
                  </a:cubicBezTo>
                  <a:cubicBezTo>
                    <a:pt x="357" y="63"/>
                    <a:pt x="356" y="64"/>
                    <a:pt x="355" y="64"/>
                  </a:cubicBezTo>
                  <a:cubicBezTo>
                    <a:pt x="335" y="64"/>
                    <a:pt x="335" y="64"/>
                    <a:pt x="335" y="64"/>
                  </a:cubicBezTo>
                  <a:moveTo>
                    <a:pt x="367" y="64"/>
                  </a:moveTo>
                  <a:cubicBezTo>
                    <a:pt x="366" y="64"/>
                    <a:pt x="365" y="63"/>
                    <a:pt x="365" y="62"/>
                  </a:cubicBezTo>
                  <a:cubicBezTo>
                    <a:pt x="365" y="42"/>
                    <a:pt x="365" y="42"/>
                    <a:pt x="365" y="42"/>
                  </a:cubicBezTo>
                  <a:cubicBezTo>
                    <a:pt x="365" y="41"/>
                    <a:pt x="366" y="41"/>
                    <a:pt x="367" y="41"/>
                  </a:cubicBezTo>
                  <a:cubicBezTo>
                    <a:pt x="388" y="41"/>
                    <a:pt x="388" y="41"/>
                    <a:pt x="388" y="41"/>
                  </a:cubicBezTo>
                  <a:cubicBezTo>
                    <a:pt x="389" y="41"/>
                    <a:pt x="389" y="41"/>
                    <a:pt x="389" y="42"/>
                  </a:cubicBezTo>
                  <a:cubicBezTo>
                    <a:pt x="389" y="62"/>
                    <a:pt x="389" y="62"/>
                    <a:pt x="389" y="62"/>
                  </a:cubicBezTo>
                  <a:cubicBezTo>
                    <a:pt x="389" y="63"/>
                    <a:pt x="389" y="64"/>
                    <a:pt x="388" y="64"/>
                  </a:cubicBezTo>
                  <a:cubicBezTo>
                    <a:pt x="367" y="64"/>
                    <a:pt x="367" y="64"/>
                    <a:pt x="367" y="64"/>
                  </a:cubicBezTo>
                  <a:moveTo>
                    <a:pt x="399" y="64"/>
                  </a:moveTo>
                  <a:cubicBezTo>
                    <a:pt x="398" y="64"/>
                    <a:pt x="398" y="63"/>
                    <a:pt x="398" y="62"/>
                  </a:cubicBezTo>
                  <a:cubicBezTo>
                    <a:pt x="398" y="42"/>
                    <a:pt x="398" y="42"/>
                    <a:pt x="398" y="42"/>
                  </a:cubicBezTo>
                  <a:cubicBezTo>
                    <a:pt x="398" y="41"/>
                    <a:pt x="398" y="41"/>
                    <a:pt x="399" y="41"/>
                  </a:cubicBezTo>
                  <a:cubicBezTo>
                    <a:pt x="420" y="41"/>
                    <a:pt x="420" y="41"/>
                    <a:pt x="420" y="41"/>
                  </a:cubicBezTo>
                  <a:cubicBezTo>
                    <a:pt x="421" y="41"/>
                    <a:pt x="421" y="41"/>
                    <a:pt x="421" y="42"/>
                  </a:cubicBezTo>
                  <a:cubicBezTo>
                    <a:pt x="421" y="62"/>
                    <a:pt x="421" y="62"/>
                    <a:pt x="421" y="62"/>
                  </a:cubicBezTo>
                  <a:cubicBezTo>
                    <a:pt x="421" y="63"/>
                    <a:pt x="421" y="64"/>
                    <a:pt x="420" y="64"/>
                  </a:cubicBezTo>
                  <a:cubicBezTo>
                    <a:pt x="399" y="64"/>
                    <a:pt x="399" y="64"/>
                    <a:pt x="399" y="64"/>
                  </a:cubicBezTo>
                  <a:moveTo>
                    <a:pt x="432" y="64"/>
                  </a:moveTo>
                  <a:cubicBezTo>
                    <a:pt x="431" y="64"/>
                    <a:pt x="430" y="63"/>
                    <a:pt x="430" y="62"/>
                  </a:cubicBezTo>
                  <a:cubicBezTo>
                    <a:pt x="430" y="42"/>
                    <a:pt x="430" y="42"/>
                    <a:pt x="430" y="42"/>
                  </a:cubicBezTo>
                  <a:cubicBezTo>
                    <a:pt x="430" y="41"/>
                    <a:pt x="431" y="41"/>
                    <a:pt x="432" y="41"/>
                  </a:cubicBezTo>
                  <a:cubicBezTo>
                    <a:pt x="468" y="41"/>
                    <a:pt x="468" y="41"/>
                    <a:pt x="468" y="41"/>
                  </a:cubicBezTo>
                  <a:cubicBezTo>
                    <a:pt x="469" y="41"/>
                    <a:pt x="469" y="41"/>
                    <a:pt x="469" y="42"/>
                  </a:cubicBezTo>
                  <a:cubicBezTo>
                    <a:pt x="469" y="62"/>
                    <a:pt x="469" y="62"/>
                    <a:pt x="469" y="62"/>
                  </a:cubicBezTo>
                  <a:cubicBezTo>
                    <a:pt x="469" y="63"/>
                    <a:pt x="469" y="64"/>
                    <a:pt x="468" y="64"/>
                  </a:cubicBezTo>
                  <a:cubicBezTo>
                    <a:pt x="432" y="64"/>
                    <a:pt x="432" y="64"/>
                    <a:pt x="432" y="64"/>
                  </a:cubicBezTo>
                  <a:moveTo>
                    <a:pt x="13" y="32"/>
                  </a:moveTo>
                  <a:cubicBezTo>
                    <a:pt x="12" y="32"/>
                    <a:pt x="12" y="31"/>
                    <a:pt x="12" y="30"/>
                  </a:cubicBezTo>
                  <a:cubicBezTo>
                    <a:pt x="12" y="19"/>
                    <a:pt x="12" y="19"/>
                    <a:pt x="12" y="19"/>
                  </a:cubicBezTo>
                  <a:cubicBezTo>
                    <a:pt x="12" y="18"/>
                    <a:pt x="12" y="17"/>
                    <a:pt x="13" y="17"/>
                  </a:cubicBezTo>
                  <a:cubicBezTo>
                    <a:pt x="34" y="17"/>
                    <a:pt x="34" y="17"/>
                    <a:pt x="34" y="17"/>
                  </a:cubicBezTo>
                  <a:cubicBezTo>
                    <a:pt x="35" y="17"/>
                    <a:pt x="36" y="18"/>
                    <a:pt x="36" y="19"/>
                  </a:cubicBezTo>
                  <a:cubicBezTo>
                    <a:pt x="36" y="30"/>
                    <a:pt x="36" y="30"/>
                    <a:pt x="36" y="30"/>
                  </a:cubicBezTo>
                  <a:cubicBezTo>
                    <a:pt x="36" y="31"/>
                    <a:pt x="35" y="32"/>
                    <a:pt x="34" y="32"/>
                  </a:cubicBezTo>
                  <a:cubicBezTo>
                    <a:pt x="13" y="32"/>
                    <a:pt x="13" y="32"/>
                    <a:pt x="13" y="32"/>
                  </a:cubicBezTo>
                  <a:moveTo>
                    <a:pt x="80" y="32"/>
                  </a:moveTo>
                  <a:cubicBezTo>
                    <a:pt x="79" y="32"/>
                    <a:pt x="78" y="31"/>
                    <a:pt x="78" y="30"/>
                  </a:cubicBezTo>
                  <a:cubicBezTo>
                    <a:pt x="78" y="19"/>
                    <a:pt x="78" y="19"/>
                    <a:pt x="78" y="19"/>
                  </a:cubicBezTo>
                  <a:cubicBezTo>
                    <a:pt x="78" y="18"/>
                    <a:pt x="79" y="17"/>
                    <a:pt x="80" y="17"/>
                  </a:cubicBezTo>
                  <a:cubicBezTo>
                    <a:pt x="101" y="17"/>
                    <a:pt x="101" y="17"/>
                    <a:pt x="101" y="17"/>
                  </a:cubicBezTo>
                  <a:cubicBezTo>
                    <a:pt x="102" y="17"/>
                    <a:pt x="103" y="18"/>
                    <a:pt x="103" y="19"/>
                  </a:cubicBezTo>
                  <a:cubicBezTo>
                    <a:pt x="103" y="30"/>
                    <a:pt x="103" y="30"/>
                    <a:pt x="103" y="30"/>
                  </a:cubicBezTo>
                  <a:cubicBezTo>
                    <a:pt x="103" y="31"/>
                    <a:pt x="102" y="32"/>
                    <a:pt x="101" y="32"/>
                  </a:cubicBezTo>
                  <a:cubicBezTo>
                    <a:pt x="80" y="32"/>
                    <a:pt x="80" y="32"/>
                    <a:pt x="80" y="32"/>
                  </a:cubicBezTo>
                  <a:moveTo>
                    <a:pt x="114" y="32"/>
                  </a:moveTo>
                  <a:cubicBezTo>
                    <a:pt x="113" y="32"/>
                    <a:pt x="112" y="31"/>
                    <a:pt x="112" y="30"/>
                  </a:cubicBezTo>
                  <a:cubicBezTo>
                    <a:pt x="112" y="19"/>
                    <a:pt x="112" y="19"/>
                    <a:pt x="112" y="19"/>
                  </a:cubicBezTo>
                  <a:cubicBezTo>
                    <a:pt x="112" y="18"/>
                    <a:pt x="113" y="17"/>
                    <a:pt x="114" y="17"/>
                  </a:cubicBezTo>
                  <a:cubicBezTo>
                    <a:pt x="135" y="17"/>
                    <a:pt x="135" y="17"/>
                    <a:pt x="135" y="17"/>
                  </a:cubicBezTo>
                  <a:cubicBezTo>
                    <a:pt x="136" y="17"/>
                    <a:pt x="136" y="18"/>
                    <a:pt x="136" y="19"/>
                  </a:cubicBezTo>
                  <a:cubicBezTo>
                    <a:pt x="136" y="30"/>
                    <a:pt x="136" y="30"/>
                    <a:pt x="136" y="30"/>
                  </a:cubicBezTo>
                  <a:cubicBezTo>
                    <a:pt x="136" y="31"/>
                    <a:pt x="136" y="32"/>
                    <a:pt x="135" y="32"/>
                  </a:cubicBezTo>
                  <a:cubicBezTo>
                    <a:pt x="114" y="32"/>
                    <a:pt x="114" y="32"/>
                    <a:pt x="114" y="32"/>
                  </a:cubicBezTo>
                  <a:moveTo>
                    <a:pt x="147" y="32"/>
                  </a:moveTo>
                  <a:cubicBezTo>
                    <a:pt x="146" y="32"/>
                    <a:pt x="145" y="31"/>
                    <a:pt x="145" y="30"/>
                  </a:cubicBezTo>
                  <a:cubicBezTo>
                    <a:pt x="145" y="19"/>
                    <a:pt x="145" y="19"/>
                    <a:pt x="145" y="19"/>
                  </a:cubicBezTo>
                  <a:cubicBezTo>
                    <a:pt x="145" y="18"/>
                    <a:pt x="146" y="17"/>
                    <a:pt x="147" y="17"/>
                  </a:cubicBezTo>
                  <a:cubicBezTo>
                    <a:pt x="168" y="17"/>
                    <a:pt x="168" y="17"/>
                    <a:pt x="168" y="17"/>
                  </a:cubicBezTo>
                  <a:cubicBezTo>
                    <a:pt x="169" y="17"/>
                    <a:pt x="170" y="18"/>
                    <a:pt x="170" y="19"/>
                  </a:cubicBezTo>
                  <a:cubicBezTo>
                    <a:pt x="170" y="30"/>
                    <a:pt x="170" y="30"/>
                    <a:pt x="170" y="30"/>
                  </a:cubicBezTo>
                  <a:cubicBezTo>
                    <a:pt x="170" y="31"/>
                    <a:pt x="169" y="32"/>
                    <a:pt x="168" y="32"/>
                  </a:cubicBezTo>
                  <a:cubicBezTo>
                    <a:pt x="147" y="32"/>
                    <a:pt x="147" y="32"/>
                    <a:pt x="147" y="32"/>
                  </a:cubicBezTo>
                  <a:moveTo>
                    <a:pt x="180" y="32"/>
                  </a:moveTo>
                  <a:cubicBezTo>
                    <a:pt x="179" y="32"/>
                    <a:pt x="179" y="31"/>
                    <a:pt x="179" y="30"/>
                  </a:cubicBezTo>
                  <a:cubicBezTo>
                    <a:pt x="179" y="19"/>
                    <a:pt x="179" y="19"/>
                    <a:pt x="179" y="19"/>
                  </a:cubicBezTo>
                  <a:cubicBezTo>
                    <a:pt x="179" y="18"/>
                    <a:pt x="179" y="17"/>
                    <a:pt x="180" y="17"/>
                  </a:cubicBezTo>
                  <a:cubicBezTo>
                    <a:pt x="201" y="17"/>
                    <a:pt x="201" y="17"/>
                    <a:pt x="201" y="17"/>
                  </a:cubicBezTo>
                  <a:cubicBezTo>
                    <a:pt x="202" y="17"/>
                    <a:pt x="203" y="18"/>
                    <a:pt x="203" y="19"/>
                  </a:cubicBezTo>
                  <a:cubicBezTo>
                    <a:pt x="203" y="30"/>
                    <a:pt x="203" y="30"/>
                    <a:pt x="203" y="30"/>
                  </a:cubicBezTo>
                  <a:cubicBezTo>
                    <a:pt x="203" y="31"/>
                    <a:pt x="202" y="32"/>
                    <a:pt x="201" y="32"/>
                  </a:cubicBezTo>
                  <a:cubicBezTo>
                    <a:pt x="180" y="32"/>
                    <a:pt x="180" y="32"/>
                    <a:pt x="180" y="32"/>
                  </a:cubicBezTo>
                  <a:moveTo>
                    <a:pt x="214" y="32"/>
                  </a:moveTo>
                  <a:cubicBezTo>
                    <a:pt x="213" y="32"/>
                    <a:pt x="212" y="31"/>
                    <a:pt x="212" y="30"/>
                  </a:cubicBezTo>
                  <a:cubicBezTo>
                    <a:pt x="212" y="19"/>
                    <a:pt x="212" y="19"/>
                    <a:pt x="212" y="19"/>
                  </a:cubicBezTo>
                  <a:cubicBezTo>
                    <a:pt x="212" y="18"/>
                    <a:pt x="213" y="17"/>
                    <a:pt x="214" y="17"/>
                  </a:cubicBezTo>
                  <a:cubicBezTo>
                    <a:pt x="235" y="17"/>
                    <a:pt x="235" y="17"/>
                    <a:pt x="235" y="17"/>
                  </a:cubicBezTo>
                  <a:cubicBezTo>
                    <a:pt x="236" y="17"/>
                    <a:pt x="236" y="18"/>
                    <a:pt x="236" y="19"/>
                  </a:cubicBezTo>
                  <a:cubicBezTo>
                    <a:pt x="236" y="30"/>
                    <a:pt x="236" y="30"/>
                    <a:pt x="236" y="30"/>
                  </a:cubicBezTo>
                  <a:cubicBezTo>
                    <a:pt x="236" y="31"/>
                    <a:pt x="236" y="32"/>
                    <a:pt x="235" y="32"/>
                  </a:cubicBezTo>
                  <a:cubicBezTo>
                    <a:pt x="214" y="32"/>
                    <a:pt x="214" y="32"/>
                    <a:pt x="214" y="32"/>
                  </a:cubicBezTo>
                  <a:moveTo>
                    <a:pt x="247" y="32"/>
                  </a:moveTo>
                  <a:cubicBezTo>
                    <a:pt x="246" y="32"/>
                    <a:pt x="245" y="31"/>
                    <a:pt x="245" y="30"/>
                  </a:cubicBezTo>
                  <a:cubicBezTo>
                    <a:pt x="245" y="19"/>
                    <a:pt x="245" y="19"/>
                    <a:pt x="245" y="19"/>
                  </a:cubicBezTo>
                  <a:cubicBezTo>
                    <a:pt x="245" y="18"/>
                    <a:pt x="246" y="17"/>
                    <a:pt x="247" y="17"/>
                  </a:cubicBezTo>
                  <a:cubicBezTo>
                    <a:pt x="268" y="17"/>
                    <a:pt x="268" y="17"/>
                    <a:pt x="268" y="17"/>
                  </a:cubicBezTo>
                  <a:cubicBezTo>
                    <a:pt x="269" y="17"/>
                    <a:pt x="270" y="18"/>
                    <a:pt x="270" y="19"/>
                  </a:cubicBezTo>
                  <a:cubicBezTo>
                    <a:pt x="270" y="30"/>
                    <a:pt x="270" y="30"/>
                    <a:pt x="270" y="30"/>
                  </a:cubicBezTo>
                  <a:cubicBezTo>
                    <a:pt x="270" y="31"/>
                    <a:pt x="269" y="32"/>
                    <a:pt x="268" y="32"/>
                  </a:cubicBezTo>
                  <a:cubicBezTo>
                    <a:pt x="247" y="32"/>
                    <a:pt x="247" y="32"/>
                    <a:pt x="247" y="32"/>
                  </a:cubicBezTo>
                  <a:moveTo>
                    <a:pt x="280" y="32"/>
                  </a:moveTo>
                  <a:cubicBezTo>
                    <a:pt x="279" y="32"/>
                    <a:pt x="279" y="31"/>
                    <a:pt x="279" y="30"/>
                  </a:cubicBezTo>
                  <a:cubicBezTo>
                    <a:pt x="279" y="19"/>
                    <a:pt x="279" y="19"/>
                    <a:pt x="279" y="19"/>
                  </a:cubicBezTo>
                  <a:cubicBezTo>
                    <a:pt x="279" y="18"/>
                    <a:pt x="279" y="17"/>
                    <a:pt x="280" y="17"/>
                  </a:cubicBezTo>
                  <a:cubicBezTo>
                    <a:pt x="301" y="17"/>
                    <a:pt x="301" y="17"/>
                    <a:pt x="301" y="17"/>
                  </a:cubicBezTo>
                  <a:cubicBezTo>
                    <a:pt x="302" y="17"/>
                    <a:pt x="303" y="18"/>
                    <a:pt x="303" y="19"/>
                  </a:cubicBezTo>
                  <a:cubicBezTo>
                    <a:pt x="303" y="30"/>
                    <a:pt x="303" y="30"/>
                    <a:pt x="303" y="30"/>
                  </a:cubicBezTo>
                  <a:cubicBezTo>
                    <a:pt x="303" y="31"/>
                    <a:pt x="302" y="32"/>
                    <a:pt x="301" y="32"/>
                  </a:cubicBezTo>
                  <a:cubicBezTo>
                    <a:pt x="280" y="32"/>
                    <a:pt x="280" y="32"/>
                    <a:pt x="280" y="32"/>
                  </a:cubicBezTo>
                  <a:moveTo>
                    <a:pt x="314" y="32"/>
                  </a:moveTo>
                  <a:cubicBezTo>
                    <a:pt x="313" y="32"/>
                    <a:pt x="312" y="31"/>
                    <a:pt x="312" y="30"/>
                  </a:cubicBezTo>
                  <a:cubicBezTo>
                    <a:pt x="312" y="19"/>
                    <a:pt x="312" y="19"/>
                    <a:pt x="312" y="19"/>
                  </a:cubicBezTo>
                  <a:cubicBezTo>
                    <a:pt x="312" y="18"/>
                    <a:pt x="313" y="17"/>
                    <a:pt x="314" y="17"/>
                  </a:cubicBezTo>
                  <a:cubicBezTo>
                    <a:pt x="335" y="17"/>
                    <a:pt x="335" y="17"/>
                    <a:pt x="335" y="17"/>
                  </a:cubicBezTo>
                  <a:cubicBezTo>
                    <a:pt x="336" y="17"/>
                    <a:pt x="337" y="18"/>
                    <a:pt x="337" y="19"/>
                  </a:cubicBezTo>
                  <a:cubicBezTo>
                    <a:pt x="337" y="30"/>
                    <a:pt x="337" y="30"/>
                    <a:pt x="337" y="30"/>
                  </a:cubicBezTo>
                  <a:cubicBezTo>
                    <a:pt x="337" y="31"/>
                    <a:pt x="336" y="32"/>
                    <a:pt x="335" y="32"/>
                  </a:cubicBezTo>
                  <a:cubicBezTo>
                    <a:pt x="314" y="32"/>
                    <a:pt x="314" y="32"/>
                    <a:pt x="314" y="32"/>
                  </a:cubicBezTo>
                  <a:moveTo>
                    <a:pt x="347" y="32"/>
                  </a:moveTo>
                  <a:cubicBezTo>
                    <a:pt x="346" y="32"/>
                    <a:pt x="345" y="31"/>
                    <a:pt x="345" y="30"/>
                  </a:cubicBezTo>
                  <a:cubicBezTo>
                    <a:pt x="345" y="19"/>
                    <a:pt x="345" y="19"/>
                    <a:pt x="345" y="19"/>
                  </a:cubicBezTo>
                  <a:cubicBezTo>
                    <a:pt x="345" y="18"/>
                    <a:pt x="346" y="17"/>
                    <a:pt x="347" y="17"/>
                  </a:cubicBezTo>
                  <a:cubicBezTo>
                    <a:pt x="368" y="17"/>
                    <a:pt x="368" y="17"/>
                    <a:pt x="368" y="17"/>
                  </a:cubicBezTo>
                  <a:cubicBezTo>
                    <a:pt x="369" y="17"/>
                    <a:pt x="370" y="18"/>
                    <a:pt x="370" y="19"/>
                  </a:cubicBezTo>
                  <a:cubicBezTo>
                    <a:pt x="370" y="30"/>
                    <a:pt x="370" y="30"/>
                    <a:pt x="370" y="30"/>
                  </a:cubicBezTo>
                  <a:cubicBezTo>
                    <a:pt x="370" y="31"/>
                    <a:pt x="369" y="32"/>
                    <a:pt x="368" y="32"/>
                  </a:cubicBezTo>
                  <a:cubicBezTo>
                    <a:pt x="347" y="32"/>
                    <a:pt x="347" y="32"/>
                    <a:pt x="347" y="32"/>
                  </a:cubicBezTo>
                  <a:moveTo>
                    <a:pt x="381" y="32"/>
                  </a:moveTo>
                  <a:cubicBezTo>
                    <a:pt x="380" y="32"/>
                    <a:pt x="379" y="31"/>
                    <a:pt x="379" y="30"/>
                  </a:cubicBezTo>
                  <a:cubicBezTo>
                    <a:pt x="379" y="19"/>
                    <a:pt x="379" y="19"/>
                    <a:pt x="379" y="19"/>
                  </a:cubicBezTo>
                  <a:cubicBezTo>
                    <a:pt x="379" y="18"/>
                    <a:pt x="380" y="17"/>
                    <a:pt x="381" y="17"/>
                  </a:cubicBezTo>
                  <a:cubicBezTo>
                    <a:pt x="402" y="17"/>
                    <a:pt x="402" y="17"/>
                    <a:pt x="402" y="17"/>
                  </a:cubicBezTo>
                  <a:cubicBezTo>
                    <a:pt x="403" y="17"/>
                    <a:pt x="403" y="18"/>
                    <a:pt x="403" y="19"/>
                  </a:cubicBezTo>
                  <a:cubicBezTo>
                    <a:pt x="403" y="30"/>
                    <a:pt x="403" y="30"/>
                    <a:pt x="403" y="30"/>
                  </a:cubicBezTo>
                  <a:cubicBezTo>
                    <a:pt x="403" y="31"/>
                    <a:pt x="403" y="32"/>
                    <a:pt x="402" y="32"/>
                  </a:cubicBezTo>
                  <a:cubicBezTo>
                    <a:pt x="381" y="32"/>
                    <a:pt x="381" y="32"/>
                    <a:pt x="381" y="32"/>
                  </a:cubicBezTo>
                  <a:moveTo>
                    <a:pt x="414" y="32"/>
                  </a:moveTo>
                  <a:cubicBezTo>
                    <a:pt x="413" y="32"/>
                    <a:pt x="412" y="31"/>
                    <a:pt x="412" y="30"/>
                  </a:cubicBezTo>
                  <a:cubicBezTo>
                    <a:pt x="412" y="19"/>
                    <a:pt x="412" y="19"/>
                    <a:pt x="412" y="19"/>
                  </a:cubicBezTo>
                  <a:cubicBezTo>
                    <a:pt x="412" y="18"/>
                    <a:pt x="413" y="17"/>
                    <a:pt x="414" y="17"/>
                  </a:cubicBezTo>
                  <a:cubicBezTo>
                    <a:pt x="435" y="17"/>
                    <a:pt x="435" y="17"/>
                    <a:pt x="435" y="17"/>
                  </a:cubicBezTo>
                  <a:cubicBezTo>
                    <a:pt x="436" y="17"/>
                    <a:pt x="437" y="18"/>
                    <a:pt x="437" y="19"/>
                  </a:cubicBezTo>
                  <a:cubicBezTo>
                    <a:pt x="437" y="30"/>
                    <a:pt x="437" y="30"/>
                    <a:pt x="437" y="30"/>
                  </a:cubicBezTo>
                  <a:cubicBezTo>
                    <a:pt x="437" y="31"/>
                    <a:pt x="436" y="32"/>
                    <a:pt x="435" y="32"/>
                  </a:cubicBezTo>
                  <a:cubicBezTo>
                    <a:pt x="414" y="32"/>
                    <a:pt x="414" y="32"/>
                    <a:pt x="414" y="32"/>
                  </a:cubicBezTo>
                  <a:moveTo>
                    <a:pt x="447" y="32"/>
                  </a:moveTo>
                  <a:cubicBezTo>
                    <a:pt x="446" y="32"/>
                    <a:pt x="446" y="31"/>
                    <a:pt x="446" y="30"/>
                  </a:cubicBezTo>
                  <a:cubicBezTo>
                    <a:pt x="446" y="19"/>
                    <a:pt x="446" y="19"/>
                    <a:pt x="446" y="19"/>
                  </a:cubicBezTo>
                  <a:cubicBezTo>
                    <a:pt x="446" y="18"/>
                    <a:pt x="446" y="17"/>
                    <a:pt x="447" y="17"/>
                  </a:cubicBezTo>
                  <a:cubicBezTo>
                    <a:pt x="468" y="17"/>
                    <a:pt x="468" y="17"/>
                    <a:pt x="468" y="17"/>
                  </a:cubicBezTo>
                  <a:cubicBezTo>
                    <a:pt x="469" y="17"/>
                    <a:pt x="470" y="18"/>
                    <a:pt x="470" y="19"/>
                  </a:cubicBezTo>
                  <a:cubicBezTo>
                    <a:pt x="470" y="30"/>
                    <a:pt x="470" y="30"/>
                    <a:pt x="470" y="30"/>
                  </a:cubicBezTo>
                  <a:cubicBezTo>
                    <a:pt x="470" y="31"/>
                    <a:pt x="469" y="32"/>
                    <a:pt x="468" y="32"/>
                  </a:cubicBezTo>
                  <a:cubicBezTo>
                    <a:pt x="447" y="32"/>
                    <a:pt x="447" y="32"/>
                    <a:pt x="447" y="32"/>
                  </a:cubicBezTo>
                  <a:moveTo>
                    <a:pt x="463" y="0"/>
                  </a:moveTo>
                  <a:cubicBezTo>
                    <a:pt x="21" y="0"/>
                    <a:pt x="21" y="0"/>
                    <a:pt x="21" y="0"/>
                  </a:cubicBezTo>
                  <a:cubicBezTo>
                    <a:pt x="10" y="0"/>
                    <a:pt x="0" y="9"/>
                    <a:pt x="0" y="20"/>
                  </a:cubicBezTo>
                  <a:cubicBezTo>
                    <a:pt x="0" y="187"/>
                    <a:pt x="0" y="187"/>
                    <a:pt x="0" y="187"/>
                  </a:cubicBezTo>
                  <a:cubicBezTo>
                    <a:pt x="0" y="198"/>
                    <a:pt x="10" y="207"/>
                    <a:pt x="21" y="207"/>
                  </a:cubicBezTo>
                  <a:cubicBezTo>
                    <a:pt x="463" y="207"/>
                    <a:pt x="463" y="207"/>
                    <a:pt x="463" y="207"/>
                  </a:cubicBezTo>
                  <a:cubicBezTo>
                    <a:pt x="474" y="207"/>
                    <a:pt x="483" y="198"/>
                    <a:pt x="483" y="187"/>
                  </a:cubicBezTo>
                  <a:cubicBezTo>
                    <a:pt x="483" y="20"/>
                    <a:pt x="483" y="20"/>
                    <a:pt x="483" y="20"/>
                  </a:cubicBezTo>
                  <a:cubicBezTo>
                    <a:pt x="483" y="9"/>
                    <a:pt x="474" y="0"/>
                    <a:pt x="463" y="0"/>
                  </a:cubicBezTo>
                </a:path>
              </a:pathLst>
            </a:custGeom>
            <a:solidFill>
              <a:srgbClr val="D1D1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2" name="Freeform 1147"/>
            <p:cNvSpPr>
              <a:spLocks/>
            </p:cNvSpPr>
            <p:nvPr/>
          </p:nvSpPr>
          <p:spPr bwMode="auto">
            <a:xfrm>
              <a:off x="7016437" y="4257675"/>
              <a:ext cx="26988"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3" name="Freeform 1148"/>
            <p:cNvSpPr>
              <a:spLocks/>
            </p:cNvSpPr>
            <p:nvPr/>
          </p:nvSpPr>
          <p:spPr bwMode="auto">
            <a:xfrm>
              <a:off x="708787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4" name="Freeform 1149"/>
            <p:cNvSpPr>
              <a:spLocks/>
            </p:cNvSpPr>
            <p:nvPr/>
          </p:nvSpPr>
          <p:spPr bwMode="auto">
            <a:xfrm>
              <a:off x="7124387" y="4257675"/>
              <a:ext cx="25400"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5" name="Freeform 1150"/>
            <p:cNvSpPr>
              <a:spLocks/>
            </p:cNvSpPr>
            <p:nvPr/>
          </p:nvSpPr>
          <p:spPr bwMode="auto">
            <a:xfrm>
              <a:off x="715931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6" name="Freeform 1151"/>
            <p:cNvSpPr>
              <a:spLocks/>
            </p:cNvSpPr>
            <p:nvPr/>
          </p:nvSpPr>
          <p:spPr bwMode="auto">
            <a:xfrm>
              <a:off x="719582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7" name="Freeform 1152"/>
            <p:cNvSpPr>
              <a:spLocks/>
            </p:cNvSpPr>
            <p:nvPr/>
          </p:nvSpPr>
          <p:spPr bwMode="auto">
            <a:xfrm>
              <a:off x="7230749"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8" name="Freeform 1153"/>
            <p:cNvSpPr>
              <a:spLocks/>
            </p:cNvSpPr>
            <p:nvPr/>
          </p:nvSpPr>
          <p:spPr bwMode="auto">
            <a:xfrm>
              <a:off x="7267262"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09" name="Freeform 1154"/>
            <p:cNvSpPr>
              <a:spLocks/>
            </p:cNvSpPr>
            <p:nvPr/>
          </p:nvSpPr>
          <p:spPr bwMode="auto">
            <a:xfrm>
              <a:off x="7303774"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0" name="Freeform 1155"/>
            <p:cNvSpPr>
              <a:spLocks/>
            </p:cNvSpPr>
            <p:nvPr/>
          </p:nvSpPr>
          <p:spPr bwMode="auto">
            <a:xfrm>
              <a:off x="733869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1" name="Freeform 1156"/>
            <p:cNvSpPr>
              <a:spLocks/>
            </p:cNvSpPr>
            <p:nvPr/>
          </p:nvSpPr>
          <p:spPr bwMode="auto">
            <a:xfrm>
              <a:off x="7373624"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2" name="Freeform 1157"/>
            <p:cNvSpPr>
              <a:spLocks/>
            </p:cNvSpPr>
            <p:nvPr/>
          </p:nvSpPr>
          <p:spPr bwMode="auto">
            <a:xfrm>
              <a:off x="7410137" y="4257675"/>
              <a:ext cx="26988" cy="15875"/>
            </a:xfrm>
            <a:custGeom>
              <a:avLst/>
              <a:gdLst>
                <a:gd name="T0" fmla="*/ 23 w 24"/>
                <a:gd name="T1" fmla="*/ 0 h 15"/>
                <a:gd name="T2" fmla="*/ 2 w 24"/>
                <a:gd name="T3" fmla="*/ 0 h 15"/>
                <a:gd name="T4" fmla="*/ 0 w 24"/>
                <a:gd name="T5" fmla="*/ 2 h 15"/>
                <a:gd name="T6" fmla="*/ 0 w 24"/>
                <a:gd name="T7" fmla="*/ 13 h 15"/>
                <a:gd name="T8" fmla="*/ 2 w 24"/>
                <a:gd name="T9" fmla="*/ 15 h 15"/>
                <a:gd name="T10" fmla="*/ 23 w 24"/>
                <a:gd name="T11" fmla="*/ 15 h 15"/>
                <a:gd name="T12" fmla="*/ 24 w 24"/>
                <a:gd name="T13" fmla="*/ 13 h 15"/>
                <a:gd name="T14" fmla="*/ 24 w 24"/>
                <a:gd name="T15" fmla="*/ 2 h 15"/>
                <a:gd name="T16" fmla="*/ 23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4" y="14"/>
                    <a:pt x="24" y="13"/>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3" name="Freeform 1158"/>
            <p:cNvSpPr>
              <a:spLocks/>
            </p:cNvSpPr>
            <p:nvPr/>
          </p:nvSpPr>
          <p:spPr bwMode="auto">
            <a:xfrm>
              <a:off x="7446649" y="4257675"/>
              <a:ext cx="26988" cy="15875"/>
            </a:xfrm>
            <a:custGeom>
              <a:avLst/>
              <a:gdLst>
                <a:gd name="T0" fmla="*/ 23 w 25"/>
                <a:gd name="T1" fmla="*/ 0 h 15"/>
                <a:gd name="T2" fmla="*/ 2 w 25"/>
                <a:gd name="T3" fmla="*/ 0 h 15"/>
                <a:gd name="T4" fmla="*/ 0 w 25"/>
                <a:gd name="T5" fmla="*/ 2 h 15"/>
                <a:gd name="T6" fmla="*/ 0 w 25"/>
                <a:gd name="T7" fmla="*/ 13 h 15"/>
                <a:gd name="T8" fmla="*/ 2 w 25"/>
                <a:gd name="T9" fmla="*/ 15 h 15"/>
                <a:gd name="T10" fmla="*/ 23 w 25"/>
                <a:gd name="T11" fmla="*/ 15 h 15"/>
                <a:gd name="T12" fmla="*/ 25 w 25"/>
                <a:gd name="T13" fmla="*/ 13 h 15"/>
                <a:gd name="T14" fmla="*/ 25 w 25"/>
                <a:gd name="T15" fmla="*/ 2 h 15"/>
                <a:gd name="T16" fmla="*/ 23 w 25"/>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5">
                  <a:moveTo>
                    <a:pt x="23" y="0"/>
                  </a:moveTo>
                  <a:cubicBezTo>
                    <a:pt x="2" y="0"/>
                    <a:pt x="2" y="0"/>
                    <a:pt x="2" y="0"/>
                  </a:cubicBezTo>
                  <a:cubicBezTo>
                    <a:pt x="1" y="0"/>
                    <a:pt x="0" y="1"/>
                    <a:pt x="0" y="2"/>
                  </a:cubicBezTo>
                  <a:cubicBezTo>
                    <a:pt x="0" y="13"/>
                    <a:pt x="0" y="13"/>
                    <a:pt x="0" y="13"/>
                  </a:cubicBezTo>
                  <a:cubicBezTo>
                    <a:pt x="0" y="14"/>
                    <a:pt x="1" y="15"/>
                    <a:pt x="2" y="15"/>
                  </a:cubicBezTo>
                  <a:cubicBezTo>
                    <a:pt x="23" y="15"/>
                    <a:pt x="23" y="15"/>
                    <a:pt x="23" y="15"/>
                  </a:cubicBezTo>
                  <a:cubicBezTo>
                    <a:pt x="24" y="15"/>
                    <a:pt x="25" y="14"/>
                    <a:pt x="25" y="13"/>
                  </a:cubicBezTo>
                  <a:cubicBezTo>
                    <a:pt x="25" y="2"/>
                    <a:pt x="25" y="2"/>
                    <a:pt x="25" y="2"/>
                  </a:cubicBezTo>
                  <a:cubicBezTo>
                    <a:pt x="25"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4" name="Freeform 1159"/>
            <p:cNvSpPr>
              <a:spLocks/>
            </p:cNvSpPr>
            <p:nvPr/>
          </p:nvSpPr>
          <p:spPr bwMode="auto">
            <a:xfrm>
              <a:off x="7483162" y="4257675"/>
              <a:ext cx="25400" cy="15875"/>
            </a:xfrm>
            <a:custGeom>
              <a:avLst/>
              <a:gdLst>
                <a:gd name="T0" fmla="*/ 22 w 24"/>
                <a:gd name="T1" fmla="*/ 0 h 15"/>
                <a:gd name="T2" fmla="*/ 1 w 24"/>
                <a:gd name="T3" fmla="*/ 0 h 15"/>
                <a:gd name="T4" fmla="*/ 0 w 24"/>
                <a:gd name="T5" fmla="*/ 2 h 15"/>
                <a:gd name="T6" fmla="*/ 0 w 24"/>
                <a:gd name="T7" fmla="*/ 13 h 15"/>
                <a:gd name="T8" fmla="*/ 1 w 24"/>
                <a:gd name="T9" fmla="*/ 15 h 15"/>
                <a:gd name="T10" fmla="*/ 22 w 24"/>
                <a:gd name="T11" fmla="*/ 15 h 15"/>
                <a:gd name="T12" fmla="*/ 24 w 24"/>
                <a:gd name="T13" fmla="*/ 13 h 15"/>
                <a:gd name="T14" fmla="*/ 24 w 24"/>
                <a:gd name="T15" fmla="*/ 2 h 15"/>
                <a:gd name="T16" fmla="*/ 22 w 2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15">
                  <a:moveTo>
                    <a:pt x="22" y="0"/>
                  </a:moveTo>
                  <a:cubicBezTo>
                    <a:pt x="1" y="0"/>
                    <a:pt x="1" y="0"/>
                    <a:pt x="1" y="0"/>
                  </a:cubicBezTo>
                  <a:cubicBezTo>
                    <a:pt x="0" y="0"/>
                    <a:pt x="0" y="1"/>
                    <a:pt x="0" y="2"/>
                  </a:cubicBezTo>
                  <a:cubicBezTo>
                    <a:pt x="0" y="13"/>
                    <a:pt x="0" y="13"/>
                    <a:pt x="0" y="13"/>
                  </a:cubicBezTo>
                  <a:cubicBezTo>
                    <a:pt x="0" y="14"/>
                    <a:pt x="0" y="15"/>
                    <a:pt x="1" y="15"/>
                  </a:cubicBezTo>
                  <a:cubicBezTo>
                    <a:pt x="22" y="15"/>
                    <a:pt x="22" y="15"/>
                    <a:pt x="22" y="15"/>
                  </a:cubicBezTo>
                  <a:cubicBezTo>
                    <a:pt x="23" y="15"/>
                    <a:pt x="24" y="14"/>
                    <a:pt x="24" y="13"/>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5" name="Freeform 1160"/>
            <p:cNvSpPr>
              <a:spLocks/>
            </p:cNvSpPr>
            <p:nvPr/>
          </p:nvSpPr>
          <p:spPr bwMode="auto">
            <a:xfrm>
              <a:off x="70164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6" name="Freeform 1161"/>
            <p:cNvSpPr>
              <a:spLocks/>
            </p:cNvSpPr>
            <p:nvPr/>
          </p:nvSpPr>
          <p:spPr bwMode="auto">
            <a:xfrm>
              <a:off x="70513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7" name="Freeform 1162"/>
            <p:cNvSpPr>
              <a:spLocks/>
            </p:cNvSpPr>
            <p:nvPr/>
          </p:nvSpPr>
          <p:spPr bwMode="auto">
            <a:xfrm>
              <a:off x="70862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8" name="Freeform 1163"/>
            <p:cNvSpPr>
              <a:spLocks/>
            </p:cNvSpPr>
            <p:nvPr/>
          </p:nvSpPr>
          <p:spPr bwMode="auto">
            <a:xfrm>
              <a:off x="71196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19" name="Freeform 1164"/>
            <p:cNvSpPr>
              <a:spLocks/>
            </p:cNvSpPr>
            <p:nvPr/>
          </p:nvSpPr>
          <p:spPr bwMode="auto">
            <a:xfrm>
              <a:off x="71545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3" y="23"/>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0" name="Freeform 1165"/>
            <p:cNvSpPr>
              <a:spLocks/>
            </p:cNvSpPr>
            <p:nvPr/>
          </p:nvSpPr>
          <p:spPr bwMode="auto">
            <a:xfrm>
              <a:off x="7187887" y="4283075"/>
              <a:ext cx="26988"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1" name="Freeform 1166"/>
            <p:cNvSpPr>
              <a:spLocks/>
            </p:cNvSpPr>
            <p:nvPr/>
          </p:nvSpPr>
          <p:spPr bwMode="auto">
            <a:xfrm>
              <a:off x="7224399" y="4283075"/>
              <a:ext cx="25400"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2" name="Freeform 1167"/>
            <p:cNvSpPr>
              <a:spLocks/>
            </p:cNvSpPr>
            <p:nvPr/>
          </p:nvSpPr>
          <p:spPr bwMode="auto">
            <a:xfrm>
              <a:off x="7257737" y="4283075"/>
              <a:ext cx="26988" cy="25400"/>
            </a:xfrm>
            <a:custGeom>
              <a:avLst/>
              <a:gdLst>
                <a:gd name="T0" fmla="*/ 22 w 24"/>
                <a:gd name="T1" fmla="*/ 0 h 23"/>
                <a:gd name="T2" fmla="*/ 1 w 24"/>
                <a:gd name="T3" fmla="*/ 0 h 23"/>
                <a:gd name="T4" fmla="*/ 0 w 24"/>
                <a:gd name="T5" fmla="*/ 1 h 23"/>
                <a:gd name="T6" fmla="*/ 0 w 24"/>
                <a:gd name="T7" fmla="*/ 21 h 23"/>
                <a:gd name="T8" fmla="*/ 1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0"/>
                    <a:pt x="0" y="1"/>
                  </a:cubicBezTo>
                  <a:cubicBezTo>
                    <a:pt x="0" y="21"/>
                    <a:pt x="0" y="21"/>
                    <a:pt x="0" y="21"/>
                  </a:cubicBezTo>
                  <a:cubicBezTo>
                    <a:pt x="0" y="22"/>
                    <a:pt x="1" y="23"/>
                    <a:pt x="1"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3" name="Freeform 1168"/>
            <p:cNvSpPr>
              <a:spLocks/>
            </p:cNvSpPr>
            <p:nvPr/>
          </p:nvSpPr>
          <p:spPr bwMode="auto">
            <a:xfrm>
              <a:off x="7292662"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4" name="Freeform 1169"/>
            <p:cNvSpPr>
              <a:spLocks/>
            </p:cNvSpPr>
            <p:nvPr/>
          </p:nvSpPr>
          <p:spPr bwMode="auto">
            <a:xfrm>
              <a:off x="7327587"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5" name="Freeform 1170"/>
            <p:cNvSpPr>
              <a:spLocks/>
            </p:cNvSpPr>
            <p:nvPr/>
          </p:nvSpPr>
          <p:spPr bwMode="auto">
            <a:xfrm>
              <a:off x="7360924" y="4283075"/>
              <a:ext cx="25400" cy="25400"/>
            </a:xfrm>
            <a:custGeom>
              <a:avLst/>
              <a:gdLst>
                <a:gd name="T0" fmla="*/ 22 w 24"/>
                <a:gd name="T1" fmla="*/ 0 h 23"/>
                <a:gd name="T2" fmla="*/ 2 w 24"/>
                <a:gd name="T3" fmla="*/ 0 h 23"/>
                <a:gd name="T4" fmla="*/ 0 w 24"/>
                <a:gd name="T5" fmla="*/ 1 h 23"/>
                <a:gd name="T6" fmla="*/ 0 w 24"/>
                <a:gd name="T7" fmla="*/ 21 h 23"/>
                <a:gd name="T8" fmla="*/ 2 w 24"/>
                <a:gd name="T9" fmla="*/ 23 h 23"/>
                <a:gd name="T10" fmla="*/ 22 w 24"/>
                <a:gd name="T11" fmla="*/ 23 h 23"/>
                <a:gd name="T12" fmla="*/ 24 w 24"/>
                <a:gd name="T13" fmla="*/ 21 h 23"/>
                <a:gd name="T14" fmla="*/ 24 w 24"/>
                <a:gd name="T15" fmla="*/ 1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0"/>
                    <a:pt x="0" y="1"/>
                  </a:cubicBezTo>
                  <a:cubicBezTo>
                    <a:pt x="0" y="21"/>
                    <a:pt x="0" y="21"/>
                    <a:pt x="0" y="21"/>
                  </a:cubicBezTo>
                  <a:cubicBezTo>
                    <a:pt x="0" y="22"/>
                    <a:pt x="1" y="23"/>
                    <a:pt x="2" y="23"/>
                  </a:cubicBezTo>
                  <a:cubicBezTo>
                    <a:pt x="22" y="23"/>
                    <a:pt x="22" y="23"/>
                    <a:pt x="22" y="23"/>
                  </a:cubicBezTo>
                  <a:cubicBezTo>
                    <a:pt x="23" y="23"/>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6" name="Freeform 1171"/>
            <p:cNvSpPr>
              <a:spLocks/>
            </p:cNvSpPr>
            <p:nvPr/>
          </p:nvSpPr>
          <p:spPr bwMode="auto">
            <a:xfrm>
              <a:off x="7430774" y="4283075"/>
              <a:ext cx="25400" cy="25400"/>
            </a:xfrm>
            <a:custGeom>
              <a:avLst/>
              <a:gdLst>
                <a:gd name="T0" fmla="*/ 22 w 23"/>
                <a:gd name="T1" fmla="*/ 0 h 23"/>
                <a:gd name="T2" fmla="*/ 1 w 23"/>
                <a:gd name="T3" fmla="*/ 0 h 23"/>
                <a:gd name="T4" fmla="*/ 0 w 23"/>
                <a:gd name="T5" fmla="*/ 1 h 23"/>
                <a:gd name="T6" fmla="*/ 0 w 23"/>
                <a:gd name="T7" fmla="*/ 21 h 23"/>
                <a:gd name="T8" fmla="*/ 1 w 23"/>
                <a:gd name="T9" fmla="*/ 23 h 23"/>
                <a:gd name="T10" fmla="*/ 22 w 23"/>
                <a:gd name="T11" fmla="*/ 23 h 23"/>
                <a:gd name="T12" fmla="*/ 23 w 23"/>
                <a:gd name="T13" fmla="*/ 21 h 23"/>
                <a:gd name="T14" fmla="*/ 23 w 23"/>
                <a:gd name="T15" fmla="*/ 1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0"/>
                    <a:pt x="0" y="1"/>
                  </a:cubicBezTo>
                  <a:cubicBezTo>
                    <a:pt x="0" y="21"/>
                    <a:pt x="0" y="21"/>
                    <a:pt x="0" y="21"/>
                  </a:cubicBezTo>
                  <a:cubicBezTo>
                    <a:pt x="0" y="22"/>
                    <a:pt x="0" y="23"/>
                    <a:pt x="1" y="23"/>
                  </a:cubicBezTo>
                  <a:cubicBezTo>
                    <a:pt x="22" y="23"/>
                    <a:pt x="22" y="23"/>
                    <a:pt x="22" y="23"/>
                  </a:cubicBezTo>
                  <a:cubicBezTo>
                    <a:pt x="23" y="23"/>
                    <a:pt x="23" y="22"/>
                    <a:pt x="23" y="21"/>
                  </a:cubicBezTo>
                  <a:cubicBezTo>
                    <a:pt x="23" y="1"/>
                    <a:pt x="23" y="1"/>
                    <a:pt x="23" y="1"/>
                  </a:cubicBezTo>
                  <a:cubicBezTo>
                    <a:pt x="23"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7" name="Freeform 1172"/>
            <p:cNvSpPr>
              <a:spLocks/>
            </p:cNvSpPr>
            <p:nvPr/>
          </p:nvSpPr>
          <p:spPr bwMode="auto">
            <a:xfrm>
              <a:off x="7465699" y="4283075"/>
              <a:ext cx="41275" cy="25400"/>
            </a:xfrm>
            <a:custGeom>
              <a:avLst/>
              <a:gdLst>
                <a:gd name="T0" fmla="*/ 38 w 39"/>
                <a:gd name="T1" fmla="*/ 0 h 23"/>
                <a:gd name="T2" fmla="*/ 2 w 39"/>
                <a:gd name="T3" fmla="*/ 0 h 23"/>
                <a:gd name="T4" fmla="*/ 0 w 39"/>
                <a:gd name="T5" fmla="*/ 1 h 23"/>
                <a:gd name="T6" fmla="*/ 0 w 39"/>
                <a:gd name="T7" fmla="*/ 21 h 23"/>
                <a:gd name="T8" fmla="*/ 2 w 39"/>
                <a:gd name="T9" fmla="*/ 23 h 23"/>
                <a:gd name="T10" fmla="*/ 38 w 39"/>
                <a:gd name="T11" fmla="*/ 23 h 23"/>
                <a:gd name="T12" fmla="*/ 39 w 39"/>
                <a:gd name="T13" fmla="*/ 21 h 23"/>
                <a:gd name="T14" fmla="*/ 39 w 39"/>
                <a:gd name="T15" fmla="*/ 1 h 23"/>
                <a:gd name="T16" fmla="*/ 38 w 3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3">
                  <a:moveTo>
                    <a:pt x="38" y="0"/>
                  </a:moveTo>
                  <a:cubicBezTo>
                    <a:pt x="2" y="0"/>
                    <a:pt x="2" y="0"/>
                    <a:pt x="2" y="0"/>
                  </a:cubicBezTo>
                  <a:cubicBezTo>
                    <a:pt x="1" y="0"/>
                    <a:pt x="0" y="0"/>
                    <a:pt x="0" y="1"/>
                  </a:cubicBezTo>
                  <a:cubicBezTo>
                    <a:pt x="0" y="21"/>
                    <a:pt x="0" y="21"/>
                    <a:pt x="0" y="21"/>
                  </a:cubicBezTo>
                  <a:cubicBezTo>
                    <a:pt x="0" y="22"/>
                    <a:pt x="1" y="23"/>
                    <a:pt x="2" y="23"/>
                  </a:cubicBezTo>
                  <a:cubicBezTo>
                    <a:pt x="38" y="23"/>
                    <a:pt x="38" y="23"/>
                    <a:pt x="38" y="23"/>
                  </a:cubicBezTo>
                  <a:cubicBezTo>
                    <a:pt x="39" y="23"/>
                    <a:pt x="39" y="22"/>
                    <a:pt x="39" y="21"/>
                  </a:cubicBezTo>
                  <a:cubicBezTo>
                    <a:pt x="39" y="1"/>
                    <a:pt x="39" y="1"/>
                    <a:pt x="39" y="1"/>
                  </a:cubicBezTo>
                  <a:cubicBezTo>
                    <a:pt x="39" y="0"/>
                    <a:pt x="39" y="0"/>
                    <a:pt x="38"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8" name="Freeform 1173"/>
            <p:cNvSpPr>
              <a:spLocks/>
            </p:cNvSpPr>
            <p:nvPr/>
          </p:nvSpPr>
          <p:spPr bwMode="auto">
            <a:xfrm>
              <a:off x="7395849" y="4283075"/>
              <a:ext cx="25400" cy="25400"/>
            </a:xfrm>
            <a:custGeom>
              <a:avLst/>
              <a:gdLst>
                <a:gd name="T0" fmla="*/ 23 w 24"/>
                <a:gd name="T1" fmla="*/ 0 h 23"/>
                <a:gd name="T2" fmla="*/ 2 w 24"/>
                <a:gd name="T3" fmla="*/ 0 h 23"/>
                <a:gd name="T4" fmla="*/ 0 w 24"/>
                <a:gd name="T5" fmla="*/ 1 h 23"/>
                <a:gd name="T6" fmla="*/ 0 w 24"/>
                <a:gd name="T7" fmla="*/ 21 h 23"/>
                <a:gd name="T8" fmla="*/ 2 w 24"/>
                <a:gd name="T9" fmla="*/ 23 h 23"/>
                <a:gd name="T10" fmla="*/ 23 w 24"/>
                <a:gd name="T11" fmla="*/ 23 h 23"/>
                <a:gd name="T12" fmla="*/ 24 w 24"/>
                <a:gd name="T13" fmla="*/ 21 h 23"/>
                <a:gd name="T14" fmla="*/ 24 w 24"/>
                <a:gd name="T15" fmla="*/ 1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0"/>
                    <a:pt x="0" y="1"/>
                  </a:cubicBezTo>
                  <a:cubicBezTo>
                    <a:pt x="0" y="21"/>
                    <a:pt x="0" y="21"/>
                    <a:pt x="0" y="21"/>
                  </a:cubicBezTo>
                  <a:cubicBezTo>
                    <a:pt x="0" y="22"/>
                    <a:pt x="1" y="23"/>
                    <a:pt x="2" y="23"/>
                  </a:cubicBezTo>
                  <a:cubicBezTo>
                    <a:pt x="23" y="23"/>
                    <a:pt x="23" y="23"/>
                    <a:pt x="23" y="23"/>
                  </a:cubicBezTo>
                  <a:cubicBezTo>
                    <a:pt x="24" y="23"/>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29" name="Freeform 1174"/>
            <p:cNvSpPr>
              <a:spLocks/>
            </p:cNvSpPr>
            <p:nvPr/>
          </p:nvSpPr>
          <p:spPr bwMode="auto">
            <a:xfrm>
              <a:off x="70688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0" name="Freeform 1175"/>
            <p:cNvSpPr>
              <a:spLocks/>
            </p:cNvSpPr>
            <p:nvPr/>
          </p:nvSpPr>
          <p:spPr bwMode="auto">
            <a:xfrm>
              <a:off x="7016437" y="4318000"/>
              <a:ext cx="42863" cy="22225"/>
            </a:xfrm>
            <a:custGeom>
              <a:avLst/>
              <a:gdLst>
                <a:gd name="T0" fmla="*/ 37 w 39"/>
                <a:gd name="T1" fmla="*/ 0 h 22"/>
                <a:gd name="T2" fmla="*/ 1 w 39"/>
                <a:gd name="T3" fmla="*/ 0 h 22"/>
                <a:gd name="T4" fmla="*/ 0 w 39"/>
                <a:gd name="T5" fmla="*/ 1 h 22"/>
                <a:gd name="T6" fmla="*/ 0 w 39"/>
                <a:gd name="T7" fmla="*/ 21 h 22"/>
                <a:gd name="T8" fmla="*/ 1 w 39"/>
                <a:gd name="T9" fmla="*/ 22 h 22"/>
                <a:gd name="T10" fmla="*/ 37 w 39"/>
                <a:gd name="T11" fmla="*/ 22 h 22"/>
                <a:gd name="T12" fmla="*/ 39 w 39"/>
                <a:gd name="T13" fmla="*/ 21 h 22"/>
                <a:gd name="T14" fmla="*/ 39 w 39"/>
                <a:gd name="T15" fmla="*/ 1 h 22"/>
                <a:gd name="T16" fmla="*/ 37 w 39"/>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2">
                  <a:moveTo>
                    <a:pt x="37" y="0"/>
                  </a:moveTo>
                  <a:cubicBezTo>
                    <a:pt x="1" y="0"/>
                    <a:pt x="1" y="0"/>
                    <a:pt x="1" y="0"/>
                  </a:cubicBezTo>
                  <a:cubicBezTo>
                    <a:pt x="0" y="0"/>
                    <a:pt x="0" y="0"/>
                    <a:pt x="0" y="1"/>
                  </a:cubicBezTo>
                  <a:cubicBezTo>
                    <a:pt x="0" y="21"/>
                    <a:pt x="0" y="21"/>
                    <a:pt x="0" y="21"/>
                  </a:cubicBezTo>
                  <a:cubicBezTo>
                    <a:pt x="0" y="22"/>
                    <a:pt x="0" y="22"/>
                    <a:pt x="1" y="22"/>
                  </a:cubicBezTo>
                  <a:cubicBezTo>
                    <a:pt x="37" y="22"/>
                    <a:pt x="37" y="22"/>
                    <a:pt x="37" y="22"/>
                  </a:cubicBezTo>
                  <a:cubicBezTo>
                    <a:pt x="38" y="22"/>
                    <a:pt x="39" y="22"/>
                    <a:pt x="39" y="21"/>
                  </a:cubicBezTo>
                  <a:cubicBezTo>
                    <a:pt x="39" y="1"/>
                    <a:pt x="39" y="1"/>
                    <a:pt x="39" y="1"/>
                  </a:cubicBezTo>
                  <a:cubicBezTo>
                    <a:pt x="39" y="0"/>
                    <a:pt x="38" y="0"/>
                    <a:pt x="37"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1" name="Freeform 1176"/>
            <p:cNvSpPr>
              <a:spLocks/>
            </p:cNvSpPr>
            <p:nvPr/>
          </p:nvSpPr>
          <p:spPr bwMode="auto">
            <a:xfrm>
              <a:off x="71021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2" name="Freeform 1177"/>
            <p:cNvSpPr>
              <a:spLocks/>
            </p:cNvSpPr>
            <p:nvPr/>
          </p:nvSpPr>
          <p:spPr bwMode="auto">
            <a:xfrm>
              <a:off x="71370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3" name="Freeform 1178"/>
            <p:cNvSpPr>
              <a:spLocks/>
            </p:cNvSpPr>
            <p:nvPr/>
          </p:nvSpPr>
          <p:spPr bwMode="auto">
            <a:xfrm>
              <a:off x="71720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4" name="Freeform 1179"/>
            <p:cNvSpPr>
              <a:spLocks/>
            </p:cNvSpPr>
            <p:nvPr/>
          </p:nvSpPr>
          <p:spPr bwMode="auto">
            <a:xfrm>
              <a:off x="7205349"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3" y="22"/>
                    <a:pt x="24" y="22"/>
                    <a:pt x="24" y="21"/>
                  </a:cubicBezTo>
                  <a:cubicBezTo>
                    <a:pt x="24" y="1"/>
                    <a:pt x="24" y="1"/>
                    <a:pt x="24" y="1"/>
                  </a:cubicBezTo>
                  <a:cubicBezTo>
                    <a:pt x="24" y="0"/>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5" name="Freeform 1180"/>
            <p:cNvSpPr>
              <a:spLocks/>
            </p:cNvSpPr>
            <p:nvPr/>
          </p:nvSpPr>
          <p:spPr bwMode="auto">
            <a:xfrm>
              <a:off x="7240274" y="4318000"/>
              <a:ext cx="25400"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6" name="Freeform 1181"/>
            <p:cNvSpPr>
              <a:spLocks/>
            </p:cNvSpPr>
            <p:nvPr/>
          </p:nvSpPr>
          <p:spPr bwMode="auto">
            <a:xfrm>
              <a:off x="7275199"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0" y="0"/>
                    <a:pt x="0" y="0"/>
                    <a:pt x="0" y="1"/>
                  </a:cubicBezTo>
                  <a:cubicBezTo>
                    <a:pt x="0" y="21"/>
                    <a:pt x="0" y="21"/>
                    <a:pt x="0" y="21"/>
                  </a:cubicBezTo>
                  <a:cubicBezTo>
                    <a:pt x="0" y="22"/>
                    <a:pt x="0"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7" name="Freeform 1182"/>
            <p:cNvSpPr>
              <a:spLocks/>
            </p:cNvSpPr>
            <p:nvPr/>
          </p:nvSpPr>
          <p:spPr bwMode="auto">
            <a:xfrm>
              <a:off x="7310124" y="4318000"/>
              <a:ext cx="25400" cy="22225"/>
            </a:xfrm>
            <a:custGeom>
              <a:avLst/>
              <a:gdLst>
                <a:gd name="T0" fmla="*/ 22 w 24"/>
                <a:gd name="T1" fmla="*/ 0 h 22"/>
                <a:gd name="T2" fmla="*/ 1 w 24"/>
                <a:gd name="T3" fmla="*/ 0 h 22"/>
                <a:gd name="T4" fmla="*/ 0 w 24"/>
                <a:gd name="T5" fmla="*/ 1 h 22"/>
                <a:gd name="T6" fmla="*/ 0 w 24"/>
                <a:gd name="T7" fmla="*/ 21 h 22"/>
                <a:gd name="T8" fmla="*/ 1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1" y="0"/>
                    <a:pt x="1" y="0"/>
                    <a:pt x="1" y="0"/>
                  </a:cubicBezTo>
                  <a:cubicBezTo>
                    <a:pt x="1" y="0"/>
                    <a:pt x="0" y="0"/>
                    <a:pt x="0" y="1"/>
                  </a:cubicBezTo>
                  <a:cubicBezTo>
                    <a:pt x="0" y="21"/>
                    <a:pt x="0" y="21"/>
                    <a:pt x="0" y="21"/>
                  </a:cubicBezTo>
                  <a:cubicBezTo>
                    <a:pt x="0" y="22"/>
                    <a:pt x="1" y="22"/>
                    <a:pt x="1"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8" name="Freeform 1183"/>
            <p:cNvSpPr>
              <a:spLocks/>
            </p:cNvSpPr>
            <p:nvPr/>
          </p:nvSpPr>
          <p:spPr bwMode="auto">
            <a:xfrm>
              <a:off x="7343462" y="4318000"/>
              <a:ext cx="26988"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39" name="Freeform 1184"/>
            <p:cNvSpPr>
              <a:spLocks/>
            </p:cNvSpPr>
            <p:nvPr/>
          </p:nvSpPr>
          <p:spPr bwMode="auto">
            <a:xfrm>
              <a:off x="7378387"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0" name="Freeform 1185"/>
            <p:cNvSpPr>
              <a:spLocks/>
            </p:cNvSpPr>
            <p:nvPr/>
          </p:nvSpPr>
          <p:spPr bwMode="auto">
            <a:xfrm>
              <a:off x="7413312" y="4318000"/>
              <a:ext cx="25400" cy="22225"/>
            </a:xfrm>
            <a:custGeom>
              <a:avLst/>
              <a:gdLst>
                <a:gd name="T0" fmla="*/ 22 w 24"/>
                <a:gd name="T1" fmla="*/ 0 h 22"/>
                <a:gd name="T2" fmla="*/ 2 w 24"/>
                <a:gd name="T3" fmla="*/ 0 h 22"/>
                <a:gd name="T4" fmla="*/ 0 w 24"/>
                <a:gd name="T5" fmla="*/ 1 h 22"/>
                <a:gd name="T6" fmla="*/ 0 w 24"/>
                <a:gd name="T7" fmla="*/ 21 h 22"/>
                <a:gd name="T8" fmla="*/ 2 w 24"/>
                <a:gd name="T9" fmla="*/ 22 h 22"/>
                <a:gd name="T10" fmla="*/ 22 w 24"/>
                <a:gd name="T11" fmla="*/ 22 h 22"/>
                <a:gd name="T12" fmla="*/ 24 w 24"/>
                <a:gd name="T13" fmla="*/ 21 h 22"/>
                <a:gd name="T14" fmla="*/ 24 w 24"/>
                <a:gd name="T15" fmla="*/ 1 h 22"/>
                <a:gd name="T16" fmla="*/ 22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2" y="0"/>
                  </a:moveTo>
                  <a:cubicBezTo>
                    <a:pt x="2" y="0"/>
                    <a:pt x="2" y="0"/>
                    <a:pt x="2" y="0"/>
                  </a:cubicBezTo>
                  <a:cubicBezTo>
                    <a:pt x="1" y="0"/>
                    <a:pt x="0" y="0"/>
                    <a:pt x="0" y="1"/>
                  </a:cubicBezTo>
                  <a:cubicBezTo>
                    <a:pt x="0" y="21"/>
                    <a:pt x="0" y="21"/>
                    <a:pt x="0" y="21"/>
                  </a:cubicBezTo>
                  <a:cubicBezTo>
                    <a:pt x="0" y="22"/>
                    <a:pt x="1" y="22"/>
                    <a:pt x="2" y="22"/>
                  </a:cubicBezTo>
                  <a:cubicBezTo>
                    <a:pt x="22" y="22"/>
                    <a:pt x="22" y="22"/>
                    <a:pt x="22" y="22"/>
                  </a:cubicBezTo>
                  <a:cubicBezTo>
                    <a:pt x="23" y="22"/>
                    <a:pt x="24" y="22"/>
                    <a:pt x="24" y="21"/>
                  </a:cubicBezTo>
                  <a:cubicBezTo>
                    <a:pt x="24" y="1"/>
                    <a:pt x="24" y="1"/>
                    <a:pt x="24" y="1"/>
                  </a:cubicBezTo>
                  <a:cubicBezTo>
                    <a:pt x="24" y="0"/>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1" name="Freeform 1186"/>
            <p:cNvSpPr>
              <a:spLocks/>
            </p:cNvSpPr>
            <p:nvPr/>
          </p:nvSpPr>
          <p:spPr bwMode="auto">
            <a:xfrm>
              <a:off x="7446649" y="4318000"/>
              <a:ext cx="26988" cy="22225"/>
            </a:xfrm>
            <a:custGeom>
              <a:avLst/>
              <a:gdLst>
                <a:gd name="T0" fmla="*/ 23 w 24"/>
                <a:gd name="T1" fmla="*/ 0 h 22"/>
                <a:gd name="T2" fmla="*/ 2 w 24"/>
                <a:gd name="T3" fmla="*/ 0 h 22"/>
                <a:gd name="T4" fmla="*/ 0 w 24"/>
                <a:gd name="T5" fmla="*/ 1 h 22"/>
                <a:gd name="T6" fmla="*/ 0 w 24"/>
                <a:gd name="T7" fmla="*/ 21 h 22"/>
                <a:gd name="T8" fmla="*/ 2 w 24"/>
                <a:gd name="T9" fmla="*/ 22 h 22"/>
                <a:gd name="T10" fmla="*/ 23 w 24"/>
                <a:gd name="T11" fmla="*/ 22 h 22"/>
                <a:gd name="T12" fmla="*/ 24 w 24"/>
                <a:gd name="T13" fmla="*/ 21 h 22"/>
                <a:gd name="T14" fmla="*/ 24 w 24"/>
                <a:gd name="T15" fmla="*/ 1 h 22"/>
                <a:gd name="T16" fmla="*/ 23 w 24"/>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2">
                  <a:moveTo>
                    <a:pt x="23" y="0"/>
                  </a:moveTo>
                  <a:cubicBezTo>
                    <a:pt x="2" y="0"/>
                    <a:pt x="2" y="0"/>
                    <a:pt x="2" y="0"/>
                  </a:cubicBezTo>
                  <a:cubicBezTo>
                    <a:pt x="1" y="0"/>
                    <a:pt x="0" y="0"/>
                    <a:pt x="0" y="1"/>
                  </a:cubicBezTo>
                  <a:cubicBezTo>
                    <a:pt x="0" y="21"/>
                    <a:pt x="0" y="21"/>
                    <a:pt x="0" y="21"/>
                  </a:cubicBezTo>
                  <a:cubicBezTo>
                    <a:pt x="0" y="22"/>
                    <a:pt x="1" y="22"/>
                    <a:pt x="2" y="22"/>
                  </a:cubicBezTo>
                  <a:cubicBezTo>
                    <a:pt x="23" y="22"/>
                    <a:pt x="23" y="22"/>
                    <a:pt x="23" y="22"/>
                  </a:cubicBezTo>
                  <a:cubicBezTo>
                    <a:pt x="24" y="22"/>
                    <a:pt x="24" y="22"/>
                    <a:pt x="24" y="21"/>
                  </a:cubicBezTo>
                  <a:cubicBezTo>
                    <a:pt x="24" y="1"/>
                    <a:pt x="24" y="1"/>
                    <a:pt x="24" y="1"/>
                  </a:cubicBezTo>
                  <a:cubicBezTo>
                    <a:pt x="24" y="0"/>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2" name="Freeform 1187"/>
            <p:cNvSpPr>
              <a:spLocks/>
            </p:cNvSpPr>
            <p:nvPr/>
          </p:nvSpPr>
          <p:spPr bwMode="auto">
            <a:xfrm>
              <a:off x="7075174" y="4351338"/>
              <a:ext cx="26988"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3" name="Freeform 1188"/>
            <p:cNvSpPr>
              <a:spLocks/>
            </p:cNvSpPr>
            <p:nvPr/>
          </p:nvSpPr>
          <p:spPr bwMode="auto">
            <a:xfrm>
              <a:off x="7016437" y="4351338"/>
              <a:ext cx="52388" cy="23813"/>
            </a:xfrm>
            <a:custGeom>
              <a:avLst/>
              <a:gdLst>
                <a:gd name="T0" fmla="*/ 46 w 48"/>
                <a:gd name="T1" fmla="*/ 0 h 23"/>
                <a:gd name="T2" fmla="*/ 1 w 48"/>
                <a:gd name="T3" fmla="*/ 0 h 23"/>
                <a:gd name="T4" fmla="*/ 0 w 48"/>
                <a:gd name="T5" fmla="*/ 2 h 23"/>
                <a:gd name="T6" fmla="*/ 0 w 48"/>
                <a:gd name="T7" fmla="*/ 22 h 23"/>
                <a:gd name="T8" fmla="*/ 1 w 48"/>
                <a:gd name="T9" fmla="*/ 23 h 23"/>
                <a:gd name="T10" fmla="*/ 46 w 48"/>
                <a:gd name="T11" fmla="*/ 23 h 23"/>
                <a:gd name="T12" fmla="*/ 48 w 48"/>
                <a:gd name="T13" fmla="*/ 22 h 23"/>
                <a:gd name="T14" fmla="*/ 48 w 48"/>
                <a:gd name="T15" fmla="*/ 2 h 23"/>
                <a:gd name="T16" fmla="*/ 46 w 48"/>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3">
                  <a:moveTo>
                    <a:pt x="46" y="0"/>
                  </a:moveTo>
                  <a:cubicBezTo>
                    <a:pt x="1" y="0"/>
                    <a:pt x="1" y="0"/>
                    <a:pt x="1" y="0"/>
                  </a:cubicBezTo>
                  <a:cubicBezTo>
                    <a:pt x="0" y="0"/>
                    <a:pt x="0" y="1"/>
                    <a:pt x="0" y="2"/>
                  </a:cubicBezTo>
                  <a:cubicBezTo>
                    <a:pt x="0" y="22"/>
                    <a:pt x="0" y="22"/>
                    <a:pt x="0" y="22"/>
                  </a:cubicBezTo>
                  <a:cubicBezTo>
                    <a:pt x="0" y="23"/>
                    <a:pt x="0" y="23"/>
                    <a:pt x="1" y="23"/>
                  </a:cubicBezTo>
                  <a:cubicBezTo>
                    <a:pt x="46" y="23"/>
                    <a:pt x="46" y="23"/>
                    <a:pt x="46" y="23"/>
                  </a:cubicBezTo>
                  <a:cubicBezTo>
                    <a:pt x="47" y="23"/>
                    <a:pt x="48" y="23"/>
                    <a:pt x="48" y="22"/>
                  </a:cubicBezTo>
                  <a:cubicBezTo>
                    <a:pt x="48" y="2"/>
                    <a:pt x="48" y="2"/>
                    <a:pt x="48" y="2"/>
                  </a:cubicBezTo>
                  <a:cubicBezTo>
                    <a:pt x="48" y="1"/>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4" name="Freeform 1189"/>
            <p:cNvSpPr>
              <a:spLocks/>
            </p:cNvSpPr>
            <p:nvPr/>
          </p:nvSpPr>
          <p:spPr bwMode="auto">
            <a:xfrm>
              <a:off x="7111687" y="4351338"/>
              <a:ext cx="23813" cy="23813"/>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5" name="Freeform 1190"/>
            <p:cNvSpPr>
              <a:spLocks/>
            </p:cNvSpPr>
            <p:nvPr/>
          </p:nvSpPr>
          <p:spPr bwMode="auto">
            <a:xfrm>
              <a:off x="71450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6" name="Freeform 1191"/>
            <p:cNvSpPr>
              <a:spLocks/>
            </p:cNvSpPr>
            <p:nvPr/>
          </p:nvSpPr>
          <p:spPr bwMode="auto">
            <a:xfrm>
              <a:off x="71799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7" name="Freeform 1192"/>
            <p:cNvSpPr>
              <a:spLocks/>
            </p:cNvSpPr>
            <p:nvPr/>
          </p:nvSpPr>
          <p:spPr bwMode="auto">
            <a:xfrm>
              <a:off x="7214874"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8" name="Freeform 1193"/>
            <p:cNvSpPr>
              <a:spLocks/>
            </p:cNvSpPr>
            <p:nvPr/>
          </p:nvSpPr>
          <p:spPr bwMode="auto">
            <a:xfrm>
              <a:off x="7248212" y="4351338"/>
              <a:ext cx="26988"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49" name="Freeform 1194"/>
            <p:cNvSpPr>
              <a:spLocks/>
            </p:cNvSpPr>
            <p:nvPr/>
          </p:nvSpPr>
          <p:spPr bwMode="auto">
            <a:xfrm>
              <a:off x="7283137"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3" y="23"/>
                    <a:pt x="24" y="23"/>
                    <a:pt x="24" y="22"/>
                  </a:cubicBezTo>
                  <a:cubicBezTo>
                    <a:pt x="24" y="2"/>
                    <a:pt x="24" y="2"/>
                    <a:pt x="24" y="2"/>
                  </a:cubicBezTo>
                  <a:cubicBezTo>
                    <a:pt x="24" y="1"/>
                    <a:pt x="23"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0" name="Freeform 1195"/>
            <p:cNvSpPr>
              <a:spLocks/>
            </p:cNvSpPr>
            <p:nvPr/>
          </p:nvSpPr>
          <p:spPr bwMode="auto">
            <a:xfrm>
              <a:off x="7318062" y="4351338"/>
              <a:ext cx="25400" cy="23813"/>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1" name="Freeform 1196"/>
            <p:cNvSpPr>
              <a:spLocks/>
            </p:cNvSpPr>
            <p:nvPr/>
          </p:nvSpPr>
          <p:spPr bwMode="auto">
            <a:xfrm>
              <a:off x="7352987" y="4351338"/>
              <a:ext cx="25400"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2" name="Freeform 1197"/>
            <p:cNvSpPr>
              <a:spLocks/>
            </p:cNvSpPr>
            <p:nvPr/>
          </p:nvSpPr>
          <p:spPr bwMode="auto">
            <a:xfrm>
              <a:off x="7386324" y="4351338"/>
              <a:ext cx="26988" cy="23813"/>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1" y="0"/>
                    <a:pt x="0" y="1"/>
                    <a:pt x="0" y="2"/>
                  </a:cubicBezTo>
                  <a:cubicBezTo>
                    <a:pt x="0" y="22"/>
                    <a:pt x="0" y="22"/>
                    <a:pt x="0" y="22"/>
                  </a:cubicBezTo>
                  <a:cubicBezTo>
                    <a:pt x="0" y="23"/>
                    <a:pt x="1"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3" name="Freeform 1198"/>
            <p:cNvSpPr>
              <a:spLocks/>
            </p:cNvSpPr>
            <p:nvPr/>
          </p:nvSpPr>
          <p:spPr bwMode="auto">
            <a:xfrm>
              <a:off x="7421249" y="4351338"/>
              <a:ext cx="25400" cy="23813"/>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4" name="Freeform 1199"/>
            <p:cNvSpPr>
              <a:spLocks/>
            </p:cNvSpPr>
            <p:nvPr/>
          </p:nvSpPr>
          <p:spPr bwMode="auto">
            <a:xfrm>
              <a:off x="7456174" y="4318000"/>
              <a:ext cx="50800" cy="57150"/>
            </a:xfrm>
            <a:custGeom>
              <a:avLst/>
              <a:gdLst>
                <a:gd name="T0" fmla="*/ 46 w 47"/>
                <a:gd name="T1" fmla="*/ 0 h 54"/>
                <a:gd name="T2" fmla="*/ 25 w 47"/>
                <a:gd name="T3" fmla="*/ 0 h 54"/>
                <a:gd name="T4" fmla="*/ 24 w 47"/>
                <a:gd name="T5" fmla="*/ 1 h 54"/>
                <a:gd name="T6" fmla="*/ 24 w 47"/>
                <a:gd name="T7" fmla="*/ 26 h 54"/>
                <a:gd name="T8" fmla="*/ 18 w 47"/>
                <a:gd name="T9" fmla="*/ 31 h 54"/>
                <a:gd name="T10" fmla="*/ 1 w 47"/>
                <a:gd name="T11" fmla="*/ 31 h 54"/>
                <a:gd name="T12" fmla="*/ 0 w 47"/>
                <a:gd name="T13" fmla="*/ 33 h 54"/>
                <a:gd name="T14" fmla="*/ 0 w 47"/>
                <a:gd name="T15" fmla="*/ 53 h 54"/>
                <a:gd name="T16" fmla="*/ 1 w 47"/>
                <a:gd name="T17" fmla="*/ 54 h 54"/>
                <a:gd name="T18" fmla="*/ 46 w 47"/>
                <a:gd name="T19" fmla="*/ 54 h 54"/>
                <a:gd name="T20" fmla="*/ 47 w 47"/>
                <a:gd name="T21" fmla="*/ 53 h 54"/>
                <a:gd name="T22" fmla="*/ 47 w 47"/>
                <a:gd name="T23" fmla="*/ 1 h 54"/>
                <a:gd name="T24" fmla="*/ 46 w 47"/>
                <a:gd name="T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54">
                  <a:moveTo>
                    <a:pt x="46" y="0"/>
                  </a:moveTo>
                  <a:cubicBezTo>
                    <a:pt x="25" y="0"/>
                    <a:pt x="25" y="0"/>
                    <a:pt x="25" y="0"/>
                  </a:cubicBezTo>
                  <a:cubicBezTo>
                    <a:pt x="24" y="0"/>
                    <a:pt x="24" y="0"/>
                    <a:pt x="24" y="1"/>
                  </a:cubicBezTo>
                  <a:cubicBezTo>
                    <a:pt x="24" y="26"/>
                    <a:pt x="24" y="26"/>
                    <a:pt x="24" y="26"/>
                  </a:cubicBezTo>
                  <a:cubicBezTo>
                    <a:pt x="24" y="29"/>
                    <a:pt x="21" y="31"/>
                    <a:pt x="18" y="31"/>
                  </a:cubicBezTo>
                  <a:cubicBezTo>
                    <a:pt x="1" y="31"/>
                    <a:pt x="1" y="31"/>
                    <a:pt x="1" y="31"/>
                  </a:cubicBezTo>
                  <a:cubicBezTo>
                    <a:pt x="0" y="31"/>
                    <a:pt x="0" y="32"/>
                    <a:pt x="0" y="33"/>
                  </a:cubicBezTo>
                  <a:cubicBezTo>
                    <a:pt x="0" y="53"/>
                    <a:pt x="0" y="53"/>
                    <a:pt x="0" y="53"/>
                  </a:cubicBezTo>
                  <a:cubicBezTo>
                    <a:pt x="0" y="54"/>
                    <a:pt x="0" y="54"/>
                    <a:pt x="1" y="54"/>
                  </a:cubicBezTo>
                  <a:cubicBezTo>
                    <a:pt x="46" y="54"/>
                    <a:pt x="46" y="54"/>
                    <a:pt x="46" y="54"/>
                  </a:cubicBezTo>
                  <a:cubicBezTo>
                    <a:pt x="47" y="54"/>
                    <a:pt x="47" y="54"/>
                    <a:pt x="47" y="53"/>
                  </a:cubicBezTo>
                  <a:cubicBezTo>
                    <a:pt x="47" y="1"/>
                    <a:pt x="47" y="1"/>
                    <a:pt x="47" y="1"/>
                  </a:cubicBezTo>
                  <a:cubicBezTo>
                    <a:pt x="47" y="0"/>
                    <a:pt x="47" y="0"/>
                    <a:pt x="46"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5" name="Freeform 1200"/>
            <p:cNvSpPr>
              <a:spLocks/>
            </p:cNvSpPr>
            <p:nvPr/>
          </p:nvSpPr>
          <p:spPr bwMode="auto">
            <a:xfrm>
              <a:off x="7094224" y="4384675"/>
              <a:ext cx="25400"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6" name="Freeform 1201"/>
            <p:cNvSpPr>
              <a:spLocks/>
            </p:cNvSpPr>
            <p:nvPr/>
          </p:nvSpPr>
          <p:spPr bwMode="auto">
            <a:xfrm>
              <a:off x="7016437" y="4384675"/>
              <a:ext cx="68263" cy="25400"/>
            </a:xfrm>
            <a:custGeom>
              <a:avLst/>
              <a:gdLst>
                <a:gd name="T0" fmla="*/ 61 w 63"/>
                <a:gd name="T1" fmla="*/ 0 h 23"/>
                <a:gd name="T2" fmla="*/ 1 w 63"/>
                <a:gd name="T3" fmla="*/ 0 h 23"/>
                <a:gd name="T4" fmla="*/ 0 w 63"/>
                <a:gd name="T5" fmla="*/ 2 h 23"/>
                <a:gd name="T6" fmla="*/ 0 w 63"/>
                <a:gd name="T7" fmla="*/ 22 h 23"/>
                <a:gd name="T8" fmla="*/ 1 w 63"/>
                <a:gd name="T9" fmla="*/ 23 h 23"/>
                <a:gd name="T10" fmla="*/ 61 w 63"/>
                <a:gd name="T11" fmla="*/ 23 h 23"/>
                <a:gd name="T12" fmla="*/ 63 w 63"/>
                <a:gd name="T13" fmla="*/ 22 h 23"/>
                <a:gd name="T14" fmla="*/ 63 w 63"/>
                <a:gd name="T15" fmla="*/ 2 h 23"/>
                <a:gd name="T16" fmla="*/ 61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1" y="0"/>
                  </a:moveTo>
                  <a:cubicBezTo>
                    <a:pt x="1" y="0"/>
                    <a:pt x="1" y="0"/>
                    <a:pt x="1" y="0"/>
                  </a:cubicBezTo>
                  <a:cubicBezTo>
                    <a:pt x="0" y="0"/>
                    <a:pt x="0" y="1"/>
                    <a:pt x="0" y="2"/>
                  </a:cubicBezTo>
                  <a:cubicBezTo>
                    <a:pt x="0" y="22"/>
                    <a:pt x="0" y="22"/>
                    <a:pt x="0" y="22"/>
                  </a:cubicBezTo>
                  <a:cubicBezTo>
                    <a:pt x="0" y="23"/>
                    <a:pt x="0" y="23"/>
                    <a:pt x="1" y="23"/>
                  </a:cubicBezTo>
                  <a:cubicBezTo>
                    <a:pt x="61" y="23"/>
                    <a:pt x="61" y="23"/>
                    <a:pt x="61" y="23"/>
                  </a:cubicBezTo>
                  <a:cubicBezTo>
                    <a:pt x="62" y="23"/>
                    <a:pt x="63" y="23"/>
                    <a:pt x="63" y="22"/>
                  </a:cubicBezTo>
                  <a:cubicBezTo>
                    <a:pt x="63" y="2"/>
                    <a:pt x="63" y="2"/>
                    <a:pt x="63" y="2"/>
                  </a:cubicBezTo>
                  <a:cubicBezTo>
                    <a:pt x="63" y="1"/>
                    <a:pt x="62" y="0"/>
                    <a:pt x="61"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7" name="Freeform 1202"/>
            <p:cNvSpPr>
              <a:spLocks/>
            </p:cNvSpPr>
            <p:nvPr/>
          </p:nvSpPr>
          <p:spPr bwMode="auto">
            <a:xfrm>
              <a:off x="71291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8" name="Freeform 1203"/>
            <p:cNvSpPr>
              <a:spLocks/>
            </p:cNvSpPr>
            <p:nvPr/>
          </p:nvSpPr>
          <p:spPr bwMode="auto">
            <a:xfrm>
              <a:off x="7162487"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59" name="Freeform 1204"/>
            <p:cNvSpPr>
              <a:spLocks/>
            </p:cNvSpPr>
            <p:nvPr/>
          </p:nvSpPr>
          <p:spPr bwMode="auto">
            <a:xfrm>
              <a:off x="7197412"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0" name="Freeform 1205"/>
            <p:cNvSpPr>
              <a:spLocks/>
            </p:cNvSpPr>
            <p:nvPr/>
          </p:nvSpPr>
          <p:spPr bwMode="auto">
            <a:xfrm>
              <a:off x="7230749" y="4384675"/>
              <a:ext cx="26988"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1" name="Freeform 1206"/>
            <p:cNvSpPr>
              <a:spLocks/>
            </p:cNvSpPr>
            <p:nvPr/>
          </p:nvSpPr>
          <p:spPr bwMode="auto">
            <a:xfrm>
              <a:off x="7267262" y="4384675"/>
              <a:ext cx="23813"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2" name="Freeform 1207"/>
            <p:cNvSpPr>
              <a:spLocks/>
            </p:cNvSpPr>
            <p:nvPr/>
          </p:nvSpPr>
          <p:spPr bwMode="auto">
            <a:xfrm>
              <a:off x="7300599" y="4384675"/>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3" name="Freeform 1208"/>
            <p:cNvSpPr>
              <a:spLocks/>
            </p:cNvSpPr>
            <p:nvPr/>
          </p:nvSpPr>
          <p:spPr bwMode="auto">
            <a:xfrm>
              <a:off x="7335524"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4" name="Freeform 1209"/>
            <p:cNvSpPr>
              <a:spLocks/>
            </p:cNvSpPr>
            <p:nvPr/>
          </p:nvSpPr>
          <p:spPr bwMode="auto">
            <a:xfrm>
              <a:off x="7370449" y="4384675"/>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5" name="Freeform 1210"/>
            <p:cNvSpPr>
              <a:spLocks/>
            </p:cNvSpPr>
            <p:nvPr/>
          </p:nvSpPr>
          <p:spPr bwMode="auto">
            <a:xfrm>
              <a:off x="7403787" y="4384675"/>
              <a:ext cx="26988"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6" name="Freeform 1211"/>
            <p:cNvSpPr>
              <a:spLocks/>
            </p:cNvSpPr>
            <p:nvPr/>
          </p:nvSpPr>
          <p:spPr bwMode="auto">
            <a:xfrm>
              <a:off x="7440299" y="4384675"/>
              <a:ext cx="66675" cy="25400"/>
            </a:xfrm>
            <a:custGeom>
              <a:avLst/>
              <a:gdLst>
                <a:gd name="T0" fmla="*/ 62 w 63"/>
                <a:gd name="T1" fmla="*/ 0 h 23"/>
                <a:gd name="T2" fmla="*/ 2 w 63"/>
                <a:gd name="T3" fmla="*/ 0 h 23"/>
                <a:gd name="T4" fmla="*/ 0 w 63"/>
                <a:gd name="T5" fmla="*/ 2 h 23"/>
                <a:gd name="T6" fmla="*/ 0 w 63"/>
                <a:gd name="T7" fmla="*/ 22 h 23"/>
                <a:gd name="T8" fmla="*/ 2 w 63"/>
                <a:gd name="T9" fmla="*/ 23 h 23"/>
                <a:gd name="T10" fmla="*/ 62 w 63"/>
                <a:gd name="T11" fmla="*/ 23 h 23"/>
                <a:gd name="T12" fmla="*/ 63 w 63"/>
                <a:gd name="T13" fmla="*/ 22 h 23"/>
                <a:gd name="T14" fmla="*/ 63 w 63"/>
                <a:gd name="T15" fmla="*/ 2 h 23"/>
                <a:gd name="T16" fmla="*/ 62 w 6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23">
                  <a:moveTo>
                    <a:pt x="62" y="0"/>
                  </a:moveTo>
                  <a:cubicBezTo>
                    <a:pt x="2" y="0"/>
                    <a:pt x="2" y="0"/>
                    <a:pt x="2" y="0"/>
                  </a:cubicBezTo>
                  <a:cubicBezTo>
                    <a:pt x="1" y="0"/>
                    <a:pt x="0" y="1"/>
                    <a:pt x="0" y="2"/>
                  </a:cubicBezTo>
                  <a:cubicBezTo>
                    <a:pt x="0" y="22"/>
                    <a:pt x="0" y="22"/>
                    <a:pt x="0" y="22"/>
                  </a:cubicBezTo>
                  <a:cubicBezTo>
                    <a:pt x="0" y="23"/>
                    <a:pt x="1" y="23"/>
                    <a:pt x="2" y="23"/>
                  </a:cubicBezTo>
                  <a:cubicBezTo>
                    <a:pt x="62" y="23"/>
                    <a:pt x="62" y="23"/>
                    <a:pt x="62" y="23"/>
                  </a:cubicBezTo>
                  <a:cubicBezTo>
                    <a:pt x="63" y="23"/>
                    <a:pt x="63" y="23"/>
                    <a:pt x="63" y="22"/>
                  </a:cubicBezTo>
                  <a:cubicBezTo>
                    <a:pt x="63" y="2"/>
                    <a:pt x="63" y="2"/>
                    <a:pt x="63" y="2"/>
                  </a:cubicBezTo>
                  <a:cubicBezTo>
                    <a:pt x="63" y="1"/>
                    <a:pt x="63" y="0"/>
                    <a:pt x="6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7" name="Freeform 1212"/>
            <p:cNvSpPr>
              <a:spLocks/>
            </p:cNvSpPr>
            <p:nvPr/>
          </p:nvSpPr>
          <p:spPr bwMode="auto">
            <a:xfrm>
              <a:off x="7016437" y="4419600"/>
              <a:ext cx="26988" cy="25400"/>
            </a:xfrm>
            <a:custGeom>
              <a:avLst/>
              <a:gdLst>
                <a:gd name="T0" fmla="*/ 22 w 24"/>
                <a:gd name="T1" fmla="*/ 0 h 23"/>
                <a:gd name="T2" fmla="*/ 1 w 24"/>
                <a:gd name="T3" fmla="*/ 0 h 23"/>
                <a:gd name="T4" fmla="*/ 0 w 24"/>
                <a:gd name="T5" fmla="*/ 2 h 23"/>
                <a:gd name="T6" fmla="*/ 0 w 24"/>
                <a:gd name="T7" fmla="*/ 22 h 23"/>
                <a:gd name="T8" fmla="*/ 1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8" name="Freeform 1214"/>
            <p:cNvSpPr>
              <a:spLocks/>
            </p:cNvSpPr>
            <p:nvPr/>
          </p:nvSpPr>
          <p:spPr bwMode="auto">
            <a:xfrm>
              <a:off x="7086287"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69" name="Freeform 1215"/>
            <p:cNvSpPr>
              <a:spLocks/>
            </p:cNvSpPr>
            <p:nvPr/>
          </p:nvSpPr>
          <p:spPr bwMode="auto">
            <a:xfrm>
              <a:off x="7051362" y="4419600"/>
              <a:ext cx="25400" cy="25400"/>
            </a:xfrm>
            <a:custGeom>
              <a:avLst/>
              <a:gdLst>
                <a:gd name="T0" fmla="*/ 22 w 24"/>
                <a:gd name="T1" fmla="*/ 0 h 23"/>
                <a:gd name="T2" fmla="*/ 2 w 24"/>
                <a:gd name="T3" fmla="*/ 0 h 23"/>
                <a:gd name="T4" fmla="*/ 0 w 24"/>
                <a:gd name="T5" fmla="*/ 2 h 23"/>
                <a:gd name="T6" fmla="*/ 0 w 24"/>
                <a:gd name="T7" fmla="*/ 22 h 23"/>
                <a:gd name="T8" fmla="*/ 2 w 24"/>
                <a:gd name="T9" fmla="*/ 23 h 23"/>
                <a:gd name="T10" fmla="*/ 22 w 24"/>
                <a:gd name="T11" fmla="*/ 23 h 23"/>
                <a:gd name="T12" fmla="*/ 24 w 24"/>
                <a:gd name="T13" fmla="*/ 22 h 23"/>
                <a:gd name="T14" fmla="*/ 24 w 24"/>
                <a:gd name="T15" fmla="*/ 2 h 23"/>
                <a:gd name="T16" fmla="*/ 22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2" y="0"/>
                  </a:moveTo>
                  <a:cubicBezTo>
                    <a:pt x="2" y="0"/>
                    <a:pt x="2" y="0"/>
                    <a:pt x="2" y="0"/>
                  </a:cubicBezTo>
                  <a:cubicBezTo>
                    <a:pt x="1" y="0"/>
                    <a:pt x="0" y="1"/>
                    <a:pt x="0" y="2"/>
                  </a:cubicBezTo>
                  <a:cubicBezTo>
                    <a:pt x="0" y="22"/>
                    <a:pt x="0" y="22"/>
                    <a:pt x="0" y="22"/>
                  </a:cubicBezTo>
                  <a:cubicBezTo>
                    <a:pt x="0" y="23"/>
                    <a:pt x="1" y="23"/>
                    <a:pt x="2" y="23"/>
                  </a:cubicBezTo>
                  <a:cubicBezTo>
                    <a:pt x="22" y="23"/>
                    <a:pt x="22" y="23"/>
                    <a:pt x="22" y="23"/>
                  </a:cubicBezTo>
                  <a:cubicBezTo>
                    <a:pt x="23" y="23"/>
                    <a:pt x="24" y="23"/>
                    <a:pt x="24" y="22"/>
                  </a:cubicBezTo>
                  <a:cubicBezTo>
                    <a:pt x="24" y="2"/>
                    <a:pt x="24" y="2"/>
                    <a:pt x="24" y="2"/>
                  </a:cubicBezTo>
                  <a:cubicBezTo>
                    <a:pt x="24"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0" name="Freeform 1216"/>
            <p:cNvSpPr>
              <a:spLocks/>
            </p:cNvSpPr>
            <p:nvPr/>
          </p:nvSpPr>
          <p:spPr bwMode="auto">
            <a:xfrm>
              <a:off x="7341874" y="4419600"/>
              <a:ext cx="25400" cy="25400"/>
            </a:xfrm>
            <a:custGeom>
              <a:avLst/>
              <a:gdLst>
                <a:gd name="T0" fmla="*/ 23 w 24"/>
                <a:gd name="T1" fmla="*/ 0 h 23"/>
                <a:gd name="T2" fmla="*/ 2 w 24"/>
                <a:gd name="T3" fmla="*/ 0 h 23"/>
                <a:gd name="T4" fmla="*/ 0 w 24"/>
                <a:gd name="T5" fmla="*/ 2 h 23"/>
                <a:gd name="T6" fmla="*/ 0 w 24"/>
                <a:gd name="T7" fmla="*/ 22 h 23"/>
                <a:gd name="T8" fmla="*/ 2 w 24"/>
                <a:gd name="T9" fmla="*/ 23 h 23"/>
                <a:gd name="T10" fmla="*/ 23 w 24"/>
                <a:gd name="T11" fmla="*/ 23 h 23"/>
                <a:gd name="T12" fmla="*/ 24 w 24"/>
                <a:gd name="T13" fmla="*/ 22 h 23"/>
                <a:gd name="T14" fmla="*/ 24 w 24"/>
                <a:gd name="T15" fmla="*/ 2 h 23"/>
                <a:gd name="T16" fmla="*/ 23 w 24"/>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3">
                  <a:moveTo>
                    <a:pt x="23" y="0"/>
                  </a:moveTo>
                  <a:cubicBezTo>
                    <a:pt x="2" y="0"/>
                    <a:pt x="2" y="0"/>
                    <a:pt x="2" y="0"/>
                  </a:cubicBezTo>
                  <a:cubicBezTo>
                    <a:pt x="1" y="0"/>
                    <a:pt x="0" y="1"/>
                    <a:pt x="0" y="2"/>
                  </a:cubicBezTo>
                  <a:cubicBezTo>
                    <a:pt x="0" y="22"/>
                    <a:pt x="0" y="22"/>
                    <a:pt x="0" y="22"/>
                  </a:cubicBezTo>
                  <a:cubicBezTo>
                    <a:pt x="0" y="23"/>
                    <a:pt x="1" y="23"/>
                    <a:pt x="2" y="23"/>
                  </a:cubicBezTo>
                  <a:cubicBezTo>
                    <a:pt x="23" y="23"/>
                    <a:pt x="23" y="23"/>
                    <a:pt x="23" y="23"/>
                  </a:cubicBezTo>
                  <a:cubicBezTo>
                    <a:pt x="24" y="23"/>
                    <a:pt x="24" y="23"/>
                    <a:pt x="24" y="22"/>
                  </a:cubicBezTo>
                  <a:cubicBezTo>
                    <a:pt x="24" y="2"/>
                    <a:pt x="24" y="2"/>
                    <a:pt x="24" y="2"/>
                  </a:cubicBezTo>
                  <a:cubicBezTo>
                    <a:pt x="24" y="1"/>
                    <a:pt x="24" y="0"/>
                    <a:pt x="23"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1" name="Freeform 1217"/>
            <p:cNvSpPr>
              <a:spLocks/>
            </p:cNvSpPr>
            <p:nvPr/>
          </p:nvSpPr>
          <p:spPr bwMode="auto">
            <a:xfrm>
              <a:off x="7376799" y="4419600"/>
              <a:ext cx="25400" cy="25400"/>
            </a:xfrm>
            <a:custGeom>
              <a:avLst/>
              <a:gdLst>
                <a:gd name="T0" fmla="*/ 22 w 23"/>
                <a:gd name="T1" fmla="*/ 0 h 23"/>
                <a:gd name="T2" fmla="*/ 1 w 23"/>
                <a:gd name="T3" fmla="*/ 0 h 23"/>
                <a:gd name="T4" fmla="*/ 0 w 23"/>
                <a:gd name="T5" fmla="*/ 2 h 23"/>
                <a:gd name="T6" fmla="*/ 0 w 23"/>
                <a:gd name="T7" fmla="*/ 22 h 23"/>
                <a:gd name="T8" fmla="*/ 1 w 23"/>
                <a:gd name="T9" fmla="*/ 23 h 23"/>
                <a:gd name="T10" fmla="*/ 22 w 23"/>
                <a:gd name="T11" fmla="*/ 23 h 23"/>
                <a:gd name="T12" fmla="*/ 23 w 23"/>
                <a:gd name="T13" fmla="*/ 22 h 23"/>
                <a:gd name="T14" fmla="*/ 23 w 23"/>
                <a:gd name="T15" fmla="*/ 2 h 23"/>
                <a:gd name="T16" fmla="*/ 22 w 23"/>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3">
                  <a:moveTo>
                    <a:pt x="22" y="0"/>
                  </a:moveTo>
                  <a:cubicBezTo>
                    <a:pt x="1" y="0"/>
                    <a:pt x="1" y="0"/>
                    <a:pt x="1" y="0"/>
                  </a:cubicBezTo>
                  <a:cubicBezTo>
                    <a:pt x="0" y="0"/>
                    <a:pt x="0" y="1"/>
                    <a:pt x="0" y="2"/>
                  </a:cubicBezTo>
                  <a:cubicBezTo>
                    <a:pt x="0" y="22"/>
                    <a:pt x="0" y="22"/>
                    <a:pt x="0" y="22"/>
                  </a:cubicBezTo>
                  <a:cubicBezTo>
                    <a:pt x="0" y="23"/>
                    <a:pt x="0" y="23"/>
                    <a:pt x="1" y="23"/>
                  </a:cubicBezTo>
                  <a:cubicBezTo>
                    <a:pt x="22" y="23"/>
                    <a:pt x="22" y="23"/>
                    <a:pt x="22" y="23"/>
                  </a:cubicBezTo>
                  <a:cubicBezTo>
                    <a:pt x="23" y="23"/>
                    <a:pt x="23" y="23"/>
                    <a:pt x="23" y="22"/>
                  </a:cubicBezTo>
                  <a:cubicBezTo>
                    <a:pt x="23" y="2"/>
                    <a:pt x="23" y="2"/>
                    <a:pt x="23" y="2"/>
                  </a:cubicBezTo>
                  <a:cubicBezTo>
                    <a:pt x="23" y="1"/>
                    <a:pt x="23" y="0"/>
                    <a:pt x="22"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2" name="Freeform 1218"/>
            <p:cNvSpPr>
              <a:spLocks/>
            </p:cNvSpPr>
            <p:nvPr/>
          </p:nvSpPr>
          <p:spPr bwMode="auto">
            <a:xfrm>
              <a:off x="7122799" y="4419600"/>
              <a:ext cx="211138" cy="25400"/>
            </a:xfrm>
            <a:custGeom>
              <a:avLst/>
              <a:gdLst>
                <a:gd name="T0" fmla="*/ 195 w 197"/>
                <a:gd name="T1" fmla="*/ 0 h 23"/>
                <a:gd name="T2" fmla="*/ 2 w 197"/>
                <a:gd name="T3" fmla="*/ 0 h 23"/>
                <a:gd name="T4" fmla="*/ 0 w 197"/>
                <a:gd name="T5" fmla="*/ 2 h 23"/>
                <a:gd name="T6" fmla="*/ 0 w 197"/>
                <a:gd name="T7" fmla="*/ 22 h 23"/>
                <a:gd name="T8" fmla="*/ 2 w 197"/>
                <a:gd name="T9" fmla="*/ 23 h 23"/>
                <a:gd name="T10" fmla="*/ 195 w 197"/>
                <a:gd name="T11" fmla="*/ 23 h 23"/>
                <a:gd name="T12" fmla="*/ 197 w 197"/>
                <a:gd name="T13" fmla="*/ 22 h 23"/>
                <a:gd name="T14" fmla="*/ 197 w 197"/>
                <a:gd name="T15" fmla="*/ 2 h 23"/>
                <a:gd name="T16" fmla="*/ 195 w 197"/>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7" h="23">
                  <a:moveTo>
                    <a:pt x="195" y="0"/>
                  </a:moveTo>
                  <a:cubicBezTo>
                    <a:pt x="2" y="0"/>
                    <a:pt x="2" y="0"/>
                    <a:pt x="2" y="0"/>
                  </a:cubicBezTo>
                  <a:cubicBezTo>
                    <a:pt x="1" y="0"/>
                    <a:pt x="0" y="1"/>
                    <a:pt x="0" y="2"/>
                  </a:cubicBezTo>
                  <a:cubicBezTo>
                    <a:pt x="0" y="22"/>
                    <a:pt x="0" y="22"/>
                    <a:pt x="0" y="22"/>
                  </a:cubicBezTo>
                  <a:cubicBezTo>
                    <a:pt x="0" y="23"/>
                    <a:pt x="1" y="23"/>
                    <a:pt x="2" y="23"/>
                  </a:cubicBezTo>
                  <a:cubicBezTo>
                    <a:pt x="195" y="23"/>
                    <a:pt x="195" y="23"/>
                    <a:pt x="195" y="23"/>
                  </a:cubicBezTo>
                  <a:cubicBezTo>
                    <a:pt x="196" y="23"/>
                    <a:pt x="197" y="23"/>
                    <a:pt x="197" y="22"/>
                  </a:cubicBezTo>
                  <a:cubicBezTo>
                    <a:pt x="197" y="2"/>
                    <a:pt x="197" y="2"/>
                    <a:pt x="197" y="2"/>
                  </a:cubicBezTo>
                  <a:cubicBezTo>
                    <a:pt x="197" y="1"/>
                    <a:pt x="196" y="0"/>
                    <a:pt x="195"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3" name="Freeform 1219"/>
            <p:cNvSpPr>
              <a:spLocks/>
            </p:cNvSpPr>
            <p:nvPr/>
          </p:nvSpPr>
          <p:spPr bwMode="auto">
            <a:xfrm>
              <a:off x="7448237" y="4418013"/>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9"/>
                    <a:pt x="0" y="10"/>
                    <a:pt x="1" y="10"/>
                  </a:cubicBezTo>
                  <a:cubicBezTo>
                    <a:pt x="20" y="10"/>
                    <a:pt x="20" y="10"/>
                    <a:pt x="20" y="10"/>
                  </a:cubicBezTo>
                  <a:cubicBezTo>
                    <a:pt x="20" y="10"/>
                    <a:pt x="21" y="9"/>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4" name="Freeform 1220"/>
            <p:cNvSpPr>
              <a:spLocks/>
            </p:cNvSpPr>
            <p:nvPr/>
          </p:nvSpPr>
          <p:spPr bwMode="auto">
            <a:xfrm>
              <a:off x="7448237" y="4433888"/>
              <a:ext cx="22225" cy="11113"/>
            </a:xfrm>
            <a:custGeom>
              <a:avLst/>
              <a:gdLst>
                <a:gd name="T0" fmla="*/ 20 w 21"/>
                <a:gd name="T1" fmla="*/ 0 h 10"/>
                <a:gd name="T2" fmla="*/ 1 w 21"/>
                <a:gd name="T3" fmla="*/ 0 h 10"/>
                <a:gd name="T4" fmla="*/ 0 w 21"/>
                <a:gd name="T5" fmla="*/ 2 h 10"/>
                <a:gd name="T6" fmla="*/ 0 w 21"/>
                <a:gd name="T7" fmla="*/ 9 h 10"/>
                <a:gd name="T8" fmla="*/ 1 w 21"/>
                <a:gd name="T9" fmla="*/ 10 h 10"/>
                <a:gd name="T10" fmla="*/ 20 w 21"/>
                <a:gd name="T11" fmla="*/ 10 h 10"/>
                <a:gd name="T12" fmla="*/ 21 w 21"/>
                <a:gd name="T13" fmla="*/ 9 h 10"/>
                <a:gd name="T14" fmla="*/ 21 w 21"/>
                <a:gd name="T15" fmla="*/ 2 h 10"/>
                <a:gd name="T16" fmla="*/ 20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20" y="0"/>
                  </a:moveTo>
                  <a:cubicBezTo>
                    <a:pt x="1" y="0"/>
                    <a:pt x="1" y="0"/>
                    <a:pt x="1" y="0"/>
                  </a:cubicBezTo>
                  <a:cubicBezTo>
                    <a:pt x="0" y="0"/>
                    <a:pt x="0" y="1"/>
                    <a:pt x="0" y="2"/>
                  </a:cubicBezTo>
                  <a:cubicBezTo>
                    <a:pt x="0" y="9"/>
                    <a:pt x="0" y="9"/>
                    <a:pt x="0" y="9"/>
                  </a:cubicBezTo>
                  <a:cubicBezTo>
                    <a:pt x="0" y="10"/>
                    <a:pt x="0" y="10"/>
                    <a:pt x="1" y="10"/>
                  </a:cubicBezTo>
                  <a:cubicBezTo>
                    <a:pt x="20" y="10"/>
                    <a:pt x="20" y="10"/>
                    <a:pt x="20" y="10"/>
                  </a:cubicBezTo>
                  <a:cubicBezTo>
                    <a:pt x="20" y="10"/>
                    <a:pt x="21" y="10"/>
                    <a:pt x="21" y="9"/>
                  </a:cubicBezTo>
                  <a:cubicBezTo>
                    <a:pt x="21" y="2"/>
                    <a:pt x="21" y="2"/>
                    <a:pt x="21" y="2"/>
                  </a:cubicBezTo>
                  <a:cubicBezTo>
                    <a:pt x="21" y="1"/>
                    <a:pt x="20" y="0"/>
                    <a:pt x="20"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5" name="Freeform 1221"/>
            <p:cNvSpPr>
              <a:spLocks/>
            </p:cNvSpPr>
            <p:nvPr/>
          </p:nvSpPr>
          <p:spPr bwMode="auto">
            <a:xfrm>
              <a:off x="7419662"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6" name="Freeform 1222"/>
            <p:cNvSpPr>
              <a:spLocks/>
            </p:cNvSpPr>
            <p:nvPr/>
          </p:nvSpPr>
          <p:spPr bwMode="auto">
            <a:xfrm>
              <a:off x="7478399" y="4433888"/>
              <a:ext cx="22225" cy="11113"/>
            </a:xfrm>
            <a:custGeom>
              <a:avLst/>
              <a:gdLst>
                <a:gd name="T0" fmla="*/ 19 w 21"/>
                <a:gd name="T1" fmla="*/ 0 h 10"/>
                <a:gd name="T2" fmla="*/ 1 w 21"/>
                <a:gd name="T3" fmla="*/ 0 h 10"/>
                <a:gd name="T4" fmla="*/ 0 w 21"/>
                <a:gd name="T5" fmla="*/ 2 h 10"/>
                <a:gd name="T6" fmla="*/ 0 w 21"/>
                <a:gd name="T7" fmla="*/ 9 h 10"/>
                <a:gd name="T8" fmla="*/ 1 w 21"/>
                <a:gd name="T9" fmla="*/ 10 h 10"/>
                <a:gd name="T10" fmla="*/ 19 w 21"/>
                <a:gd name="T11" fmla="*/ 10 h 10"/>
                <a:gd name="T12" fmla="*/ 21 w 21"/>
                <a:gd name="T13" fmla="*/ 9 h 10"/>
                <a:gd name="T14" fmla="*/ 21 w 21"/>
                <a:gd name="T15" fmla="*/ 2 h 10"/>
                <a:gd name="T16" fmla="*/ 19 w 21"/>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19" y="0"/>
                  </a:moveTo>
                  <a:cubicBezTo>
                    <a:pt x="1" y="0"/>
                    <a:pt x="1" y="0"/>
                    <a:pt x="1" y="0"/>
                  </a:cubicBezTo>
                  <a:cubicBezTo>
                    <a:pt x="0" y="0"/>
                    <a:pt x="0" y="1"/>
                    <a:pt x="0" y="2"/>
                  </a:cubicBezTo>
                  <a:cubicBezTo>
                    <a:pt x="0" y="9"/>
                    <a:pt x="0" y="9"/>
                    <a:pt x="0" y="9"/>
                  </a:cubicBezTo>
                  <a:cubicBezTo>
                    <a:pt x="0" y="10"/>
                    <a:pt x="0" y="10"/>
                    <a:pt x="1" y="10"/>
                  </a:cubicBezTo>
                  <a:cubicBezTo>
                    <a:pt x="19" y="10"/>
                    <a:pt x="19" y="10"/>
                    <a:pt x="19" y="10"/>
                  </a:cubicBezTo>
                  <a:cubicBezTo>
                    <a:pt x="20" y="10"/>
                    <a:pt x="21" y="10"/>
                    <a:pt x="21" y="9"/>
                  </a:cubicBezTo>
                  <a:cubicBezTo>
                    <a:pt x="21" y="2"/>
                    <a:pt x="21" y="2"/>
                    <a:pt x="21" y="2"/>
                  </a:cubicBezTo>
                  <a:cubicBezTo>
                    <a:pt x="21" y="1"/>
                    <a:pt x="20" y="0"/>
                    <a:pt x="19" y="0"/>
                  </a:cubicBezTo>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7" name="Freeform 1223"/>
            <p:cNvSpPr>
              <a:spLocks/>
            </p:cNvSpPr>
            <p:nvPr/>
          </p:nvSpPr>
          <p:spPr bwMode="auto">
            <a:xfrm>
              <a:off x="7168837" y="4471988"/>
              <a:ext cx="185738" cy="111125"/>
            </a:xfrm>
            <a:custGeom>
              <a:avLst/>
              <a:gdLst>
                <a:gd name="T0" fmla="*/ 168 w 172"/>
                <a:gd name="T1" fmla="*/ 0 h 104"/>
                <a:gd name="T2" fmla="*/ 4 w 172"/>
                <a:gd name="T3" fmla="*/ 0 h 104"/>
                <a:gd name="T4" fmla="*/ 0 w 172"/>
                <a:gd name="T5" fmla="*/ 4 h 104"/>
                <a:gd name="T6" fmla="*/ 0 w 172"/>
                <a:gd name="T7" fmla="*/ 100 h 104"/>
                <a:gd name="T8" fmla="*/ 4 w 172"/>
                <a:gd name="T9" fmla="*/ 104 h 104"/>
                <a:gd name="T10" fmla="*/ 168 w 172"/>
                <a:gd name="T11" fmla="*/ 104 h 104"/>
                <a:gd name="T12" fmla="*/ 172 w 172"/>
                <a:gd name="T13" fmla="*/ 100 h 104"/>
                <a:gd name="T14" fmla="*/ 172 w 172"/>
                <a:gd name="T15" fmla="*/ 4 h 104"/>
                <a:gd name="T16" fmla="*/ 168 w 172"/>
                <a:gd name="T17"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2" h="104">
                  <a:moveTo>
                    <a:pt x="168" y="0"/>
                  </a:moveTo>
                  <a:cubicBezTo>
                    <a:pt x="4" y="0"/>
                    <a:pt x="4" y="0"/>
                    <a:pt x="4" y="0"/>
                  </a:cubicBezTo>
                  <a:cubicBezTo>
                    <a:pt x="2" y="0"/>
                    <a:pt x="0" y="2"/>
                    <a:pt x="0" y="4"/>
                  </a:cubicBezTo>
                  <a:cubicBezTo>
                    <a:pt x="0" y="100"/>
                    <a:pt x="0" y="100"/>
                    <a:pt x="0" y="100"/>
                  </a:cubicBezTo>
                  <a:cubicBezTo>
                    <a:pt x="0" y="103"/>
                    <a:pt x="2" y="104"/>
                    <a:pt x="4" y="104"/>
                  </a:cubicBezTo>
                  <a:cubicBezTo>
                    <a:pt x="168" y="104"/>
                    <a:pt x="168" y="104"/>
                    <a:pt x="168" y="104"/>
                  </a:cubicBezTo>
                  <a:cubicBezTo>
                    <a:pt x="170" y="104"/>
                    <a:pt x="172" y="103"/>
                    <a:pt x="172" y="100"/>
                  </a:cubicBezTo>
                  <a:cubicBezTo>
                    <a:pt x="172" y="4"/>
                    <a:pt x="172" y="4"/>
                    <a:pt x="172" y="4"/>
                  </a:cubicBezTo>
                  <a:cubicBezTo>
                    <a:pt x="172" y="2"/>
                    <a:pt x="170" y="0"/>
                    <a:pt x="168" y="0"/>
                  </a:cubicBezTo>
                </a:path>
              </a:pathLst>
            </a:custGeom>
            <a:solidFill>
              <a:srgbClr val="A3A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8" name="Rectangle 1224"/>
            <p:cNvSpPr>
              <a:spLocks noChangeArrowheads="1"/>
            </p:cNvSpPr>
            <p:nvPr/>
          </p:nvSpPr>
          <p:spPr bwMode="auto">
            <a:xfrm>
              <a:off x="7178362" y="400526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79" name="Rectangle 1225"/>
            <p:cNvSpPr>
              <a:spLocks noChangeArrowheads="1"/>
            </p:cNvSpPr>
            <p:nvPr/>
          </p:nvSpPr>
          <p:spPr bwMode="auto">
            <a:xfrm>
              <a:off x="7178362" y="400526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0" name="Rectangle 1226"/>
            <p:cNvSpPr>
              <a:spLocks noChangeArrowheads="1"/>
            </p:cNvSpPr>
            <p:nvPr/>
          </p:nvSpPr>
          <p:spPr bwMode="auto">
            <a:xfrm>
              <a:off x="7094224" y="402431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1" name="Rectangle 1227"/>
            <p:cNvSpPr>
              <a:spLocks noChangeArrowheads="1"/>
            </p:cNvSpPr>
            <p:nvPr/>
          </p:nvSpPr>
          <p:spPr bwMode="auto">
            <a:xfrm>
              <a:off x="7094224" y="402431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2" name="Rectangle 1228"/>
            <p:cNvSpPr>
              <a:spLocks noChangeArrowheads="1"/>
            </p:cNvSpPr>
            <p:nvPr/>
          </p:nvSpPr>
          <p:spPr bwMode="auto">
            <a:xfrm>
              <a:off x="7094224" y="4043363"/>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3" name="Rectangle 1229"/>
            <p:cNvSpPr>
              <a:spLocks noChangeArrowheads="1"/>
            </p:cNvSpPr>
            <p:nvPr/>
          </p:nvSpPr>
          <p:spPr bwMode="auto">
            <a:xfrm>
              <a:off x="7094224" y="4043363"/>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4" name="Rectangle 1230"/>
            <p:cNvSpPr>
              <a:spLocks noChangeArrowheads="1"/>
            </p:cNvSpPr>
            <p:nvPr/>
          </p:nvSpPr>
          <p:spPr bwMode="auto">
            <a:xfrm>
              <a:off x="7094224" y="406400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5" name="Rectangle 1231"/>
            <p:cNvSpPr>
              <a:spLocks noChangeArrowheads="1"/>
            </p:cNvSpPr>
            <p:nvPr/>
          </p:nvSpPr>
          <p:spPr bwMode="auto">
            <a:xfrm>
              <a:off x="7094224" y="406400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6" name="Rectangle 1232"/>
            <p:cNvSpPr>
              <a:spLocks noChangeArrowheads="1"/>
            </p:cNvSpPr>
            <p:nvPr/>
          </p:nvSpPr>
          <p:spPr bwMode="auto">
            <a:xfrm>
              <a:off x="7094224" y="4083050"/>
              <a:ext cx="339725"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7" name="Rectangle 1233"/>
            <p:cNvSpPr>
              <a:spLocks noChangeArrowheads="1"/>
            </p:cNvSpPr>
            <p:nvPr/>
          </p:nvSpPr>
          <p:spPr bwMode="auto">
            <a:xfrm>
              <a:off x="7094224" y="4083050"/>
              <a:ext cx="339725"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8" name="Rectangle 1234"/>
            <p:cNvSpPr>
              <a:spLocks noChangeArrowheads="1"/>
            </p:cNvSpPr>
            <p:nvPr/>
          </p:nvSpPr>
          <p:spPr bwMode="auto">
            <a:xfrm>
              <a:off x="7094224" y="41021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89" name="Rectangle 1235"/>
            <p:cNvSpPr>
              <a:spLocks noChangeArrowheads="1"/>
            </p:cNvSpPr>
            <p:nvPr/>
          </p:nvSpPr>
          <p:spPr bwMode="auto">
            <a:xfrm>
              <a:off x="7094224" y="41021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0" name="Rectangle 1236"/>
            <p:cNvSpPr>
              <a:spLocks noChangeArrowheads="1"/>
            </p:cNvSpPr>
            <p:nvPr/>
          </p:nvSpPr>
          <p:spPr bwMode="auto">
            <a:xfrm>
              <a:off x="7094224" y="412115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1" name="Rectangle 1237"/>
            <p:cNvSpPr>
              <a:spLocks noChangeArrowheads="1"/>
            </p:cNvSpPr>
            <p:nvPr/>
          </p:nvSpPr>
          <p:spPr bwMode="auto">
            <a:xfrm>
              <a:off x="7094224" y="412115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2" name="Rectangle 1238"/>
            <p:cNvSpPr>
              <a:spLocks noChangeArrowheads="1"/>
            </p:cNvSpPr>
            <p:nvPr/>
          </p:nvSpPr>
          <p:spPr bwMode="auto">
            <a:xfrm>
              <a:off x="7094224" y="4140200"/>
              <a:ext cx="339725"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3" name="Rectangle 1239"/>
            <p:cNvSpPr>
              <a:spLocks noChangeArrowheads="1"/>
            </p:cNvSpPr>
            <p:nvPr/>
          </p:nvSpPr>
          <p:spPr bwMode="auto">
            <a:xfrm>
              <a:off x="7094224" y="4140200"/>
              <a:ext cx="339725"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4" name="Rectangle 1240"/>
            <p:cNvSpPr>
              <a:spLocks noChangeArrowheads="1"/>
            </p:cNvSpPr>
            <p:nvPr/>
          </p:nvSpPr>
          <p:spPr bwMode="auto">
            <a:xfrm>
              <a:off x="7178362" y="3927475"/>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5" name="Rectangle 1241"/>
            <p:cNvSpPr>
              <a:spLocks noChangeArrowheads="1"/>
            </p:cNvSpPr>
            <p:nvPr/>
          </p:nvSpPr>
          <p:spPr bwMode="auto">
            <a:xfrm>
              <a:off x="7178362" y="3927475"/>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6" name="Rectangle 1242"/>
            <p:cNvSpPr>
              <a:spLocks noChangeArrowheads="1"/>
            </p:cNvSpPr>
            <p:nvPr/>
          </p:nvSpPr>
          <p:spPr bwMode="auto">
            <a:xfrm>
              <a:off x="7178362" y="394811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7" name="Rectangle 1243"/>
            <p:cNvSpPr>
              <a:spLocks noChangeArrowheads="1"/>
            </p:cNvSpPr>
            <p:nvPr/>
          </p:nvSpPr>
          <p:spPr bwMode="auto">
            <a:xfrm>
              <a:off x="7178362" y="394811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8" name="Rectangle 1244"/>
            <p:cNvSpPr>
              <a:spLocks noChangeArrowheads="1"/>
            </p:cNvSpPr>
            <p:nvPr/>
          </p:nvSpPr>
          <p:spPr bwMode="auto">
            <a:xfrm>
              <a:off x="7178362" y="3967163"/>
              <a:ext cx="255588" cy="6350"/>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299" name="Rectangle 1245"/>
            <p:cNvSpPr>
              <a:spLocks noChangeArrowheads="1"/>
            </p:cNvSpPr>
            <p:nvPr/>
          </p:nvSpPr>
          <p:spPr bwMode="auto">
            <a:xfrm>
              <a:off x="7178362" y="3967163"/>
              <a:ext cx="255588" cy="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0" name="Rectangle 1246"/>
            <p:cNvSpPr>
              <a:spLocks noChangeArrowheads="1"/>
            </p:cNvSpPr>
            <p:nvPr/>
          </p:nvSpPr>
          <p:spPr bwMode="auto">
            <a:xfrm>
              <a:off x="7178362" y="3986213"/>
              <a:ext cx="255588" cy="7938"/>
            </a:xfrm>
            <a:prstGeom prst="rect">
              <a:avLst/>
            </a:prstGeom>
            <a:solidFill>
              <a:srgbClr val="D1D2D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1" name="Rectangle 1247"/>
            <p:cNvSpPr>
              <a:spLocks noChangeArrowheads="1"/>
            </p:cNvSpPr>
            <p:nvPr/>
          </p:nvSpPr>
          <p:spPr bwMode="auto">
            <a:xfrm>
              <a:off x="7178362" y="3986213"/>
              <a:ext cx="255588" cy="7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2" name="Freeform 1248"/>
            <p:cNvSpPr>
              <a:spLocks/>
            </p:cNvSpPr>
            <p:nvPr/>
          </p:nvSpPr>
          <p:spPr bwMode="auto">
            <a:xfrm>
              <a:off x="7364099" y="4052888"/>
              <a:ext cx="106363" cy="106363"/>
            </a:xfrm>
            <a:custGeom>
              <a:avLst/>
              <a:gdLst>
                <a:gd name="T0" fmla="*/ 67 w 67"/>
                <a:gd name="T1" fmla="*/ 25 h 67"/>
                <a:gd name="T2" fmla="*/ 0 w 67"/>
                <a:gd name="T3" fmla="*/ 0 h 67"/>
                <a:gd name="T4" fmla="*/ 25 w 67"/>
                <a:gd name="T5" fmla="*/ 67 h 67"/>
                <a:gd name="T6" fmla="*/ 38 w 67"/>
                <a:gd name="T7" fmla="*/ 45 h 67"/>
                <a:gd name="T8" fmla="*/ 56 w 67"/>
                <a:gd name="T9" fmla="*/ 63 h 67"/>
                <a:gd name="T10" fmla="*/ 63 w 67"/>
                <a:gd name="T11" fmla="*/ 56 h 67"/>
                <a:gd name="T12" fmla="*/ 46 w 67"/>
                <a:gd name="T13" fmla="*/ 38 h 67"/>
                <a:gd name="T14" fmla="*/ 67 w 67"/>
                <a:gd name="T15" fmla="*/ 25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67">
                  <a:moveTo>
                    <a:pt x="67" y="25"/>
                  </a:moveTo>
                  <a:lnTo>
                    <a:pt x="0" y="0"/>
                  </a:lnTo>
                  <a:lnTo>
                    <a:pt x="25" y="67"/>
                  </a:lnTo>
                  <a:lnTo>
                    <a:pt x="38" y="45"/>
                  </a:lnTo>
                  <a:lnTo>
                    <a:pt x="56" y="63"/>
                  </a:lnTo>
                  <a:lnTo>
                    <a:pt x="63" y="56"/>
                  </a:lnTo>
                  <a:lnTo>
                    <a:pt x="46" y="38"/>
                  </a:lnTo>
                  <a:lnTo>
                    <a:pt x="67" y="25"/>
                  </a:lnTo>
                  <a:close/>
                </a:path>
              </a:pathLst>
            </a:custGeom>
            <a:solidFill>
              <a:srgbClr val="1A2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3" name="Rectangle 1249"/>
            <p:cNvSpPr>
              <a:spLocks noChangeArrowheads="1"/>
            </p:cNvSpPr>
            <p:nvPr/>
          </p:nvSpPr>
          <p:spPr bwMode="auto">
            <a:xfrm>
              <a:off x="7045012" y="3894138"/>
              <a:ext cx="120650" cy="119063"/>
            </a:xfrm>
            <a:prstGeom prst="rect">
              <a:avLst/>
            </a:prstGeom>
            <a:solidFill>
              <a:srgbClr val="F581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4" name="Rectangle 1250"/>
            <p:cNvSpPr>
              <a:spLocks noChangeArrowheads="1"/>
            </p:cNvSpPr>
            <p:nvPr/>
          </p:nvSpPr>
          <p:spPr bwMode="auto">
            <a:xfrm>
              <a:off x="7045012" y="3894138"/>
              <a:ext cx="120650" cy="119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305" name="Freeform 1251"/>
            <p:cNvSpPr>
              <a:spLocks noEditPoints="1"/>
            </p:cNvSpPr>
            <p:nvPr/>
          </p:nvSpPr>
          <p:spPr bwMode="auto">
            <a:xfrm>
              <a:off x="7070412" y="3919538"/>
              <a:ext cx="68263" cy="69850"/>
            </a:xfrm>
            <a:custGeom>
              <a:avLst/>
              <a:gdLst>
                <a:gd name="T0" fmla="*/ 45 w 64"/>
                <a:gd name="T1" fmla="*/ 47 h 65"/>
                <a:gd name="T2" fmla="*/ 19 w 64"/>
                <a:gd name="T3" fmla="*/ 47 h 65"/>
                <a:gd name="T4" fmla="*/ 14 w 64"/>
                <a:gd name="T5" fmla="*/ 65 h 65"/>
                <a:gd name="T6" fmla="*/ 0 w 64"/>
                <a:gd name="T7" fmla="*/ 65 h 65"/>
                <a:gd name="T8" fmla="*/ 20 w 64"/>
                <a:gd name="T9" fmla="*/ 2 h 65"/>
                <a:gd name="T10" fmla="*/ 24 w 64"/>
                <a:gd name="T11" fmla="*/ 0 h 65"/>
                <a:gd name="T12" fmla="*/ 40 w 64"/>
                <a:gd name="T13" fmla="*/ 0 h 65"/>
                <a:gd name="T14" fmla="*/ 44 w 64"/>
                <a:gd name="T15" fmla="*/ 2 h 65"/>
                <a:gd name="T16" fmla="*/ 64 w 64"/>
                <a:gd name="T17" fmla="*/ 65 h 65"/>
                <a:gd name="T18" fmla="*/ 50 w 64"/>
                <a:gd name="T19" fmla="*/ 65 h 65"/>
                <a:gd name="T20" fmla="*/ 45 w 64"/>
                <a:gd name="T21" fmla="*/ 47 h 65"/>
                <a:gd name="T22" fmla="*/ 22 w 64"/>
                <a:gd name="T23" fmla="*/ 36 h 65"/>
                <a:gd name="T24" fmla="*/ 42 w 64"/>
                <a:gd name="T25" fmla="*/ 36 h 65"/>
                <a:gd name="T26" fmla="*/ 34 w 64"/>
                <a:gd name="T27" fmla="*/ 10 h 65"/>
                <a:gd name="T28" fmla="*/ 30 w 64"/>
                <a:gd name="T29" fmla="*/ 10 h 65"/>
                <a:gd name="T30" fmla="*/ 22 w 64"/>
                <a:gd name="T31" fmla="*/ 3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65">
                  <a:moveTo>
                    <a:pt x="45" y="47"/>
                  </a:moveTo>
                  <a:cubicBezTo>
                    <a:pt x="19" y="47"/>
                    <a:pt x="19" y="47"/>
                    <a:pt x="19" y="47"/>
                  </a:cubicBezTo>
                  <a:cubicBezTo>
                    <a:pt x="14" y="65"/>
                    <a:pt x="14" y="65"/>
                    <a:pt x="14" y="65"/>
                  </a:cubicBezTo>
                  <a:cubicBezTo>
                    <a:pt x="0" y="65"/>
                    <a:pt x="0" y="65"/>
                    <a:pt x="0" y="65"/>
                  </a:cubicBezTo>
                  <a:cubicBezTo>
                    <a:pt x="0" y="65"/>
                    <a:pt x="20" y="4"/>
                    <a:pt x="20" y="2"/>
                  </a:cubicBezTo>
                  <a:cubicBezTo>
                    <a:pt x="21" y="0"/>
                    <a:pt x="21" y="0"/>
                    <a:pt x="24" y="0"/>
                  </a:cubicBezTo>
                  <a:cubicBezTo>
                    <a:pt x="40" y="0"/>
                    <a:pt x="40" y="0"/>
                    <a:pt x="40" y="0"/>
                  </a:cubicBezTo>
                  <a:cubicBezTo>
                    <a:pt x="43" y="0"/>
                    <a:pt x="43" y="0"/>
                    <a:pt x="44" y="2"/>
                  </a:cubicBezTo>
                  <a:cubicBezTo>
                    <a:pt x="44" y="4"/>
                    <a:pt x="64" y="65"/>
                    <a:pt x="64" y="65"/>
                  </a:cubicBezTo>
                  <a:cubicBezTo>
                    <a:pt x="50" y="65"/>
                    <a:pt x="50" y="65"/>
                    <a:pt x="50" y="65"/>
                  </a:cubicBezTo>
                  <a:lnTo>
                    <a:pt x="45" y="47"/>
                  </a:lnTo>
                  <a:close/>
                  <a:moveTo>
                    <a:pt x="22" y="36"/>
                  </a:moveTo>
                  <a:cubicBezTo>
                    <a:pt x="42" y="36"/>
                    <a:pt x="42" y="36"/>
                    <a:pt x="42" y="36"/>
                  </a:cubicBezTo>
                  <a:cubicBezTo>
                    <a:pt x="34" y="10"/>
                    <a:pt x="34" y="10"/>
                    <a:pt x="34" y="10"/>
                  </a:cubicBezTo>
                  <a:cubicBezTo>
                    <a:pt x="30" y="10"/>
                    <a:pt x="30" y="10"/>
                    <a:pt x="30" y="10"/>
                  </a:cubicBezTo>
                  <a:lnTo>
                    <a:pt x="22"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58" name="Rectangle 657"/>
          <p:cNvSpPr/>
          <p:nvPr/>
        </p:nvSpPr>
        <p:spPr>
          <a:xfrm>
            <a:off x="4483005"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08" name="Rectangle 1307"/>
          <p:cNvSpPr/>
          <p:nvPr/>
        </p:nvSpPr>
        <p:spPr>
          <a:xfrm>
            <a:off x="4683099"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57" name="Title 1"/>
          <p:cNvSpPr txBox="1">
            <a:spLocks/>
          </p:cNvSpPr>
          <p:nvPr/>
        </p:nvSpPr>
        <p:spPr>
          <a:xfrm>
            <a:off x="4697536" y="971103"/>
            <a:ext cx="2934651" cy="733455"/>
          </a:xfrm>
          <a:prstGeom prst="rect">
            <a:avLst/>
          </a:prstGeom>
          <a:noFill/>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Service</a:t>
            </a:r>
            <a:r>
              <a:rPr lang="en-US" sz="3200" spc="-200" dirty="0">
                <a:solidFill>
                  <a:schemeClr val="bg1"/>
                </a:solidFill>
              </a:rPr>
              <a:t> List</a:t>
            </a:r>
            <a:endParaRPr lang="en-US" sz="3200" dirty="0">
              <a:solidFill>
                <a:schemeClr val="bg1"/>
              </a:solidFill>
            </a:endParaRPr>
          </a:p>
        </p:txBody>
      </p:sp>
    </p:spTree>
    <p:extLst>
      <p:ext uri="{BB962C8B-B14F-4D97-AF65-F5344CB8AC3E}">
        <p14:creationId xmlns:p14="http://schemas.microsoft.com/office/powerpoint/2010/main" val="4011191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308"/>
                                        </p:tgtEl>
                                        <p:attrNameLst>
                                          <p:attrName>style.visibility</p:attrName>
                                        </p:attrNameLst>
                                      </p:cBhvr>
                                      <p:to>
                                        <p:strVal val="visible"/>
                                      </p:to>
                                    </p:set>
                                    <p:anim calcmode="lin" valueType="num">
                                      <p:cBhvr>
                                        <p:cTn id="7" dur="1000" fill="hold"/>
                                        <p:tgtEl>
                                          <p:spTgt spid="1308"/>
                                        </p:tgtEl>
                                        <p:attrNameLst>
                                          <p:attrName>ppt_w</p:attrName>
                                        </p:attrNameLst>
                                      </p:cBhvr>
                                      <p:tavLst>
                                        <p:tav tm="0">
                                          <p:val>
                                            <p:strVal val="#ppt_w*0.70"/>
                                          </p:val>
                                        </p:tav>
                                        <p:tav tm="100000">
                                          <p:val>
                                            <p:strVal val="#ppt_w"/>
                                          </p:val>
                                        </p:tav>
                                      </p:tavLst>
                                    </p:anim>
                                    <p:anim calcmode="lin" valueType="num">
                                      <p:cBhvr>
                                        <p:cTn id="8" dur="1000" fill="hold"/>
                                        <p:tgtEl>
                                          <p:spTgt spid="1308"/>
                                        </p:tgtEl>
                                        <p:attrNameLst>
                                          <p:attrName>ppt_h</p:attrName>
                                        </p:attrNameLst>
                                      </p:cBhvr>
                                      <p:tavLst>
                                        <p:tav tm="0">
                                          <p:val>
                                            <p:strVal val="#ppt_h"/>
                                          </p:val>
                                        </p:tav>
                                        <p:tav tm="100000">
                                          <p:val>
                                            <p:strVal val="#ppt_h"/>
                                          </p:val>
                                        </p:tav>
                                      </p:tavLst>
                                    </p:anim>
                                    <p:animEffect transition="in" filter="fade">
                                      <p:cBhvr>
                                        <p:cTn id="9" dur="1000"/>
                                        <p:tgtEl>
                                          <p:spTgt spid="130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658"/>
                                        </p:tgtEl>
                                        <p:attrNameLst>
                                          <p:attrName>style.visibility</p:attrName>
                                        </p:attrNameLst>
                                      </p:cBhvr>
                                      <p:to>
                                        <p:strVal val="visible"/>
                                      </p:to>
                                    </p:set>
                                    <p:anim calcmode="lin" valueType="num">
                                      <p:cBhvr>
                                        <p:cTn id="12" dur="1000" fill="hold"/>
                                        <p:tgtEl>
                                          <p:spTgt spid="658"/>
                                        </p:tgtEl>
                                        <p:attrNameLst>
                                          <p:attrName>ppt_w</p:attrName>
                                        </p:attrNameLst>
                                      </p:cBhvr>
                                      <p:tavLst>
                                        <p:tav tm="0">
                                          <p:val>
                                            <p:strVal val="#ppt_w*0.70"/>
                                          </p:val>
                                        </p:tav>
                                        <p:tav tm="100000">
                                          <p:val>
                                            <p:strVal val="#ppt_w"/>
                                          </p:val>
                                        </p:tav>
                                      </p:tavLst>
                                    </p:anim>
                                    <p:anim calcmode="lin" valueType="num">
                                      <p:cBhvr>
                                        <p:cTn id="13" dur="1000" fill="hold"/>
                                        <p:tgtEl>
                                          <p:spTgt spid="658"/>
                                        </p:tgtEl>
                                        <p:attrNameLst>
                                          <p:attrName>ppt_h</p:attrName>
                                        </p:attrNameLst>
                                      </p:cBhvr>
                                      <p:tavLst>
                                        <p:tav tm="0">
                                          <p:val>
                                            <p:strVal val="#ppt_h"/>
                                          </p:val>
                                        </p:tav>
                                        <p:tav tm="100000">
                                          <p:val>
                                            <p:strVal val="#ppt_h"/>
                                          </p:val>
                                        </p:tav>
                                      </p:tavLst>
                                    </p:anim>
                                    <p:animEffect transition="in" filter="fade">
                                      <p:cBhvr>
                                        <p:cTn id="14" dur="1000"/>
                                        <p:tgtEl>
                                          <p:spTgt spid="65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657"/>
                                        </p:tgtEl>
                                        <p:attrNameLst>
                                          <p:attrName>style.visibility</p:attrName>
                                        </p:attrNameLst>
                                      </p:cBhvr>
                                      <p:to>
                                        <p:strVal val="visible"/>
                                      </p:to>
                                    </p:set>
                                    <p:anim calcmode="lin" valueType="num">
                                      <p:cBhvr>
                                        <p:cTn id="18" dur="500" fill="hold"/>
                                        <p:tgtEl>
                                          <p:spTgt spid="65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657"/>
                                        </p:tgtEl>
                                        <p:attrNameLst>
                                          <p:attrName>ppt_y</p:attrName>
                                        </p:attrNameLst>
                                      </p:cBhvr>
                                      <p:tavLst>
                                        <p:tav tm="0">
                                          <p:val>
                                            <p:strVal val="#ppt_y"/>
                                          </p:val>
                                        </p:tav>
                                        <p:tav tm="100000">
                                          <p:val>
                                            <p:strVal val="#ppt_y"/>
                                          </p:val>
                                        </p:tav>
                                      </p:tavLst>
                                    </p:anim>
                                    <p:anim calcmode="lin" valueType="num">
                                      <p:cBhvr>
                                        <p:cTn id="20" dur="500" fill="hold"/>
                                        <p:tgtEl>
                                          <p:spTgt spid="65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65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657"/>
                                        </p:tgtEl>
                                      </p:cBhvr>
                                    </p:animEffect>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656"/>
                                        </p:tgtEl>
                                        <p:attrNameLst>
                                          <p:attrName>style.visibility</p:attrName>
                                        </p:attrNameLst>
                                      </p:cBhvr>
                                      <p:to>
                                        <p:strVal val="visible"/>
                                      </p:to>
                                    </p:set>
                                    <p:anim calcmode="lin" valueType="num">
                                      <p:cBhvr>
                                        <p:cTn id="26" dur="500" fill="hold"/>
                                        <p:tgtEl>
                                          <p:spTgt spid="656"/>
                                        </p:tgtEl>
                                        <p:attrNameLst>
                                          <p:attrName>ppt_w</p:attrName>
                                        </p:attrNameLst>
                                      </p:cBhvr>
                                      <p:tavLst>
                                        <p:tav tm="0">
                                          <p:val>
                                            <p:fltVal val="0"/>
                                          </p:val>
                                        </p:tav>
                                        <p:tav tm="100000">
                                          <p:val>
                                            <p:strVal val="#ppt_w"/>
                                          </p:val>
                                        </p:tav>
                                      </p:tavLst>
                                    </p:anim>
                                    <p:anim calcmode="lin" valueType="num">
                                      <p:cBhvr>
                                        <p:cTn id="27" dur="500" fill="hold"/>
                                        <p:tgtEl>
                                          <p:spTgt spid="656"/>
                                        </p:tgtEl>
                                        <p:attrNameLst>
                                          <p:attrName>ppt_h</p:attrName>
                                        </p:attrNameLst>
                                      </p:cBhvr>
                                      <p:tavLst>
                                        <p:tav tm="0">
                                          <p:val>
                                            <p:fltVal val="0"/>
                                          </p:val>
                                        </p:tav>
                                        <p:tav tm="100000">
                                          <p:val>
                                            <p:strVal val="#ppt_h"/>
                                          </p:val>
                                        </p:tav>
                                      </p:tavLst>
                                    </p:anim>
                                    <p:animEffect transition="in" filter="fade">
                                      <p:cBhvr>
                                        <p:cTn id="28" dur="500"/>
                                        <p:tgtEl>
                                          <p:spTgt spid="656"/>
                                        </p:tgtEl>
                                      </p:cBhvr>
                                    </p:animEffec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044"/>
                                        </p:tgtEl>
                                        <p:attrNameLst>
                                          <p:attrName>style.visibility</p:attrName>
                                        </p:attrNameLst>
                                      </p:cBhvr>
                                      <p:to>
                                        <p:strVal val="visible"/>
                                      </p:to>
                                    </p:set>
                                    <p:animEffect transition="in" filter="wipe(down)">
                                      <p:cBhvr>
                                        <p:cTn id="32" dur="500"/>
                                        <p:tgtEl>
                                          <p:spTgt spid="1044"/>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664"/>
                                        </p:tgtEl>
                                        <p:attrNameLst>
                                          <p:attrName>style.visibility</p:attrName>
                                        </p:attrNameLst>
                                      </p:cBhvr>
                                      <p:to>
                                        <p:strVal val="visible"/>
                                      </p:to>
                                    </p:set>
                                    <p:animEffect transition="in" filter="fade">
                                      <p:cBhvr>
                                        <p:cTn id="36" dur="500"/>
                                        <p:tgtEl>
                                          <p:spTgt spid="664"/>
                                        </p:tgtEl>
                                      </p:cBhvr>
                                    </p:animEffect>
                                  </p:childTnLst>
                                </p:cTn>
                              </p:par>
                              <p:par>
                                <p:cTn id="37" presetID="42" presetClass="entr" presetSubtype="0" fill="hold" grpId="0" nodeType="withEffect">
                                  <p:stCondLst>
                                    <p:cond delay="0"/>
                                  </p:stCondLst>
                                  <p:childTnLst>
                                    <p:set>
                                      <p:cBhvr>
                                        <p:cTn id="38" dur="1" fill="hold">
                                          <p:stCondLst>
                                            <p:cond delay="0"/>
                                          </p:stCondLst>
                                        </p:cTn>
                                        <p:tgtEl>
                                          <p:spTgt spid="665"/>
                                        </p:tgtEl>
                                        <p:attrNameLst>
                                          <p:attrName>style.visibility</p:attrName>
                                        </p:attrNameLst>
                                      </p:cBhvr>
                                      <p:to>
                                        <p:strVal val="visible"/>
                                      </p:to>
                                    </p:set>
                                    <p:animEffect transition="in" filter="fade">
                                      <p:cBhvr>
                                        <p:cTn id="39" dur="1000"/>
                                        <p:tgtEl>
                                          <p:spTgt spid="665"/>
                                        </p:tgtEl>
                                      </p:cBhvr>
                                    </p:animEffect>
                                    <p:anim calcmode="lin" valueType="num">
                                      <p:cBhvr>
                                        <p:cTn id="40" dur="1000" fill="hold"/>
                                        <p:tgtEl>
                                          <p:spTgt spid="665"/>
                                        </p:tgtEl>
                                        <p:attrNameLst>
                                          <p:attrName>ppt_x</p:attrName>
                                        </p:attrNameLst>
                                      </p:cBhvr>
                                      <p:tavLst>
                                        <p:tav tm="0">
                                          <p:val>
                                            <p:strVal val="#ppt_x"/>
                                          </p:val>
                                        </p:tav>
                                        <p:tav tm="100000">
                                          <p:val>
                                            <p:strVal val="#ppt_x"/>
                                          </p:val>
                                        </p:tav>
                                      </p:tavLst>
                                    </p:anim>
                                    <p:anim calcmode="lin" valueType="num">
                                      <p:cBhvr>
                                        <p:cTn id="41" dur="1000" fill="hold"/>
                                        <p:tgtEl>
                                          <p:spTgt spid="665"/>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659"/>
                                        </p:tgtEl>
                                        <p:attrNameLst>
                                          <p:attrName>style.visibility</p:attrName>
                                        </p:attrNameLst>
                                      </p:cBhvr>
                                      <p:to>
                                        <p:strVal val="visible"/>
                                      </p:to>
                                    </p:set>
                                    <p:anim calcmode="lin" valueType="num">
                                      <p:cBhvr>
                                        <p:cTn id="45" dur="500" fill="hold"/>
                                        <p:tgtEl>
                                          <p:spTgt spid="659"/>
                                        </p:tgtEl>
                                        <p:attrNameLst>
                                          <p:attrName>ppt_w</p:attrName>
                                        </p:attrNameLst>
                                      </p:cBhvr>
                                      <p:tavLst>
                                        <p:tav tm="0">
                                          <p:val>
                                            <p:fltVal val="0"/>
                                          </p:val>
                                        </p:tav>
                                        <p:tav tm="100000">
                                          <p:val>
                                            <p:strVal val="#ppt_w"/>
                                          </p:val>
                                        </p:tav>
                                      </p:tavLst>
                                    </p:anim>
                                    <p:anim calcmode="lin" valueType="num">
                                      <p:cBhvr>
                                        <p:cTn id="46" dur="500" fill="hold"/>
                                        <p:tgtEl>
                                          <p:spTgt spid="659"/>
                                        </p:tgtEl>
                                        <p:attrNameLst>
                                          <p:attrName>ppt_h</p:attrName>
                                        </p:attrNameLst>
                                      </p:cBhvr>
                                      <p:tavLst>
                                        <p:tav tm="0">
                                          <p:val>
                                            <p:fltVal val="0"/>
                                          </p:val>
                                        </p:tav>
                                        <p:tav tm="100000">
                                          <p:val>
                                            <p:strVal val="#ppt_h"/>
                                          </p:val>
                                        </p:tav>
                                      </p:tavLst>
                                    </p:anim>
                                    <p:animEffect transition="in" filter="fade">
                                      <p:cBhvr>
                                        <p:cTn id="47" dur="500"/>
                                        <p:tgtEl>
                                          <p:spTgt spid="659"/>
                                        </p:tgtEl>
                                      </p:cBhvr>
                                    </p:animEffect>
                                  </p:childTnLst>
                                </p:cTn>
                              </p:par>
                            </p:childTnLst>
                          </p:cTn>
                        </p:par>
                        <p:par>
                          <p:cTn id="48" fill="hold">
                            <p:stCondLst>
                              <p:cond delay="4500"/>
                            </p:stCondLst>
                            <p:childTnLst>
                              <p:par>
                                <p:cTn id="49" presetID="22" presetClass="entr" presetSubtype="4" fill="hold" nodeType="afterEffect">
                                  <p:stCondLst>
                                    <p:cond delay="0"/>
                                  </p:stCondLst>
                                  <p:childTnLst>
                                    <p:set>
                                      <p:cBhvr>
                                        <p:cTn id="50" dur="1" fill="hold">
                                          <p:stCondLst>
                                            <p:cond delay="0"/>
                                          </p:stCondLst>
                                        </p:cTn>
                                        <p:tgtEl>
                                          <p:spTgt spid="1105"/>
                                        </p:tgtEl>
                                        <p:attrNameLst>
                                          <p:attrName>style.visibility</p:attrName>
                                        </p:attrNameLst>
                                      </p:cBhvr>
                                      <p:to>
                                        <p:strVal val="visible"/>
                                      </p:to>
                                    </p:set>
                                    <p:animEffect transition="in" filter="wipe(down)">
                                      <p:cBhvr>
                                        <p:cTn id="51" dur="500"/>
                                        <p:tgtEl>
                                          <p:spTgt spid="1105"/>
                                        </p:tgtEl>
                                      </p:cBhvr>
                                    </p:animEffect>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666"/>
                                        </p:tgtEl>
                                        <p:attrNameLst>
                                          <p:attrName>style.visibility</p:attrName>
                                        </p:attrNameLst>
                                      </p:cBhvr>
                                      <p:to>
                                        <p:strVal val="visible"/>
                                      </p:to>
                                    </p:set>
                                    <p:animEffect transition="in" filter="fade">
                                      <p:cBhvr>
                                        <p:cTn id="55" dur="500"/>
                                        <p:tgtEl>
                                          <p:spTgt spid="666"/>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667"/>
                                        </p:tgtEl>
                                        <p:attrNameLst>
                                          <p:attrName>style.visibility</p:attrName>
                                        </p:attrNameLst>
                                      </p:cBhvr>
                                      <p:to>
                                        <p:strVal val="visible"/>
                                      </p:to>
                                    </p:set>
                                    <p:animEffect transition="in" filter="fade">
                                      <p:cBhvr>
                                        <p:cTn id="58" dur="1000"/>
                                        <p:tgtEl>
                                          <p:spTgt spid="667"/>
                                        </p:tgtEl>
                                      </p:cBhvr>
                                    </p:animEffect>
                                    <p:anim calcmode="lin" valueType="num">
                                      <p:cBhvr>
                                        <p:cTn id="59" dur="1000" fill="hold"/>
                                        <p:tgtEl>
                                          <p:spTgt spid="667"/>
                                        </p:tgtEl>
                                        <p:attrNameLst>
                                          <p:attrName>ppt_x</p:attrName>
                                        </p:attrNameLst>
                                      </p:cBhvr>
                                      <p:tavLst>
                                        <p:tav tm="0">
                                          <p:val>
                                            <p:strVal val="#ppt_x"/>
                                          </p:val>
                                        </p:tav>
                                        <p:tav tm="100000">
                                          <p:val>
                                            <p:strVal val="#ppt_x"/>
                                          </p:val>
                                        </p:tav>
                                      </p:tavLst>
                                    </p:anim>
                                    <p:anim calcmode="lin" valueType="num">
                                      <p:cBhvr>
                                        <p:cTn id="60" dur="1000" fill="hold"/>
                                        <p:tgtEl>
                                          <p:spTgt spid="667"/>
                                        </p:tgtEl>
                                        <p:attrNameLst>
                                          <p:attrName>ppt_y</p:attrName>
                                        </p:attrNameLst>
                                      </p:cBhvr>
                                      <p:tavLst>
                                        <p:tav tm="0">
                                          <p:val>
                                            <p:strVal val="#ppt_y+.1"/>
                                          </p:val>
                                        </p:tav>
                                        <p:tav tm="100000">
                                          <p:val>
                                            <p:strVal val="#ppt_y"/>
                                          </p:val>
                                        </p:tav>
                                      </p:tavLst>
                                    </p:anim>
                                  </p:childTnLst>
                                </p:cTn>
                              </p:par>
                            </p:childTnLst>
                          </p:cTn>
                        </p:par>
                        <p:par>
                          <p:cTn id="61" fill="hold">
                            <p:stCondLst>
                              <p:cond delay="6000"/>
                            </p:stCondLst>
                            <p:childTnLst>
                              <p:par>
                                <p:cTn id="62" presetID="53" presetClass="entr" presetSubtype="16" fill="hold" grpId="0" nodeType="afterEffect">
                                  <p:stCondLst>
                                    <p:cond delay="0"/>
                                  </p:stCondLst>
                                  <p:childTnLst>
                                    <p:set>
                                      <p:cBhvr>
                                        <p:cTn id="63" dur="1" fill="hold">
                                          <p:stCondLst>
                                            <p:cond delay="0"/>
                                          </p:stCondLst>
                                        </p:cTn>
                                        <p:tgtEl>
                                          <p:spTgt spid="660"/>
                                        </p:tgtEl>
                                        <p:attrNameLst>
                                          <p:attrName>style.visibility</p:attrName>
                                        </p:attrNameLst>
                                      </p:cBhvr>
                                      <p:to>
                                        <p:strVal val="visible"/>
                                      </p:to>
                                    </p:set>
                                    <p:anim calcmode="lin" valueType="num">
                                      <p:cBhvr>
                                        <p:cTn id="64" dur="500" fill="hold"/>
                                        <p:tgtEl>
                                          <p:spTgt spid="660"/>
                                        </p:tgtEl>
                                        <p:attrNameLst>
                                          <p:attrName>ppt_w</p:attrName>
                                        </p:attrNameLst>
                                      </p:cBhvr>
                                      <p:tavLst>
                                        <p:tav tm="0">
                                          <p:val>
                                            <p:fltVal val="0"/>
                                          </p:val>
                                        </p:tav>
                                        <p:tav tm="100000">
                                          <p:val>
                                            <p:strVal val="#ppt_w"/>
                                          </p:val>
                                        </p:tav>
                                      </p:tavLst>
                                    </p:anim>
                                    <p:anim calcmode="lin" valueType="num">
                                      <p:cBhvr>
                                        <p:cTn id="65" dur="500" fill="hold"/>
                                        <p:tgtEl>
                                          <p:spTgt spid="660"/>
                                        </p:tgtEl>
                                        <p:attrNameLst>
                                          <p:attrName>ppt_h</p:attrName>
                                        </p:attrNameLst>
                                      </p:cBhvr>
                                      <p:tavLst>
                                        <p:tav tm="0">
                                          <p:val>
                                            <p:fltVal val="0"/>
                                          </p:val>
                                        </p:tav>
                                        <p:tav tm="100000">
                                          <p:val>
                                            <p:strVal val="#ppt_h"/>
                                          </p:val>
                                        </p:tav>
                                      </p:tavLst>
                                    </p:anim>
                                    <p:animEffect transition="in" filter="fade">
                                      <p:cBhvr>
                                        <p:cTn id="66" dur="500"/>
                                        <p:tgtEl>
                                          <p:spTgt spid="660"/>
                                        </p:tgtEl>
                                      </p:cBhvr>
                                    </p:animEffect>
                                  </p:childTnLst>
                                </p:cTn>
                              </p:par>
                            </p:childTnLst>
                          </p:cTn>
                        </p:par>
                        <p:par>
                          <p:cTn id="67" fill="hold">
                            <p:stCondLst>
                              <p:cond delay="6500"/>
                            </p:stCondLst>
                            <p:childTnLst>
                              <p:par>
                                <p:cTn id="68" presetID="22" presetClass="entr" presetSubtype="4" fill="hold" nodeType="afterEffect">
                                  <p:stCondLst>
                                    <p:cond delay="0"/>
                                  </p:stCondLst>
                                  <p:childTnLst>
                                    <p:set>
                                      <p:cBhvr>
                                        <p:cTn id="69" dur="1" fill="hold">
                                          <p:stCondLst>
                                            <p:cond delay="0"/>
                                          </p:stCondLst>
                                        </p:cTn>
                                        <p:tgtEl>
                                          <p:spTgt spid="729"/>
                                        </p:tgtEl>
                                        <p:attrNameLst>
                                          <p:attrName>style.visibility</p:attrName>
                                        </p:attrNameLst>
                                      </p:cBhvr>
                                      <p:to>
                                        <p:strVal val="visible"/>
                                      </p:to>
                                    </p:set>
                                    <p:animEffect transition="in" filter="wipe(down)">
                                      <p:cBhvr>
                                        <p:cTn id="70" dur="500"/>
                                        <p:tgtEl>
                                          <p:spTgt spid="729"/>
                                        </p:tgtEl>
                                      </p:cBhvr>
                                    </p:animEffect>
                                  </p:childTnLst>
                                </p:cTn>
                              </p:par>
                            </p:childTnLst>
                          </p:cTn>
                        </p:par>
                        <p:par>
                          <p:cTn id="71" fill="hold">
                            <p:stCondLst>
                              <p:cond delay="7000"/>
                            </p:stCondLst>
                            <p:childTnLst>
                              <p:par>
                                <p:cTn id="72" presetID="10" presetClass="entr" presetSubtype="0" fill="hold" grpId="0" nodeType="afterEffect">
                                  <p:stCondLst>
                                    <p:cond delay="0"/>
                                  </p:stCondLst>
                                  <p:childTnLst>
                                    <p:set>
                                      <p:cBhvr>
                                        <p:cTn id="73" dur="1" fill="hold">
                                          <p:stCondLst>
                                            <p:cond delay="0"/>
                                          </p:stCondLst>
                                        </p:cTn>
                                        <p:tgtEl>
                                          <p:spTgt spid="668"/>
                                        </p:tgtEl>
                                        <p:attrNameLst>
                                          <p:attrName>style.visibility</p:attrName>
                                        </p:attrNameLst>
                                      </p:cBhvr>
                                      <p:to>
                                        <p:strVal val="visible"/>
                                      </p:to>
                                    </p:set>
                                    <p:animEffect transition="in" filter="fade">
                                      <p:cBhvr>
                                        <p:cTn id="74" dur="500"/>
                                        <p:tgtEl>
                                          <p:spTgt spid="668"/>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669"/>
                                        </p:tgtEl>
                                        <p:attrNameLst>
                                          <p:attrName>style.visibility</p:attrName>
                                        </p:attrNameLst>
                                      </p:cBhvr>
                                      <p:to>
                                        <p:strVal val="visible"/>
                                      </p:to>
                                    </p:set>
                                    <p:animEffect transition="in" filter="fade">
                                      <p:cBhvr>
                                        <p:cTn id="77" dur="1000"/>
                                        <p:tgtEl>
                                          <p:spTgt spid="669"/>
                                        </p:tgtEl>
                                      </p:cBhvr>
                                    </p:animEffect>
                                    <p:anim calcmode="lin" valueType="num">
                                      <p:cBhvr>
                                        <p:cTn id="78" dur="1000" fill="hold"/>
                                        <p:tgtEl>
                                          <p:spTgt spid="669"/>
                                        </p:tgtEl>
                                        <p:attrNameLst>
                                          <p:attrName>ppt_x</p:attrName>
                                        </p:attrNameLst>
                                      </p:cBhvr>
                                      <p:tavLst>
                                        <p:tav tm="0">
                                          <p:val>
                                            <p:strVal val="#ppt_x"/>
                                          </p:val>
                                        </p:tav>
                                        <p:tav tm="100000">
                                          <p:val>
                                            <p:strVal val="#ppt_x"/>
                                          </p:val>
                                        </p:tav>
                                      </p:tavLst>
                                    </p:anim>
                                    <p:anim calcmode="lin" valueType="num">
                                      <p:cBhvr>
                                        <p:cTn id="79" dur="1000" fill="hold"/>
                                        <p:tgtEl>
                                          <p:spTgt spid="669"/>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661"/>
                                        </p:tgtEl>
                                        <p:attrNameLst>
                                          <p:attrName>style.visibility</p:attrName>
                                        </p:attrNameLst>
                                      </p:cBhvr>
                                      <p:to>
                                        <p:strVal val="visible"/>
                                      </p:to>
                                    </p:set>
                                    <p:anim calcmode="lin" valueType="num">
                                      <p:cBhvr>
                                        <p:cTn id="83" dur="500" fill="hold"/>
                                        <p:tgtEl>
                                          <p:spTgt spid="661"/>
                                        </p:tgtEl>
                                        <p:attrNameLst>
                                          <p:attrName>ppt_w</p:attrName>
                                        </p:attrNameLst>
                                      </p:cBhvr>
                                      <p:tavLst>
                                        <p:tav tm="0">
                                          <p:val>
                                            <p:fltVal val="0"/>
                                          </p:val>
                                        </p:tav>
                                        <p:tav tm="100000">
                                          <p:val>
                                            <p:strVal val="#ppt_w"/>
                                          </p:val>
                                        </p:tav>
                                      </p:tavLst>
                                    </p:anim>
                                    <p:anim calcmode="lin" valueType="num">
                                      <p:cBhvr>
                                        <p:cTn id="84" dur="500" fill="hold"/>
                                        <p:tgtEl>
                                          <p:spTgt spid="661"/>
                                        </p:tgtEl>
                                        <p:attrNameLst>
                                          <p:attrName>ppt_h</p:attrName>
                                        </p:attrNameLst>
                                      </p:cBhvr>
                                      <p:tavLst>
                                        <p:tav tm="0">
                                          <p:val>
                                            <p:fltVal val="0"/>
                                          </p:val>
                                        </p:tav>
                                        <p:tav tm="100000">
                                          <p:val>
                                            <p:strVal val="#ppt_h"/>
                                          </p:val>
                                        </p:tav>
                                      </p:tavLst>
                                    </p:anim>
                                    <p:animEffect transition="in" filter="fade">
                                      <p:cBhvr>
                                        <p:cTn id="85" dur="500"/>
                                        <p:tgtEl>
                                          <p:spTgt spid="661"/>
                                        </p:tgtEl>
                                      </p:cBhvr>
                                    </p:animEffect>
                                  </p:childTnLst>
                                </p:cTn>
                              </p:par>
                            </p:childTnLst>
                          </p:cTn>
                        </p:par>
                        <p:par>
                          <p:cTn id="86" fill="hold">
                            <p:stCondLst>
                              <p:cond delay="8500"/>
                            </p:stCondLst>
                            <p:childTnLst>
                              <p:par>
                                <p:cTn id="87" presetID="22" presetClass="entr" presetSubtype="4" fill="hold" nodeType="afterEffect">
                                  <p:stCondLst>
                                    <p:cond delay="0"/>
                                  </p:stCondLst>
                                  <p:childTnLst>
                                    <p:set>
                                      <p:cBhvr>
                                        <p:cTn id="88" dur="1" fill="hold">
                                          <p:stCondLst>
                                            <p:cond delay="0"/>
                                          </p:stCondLst>
                                        </p:cTn>
                                        <p:tgtEl>
                                          <p:spTgt spid="1150"/>
                                        </p:tgtEl>
                                        <p:attrNameLst>
                                          <p:attrName>style.visibility</p:attrName>
                                        </p:attrNameLst>
                                      </p:cBhvr>
                                      <p:to>
                                        <p:strVal val="visible"/>
                                      </p:to>
                                    </p:set>
                                    <p:animEffect transition="in" filter="wipe(down)">
                                      <p:cBhvr>
                                        <p:cTn id="89" dur="500"/>
                                        <p:tgtEl>
                                          <p:spTgt spid="115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670"/>
                                        </p:tgtEl>
                                        <p:attrNameLst>
                                          <p:attrName>style.visibility</p:attrName>
                                        </p:attrNameLst>
                                      </p:cBhvr>
                                      <p:to>
                                        <p:strVal val="visible"/>
                                      </p:to>
                                    </p:set>
                                    <p:animEffect transition="in" filter="fade">
                                      <p:cBhvr>
                                        <p:cTn id="93" dur="500"/>
                                        <p:tgtEl>
                                          <p:spTgt spid="670"/>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671"/>
                                        </p:tgtEl>
                                        <p:attrNameLst>
                                          <p:attrName>style.visibility</p:attrName>
                                        </p:attrNameLst>
                                      </p:cBhvr>
                                      <p:to>
                                        <p:strVal val="visible"/>
                                      </p:to>
                                    </p:set>
                                    <p:animEffect transition="in" filter="fade">
                                      <p:cBhvr>
                                        <p:cTn id="96" dur="1000"/>
                                        <p:tgtEl>
                                          <p:spTgt spid="671"/>
                                        </p:tgtEl>
                                      </p:cBhvr>
                                    </p:animEffect>
                                    <p:anim calcmode="lin" valueType="num">
                                      <p:cBhvr>
                                        <p:cTn id="97" dur="1000" fill="hold"/>
                                        <p:tgtEl>
                                          <p:spTgt spid="671"/>
                                        </p:tgtEl>
                                        <p:attrNameLst>
                                          <p:attrName>ppt_x</p:attrName>
                                        </p:attrNameLst>
                                      </p:cBhvr>
                                      <p:tavLst>
                                        <p:tav tm="0">
                                          <p:val>
                                            <p:strVal val="#ppt_x"/>
                                          </p:val>
                                        </p:tav>
                                        <p:tav tm="100000">
                                          <p:val>
                                            <p:strVal val="#ppt_x"/>
                                          </p:val>
                                        </p:tav>
                                      </p:tavLst>
                                    </p:anim>
                                    <p:anim calcmode="lin" valueType="num">
                                      <p:cBhvr>
                                        <p:cTn id="98" dur="1000" fill="hold"/>
                                        <p:tgtEl>
                                          <p:spTgt spid="671"/>
                                        </p:tgtEl>
                                        <p:attrNameLst>
                                          <p:attrName>ppt_y</p:attrName>
                                        </p:attrNameLst>
                                      </p:cBhvr>
                                      <p:tavLst>
                                        <p:tav tm="0">
                                          <p:val>
                                            <p:strVal val="#ppt_y+.1"/>
                                          </p:val>
                                        </p:tav>
                                        <p:tav tm="100000">
                                          <p:val>
                                            <p:strVal val="#ppt_y"/>
                                          </p:val>
                                        </p:tav>
                                      </p:tavLst>
                                    </p:anim>
                                  </p:childTnLst>
                                </p:cTn>
                              </p:par>
                            </p:childTnLst>
                          </p:cTn>
                        </p:par>
                        <p:par>
                          <p:cTn id="99" fill="hold">
                            <p:stCondLst>
                              <p:cond delay="10000"/>
                            </p:stCondLst>
                            <p:childTnLst>
                              <p:par>
                                <p:cTn id="100" presetID="53" presetClass="entr" presetSubtype="16" fill="hold" grpId="0" nodeType="afterEffect">
                                  <p:stCondLst>
                                    <p:cond delay="0"/>
                                  </p:stCondLst>
                                  <p:childTnLst>
                                    <p:set>
                                      <p:cBhvr>
                                        <p:cTn id="101" dur="1" fill="hold">
                                          <p:stCondLst>
                                            <p:cond delay="0"/>
                                          </p:stCondLst>
                                        </p:cTn>
                                        <p:tgtEl>
                                          <p:spTgt spid="662"/>
                                        </p:tgtEl>
                                        <p:attrNameLst>
                                          <p:attrName>style.visibility</p:attrName>
                                        </p:attrNameLst>
                                      </p:cBhvr>
                                      <p:to>
                                        <p:strVal val="visible"/>
                                      </p:to>
                                    </p:set>
                                    <p:anim calcmode="lin" valueType="num">
                                      <p:cBhvr>
                                        <p:cTn id="102" dur="500" fill="hold"/>
                                        <p:tgtEl>
                                          <p:spTgt spid="662"/>
                                        </p:tgtEl>
                                        <p:attrNameLst>
                                          <p:attrName>ppt_w</p:attrName>
                                        </p:attrNameLst>
                                      </p:cBhvr>
                                      <p:tavLst>
                                        <p:tav tm="0">
                                          <p:val>
                                            <p:fltVal val="0"/>
                                          </p:val>
                                        </p:tav>
                                        <p:tav tm="100000">
                                          <p:val>
                                            <p:strVal val="#ppt_w"/>
                                          </p:val>
                                        </p:tav>
                                      </p:tavLst>
                                    </p:anim>
                                    <p:anim calcmode="lin" valueType="num">
                                      <p:cBhvr>
                                        <p:cTn id="103" dur="500" fill="hold"/>
                                        <p:tgtEl>
                                          <p:spTgt spid="662"/>
                                        </p:tgtEl>
                                        <p:attrNameLst>
                                          <p:attrName>ppt_h</p:attrName>
                                        </p:attrNameLst>
                                      </p:cBhvr>
                                      <p:tavLst>
                                        <p:tav tm="0">
                                          <p:val>
                                            <p:fltVal val="0"/>
                                          </p:val>
                                        </p:tav>
                                        <p:tav tm="100000">
                                          <p:val>
                                            <p:strVal val="#ppt_h"/>
                                          </p:val>
                                        </p:tav>
                                      </p:tavLst>
                                    </p:anim>
                                    <p:animEffect transition="in" filter="fade">
                                      <p:cBhvr>
                                        <p:cTn id="104" dur="500"/>
                                        <p:tgtEl>
                                          <p:spTgt spid="662"/>
                                        </p:tgtEl>
                                      </p:cBhvr>
                                    </p:animEffect>
                                  </p:childTnLst>
                                </p:cTn>
                              </p:par>
                            </p:childTnLst>
                          </p:cTn>
                        </p:par>
                        <p:par>
                          <p:cTn id="105" fill="hold">
                            <p:stCondLst>
                              <p:cond delay="10500"/>
                            </p:stCondLst>
                            <p:childTnLst>
                              <p:par>
                                <p:cTn id="106" presetID="22" presetClass="entr" presetSubtype="4" fill="hold" nodeType="afterEffect">
                                  <p:stCondLst>
                                    <p:cond delay="0"/>
                                  </p:stCondLst>
                                  <p:childTnLst>
                                    <p:set>
                                      <p:cBhvr>
                                        <p:cTn id="107" dur="1" fill="hold">
                                          <p:stCondLst>
                                            <p:cond delay="0"/>
                                          </p:stCondLst>
                                        </p:cTn>
                                        <p:tgtEl>
                                          <p:spTgt spid="676"/>
                                        </p:tgtEl>
                                        <p:attrNameLst>
                                          <p:attrName>style.visibility</p:attrName>
                                        </p:attrNameLst>
                                      </p:cBhvr>
                                      <p:to>
                                        <p:strVal val="visible"/>
                                      </p:to>
                                    </p:set>
                                    <p:animEffect transition="in" filter="wipe(down)">
                                      <p:cBhvr>
                                        <p:cTn id="108" dur="500"/>
                                        <p:tgtEl>
                                          <p:spTgt spid="676"/>
                                        </p:tgtEl>
                                      </p:cBhvr>
                                    </p:animEffect>
                                  </p:childTnLst>
                                </p:cTn>
                              </p:par>
                            </p:childTnLst>
                          </p:cTn>
                        </p:par>
                        <p:par>
                          <p:cTn id="109" fill="hold">
                            <p:stCondLst>
                              <p:cond delay="11000"/>
                            </p:stCondLst>
                            <p:childTnLst>
                              <p:par>
                                <p:cTn id="110" presetID="10" presetClass="entr" presetSubtype="0" fill="hold" grpId="0" nodeType="afterEffect">
                                  <p:stCondLst>
                                    <p:cond delay="0"/>
                                  </p:stCondLst>
                                  <p:childTnLst>
                                    <p:set>
                                      <p:cBhvr>
                                        <p:cTn id="111" dur="1" fill="hold">
                                          <p:stCondLst>
                                            <p:cond delay="0"/>
                                          </p:stCondLst>
                                        </p:cTn>
                                        <p:tgtEl>
                                          <p:spTgt spid="672"/>
                                        </p:tgtEl>
                                        <p:attrNameLst>
                                          <p:attrName>style.visibility</p:attrName>
                                        </p:attrNameLst>
                                      </p:cBhvr>
                                      <p:to>
                                        <p:strVal val="visible"/>
                                      </p:to>
                                    </p:set>
                                    <p:animEffect transition="in" filter="fade">
                                      <p:cBhvr>
                                        <p:cTn id="112" dur="500"/>
                                        <p:tgtEl>
                                          <p:spTgt spid="672"/>
                                        </p:tgtEl>
                                      </p:cBhvr>
                                    </p:animEffect>
                                  </p:childTnLst>
                                </p:cTn>
                              </p:par>
                              <p:par>
                                <p:cTn id="113" presetID="42" presetClass="entr" presetSubtype="0" fill="hold" grpId="0" nodeType="withEffect">
                                  <p:stCondLst>
                                    <p:cond delay="0"/>
                                  </p:stCondLst>
                                  <p:childTnLst>
                                    <p:set>
                                      <p:cBhvr>
                                        <p:cTn id="114" dur="1" fill="hold">
                                          <p:stCondLst>
                                            <p:cond delay="0"/>
                                          </p:stCondLst>
                                        </p:cTn>
                                        <p:tgtEl>
                                          <p:spTgt spid="673"/>
                                        </p:tgtEl>
                                        <p:attrNameLst>
                                          <p:attrName>style.visibility</p:attrName>
                                        </p:attrNameLst>
                                      </p:cBhvr>
                                      <p:to>
                                        <p:strVal val="visible"/>
                                      </p:to>
                                    </p:set>
                                    <p:animEffect transition="in" filter="fade">
                                      <p:cBhvr>
                                        <p:cTn id="115" dur="1000"/>
                                        <p:tgtEl>
                                          <p:spTgt spid="673"/>
                                        </p:tgtEl>
                                      </p:cBhvr>
                                    </p:animEffect>
                                    <p:anim calcmode="lin" valueType="num">
                                      <p:cBhvr>
                                        <p:cTn id="116" dur="1000" fill="hold"/>
                                        <p:tgtEl>
                                          <p:spTgt spid="673"/>
                                        </p:tgtEl>
                                        <p:attrNameLst>
                                          <p:attrName>ppt_x</p:attrName>
                                        </p:attrNameLst>
                                      </p:cBhvr>
                                      <p:tavLst>
                                        <p:tav tm="0">
                                          <p:val>
                                            <p:strVal val="#ppt_x"/>
                                          </p:val>
                                        </p:tav>
                                        <p:tav tm="100000">
                                          <p:val>
                                            <p:strVal val="#ppt_x"/>
                                          </p:val>
                                        </p:tav>
                                      </p:tavLst>
                                    </p:anim>
                                    <p:anim calcmode="lin" valueType="num">
                                      <p:cBhvr>
                                        <p:cTn id="117" dur="1000" fill="hold"/>
                                        <p:tgtEl>
                                          <p:spTgt spid="673"/>
                                        </p:tgtEl>
                                        <p:attrNameLst>
                                          <p:attrName>ppt_y</p:attrName>
                                        </p:attrNameLst>
                                      </p:cBhvr>
                                      <p:tavLst>
                                        <p:tav tm="0">
                                          <p:val>
                                            <p:strVal val="#ppt_y+.1"/>
                                          </p:val>
                                        </p:tav>
                                        <p:tav tm="100000">
                                          <p:val>
                                            <p:strVal val="#ppt_y"/>
                                          </p:val>
                                        </p:tav>
                                      </p:tavLst>
                                    </p:anim>
                                  </p:childTnLst>
                                </p:cTn>
                              </p:par>
                            </p:childTnLst>
                          </p:cTn>
                        </p:par>
                        <p:par>
                          <p:cTn id="118" fill="hold">
                            <p:stCondLst>
                              <p:cond delay="12000"/>
                            </p:stCondLst>
                            <p:childTnLst>
                              <p:par>
                                <p:cTn id="119" presetID="53" presetClass="entr" presetSubtype="16" fill="hold" grpId="0" nodeType="afterEffect">
                                  <p:stCondLst>
                                    <p:cond delay="0"/>
                                  </p:stCondLst>
                                  <p:childTnLst>
                                    <p:set>
                                      <p:cBhvr>
                                        <p:cTn id="120" dur="1" fill="hold">
                                          <p:stCondLst>
                                            <p:cond delay="0"/>
                                          </p:stCondLst>
                                        </p:cTn>
                                        <p:tgtEl>
                                          <p:spTgt spid="663"/>
                                        </p:tgtEl>
                                        <p:attrNameLst>
                                          <p:attrName>style.visibility</p:attrName>
                                        </p:attrNameLst>
                                      </p:cBhvr>
                                      <p:to>
                                        <p:strVal val="visible"/>
                                      </p:to>
                                    </p:set>
                                    <p:anim calcmode="lin" valueType="num">
                                      <p:cBhvr>
                                        <p:cTn id="121" dur="500" fill="hold"/>
                                        <p:tgtEl>
                                          <p:spTgt spid="663"/>
                                        </p:tgtEl>
                                        <p:attrNameLst>
                                          <p:attrName>ppt_w</p:attrName>
                                        </p:attrNameLst>
                                      </p:cBhvr>
                                      <p:tavLst>
                                        <p:tav tm="0">
                                          <p:val>
                                            <p:fltVal val="0"/>
                                          </p:val>
                                        </p:tav>
                                        <p:tav tm="100000">
                                          <p:val>
                                            <p:strVal val="#ppt_w"/>
                                          </p:val>
                                        </p:tav>
                                      </p:tavLst>
                                    </p:anim>
                                    <p:anim calcmode="lin" valueType="num">
                                      <p:cBhvr>
                                        <p:cTn id="122" dur="500" fill="hold"/>
                                        <p:tgtEl>
                                          <p:spTgt spid="663"/>
                                        </p:tgtEl>
                                        <p:attrNameLst>
                                          <p:attrName>ppt_h</p:attrName>
                                        </p:attrNameLst>
                                      </p:cBhvr>
                                      <p:tavLst>
                                        <p:tav tm="0">
                                          <p:val>
                                            <p:fltVal val="0"/>
                                          </p:val>
                                        </p:tav>
                                        <p:tav tm="100000">
                                          <p:val>
                                            <p:strVal val="#ppt_h"/>
                                          </p:val>
                                        </p:tav>
                                      </p:tavLst>
                                    </p:anim>
                                    <p:animEffect transition="in" filter="fade">
                                      <p:cBhvr>
                                        <p:cTn id="123" dur="500"/>
                                        <p:tgtEl>
                                          <p:spTgt spid="663"/>
                                        </p:tgtEl>
                                      </p:cBhvr>
                                    </p:animEffect>
                                  </p:childTnLst>
                                </p:cTn>
                              </p:par>
                            </p:childTnLst>
                          </p:cTn>
                        </p:par>
                        <p:par>
                          <p:cTn id="124" fill="hold">
                            <p:stCondLst>
                              <p:cond delay="12500"/>
                            </p:stCondLst>
                            <p:childTnLst>
                              <p:par>
                                <p:cTn id="125" presetID="22" presetClass="entr" presetSubtype="4" fill="hold" nodeType="afterEffect">
                                  <p:stCondLst>
                                    <p:cond delay="0"/>
                                  </p:stCondLst>
                                  <p:childTnLst>
                                    <p:set>
                                      <p:cBhvr>
                                        <p:cTn id="126" dur="1" fill="hold">
                                          <p:stCondLst>
                                            <p:cond delay="0"/>
                                          </p:stCondLst>
                                        </p:cTn>
                                        <p:tgtEl>
                                          <p:spTgt spid="1193"/>
                                        </p:tgtEl>
                                        <p:attrNameLst>
                                          <p:attrName>style.visibility</p:attrName>
                                        </p:attrNameLst>
                                      </p:cBhvr>
                                      <p:to>
                                        <p:strVal val="visible"/>
                                      </p:to>
                                    </p:set>
                                    <p:animEffect transition="in" filter="wipe(down)">
                                      <p:cBhvr>
                                        <p:cTn id="127" dur="500"/>
                                        <p:tgtEl>
                                          <p:spTgt spid="1193"/>
                                        </p:tgtEl>
                                      </p:cBhvr>
                                    </p:animEffect>
                                  </p:childTnLst>
                                </p:cTn>
                              </p:par>
                            </p:childTnLst>
                          </p:cTn>
                        </p:par>
                        <p:par>
                          <p:cTn id="128" fill="hold">
                            <p:stCondLst>
                              <p:cond delay="13000"/>
                            </p:stCondLst>
                            <p:childTnLst>
                              <p:par>
                                <p:cTn id="129" presetID="10" presetClass="entr" presetSubtype="0" fill="hold" grpId="0" nodeType="afterEffect">
                                  <p:stCondLst>
                                    <p:cond delay="0"/>
                                  </p:stCondLst>
                                  <p:childTnLst>
                                    <p:set>
                                      <p:cBhvr>
                                        <p:cTn id="130" dur="1" fill="hold">
                                          <p:stCondLst>
                                            <p:cond delay="0"/>
                                          </p:stCondLst>
                                        </p:cTn>
                                        <p:tgtEl>
                                          <p:spTgt spid="674"/>
                                        </p:tgtEl>
                                        <p:attrNameLst>
                                          <p:attrName>style.visibility</p:attrName>
                                        </p:attrNameLst>
                                      </p:cBhvr>
                                      <p:to>
                                        <p:strVal val="visible"/>
                                      </p:to>
                                    </p:set>
                                    <p:animEffect transition="in" filter="fade">
                                      <p:cBhvr>
                                        <p:cTn id="131" dur="500"/>
                                        <p:tgtEl>
                                          <p:spTgt spid="674"/>
                                        </p:tgtEl>
                                      </p:cBhvr>
                                    </p:animEffect>
                                  </p:childTnLst>
                                </p:cTn>
                              </p:par>
                              <p:par>
                                <p:cTn id="132" presetID="42" presetClass="entr" presetSubtype="0" fill="hold" grpId="0" nodeType="withEffect">
                                  <p:stCondLst>
                                    <p:cond delay="0"/>
                                  </p:stCondLst>
                                  <p:childTnLst>
                                    <p:set>
                                      <p:cBhvr>
                                        <p:cTn id="133" dur="1" fill="hold">
                                          <p:stCondLst>
                                            <p:cond delay="0"/>
                                          </p:stCondLst>
                                        </p:cTn>
                                        <p:tgtEl>
                                          <p:spTgt spid="675"/>
                                        </p:tgtEl>
                                        <p:attrNameLst>
                                          <p:attrName>style.visibility</p:attrName>
                                        </p:attrNameLst>
                                      </p:cBhvr>
                                      <p:to>
                                        <p:strVal val="visible"/>
                                      </p:to>
                                    </p:set>
                                    <p:animEffect transition="in" filter="fade">
                                      <p:cBhvr>
                                        <p:cTn id="134" dur="1000"/>
                                        <p:tgtEl>
                                          <p:spTgt spid="675"/>
                                        </p:tgtEl>
                                      </p:cBhvr>
                                    </p:animEffect>
                                    <p:anim calcmode="lin" valueType="num">
                                      <p:cBhvr>
                                        <p:cTn id="135" dur="1000" fill="hold"/>
                                        <p:tgtEl>
                                          <p:spTgt spid="675"/>
                                        </p:tgtEl>
                                        <p:attrNameLst>
                                          <p:attrName>ppt_x</p:attrName>
                                        </p:attrNameLst>
                                      </p:cBhvr>
                                      <p:tavLst>
                                        <p:tav tm="0">
                                          <p:val>
                                            <p:strVal val="#ppt_x"/>
                                          </p:val>
                                        </p:tav>
                                        <p:tav tm="100000">
                                          <p:val>
                                            <p:strVal val="#ppt_x"/>
                                          </p:val>
                                        </p:tav>
                                      </p:tavLst>
                                    </p:anim>
                                    <p:anim calcmode="lin" valueType="num">
                                      <p:cBhvr>
                                        <p:cTn id="136" dur="1000" fill="hold"/>
                                        <p:tgtEl>
                                          <p:spTgt spid="67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6" grpId="0" animBg="1"/>
      <p:bldP spid="659" grpId="0" animBg="1"/>
      <p:bldP spid="660" grpId="0" animBg="1"/>
      <p:bldP spid="661" grpId="0" animBg="1"/>
      <p:bldP spid="662" grpId="0" animBg="1"/>
      <p:bldP spid="663" grpId="0" animBg="1"/>
      <p:bldP spid="664" grpId="0"/>
      <p:bldP spid="665" grpId="0"/>
      <p:bldP spid="666" grpId="0"/>
      <p:bldP spid="667" grpId="0"/>
      <p:bldP spid="668" grpId="0"/>
      <p:bldP spid="669" grpId="0"/>
      <p:bldP spid="670" grpId="0"/>
      <p:bldP spid="671" grpId="0"/>
      <p:bldP spid="672" grpId="0"/>
      <p:bldP spid="673" grpId="0"/>
      <p:bldP spid="674" grpId="0"/>
      <p:bldP spid="675" grpId="0"/>
      <p:bldP spid="658" grpId="0" animBg="1"/>
      <p:bldP spid="1308" grpId="0" animBg="1"/>
      <p:bldP spid="65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Isosceles Triangle 6"/>
          <p:cNvSpPr/>
          <p:nvPr/>
        </p:nvSpPr>
        <p:spPr>
          <a:xfrm>
            <a:off x="3625049" y="3970640"/>
            <a:ext cx="1420972" cy="1224976"/>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Isosceles Triangle 7"/>
          <p:cNvSpPr/>
          <p:nvPr/>
        </p:nvSpPr>
        <p:spPr>
          <a:xfrm>
            <a:off x="1932170" y="3970640"/>
            <a:ext cx="1420972" cy="1224976"/>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Isosceles Triangle 8"/>
          <p:cNvSpPr/>
          <p:nvPr/>
        </p:nvSpPr>
        <p:spPr>
          <a:xfrm>
            <a:off x="949778" y="3736240"/>
            <a:ext cx="1692879" cy="1459377"/>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Isosceles Triangle 9"/>
          <p:cNvSpPr/>
          <p:nvPr/>
        </p:nvSpPr>
        <p:spPr>
          <a:xfrm>
            <a:off x="2642657" y="3736240"/>
            <a:ext cx="1692879" cy="1459377"/>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Isosceles Triangle 10"/>
          <p:cNvSpPr/>
          <p:nvPr/>
        </p:nvSpPr>
        <p:spPr>
          <a:xfrm>
            <a:off x="4304107" y="3736240"/>
            <a:ext cx="1692879" cy="1459377"/>
          </a:xfrm>
          <a:prstGeom prst="triangl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6787285" y="3301578"/>
            <a:ext cx="4224513" cy="2585323"/>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cxnSp>
        <p:nvCxnSpPr>
          <p:cNvPr id="16" name="Straight Connector 15"/>
          <p:cNvCxnSpPr/>
          <p:nvPr/>
        </p:nvCxnSpPr>
        <p:spPr>
          <a:xfrm>
            <a:off x="949776" y="5502852"/>
            <a:ext cx="504720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49775"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96971"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Subtitle 2"/>
          <p:cNvSpPr txBox="1">
            <a:spLocks/>
          </p:cNvSpPr>
          <p:nvPr/>
        </p:nvSpPr>
        <p:spPr>
          <a:xfrm>
            <a:off x="450515"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2012</a:t>
            </a:r>
            <a:endParaRPr lang="en-US" sz="1600" i="1" dirty="0"/>
          </a:p>
        </p:txBody>
      </p:sp>
      <p:cxnSp>
        <p:nvCxnSpPr>
          <p:cNvPr id="21" name="Straight Connector 20"/>
          <p:cNvCxnSpPr/>
          <p:nvPr/>
        </p:nvCxnSpPr>
        <p:spPr>
          <a:xfrm>
            <a:off x="2125916"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2073111"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3" name="Straight Connector 22"/>
          <p:cNvCxnSpPr/>
          <p:nvPr/>
        </p:nvCxnSpPr>
        <p:spPr>
          <a:xfrm>
            <a:off x="3431675"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3378871"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5" name="Straight Connector 24"/>
          <p:cNvCxnSpPr/>
          <p:nvPr/>
        </p:nvCxnSpPr>
        <p:spPr>
          <a:xfrm>
            <a:off x="5996984"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5944179"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7" name="Straight Connector 26"/>
          <p:cNvCxnSpPr/>
          <p:nvPr/>
        </p:nvCxnSpPr>
        <p:spPr>
          <a:xfrm>
            <a:off x="4737433"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4684630"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9" name="Subtitle 2"/>
          <p:cNvSpPr txBox="1">
            <a:spLocks/>
          </p:cNvSpPr>
          <p:nvPr/>
        </p:nvSpPr>
        <p:spPr>
          <a:xfrm>
            <a:off x="1626655"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2013</a:t>
            </a:r>
            <a:endParaRPr lang="en-US" sz="1600" i="1" dirty="0"/>
          </a:p>
        </p:txBody>
      </p:sp>
      <p:sp>
        <p:nvSpPr>
          <p:cNvPr id="30" name="Subtitle 2"/>
          <p:cNvSpPr txBox="1">
            <a:spLocks/>
          </p:cNvSpPr>
          <p:nvPr/>
        </p:nvSpPr>
        <p:spPr>
          <a:xfrm>
            <a:off x="2932413"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2014</a:t>
            </a:r>
            <a:endParaRPr lang="en-US" sz="1600" i="1" dirty="0"/>
          </a:p>
        </p:txBody>
      </p:sp>
      <p:sp>
        <p:nvSpPr>
          <p:cNvPr id="31" name="Subtitle 2"/>
          <p:cNvSpPr txBox="1">
            <a:spLocks/>
          </p:cNvSpPr>
          <p:nvPr/>
        </p:nvSpPr>
        <p:spPr>
          <a:xfrm>
            <a:off x="4238173"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2015</a:t>
            </a:r>
            <a:endParaRPr lang="en-US" sz="1600" i="1" dirty="0"/>
          </a:p>
        </p:txBody>
      </p:sp>
      <p:sp>
        <p:nvSpPr>
          <p:cNvPr id="32" name="Subtitle 2"/>
          <p:cNvSpPr txBox="1">
            <a:spLocks/>
          </p:cNvSpPr>
          <p:nvPr/>
        </p:nvSpPr>
        <p:spPr>
          <a:xfrm>
            <a:off x="5497723"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2016</a:t>
            </a:r>
            <a:endParaRPr lang="en-US" sz="1600" i="1" dirty="0"/>
          </a:p>
        </p:txBody>
      </p:sp>
      <p:sp>
        <p:nvSpPr>
          <p:cNvPr id="34" name="TextBox 33"/>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Our Journey</a:t>
            </a:r>
            <a:endParaRPr lang="en-US" sz="1600" i="1" dirty="0">
              <a:solidFill>
                <a:srgbClr val="1D1D1D"/>
              </a:solidFill>
            </a:endParaRPr>
          </a:p>
        </p:txBody>
      </p:sp>
      <p:sp>
        <p:nvSpPr>
          <p:cNvPr id="35" name="Rectangle 34"/>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6"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How</a:t>
            </a:r>
            <a:r>
              <a:rPr lang="en-US" sz="3200" spc="-200" dirty="0">
                <a:solidFill>
                  <a:schemeClr val="bg1"/>
                </a:solidFill>
              </a:rPr>
              <a:t> We Grow</a:t>
            </a:r>
            <a:endParaRPr lang="en-US" sz="3200" dirty="0">
              <a:solidFill>
                <a:schemeClr val="bg1"/>
              </a:solidFill>
            </a:endParaRPr>
          </a:p>
        </p:txBody>
      </p:sp>
      <p:sp>
        <p:nvSpPr>
          <p:cNvPr id="37" name="Rectangle 36"/>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383945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1000" fill="hold"/>
                                        <p:tgtEl>
                                          <p:spTgt spid="35"/>
                                        </p:tgtEl>
                                        <p:attrNameLst>
                                          <p:attrName>ppt_w</p:attrName>
                                        </p:attrNameLst>
                                      </p:cBhvr>
                                      <p:tavLst>
                                        <p:tav tm="0">
                                          <p:val>
                                            <p:strVal val="#ppt_w*0.70"/>
                                          </p:val>
                                        </p:tav>
                                        <p:tav tm="100000">
                                          <p:val>
                                            <p:strVal val="#ppt_w"/>
                                          </p:val>
                                        </p:tav>
                                      </p:tavLst>
                                    </p:anim>
                                    <p:anim calcmode="lin" valueType="num">
                                      <p:cBhvr>
                                        <p:cTn id="8" dur="1000" fill="hold"/>
                                        <p:tgtEl>
                                          <p:spTgt spid="35"/>
                                        </p:tgtEl>
                                        <p:attrNameLst>
                                          <p:attrName>ppt_h</p:attrName>
                                        </p:attrNameLst>
                                      </p:cBhvr>
                                      <p:tavLst>
                                        <p:tav tm="0">
                                          <p:val>
                                            <p:strVal val="#ppt_h"/>
                                          </p:val>
                                        </p:tav>
                                        <p:tav tm="100000">
                                          <p:val>
                                            <p:strVal val="#ppt_h"/>
                                          </p:val>
                                        </p:tav>
                                      </p:tavLst>
                                    </p:anim>
                                    <p:animEffect transition="in" filter="fade">
                                      <p:cBhvr>
                                        <p:cTn id="9" dur="1000"/>
                                        <p:tgtEl>
                                          <p:spTgt spid="3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1000" fill="hold"/>
                                        <p:tgtEl>
                                          <p:spTgt spid="37"/>
                                        </p:tgtEl>
                                        <p:attrNameLst>
                                          <p:attrName>ppt_w</p:attrName>
                                        </p:attrNameLst>
                                      </p:cBhvr>
                                      <p:tavLst>
                                        <p:tav tm="0">
                                          <p:val>
                                            <p:strVal val="#ppt_w*0.70"/>
                                          </p:val>
                                        </p:tav>
                                        <p:tav tm="100000">
                                          <p:val>
                                            <p:strVal val="#ppt_w"/>
                                          </p:val>
                                        </p:tav>
                                      </p:tavLst>
                                    </p:anim>
                                    <p:anim calcmode="lin" valueType="num">
                                      <p:cBhvr>
                                        <p:cTn id="13" dur="1000" fill="hold"/>
                                        <p:tgtEl>
                                          <p:spTgt spid="37"/>
                                        </p:tgtEl>
                                        <p:attrNameLst>
                                          <p:attrName>ppt_h</p:attrName>
                                        </p:attrNameLst>
                                      </p:cBhvr>
                                      <p:tavLst>
                                        <p:tav tm="0">
                                          <p:val>
                                            <p:strVal val="#ppt_h"/>
                                          </p:val>
                                        </p:tav>
                                        <p:tav tm="100000">
                                          <p:val>
                                            <p:strVal val="#ppt_h"/>
                                          </p:val>
                                        </p:tav>
                                      </p:tavLst>
                                    </p:anim>
                                    <p:animEffect transition="in" filter="fade">
                                      <p:cBhvr>
                                        <p:cTn id="14" dur="1000"/>
                                        <p:tgtEl>
                                          <p:spTgt spid="37"/>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6"/>
                                        </p:tgtEl>
                                        <p:attrNameLst>
                                          <p:attrName>ppt_y</p:attrName>
                                        </p:attrNameLst>
                                      </p:cBhvr>
                                      <p:tavLst>
                                        <p:tav tm="0">
                                          <p:val>
                                            <p:strVal val="#ppt_y"/>
                                          </p:val>
                                        </p:tav>
                                        <p:tav tm="100000">
                                          <p:val>
                                            <p:strVal val="#ppt_y"/>
                                          </p:val>
                                        </p:tav>
                                      </p:tavLst>
                                    </p:anim>
                                    <p:anim calcmode="lin" valueType="num">
                                      <p:cBhvr>
                                        <p:cTn id="20" dur="500" fill="hold"/>
                                        <p:tgtEl>
                                          <p:spTgt spid="3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6"/>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34"/>
                                        </p:tgtEl>
                                        <p:attrNameLst>
                                          <p:attrName>style.visibility</p:attrName>
                                        </p:attrNameLst>
                                      </p:cBhvr>
                                      <p:to>
                                        <p:strVal val="visible"/>
                                      </p:to>
                                    </p:set>
                                    <p:animEffect transition="in" filter="fade">
                                      <p:cBhvr>
                                        <p:cTn id="26" dur="500"/>
                                        <p:tgtEl>
                                          <p:spTgt spid="34"/>
                                        </p:tgtEl>
                                      </p:cBhvr>
                                    </p:animEffect>
                                  </p:childTnLst>
                                </p:cTn>
                              </p:par>
                            </p:childTnLst>
                          </p:cTn>
                        </p:par>
                        <p:par>
                          <p:cTn id="27" fill="hold">
                            <p:stCondLst>
                              <p:cond delay="2400"/>
                            </p:stCondLst>
                            <p:childTnLst>
                              <p:par>
                                <p:cTn id="28" presetID="22" presetClass="entr" presetSubtype="4"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down)">
                                      <p:cBhvr>
                                        <p:cTn id="30" dur="500"/>
                                        <p:tgtEl>
                                          <p:spTgt spid="9"/>
                                        </p:tgtEl>
                                      </p:cBhvr>
                                    </p:animEffect>
                                  </p:childTnLst>
                                </p:cTn>
                              </p:par>
                            </p:childTnLst>
                          </p:cTn>
                        </p:par>
                        <p:par>
                          <p:cTn id="31" fill="hold">
                            <p:stCondLst>
                              <p:cond delay="2900"/>
                            </p:stCondLst>
                            <p:childTnLst>
                              <p:par>
                                <p:cTn id="32" presetID="22" presetClass="entr" presetSubtype="4"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wipe(down)">
                                      <p:cBhvr>
                                        <p:cTn id="34" dur="500"/>
                                        <p:tgtEl>
                                          <p:spTgt spid="8"/>
                                        </p:tgtEl>
                                      </p:cBhvr>
                                    </p:animEffect>
                                  </p:childTnLst>
                                </p:cTn>
                              </p:par>
                            </p:childTnLst>
                          </p:cTn>
                        </p:par>
                        <p:par>
                          <p:cTn id="35" fill="hold">
                            <p:stCondLst>
                              <p:cond delay="3400"/>
                            </p:stCondLst>
                            <p:childTnLst>
                              <p:par>
                                <p:cTn id="36" presetID="22" presetClass="entr" presetSubtype="4" fill="hold" grpId="0" nodeType="afterEffect">
                                  <p:stCondLst>
                                    <p:cond delay="0"/>
                                  </p:stCondLst>
                                  <p:childTnLst>
                                    <p:set>
                                      <p:cBhvr>
                                        <p:cTn id="37" dur="1" fill="hold">
                                          <p:stCondLst>
                                            <p:cond delay="0"/>
                                          </p:stCondLst>
                                        </p:cTn>
                                        <p:tgtEl>
                                          <p:spTgt spid="10"/>
                                        </p:tgtEl>
                                        <p:attrNameLst>
                                          <p:attrName>style.visibility</p:attrName>
                                        </p:attrNameLst>
                                      </p:cBhvr>
                                      <p:to>
                                        <p:strVal val="visible"/>
                                      </p:to>
                                    </p:set>
                                    <p:animEffect transition="in" filter="wipe(down)">
                                      <p:cBhvr>
                                        <p:cTn id="38" dur="500"/>
                                        <p:tgtEl>
                                          <p:spTgt spid="10"/>
                                        </p:tgtEl>
                                      </p:cBhvr>
                                    </p:animEffect>
                                  </p:childTnLst>
                                </p:cTn>
                              </p:par>
                            </p:childTnLst>
                          </p:cTn>
                        </p:par>
                        <p:par>
                          <p:cTn id="39" fill="hold">
                            <p:stCondLst>
                              <p:cond delay="3900"/>
                            </p:stCondLst>
                            <p:childTnLst>
                              <p:par>
                                <p:cTn id="40" presetID="22" presetClass="entr" presetSubtype="4" fill="hold" grpId="0" nodeType="after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down)">
                                      <p:cBhvr>
                                        <p:cTn id="42" dur="500"/>
                                        <p:tgtEl>
                                          <p:spTgt spid="7"/>
                                        </p:tgtEl>
                                      </p:cBhvr>
                                    </p:animEffect>
                                  </p:childTnLst>
                                </p:cTn>
                              </p:par>
                            </p:childTnLst>
                          </p:cTn>
                        </p:par>
                        <p:par>
                          <p:cTn id="43" fill="hold">
                            <p:stCondLst>
                              <p:cond delay="4400"/>
                            </p:stCondLst>
                            <p:childTnLst>
                              <p:par>
                                <p:cTn id="44" presetID="22" presetClass="entr" presetSubtype="4"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wipe(down)">
                                      <p:cBhvr>
                                        <p:cTn id="46" dur="500"/>
                                        <p:tgtEl>
                                          <p:spTgt spid="11"/>
                                        </p:tgtEl>
                                      </p:cBhvr>
                                    </p:animEffect>
                                  </p:childTnLst>
                                </p:cTn>
                              </p:par>
                            </p:childTnLst>
                          </p:cTn>
                        </p:par>
                        <p:par>
                          <p:cTn id="47" fill="hold">
                            <p:stCondLst>
                              <p:cond delay="4900"/>
                            </p:stCondLst>
                            <p:childTnLst>
                              <p:par>
                                <p:cTn id="48" presetID="16" presetClass="entr" presetSubtype="37"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barn(outVertical)">
                                      <p:cBhvr>
                                        <p:cTn id="50" dur="500"/>
                                        <p:tgtEl>
                                          <p:spTgt spid="16"/>
                                        </p:tgtEl>
                                      </p:cBhvr>
                                    </p:animEffect>
                                  </p:childTnLst>
                                </p:cTn>
                              </p:par>
                            </p:childTnLst>
                          </p:cTn>
                        </p:par>
                        <p:par>
                          <p:cTn id="51" fill="hold">
                            <p:stCondLst>
                              <p:cond delay="5400"/>
                            </p:stCondLst>
                            <p:childTnLst>
                              <p:par>
                                <p:cTn id="52" presetID="10" presetClass="entr" presetSubtype="0" fill="hold" grpId="0"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500"/>
                                        <p:tgtEl>
                                          <p:spTgt spid="2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Effect transition="in" filter="fade">
                                      <p:cBhvr>
                                        <p:cTn id="63" dur="500"/>
                                        <p:tgtEl>
                                          <p:spTgt spid="26"/>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500"/>
                                        <p:tgtEl>
                                          <p:spTgt spid="28"/>
                                        </p:tgtEl>
                                      </p:cBhvr>
                                    </p:animEffect>
                                  </p:childTnLst>
                                </p:cTn>
                              </p:par>
                            </p:childTnLst>
                          </p:cTn>
                        </p:par>
                        <p:par>
                          <p:cTn id="67" fill="hold">
                            <p:stCondLst>
                              <p:cond delay="59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6400"/>
                            </p:stCondLst>
                            <p:childTnLst>
                              <p:par>
                                <p:cTn id="84" presetID="42" presetClass="entr" presetSubtype="0" fill="hold" grpId="0" nodeType="afterEffect">
                                  <p:stCondLst>
                                    <p:cond delay="0"/>
                                  </p:stCondLst>
                                  <p:childTnLst>
                                    <p:set>
                                      <p:cBhvr>
                                        <p:cTn id="85" dur="1" fill="hold">
                                          <p:stCondLst>
                                            <p:cond delay="0"/>
                                          </p:stCondLst>
                                        </p:cTn>
                                        <p:tgtEl>
                                          <p:spTgt spid="20"/>
                                        </p:tgtEl>
                                        <p:attrNameLst>
                                          <p:attrName>style.visibility</p:attrName>
                                        </p:attrNameLst>
                                      </p:cBhvr>
                                      <p:to>
                                        <p:strVal val="visible"/>
                                      </p:to>
                                    </p:set>
                                    <p:animEffect transition="in" filter="fade">
                                      <p:cBhvr>
                                        <p:cTn id="86" dur="1000"/>
                                        <p:tgtEl>
                                          <p:spTgt spid="20"/>
                                        </p:tgtEl>
                                      </p:cBhvr>
                                    </p:animEffect>
                                    <p:anim calcmode="lin" valueType="num">
                                      <p:cBhvr>
                                        <p:cTn id="87" dur="1000" fill="hold"/>
                                        <p:tgtEl>
                                          <p:spTgt spid="20"/>
                                        </p:tgtEl>
                                        <p:attrNameLst>
                                          <p:attrName>ppt_x</p:attrName>
                                        </p:attrNameLst>
                                      </p:cBhvr>
                                      <p:tavLst>
                                        <p:tav tm="0">
                                          <p:val>
                                            <p:strVal val="#ppt_x"/>
                                          </p:val>
                                        </p:tav>
                                        <p:tav tm="100000">
                                          <p:val>
                                            <p:strVal val="#ppt_x"/>
                                          </p:val>
                                        </p:tav>
                                      </p:tavLst>
                                    </p:anim>
                                    <p:anim calcmode="lin" valueType="num">
                                      <p:cBhvr>
                                        <p:cTn id="88" dur="1000" fill="hold"/>
                                        <p:tgtEl>
                                          <p:spTgt spid="20"/>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29"/>
                                        </p:tgtEl>
                                        <p:attrNameLst>
                                          <p:attrName>style.visibility</p:attrName>
                                        </p:attrNameLst>
                                      </p:cBhvr>
                                      <p:to>
                                        <p:strVal val="visible"/>
                                      </p:to>
                                    </p:set>
                                    <p:animEffect transition="in" filter="fade">
                                      <p:cBhvr>
                                        <p:cTn id="91" dur="1000"/>
                                        <p:tgtEl>
                                          <p:spTgt spid="29"/>
                                        </p:tgtEl>
                                      </p:cBhvr>
                                    </p:animEffect>
                                    <p:anim calcmode="lin" valueType="num">
                                      <p:cBhvr>
                                        <p:cTn id="92" dur="1000" fill="hold"/>
                                        <p:tgtEl>
                                          <p:spTgt spid="29"/>
                                        </p:tgtEl>
                                        <p:attrNameLst>
                                          <p:attrName>ppt_x</p:attrName>
                                        </p:attrNameLst>
                                      </p:cBhvr>
                                      <p:tavLst>
                                        <p:tav tm="0">
                                          <p:val>
                                            <p:strVal val="#ppt_x"/>
                                          </p:val>
                                        </p:tav>
                                        <p:tav tm="100000">
                                          <p:val>
                                            <p:strVal val="#ppt_x"/>
                                          </p:val>
                                        </p:tav>
                                      </p:tavLst>
                                    </p:anim>
                                    <p:anim calcmode="lin" valueType="num">
                                      <p:cBhvr>
                                        <p:cTn id="93" dur="1000" fill="hold"/>
                                        <p:tgtEl>
                                          <p:spTgt spid="29"/>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0"/>
                                  </p:stCondLst>
                                  <p:childTnLst>
                                    <p:set>
                                      <p:cBhvr>
                                        <p:cTn id="95" dur="1" fill="hold">
                                          <p:stCondLst>
                                            <p:cond delay="0"/>
                                          </p:stCondLst>
                                        </p:cTn>
                                        <p:tgtEl>
                                          <p:spTgt spid="30"/>
                                        </p:tgtEl>
                                        <p:attrNameLst>
                                          <p:attrName>style.visibility</p:attrName>
                                        </p:attrNameLst>
                                      </p:cBhvr>
                                      <p:to>
                                        <p:strVal val="visible"/>
                                      </p:to>
                                    </p:set>
                                    <p:animEffect transition="in" filter="fade">
                                      <p:cBhvr>
                                        <p:cTn id="96" dur="1000"/>
                                        <p:tgtEl>
                                          <p:spTgt spid="30"/>
                                        </p:tgtEl>
                                      </p:cBhvr>
                                    </p:animEffect>
                                    <p:anim calcmode="lin" valueType="num">
                                      <p:cBhvr>
                                        <p:cTn id="97" dur="1000" fill="hold"/>
                                        <p:tgtEl>
                                          <p:spTgt spid="30"/>
                                        </p:tgtEl>
                                        <p:attrNameLst>
                                          <p:attrName>ppt_x</p:attrName>
                                        </p:attrNameLst>
                                      </p:cBhvr>
                                      <p:tavLst>
                                        <p:tav tm="0">
                                          <p:val>
                                            <p:strVal val="#ppt_x"/>
                                          </p:val>
                                        </p:tav>
                                        <p:tav tm="100000">
                                          <p:val>
                                            <p:strVal val="#ppt_x"/>
                                          </p:val>
                                        </p:tav>
                                      </p:tavLst>
                                    </p:anim>
                                    <p:anim calcmode="lin" valueType="num">
                                      <p:cBhvr>
                                        <p:cTn id="98" dur="1000" fill="hold"/>
                                        <p:tgtEl>
                                          <p:spTgt spid="30"/>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31"/>
                                        </p:tgtEl>
                                        <p:attrNameLst>
                                          <p:attrName>style.visibility</p:attrName>
                                        </p:attrNameLst>
                                      </p:cBhvr>
                                      <p:to>
                                        <p:strVal val="visible"/>
                                      </p:to>
                                    </p:set>
                                    <p:animEffect transition="in" filter="fade">
                                      <p:cBhvr>
                                        <p:cTn id="101" dur="1000"/>
                                        <p:tgtEl>
                                          <p:spTgt spid="31"/>
                                        </p:tgtEl>
                                      </p:cBhvr>
                                    </p:animEffect>
                                    <p:anim calcmode="lin" valueType="num">
                                      <p:cBhvr>
                                        <p:cTn id="102" dur="1000" fill="hold"/>
                                        <p:tgtEl>
                                          <p:spTgt spid="31"/>
                                        </p:tgtEl>
                                        <p:attrNameLst>
                                          <p:attrName>ppt_x</p:attrName>
                                        </p:attrNameLst>
                                      </p:cBhvr>
                                      <p:tavLst>
                                        <p:tav tm="0">
                                          <p:val>
                                            <p:strVal val="#ppt_x"/>
                                          </p:val>
                                        </p:tav>
                                        <p:tav tm="100000">
                                          <p:val>
                                            <p:strVal val="#ppt_x"/>
                                          </p:val>
                                        </p:tav>
                                      </p:tavLst>
                                    </p:anim>
                                    <p:anim calcmode="lin" valueType="num">
                                      <p:cBhvr>
                                        <p:cTn id="103" dur="1000" fill="hold"/>
                                        <p:tgtEl>
                                          <p:spTgt spid="31"/>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2"/>
                                        </p:tgtEl>
                                        <p:attrNameLst>
                                          <p:attrName>style.visibility</p:attrName>
                                        </p:attrNameLst>
                                      </p:cBhvr>
                                      <p:to>
                                        <p:strVal val="visible"/>
                                      </p:to>
                                    </p:set>
                                    <p:animEffect transition="in" filter="fade">
                                      <p:cBhvr>
                                        <p:cTn id="106" dur="1000"/>
                                        <p:tgtEl>
                                          <p:spTgt spid="32"/>
                                        </p:tgtEl>
                                      </p:cBhvr>
                                    </p:animEffect>
                                    <p:anim calcmode="lin" valueType="num">
                                      <p:cBhvr>
                                        <p:cTn id="107" dur="1000" fill="hold"/>
                                        <p:tgtEl>
                                          <p:spTgt spid="32"/>
                                        </p:tgtEl>
                                        <p:attrNameLst>
                                          <p:attrName>ppt_x</p:attrName>
                                        </p:attrNameLst>
                                      </p:cBhvr>
                                      <p:tavLst>
                                        <p:tav tm="0">
                                          <p:val>
                                            <p:strVal val="#ppt_x"/>
                                          </p:val>
                                        </p:tav>
                                        <p:tav tm="100000">
                                          <p:val>
                                            <p:strVal val="#ppt_x"/>
                                          </p:val>
                                        </p:tav>
                                      </p:tavLst>
                                    </p:anim>
                                    <p:anim calcmode="lin" valueType="num">
                                      <p:cBhvr>
                                        <p:cTn id="108" dur="1000" fill="hold"/>
                                        <p:tgtEl>
                                          <p:spTgt spid="32"/>
                                        </p:tgtEl>
                                        <p:attrNameLst>
                                          <p:attrName>ppt_y</p:attrName>
                                        </p:attrNameLst>
                                      </p:cBhvr>
                                      <p:tavLst>
                                        <p:tav tm="0">
                                          <p:val>
                                            <p:strVal val="#ppt_y+.1"/>
                                          </p:val>
                                        </p:tav>
                                        <p:tav tm="100000">
                                          <p:val>
                                            <p:strVal val="#ppt_y"/>
                                          </p:val>
                                        </p:tav>
                                      </p:tavLst>
                                    </p:anim>
                                  </p:childTnLst>
                                </p:cTn>
                              </p:par>
                            </p:childTnLst>
                          </p:cTn>
                        </p:par>
                        <p:par>
                          <p:cTn id="109" fill="hold">
                            <p:stCondLst>
                              <p:cond delay="7400"/>
                            </p:stCondLst>
                            <p:childTnLst>
                              <p:par>
                                <p:cTn id="110" presetID="42" presetClass="entr" presetSubtype="0" fill="hold" grpId="0" nodeType="afterEffect">
                                  <p:stCondLst>
                                    <p:cond delay="0"/>
                                  </p:stCondLst>
                                  <p:childTnLst>
                                    <p:set>
                                      <p:cBhvr>
                                        <p:cTn id="111" dur="1" fill="hold">
                                          <p:stCondLst>
                                            <p:cond delay="0"/>
                                          </p:stCondLst>
                                        </p:cTn>
                                        <p:tgtEl>
                                          <p:spTgt spid="15"/>
                                        </p:tgtEl>
                                        <p:attrNameLst>
                                          <p:attrName>style.visibility</p:attrName>
                                        </p:attrNameLst>
                                      </p:cBhvr>
                                      <p:to>
                                        <p:strVal val="visible"/>
                                      </p:to>
                                    </p:set>
                                    <p:animEffect transition="in" filter="fade">
                                      <p:cBhvr>
                                        <p:cTn id="112" dur="1000"/>
                                        <p:tgtEl>
                                          <p:spTgt spid="15"/>
                                        </p:tgtEl>
                                      </p:cBhvr>
                                    </p:animEffect>
                                    <p:anim calcmode="lin" valueType="num">
                                      <p:cBhvr>
                                        <p:cTn id="113" dur="1000" fill="hold"/>
                                        <p:tgtEl>
                                          <p:spTgt spid="15"/>
                                        </p:tgtEl>
                                        <p:attrNameLst>
                                          <p:attrName>ppt_x</p:attrName>
                                        </p:attrNameLst>
                                      </p:cBhvr>
                                      <p:tavLst>
                                        <p:tav tm="0">
                                          <p:val>
                                            <p:strVal val="#ppt_x"/>
                                          </p:val>
                                        </p:tav>
                                        <p:tav tm="100000">
                                          <p:val>
                                            <p:strVal val="#ppt_x"/>
                                          </p:val>
                                        </p:tav>
                                      </p:tavLst>
                                    </p:anim>
                                    <p:anim calcmode="lin" valueType="num">
                                      <p:cBhvr>
                                        <p:cTn id="11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5" grpId="0"/>
      <p:bldP spid="19" grpId="0" animBg="1"/>
      <p:bldP spid="20" grpId="0"/>
      <p:bldP spid="22" grpId="0" animBg="1"/>
      <p:bldP spid="24" grpId="0" animBg="1"/>
      <p:bldP spid="26" grpId="0" animBg="1"/>
      <p:bldP spid="28" grpId="0" animBg="1"/>
      <p:bldP spid="29" grpId="0"/>
      <p:bldP spid="30" grpId="0"/>
      <p:bldP spid="31" grpId="0"/>
      <p:bldP spid="32" grpId="0"/>
      <p:bldP spid="34" grpId="0"/>
      <p:bldP spid="35" grpId="0" animBg="1"/>
      <p:bldP spid="36" grpId="0"/>
      <p:bldP spid="3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488920"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6" y="2046432"/>
            <a:ext cx="4838988" cy="464512"/>
          </a:xfrm>
        </p:spPr>
        <p:txBody>
          <a:bodyPr>
            <a:normAutofit/>
          </a:bodyPr>
          <a:lstStyle/>
          <a:p>
            <a:pPr marL="0" indent="0" algn="ctr">
              <a:buNone/>
            </a:pPr>
            <a:r>
              <a:rPr lang="en-US" sz="1600" i="1" dirty="0"/>
              <a:t>Schedules For Today</a:t>
            </a:r>
          </a:p>
        </p:txBody>
      </p:sp>
      <p:sp>
        <p:nvSpPr>
          <p:cNvPr id="2" name="Title 1"/>
          <p:cNvSpPr>
            <a:spLocks noGrp="1"/>
          </p:cNvSpPr>
          <p:nvPr>
            <p:ph type="ctrTitle" idx="4294967295"/>
          </p:nvPr>
        </p:nvSpPr>
        <p:spPr>
          <a:xfrm>
            <a:off x="4697536" y="971103"/>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ectangle 21"/>
          <p:cNvSpPr/>
          <p:nvPr/>
        </p:nvSpPr>
        <p:spPr>
          <a:xfrm>
            <a:off x="3342593" y="2968415"/>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ectangle 22"/>
          <p:cNvSpPr/>
          <p:nvPr/>
        </p:nvSpPr>
        <p:spPr>
          <a:xfrm>
            <a:off x="6172812" y="2968144"/>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ectangle 23"/>
          <p:cNvSpPr/>
          <p:nvPr/>
        </p:nvSpPr>
        <p:spPr>
          <a:xfrm>
            <a:off x="9026484"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0" name="Group 29"/>
          <p:cNvGrpSpPr/>
          <p:nvPr/>
        </p:nvGrpSpPr>
        <p:grpSpPr>
          <a:xfrm>
            <a:off x="796156" y="4377720"/>
            <a:ext cx="575504" cy="510659"/>
            <a:chOff x="5783263" y="1943101"/>
            <a:chExt cx="225425" cy="200025"/>
          </a:xfrm>
          <a:solidFill>
            <a:schemeClr val="accent6"/>
          </a:solidFill>
        </p:grpSpPr>
        <p:sp>
          <p:nvSpPr>
            <p:cNvPr id="32"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6" name="TextBox 35"/>
          <p:cNvSpPr txBox="1"/>
          <p:nvPr/>
        </p:nvSpPr>
        <p:spPr>
          <a:xfrm>
            <a:off x="1487442" y="4432016"/>
            <a:ext cx="2227471" cy="461665"/>
          </a:xfrm>
          <a:prstGeom prst="rect">
            <a:avLst/>
          </a:prstGeom>
          <a:noFill/>
        </p:spPr>
        <p:txBody>
          <a:bodyPr wrap="square" rtlCol="0">
            <a:spAutoFit/>
          </a:bodyPr>
          <a:lstStyle/>
          <a:p>
            <a:pPr>
              <a:lnSpc>
                <a:spcPct val="150000"/>
              </a:lnSpc>
            </a:pPr>
            <a:r>
              <a:rPr lang="en-US" sz="1600" b="1" dirty="0">
                <a:solidFill>
                  <a:schemeClr val="bg1"/>
                </a:solidFill>
              </a:rPr>
              <a:t>Opening</a:t>
            </a:r>
            <a:endParaRPr lang="en-US" sz="1600" b="1" dirty="0">
              <a:solidFill>
                <a:schemeClr val="bg1"/>
              </a:solidFill>
            </a:endParaRPr>
          </a:p>
        </p:txBody>
      </p:sp>
      <p:sp>
        <p:nvSpPr>
          <p:cNvPr id="38" name="TextBox 37"/>
          <p:cNvSpPr txBox="1"/>
          <p:nvPr/>
        </p:nvSpPr>
        <p:spPr>
          <a:xfrm>
            <a:off x="642539" y="3505810"/>
            <a:ext cx="2457899" cy="666786"/>
          </a:xfrm>
          <a:prstGeom prst="rect">
            <a:avLst/>
          </a:prstGeom>
          <a:noFill/>
        </p:spPr>
        <p:txBody>
          <a:bodyPr wrap="square" rtlCol="0">
            <a:spAutoFit/>
          </a:bodyPr>
          <a:lstStyle/>
          <a:p>
            <a:r>
              <a:rPr lang="en-US" sz="3733" dirty="0">
                <a:solidFill>
                  <a:schemeClr val="bg1"/>
                </a:solidFill>
              </a:rPr>
              <a:t>08:00 AM</a:t>
            </a:r>
            <a:endParaRPr lang="en-US" sz="3733" dirty="0">
              <a:solidFill>
                <a:schemeClr val="bg1"/>
              </a:solidFill>
            </a:endParaRPr>
          </a:p>
        </p:txBody>
      </p:sp>
      <p:sp>
        <p:nvSpPr>
          <p:cNvPr id="40" name="TextBox 39"/>
          <p:cNvSpPr txBox="1"/>
          <p:nvPr/>
        </p:nvSpPr>
        <p:spPr>
          <a:xfrm>
            <a:off x="642539" y="5118807"/>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4" name="TextBox 43"/>
          <p:cNvSpPr txBox="1"/>
          <p:nvPr/>
        </p:nvSpPr>
        <p:spPr>
          <a:xfrm>
            <a:off x="4137365" y="4458326"/>
            <a:ext cx="2035447" cy="461665"/>
          </a:xfrm>
          <a:prstGeom prst="rect">
            <a:avLst/>
          </a:prstGeom>
          <a:noFill/>
        </p:spPr>
        <p:txBody>
          <a:bodyPr wrap="square" rtlCol="0">
            <a:spAutoFit/>
          </a:bodyPr>
          <a:lstStyle/>
          <a:p>
            <a:pPr>
              <a:lnSpc>
                <a:spcPct val="150000"/>
              </a:lnSpc>
            </a:pPr>
            <a:r>
              <a:rPr lang="en-US" sz="1600" b="1" dirty="0">
                <a:solidFill>
                  <a:schemeClr val="bg1"/>
                </a:solidFill>
              </a:rPr>
              <a:t>Guest Check</a:t>
            </a:r>
            <a:endParaRPr lang="en-US" sz="1600" b="1" dirty="0">
              <a:solidFill>
                <a:schemeClr val="bg1"/>
              </a:solidFill>
            </a:endParaRPr>
          </a:p>
        </p:txBody>
      </p:sp>
      <p:sp>
        <p:nvSpPr>
          <p:cNvPr id="45" name="TextBox 44"/>
          <p:cNvSpPr txBox="1"/>
          <p:nvPr/>
        </p:nvSpPr>
        <p:spPr>
          <a:xfrm>
            <a:off x="3438757" y="3509355"/>
            <a:ext cx="2734055" cy="666786"/>
          </a:xfrm>
          <a:prstGeom prst="rect">
            <a:avLst/>
          </a:prstGeom>
          <a:noFill/>
        </p:spPr>
        <p:txBody>
          <a:bodyPr wrap="square" rtlCol="0">
            <a:spAutoFit/>
          </a:bodyPr>
          <a:lstStyle/>
          <a:p>
            <a:r>
              <a:rPr lang="en-US" sz="3733" dirty="0">
                <a:solidFill>
                  <a:schemeClr val="bg1"/>
                </a:solidFill>
              </a:rPr>
              <a:t>09:00 AM</a:t>
            </a:r>
            <a:endParaRPr lang="en-US" sz="3733" dirty="0">
              <a:solidFill>
                <a:schemeClr val="bg1"/>
              </a:solidFill>
            </a:endParaRPr>
          </a:p>
        </p:txBody>
      </p:sp>
      <p:sp>
        <p:nvSpPr>
          <p:cNvPr id="46" name="TextBox 45"/>
          <p:cNvSpPr txBox="1"/>
          <p:nvPr/>
        </p:nvSpPr>
        <p:spPr>
          <a:xfrm>
            <a:off x="3484485" y="5107473"/>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7" name="TextBox 46"/>
          <p:cNvSpPr txBox="1"/>
          <p:nvPr/>
        </p:nvSpPr>
        <p:spPr>
          <a:xfrm>
            <a:off x="6940907" y="4458054"/>
            <a:ext cx="1766612" cy="461665"/>
          </a:xfrm>
          <a:prstGeom prst="rect">
            <a:avLst/>
          </a:prstGeom>
          <a:noFill/>
        </p:spPr>
        <p:txBody>
          <a:bodyPr wrap="square" rtlCol="0">
            <a:spAutoFit/>
          </a:bodyPr>
          <a:lstStyle/>
          <a:p>
            <a:pPr>
              <a:lnSpc>
                <a:spcPct val="150000"/>
              </a:lnSpc>
            </a:pPr>
            <a:r>
              <a:rPr lang="en-US" sz="1600" b="1" dirty="0">
                <a:solidFill>
                  <a:schemeClr val="bg1"/>
                </a:solidFill>
              </a:rPr>
              <a:t>Main Agenda</a:t>
            </a:r>
            <a:endParaRPr lang="en-US" sz="1600" b="1" dirty="0">
              <a:solidFill>
                <a:schemeClr val="bg1"/>
              </a:solidFill>
            </a:endParaRPr>
          </a:p>
        </p:txBody>
      </p:sp>
      <p:sp>
        <p:nvSpPr>
          <p:cNvPr id="48" name="TextBox 47"/>
          <p:cNvSpPr txBox="1"/>
          <p:nvPr/>
        </p:nvSpPr>
        <p:spPr>
          <a:xfrm>
            <a:off x="6326430" y="3509357"/>
            <a:ext cx="2381089" cy="666786"/>
          </a:xfrm>
          <a:prstGeom prst="rect">
            <a:avLst/>
          </a:prstGeom>
          <a:noFill/>
        </p:spPr>
        <p:txBody>
          <a:bodyPr wrap="square" rtlCol="0">
            <a:spAutoFit/>
          </a:bodyPr>
          <a:lstStyle/>
          <a:p>
            <a:r>
              <a:rPr lang="en-US" sz="3733" dirty="0">
                <a:solidFill>
                  <a:schemeClr val="bg1"/>
                </a:solidFill>
              </a:rPr>
              <a:t>10:00 AM</a:t>
            </a:r>
            <a:endParaRPr lang="en-US" sz="3733" dirty="0">
              <a:solidFill>
                <a:schemeClr val="bg1"/>
              </a:solidFill>
            </a:endParaRPr>
          </a:p>
        </p:txBody>
      </p:sp>
      <p:sp>
        <p:nvSpPr>
          <p:cNvPr id="49" name="TextBox 48"/>
          <p:cNvSpPr txBox="1"/>
          <p:nvPr/>
        </p:nvSpPr>
        <p:spPr>
          <a:xfrm>
            <a:off x="6326430"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50" name="TextBox 49"/>
          <p:cNvSpPr txBox="1"/>
          <p:nvPr/>
        </p:nvSpPr>
        <p:spPr>
          <a:xfrm>
            <a:off x="9859657" y="4458054"/>
            <a:ext cx="1536187" cy="461665"/>
          </a:xfrm>
          <a:prstGeom prst="rect">
            <a:avLst/>
          </a:prstGeom>
          <a:noFill/>
        </p:spPr>
        <p:txBody>
          <a:bodyPr wrap="square" rtlCol="0">
            <a:spAutoFit/>
          </a:bodyPr>
          <a:lstStyle/>
          <a:p>
            <a:pPr>
              <a:lnSpc>
                <a:spcPct val="150000"/>
              </a:lnSpc>
            </a:pPr>
            <a:r>
              <a:rPr lang="en-US" sz="1600" b="1" dirty="0">
                <a:solidFill>
                  <a:schemeClr val="bg1"/>
                </a:solidFill>
              </a:rPr>
              <a:t>Q&amp;A</a:t>
            </a:r>
            <a:endParaRPr lang="en-US" sz="1600" b="1" dirty="0">
              <a:solidFill>
                <a:schemeClr val="bg1"/>
              </a:solidFill>
            </a:endParaRPr>
          </a:p>
        </p:txBody>
      </p:sp>
      <p:sp>
        <p:nvSpPr>
          <p:cNvPr id="51" name="TextBox 50"/>
          <p:cNvSpPr txBox="1"/>
          <p:nvPr/>
        </p:nvSpPr>
        <p:spPr>
          <a:xfrm>
            <a:off x="9129970" y="3509357"/>
            <a:ext cx="2419493" cy="666786"/>
          </a:xfrm>
          <a:prstGeom prst="rect">
            <a:avLst/>
          </a:prstGeom>
          <a:noFill/>
        </p:spPr>
        <p:txBody>
          <a:bodyPr wrap="square" rtlCol="0">
            <a:spAutoFit/>
          </a:bodyPr>
          <a:lstStyle/>
          <a:p>
            <a:r>
              <a:rPr lang="en-US" sz="3733" dirty="0">
                <a:solidFill>
                  <a:schemeClr val="bg1"/>
                </a:solidFill>
              </a:rPr>
              <a:t>11:00 AM</a:t>
            </a:r>
            <a:endParaRPr lang="en-US" sz="3733" dirty="0">
              <a:solidFill>
                <a:schemeClr val="bg1"/>
              </a:solidFill>
            </a:endParaRPr>
          </a:p>
        </p:txBody>
      </p:sp>
      <p:sp>
        <p:nvSpPr>
          <p:cNvPr id="52" name="TextBox 51"/>
          <p:cNvSpPr txBox="1"/>
          <p:nvPr/>
        </p:nvSpPr>
        <p:spPr>
          <a:xfrm>
            <a:off x="9168375"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grpSp>
        <p:nvGrpSpPr>
          <p:cNvPr id="53" name="Group 52"/>
          <p:cNvGrpSpPr/>
          <p:nvPr/>
        </p:nvGrpSpPr>
        <p:grpSpPr>
          <a:xfrm>
            <a:off x="3598855" y="4409102"/>
            <a:ext cx="572703" cy="451100"/>
            <a:chOff x="5508625" y="2792413"/>
            <a:chExt cx="231776" cy="182563"/>
          </a:xfrm>
          <a:solidFill>
            <a:schemeClr val="accent6"/>
          </a:solidFill>
        </p:grpSpPr>
        <p:sp>
          <p:nvSpPr>
            <p:cNvPr id="54"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7" name="Freeform 452"/>
          <p:cNvSpPr>
            <a:spLocks noEditPoints="1"/>
          </p:cNvSpPr>
          <p:nvPr/>
        </p:nvSpPr>
        <p:spPr bwMode="auto">
          <a:xfrm>
            <a:off x="6478465"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58" name="Group 57"/>
          <p:cNvGrpSpPr/>
          <p:nvPr/>
        </p:nvGrpSpPr>
        <p:grpSpPr>
          <a:xfrm>
            <a:off x="9389463" y="4433183"/>
            <a:ext cx="316576" cy="434279"/>
            <a:chOff x="1581150" y="2217738"/>
            <a:chExt cx="123825" cy="169863"/>
          </a:xfrm>
          <a:solidFill>
            <a:schemeClr val="accent6"/>
          </a:solidFill>
        </p:grpSpPr>
        <p:sp>
          <p:nvSpPr>
            <p:cNvPr id="59"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Rectangle 3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71816110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1000"/>
                                        <p:tgtEl>
                                          <p:spTgt spid="30"/>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1000"/>
                                        <p:tgtEl>
                                          <p:spTgt spid="53"/>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100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57" grpId="0" animBg="1"/>
      <p:bldP spid="33"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p:cNvSpPr txBox="1"/>
          <p:nvPr/>
        </p:nvSpPr>
        <p:spPr>
          <a:xfrm>
            <a:off x="6787285" y="3301578"/>
            <a:ext cx="4224513" cy="2585323"/>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a:t>
            </a:r>
          </a:p>
          <a:p>
            <a:pPr>
              <a:lnSpc>
                <a:spcPct val="150000"/>
              </a:lnSpc>
            </a:pPr>
            <a:endParaRPr lang="en-US" sz="1200" dirty="0">
              <a:solidFill>
                <a:schemeClr val="bg1">
                  <a:lumMod val="50000"/>
                </a:schemeClr>
              </a:solidFill>
            </a:endParaRPr>
          </a:p>
          <a:p>
            <a:pPr>
              <a:lnSpc>
                <a:spcPct val="150000"/>
              </a:lnSpc>
            </a:pPr>
            <a:r>
              <a:rPr lang="en-US" sz="1200" dirty="0">
                <a:solidFill>
                  <a:schemeClr val="bg1">
                    <a:lumMod val="50000"/>
                  </a:schemeClr>
                </a:solidFill>
              </a:rPr>
              <a:t>I said jump, down on Jump Street. Your friends will be there when your back is to the wall. You'll find you'll need us cause there's no one else to call.  Don't </a:t>
            </a:r>
            <a:r>
              <a:rPr lang="en-US" sz="1200" dirty="0">
                <a:solidFill>
                  <a:schemeClr val="bg1">
                    <a:lumMod val="50000"/>
                  </a:schemeClr>
                </a:solidFill>
              </a:rPr>
              <a:t>need permission to decide what you believe. </a:t>
            </a:r>
          </a:p>
        </p:txBody>
      </p:sp>
      <p:cxnSp>
        <p:nvCxnSpPr>
          <p:cNvPr id="16" name="Straight Connector 15"/>
          <p:cNvCxnSpPr/>
          <p:nvPr/>
        </p:nvCxnSpPr>
        <p:spPr>
          <a:xfrm>
            <a:off x="949776" y="5502852"/>
            <a:ext cx="5047209"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949775"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9" name="Oval 18"/>
          <p:cNvSpPr/>
          <p:nvPr/>
        </p:nvSpPr>
        <p:spPr>
          <a:xfrm>
            <a:off x="896971"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Subtitle 2"/>
          <p:cNvSpPr txBox="1">
            <a:spLocks/>
          </p:cNvSpPr>
          <p:nvPr/>
        </p:nvSpPr>
        <p:spPr>
          <a:xfrm>
            <a:off x="450515" y="6064843"/>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2012</a:t>
            </a:r>
            <a:endParaRPr lang="en-US" sz="1600" i="1" dirty="0"/>
          </a:p>
        </p:txBody>
      </p:sp>
      <p:cxnSp>
        <p:nvCxnSpPr>
          <p:cNvPr id="21" name="Straight Connector 20"/>
          <p:cNvCxnSpPr/>
          <p:nvPr/>
        </p:nvCxnSpPr>
        <p:spPr>
          <a:xfrm>
            <a:off x="2125916"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Oval 21"/>
          <p:cNvSpPr/>
          <p:nvPr/>
        </p:nvSpPr>
        <p:spPr>
          <a:xfrm>
            <a:off x="2073111"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3" name="Straight Connector 22"/>
          <p:cNvCxnSpPr/>
          <p:nvPr/>
        </p:nvCxnSpPr>
        <p:spPr>
          <a:xfrm>
            <a:off x="3431675"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4" name="Oval 23"/>
          <p:cNvSpPr/>
          <p:nvPr/>
        </p:nvSpPr>
        <p:spPr>
          <a:xfrm>
            <a:off x="3378871"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5" name="Straight Connector 24"/>
          <p:cNvCxnSpPr/>
          <p:nvPr/>
        </p:nvCxnSpPr>
        <p:spPr>
          <a:xfrm>
            <a:off x="5996984"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5944179"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7" name="Straight Connector 26"/>
          <p:cNvCxnSpPr/>
          <p:nvPr/>
        </p:nvCxnSpPr>
        <p:spPr>
          <a:xfrm>
            <a:off x="4737433" y="5502853"/>
            <a:ext cx="0" cy="38404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4684630" y="5781287"/>
            <a:ext cx="105613" cy="105613"/>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9" name="Subtitle 2"/>
          <p:cNvSpPr txBox="1">
            <a:spLocks/>
          </p:cNvSpPr>
          <p:nvPr/>
        </p:nvSpPr>
        <p:spPr>
          <a:xfrm>
            <a:off x="1626655"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2013</a:t>
            </a:r>
            <a:endParaRPr lang="en-US" sz="1600" i="1" dirty="0"/>
          </a:p>
        </p:txBody>
      </p:sp>
      <p:sp>
        <p:nvSpPr>
          <p:cNvPr id="30" name="Subtitle 2"/>
          <p:cNvSpPr txBox="1">
            <a:spLocks/>
          </p:cNvSpPr>
          <p:nvPr/>
        </p:nvSpPr>
        <p:spPr>
          <a:xfrm>
            <a:off x="2932413"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2014</a:t>
            </a:r>
            <a:endParaRPr lang="en-US" sz="1600" i="1" dirty="0"/>
          </a:p>
        </p:txBody>
      </p:sp>
      <p:sp>
        <p:nvSpPr>
          <p:cNvPr id="31" name="Subtitle 2"/>
          <p:cNvSpPr txBox="1">
            <a:spLocks/>
          </p:cNvSpPr>
          <p:nvPr/>
        </p:nvSpPr>
        <p:spPr>
          <a:xfrm>
            <a:off x="4238173"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2015</a:t>
            </a:r>
            <a:endParaRPr lang="en-US" sz="1600" i="1" dirty="0"/>
          </a:p>
        </p:txBody>
      </p:sp>
      <p:sp>
        <p:nvSpPr>
          <p:cNvPr id="32" name="Subtitle 2"/>
          <p:cNvSpPr txBox="1">
            <a:spLocks/>
          </p:cNvSpPr>
          <p:nvPr/>
        </p:nvSpPr>
        <p:spPr>
          <a:xfrm>
            <a:off x="5497723" y="6064844"/>
            <a:ext cx="998523" cy="590149"/>
          </a:xfrm>
          <a:prstGeom prst="rect">
            <a:avLst/>
          </a:prstGeom>
        </p:spPr>
        <p:txBody>
          <a:bodyPr vert="horz" lIns="121920" tIns="60960" rIns="121920" bIns="60960" rtlCol="0">
            <a:normAutofit/>
          </a:bodyPr>
          <a:lstStyle>
            <a:lvl1pPr marL="0" indent="0" algn="ctr" defTabSz="914400" rtl="0" eaLnBrk="1" latinLnBrk="0" hangingPunct="1">
              <a:spcBef>
                <a:spcPct val="20000"/>
              </a:spcBef>
              <a:buFont typeface="Arial" pitchFamily="34" charset="0"/>
              <a:buNone/>
              <a:defRPr sz="3200" kern="1200">
                <a:solidFill>
                  <a:schemeClr val="tx1">
                    <a:tint val="75000"/>
                  </a:schemeClr>
                </a:solidFill>
                <a:latin typeface="+mn-lt"/>
                <a:ea typeface="+mn-ea"/>
                <a:cs typeface="+mn-cs"/>
              </a:defRPr>
            </a:lvl1pPr>
            <a:lvl2pPr marL="457200" indent="0" algn="ctr" defTabSz="914400" rtl="0" eaLnBrk="1" latinLnBrk="0" hangingPunct="1">
              <a:spcBef>
                <a:spcPct val="20000"/>
              </a:spcBef>
              <a:buFont typeface="Arial" pitchFamily="34" charset="0"/>
              <a:buNone/>
              <a:defRPr sz="2800" kern="1200">
                <a:solidFill>
                  <a:schemeClr val="tx1">
                    <a:tint val="75000"/>
                  </a:schemeClr>
                </a:solidFill>
                <a:latin typeface="+mn-lt"/>
                <a:ea typeface="+mn-ea"/>
                <a:cs typeface="+mn-cs"/>
              </a:defRPr>
            </a:lvl2pPr>
            <a:lvl3pPr marL="914400" indent="0" algn="ctr" defTabSz="914400" rtl="0" eaLnBrk="1" latinLnBrk="0" hangingPunct="1">
              <a:spcBef>
                <a:spcPct val="20000"/>
              </a:spcBef>
              <a:buFont typeface="Arial" pitchFamily="34" charset="0"/>
              <a:buNone/>
              <a:defRPr sz="2400" kern="1200">
                <a:solidFill>
                  <a:schemeClr val="tx1">
                    <a:tint val="75000"/>
                  </a:schemeClr>
                </a:solidFill>
                <a:latin typeface="+mn-lt"/>
                <a:ea typeface="+mn-ea"/>
                <a:cs typeface="+mn-cs"/>
              </a:defRPr>
            </a:lvl3pPr>
            <a:lvl4pPr marL="1371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4pPr>
            <a:lvl5pPr marL="18288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5pPr>
            <a:lvl6pPr marL="22860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6pPr>
            <a:lvl7pPr marL="27432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7pPr>
            <a:lvl8pPr marL="32004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8pPr>
            <a:lvl9pPr marL="3657600" indent="0" algn="ctr" defTabSz="914400" rtl="0" eaLnBrk="1" latinLnBrk="0" hangingPunct="1">
              <a:spcBef>
                <a:spcPct val="20000"/>
              </a:spcBef>
              <a:buFont typeface="Arial" pitchFamily="34" charset="0"/>
              <a:buNone/>
              <a:defRPr sz="2000" kern="1200">
                <a:solidFill>
                  <a:schemeClr val="tx1">
                    <a:tint val="75000"/>
                  </a:schemeClr>
                </a:solidFill>
                <a:latin typeface="+mn-lt"/>
                <a:ea typeface="+mn-ea"/>
                <a:cs typeface="+mn-cs"/>
              </a:defRPr>
            </a:lvl9pPr>
          </a:lstStyle>
          <a:p>
            <a:r>
              <a:rPr lang="en-US" sz="1600" i="1" dirty="0"/>
              <a:t>2016</a:t>
            </a:r>
            <a:endParaRPr lang="en-US" sz="1600" i="1" dirty="0"/>
          </a:p>
        </p:txBody>
      </p:sp>
      <p:cxnSp>
        <p:nvCxnSpPr>
          <p:cNvPr id="5" name="Straight Connector 4"/>
          <p:cNvCxnSpPr/>
          <p:nvPr/>
        </p:nvCxnSpPr>
        <p:spPr>
          <a:xfrm flipV="1">
            <a:off x="1002585" y="4609628"/>
            <a:ext cx="446455" cy="66279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1449037" y="4609628"/>
            <a:ext cx="345640" cy="66279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1794678" y="4350713"/>
            <a:ext cx="331239" cy="921712"/>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125918" y="4350714"/>
            <a:ext cx="667281" cy="38404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2793201" y="4350714"/>
            <a:ext cx="844903" cy="38404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3638103" y="4197093"/>
            <a:ext cx="1099332" cy="153619"/>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a:endCxn id="44" idx="2"/>
          </p:cNvCxnSpPr>
          <p:nvPr/>
        </p:nvCxnSpPr>
        <p:spPr>
          <a:xfrm flipV="1">
            <a:off x="4737435" y="3596086"/>
            <a:ext cx="1259549" cy="6010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43" name="TextBox 42"/>
          <p:cNvSpPr txBox="1"/>
          <p:nvPr/>
        </p:nvSpPr>
        <p:spPr>
          <a:xfrm>
            <a:off x="1002583" y="4211569"/>
            <a:ext cx="1382568" cy="400046"/>
          </a:xfrm>
          <a:prstGeom prst="rect">
            <a:avLst/>
          </a:prstGeom>
          <a:noFill/>
        </p:spPr>
        <p:txBody>
          <a:bodyPr wrap="square" rtlCol="0">
            <a:spAutoFit/>
          </a:bodyPr>
          <a:lstStyle/>
          <a:p>
            <a:pPr>
              <a:lnSpc>
                <a:spcPct val="150000"/>
              </a:lnSpc>
            </a:pPr>
            <a:r>
              <a:rPr lang="en-US" sz="1333" i="1" dirty="0">
                <a:solidFill>
                  <a:srgbClr val="1D1D1D"/>
                </a:solidFill>
              </a:rPr>
              <a:t>$ 50,000</a:t>
            </a:r>
            <a:endParaRPr lang="en-US" sz="1333" i="1" dirty="0">
              <a:solidFill>
                <a:srgbClr val="1D1D1D"/>
              </a:solidFill>
            </a:endParaRPr>
          </a:p>
        </p:txBody>
      </p:sp>
      <p:sp>
        <p:nvSpPr>
          <p:cNvPr id="44" name="TextBox 43"/>
          <p:cNvSpPr txBox="1"/>
          <p:nvPr/>
        </p:nvSpPr>
        <p:spPr>
          <a:xfrm>
            <a:off x="5305700" y="3196040"/>
            <a:ext cx="1382568" cy="400046"/>
          </a:xfrm>
          <a:prstGeom prst="rect">
            <a:avLst/>
          </a:prstGeom>
          <a:noFill/>
        </p:spPr>
        <p:txBody>
          <a:bodyPr wrap="square" rtlCol="0">
            <a:spAutoFit/>
          </a:bodyPr>
          <a:lstStyle/>
          <a:p>
            <a:pPr>
              <a:lnSpc>
                <a:spcPct val="150000"/>
              </a:lnSpc>
            </a:pPr>
            <a:r>
              <a:rPr lang="en-US" sz="1333" i="1" dirty="0">
                <a:solidFill>
                  <a:srgbClr val="1D1D1D"/>
                </a:solidFill>
              </a:rPr>
              <a:t>$ 480,000</a:t>
            </a:r>
            <a:endParaRPr lang="en-US" sz="1333" i="1" dirty="0">
              <a:solidFill>
                <a:srgbClr val="1D1D1D"/>
              </a:solidFill>
            </a:endParaRPr>
          </a:p>
        </p:txBody>
      </p:sp>
      <p:sp>
        <p:nvSpPr>
          <p:cNvPr id="35" name="TextBox 34"/>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Our Journey</a:t>
            </a:r>
            <a:endParaRPr lang="en-US" sz="1600" i="1" dirty="0">
              <a:solidFill>
                <a:srgbClr val="1D1D1D"/>
              </a:solidFill>
            </a:endParaRPr>
          </a:p>
        </p:txBody>
      </p:sp>
      <p:sp>
        <p:nvSpPr>
          <p:cNvPr id="37" name="Rectangle 36"/>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How</a:t>
            </a:r>
            <a:r>
              <a:rPr lang="en-US" sz="3200" spc="-200" dirty="0">
                <a:solidFill>
                  <a:schemeClr val="bg1"/>
                </a:solidFill>
              </a:rPr>
              <a:t> We Grow</a:t>
            </a:r>
            <a:endParaRPr lang="en-US" sz="3200" dirty="0">
              <a:solidFill>
                <a:schemeClr val="bg1"/>
              </a:solidFill>
            </a:endParaRPr>
          </a:p>
        </p:txBody>
      </p:sp>
      <p:sp>
        <p:nvSpPr>
          <p:cNvPr id="41" name="Rectangle 40"/>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65366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p:cTn id="7" dur="1000" fill="hold"/>
                                        <p:tgtEl>
                                          <p:spTgt spid="37"/>
                                        </p:tgtEl>
                                        <p:attrNameLst>
                                          <p:attrName>ppt_w</p:attrName>
                                        </p:attrNameLst>
                                      </p:cBhvr>
                                      <p:tavLst>
                                        <p:tav tm="0">
                                          <p:val>
                                            <p:strVal val="#ppt_w*0.70"/>
                                          </p:val>
                                        </p:tav>
                                        <p:tav tm="100000">
                                          <p:val>
                                            <p:strVal val="#ppt_w"/>
                                          </p:val>
                                        </p:tav>
                                      </p:tavLst>
                                    </p:anim>
                                    <p:anim calcmode="lin" valueType="num">
                                      <p:cBhvr>
                                        <p:cTn id="8" dur="1000" fill="hold"/>
                                        <p:tgtEl>
                                          <p:spTgt spid="37"/>
                                        </p:tgtEl>
                                        <p:attrNameLst>
                                          <p:attrName>ppt_h</p:attrName>
                                        </p:attrNameLst>
                                      </p:cBhvr>
                                      <p:tavLst>
                                        <p:tav tm="0">
                                          <p:val>
                                            <p:strVal val="#ppt_h"/>
                                          </p:val>
                                        </p:tav>
                                        <p:tav tm="100000">
                                          <p:val>
                                            <p:strVal val="#ppt_h"/>
                                          </p:val>
                                        </p:tav>
                                      </p:tavLst>
                                    </p:anim>
                                    <p:animEffect transition="in" filter="fade">
                                      <p:cBhvr>
                                        <p:cTn id="9" dur="1000"/>
                                        <p:tgtEl>
                                          <p:spTgt spid="37"/>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1000" fill="hold"/>
                                        <p:tgtEl>
                                          <p:spTgt spid="41"/>
                                        </p:tgtEl>
                                        <p:attrNameLst>
                                          <p:attrName>ppt_w</p:attrName>
                                        </p:attrNameLst>
                                      </p:cBhvr>
                                      <p:tavLst>
                                        <p:tav tm="0">
                                          <p:val>
                                            <p:strVal val="#ppt_w*0.70"/>
                                          </p:val>
                                        </p:tav>
                                        <p:tav tm="100000">
                                          <p:val>
                                            <p:strVal val="#ppt_w"/>
                                          </p:val>
                                        </p:tav>
                                      </p:tavLst>
                                    </p:anim>
                                    <p:anim calcmode="lin" valueType="num">
                                      <p:cBhvr>
                                        <p:cTn id="13" dur="1000" fill="hold"/>
                                        <p:tgtEl>
                                          <p:spTgt spid="41"/>
                                        </p:tgtEl>
                                        <p:attrNameLst>
                                          <p:attrName>ppt_h</p:attrName>
                                        </p:attrNameLst>
                                      </p:cBhvr>
                                      <p:tavLst>
                                        <p:tav tm="0">
                                          <p:val>
                                            <p:strVal val="#ppt_h"/>
                                          </p:val>
                                        </p:tav>
                                        <p:tav tm="100000">
                                          <p:val>
                                            <p:strVal val="#ppt_h"/>
                                          </p:val>
                                        </p:tav>
                                      </p:tavLst>
                                    </p:anim>
                                    <p:animEffect transition="in" filter="fade">
                                      <p:cBhvr>
                                        <p:cTn id="14" dur="1000"/>
                                        <p:tgtEl>
                                          <p:spTgt spid="41"/>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35"/>
                                        </p:tgtEl>
                                        <p:attrNameLst>
                                          <p:attrName>style.visibility</p:attrName>
                                        </p:attrNameLst>
                                      </p:cBhvr>
                                      <p:to>
                                        <p:strVal val="visible"/>
                                      </p:to>
                                    </p:set>
                                    <p:animEffect transition="in" filter="fade">
                                      <p:cBhvr>
                                        <p:cTn id="26" dur="500"/>
                                        <p:tgtEl>
                                          <p:spTgt spid="35"/>
                                        </p:tgtEl>
                                      </p:cBhvr>
                                    </p:animEffect>
                                  </p:childTnLst>
                                </p:cTn>
                              </p:par>
                            </p:childTnLst>
                          </p:cTn>
                        </p:par>
                        <p:par>
                          <p:cTn id="27" fill="hold">
                            <p:stCondLst>
                              <p:cond delay="2400"/>
                            </p:stCondLst>
                            <p:childTnLst>
                              <p:par>
                                <p:cTn id="28" presetID="22" presetClass="entr" presetSubtype="4" fill="hold" nodeType="after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wipe(down)">
                                      <p:cBhvr>
                                        <p:cTn id="30" dur="500"/>
                                        <p:tgtEl>
                                          <p:spTgt spid="5"/>
                                        </p:tgtEl>
                                      </p:cBhvr>
                                    </p:animEffect>
                                  </p:childTnLst>
                                </p:cTn>
                              </p:par>
                            </p:childTnLst>
                          </p:cTn>
                        </p:par>
                        <p:par>
                          <p:cTn id="31" fill="hold">
                            <p:stCondLst>
                              <p:cond delay="2900"/>
                            </p:stCondLst>
                            <p:childTnLst>
                              <p:par>
                                <p:cTn id="32" presetID="16" presetClass="entr" presetSubtype="21"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barn(inVertical)">
                                      <p:cBhvr>
                                        <p:cTn id="34" dur="500"/>
                                        <p:tgtEl>
                                          <p:spTgt spid="43"/>
                                        </p:tgtEl>
                                      </p:cBhvr>
                                    </p:animEffect>
                                  </p:childTnLst>
                                </p:cTn>
                              </p:par>
                            </p:childTnLst>
                          </p:cTn>
                        </p:par>
                        <p:par>
                          <p:cTn id="35" fill="hold">
                            <p:stCondLst>
                              <p:cond delay="3400"/>
                            </p:stCondLst>
                            <p:childTnLst>
                              <p:par>
                                <p:cTn id="36" presetID="22" presetClass="entr" presetSubtype="1"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up)">
                                      <p:cBhvr>
                                        <p:cTn id="38" dur="500"/>
                                        <p:tgtEl>
                                          <p:spTgt spid="17"/>
                                        </p:tgtEl>
                                      </p:cBhvr>
                                    </p:animEffect>
                                  </p:childTnLst>
                                </p:cTn>
                              </p:par>
                            </p:childTnLst>
                          </p:cTn>
                        </p:par>
                        <p:par>
                          <p:cTn id="39" fill="hold">
                            <p:stCondLst>
                              <p:cond delay="3900"/>
                            </p:stCondLst>
                            <p:childTnLst>
                              <p:par>
                                <p:cTn id="40" presetID="22" presetClass="entr" presetSubtype="4" fill="hold" nodeType="after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down)">
                                      <p:cBhvr>
                                        <p:cTn id="42" dur="500"/>
                                        <p:tgtEl>
                                          <p:spTgt spid="34"/>
                                        </p:tgtEl>
                                      </p:cBhvr>
                                    </p:animEffect>
                                  </p:childTnLst>
                                </p:cTn>
                              </p:par>
                            </p:childTnLst>
                          </p:cTn>
                        </p:par>
                        <p:par>
                          <p:cTn id="43" fill="hold">
                            <p:stCondLst>
                              <p:cond delay="4400"/>
                            </p:stCondLst>
                            <p:childTnLst>
                              <p:par>
                                <p:cTn id="44" presetID="22" presetClass="entr" presetSubtype="1" fill="hold" nodeType="after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wipe(up)">
                                      <p:cBhvr>
                                        <p:cTn id="46" dur="500"/>
                                        <p:tgtEl>
                                          <p:spTgt spid="36"/>
                                        </p:tgtEl>
                                      </p:cBhvr>
                                    </p:animEffect>
                                  </p:childTnLst>
                                </p:cTn>
                              </p:par>
                            </p:childTnLst>
                          </p:cTn>
                        </p:par>
                        <p:par>
                          <p:cTn id="47" fill="hold">
                            <p:stCondLst>
                              <p:cond delay="4900"/>
                            </p:stCondLst>
                            <p:childTnLst>
                              <p:par>
                                <p:cTn id="48" presetID="22" presetClass="entr" presetSubtype="4" fill="hold"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wipe(down)">
                                      <p:cBhvr>
                                        <p:cTn id="50" dur="500"/>
                                        <p:tgtEl>
                                          <p:spTgt spid="38"/>
                                        </p:tgtEl>
                                      </p:cBhvr>
                                    </p:animEffect>
                                  </p:childTnLst>
                                </p:cTn>
                              </p:par>
                            </p:childTnLst>
                          </p:cTn>
                        </p:par>
                        <p:par>
                          <p:cTn id="51" fill="hold">
                            <p:stCondLst>
                              <p:cond delay="5400"/>
                            </p:stCondLst>
                            <p:childTnLst>
                              <p:par>
                                <p:cTn id="52" presetID="22" presetClass="entr" presetSubtype="4" fill="hold" nodeType="after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down)">
                                      <p:cBhvr>
                                        <p:cTn id="54" dur="500"/>
                                        <p:tgtEl>
                                          <p:spTgt spid="40"/>
                                        </p:tgtEl>
                                      </p:cBhvr>
                                    </p:animEffect>
                                  </p:childTnLst>
                                </p:cTn>
                              </p:par>
                            </p:childTnLst>
                          </p:cTn>
                        </p:par>
                        <p:par>
                          <p:cTn id="55" fill="hold">
                            <p:stCondLst>
                              <p:cond delay="5900"/>
                            </p:stCondLst>
                            <p:childTnLst>
                              <p:par>
                                <p:cTn id="56" presetID="22" presetClass="entr" presetSubtype="4" fill="hold" nodeType="afterEffect">
                                  <p:stCondLst>
                                    <p:cond delay="0"/>
                                  </p:stCondLst>
                                  <p:childTnLst>
                                    <p:set>
                                      <p:cBhvr>
                                        <p:cTn id="57" dur="1" fill="hold">
                                          <p:stCondLst>
                                            <p:cond delay="0"/>
                                          </p:stCondLst>
                                        </p:cTn>
                                        <p:tgtEl>
                                          <p:spTgt spid="42"/>
                                        </p:tgtEl>
                                        <p:attrNameLst>
                                          <p:attrName>style.visibility</p:attrName>
                                        </p:attrNameLst>
                                      </p:cBhvr>
                                      <p:to>
                                        <p:strVal val="visible"/>
                                      </p:to>
                                    </p:set>
                                    <p:animEffect transition="in" filter="wipe(down)">
                                      <p:cBhvr>
                                        <p:cTn id="58" dur="500"/>
                                        <p:tgtEl>
                                          <p:spTgt spid="42"/>
                                        </p:tgtEl>
                                      </p:cBhvr>
                                    </p:animEffect>
                                  </p:childTnLst>
                                </p:cTn>
                              </p:par>
                            </p:childTnLst>
                          </p:cTn>
                        </p:par>
                        <p:par>
                          <p:cTn id="59" fill="hold">
                            <p:stCondLst>
                              <p:cond delay="6400"/>
                            </p:stCondLst>
                            <p:childTnLst>
                              <p:par>
                                <p:cTn id="60" presetID="16" presetClass="entr" presetSubtype="42" fill="hold" grpId="0" nodeType="after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barn(outHorizontal)">
                                      <p:cBhvr>
                                        <p:cTn id="62" dur="500"/>
                                        <p:tgtEl>
                                          <p:spTgt spid="44"/>
                                        </p:tgtEl>
                                      </p:cBhvr>
                                    </p:animEffect>
                                  </p:childTnLst>
                                </p:cTn>
                              </p:par>
                            </p:childTnLst>
                          </p:cTn>
                        </p:par>
                        <p:par>
                          <p:cTn id="63" fill="hold">
                            <p:stCondLst>
                              <p:cond delay="6900"/>
                            </p:stCondLst>
                            <p:childTnLst>
                              <p:par>
                                <p:cTn id="64" presetID="16" presetClass="entr" presetSubtype="21" fill="hold" nodeType="afterEffect">
                                  <p:stCondLst>
                                    <p:cond delay="0"/>
                                  </p:stCondLst>
                                  <p:childTnLst>
                                    <p:set>
                                      <p:cBhvr>
                                        <p:cTn id="65" dur="1" fill="hold">
                                          <p:stCondLst>
                                            <p:cond delay="0"/>
                                          </p:stCondLst>
                                        </p:cTn>
                                        <p:tgtEl>
                                          <p:spTgt spid="16"/>
                                        </p:tgtEl>
                                        <p:attrNameLst>
                                          <p:attrName>style.visibility</p:attrName>
                                        </p:attrNameLst>
                                      </p:cBhvr>
                                      <p:to>
                                        <p:strVal val="visible"/>
                                      </p:to>
                                    </p:set>
                                    <p:animEffect transition="in" filter="barn(inVertical)">
                                      <p:cBhvr>
                                        <p:cTn id="66" dur="500"/>
                                        <p:tgtEl>
                                          <p:spTgt spid="16"/>
                                        </p:tgtEl>
                                      </p:cBhvr>
                                    </p:animEffect>
                                  </p:childTnLst>
                                </p:cTn>
                              </p:par>
                            </p:childTnLst>
                          </p:cTn>
                        </p:par>
                        <p:par>
                          <p:cTn id="67" fill="hold">
                            <p:stCondLst>
                              <p:cond delay="7400"/>
                            </p:stCondLst>
                            <p:childTnLst>
                              <p:par>
                                <p:cTn id="68" presetID="22" presetClass="entr" presetSubtype="1" fill="hold" nodeType="afterEffect">
                                  <p:stCondLst>
                                    <p:cond delay="0"/>
                                  </p:stCondLst>
                                  <p:childTnLst>
                                    <p:set>
                                      <p:cBhvr>
                                        <p:cTn id="69" dur="1" fill="hold">
                                          <p:stCondLst>
                                            <p:cond delay="0"/>
                                          </p:stCondLst>
                                        </p:cTn>
                                        <p:tgtEl>
                                          <p:spTgt spid="18"/>
                                        </p:tgtEl>
                                        <p:attrNameLst>
                                          <p:attrName>style.visibility</p:attrName>
                                        </p:attrNameLst>
                                      </p:cBhvr>
                                      <p:to>
                                        <p:strVal val="visible"/>
                                      </p:to>
                                    </p:set>
                                    <p:animEffect transition="in" filter="wipe(up)">
                                      <p:cBhvr>
                                        <p:cTn id="70" dur="500"/>
                                        <p:tgtEl>
                                          <p:spTgt spid="18"/>
                                        </p:tgtEl>
                                      </p:cBhvr>
                                    </p:animEffect>
                                  </p:childTnLst>
                                </p:cTn>
                              </p:par>
                              <p:par>
                                <p:cTn id="71" presetID="22" presetClass="entr" presetSubtype="1" fill="hold"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wipe(up)">
                                      <p:cBhvr>
                                        <p:cTn id="73" dur="500"/>
                                        <p:tgtEl>
                                          <p:spTgt spid="21"/>
                                        </p:tgtEl>
                                      </p:cBhvr>
                                    </p:animEffect>
                                  </p:childTnLst>
                                </p:cTn>
                              </p:par>
                              <p:par>
                                <p:cTn id="74" presetID="22" presetClass="entr" presetSubtype="1" fill="hold" nodeType="withEffect">
                                  <p:stCondLst>
                                    <p:cond delay="0"/>
                                  </p:stCondLst>
                                  <p:childTnLst>
                                    <p:set>
                                      <p:cBhvr>
                                        <p:cTn id="75" dur="1" fill="hold">
                                          <p:stCondLst>
                                            <p:cond delay="0"/>
                                          </p:stCondLst>
                                        </p:cTn>
                                        <p:tgtEl>
                                          <p:spTgt spid="23"/>
                                        </p:tgtEl>
                                        <p:attrNameLst>
                                          <p:attrName>style.visibility</p:attrName>
                                        </p:attrNameLst>
                                      </p:cBhvr>
                                      <p:to>
                                        <p:strVal val="visible"/>
                                      </p:to>
                                    </p:set>
                                    <p:animEffect transition="in" filter="wipe(up)">
                                      <p:cBhvr>
                                        <p:cTn id="76" dur="500"/>
                                        <p:tgtEl>
                                          <p:spTgt spid="23"/>
                                        </p:tgtEl>
                                      </p:cBhvr>
                                    </p:animEffect>
                                  </p:childTnLst>
                                </p:cTn>
                              </p:par>
                              <p:par>
                                <p:cTn id="77" presetID="22" presetClass="entr" presetSubtype="1" fill="hold" nodeType="withEffect">
                                  <p:stCondLst>
                                    <p:cond delay="0"/>
                                  </p:stCondLst>
                                  <p:childTnLst>
                                    <p:set>
                                      <p:cBhvr>
                                        <p:cTn id="78" dur="1" fill="hold">
                                          <p:stCondLst>
                                            <p:cond delay="0"/>
                                          </p:stCondLst>
                                        </p:cTn>
                                        <p:tgtEl>
                                          <p:spTgt spid="27"/>
                                        </p:tgtEl>
                                        <p:attrNameLst>
                                          <p:attrName>style.visibility</p:attrName>
                                        </p:attrNameLst>
                                      </p:cBhvr>
                                      <p:to>
                                        <p:strVal val="visible"/>
                                      </p:to>
                                    </p:set>
                                    <p:animEffect transition="in" filter="wipe(up)">
                                      <p:cBhvr>
                                        <p:cTn id="79" dur="500"/>
                                        <p:tgtEl>
                                          <p:spTgt spid="27"/>
                                        </p:tgtEl>
                                      </p:cBhvr>
                                    </p:animEffect>
                                  </p:childTnLst>
                                </p:cTn>
                              </p:par>
                              <p:par>
                                <p:cTn id="80" presetID="22" presetClass="entr" presetSubtype="1" fill="hold" nodeType="withEffect">
                                  <p:stCondLst>
                                    <p:cond delay="0"/>
                                  </p:stCondLst>
                                  <p:childTnLst>
                                    <p:set>
                                      <p:cBhvr>
                                        <p:cTn id="81" dur="1" fill="hold">
                                          <p:stCondLst>
                                            <p:cond delay="0"/>
                                          </p:stCondLst>
                                        </p:cTn>
                                        <p:tgtEl>
                                          <p:spTgt spid="25"/>
                                        </p:tgtEl>
                                        <p:attrNameLst>
                                          <p:attrName>style.visibility</p:attrName>
                                        </p:attrNameLst>
                                      </p:cBhvr>
                                      <p:to>
                                        <p:strVal val="visible"/>
                                      </p:to>
                                    </p:set>
                                    <p:animEffect transition="in" filter="wipe(up)">
                                      <p:cBhvr>
                                        <p:cTn id="82" dur="500"/>
                                        <p:tgtEl>
                                          <p:spTgt spid="25"/>
                                        </p:tgtEl>
                                      </p:cBhvr>
                                    </p:animEffect>
                                  </p:childTnLst>
                                </p:cTn>
                              </p:par>
                            </p:childTnLst>
                          </p:cTn>
                        </p:par>
                        <p:par>
                          <p:cTn id="83" fill="hold">
                            <p:stCondLst>
                              <p:cond delay="7900"/>
                            </p:stCondLst>
                            <p:childTnLst>
                              <p:par>
                                <p:cTn id="84" presetID="10" presetClass="entr" presetSubtype="0" fill="hold" grpId="0" nodeType="afterEffect">
                                  <p:stCondLst>
                                    <p:cond delay="0"/>
                                  </p:stCondLst>
                                  <p:childTnLst>
                                    <p:set>
                                      <p:cBhvr>
                                        <p:cTn id="85" dur="1" fill="hold">
                                          <p:stCondLst>
                                            <p:cond delay="0"/>
                                          </p:stCondLst>
                                        </p:cTn>
                                        <p:tgtEl>
                                          <p:spTgt spid="19"/>
                                        </p:tgtEl>
                                        <p:attrNameLst>
                                          <p:attrName>style.visibility</p:attrName>
                                        </p:attrNameLst>
                                      </p:cBhvr>
                                      <p:to>
                                        <p:strVal val="visible"/>
                                      </p:to>
                                    </p:set>
                                    <p:animEffect transition="in" filter="fade">
                                      <p:cBhvr>
                                        <p:cTn id="86" dur="500"/>
                                        <p:tgtEl>
                                          <p:spTgt spid="19"/>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2"/>
                                        </p:tgtEl>
                                        <p:attrNameLst>
                                          <p:attrName>style.visibility</p:attrName>
                                        </p:attrNameLst>
                                      </p:cBhvr>
                                      <p:to>
                                        <p:strVal val="visible"/>
                                      </p:to>
                                    </p:set>
                                    <p:animEffect transition="in" filter="fade">
                                      <p:cBhvr>
                                        <p:cTn id="89" dur="500"/>
                                        <p:tgtEl>
                                          <p:spTgt spid="22"/>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4"/>
                                        </p:tgtEl>
                                        <p:attrNameLst>
                                          <p:attrName>style.visibility</p:attrName>
                                        </p:attrNameLst>
                                      </p:cBhvr>
                                      <p:to>
                                        <p:strVal val="visible"/>
                                      </p:to>
                                    </p:set>
                                    <p:animEffect transition="in" filter="fade">
                                      <p:cBhvr>
                                        <p:cTn id="92" dur="500"/>
                                        <p:tgtEl>
                                          <p:spTgt spid="24"/>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6"/>
                                        </p:tgtEl>
                                        <p:attrNameLst>
                                          <p:attrName>style.visibility</p:attrName>
                                        </p:attrNameLst>
                                      </p:cBhvr>
                                      <p:to>
                                        <p:strVal val="visible"/>
                                      </p:to>
                                    </p:set>
                                    <p:animEffect transition="in" filter="fade">
                                      <p:cBhvr>
                                        <p:cTn id="95" dur="500"/>
                                        <p:tgtEl>
                                          <p:spTgt spid="26"/>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500"/>
                                        <p:tgtEl>
                                          <p:spTgt spid="28"/>
                                        </p:tgtEl>
                                      </p:cBhvr>
                                    </p:animEffect>
                                  </p:childTnLst>
                                </p:cTn>
                              </p:par>
                            </p:childTnLst>
                          </p:cTn>
                        </p:par>
                        <p:par>
                          <p:cTn id="99" fill="hold">
                            <p:stCondLst>
                              <p:cond delay="8400"/>
                            </p:stCondLst>
                            <p:childTnLst>
                              <p:par>
                                <p:cTn id="100" presetID="42" presetClass="entr" presetSubtype="0" fill="hold" grpId="0" nodeType="afterEffect">
                                  <p:stCondLst>
                                    <p:cond delay="0"/>
                                  </p:stCondLst>
                                  <p:childTnLst>
                                    <p:set>
                                      <p:cBhvr>
                                        <p:cTn id="101" dur="1" fill="hold">
                                          <p:stCondLst>
                                            <p:cond delay="0"/>
                                          </p:stCondLst>
                                        </p:cTn>
                                        <p:tgtEl>
                                          <p:spTgt spid="20"/>
                                        </p:tgtEl>
                                        <p:attrNameLst>
                                          <p:attrName>style.visibility</p:attrName>
                                        </p:attrNameLst>
                                      </p:cBhvr>
                                      <p:to>
                                        <p:strVal val="visible"/>
                                      </p:to>
                                    </p:set>
                                    <p:animEffect transition="in" filter="fade">
                                      <p:cBhvr>
                                        <p:cTn id="102" dur="1000"/>
                                        <p:tgtEl>
                                          <p:spTgt spid="20"/>
                                        </p:tgtEl>
                                      </p:cBhvr>
                                    </p:animEffect>
                                    <p:anim calcmode="lin" valueType="num">
                                      <p:cBhvr>
                                        <p:cTn id="103" dur="1000" fill="hold"/>
                                        <p:tgtEl>
                                          <p:spTgt spid="20"/>
                                        </p:tgtEl>
                                        <p:attrNameLst>
                                          <p:attrName>ppt_x</p:attrName>
                                        </p:attrNameLst>
                                      </p:cBhvr>
                                      <p:tavLst>
                                        <p:tav tm="0">
                                          <p:val>
                                            <p:strVal val="#ppt_x"/>
                                          </p:val>
                                        </p:tav>
                                        <p:tav tm="100000">
                                          <p:val>
                                            <p:strVal val="#ppt_x"/>
                                          </p:val>
                                        </p:tav>
                                      </p:tavLst>
                                    </p:anim>
                                    <p:anim calcmode="lin" valueType="num">
                                      <p:cBhvr>
                                        <p:cTn id="104" dur="1000" fill="hold"/>
                                        <p:tgtEl>
                                          <p:spTgt spid="20"/>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fade">
                                      <p:cBhvr>
                                        <p:cTn id="107" dur="1000"/>
                                        <p:tgtEl>
                                          <p:spTgt spid="29"/>
                                        </p:tgtEl>
                                      </p:cBhvr>
                                    </p:animEffect>
                                    <p:anim calcmode="lin" valueType="num">
                                      <p:cBhvr>
                                        <p:cTn id="108" dur="1000" fill="hold"/>
                                        <p:tgtEl>
                                          <p:spTgt spid="29"/>
                                        </p:tgtEl>
                                        <p:attrNameLst>
                                          <p:attrName>ppt_x</p:attrName>
                                        </p:attrNameLst>
                                      </p:cBhvr>
                                      <p:tavLst>
                                        <p:tav tm="0">
                                          <p:val>
                                            <p:strVal val="#ppt_x"/>
                                          </p:val>
                                        </p:tav>
                                        <p:tav tm="100000">
                                          <p:val>
                                            <p:strVal val="#ppt_x"/>
                                          </p:val>
                                        </p:tav>
                                      </p:tavLst>
                                    </p:anim>
                                    <p:anim calcmode="lin" valueType="num">
                                      <p:cBhvr>
                                        <p:cTn id="109" dur="1000" fill="hold"/>
                                        <p:tgtEl>
                                          <p:spTgt spid="29"/>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30"/>
                                        </p:tgtEl>
                                        <p:attrNameLst>
                                          <p:attrName>style.visibility</p:attrName>
                                        </p:attrNameLst>
                                      </p:cBhvr>
                                      <p:to>
                                        <p:strVal val="visible"/>
                                      </p:to>
                                    </p:set>
                                    <p:animEffect transition="in" filter="fade">
                                      <p:cBhvr>
                                        <p:cTn id="112" dur="1000"/>
                                        <p:tgtEl>
                                          <p:spTgt spid="30"/>
                                        </p:tgtEl>
                                      </p:cBhvr>
                                    </p:animEffect>
                                    <p:anim calcmode="lin" valueType="num">
                                      <p:cBhvr>
                                        <p:cTn id="113" dur="1000" fill="hold"/>
                                        <p:tgtEl>
                                          <p:spTgt spid="30"/>
                                        </p:tgtEl>
                                        <p:attrNameLst>
                                          <p:attrName>ppt_x</p:attrName>
                                        </p:attrNameLst>
                                      </p:cBhvr>
                                      <p:tavLst>
                                        <p:tav tm="0">
                                          <p:val>
                                            <p:strVal val="#ppt_x"/>
                                          </p:val>
                                        </p:tav>
                                        <p:tav tm="100000">
                                          <p:val>
                                            <p:strVal val="#ppt_x"/>
                                          </p:val>
                                        </p:tav>
                                      </p:tavLst>
                                    </p:anim>
                                    <p:anim calcmode="lin" valueType="num">
                                      <p:cBhvr>
                                        <p:cTn id="114" dur="1000" fill="hold"/>
                                        <p:tgtEl>
                                          <p:spTgt spid="30"/>
                                        </p:tgtEl>
                                        <p:attrNameLst>
                                          <p:attrName>ppt_y</p:attrName>
                                        </p:attrNameLst>
                                      </p:cBhvr>
                                      <p:tavLst>
                                        <p:tav tm="0">
                                          <p:val>
                                            <p:strVal val="#ppt_y+.1"/>
                                          </p:val>
                                        </p:tav>
                                        <p:tav tm="100000">
                                          <p:val>
                                            <p:strVal val="#ppt_y"/>
                                          </p:val>
                                        </p:tav>
                                      </p:tavLst>
                                    </p:anim>
                                  </p:childTnLst>
                                </p:cTn>
                              </p:par>
                              <p:par>
                                <p:cTn id="115" presetID="42" presetClass="entr" presetSubtype="0" fill="hold" grpId="0" nodeType="withEffect">
                                  <p:stCondLst>
                                    <p:cond delay="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000"/>
                                        <p:tgtEl>
                                          <p:spTgt spid="31"/>
                                        </p:tgtEl>
                                      </p:cBhvr>
                                    </p:animEffect>
                                    <p:anim calcmode="lin" valueType="num">
                                      <p:cBhvr>
                                        <p:cTn id="118" dur="1000" fill="hold"/>
                                        <p:tgtEl>
                                          <p:spTgt spid="31"/>
                                        </p:tgtEl>
                                        <p:attrNameLst>
                                          <p:attrName>ppt_x</p:attrName>
                                        </p:attrNameLst>
                                      </p:cBhvr>
                                      <p:tavLst>
                                        <p:tav tm="0">
                                          <p:val>
                                            <p:strVal val="#ppt_x"/>
                                          </p:val>
                                        </p:tav>
                                        <p:tav tm="100000">
                                          <p:val>
                                            <p:strVal val="#ppt_x"/>
                                          </p:val>
                                        </p:tav>
                                      </p:tavLst>
                                    </p:anim>
                                    <p:anim calcmode="lin" valueType="num">
                                      <p:cBhvr>
                                        <p:cTn id="119" dur="1000" fill="hold"/>
                                        <p:tgtEl>
                                          <p:spTgt spid="31"/>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0"/>
                                  </p:stCondLst>
                                  <p:childTnLst>
                                    <p:set>
                                      <p:cBhvr>
                                        <p:cTn id="121" dur="1" fill="hold">
                                          <p:stCondLst>
                                            <p:cond delay="0"/>
                                          </p:stCondLst>
                                        </p:cTn>
                                        <p:tgtEl>
                                          <p:spTgt spid="32"/>
                                        </p:tgtEl>
                                        <p:attrNameLst>
                                          <p:attrName>style.visibility</p:attrName>
                                        </p:attrNameLst>
                                      </p:cBhvr>
                                      <p:to>
                                        <p:strVal val="visible"/>
                                      </p:to>
                                    </p:set>
                                    <p:animEffect transition="in" filter="fade">
                                      <p:cBhvr>
                                        <p:cTn id="122" dur="1000"/>
                                        <p:tgtEl>
                                          <p:spTgt spid="32"/>
                                        </p:tgtEl>
                                      </p:cBhvr>
                                    </p:animEffect>
                                    <p:anim calcmode="lin" valueType="num">
                                      <p:cBhvr>
                                        <p:cTn id="123" dur="1000" fill="hold"/>
                                        <p:tgtEl>
                                          <p:spTgt spid="32"/>
                                        </p:tgtEl>
                                        <p:attrNameLst>
                                          <p:attrName>ppt_x</p:attrName>
                                        </p:attrNameLst>
                                      </p:cBhvr>
                                      <p:tavLst>
                                        <p:tav tm="0">
                                          <p:val>
                                            <p:strVal val="#ppt_x"/>
                                          </p:val>
                                        </p:tav>
                                        <p:tav tm="100000">
                                          <p:val>
                                            <p:strVal val="#ppt_x"/>
                                          </p:val>
                                        </p:tav>
                                      </p:tavLst>
                                    </p:anim>
                                    <p:anim calcmode="lin" valueType="num">
                                      <p:cBhvr>
                                        <p:cTn id="124" dur="1000" fill="hold"/>
                                        <p:tgtEl>
                                          <p:spTgt spid="32"/>
                                        </p:tgtEl>
                                        <p:attrNameLst>
                                          <p:attrName>ppt_y</p:attrName>
                                        </p:attrNameLst>
                                      </p:cBhvr>
                                      <p:tavLst>
                                        <p:tav tm="0">
                                          <p:val>
                                            <p:strVal val="#ppt_y+.1"/>
                                          </p:val>
                                        </p:tav>
                                        <p:tav tm="100000">
                                          <p:val>
                                            <p:strVal val="#ppt_y"/>
                                          </p:val>
                                        </p:tav>
                                      </p:tavLst>
                                    </p:anim>
                                  </p:childTnLst>
                                </p:cTn>
                              </p:par>
                            </p:childTnLst>
                          </p:cTn>
                        </p:par>
                        <p:par>
                          <p:cTn id="125" fill="hold">
                            <p:stCondLst>
                              <p:cond delay="9400"/>
                            </p:stCondLst>
                            <p:childTnLst>
                              <p:par>
                                <p:cTn id="126" presetID="42" presetClass="entr" presetSubtype="0" fill="hold" grpId="0" nodeType="afterEffect">
                                  <p:stCondLst>
                                    <p:cond delay="0"/>
                                  </p:stCondLst>
                                  <p:childTnLst>
                                    <p:set>
                                      <p:cBhvr>
                                        <p:cTn id="127" dur="1" fill="hold">
                                          <p:stCondLst>
                                            <p:cond delay="0"/>
                                          </p:stCondLst>
                                        </p:cTn>
                                        <p:tgtEl>
                                          <p:spTgt spid="15"/>
                                        </p:tgtEl>
                                        <p:attrNameLst>
                                          <p:attrName>style.visibility</p:attrName>
                                        </p:attrNameLst>
                                      </p:cBhvr>
                                      <p:to>
                                        <p:strVal val="visible"/>
                                      </p:to>
                                    </p:set>
                                    <p:animEffect transition="in" filter="fade">
                                      <p:cBhvr>
                                        <p:cTn id="128" dur="1000"/>
                                        <p:tgtEl>
                                          <p:spTgt spid="15"/>
                                        </p:tgtEl>
                                      </p:cBhvr>
                                    </p:animEffect>
                                    <p:anim calcmode="lin" valueType="num">
                                      <p:cBhvr>
                                        <p:cTn id="129" dur="1000" fill="hold"/>
                                        <p:tgtEl>
                                          <p:spTgt spid="15"/>
                                        </p:tgtEl>
                                        <p:attrNameLst>
                                          <p:attrName>ppt_x</p:attrName>
                                        </p:attrNameLst>
                                      </p:cBhvr>
                                      <p:tavLst>
                                        <p:tav tm="0">
                                          <p:val>
                                            <p:strVal val="#ppt_x"/>
                                          </p:val>
                                        </p:tav>
                                        <p:tav tm="100000">
                                          <p:val>
                                            <p:strVal val="#ppt_x"/>
                                          </p:val>
                                        </p:tav>
                                      </p:tavLst>
                                    </p:anim>
                                    <p:anim calcmode="lin" valueType="num">
                                      <p:cBhvr>
                                        <p:cTn id="13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9" grpId="0" animBg="1"/>
      <p:bldP spid="20" grpId="0"/>
      <p:bldP spid="22" grpId="0" animBg="1"/>
      <p:bldP spid="24" grpId="0" animBg="1"/>
      <p:bldP spid="26" grpId="0" animBg="1"/>
      <p:bldP spid="28" grpId="0" animBg="1"/>
      <p:bldP spid="29" grpId="0"/>
      <p:bldP spid="30" grpId="0"/>
      <p:bldP spid="31" grpId="0"/>
      <p:bldP spid="32" grpId="0"/>
      <p:bldP spid="43" grpId="0"/>
      <p:bldP spid="44" grpId="0"/>
      <p:bldP spid="35" grpId="0"/>
      <p:bldP spid="37" grpId="0" animBg="1"/>
      <p:bldP spid="39" grpId="0"/>
      <p:bldP spid="4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p:cNvSpPr/>
          <p:nvPr/>
        </p:nvSpPr>
        <p:spPr>
          <a:xfrm>
            <a:off x="1309412" y="2891337"/>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5572329" y="2891337"/>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Oval 7"/>
          <p:cNvSpPr/>
          <p:nvPr/>
        </p:nvSpPr>
        <p:spPr>
          <a:xfrm>
            <a:off x="9835248" y="2891337"/>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TextBox 9"/>
          <p:cNvSpPr txBox="1"/>
          <p:nvPr/>
        </p:nvSpPr>
        <p:spPr>
          <a:xfrm>
            <a:off x="1078981" y="4016562"/>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High Quality</a:t>
            </a:r>
            <a:endParaRPr lang="en-US" sz="1333" i="1" dirty="0">
              <a:solidFill>
                <a:srgbClr val="1D1D1D"/>
              </a:solidFill>
            </a:endParaRPr>
          </a:p>
        </p:txBody>
      </p:sp>
      <p:sp>
        <p:nvSpPr>
          <p:cNvPr id="14" name="TextBox 13"/>
          <p:cNvSpPr txBox="1"/>
          <p:nvPr/>
        </p:nvSpPr>
        <p:spPr>
          <a:xfrm>
            <a:off x="5200245" y="4043475"/>
            <a:ext cx="1752463" cy="400046"/>
          </a:xfrm>
          <a:prstGeom prst="rect">
            <a:avLst/>
          </a:prstGeom>
          <a:noFill/>
        </p:spPr>
        <p:txBody>
          <a:bodyPr wrap="square" rtlCol="0">
            <a:spAutoFit/>
          </a:bodyPr>
          <a:lstStyle/>
          <a:p>
            <a:pPr algn="ctr">
              <a:lnSpc>
                <a:spcPct val="150000"/>
              </a:lnSpc>
            </a:pPr>
            <a:r>
              <a:rPr lang="en-US" sz="1333" i="1" dirty="0">
                <a:solidFill>
                  <a:srgbClr val="1D1D1D"/>
                </a:solidFill>
              </a:rPr>
              <a:t>Fast and Responsive</a:t>
            </a:r>
            <a:endParaRPr lang="en-US" sz="1333" i="1" dirty="0">
              <a:solidFill>
                <a:srgbClr val="1D1D1D"/>
              </a:solidFill>
            </a:endParaRPr>
          </a:p>
        </p:txBody>
      </p:sp>
      <p:sp>
        <p:nvSpPr>
          <p:cNvPr id="18" name="TextBox 17"/>
          <p:cNvSpPr txBox="1"/>
          <p:nvPr/>
        </p:nvSpPr>
        <p:spPr>
          <a:xfrm>
            <a:off x="9482376" y="3966666"/>
            <a:ext cx="1714217" cy="400046"/>
          </a:xfrm>
          <a:prstGeom prst="rect">
            <a:avLst/>
          </a:prstGeom>
          <a:noFill/>
        </p:spPr>
        <p:txBody>
          <a:bodyPr wrap="square" rtlCol="0">
            <a:spAutoFit/>
          </a:bodyPr>
          <a:lstStyle/>
          <a:p>
            <a:pPr algn="ctr">
              <a:lnSpc>
                <a:spcPct val="150000"/>
              </a:lnSpc>
            </a:pPr>
            <a:r>
              <a:rPr lang="en-US" sz="1333" i="1" dirty="0">
                <a:solidFill>
                  <a:srgbClr val="1D1D1D"/>
                </a:solidFill>
              </a:rPr>
              <a:t>After Sales Service</a:t>
            </a:r>
            <a:endParaRPr lang="en-US" sz="1333" i="1" dirty="0">
              <a:solidFill>
                <a:srgbClr val="1D1D1D"/>
              </a:solidFill>
            </a:endParaRPr>
          </a:p>
        </p:txBody>
      </p:sp>
      <p:sp>
        <p:nvSpPr>
          <p:cNvPr id="652" name="TextBox 651"/>
          <p:cNvSpPr txBox="1"/>
          <p:nvPr/>
        </p:nvSpPr>
        <p:spPr>
          <a:xfrm>
            <a:off x="771746" y="4657951"/>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endParaRPr lang="en-US" sz="1333" dirty="0">
              <a:solidFill>
                <a:schemeClr val="bg1">
                  <a:lumMod val="50000"/>
                </a:schemeClr>
              </a:solidFill>
            </a:endParaRPr>
          </a:p>
        </p:txBody>
      </p:sp>
      <p:sp>
        <p:nvSpPr>
          <p:cNvPr id="656" name="TextBox 655"/>
          <p:cNvSpPr txBox="1"/>
          <p:nvPr/>
        </p:nvSpPr>
        <p:spPr>
          <a:xfrm>
            <a:off x="5025690" y="4657951"/>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endParaRPr lang="en-US" sz="1333" dirty="0">
              <a:solidFill>
                <a:schemeClr val="bg1">
                  <a:lumMod val="50000"/>
                </a:schemeClr>
              </a:solidFill>
            </a:endParaRPr>
          </a:p>
        </p:txBody>
      </p:sp>
      <p:sp>
        <p:nvSpPr>
          <p:cNvPr id="657" name="TextBox 656"/>
          <p:cNvSpPr txBox="1"/>
          <p:nvPr/>
        </p:nvSpPr>
        <p:spPr>
          <a:xfrm>
            <a:off x="9321993" y="4657951"/>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endParaRPr lang="en-US" sz="1333" dirty="0">
              <a:solidFill>
                <a:schemeClr val="bg1">
                  <a:lumMod val="50000"/>
                </a:schemeClr>
              </a:solidFill>
            </a:endParaRPr>
          </a:p>
        </p:txBody>
      </p:sp>
      <p:grpSp>
        <p:nvGrpSpPr>
          <p:cNvPr id="16" name="Group 15"/>
          <p:cNvGrpSpPr/>
          <p:nvPr/>
        </p:nvGrpSpPr>
        <p:grpSpPr>
          <a:xfrm>
            <a:off x="1655052" y="3243324"/>
            <a:ext cx="307237" cy="294541"/>
            <a:chOff x="4646613" y="1636713"/>
            <a:chExt cx="192088" cy="184150"/>
          </a:xfrm>
        </p:grpSpPr>
        <p:sp>
          <p:nvSpPr>
            <p:cNvPr id="17"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9"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0" name="Freeform 456"/>
          <p:cNvSpPr>
            <a:spLocks noEditPoints="1"/>
          </p:cNvSpPr>
          <p:nvPr/>
        </p:nvSpPr>
        <p:spPr bwMode="auto">
          <a:xfrm>
            <a:off x="5879566" y="3226248"/>
            <a:ext cx="384047" cy="328693"/>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1" name="Group 20"/>
          <p:cNvGrpSpPr/>
          <p:nvPr/>
        </p:nvGrpSpPr>
        <p:grpSpPr>
          <a:xfrm>
            <a:off x="10180887" y="3222577"/>
            <a:ext cx="307237" cy="336041"/>
            <a:chOff x="1862138" y="3098801"/>
            <a:chExt cx="152400" cy="166688"/>
          </a:xfrm>
        </p:grpSpPr>
        <p:sp>
          <p:nvSpPr>
            <p:cNvPr id="22"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3"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cxnSp>
        <p:nvCxnSpPr>
          <p:cNvPr id="24" name="Straight Connector 23"/>
          <p:cNvCxnSpPr>
            <a:stCxn id="2" idx="6"/>
            <a:endCxn id="6" idx="2"/>
          </p:cNvCxnSpPr>
          <p:nvPr/>
        </p:nvCxnSpPr>
        <p:spPr>
          <a:xfrm>
            <a:off x="2307931" y="3390596"/>
            <a:ext cx="326439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a:stCxn id="6" idx="6"/>
            <a:endCxn id="8" idx="2"/>
          </p:cNvCxnSpPr>
          <p:nvPr/>
        </p:nvCxnSpPr>
        <p:spPr>
          <a:xfrm>
            <a:off x="6570850" y="3390596"/>
            <a:ext cx="326439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4483005" y="1900554"/>
            <a:ext cx="3225992" cy="461665"/>
          </a:xfrm>
          <a:prstGeom prst="rect">
            <a:avLst/>
          </a:prstGeom>
          <a:noFill/>
        </p:spPr>
        <p:txBody>
          <a:bodyPr wrap="square" rtlCol="0">
            <a:spAutoFit/>
          </a:bodyPr>
          <a:lstStyle/>
          <a:p>
            <a:pPr algn="ctr">
              <a:lnSpc>
                <a:spcPct val="150000"/>
              </a:lnSpc>
            </a:pPr>
            <a:r>
              <a:rPr lang="en-US" sz="1600" i="1" dirty="0">
                <a:solidFill>
                  <a:srgbClr val="1D1D1D"/>
                </a:solidFill>
              </a:rPr>
              <a:t>Our Dedication</a:t>
            </a:r>
            <a:endParaRPr lang="en-US" sz="1600" i="1" dirty="0">
              <a:solidFill>
                <a:srgbClr val="1D1D1D"/>
              </a:solidFill>
            </a:endParaRPr>
          </a:p>
        </p:txBody>
      </p:sp>
      <p:sp>
        <p:nvSpPr>
          <p:cNvPr id="26" name="Rectangle 25"/>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8"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Why</a:t>
            </a:r>
            <a:r>
              <a:rPr lang="en-US" sz="3200" spc="-200" dirty="0">
                <a:solidFill>
                  <a:schemeClr val="bg1"/>
                </a:solidFill>
              </a:rPr>
              <a:t> Choose Us</a:t>
            </a:r>
            <a:endParaRPr lang="en-US" sz="3200" dirty="0">
              <a:solidFill>
                <a:schemeClr val="bg1"/>
              </a:solidFill>
            </a:endParaRPr>
          </a:p>
        </p:txBody>
      </p:sp>
      <p:sp>
        <p:nvSpPr>
          <p:cNvPr id="29" name="Rectangle 28"/>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892621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9"/>
                                        </p:tgtEl>
                                        <p:attrNameLst>
                                          <p:attrName>style.visibility</p:attrName>
                                        </p:attrNameLst>
                                      </p:cBhvr>
                                      <p:to>
                                        <p:strVal val="visible"/>
                                      </p:to>
                                    </p:set>
                                    <p:anim calcmode="lin" valueType="num">
                                      <p:cBhvr>
                                        <p:cTn id="12" dur="1000" fill="hold"/>
                                        <p:tgtEl>
                                          <p:spTgt spid="29"/>
                                        </p:tgtEl>
                                        <p:attrNameLst>
                                          <p:attrName>ppt_w</p:attrName>
                                        </p:attrNameLst>
                                      </p:cBhvr>
                                      <p:tavLst>
                                        <p:tav tm="0">
                                          <p:val>
                                            <p:strVal val="#ppt_w*0.70"/>
                                          </p:val>
                                        </p:tav>
                                        <p:tav tm="100000">
                                          <p:val>
                                            <p:strVal val="#ppt_w"/>
                                          </p:val>
                                        </p:tav>
                                      </p:tavLst>
                                    </p:anim>
                                    <p:anim calcmode="lin" valueType="num">
                                      <p:cBhvr>
                                        <p:cTn id="13" dur="1000" fill="hold"/>
                                        <p:tgtEl>
                                          <p:spTgt spid="29"/>
                                        </p:tgtEl>
                                        <p:attrNameLst>
                                          <p:attrName>ppt_h</p:attrName>
                                        </p:attrNameLst>
                                      </p:cBhvr>
                                      <p:tavLst>
                                        <p:tav tm="0">
                                          <p:val>
                                            <p:strVal val="#ppt_h"/>
                                          </p:val>
                                        </p:tav>
                                        <p:tav tm="100000">
                                          <p:val>
                                            <p:strVal val="#ppt_h"/>
                                          </p:val>
                                        </p:tav>
                                      </p:tavLst>
                                    </p:anim>
                                    <p:animEffect transition="in" filter="fade">
                                      <p:cBhvr>
                                        <p:cTn id="14" dur="1000"/>
                                        <p:tgtEl>
                                          <p:spTgt spid="29"/>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8"/>
                                        </p:tgtEl>
                                        <p:attrNameLst>
                                          <p:attrName>style.visibility</p:attrName>
                                        </p:attrNameLst>
                                      </p:cBhvr>
                                      <p:to>
                                        <p:strVal val="visible"/>
                                      </p:to>
                                    </p:set>
                                    <p:anim calcmode="lin" valueType="num">
                                      <p:cBhvr>
                                        <p:cTn id="18"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8"/>
                                        </p:tgtEl>
                                        <p:attrNameLst>
                                          <p:attrName>ppt_y</p:attrName>
                                        </p:attrNameLst>
                                      </p:cBhvr>
                                      <p:tavLst>
                                        <p:tav tm="0">
                                          <p:val>
                                            <p:strVal val="#ppt_y"/>
                                          </p:val>
                                        </p:tav>
                                        <p:tav tm="100000">
                                          <p:val>
                                            <p:strVal val="#ppt_y"/>
                                          </p:val>
                                        </p:tav>
                                      </p:tavLst>
                                    </p:anim>
                                    <p:anim calcmode="lin" valueType="num">
                                      <p:cBhvr>
                                        <p:cTn id="20"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8"/>
                                        </p:tgtEl>
                                      </p:cBhvr>
                                    </p:animEffect>
                                  </p:childTnLst>
                                </p:cTn>
                              </p:par>
                            </p:childTnLst>
                          </p:cTn>
                        </p:par>
                        <p:par>
                          <p:cTn id="23" fill="hold">
                            <p:stCondLst>
                              <p:cond delay="2000"/>
                            </p:stCondLst>
                            <p:childTnLst>
                              <p:par>
                                <p:cTn id="24" presetID="10" presetClass="entr" presetSubtype="0"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Effect transition="in" filter="fade">
                                      <p:cBhvr>
                                        <p:cTn id="26" dur="500"/>
                                        <p:tgtEl>
                                          <p:spTgt spid="25"/>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ppt_w</p:attrName>
                                        </p:attrNameLst>
                                      </p:cBhvr>
                                      <p:tavLst>
                                        <p:tav tm="0">
                                          <p:val>
                                            <p:fltVal val="0"/>
                                          </p:val>
                                        </p:tav>
                                        <p:tav tm="100000">
                                          <p:val>
                                            <p:strVal val="#ppt_w"/>
                                          </p:val>
                                        </p:tav>
                                      </p:tavLst>
                                    </p:anim>
                                    <p:anim calcmode="lin" valueType="num">
                                      <p:cBhvr>
                                        <p:cTn id="31" dur="500" fill="hold"/>
                                        <p:tgtEl>
                                          <p:spTgt spid="2"/>
                                        </p:tgtEl>
                                        <p:attrNameLst>
                                          <p:attrName>ppt_h</p:attrName>
                                        </p:attrNameLst>
                                      </p:cBhvr>
                                      <p:tavLst>
                                        <p:tav tm="0">
                                          <p:val>
                                            <p:fltVal val="0"/>
                                          </p:val>
                                        </p:tav>
                                        <p:tav tm="100000">
                                          <p:val>
                                            <p:strVal val="#ppt_h"/>
                                          </p:val>
                                        </p:tav>
                                      </p:tavLst>
                                    </p:anim>
                                    <p:animEffect transition="in" filter="fade">
                                      <p:cBhvr>
                                        <p:cTn id="32" dur="500"/>
                                        <p:tgtEl>
                                          <p:spTgt spid="2"/>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wipe(down)">
                                      <p:cBhvr>
                                        <p:cTn id="36" dur="500"/>
                                        <p:tgtEl>
                                          <p:spTgt spid="16"/>
                                        </p:tgtEl>
                                      </p:cBhvr>
                                    </p:animEffect>
                                  </p:childTnLst>
                                </p:cTn>
                              </p:par>
                            </p:childTnLst>
                          </p:cTn>
                        </p:par>
                        <p:par>
                          <p:cTn id="37" fill="hold">
                            <p:stCondLst>
                              <p:cond delay="3500"/>
                            </p:stCondLst>
                            <p:childTnLst>
                              <p:par>
                                <p:cTn id="38" presetID="22" presetClass="entr" presetSubtype="8"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left)">
                                      <p:cBhvr>
                                        <p:cTn id="40" dur="500"/>
                                        <p:tgtEl>
                                          <p:spTgt spid="24"/>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 calcmode="lin" valueType="num">
                                      <p:cBhvr>
                                        <p:cTn id="44" dur="500" fill="hold"/>
                                        <p:tgtEl>
                                          <p:spTgt spid="6"/>
                                        </p:tgtEl>
                                        <p:attrNameLst>
                                          <p:attrName>ppt_w</p:attrName>
                                        </p:attrNameLst>
                                      </p:cBhvr>
                                      <p:tavLst>
                                        <p:tav tm="0">
                                          <p:val>
                                            <p:fltVal val="0"/>
                                          </p:val>
                                        </p:tav>
                                        <p:tav tm="100000">
                                          <p:val>
                                            <p:strVal val="#ppt_w"/>
                                          </p:val>
                                        </p:tav>
                                      </p:tavLst>
                                    </p:anim>
                                    <p:anim calcmode="lin" valueType="num">
                                      <p:cBhvr>
                                        <p:cTn id="45" dur="500" fill="hold"/>
                                        <p:tgtEl>
                                          <p:spTgt spid="6"/>
                                        </p:tgtEl>
                                        <p:attrNameLst>
                                          <p:attrName>ppt_h</p:attrName>
                                        </p:attrNameLst>
                                      </p:cBhvr>
                                      <p:tavLst>
                                        <p:tav tm="0">
                                          <p:val>
                                            <p:fltVal val="0"/>
                                          </p:val>
                                        </p:tav>
                                        <p:tav tm="100000">
                                          <p:val>
                                            <p:strVal val="#ppt_h"/>
                                          </p:val>
                                        </p:tav>
                                      </p:tavLst>
                                    </p:anim>
                                    <p:animEffect transition="in" filter="fade">
                                      <p:cBhvr>
                                        <p:cTn id="46" dur="500"/>
                                        <p:tgtEl>
                                          <p:spTgt spid="6"/>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down)">
                                      <p:cBhvr>
                                        <p:cTn id="50" dur="500"/>
                                        <p:tgtEl>
                                          <p:spTgt spid="20"/>
                                        </p:tgtEl>
                                      </p:cBhvr>
                                    </p:animEffect>
                                  </p:childTnLst>
                                </p:cTn>
                              </p:par>
                            </p:childTnLst>
                          </p:cTn>
                        </p:par>
                        <p:par>
                          <p:cTn id="51" fill="hold">
                            <p:stCondLst>
                              <p:cond delay="5000"/>
                            </p:stCondLst>
                            <p:childTnLst>
                              <p:par>
                                <p:cTn id="52" presetID="22" presetClass="entr" presetSubtype="8" fill="hold" nodeType="after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wipe(left)">
                                      <p:cBhvr>
                                        <p:cTn id="54" dur="500"/>
                                        <p:tgtEl>
                                          <p:spTgt spid="27"/>
                                        </p:tgtEl>
                                      </p:cBhvr>
                                    </p:animEffect>
                                  </p:childTnLst>
                                </p:cTn>
                              </p:par>
                            </p:childTnLst>
                          </p:cTn>
                        </p:par>
                        <p:par>
                          <p:cTn id="55" fill="hold">
                            <p:stCondLst>
                              <p:cond delay="5500"/>
                            </p:stCondLst>
                            <p:childTnLst>
                              <p:par>
                                <p:cTn id="56" presetID="53" presetClass="entr" presetSubtype="16"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500" fill="hold"/>
                                        <p:tgtEl>
                                          <p:spTgt spid="8"/>
                                        </p:tgtEl>
                                        <p:attrNameLst>
                                          <p:attrName>ppt_w</p:attrName>
                                        </p:attrNameLst>
                                      </p:cBhvr>
                                      <p:tavLst>
                                        <p:tav tm="0">
                                          <p:val>
                                            <p:fltVal val="0"/>
                                          </p:val>
                                        </p:tav>
                                        <p:tav tm="100000">
                                          <p:val>
                                            <p:strVal val="#ppt_w"/>
                                          </p:val>
                                        </p:tav>
                                      </p:tavLst>
                                    </p:anim>
                                    <p:anim calcmode="lin" valueType="num">
                                      <p:cBhvr>
                                        <p:cTn id="59" dur="500" fill="hold"/>
                                        <p:tgtEl>
                                          <p:spTgt spid="8"/>
                                        </p:tgtEl>
                                        <p:attrNameLst>
                                          <p:attrName>ppt_h</p:attrName>
                                        </p:attrNameLst>
                                      </p:cBhvr>
                                      <p:tavLst>
                                        <p:tav tm="0">
                                          <p:val>
                                            <p:fltVal val="0"/>
                                          </p:val>
                                        </p:tav>
                                        <p:tav tm="100000">
                                          <p:val>
                                            <p:strVal val="#ppt_h"/>
                                          </p:val>
                                        </p:tav>
                                      </p:tavLst>
                                    </p:anim>
                                    <p:animEffect transition="in" filter="fade">
                                      <p:cBhvr>
                                        <p:cTn id="60" dur="500"/>
                                        <p:tgtEl>
                                          <p:spTgt spid="8"/>
                                        </p:tgtEl>
                                      </p:cBhvr>
                                    </p:animEffect>
                                  </p:childTnLst>
                                </p:cTn>
                              </p:par>
                            </p:childTnLst>
                          </p:cTn>
                        </p:par>
                        <p:par>
                          <p:cTn id="61" fill="hold">
                            <p:stCondLst>
                              <p:cond delay="6000"/>
                            </p:stCondLst>
                            <p:childTnLst>
                              <p:par>
                                <p:cTn id="62" presetID="22" presetClass="entr" presetSubtype="4" fill="hold" nodeType="after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wipe(down)">
                                      <p:cBhvr>
                                        <p:cTn id="64" dur="500"/>
                                        <p:tgtEl>
                                          <p:spTgt spid="21"/>
                                        </p:tgtEl>
                                      </p:cBhvr>
                                    </p:animEffect>
                                  </p:childTnLst>
                                </p:cTn>
                              </p:par>
                            </p:childTnLst>
                          </p:cTn>
                        </p:par>
                        <p:par>
                          <p:cTn id="65" fill="hold">
                            <p:stCondLst>
                              <p:cond delay="6500"/>
                            </p:stCondLst>
                            <p:childTnLst>
                              <p:par>
                                <p:cTn id="66" presetID="10" presetClass="entr" presetSubtype="0" fill="hold" grpId="0" nodeType="afterEffect">
                                  <p:stCondLst>
                                    <p:cond delay="0"/>
                                  </p:stCondLst>
                                  <p:childTnLst>
                                    <p:set>
                                      <p:cBhvr>
                                        <p:cTn id="67" dur="1" fill="hold">
                                          <p:stCondLst>
                                            <p:cond delay="0"/>
                                          </p:stCondLst>
                                        </p:cTn>
                                        <p:tgtEl>
                                          <p:spTgt spid="10"/>
                                        </p:tgtEl>
                                        <p:attrNameLst>
                                          <p:attrName>style.visibility</p:attrName>
                                        </p:attrNameLst>
                                      </p:cBhvr>
                                      <p:to>
                                        <p:strVal val="visible"/>
                                      </p:to>
                                    </p:set>
                                    <p:animEffect transition="in" filter="fade">
                                      <p:cBhvr>
                                        <p:cTn id="68" dur="500"/>
                                        <p:tgtEl>
                                          <p:spTgt spid="1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fade">
                                      <p:cBhvr>
                                        <p:cTn id="71" dur="500"/>
                                        <p:tgtEl>
                                          <p:spTgt spid="14"/>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fade">
                                      <p:cBhvr>
                                        <p:cTn id="74" dur="500"/>
                                        <p:tgtEl>
                                          <p:spTgt spid="18"/>
                                        </p:tgtEl>
                                      </p:cBhvr>
                                    </p:animEffect>
                                  </p:childTnLst>
                                </p:cTn>
                              </p:par>
                            </p:childTnLst>
                          </p:cTn>
                        </p:par>
                        <p:par>
                          <p:cTn id="75" fill="hold">
                            <p:stCondLst>
                              <p:cond delay="7000"/>
                            </p:stCondLst>
                            <p:childTnLst>
                              <p:par>
                                <p:cTn id="76" presetID="42" presetClass="entr" presetSubtype="0" fill="hold" grpId="0" nodeType="afterEffect">
                                  <p:stCondLst>
                                    <p:cond delay="0"/>
                                  </p:stCondLst>
                                  <p:childTnLst>
                                    <p:set>
                                      <p:cBhvr>
                                        <p:cTn id="77" dur="1" fill="hold">
                                          <p:stCondLst>
                                            <p:cond delay="0"/>
                                          </p:stCondLst>
                                        </p:cTn>
                                        <p:tgtEl>
                                          <p:spTgt spid="652"/>
                                        </p:tgtEl>
                                        <p:attrNameLst>
                                          <p:attrName>style.visibility</p:attrName>
                                        </p:attrNameLst>
                                      </p:cBhvr>
                                      <p:to>
                                        <p:strVal val="visible"/>
                                      </p:to>
                                    </p:set>
                                    <p:animEffect transition="in" filter="fade">
                                      <p:cBhvr>
                                        <p:cTn id="78" dur="1000"/>
                                        <p:tgtEl>
                                          <p:spTgt spid="652"/>
                                        </p:tgtEl>
                                      </p:cBhvr>
                                    </p:animEffect>
                                    <p:anim calcmode="lin" valueType="num">
                                      <p:cBhvr>
                                        <p:cTn id="79" dur="1000" fill="hold"/>
                                        <p:tgtEl>
                                          <p:spTgt spid="652"/>
                                        </p:tgtEl>
                                        <p:attrNameLst>
                                          <p:attrName>ppt_x</p:attrName>
                                        </p:attrNameLst>
                                      </p:cBhvr>
                                      <p:tavLst>
                                        <p:tav tm="0">
                                          <p:val>
                                            <p:strVal val="#ppt_x"/>
                                          </p:val>
                                        </p:tav>
                                        <p:tav tm="100000">
                                          <p:val>
                                            <p:strVal val="#ppt_x"/>
                                          </p:val>
                                        </p:tav>
                                      </p:tavLst>
                                    </p:anim>
                                    <p:anim calcmode="lin" valueType="num">
                                      <p:cBhvr>
                                        <p:cTn id="80" dur="1000" fill="hold"/>
                                        <p:tgtEl>
                                          <p:spTgt spid="652"/>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656"/>
                                        </p:tgtEl>
                                        <p:attrNameLst>
                                          <p:attrName>style.visibility</p:attrName>
                                        </p:attrNameLst>
                                      </p:cBhvr>
                                      <p:to>
                                        <p:strVal val="visible"/>
                                      </p:to>
                                    </p:set>
                                    <p:animEffect transition="in" filter="fade">
                                      <p:cBhvr>
                                        <p:cTn id="83" dur="1000"/>
                                        <p:tgtEl>
                                          <p:spTgt spid="656"/>
                                        </p:tgtEl>
                                      </p:cBhvr>
                                    </p:animEffect>
                                    <p:anim calcmode="lin" valueType="num">
                                      <p:cBhvr>
                                        <p:cTn id="84" dur="1000" fill="hold"/>
                                        <p:tgtEl>
                                          <p:spTgt spid="656"/>
                                        </p:tgtEl>
                                        <p:attrNameLst>
                                          <p:attrName>ppt_x</p:attrName>
                                        </p:attrNameLst>
                                      </p:cBhvr>
                                      <p:tavLst>
                                        <p:tav tm="0">
                                          <p:val>
                                            <p:strVal val="#ppt_x"/>
                                          </p:val>
                                        </p:tav>
                                        <p:tav tm="100000">
                                          <p:val>
                                            <p:strVal val="#ppt_x"/>
                                          </p:val>
                                        </p:tav>
                                      </p:tavLst>
                                    </p:anim>
                                    <p:anim calcmode="lin" valueType="num">
                                      <p:cBhvr>
                                        <p:cTn id="85" dur="1000" fill="hold"/>
                                        <p:tgtEl>
                                          <p:spTgt spid="65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657"/>
                                        </p:tgtEl>
                                        <p:attrNameLst>
                                          <p:attrName>style.visibility</p:attrName>
                                        </p:attrNameLst>
                                      </p:cBhvr>
                                      <p:to>
                                        <p:strVal val="visible"/>
                                      </p:to>
                                    </p:set>
                                    <p:animEffect transition="in" filter="fade">
                                      <p:cBhvr>
                                        <p:cTn id="88" dur="1000"/>
                                        <p:tgtEl>
                                          <p:spTgt spid="657"/>
                                        </p:tgtEl>
                                      </p:cBhvr>
                                    </p:animEffect>
                                    <p:anim calcmode="lin" valueType="num">
                                      <p:cBhvr>
                                        <p:cTn id="89" dur="1000" fill="hold"/>
                                        <p:tgtEl>
                                          <p:spTgt spid="657"/>
                                        </p:tgtEl>
                                        <p:attrNameLst>
                                          <p:attrName>ppt_x</p:attrName>
                                        </p:attrNameLst>
                                      </p:cBhvr>
                                      <p:tavLst>
                                        <p:tav tm="0">
                                          <p:val>
                                            <p:strVal val="#ppt_x"/>
                                          </p:val>
                                        </p:tav>
                                        <p:tav tm="100000">
                                          <p:val>
                                            <p:strVal val="#ppt_x"/>
                                          </p:val>
                                        </p:tav>
                                      </p:tavLst>
                                    </p:anim>
                                    <p:anim calcmode="lin" valueType="num">
                                      <p:cBhvr>
                                        <p:cTn id="90" dur="1000" fill="hold"/>
                                        <p:tgtEl>
                                          <p:spTgt spid="6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8" grpId="0" animBg="1"/>
      <p:bldP spid="10" grpId="0"/>
      <p:bldP spid="14" grpId="0"/>
      <p:bldP spid="18" grpId="0"/>
      <p:bldP spid="652" grpId="0"/>
      <p:bldP spid="656" grpId="0"/>
      <p:bldP spid="657" grpId="0"/>
      <p:bldP spid="20" grpId="0" animBg="1"/>
      <p:bldP spid="25" grpId="0"/>
      <p:bldP spid="26" grpId="0" animBg="1"/>
      <p:bldP spid="28" grpId="0"/>
      <p:bldP spid="2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5891" r="25891"/>
          <a:stretch>
            <a:fillRect/>
          </a:stretch>
        </p:blipFill>
        <p:spPr>
          <a:xfrm>
            <a:off x="488950" y="510598"/>
            <a:ext cx="5069385" cy="5913967"/>
          </a:xfrm>
        </p:spPr>
      </p:pic>
      <p:sp>
        <p:nvSpPr>
          <p:cNvPr id="17" name="Oval 16"/>
          <p:cNvSpPr/>
          <p:nvPr/>
        </p:nvSpPr>
        <p:spPr>
          <a:xfrm>
            <a:off x="5058438" y="894294"/>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5058437" y="2891337"/>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5053254" y="4965189"/>
            <a:ext cx="998521" cy="998521"/>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extBox 19"/>
          <p:cNvSpPr txBox="1"/>
          <p:nvPr/>
        </p:nvSpPr>
        <p:spPr>
          <a:xfrm>
            <a:off x="6326429" y="1047913"/>
            <a:ext cx="4685369" cy="1015471"/>
          </a:xfrm>
          <a:prstGeom prst="rect">
            <a:avLst/>
          </a:prstGeom>
          <a:noFill/>
        </p:spPr>
        <p:txBody>
          <a:bodyPr wrap="square" rtlCol="0">
            <a:spAutoFit/>
          </a:bodyPr>
          <a:lstStyle/>
          <a:p>
            <a:pP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You'll find you'll need us cause there's no one else to call.  </a:t>
            </a:r>
            <a:endParaRPr lang="en-US" sz="1333" dirty="0">
              <a:solidFill>
                <a:schemeClr val="bg1">
                  <a:lumMod val="50000"/>
                </a:schemeClr>
              </a:solidFill>
            </a:endParaRPr>
          </a:p>
        </p:txBody>
      </p:sp>
      <p:sp>
        <p:nvSpPr>
          <p:cNvPr id="21" name="TextBox 20"/>
          <p:cNvSpPr txBox="1"/>
          <p:nvPr/>
        </p:nvSpPr>
        <p:spPr>
          <a:xfrm>
            <a:off x="6326428" y="587056"/>
            <a:ext cx="2765136" cy="461665"/>
          </a:xfrm>
          <a:prstGeom prst="rect">
            <a:avLst/>
          </a:prstGeom>
          <a:noFill/>
        </p:spPr>
        <p:txBody>
          <a:bodyPr wrap="square" rtlCol="0">
            <a:spAutoFit/>
          </a:bodyPr>
          <a:lstStyle/>
          <a:p>
            <a:pPr>
              <a:lnSpc>
                <a:spcPct val="150000"/>
              </a:lnSpc>
            </a:pPr>
            <a:r>
              <a:rPr lang="en-US" sz="1600" i="1" dirty="0">
                <a:solidFill>
                  <a:srgbClr val="1D1D1D"/>
                </a:solidFill>
              </a:rPr>
              <a:t>High Quality Service</a:t>
            </a:r>
            <a:endParaRPr lang="en-US" sz="1600" i="1" dirty="0">
              <a:solidFill>
                <a:srgbClr val="1D1D1D"/>
              </a:solidFill>
            </a:endParaRPr>
          </a:p>
        </p:txBody>
      </p:sp>
      <p:sp>
        <p:nvSpPr>
          <p:cNvPr id="22" name="TextBox 21"/>
          <p:cNvSpPr txBox="1"/>
          <p:nvPr/>
        </p:nvSpPr>
        <p:spPr>
          <a:xfrm>
            <a:off x="6326429" y="3099294"/>
            <a:ext cx="4685369" cy="1015471"/>
          </a:xfrm>
          <a:prstGeom prst="rect">
            <a:avLst/>
          </a:prstGeom>
          <a:noFill/>
        </p:spPr>
        <p:txBody>
          <a:bodyPr wrap="square" rtlCol="0">
            <a:spAutoFit/>
          </a:bodyPr>
          <a:lstStyle/>
          <a:p>
            <a:pP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You'll find you'll need us cause there's no one else to call.  </a:t>
            </a:r>
            <a:endParaRPr lang="en-US" sz="1333" dirty="0">
              <a:solidFill>
                <a:schemeClr val="bg1">
                  <a:lumMod val="50000"/>
                </a:schemeClr>
              </a:solidFill>
            </a:endParaRPr>
          </a:p>
        </p:txBody>
      </p:sp>
      <p:sp>
        <p:nvSpPr>
          <p:cNvPr id="23" name="TextBox 22"/>
          <p:cNvSpPr txBox="1"/>
          <p:nvPr/>
        </p:nvSpPr>
        <p:spPr>
          <a:xfrm>
            <a:off x="6326428" y="2660907"/>
            <a:ext cx="2150661" cy="461665"/>
          </a:xfrm>
          <a:prstGeom prst="rect">
            <a:avLst/>
          </a:prstGeom>
          <a:noFill/>
        </p:spPr>
        <p:txBody>
          <a:bodyPr wrap="square" rtlCol="0">
            <a:spAutoFit/>
          </a:bodyPr>
          <a:lstStyle/>
          <a:p>
            <a:pPr>
              <a:lnSpc>
                <a:spcPct val="150000"/>
              </a:lnSpc>
            </a:pPr>
            <a:r>
              <a:rPr lang="en-US" sz="1600" i="1" dirty="0">
                <a:solidFill>
                  <a:srgbClr val="1D1D1D"/>
                </a:solidFill>
              </a:rPr>
              <a:t>Fast and Responsive</a:t>
            </a:r>
            <a:endParaRPr lang="en-US" sz="1600" i="1" dirty="0">
              <a:solidFill>
                <a:srgbClr val="1D1D1D"/>
              </a:solidFill>
            </a:endParaRPr>
          </a:p>
        </p:txBody>
      </p:sp>
      <p:sp>
        <p:nvSpPr>
          <p:cNvPr id="24" name="TextBox 23"/>
          <p:cNvSpPr txBox="1"/>
          <p:nvPr/>
        </p:nvSpPr>
        <p:spPr>
          <a:xfrm>
            <a:off x="6326429" y="5238493"/>
            <a:ext cx="4685369" cy="1015471"/>
          </a:xfrm>
          <a:prstGeom prst="rect">
            <a:avLst/>
          </a:prstGeom>
          <a:noFill/>
        </p:spPr>
        <p:txBody>
          <a:bodyPr wrap="square" rtlCol="0">
            <a:spAutoFit/>
          </a:bodyPr>
          <a:lstStyle/>
          <a:p>
            <a:pPr>
              <a:lnSpc>
                <a:spcPct val="150000"/>
              </a:lnSpc>
            </a:pPr>
            <a:r>
              <a:rPr lang="en-US" sz="1333" dirty="0">
                <a:solidFill>
                  <a:schemeClr val="bg1">
                    <a:lumMod val="50000"/>
                  </a:schemeClr>
                </a:solidFill>
              </a:rPr>
              <a:t>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You'll find you'll need us cause there's no one else to call.  </a:t>
            </a:r>
            <a:endParaRPr lang="en-US" sz="1333" dirty="0">
              <a:solidFill>
                <a:schemeClr val="bg1">
                  <a:lumMod val="50000"/>
                </a:schemeClr>
              </a:solidFill>
            </a:endParaRPr>
          </a:p>
        </p:txBody>
      </p:sp>
      <p:sp>
        <p:nvSpPr>
          <p:cNvPr id="25" name="TextBox 24"/>
          <p:cNvSpPr txBox="1"/>
          <p:nvPr/>
        </p:nvSpPr>
        <p:spPr>
          <a:xfrm>
            <a:off x="6326430" y="4765424"/>
            <a:ext cx="2841945" cy="461665"/>
          </a:xfrm>
          <a:prstGeom prst="rect">
            <a:avLst/>
          </a:prstGeom>
          <a:noFill/>
        </p:spPr>
        <p:txBody>
          <a:bodyPr wrap="square" rtlCol="0">
            <a:spAutoFit/>
          </a:bodyPr>
          <a:lstStyle/>
          <a:p>
            <a:pPr>
              <a:lnSpc>
                <a:spcPct val="150000"/>
              </a:lnSpc>
            </a:pPr>
            <a:r>
              <a:rPr lang="en-US" sz="1600" i="1" dirty="0">
                <a:solidFill>
                  <a:srgbClr val="1D1D1D"/>
                </a:solidFill>
              </a:rPr>
              <a:t>After Sales Support</a:t>
            </a:r>
            <a:endParaRPr lang="en-US" sz="1600" i="1" dirty="0">
              <a:solidFill>
                <a:srgbClr val="1D1D1D"/>
              </a:solidFill>
            </a:endParaRPr>
          </a:p>
        </p:txBody>
      </p:sp>
      <p:grpSp>
        <p:nvGrpSpPr>
          <p:cNvPr id="13" name="Group 12"/>
          <p:cNvGrpSpPr/>
          <p:nvPr/>
        </p:nvGrpSpPr>
        <p:grpSpPr>
          <a:xfrm>
            <a:off x="5404079" y="1246283"/>
            <a:ext cx="307237" cy="294541"/>
            <a:chOff x="4646613" y="1636713"/>
            <a:chExt cx="192088" cy="184150"/>
          </a:xfrm>
        </p:grpSpPr>
        <p:sp>
          <p:nvSpPr>
            <p:cNvPr id="14" name="Freeform 209"/>
            <p:cNvSpPr>
              <a:spLocks noEditPoints="1"/>
            </p:cNvSpPr>
            <p:nvPr/>
          </p:nvSpPr>
          <p:spPr bwMode="auto">
            <a:xfrm>
              <a:off x="4703763" y="1636713"/>
              <a:ext cx="134938" cy="184150"/>
            </a:xfrm>
            <a:custGeom>
              <a:avLst/>
              <a:gdLst>
                <a:gd name="T0" fmla="*/ 130 w 137"/>
                <a:gd name="T1" fmla="*/ 104 h 188"/>
                <a:gd name="T2" fmla="*/ 137 w 137"/>
                <a:gd name="T3" fmla="*/ 86 h 188"/>
                <a:gd name="T4" fmla="*/ 130 w 137"/>
                <a:gd name="T5" fmla="*/ 70 h 188"/>
                <a:gd name="T6" fmla="*/ 113 w 137"/>
                <a:gd name="T7" fmla="*/ 63 h 188"/>
                <a:gd name="T8" fmla="*/ 80 w 137"/>
                <a:gd name="T9" fmla="*/ 63 h 188"/>
                <a:gd name="T10" fmla="*/ 81 w 137"/>
                <a:gd name="T11" fmla="*/ 60 h 188"/>
                <a:gd name="T12" fmla="*/ 82 w 137"/>
                <a:gd name="T13" fmla="*/ 57 h 188"/>
                <a:gd name="T14" fmla="*/ 83 w 137"/>
                <a:gd name="T15" fmla="*/ 55 h 188"/>
                <a:gd name="T16" fmla="*/ 87 w 137"/>
                <a:gd name="T17" fmla="*/ 48 h 188"/>
                <a:gd name="T18" fmla="*/ 89 w 137"/>
                <a:gd name="T19" fmla="*/ 41 h 188"/>
                <a:gd name="T20" fmla="*/ 90 w 137"/>
                <a:gd name="T21" fmla="*/ 32 h 188"/>
                <a:gd name="T22" fmla="*/ 90 w 137"/>
                <a:gd name="T23" fmla="*/ 27 h 188"/>
                <a:gd name="T24" fmla="*/ 89 w 137"/>
                <a:gd name="T25" fmla="*/ 21 h 188"/>
                <a:gd name="T26" fmla="*/ 88 w 137"/>
                <a:gd name="T27" fmla="*/ 15 h 188"/>
                <a:gd name="T28" fmla="*/ 85 w 137"/>
                <a:gd name="T29" fmla="*/ 10 h 188"/>
                <a:gd name="T30" fmla="*/ 80 w 137"/>
                <a:gd name="T31" fmla="*/ 5 h 188"/>
                <a:gd name="T32" fmla="*/ 73 w 137"/>
                <a:gd name="T33" fmla="*/ 2 h 188"/>
                <a:gd name="T34" fmla="*/ 63 w 137"/>
                <a:gd name="T35" fmla="*/ 0 h 188"/>
                <a:gd name="T36" fmla="*/ 57 w 137"/>
                <a:gd name="T37" fmla="*/ 3 h 188"/>
                <a:gd name="T38" fmla="*/ 53 w 137"/>
                <a:gd name="T39" fmla="*/ 9 h 188"/>
                <a:gd name="T40" fmla="*/ 51 w 137"/>
                <a:gd name="T41" fmla="*/ 15 h 188"/>
                <a:gd name="T42" fmla="*/ 49 w 137"/>
                <a:gd name="T43" fmla="*/ 23 h 188"/>
                <a:gd name="T44" fmla="*/ 48 w 137"/>
                <a:gd name="T45" fmla="*/ 30 h 188"/>
                <a:gd name="T46" fmla="*/ 45 w 137"/>
                <a:gd name="T47" fmla="*/ 36 h 188"/>
                <a:gd name="T48" fmla="*/ 42 w 137"/>
                <a:gd name="T49" fmla="*/ 42 h 188"/>
                <a:gd name="T50" fmla="*/ 29 w 137"/>
                <a:gd name="T51" fmla="*/ 56 h 188"/>
                <a:gd name="T52" fmla="*/ 17 w 137"/>
                <a:gd name="T53" fmla="*/ 71 h 188"/>
                <a:gd name="T54" fmla="*/ 8 w 137"/>
                <a:gd name="T55" fmla="*/ 78 h 188"/>
                <a:gd name="T56" fmla="*/ 3 w 137"/>
                <a:gd name="T57" fmla="*/ 81 h 188"/>
                <a:gd name="T58" fmla="*/ 0 w 137"/>
                <a:gd name="T59" fmla="*/ 86 h 188"/>
                <a:gd name="T60" fmla="*/ 0 w 137"/>
                <a:gd name="T61" fmla="*/ 164 h 188"/>
                <a:gd name="T62" fmla="*/ 3 w 137"/>
                <a:gd name="T63" fmla="*/ 170 h 188"/>
                <a:gd name="T64" fmla="*/ 8 w 137"/>
                <a:gd name="T65" fmla="*/ 172 h 188"/>
                <a:gd name="T66" fmla="*/ 27 w 137"/>
                <a:gd name="T67" fmla="*/ 177 h 188"/>
                <a:gd name="T68" fmla="*/ 42 w 137"/>
                <a:gd name="T69" fmla="*/ 182 h 188"/>
                <a:gd name="T70" fmla="*/ 57 w 137"/>
                <a:gd name="T71" fmla="*/ 186 h 188"/>
                <a:gd name="T72" fmla="*/ 74 w 137"/>
                <a:gd name="T73" fmla="*/ 188 h 188"/>
                <a:gd name="T74" fmla="*/ 90 w 137"/>
                <a:gd name="T75" fmla="*/ 188 h 188"/>
                <a:gd name="T76" fmla="*/ 114 w 137"/>
                <a:gd name="T77" fmla="*/ 178 h 188"/>
                <a:gd name="T78" fmla="*/ 120 w 137"/>
                <a:gd name="T79" fmla="*/ 156 h 188"/>
                <a:gd name="T80" fmla="*/ 127 w 137"/>
                <a:gd name="T81" fmla="*/ 145 h 188"/>
                <a:gd name="T82" fmla="*/ 127 w 137"/>
                <a:gd name="T83" fmla="*/ 130 h 188"/>
                <a:gd name="T84" fmla="*/ 132 w 137"/>
                <a:gd name="T85" fmla="*/ 114 h 188"/>
                <a:gd name="T86" fmla="*/ 130 w 137"/>
                <a:gd name="T87" fmla="*/ 104 h 188"/>
                <a:gd name="T88" fmla="*/ 130 w 137"/>
                <a:gd name="T89" fmla="*/ 104 h 188"/>
                <a:gd name="T90" fmla="*/ 130 w 137"/>
                <a:gd name="T91"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88">
                  <a:moveTo>
                    <a:pt x="130" y="104"/>
                  </a:moveTo>
                  <a:cubicBezTo>
                    <a:pt x="135" y="99"/>
                    <a:pt x="137" y="93"/>
                    <a:pt x="137" y="86"/>
                  </a:cubicBezTo>
                  <a:cubicBezTo>
                    <a:pt x="137" y="80"/>
                    <a:pt x="135" y="74"/>
                    <a:pt x="130" y="70"/>
                  </a:cubicBezTo>
                  <a:cubicBezTo>
                    <a:pt x="125" y="65"/>
                    <a:pt x="120" y="63"/>
                    <a:pt x="113" y="63"/>
                  </a:cubicBezTo>
                  <a:cubicBezTo>
                    <a:pt x="80" y="63"/>
                    <a:pt x="80" y="63"/>
                    <a:pt x="80" y="63"/>
                  </a:cubicBezTo>
                  <a:cubicBezTo>
                    <a:pt x="80" y="62"/>
                    <a:pt x="80" y="61"/>
                    <a:pt x="81" y="60"/>
                  </a:cubicBezTo>
                  <a:cubicBezTo>
                    <a:pt x="81" y="59"/>
                    <a:pt x="81" y="58"/>
                    <a:pt x="82" y="57"/>
                  </a:cubicBezTo>
                  <a:cubicBezTo>
                    <a:pt x="83" y="56"/>
                    <a:pt x="83" y="55"/>
                    <a:pt x="83" y="55"/>
                  </a:cubicBezTo>
                  <a:cubicBezTo>
                    <a:pt x="85" y="52"/>
                    <a:pt x="86" y="50"/>
                    <a:pt x="87" y="48"/>
                  </a:cubicBezTo>
                  <a:cubicBezTo>
                    <a:pt x="87" y="46"/>
                    <a:pt x="88" y="44"/>
                    <a:pt x="89" y="41"/>
                  </a:cubicBezTo>
                  <a:cubicBezTo>
                    <a:pt x="90" y="38"/>
                    <a:pt x="90" y="35"/>
                    <a:pt x="90" y="32"/>
                  </a:cubicBezTo>
                  <a:cubicBezTo>
                    <a:pt x="90" y="30"/>
                    <a:pt x="90" y="28"/>
                    <a:pt x="90" y="27"/>
                  </a:cubicBezTo>
                  <a:cubicBezTo>
                    <a:pt x="90" y="26"/>
                    <a:pt x="90" y="24"/>
                    <a:pt x="89" y="21"/>
                  </a:cubicBezTo>
                  <a:cubicBezTo>
                    <a:pt x="89" y="19"/>
                    <a:pt x="89" y="17"/>
                    <a:pt x="88" y="15"/>
                  </a:cubicBezTo>
                  <a:cubicBezTo>
                    <a:pt x="87" y="14"/>
                    <a:pt x="86" y="12"/>
                    <a:pt x="85" y="10"/>
                  </a:cubicBezTo>
                  <a:cubicBezTo>
                    <a:pt x="84" y="8"/>
                    <a:pt x="82" y="6"/>
                    <a:pt x="80" y="5"/>
                  </a:cubicBezTo>
                  <a:cubicBezTo>
                    <a:pt x="78" y="4"/>
                    <a:pt x="76" y="2"/>
                    <a:pt x="73" y="2"/>
                  </a:cubicBezTo>
                  <a:cubicBezTo>
                    <a:pt x="70" y="1"/>
                    <a:pt x="66" y="0"/>
                    <a:pt x="63" y="0"/>
                  </a:cubicBezTo>
                  <a:cubicBezTo>
                    <a:pt x="61" y="0"/>
                    <a:pt x="59" y="1"/>
                    <a:pt x="57" y="3"/>
                  </a:cubicBezTo>
                  <a:cubicBezTo>
                    <a:pt x="56" y="4"/>
                    <a:pt x="54" y="6"/>
                    <a:pt x="53" y="9"/>
                  </a:cubicBezTo>
                  <a:cubicBezTo>
                    <a:pt x="52" y="11"/>
                    <a:pt x="51" y="13"/>
                    <a:pt x="51" y="15"/>
                  </a:cubicBezTo>
                  <a:cubicBezTo>
                    <a:pt x="50" y="17"/>
                    <a:pt x="50" y="19"/>
                    <a:pt x="49" y="23"/>
                  </a:cubicBezTo>
                  <a:cubicBezTo>
                    <a:pt x="48" y="26"/>
                    <a:pt x="48" y="28"/>
                    <a:pt x="48" y="30"/>
                  </a:cubicBezTo>
                  <a:cubicBezTo>
                    <a:pt x="47" y="31"/>
                    <a:pt x="46" y="33"/>
                    <a:pt x="45" y="36"/>
                  </a:cubicBezTo>
                  <a:cubicBezTo>
                    <a:pt x="44" y="38"/>
                    <a:pt x="43" y="40"/>
                    <a:pt x="42" y="42"/>
                  </a:cubicBezTo>
                  <a:cubicBezTo>
                    <a:pt x="39" y="44"/>
                    <a:pt x="35" y="49"/>
                    <a:pt x="29" y="56"/>
                  </a:cubicBezTo>
                  <a:cubicBezTo>
                    <a:pt x="25" y="61"/>
                    <a:pt x="21" y="66"/>
                    <a:pt x="17" y="71"/>
                  </a:cubicBezTo>
                  <a:cubicBezTo>
                    <a:pt x="13" y="76"/>
                    <a:pt x="10" y="78"/>
                    <a:pt x="8" y="78"/>
                  </a:cubicBezTo>
                  <a:cubicBezTo>
                    <a:pt x="6" y="78"/>
                    <a:pt x="4" y="79"/>
                    <a:pt x="3" y="81"/>
                  </a:cubicBezTo>
                  <a:cubicBezTo>
                    <a:pt x="1" y="82"/>
                    <a:pt x="0" y="84"/>
                    <a:pt x="0" y="86"/>
                  </a:cubicBezTo>
                  <a:cubicBezTo>
                    <a:pt x="0" y="164"/>
                    <a:pt x="0" y="164"/>
                    <a:pt x="0" y="164"/>
                  </a:cubicBezTo>
                  <a:cubicBezTo>
                    <a:pt x="0" y="166"/>
                    <a:pt x="1" y="168"/>
                    <a:pt x="3" y="170"/>
                  </a:cubicBezTo>
                  <a:cubicBezTo>
                    <a:pt x="4" y="171"/>
                    <a:pt x="6" y="172"/>
                    <a:pt x="8" y="172"/>
                  </a:cubicBezTo>
                  <a:cubicBezTo>
                    <a:pt x="11" y="172"/>
                    <a:pt x="17" y="174"/>
                    <a:pt x="27" y="177"/>
                  </a:cubicBezTo>
                  <a:cubicBezTo>
                    <a:pt x="34" y="179"/>
                    <a:pt x="39" y="181"/>
                    <a:pt x="42" y="182"/>
                  </a:cubicBezTo>
                  <a:cubicBezTo>
                    <a:pt x="46" y="183"/>
                    <a:pt x="51" y="184"/>
                    <a:pt x="57" y="186"/>
                  </a:cubicBezTo>
                  <a:cubicBezTo>
                    <a:pt x="63" y="187"/>
                    <a:pt x="69" y="188"/>
                    <a:pt x="74" y="188"/>
                  </a:cubicBezTo>
                  <a:cubicBezTo>
                    <a:pt x="90" y="188"/>
                    <a:pt x="90" y="188"/>
                    <a:pt x="90" y="188"/>
                  </a:cubicBezTo>
                  <a:cubicBezTo>
                    <a:pt x="101" y="187"/>
                    <a:pt x="109" y="184"/>
                    <a:pt x="114" y="178"/>
                  </a:cubicBezTo>
                  <a:cubicBezTo>
                    <a:pt x="119" y="172"/>
                    <a:pt x="121" y="165"/>
                    <a:pt x="120" y="156"/>
                  </a:cubicBezTo>
                  <a:cubicBezTo>
                    <a:pt x="123" y="153"/>
                    <a:pt x="126" y="149"/>
                    <a:pt x="127" y="145"/>
                  </a:cubicBezTo>
                  <a:cubicBezTo>
                    <a:pt x="128" y="140"/>
                    <a:pt x="128" y="135"/>
                    <a:pt x="127" y="130"/>
                  </a:cubicBezTo>
                  <a:cubicBezTo>
                    <a:pt x="130" y="125"/>
                    <a:pt x="132" y="120"/>
                    <a:pt x="132" y="114"/>
                  </a:cubicBezTo>
                  <a:cubicBezTo>
                    <a:pt x="132" y="111"/>
                    <a:pt x="131" y="108"/>
                    <a:pt x="130" y="104"/>
                  </a:cubicBezTo>
                  <a:close/>
                  <a:moveTo>
                    <a:pt x="130" y="104"/>
                  </a:moveTo>
                  <a:cubicBezTo>
                    <a:pt x="130" y="104"/>
                    <a:pt x="130" y="104"/>
                    <a:pt x="130" y="10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5" name="Freeform 210"/>
            <p:cNvSpPr>
              <a:spLocks noEditPoints="1"/>
            </p:cNvSpPr>
            <p:nvPr/>
          </p:nvSpPr>
          <p:spPr bwMode="auto">
            <a:xfrm>
              <a:off x="4646613" y="1712913"/>
              <a:ext cx="49213" cy="92075"/>
            </a:xfrm>
            <a:custGeom>
              <a:avLst/>
              <a:gdLst>
                <a:gd name="T0" fmla="*/ 43 w 51"/>
                <a:gd name="T1" fmla="*/ 0 h 94"/>
                <a:gd name="T2" fmla="*/ 8 w 51"/>
                <a:gd name="T3" fmla="*/ 0 h 94"/>
                <a:gd name="T4" fmla="*/ 2 w 51"/>
                <a:gd name="T5" fmla="*/ 3 h 94"/>
                <a:gd name="T6" fmla="*/ 0 w 51"/>
                <a:gd name="T7" fmla="*/ 8 h 94"/>
                <a:gd name="T8" fmla="*/ 0 w 51"/>
                <a:gd name="T9" fmla="*/ 86 h 94"/>
                <a:gd name="T10" fmla="*/ 2 w 51"/>
                <a:gd name="T11" fmla="*/ 92 h 94"/>
                <a:gd name="T12" fmla="*/ 8 w 51"/>
                <a:gd name="T13" fmla="*/ 94 h 94"/>
                <a:gd name="T14" fmla="*/ 43 w 51"/>
                <a:gd name="T15" fmla="*/ 94 h 94"/>
                <a:gd name="T16" fmla="*/ 48 w 51"/>
                <a:gd name="T17" fmla="*/ 92 h 94"/>
                <a:gd name="T18" fmla="*/ 51 w 51"/>
                <a:gd name="T19" fmla="*/ 86 h 94"/>
                <a:gd name="T20" fmla="*/ 51 w 51"/>
                <a:gd name="T21" fmla="*/ 8 h 94"/>
                <a:gd name="T22" fmla="*/ 48 w 51"/>
                <a:gd name="T23" fmla="*/ 3 h 94"/>
                <a:gd name="T24" fmla="*/ 43 w 51"/>
                <a:gd name="T25" fmla="*/ 0 h 94"/>
                <a:gd name="T26" fmla="*/ 29 w 51"/>
                <a:gd name="T27" fmla="*/ 76 h 94"/>
                <a:gd name="T28" fmla="*/ 23 w 51"/>
                <a:gd name="T29" fmla="*/ 78 h 94"/>
                <a:gd name="T30" fmla="*/ 18 w 51"/>
                <a:gd name="T31" fmla="*/ 76 h 94"/>
                <a:gd name="T32" fmla="*/ 15 w 51"/>
                <a:gd name="T33" fmla="*/ 71 h 94"/>
                <a:gd name="T34" fmla="*/ 18 w 51"/>
                <a:gd name="T35" fmla="*/ 65 h 94"/>
                <a:gd name="T36" fmla="*/ 23 w 51"/>
                <a:gd name="T37" fmla="*/ 63 h 94"/>
                <a:gd name="T38" fmla="*/ 29 w 51"/>
                <a:gd name="T39" fmla="*/ 65 h 94"/>
                <a:gd name="T40" fmla="*/ 31 w 51"/>
                <a:gd name="T41" fmla="*/ 71 h 94"/>
                <a:gd name="T42" fmla="*/ 29 w 51"/>
                <a:gd name="T43" fmla="*/ 76 h 94"/>
                <a:gd name="T44" fmla="*/ 29 w 51"/>
                <a:gd name="T45" fmla="*/ 76 h 94"/>
                <a:gd name="T46" fmla="*/ 29 w 51"/>
                <a:gd name="T47" fmla="*/ 7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1" h="94">
                  <a:moveTo>
                    <a:pt x="43" y="0"/>
                  </a:moveTo>
                  <a:cubicBezTo>
                    <a:pt x="8" y="0"/>
                    <a:pt x="8" y="0"/>
                    <a:pt x="8" y="0"/>
                  </a:cubicBezTo>
                  <a:cubicBezTo>
                    <a:pt x="6" y="0"/>
                    <a:pt x="4" y="1"/>
                    <a:pt x="2" y="3"/>
                  </a:cubicBezTo>
                  <a:cubicBezTo>
                    <a:pt x="1" y="4"/>
                    <a:pt x="0" y="6"/>
                    <a:pt x="0" y="8"/>
                  </a:cubicBezTo>
                  <a:cubicBezTo>
                    <a:pt x="0" y="86"/>
                    <a:pt x="0" y="86"/>
                    <a:pt x="0" y="86"/>
                  </a:cubicBezTo>
                  <a:cubicBezTo>
                    <a:pt x="0" y="88"/>
                    <a:pt x="1" y="90"/>
                    <a:pt x="2" y="92"/>
                  </a:cubicBezTo>
                  <a:cubicBezTo>
                    <a:pt x="4" y="93"/>
                    <a:pt x="6" y="94"/>
                    <a:pt x="8" y="94"/>
                  </a:cubicBezTo>
                  <a:cubicBezTo>
                    <a:pt x="43" y="94"/>
                    <a:pt x="43" y="94"/>
                    <a:pt x="43" y="94"/>
                  </a:cubicBezTo>
                  <a:cubicBezTo>
                    <a:pt x="45" y="94"/>
                    <a:pt x="47" y="93"/>
                    <a:pt x="48" y="92"/>
                  </a:cubicBezTo>
                  <a:cubicBezTo>
                    <a:pt x="50" y="90"/>
                    <a:pt x="51" y="88"/>
                    <a:pt x="51" y="86"/>
                  </a:cubicBezTo>
                  <a:cubicBezTo>
                    <a:pt x="51" y="8"/>
                    <a:pt x="51" y="8"/>
                    <a:pt x="51" y="8"/>
                  </a:cubicBezTo>
                  <a:cubicBezTo>
                    <a:pt x="51" y="6"/>
                    <a:pt x="50" y="4"/>
                    <a:pt x="48" y="3"/>
                  </a:cubicBezTo>
                  <a:cubicBezTo>
                    <a:pt x="47" y="1"/>
                    <a:pt x="45" y="0"/>
                    <a:pt x="43" y="0"/>
                  </a:cubicBezTo>
                  <a:close/>
                  <a:moveTo>
                    <a:pt x="29" y="76"/>
                  </a:moveTo>
                  <a:cubicBezTo>
                    <a:pt x="27" y="78"/>
                    <a:pt x="25" y="78"/>
                    <a:pt x="23" y="78"/>
                  </a:cubicBezTo>
                  <a:cubicBezTo>
                    <a:pt x="21" y="78"/>
                    <a:pt x="19" y="78"/>
                    <a:pt x="18" y="76"/>
                  </a:cubicBezTo>
                  <a:cubicBezTo>
                    <a:pt x="16" y="75"/>
                    <a:pt x="15" y="73"/>
                    <a:pt x="15" y="71"/>
                  </a:cubicBezTo>
                  <a:cubicBezTo>
                    <a:pt x="15" y="68"/>
                    <a:pt x="16" y="67"/>
                    <a:pt x="18" y="65"/>
                  </a:cubicBezTo>
                  <a:cubicBezTo>
                    <a:pt x="19" y="64"/>
                    <a:pt x="21" y="63"/>
                    <a:pt x="23" y="63"/>
                  </a:cubicBezTo>
                  <a:cubicBezTo>
                    <a:pt x="25" y="63"/>
                    <a:pt x="27" y="64"/>
                    <a:pt x="29" y="65"/>
                  </a:cubicBezTo>
                  <a:cubicBezTo>
                    <a:pt x="30" y="67"/>
                    <a:pt x="31" y="68"/>
                    <a:pt x="31" y="71"/>
                  </a:cubicBezTo>
                  <a:cubicBezTo>
                    <a:pt x="31" y="73"/>
                    <a:pt x="30" y="75"/>
                    <a:pt x="29" y="76"/>
                  </a:cubicBezTo>
                  <a:close/>
                  <a:moveTo>
                    <a:pt x="29" y="76"/>
                  </a:moveTo>
                  <a:cubicBezTo>
                    <a:pt x="29" y="76"/>
                    <a:pt x="29" y="76"/>
                    <a:pt x="29" y="7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26" name="Freeform 456"/>
          <p:cNvSpPr>
            <a:spLocks noEditPoints="1"/>
          </p:cNvSpPr>
          <p:nvPr/>
        </p:nvSpPr>
        <p:spPr bwMode="auto">
          <a:xfrm>
            <a:off x="5365674" y="3226248"/>
            <a:ext cx="384047" cy="328693"/>
          </a:xfrm>
          <a:custGeom>
            <a:avLst/>
            <a:gdLst>
              <a:gd name="T0" fmla="*/ 191 w 193"/>
              <a:gd name="T1" fmla="*/ 1 h 192"/>
              <a:gd name="T2" fmla="*/ 189 w 193"/>
              <a:gd name="T3" fmla="*/ 0 h 192"/>
              <a:gd name="T4" fmla="*/ 138 w 193"/>
              <a:gd name="T5" fmla="*/ 8 h 192"/>
              <a:gd name="T6" fmla="*/ 96 w 193"/>
              <a:gd name="T7" fmla="*/ 39 h 192"/>
              <a:gd name="T8" fmla="*/ 75 w 193"/>
              <a:gd name="T9" fmla="*/ 62 h 192"/>
              <a:gd name="T10" fmla="*/ 30 w 193"/>
              <a:gd name="T11" fmla="*/ 64 h 192"/>
              <a:gd name="T12" fmla="*/ 27 w 193"/>
              <a:gd name="T13" fmla="*/ 66 h 192"/>
              <a:gd name="T14" fmla="*/ 1 w 193"/>
              <a:gd name="T15" fmla="*/ 111 h 192"/>
              <a:gd name="T16" fmla="*/ 1 w 193"/>
              <a:gd name="T17" fmla="*/ 116 h 192"/>
              <a:gd name="T18" fmla="*/ 9 w 193"/>
              <a:gd name="T19" fmla="*/ 123 h 192"/>
              <a:gd name="T20" fmla="*/ 12 w 193"/>
              <a:gd name="T21" fmla="*/ 124 h 192"/>
              <a:gd name="T22" fmla="*/ 13 w 193"/>
              <a:gd name="T23" fmla="*/ 124 h 192"/>
              <a:gd name="T24" fmla="*/ 45 w 193"/>
              <a:gd name="T25" fmla="*/ 114 h 192"/>
              <a:gd name="T26" fmla="*/ 78 w 193"/>
              <a:gd name="T27" fmla="*/ 147 h 192"/>
              <a:gd name="T28" fmla="*/ 68 w 193"/>
              <a:gd name="T29" fmla="*/ 180 h 192"/>
              <a:gd name="T30" fmla="*/ 69 w 193"/>
              <a:gd name="T31" fmla="*/ 184 h 192"/>
              <a:gd name="T32" fmla="*/ 77 w 193"/>
              <a:gd name="T33" fmla="*/ 191 h 192"/>
              <a:gd name="T34" fmla="*/ 79 w 193"/>
              <a:gd name="T35" fmla="*/ 192 h 192"/>
              <a:gd name="T36" fmla="*/ 81 w 193"/>
              <a:gd name="T37" fmla="*/ 192 h 192"/>
              <a:gd name="T38" fmla="*/ 127 w 193"/>
              <a:gd name="T39" fmla="*/ 165 h 192"/>
              <a:gd name="T40" fmla="*/ 129 w 193"/>
              <a:gd name="T41" fmla="*/ 162 h 192"/>
              <a:gd name="T42" fmla="*/ 131 w 193"/>
              <a:gd name="T43" fmla="*/ 118 h 192"/>
              <a:gd name="T44" fmla="*/ 154 w 193"/>
              <a:gd name="T45" fmla="*/ 97 h 192"/>
              <a:gd name="T46" fmla="*/ 184 w 193"/>
              <a:gd name="T47" fmla="*/ 54 h 192"/>
              <a:gd name="T48" fmla="*/ 193 w 193"/>
              <a:gd name="T49" fmla="*/ 4 h 192"/>
              <a:gd name="T50" fmla="*/ 191 w 193"/>
              <a:gd name="T51" fmla="*/ 1 h 192"/>
              <a:gd name="T52" fmla="*/ 163 w 193"/>
              <a:gd name="T53" fmla="*/ 46 h 192"/>
              <a:gd name="T54" fmla="*/ 155 w 193"/>
              <a:gd name="T55" fmla="*/ 49 h 192"/>
              <a:gd name="T56" fmla="*/ 147 w 193"/>
              <a:gd name="T57" fmla="*/ 46 h 192"/>
              <a:gd name="T58" fmla="*/ 144 w 193"/>
              <a:gd name="T59" fmla="*/ 38 h 192"/>
              <a:gd name="T60" fmla="*/ 147 w 193"/>
              <a:gd name="T61" fmla="*/ 30 h 192"/>
              <a:gd name="T62" fmla="*/ 155 w 193"/>
              <a:gd name="T63" fmla="*/ 26 h 192"/>
              <a:gd name="T64" fmla="*/ 163 w 193"/>
              <a:gd name="T65" fmla="*/ 30 h 192"/>
              <a:gd name="T66" fmla="*/ 166 w 193"/>
              <a:gd name="T67" fmla="*/ 38 h 192"/>
              <a:gd name="T68" fmla="*/ 163 w 193"/>
              <a:gd name="T69" fmla="*/ 46 h 192"/>
              <a:gd name="T70" fmla="*/ 163 w 193"/>
              <a:gd name="T71" fmla="*/ 46 h 192"/>
              <a:gd name="T72" fmla="*/ 163 w 193"/>
              <a:gd name="T73" fmla="*/ 4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3" h="192">
                <a:moveTo>
                  <a:pt x="191" y="1"/>
                </a:moveTo>
                <a:cubicBezTo>
                  <a:pt x="191" y="0"/>
                  <a:pt x="190" y="0"/>
                  <a:pt x="189" y="0"/>
                </a:cubicBezTo>
                <a:cubicBezTo>
                  <a:pt x="168" y="0"/>
                  <a:pt x="151" y="3"/>
                  <a:pt x="138" y="8"/>
                </a:cubicBezTo>
                <a:cubicBezTo>
                  <a:pt x="124" y="14"/>
                  <a:pt x="110" y="24"/>
                  <a:pt x="96" y="39"/>
                </a:cubicBezTo>
                <a:cubicBezTo>
                  <a:pt x="89" y="45"/>
                  <a:pt x="82" y="53"/>
                  <a:pt x="75" y="62"/>
                </a:cubicBezTo>
                <a:cubicBezTo>
                  <a:pt x="30" y="64"/>
                  <a:pt x="30" y="64"/>
                  <a:pt x="30" y="64"/>
                </a:cubicBezTo>
                <a:cubicBezTo>
                  <a:pt x="29" y="64"/>
                  <a:pt x="28" y="65"/>
                  <a:pt x="27" y="66"/>
                </a:cubicBezTo>
                <a:cubicBezTo>
                  <a:pt x="1" y="111"/>
                  <a:pt x="1" y="111"/>
                  <a:pt x="1" y="111"/>
                </a:cubicBezTo>
                <a:cubicBezTo>
                  <a:pt x="0" y="113"/>
                  <a:pt x="0" y="114"/>
                  <a:pt x="1" y="116"/>
                </a:cubicBezTo>
                <a:cubicBezTo>
                  <a:pt x="9" y="123"/>
                  <a:pt x="9" y="123"/>
                  <a:pt x="9" y="123"/>
                </a:cubicBezTo>
                <a:cubicBezTo>
                  <a:pt x="10" y="124"/>
                  <a:pt x="10" y="124"/>
                  <a:pt x="12" y="124"/>
                </a:cubicBezTo>
                <a:cubicBezTo>
                  <a:pt x="12" y="124"/>
                  <a:pt x="12" y="124"/>
                  <a:pt x="13" y="124"/>
                </a:cubicBezTo>
                <a:cubicBezTo>
                  <a:pt x="45" y="114"/>
                  <a:pt x="45" y="114"/>
                  <a:pt x="45" y="114"/>
                </a:cubicBezTo>
                <a:cubicBezTo>
                  <a:pt x="78" y="147"/>
                  <a:pt x="78" y="147"/>
                  <a:pt x="78" y="147"/>
                </a:cubicBezTo>
                <a:cubicBezTo>
                  <a:pt x="68" y="180"/>
                  <a:pt x="68" y="180"/>
                  <a:pt x="68" y="180"/>
                </a:cubicBezTo>
                <a:cubicBezTo>
                  <a:pt x="68" y="181"/>
                  <a:pt x="68" y="183"/>
                  <a:pt x="69" y="184"/>
                </a:cubicBezTo>
                <a:cubicBezTo>
                  <a:pt x="77" y="191"/>
                  <a:pt x="77" y="191"/>
                  <a:pt x="77" y="191"/>
                </a:cubicBezTo>
                <a:cubicBezTo>
                  <a:pt x="78" y="192"/>
                  <a:pt x="79" y="192"/>
                  <a:pt x="79" y="192"/>
                </a:cubicBezTo>
                <a:cubicBezTo>
                  <a:pt x="80" y="192"/>
                  <a:pt x="81" y="192"/>
                  <a:pt x="81" y="192"/>
                </a:cubicBezTo>
                <a:cubicBezTo>
                  <a:pt x="127" y="165"/>
                  <a:pt x="127" y="165"/>
                  <a:pt x="127" y="165"/>
                </a:cubicBezTo>
                <a:cubicBezTo>
                  <a:pt x="128" y="165"/>
                  <a:pt x="128" y="164"/>
                  <a:pt x="129" y="162"/>
                </a:cubicBezTo>
                <a:cubicBezTo>
                  <a:pt x="131" y="118"/>
                  <a:pt x="131" y="118"/>
                  <a:pt x="131" y="118"/>
                </a:cubicBezTo>
                <a:cubicBezTo>
                  <a:pt x="140" y="110"/>
                  <a:pt x="148" y="103"/>
                  <a:pt x="154" y="97"/>
                </a:cubicBezTo>
                <a:cubicBezTo>
                  <a:pt x="168" y="83"/>
                  <a:pt x="178" y="69"/>
                  <a:pt x="184" y="54"/>
                </a:cubicBezTo>
                <a:cubicBezTo>
                  <a:pt x="190" y="40"/>
                  <a:pt x="193" y="23"/>
                  <a:pt x="193" y="4"/>
                </a:cubicBezTo>
                <a:cubicBezTo>
                  <a:pt x="193" y="3"/>
                  <a:pt x="192" y="2"/>
                  <a:pt x="191" y="1"/>
                </a:cubicBezTo>
                <a:close/>
                <a:moveTo>
                  <a:pt x="163" y="46"/>
                </a:moveTo>
                <a:cubicBezTo>
                  <a:pt x="161" y="48"/>
                  <a:pt x="158" y="49"/>
                  <a:pt x="155" y="49"/>
                </a:cubicBezTo>
                <a:cubicBezTo>
                  <a:pt x="152" y="49"/>
                  <a:pt x="149" y="48"/>
                  <a:pt x="147" y="46"/>
                </a:cubicBezTo>
                <a:cubicBezTo>
                  <a:pt x="145" y="43"/>
                  <a:pt x="144" y="41"/>
                  <a:pt x="144" y="38"/>
                </a:cubicBezTo>
                <a:cubicBezTo>
                  <a:pt x="144" y="34"/>
                  <a:pt x="145" y="32"/>
                  <a:pt x="147" y="30"/>
                </a:cubicBezTo>
                <a:cubicBezTo>
                  <a:pt x="149" y="27"/>
                  <a:pt x="152" y="26"/>
                  <a:pt x="155" y="26"/>
                </a:cubicBezTo>
                <a:cubicBezTo>
                  <a:pt x="158" y="26"/>
                  <a:pt x="161" y="27"/>
                  <a:pt x="163" y="30"/>
                </a:cubicBezTo>
                <a:cubicBezTo>
                  <a:pt x="165" y="32"/>
                  <a:pt x="166" y="34"/>
                  <a:pt x="166" y="38"/>
                </a:cubicBezTo>
                <a:cubicBezTo>
                  <a:pt x="166" y="41"/>
                  <a:pt x="165" y="43"/>
                  <a:pt x="163" y="46"/>
                </a:cubicBezTo>
                <a:close/>
                <a:moveTo>
                  <a:pt x="163" y="46"/>
                </a:moveTo>
                <a:cubicBezTo>
                  <a:pt x="163" y="46"/>
                  <a:pt x="163" y="46"/>
                  <a:pt x="163" y="4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nvGrpSpPr>
          <p:cNvPr id="27" name="Group 26"/>
          <p:cNvGrpSpPr/>
          <p:nvPr/>
        </p:nvGrpSpPr>
        <p:grpSpPr>
          <a:xfrm>
            <a:off x="5398895" y="5296429"/>
            <a:ext cx="307237" cy="336041"/>
            <a:chOff x="1862138" y="3098801"/>
            <a:chExt cx="152400" cy="166688"/>
          </a:xfrm>
        </p:grpSpPr>
        <p:sp>
          <p:nvSpPr>
            <p:cNvPr id="28" name="Freeform 347"/>
            <p:cNvSpPr>
              <a:spLocks noEditPoints="1"/>
            </p:cNvSpPr>
            <p:nvPr/>
          </p:nvSpPr>
          <p:spPr bwMode="auto">
            <a:xfrm>
              <a:off x="1897063" y="3098801"/>
              <a:ext cx="84138" cy="82550"/>
            </a:xfrm>
            <a:custGeom>
              <a:avLst/>
              <a:gdLst>
                <a:gd name="T0" fmla="*/ 42 w 85"/>
                <a:gd name="T1" fmla="*/ 85 h 85"/>
                <a:gd name="T2" fmla="*/ 72 w 85"/>
                <a:gd name="T3" fmla="*/ 72 h 85"/>
                <a:gd name="T4" fmla="*/ 85 w 85"/>
                <a:gd name="T5" fmla="*/ 42 h 85"/>
                <a:gd name="T6" fmla="*/ 72 w 85"/>
                <a:gd name="T7" fmla="*/ 12 h 85"/>
                <a:gd name="T8" fmla="*/ 42 w 85"/>
                <a:gd name="T9" fmla="*/ 0 h 85"/>
                <a:gd name="T10" fmla="*/ 12 w 85"/>
                <a:gd name="T11" fmla="*/ 12 h 85"/>
                <a:gd name="T12" fmla="*/ 0 w 85"/>
                <a:gd name="T13" fmla="*/ 42 h 85"/>
                <a:gd name="T14" fmla="*/ 12 w 85"/>
                <a:gd name="T15" fmla="*/ 72 h 85"/>
                <a:gd name="T16" fmla="*/ 42 w 85"/>
                <a:gd name="T17" fmla="*/ 85 h 85"/>
                <a:gd name="T18" fmla="*/ 42 w 85"/>
                <a:gd name="T19" fmla="*/ 85 h 85"/>
                <a:gd name="T20" fmla="*/ 42 w 85"/>
                <a:gd name="T21"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85">
                  <a:moveTo>
                    <a:pt x="42" y="85"/>
                  </a:moveTo>
                  <a:cubicBezTo>
                    <a:pt x="54" y="85"/>
                    <a:pt x="64" y="81"/>
                    <a:pt x="72" y="72"/>
                  </a:cubicBezTo>
                  <a:cubicBezTo>
                    <a:pt x="80" y="64"/>
                    <a:pt x="85" y="54"/>
                    <a:pt x="85" y="42"/>
                  </a:cubicBezTo>
                  <a:cubicBezTo>
                    <a:pt x="85" y="30"/>
                    <a:pt x="80" y="20"/>
                    <a:pt x="72" y="12"/>
                  </a:cubicBezTo>
                  <a:cubicBezTo>
                    <a:pt x="64" y="4"/>
                    <a:pt x="54" y="0"/>
                    <a:pt x="42" y="0"/>
                  </a:cubicBezTo>
                  <a:cubicBezTo>
                    <a:pt x="30" y="0"/>
                    <a:pt x="20" y="4"/>
                    <a:pt x="12" y="12"/>
                  </a:cubicBezTo>
                  <a:cubicBezTo>
                    <a:pt x="4" y="20"/>
                    <a:pt x="0" y="30"/>
                    <a:pt x="0" y="42"/>
                  </a:cubicBezTo>
                  <a:cubicBezTo>
                    <a:pt x="0" y="54"/>
                    <a:pt x="4" y="64"/>
                    <a:pt x="12" y="72"/>
                  </a:cubicBezTo>
                  <a:cubicBezTo>
                    <a:pt x="20" y="81"/>
                    <a:pt x="30" y="85"/>
                    <a:pt x="42" y="85"/>
                  </a:cubicBezTo>
                  <a:close/>
                  <a:moveTo>
                    <a:pt x="42" y="85"/>
                  </a:moveTo>
                  <a:cubicBezTo>
                    <a:pt x="42" y="85"/>
                    <a:pt x="42" y="85"/>
                    <a:pt x="42" y="8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9" name="Freeform 348"/>
            <p:cNvSpPr>
              <a:spLocks noEditPoints="1"/>
            </p:cNvSpPr>
            <p:nvPr/>
          </p:nvSpPr>
          <p:spPr bwMode="auto">
            <a:xfrm>
              <a:off x="1862138" y="3175001"/>
              <a:ext cx="152400" cy="90488"/>
            </a:xfrm>
            <a:custGeom>
              <a:avLst/>
              <a:gdLst>
                <a:gd name="T0" fmla="*/ 156 w 156"/>
                <a:gd name="T1" fmla="*/ 52 h 92"/>
                <a:gd name="T2" fmla="*/ 154 w 156"/>
                <a:gd name="T3" fmla="*/ 40 h 92"/>
                <a:gd name="T4" fmla="*/ 151 w 156"/>
                <a:gd name="T5" fmla="*/ 28 h 92"/>
                <a:gd name="T6" fmla="*/ 146 w 156"/>
                <a:gd name="T7" fmla="*/ 17 h 92"/>
                <a:gd name="T8" fmla="*/ 139 w 156"/>
                <a:gd name="T9" fmla="*/ 8 h 92"/>
                <a:gd name="T10" fmla="*/ 130 w 156"/>
                <a:gd name="T11" fmla="*/ 2 h 92"/>
                <a:gd name="T12" fmla="*/ 118 w 156"/>
                <a:gd name="T13" fmla="*/ 0 h 92"/>
                <a:gd name="T14" fmla="*/ 113 w 156"/>
                <a:gd name="T15" fmla="*/ 2 h 92"/>
                <a:gd name="T16" fmla="*/ 105 w 156"/>
                <a:gd name="T17" fmla="*/ 7 h 92"/>
                <a:gd name="T18" fmla="*/ 93 w 156"/>
                <a:gd name="T19" fmla="*/ 13 h 92"/>
                <a:gd name="T20" fmla="*/ 78 w 156"/>
                <a:gd name="T21" fmla="*/ 15 h 92"/>
                <a:gd name="T22" fmla="*/ 63 w 156"/>
                <a:gd name="T23" fmla="*/ 13 h 92"/>
                <a:gd name="T24" fmla="*/ 51 w 156"/>
                <a:gd name="T25" fmla="*/ 7 h 92"/>
                <a:gd name="T26" fmla="*/ 43 w 156"/>
                <a:gd name="T27" fmla="*/ 2 h 92"/>
                <a:gd name="T28" fmla="*/ 38 w 156"/>
                <a:gd name="T29" fmla="*/ 0 h 92"/>
                <a:gd name="T30" fmla="*/ 26 w 156"/>
                <a:gd name="T31" fmla="*/ 2 h 92"/>
                <a:gd name="T32" fmla="*/ 17 w 156"/>
                <a:gd name="T33" fmla="*/ 8 h 92"/>
                <a:gd name="T34" fmla="*/ 10 w 156"/>
                <a:gd name="T35" fmla="*/ 17 h 92"/>
                <a:gd name="T36" fmla="*/ 5 w 156"/>
                <a:gd name="T37" fmla="*/ 28 h 92"/>
                <a:gd name="T38" fmla="*/ 2 w 156"/>
                <a:gd name="T39" fmla="*/ 40 h 92"/>
                <a:gd name="T40" fmla="*/ 0 w 156"/>
                <a:gd name="T41" fmla="*/ 52 h 92"/>
                <a:gd name="T42" fmla="*/ 0 w 156"/>
                <a:gd name="T43" fmla="*/ 63 h 92"/>
                <a:gd name="T44" fmla="*/ 8 w 156"/>
                <a:gd name="T45" fmla="*/ 84 h 92"/>
                <a:gd name="T46" fmla="*/ 30 w 156"/>
                <a:gd name="T47" fmla="*/ 92 h 92"/>
                <a:gd name="T48" fmla="*/ 126 w 156"/>
                <a:gd name="T49" fmla="*/ 92 h 92"/>
                <a:gd name="T50" fmla="*/ 148 w 156"/>
                <a:gd name="T51" fmla="*/ 84 h 92"/>
                <a:gd name="T52" fmla="*/ 156 w 156"/>
                <a:gd name="T53" fmla="*/ 63 h 92"/>
                <a:gd name="T54" fmla="*/ 156 w 156"/>
                <a:gd name="T55" fmla="*/ 52 h 92"/>
                <a:gd name="T56" fmla="*/ 156 w 156"/>
                <a:gd name="T57" fmla="*/ 52 h 92"/>
                <a:gd name="T58" fmla="*/ 156 w 156"/>
                <a:gd name="T59" fmla="*/ 5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6" h="92">
                  <a:moveTo>
                    <a:pt x="156" y="52"/>
                  </a:moveTo>
                  <a:cubicBezTo>
                    <a:pt x="155" y="48"/>
                    <a:pt x="155" y="44"/>
                    <a:pt x="154" y="40"/>
                  </a:cubicBezTo>
                  <a:cubicBezTo>
                    <a:pt x="153" y="35"/>
                    <a:pt x="152" y="31"/>
                    <a:pt x="151" y="28"/>
                  </a:cubicBezTo>
                  <a:cubicBezTo>
                    <a:pt x="150" y="24"/>
                    <a:pt x="148" y="20"/>
                    <a:pt x="146" y="17"/>
                  </a:cubicBezTo>
                  <a:cubicBezTo>
                    <a:pt x="144" y="13"/>
                    <a:pt x="142" y="10"/>
                    <a:pt x="139" y="8"/>
                  </a:cubicBezTo>
                  <a:cubicBezTo>
                    <a:pt x="137" y="5"/>
                    <a:pt x="134" y="3"/>
                    <a:pt x="130" y="2"/>
                  </a:cubicBezTo>
                  <a:cubicBezTo>
                    <a:pt x="126" y="0"/>
                    <a:pt x="122" y="0"/>
                    <a:pt x="118" y="0"/>
                  </a:cubicBezTo>
                  <a:cubicBezTo>
                    <a:pt x="117" y="0"/>
                    <a:pt x="115" y="0"/>
                    <a:pt x="113" y="2"/>
                  </a:cubicBezTo>
                  <a:cubicBezTo>
                    <a:pt x="111" y="4"/>
                    <a:pt x="108" y="5"/>
                    <a:pt x="105" y="7"/>
                  </a:cubicBezTo>
                  <a:cubicBezTo>
                    <a:pt x="102" y="9"/>
                    <a:pt x="98" y="11"/>
                    <a:pt x="93" y="13"/>
                  </a:cubicBezTo>
                  <a:cubicBezTo>
                    <a:pt x="88" y="14"/>
                    <a:pt x="83" y="15"/>
                    <a:pt x="78" y="15"/>
                  </a:cubicBezTo>
                  <a:cubicBezTo>
                    <a:pt x="73" y="15"/>
                    <a:pt x="68" y="14"/>
                    <a:pt x="63" y="13"/>
                  </a:cubicBezTo>
                  <a:cubicBezTo>
                    <a:pt x="58" y="11"/>
                    <a:pt x="54" y="9"/>
                    <a:pt x="51" y="7"/>
                  </a:cubicBezTo>
                  <a:cubicBezTo>
                    <a:pt x="48" y="5"/>
                    <a:pt x="45" y="4"/>
                    <a:pt x="43" y="2"/>
                  </a:cubicBezTo>
                  <a:cubicBezTo>
                    <a:pt x="41" y="0"/>
                    <a:pt x="39" y="0"/>
                    <a:pt x="38" y="0"/>
                  </a:cubicBezTo>
                  <a:cubicBezTo>
                    <a:pt x="34" y="0"/>
                    <a:pt x="30" y="0"/>
                    <a:pt x="26" y="2"/>
                  </a:cubicBezTo>
                  <a:cubicBezTo>
                    <a:pt x="22" y="3"/>
                    <a:pt x="19" y="5"/>
                    <a:pt x="17" y="8"/>
                  </a:cubicBezTo>
                  <a:cubicBezTo>
                    <a:pt x="14" y="10"/>
                    <a:pt x="12" y="13"/>
                    <a:pt x="10" y="17"/>
                  </a:cubicBezTo>
                  <a:cubicBezTo>
                    <a:pt x="8" y="20"/>
                    <a:pt x="6" y="24"/>
                    <a:pt x="5" y="28"/>
                  </a:cubicBezTo>
                  <a:cubicBezTo>
                    <a:pt x="4" y="31"/>
                    <a:pt x="3" y="35"/>
                    <a:pt x="2" y="40"/>
                  </a:cubicBezTo>
                  <a:cubicBezTo>
                    <a:pt x="1" y="44"/>
                    <a:pt x="1" y="48"/>
                    <a:pt x="0" y="52"/>
                  </a:cubicBezTo>
                  <a:cubicBezTo>
                    <a:pt x="0" y="55"/>
                    <a:pt x="0" y="59"/>
                    <a:pt x="0" y="63"/>
                  </a:cubicBezTo>
                  <a:cubicBezTo>
                    <a:pt x="0" y="72"/>
                    <a:pt x="3" y="79"/>
                    <a:pt x="8" y="84"/>
                  </a:cubicBezTo>
                  <a:cubicBezTo>
                    <a:pt x="14" y="89"/>
                    <a:pt x="21" y="92"/>
                    <a:pt x="30" y="92"/>
                  </a:cubicBezTo>
                  <a:cubicBezTo>
                    <a:pt x="126" y="92"/>
                    <a:pt x="126" y="92"/>
                    <a:pt x="126" y="92"/>
                  </a:cubicBezTo>
                  <a:cubicBezTo>
                    <a:pt x="135" y="92"/>
                    <a:pt x="142" y="89"/>
                    <a:pt x="148" y="84"/>
                  </a:cubicBezTo>
                  <a:cubicBezTo>
                    <a:pt x="153" y="79"/>
                    <a:pt x="156" y="72"/>
                    <a:pt x="156" y="63"/>
                  </a:cubicBezTo>
                  <a:cubicBezTo>
                    <a:pt x="156" y="59"/>
                    <a:pt x="156" y="55"/>
                    <a:pt x="156" y="52"/>
                  </a:cubicBezTo>
                  <a:close/>
                  <a:moveTo>
                    <a:pt x="156" y="52"/>
                  </a:moveTo>
                  <a:cubicBezTo>
                    <a:pt x="156" y="52"/>
                    <a:pt x="156" y="52"/>
                    <a:pt x="156" y="5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888282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wipe(down)">
                                      <p:cBhvr>
                                        <p:cTn id="13" dur="500"/>
                                        <p:tgtEl>
                                          <p:spTgt spid="13"/>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par>
                          <p:cTn id="20" fill="hold">
                            <p:stCondLst>
                              <p:cond delay="1500"/>
                            </p:stCondLst>
                            <p:childTnLst>
                              <p:par>
                                <p:cTn id="21" presetID="22" presetClass="entr" presetSubtype="4" fill="hold" grpId="0" nodeType="afterEffect">
                                  <p:stCondLst>
                                    <p:cond delay="0"/>
                                  </p:stCondLst>
                                  <p:childTnLst>
                                    <p:set>
                                      <p:cBhvr>
                                        <p:cTn id="22" dur="1" fill="hold">
                                          <p:stCondLst>
                                            <p:cond delay="0"/>
                                          </p:stCondLst>
                                        </p:cTn>
                                        <p:tgtEl>
                                          <p:spTgt spid="26"/>
                                        </p:tgtEl>
                                        <p:attrNameLst>
                                          <p:attrName>style.visibility</p:attrName>
                                        </p:attrNameLst>
                                      </p:cBhvr>
                                      <p:to>
                                        <p:strVal val="visible"/>
                                      </p:to>
                                    </p:set>
                                    <p:animEffect transition="in" filter="wipe(down)">
                                      <p:cBhvr>
                                        <p:cTn id="23" dur="500"/>
                                        <p:tgtEl>
                                          <p:spTgt spid="26"/>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 calcmode="lin" valueType="num">
                                      <p:cBhvr>
                                        <p:cTn id="27" dur="500" fill="hold"/>
                                        <p:tgtEl>
                                          <p:spTgt spid="19"/>
                                        </p:tgtEl>
                                        <p:attrNameLst>
                                          <p:attrName>ppt_w</p:attrName>
                                        </p:attrNameLst>
                                      </p:cBhvr>
                                      <p:tavLst>
                                        <p:tav tm="0">
                                          <p:val>
                                            <p:fltVal val="0"/>
                                          </p:val>
                                        </p:tav>
                                        <p:tav tm="100000">
                                          <p:val>
                                            <p:strVal val="#ppt_w"/>
                                          </p:val>
                                        </p:tav>
                                      </p:tavLst>
                                    </p:anim>
                                    <p:anim calcmode="lin" valueType="num">
                                      <p:cBhvr>
                                        <p:cTn id="28" dur="500" fill="hold"/>
                                        <p:tgtEl>
                                          <p:spTgt spid="19"/>
                                        </p:tgtEl>
                                        <p:attrNameLst>
                                          <p:attrName>ppt_h</p:attrName>
                                        </p:attrNameLst>
                                      </p:cBhvr>
                                      <p:tavLst>
                                        <p:tav tm="0">
                                          <p:val>
                                            <p:fltVal val="0"/>
                                          </p:val>
                                        </p:tav>
                                        <p:tav tm="100000">
                                          <p:val>
                                            <p:strVal val="#ppt_h"/>
                                          </p:val>
                                        </p:tav>
                                      </p:tavLst>
                                    </p:anim>
                                    <p:animEffect transition="in" filter="fade">
                                      <p:cBhvr>
                                        <p:cTn id="29" dur="500"/>
                                        <p:tgtEl>
                                          <p:spTgt spid="19"/>
                                        </p:tgtEl>
                                      </p:cBhvr>
                                    </p:animEffect>
                                  </p:childTnLst>
                                </p:cTn>
                              </p:par>
                            </p:childTnLst>
                          </p:cTn>
                        </p:par>
                        <p:par>
                          <p:cTn id="30" fill="hold">
                            <p:stCondLst>
                              <p:cond delay="2500"/>
                            </p:stCondLst>
                            <p:childTnLst>
                              <p:par>
                                <p:cTn id="31" presetID="22" presetClass="entr" presetSubtype="4" fill="hold" nodeType="afterEffect">
                                  <p:stCondLst>
                                    <p:cond delay="0"/>
                                  </p:stCondLst>
                                  <p:childTnLst>
                                    <p:set>
                                      <p:cBhvr>
                                        <p:cTn id="32" dur="1" fill="hold">
                                          <p:stCondLst>
                                            <p:cond delay="0"/>
                                          </p:stCondLst>
                                        </p:cTn>
                                        <p:tgtEl>
                                          <p:spTgt spid="27"/>
                                        </p:tgtEl>
                                        <p:attrNameLst>
                                          <p:attrName>style.visibility</p:attrName>
                                        </p:attrNameLst>
                                      </p:cBhvr>
                                      <p:to>
                                        <p:strVal val="visible"/>
                                      </p:to>
                                    </p:set>
                                    <p:animEffect transition="in" filter="wipe(down)">
                                      <p:cBhvr>
                                        <p:cTn id="33" dur="500"/>
                                        <p:tgtEl>
                                          <p:spTgt spid="27"/>
                                        </p:tgtEl>
                                      </p:cBhvr>
                                    </p:animEffect>
                                  </p:childTnLst>
                                </p:cTn>
                              </p:par>
                            </p:childTnLst>
                          </p:cTn>
                        </p:par>
                        <p:par>
                          <p:cTn id="34" fill="hold">
                            <p:stCondLst>
                              <p:cond delay="30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par>
                                <p:cTn id="38" presetID="42" presetClass="entr" presetSubtype="0" fill="hold" grpId="0" nodeType="with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fade">
                                      <p:cBhvr>
                                        <p:cTn id="40" dur="1000"/>
                                        <p:tgtEl>
                                          <p:spTgt spid="20"/>
                                        </p:tgtEl>
                                      </p:cBhvr>
                                    </p:animEffect>
                                    <p:anim calcmode="lin" valueType="num">
                                      <p:cBhvr>
                                        <p:cTn id="41" dur="1000" fill="hold"/>
                                        <p:tgtEl>
                                          <p:spTgt spid="20"/>
                                        </p:tgtEl>
                                        <p:attrNameLst>
                                          <p:attrName>ppt_x</p:attrName>
                                        </p:attrNameLst>
                                      </p:cBhvr>
                                      <p:tavLst>
                                        <p:tav tm="0">
                                          <p:val>
                                            <p:strVal val="#ppt_x"/>
                                          </p:val>
                                        </p:tav>
                                        <p:tav tm="100000">
                                          <p:val>
                                            <p:strVal val="#ppt_x"/>
                                          </p:val>
                                        </p:tav>
                                      </p:tavLst>
                                    </p:anim>
                                    <p:anim calcmode="lin" valueType="num">
                                      <p:cBhvr>
                                        <p:cTn id="42" dur="1000" fill="hold"/>
                                        <p:tgtEl>
                                          <p:spTgt spid="20"/>
                                        </p:tgtEl>
                                        <p:attrNameLst>
                                          <p:attrName>ppt_y</p:attrName>
                                        </p:attrNameLst>
                                      </p:cBhvr>
                                      <p:tavLst>
                                        <p:tav tm="0">
                                          <p:val>
                                            <p:strVal val="#ppt_y+.1"/>
                                          </p:val>
                                        </p:tav>
                                        <p:tav tm="100000">
                                          <p:val>
                                            <p:strVal val="#ppt_y"/>
                                          </p:val>
                                        </p:tav>
                                      </p:tavLst>
                                    </p:anim>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42" presetClass="entr" presetSubtype="0" fill="hold" grpId="0" nodeType="with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fade">
                                      <p:cBhvr>
                                        <p:cTn id="49" dur="1000"/>
                                        <p:tgtEl>
                                          <p:spTgt spid="22"/>
                                        </p:tgtEl>
                                      </p:cBhvr>
                                    </p:animEffect>
                                    <p:anim calcmode="lin" valueType="num">
                                      <p:cBhvr>
                                        <p:cTn id="50" dur="1000" fill="hold"/>
                                        <p:tgtEl>
                                          <p:spTgt spid="22"/>
                                        </p:tgtEl>
                                        <p:attrNameLst>
                                          <p:attrName>ppt_x</p:attrName>
                                        </p:attrNameLst>
                                      </p:cBhvr>
                                      <p:tavLst>
                                        <p:tav tm="0">
                                          <p:val>
                                            <p:strVal val="#ppt_x"/>
                                          </p:val>
                                        </p:tav>
                                        <p:tav tm="100000">
                                          <p:val>
                                            <p:strVal val="#ppt_x"/>
                                          </p:val>
                                        </p:tav>
                                      </p:tavLst>
                                    </p:anim>
                                    <p:anim calcmode="lin" valueType="num">
                                      <p:cBhvr>
                                        <p:cTn id="51" dur="1000" fill="hold"/>
                                        <p:tgtEl>
                                          <p:spTgt spid="22"/>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10" presetClass="entr" presetSubtype="0" fill="hold" grpId="0" nodeType="afterEffect">
                                  <p:stCondLst>
                                    <p:cond delay="0"/>
                                  </p:stCondLst>
                                  <p:childTnLst>
                                    <p:set>
                                      <p:cBhvr>
                                        <p:cTn id="54" dur="1" fill="hold">
                                          <p:stCondLst>
                                            <p:cond delay="0"/>
                                          </p:stCondLst>
                                        </p:cTn>
                                        <p:tgtEl>
                                          <p:spTgt spid="25"/>
                                        </p:tgtEl>
                                        <p:attrNameLst>
                                          <p:attrName>style.visibility</p:attrName>
                                        </p:attrNameLst>
                                      </p:cBhvr>
                                      <p:to>
                                        <p:strVal val="visible"/>
                                      </p:to>
                                    </p:set>
                                    <p:animEffect transition="in" filter="fade">
                                      <p:cBhvr>
                                        <p:cTn id="55" dur="500"/>
                                        <p:tgtEl>
                                          <p:spTgt spid="25"/>
                                        </p:tgtEl>
                                      </p:cBhvr>
                                    </p:animEffect>
                                  </p:childTnLst>
                                </p:cTn>
                              </p:par>
                              <p:par>
                                <p:cTn id="56" presetID="42" presetClass="entr" presetSubtype="0"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fade">
                                      <p:cBhvr>
                                        <p:cTn id="58" dur="1000"/>
                                        <p:tgtEl>
                                          <p:spTgt spid="24"/>
                                        </p:tgtEl>
                                      </p:cBhvr>
                                    </p:animEffect>
                                    <p:anim calcmode="lin" valueType="num">
                                      <p:cBhvr>
                                        <p:cTn id="59" dur="1000" fill="hold"/>
                                        <p:tgtEl>
                                          <p:spTgt spid="24"/>
                                        </p:tgtEl>
                                        <p:attrNameLst>
                                          <p:attrName>ppt_x</p:attrName>
                                        </p:attrNameLst>
                                      </p:cBhvr>
                                      <p:tavLst>
                                        <p:tav tm="0">
                                          <p:val>
                                            <p:strVal val="#ppt_x"/>
                                          </p:val>
                                        </p:tav>
                                        <p:tav tm="100000">
                                          <p:val>
                                            <p:strVal val="#ppt_x"/>
                                          </p:val>
                                        </p:tav>
                                      </p:tavLst>
                                    </p:anim>
                                    <p:anim calcmode="lin" valueType="num">
                                      <p:cBhvr>
                                        <p:cTn id="60"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p:bldP spid="21" grpId="0"/>
      <p:bldP spid="22" grpId="0"/>
      <p:bldP spid="23" grpId="0"/>
      <p:bldP spid="24" grpId="0"/>
      <p:bldP spid="25" grpId="0"/>
      <p:bldP spid="2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75" r="21875"/>
          <a:stretch>
            <a:fillRect/>
          </a:stretch>
        </p:blipFill>
        <p:spPr/>
      </p:pic>
      <p:pic>
        <p:nvPicPr>
          <p:cNvPr id="6" name="Picture Placeholder 5"/>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7" name="Picture Placeholder 6"/>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cxnSp>
        <p:nvCxnSpPr>
          <p:cNvPr id="14" name="Straight Connector 13"/>
          <p:cNvCxnSpPr/>
          <p:nvPr/>
        </p:nvCxnSpPr>
        <p:spPr>
          <a:xfrm>
            <a:off x="1717869" y="3582621"/>
            <a:ext cx="8756264" cy="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flipV="1">
            <a:off x="6096000" y="3046366"/>
            <a:ext cx="0" cy="53625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flipV="1">
            <a:off x="1717868" y="3582622"/>
            <a:ext cx="0" cy="42245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flipV="1">
            <a:off x="10474132" y="3582622"/>
            <a:ext cx="0" cy="42245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 name="Rectangle 12"/>
          <p:cNvSpPr/>
          <p:nvPr/>
        </p:nvSpPr>
        <p:spPr>
          <a:xfrm>
            <a:off x="6821064" y="1559255"/>
            <a:ext cx="1418657" cy="379656"/>
          </a:xfrm>
          <a:prstGeom prst="rect">
            <a:avLst/>
          </a:prstGeom>
        </p:spPr>
        <p:txBody>
          <a:bodyPr wrap="none">
            <a:spAutoFit/>
          </a:bodyPr>
          <a:lstStyle/>
          <a:p>
            <a:pPr algn="ctr"/>
            <a:r>
              <a:rPr lang="en-US" sz="1867" b="1" dirty="0">
                <a:solidFill>
                  <a:srgbClr val="FCC7A1"/>
                </a:solidFill>
                <a:latin typeface="Source Sans Pro"/>
                <a:cs typeface="Source Sans Pro"/>
              </a:rPr>
              <a:t>Sarah </a:t>
            </a:r>
            <a:r>
              <a:rPr lang="en-US" sz="1867" b="1" dirty="0">
                <a:solidFill>
                  <a:srgbClr val="1D1D1D"/>
                </a:solidFill>
                <a:latin typeface="Source Sans Pro"/>
                <a:cs typeface="Source Sans Pro"/>
              </a:rPr>
              <a:t>Davis</a:t>
            </a:r>
          </a:p>
        </p:txBody>
      </p:sp>
      <p:sp>
        <p:nvSpPr>
          <p:cNvPr id="15" name="Rectangle 14"/>
          <p:cNvSpPr/>
          <p:nvPr/>
        </p:nvSpPr>
        <p:spPr>
          <a:xfrm>
            <a:off x="2310796" y="5041997"/>
            <a:ext cx="1375698" cy="379656"/>
          </a:xfrm>
          <a:prstGeom prst="rect">
            <a:avLst/>
          </a:prstGeom>
        </p:spPr>
        <p:txBody>
          <a:bodyPr wrap="none">
            <a:spAutoFit/>
          </a:bodyPr>
          <a:lstStyle/>
          <a:p>
            <a:pPr algn="ctr"/>
            <a:r>
              <a:rPr lang="en-US" sz="1867" b="1" dirty="0">
                <a:solidFill>
                  <a:srgbClr val="FCC7A1"/>
                </a:solidFill>
                <a:latin typeface="Source Sans Pro"/>
                <a:cs typeface="Source Sans Pro"/>
              </a:rPr>
              <a:t>Brian </a:t>
            </a:r>
            <a:r>
              <a:rPr lang="en-US" sz="1867" b="1" dirty="0">
                <a:solidFill>
                  <a:srgbClr val="1D1D1D"/>
                </a:solidFill>
                <a:latin typeface="Source Sans Pro"/>
                <a:cs typeface="Source Sans Pro"/>
              </a:rPr>
              <a:t>Davis</a:t>
            </a:r>
          </a:p>
        </p:txBody>
      </p:sp>
      <p:sp>
        <p:nvSpPr>
          <p:cNvPr id="17" name="Rectangle 16"/>
          <p:cNvSpPr/>
          <p:nvPr/>
        </p:nvSpPr>
        <p:spPr>
          <a:xfrm>
            <a:off x="8489071" y="5041997"/>
            <a:ext cx="1462259" cy="379656"/>
          </a:xfrm>
          <a:prstGeom prst="rect">
            <a:avLst/>
          </a:prstGeom>
        </p:spPr>
        <p:txBody>
          <a:bodyPr wrap="none">
            <a:spAutoFit/>
          </a:bodyPr>
          <a:lstStyle/>
          <a:p>
            <a:pPr algn="ctr"/>
            <a:r>
              <a:rPr lang="en-US" sz="1867" b="1" dirty="0">
                <a:solidFill>
                  <a:srgbClr val="FCC7A1"/>
                </a:solidFill>
                <a:latin typeface="Source Sans Pro"/>
                <a:cs typeface="Source Sans Pro"/>
              </a:rPr>
              <a:t>Jonah </a:t>
            </a:r>
            <a:r>
              <a:rPr lang="en-US" sz="1867" b="1" dirty="0">
                <a:solidFill>
                  <a:srgbClr val="1D1D1D"/>
                </a:solidFill>
                <a:latin typeface="Source Sans Pro"/>
                <a:cs typeface="Source Sans Pro"/>
              </a:rPr>
              <a:t>Davis</a:t>
            </a:r>
          </a:p>
        </p:txBody>
      </p:sp>
      <p:sp>
        <p:nvSpPr>
          <p:cNvPr id="18" name="Rectangle 17"/>
          <p:cNvSpPr/>
          <p:nvPr/>
        </p:nvSpPr>
        <p:spPr>
          <a:xfrm>
            <a:off x="4606289" y="4120285"/>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itle 1"/>
          <p:cNvSpPr txBox="1">
            <a:spLocks/>
          </p:cNvSpPr>
          <p:nvPr/>
        </p:nvSpPr>
        <p:spPr>
          <a:xfrm>
            <a:off x="4606289" y="4120286"/>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Company</a:t>
            </a:r>
            <a:r>
              <a:rPr lang="en-US" sz="3200" spc="-200" dirty="0">
                <a:solidFill>
                  <a:schemeClr val="bg1"/>
                </a:solidFill>
              </a:rPr>
              <a:t> Tree</a:t>
            </a:r>
            <a:endParaRPr lang="en-US" sz="3200" dirty="0">
              <a:solidFill>
                <a:schemeClr val="bg1"/>
              </a:solidFill>
            </a:endParaRPr>
          </a:p>
        </p:txBody>
      </p:sp>
      <p:sp>
        <p:nvSpPr>
          <p:cNvPr id="22" name="Rectangle 21"/>
          <p:cNvSpPr/>
          <p:nvPr/>
        </p:nvSpPr>
        <p:spPr>
          <a:xfrm>
            <a:off x="4406194" y="4120285"/>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8247337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up)">
                                      <p:cBhvr>
                                        <p:cTn id="7" dur="500"/>
                                        <p:tgtEl>
                                          <p:spTgt spid="16"/>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barn(outVertical)">
                                      <p:cBhvr>
                                        <p:cTn id="11" dur="500"/>
                                        <p:tgtEl>
                                          <p:spTgt spid="14"/>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par>
                                <p:cTn id="16" presetID="22" presetClass="entr" presetSubtype="1" fill="hold" nodeType="with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wipe(up)">
                                      <p:cBhvr>
                                        <p:cTn id="18" dur="500"/>
                                        <p:tgtEl>
                                          <p:spTgt spid="21"/>
                                        </p:tgtEl>
                                      </p:cBhvr>
                                    </p:animEffect>
                                  </p:childTnLst>
                                </p:cTn>
                              </p:par>
                            </p:childTnLst>
                          </p:cTn>
                        </p:par>
                        <p:par>
                          <p:cTn id="19" fill="hold">
                            <p:stCondLst>
                              <p:cond delay="1500"/>
                            </p:stCondLst>
                            <p:childTnLst>
                              <p:par>
                                <p:cTn id="20" presetID="55" presetClass="entr" presetSubtype="0" fill="hold" grpId="0" nodeType="afterEffect">
                                  <p:stCondLst>
                                    <p:cond delay="0"/>
                                  </p:stCondLst>
                                  <p:childTnLst>
                                    <p:set>
                                      <p:cBhvr>
                                        <p:cTn id="21" dur="1" fill="hold">
                                          <p:stCondLst>
                                            <p:cond delay="0"/>
                                          </p:stCondLst>
                                        </p:cTn>
                                        <p:tgtEl>
                                          <p:spTgt spid="18"/>
                                        </p:tgtEl>
                                        <p:attrNameLst>
                                          <p:attrName>style.visibility</p:attrName>
                                        </p:attrNameLst>
                                      </p:cBhvr>
                                      <p:to>
                                        <p:strVal val="visible"/>
                                      </p:to>
                                    </p:set>
                                    <p:anim calcmode="lin" valueType="num">
                                      <p:cBhvr>
                                        <p:cTn id="22" dur="1000" fill="hold"/>
                                        <p:tgtEl>
                                          <p:spTgt spid="18"/>
                                        </p:tgtEl>
                                        <p:attrNameLst>
                                          <p:attrName>ppt_w</p:attrName>
                                        </p:attrNameLst>
                                      </p:cBhvr>
                                      <p:tavLst>
                                        <p:tav tm="0">
                                          <p:val>
                                            <p:strVal val="#ppt_w*0.70"/>
                                          </p:val>
                                        </p:tav>
                                        <p:tav tm="100000">
                                          <p:val>
                                            <p:strVal val="#ppt_w"/>
                                          </p:val>
                                        </p:tav>
                                      </p:tavLst>
                                    </p:anim>
                                    <p:anim calcmode="lin" valueType="num">
                                      <p:cBhvr>
                                        <p:cTn id="23" dur="1000" fill="hold"/>
                                        <p:tgtEl>
                                          <p:spTgt spid="18"/>
                                        </p:tgtEl>
                                        <p:attrNameLst>
                                          <p:attrName>ppt_h</p:attrName>
                                        </p:attrNameLst>
                                      </p:cBhvr>
                                      <p:tavLst>
                                        <p:tav tm="0">
                                          <p:val>
                                            <p:strVal val="#ppt_h"/>
                                          </p:val>
                                        </p:tav>
                                        <p:tav tm="100000">
                                          <p:val>
                                            <p:strVal val="#ppt_h"/>
                                          </p:val>
                                        </p:tav>
                                      </p:tavLst>
                                    </p:anim>
                                    <p:animEffect transition="in" filter="fade">
                                      <p:cBhvr>
                                        <p:cTn id="24" dur="1000"/>
                                        <p:tgtEl>
                                          <p:spTgt spid="18"/>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1000" fill="hold"/>
                                        <p:tgtEl>
                                          <p:spTgt spid="22"/>
                                        </p:tgtEl>
                                        <p:attrNameLst>
                                          <p:attrName>ppt_w</p:attrName>
                                        </p:attrNameLst>
                                      </p:cBhvr>
                                      <p:tavLst>
                                        <p:tav tm="0">
                                          <p:val>
                                            <p:strVal val="#ppt_w*0.70"/>
                                          </p:val>
                                        </p:tav>
                                        <p:tav tm="100000">
                                          <p:val>
                                            <p:strVal val="#ppt_w"/>
                                          </p:val>
                                        </p:tav>
                                      </p:tavLst>
                                    </p:anim>
                                    <p:anim calcmode="lin" valueType="num">
                                      <p:cBhvr>
                                        <p:cTn id="28" dur="1000" fill="hold"/>
                                        <p:tgtEl>
                                          <p:spTgt spid="22"/>
                                        </p:tgtEl>
                                        <p:attrNameLst>
                                          <p:attrName>ppt_h</p:attrName>
                                        </p:attrNameLst>
                                      </p:cBhvr>
                                      <p:tavLst>
                                        <p:tav tm="0">
                                          <p:val>
                                            <p:strVal val="#ppt_h"/>
                                          </p:val>
                                        </p:tav>
                                        <p:tav tm="100000">
                                          <p:val>
                                            <p:strVal val="#ppt_h"/>
                                          </p:val>
                                        </p:tav>
                                      </p:tavLst>
                                    </p:anim>
                                    <p:animEffect transition="in" filter="fade">
                                      <p:cBhvr>
                                        <p:cTn id="29" dur="1000"/>
                                        <p:tgtEl>
                                          <p:spTgt spid="22"/>
                                        </p:tgtEl>
                                      </p:cBhvr>
                                    </p:animEffect>
                                  </p:childTnLst>
                                </p:cTn>
                              </p:par>
                            </p:childTnLst>
                          </p:cTn>
                        </p:par>
                        <p:par>
                          <p:cTn id="30" fill="hold">
                            <p:stCondLst>
                              <p:cond delay="2500"/>
                            </p:stCondLst>
                            <p:childTnLst>
                              <p:par>
                                <p:cTn id="31" presetID="41" presetClass="entr" presetSubtype="0" fill="hold" grpId="0" nodeType="afterEffect">
                                  <p:stCondLst>
                                    <p:cond delay="0"/>
                                  </p:stCondLst>
                                  <p:iterate type="lt">
                                    <p:tmPct val="10000"/>
                                  </p:iterate>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34" dur="500" fill="hold"/>
                                        <p:tgtEl>
                                          <p:spTgt spid="20"/>
                                        </p:tgtEl>
                                        <p:attrNameLst>
                                          <p:attrName>ppt_y</p:attrName>
                                        </p:attrNameLst>
                                      </p:cBhvr>
                                      <p:tavLst>
                                        <p:tav tm="0">
                                          <p:val>
                                            <p:strVal val="#ppt_y"/>
                                          </p:val>
                                        </p:tav>
                                        <p:tav tm="100000">
                                          <p:val>
                                            <p:strVal val="#ppt_y"/>
                                          </p:val>
                                        </p:tav>
                                      </p:tavLst>
                                    </p:anim>
                                    <p:anim calcmode="lin" valueType="num">
                                      <p:cBhvr>
                                        <p:cTn id="35"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36"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37" dur="500" tmFilter="0,0; .5, 1; 1, 1"/>
                                        <p:tgtEl>
                                          <p:spTgt spid="20"/>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1000"/>
                                        <p:tgtEl>
                                          <p:spTgt spid="13"/>
                                        </p:tgtEl>
                                      </p:cBhvr>
                                    </p:animEffect>
                                    <p:anim calcmode="lin" valueType="num">
                                      <p:cBhvr>
                                        <p:cTn id="42" dur="1000" fill="hold"/>
                                        <p:tgtEl>
                                          <p:spTgt spid="13"/>
                                        </p:tgtEl>
                                        <p:attrNameLst>
                                          <p:attrName>ppt_x</p:attrName>
                                        </p:attrNameLst>
                                      </p:cBhvr>
                                      <p:tavLst>
                                        <p:tav tm="0">
                                          <p:val>
                                            <p:strVal val="#ppt_x"/>
                                          </p:val>
                                        </p:tav>
                                        <p:tav tm="100000">
                                          <p:val>
                                            <p:strVal val="#ppt_x"/>
                                          </p:val>
                                        </p:tav>
                                      </p:tavLst>
                                    </p:anim>
                                    <p:anim calcmode="lin" valueType="num">
                                      <p:cBhvr>
                                        <p:cTn id="43" dur="1000" fill="hold"/>
                                        <p:tgtEl>
                                          <p:spTgt spid="13"/>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1000"/>
                                        <p:tgtEl>
                                          <p:spTgt spid="15"/>
                                        </p:tgtEl>
                                      </p:cBhvr>
                                    </p:animEffect>
                                    <p:anim calcmode="lin" valueType="num">
                                      <p:cBhvr>
                                        <p:cTn id="47" dur="1000" fill="hold"/>
                                        <p:tgtEl>
                                          <p:spTgt spid="15"/>
                                        </p:tgtEl>
                                        <p:attrNameLst>
                                          <p:attrName>ppt_x</p:attrName>
                                        </p:attrNameLst>
                                      </p:cBhvr>
                                      <p:tavLst>
                                        <p:tav tm="0">
                                          <p:val>
                                            <p:strVal val="#ppt_x"/>
                                          </p:val>
                                        </p:tav>
                                        <p:tav tm="100000">
                                          <p:val>
                                            <p:strVal val="#ppt_x"/>
                                          </p:val>
                                        </p:tav>
                                      </p:tavLst>
                                    </p:anim>
                                    <p:anim calcmode="lin" valueType="num">
                                      <p:cBhvr>
                                        <p:cTn id="48" dur="1000" fill="hold"/>
                                        <p:tgtEl>
                                          <p:spTgt spid="15"/>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7" grpId="0"/>
      <p:bldP spid="18" grpId="0" animBg="1"/>
      <p:bldP spid="20" grpId="0"/>
      <p:bldP spid="22"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4" name="Picture Placeholder 13"/>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1" name="Picture Placeholder 10"/>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2" name="Picture Placeholder 11"/>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3" name="Picture Placeholder 12"/>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21899" r="21899"/>
          <a:stretch>
            <a:fillRect/>
          </a:stretch>
        </p:blipFill>
        <p:spPr/>
      </p:pic>
      <p:cxnSp>
        <p:nvCxnSpPr>
          <p:cNvPr id="23" name="Straight Connector 22"/>
          <p:cNvCxnSpPr/>
          <p:nvPr/>
        </p:nvCxnSpPr>
        <p:spPr>
          <a:xfrm>
            <a:off x="1717869" y="471840"/>
            <a:ext cx="5223035"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V="1">
            <a:off x="4329386" y="0"/>
            <a:ext cx="1999" cy="47184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717868" y="471843"/>
            <a:ext cx="0" cy="3460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V="1">
            <a:off x="6940903" y="471843"/>
            <a:ext cx="0" cy="34601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4329386" y="471844"/>
            <a:ext cx="1999" cy="345641"/>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10474132" y="3275385"/>
            <a:ext cx="0" cy="53944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flipV="1">
            <a:off x="1717868" y="3275385"/>
            <a:ext cx="0" cy="53982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4329386" y="3275384"/>
            <a:ext cx="1999" cy="539448"/>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V="1">
            <a:off x="10474132" y="1"/>
            <a:ext cx="0" cy="817857"/>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3671882" y="2584099"/>
            <a:ext cx="1418657" cy="379656"/>
          </a:xfrm>
          <a:prstGeom prst="rect">
            <a:avLst/>
          </a:prstGeom>
        </p:spPr>
        <p:txBody>
          <a:bodyPr wrap="none">
            <a:spAutoFit/>
          </a:bodyPr>
          <a:lstStyle/>
          <a:p>
            <a:pPr algn="ctr"/>
            <a:r>
              <a:rPr lang="en-US" sz="1867" b="1" dirty="0">
                <a:solidFill>
                  <a:srgbClr val="FCC7A1"/>
                </a:solidFill>
                <a:latin typeface="Source Sans Pro"/>
                <a:cs typeface="Source Sans Pro"/>
              </a:rPr>
              <a:t>Sarah </a:t>
            </a:r>
            <a:r>
              <a:rPr lang="en-US" sz="1867" b="1" dirty="0">
                <a:solidFill>
                  <a:srgbClr val="1D1D1D"/>
                </a:solidFill>
                <a:latin typeface="Source Sans Pro"/>
                <a:cs typeface="Source Sans Pro"/>
              </a:rPr>
              <a:t>Davis</a:t>
            </a:r>
          </a:p>
        </p:txBody>
      </p:sp>
      <p:sp>
        <p:nvSpPr>
          <p:cNvPr id="19" name="Rectangle 18"/>
          <p:cNvSpPr/>
          <p:nvPr/>
        </p:nvSpPr>
        <p:spPr>
          <a:xfrm>
            <a:off x="6393046" y="2584099"/>
            <a:ext cx="1199366" cy="379656"/>
          </a:xfrm>
          <a:prstGeom prst="rect">
            <a:avLst/>
          </a:prstGeom>
        </p:spPr>
        <p:txBody>
          <a:bodyPr wrap="none">
            <a:spAutoFit/>
          </a:bodyPr>
          <a:lstStyle/>
          <a:p>
            <a:pPr algn="ctr"/>
            <a:r>
              <a:rPr lang="en-US" sz="1867" b="1" dirty="0">
                <a:solidFill>
                  <a:srgbClr val="FCC7A1"/>
                </a:solidFill>
                <a:latin typeface="Source Sans Pro"/>
                <a:cs typeface="Source Sans Pro"/>
              </a:rPr>
              <a:t>Jon </a:t>
            </a:r>
            <a:r>
              <a:rPr lang="en-US" sz="1867" b="1" dirty="0">
                <a:solidFill>
                  <a:srgbClr val="1D1D1D"/>
                </a:solidFill>
                <a:latin typeface="Source Sans Pro"/>
                <a:cs typeface="Source Sans Pro"/>
              </a:rPr>
              <a:t>Davis</a:t>
            </a:r>
          </a:p>
        </p:txBody>
      </p:sp>
      <p:sp>
        <p:nvSpPr>
          <p:cNvPr id="20" name="Rectangle 19"/>
          <p:cNvSpPr/>
          <p:nvPr/>
        </p:nvSpPr>
        <p:spPr>
          <a:xfrm>
            <a:off x="1040461" y="2584099"/>
            <a:ext cx="1304844" cy="379656"/>
          </a:xfrm>
          <a:prstGeom prst="rect">
            <a:avLst/>
          </a:prstGeom>
        </p:spPr>
        <p:txBody>
          <a:bodyPr wrap="none">
            <a:spAutoFit/>
          </a:bodyPr>
          <a:lstStyle/>
          <a:p>
            <a:pPr algn="ctr"/>
            <a:r>
              <a:rPr lang="en-US" sz="1867" b="1" dirty="0">
                <a:solidFill>
                  <a:srgbClr val="FCC7A1"/>
                </a:solidFill>
                <a:latin typeface="Source Sans Pro"/>
                <a:cs typeface="Source Sans Pro"/>
              </a:rPr>
              <a:t>Mike </a:t>
            </a:r>
            <a:r>
              <a:rPr lang="en-US" sz="1867" b="1" dirty="0">
                <a:solidFill>
                  <a:srgbClr val="1D1D1D"/>
                </a:solidFill>
                <a:latin typeface="Source Sans Pro"/>
                <a:cs typeface="Source Sans Pro"/>
              </a:rPr>
              <a:t>Davis</a:t>
            </a:r>
          </a:p>
        </p:txBody>
      </p:sp>
      <p:sp>
        <p:nvSpPr>
          <p:cNvPr id="27" name="Rectangle 26"/>
          <p:cNvSpPr/>
          <p:nvPr/>
        </p:nvSpPr>
        <p:spPr>
          <a:xfrm>
            <a:off x="9841379" y="2584099"/>
            <a:ext cx="1369157" cy="379656"/>
          </a:xfrm>
          <a:prstGeom prst="rect">
            <a:avLst/>
          </a:prstGeom>
        </p:spPr>
        <p:txBody>
          <a:bodyPr wrap="none">
            <a:spAutoFit/>
          </a:bodyPr>
          <a:lstStyle/>
          <a:p>
            <a:pPr algn="ctr"/>
            <a:r>
              <a:rPr lang="en-US" sz="1867" b="1" dirty="0">
                <a:solidFill>
                  <a:srgbClr val="FCC7A1"/>
                </a:solidFill>
                <a:latin typeface="Source Sans Pro"/>
                <a:cs typeface="Source Sans Pro"/>
              </a:rPr>
              <a:t>Louis </a:t>
            </a:r>
            <a:r>
              <a:rPr lang="en-US" sz="1867" b="1" dirty="0">
                <a:solidFill>
                  <a:srgbClr val="1D1D1D"/>
                </a:solidFill>
                <a:latin typeface="Source Sans Pro"/>
                <a:cs typeface="Source Sans Pro"/>
              </a:rPr>
              <a:t>Davis</a:t>
            </a:r>
          </a:p>
        </p:txBody>
      </p:sp>
      <p:sp>
        <p:nvSpPr>
          <p:cNvPr id="28" name="Rectangle 27"/>
          <p:cNvSpPr/>
          <p:nvPr/>
        </p:nvSpPr>
        <p:spPr>
          <a:xfrm>
            <a:off x="973523" y="5579663"/>
            <a:ext cx="1438727" cy="379656"/>
          </a:xfrm>
          <a:prstGeom prst="rect">
            <a:avLst/>
          </a:prstGeom>
        </p:spPr>
        <p:txBody>
          <a:bodyPr wrap="none">
            <a:spAutoFit/>
          </a:bodyPr>
          <a:lstStyle/>
          <a:p>
            <a:pPr algn="ctr"/>
            <a:r>
              <a:rPr lang="en-US" sz="1867" b="1" dirty="0">
                <a:solidFill>
                  <a:srgbClr val="FCC7A1"/>
                </a:solidFill>
                <a:latin typeface="Source Sans Pro"/>
                <a:cs typeface="Source Sans Pro"/>
              </a:rPr>
              <a:t>Anton </a:t>
            </a:r>
            <a:r>
              <a:rPr lang="en-US" sz="1867" b="1" dirty="0">
                <a:solidFill>
                  <a:srgbClr val="1D1D1D"/>
                </a:solidFill>
                <a:latin typeface="Source Sans Pro"/>
                <a:cs typeface="Source Sans Pro"/>
              </a:rPr>
              <a:t>Davis</a:t>
            </a:r>
          </a:p>
        </p:txBody>
      </p:sp>
      <p:sp>
        <p:nvSpPr>
          <p:cNvPr id="29" name="Rectangle 28"/>
          <p:cNvSpPr/>
          <p:nvPr/>
        </p:nvSpPr>
        <p:spPr>
          <a:xfrm>
            <a:off x="9802557" y="5579663"/>
            <a:ext cx="1446806" cy="379656"/>
          </a:xfrm>
          <a:prstGeom prst="rect">
            <a:avLst/>
          </a:prstGeom>
        </p:spPr>
        <p:txBody>
          <a:bodyPr wrap="none">
            <a:spAutoFit/>
          </a:bodyPr>
          <a:lstStyle/>
          <a:p>
            <a:pPr algn="ctr"/>
            <a:r>
              <a:rPr lang="en-US" sz="1867" b="1" dirty="0" err="1">
                <a:solidFill>
                  <a:srgbClr val="FCC7A1"/>
                </a:solidFill>
                <a:latin typeface="Source Sans Pro"/>
                <a:cs typeface="Source Sans Pro"/>
              </a:rPr>
              <a:t>Joane</a:t>
            </a:r>
            <a:r>
              <a:rPr lang="en-US" sz="1867" b="1" dirty="0">
                <a:solidFill>
                  <a:srgbClr val="FCC7A1"/>
                </a:solidFill>
                <a:latin typeface="Source Sans Pro"/>
                <a:cs typeface="Source Sans Pro"/>
              </a:rPr>
              <a:t> </a:t>
            </a:r>
            <a:r>
              <a:rPr lang="en-US" sz="1867" b="1" dirty="0">
                <a:solidFill>
                  <a:srgbClr val="1D1D1D"/>
                </a:solidFill>
                <a:latin typeface="Source Sans Pro"/>
                <a:cs typeface="Source Sans Pro"/>
              </a:rPr>
              <a:t>Davis</a:t>
            </a:r>
          </a:p>
        </p:txBody>
      </p:sp>
      <p:sp>
        <p:nvSpPr>
          <p:cNvPr id="32" name="Rectangle 31"/>
          <p:cNvSpPr/>
          <p:nvPr/>
        </p:nvSpPr>
        <p:spPr>
          <a:xfrm>
            <a:off x="3660404" y="5579663"/>
            <a:ext cx="1441613" cy="379656"/>
          </a:xfrm>
          <a:prstGeom prst="rect">
            <a:avLst/>
          </a:prstGeom>
        </p:spPr>
        <p:txBody>
          <a:bodyPr wrap="none">
            <a:spAutoFit/>
          </a:bodyPr>
          <a:lstStyle/>
          <a:p>
            <a:pPr algn="ctr"/>
            <a:r>
              <a:rPr lang="en-US" sz="1867" b="1" dirty="0">
                <a:solidFill>
                  <a:srgbClr val="FCC7A1"/>
                </a:solidFill>
                <a:latin typeface="Source Sans Pro"/>
                <a:cs typeface="Source Sans Pro"/>
              </a:rPr>
              <a:t>Gupta </a:t>
            </a:r>
            <a:r>
              <a:rPr lang="en-US" sz="1867" b="1" dirty="0">
                <a:solidFill>
                  <a:srgbClr val="1D1D1D"/>
                </a:solidFill>
                <a:latin typeface="Source Sans Pro"/>
                <a:cs typeface="Source Sans Pro"/>
              </a:rPr>
              <a:t>Davis</a:t>
            </a:r>
          </a:p>
        </p:txBody>
      </p:sp>
    </p:spTree>
    <p:extLst>
      <p:ext uri="{BB962C8B-B14F-4D97-AF65-F5344CB8AC3E}">
        <p14:creationId xmlns:p14="http://schemas.microsoft.com/office/powerpoint/2010/main" val="197451009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barn(outVertical)">
                                      <p:cBhvr>
                                        <p:cTn id="11" dur="500"/>
                                        <p:tgtEl>
                                          <p:spTgt spid="23"/>
                                        </p:tgtEl>
                                      </p:cBhvr>
                                    </p:animEffect>
                                  </p:childTnLst>
                                </p:cTn>
                              </p:par>
                              <p:par>
                                <p:cTn id="12" presetID="22" presetClass="entr" presetSubtype="1" fill="hold" nodeType="withEffect">
                                  <p:stCondLst>
                                    <p:cond delay="0"/>
                                  </p:stCondLst>
                                  <p:childTnLst>
                                    <p:set>
                                      <p:cBhvr>
                                        <p:cTn id="13" dur="1" fill="hold">
                                          <p:stCondLst>
                                            <p:cond delay="0"/>
                                          </p:stCondLst>
                                        </p:cTn>
                                        <p:tgtEl>
                                          <p:spTgt spid="30"/>
                                        </p:tgtEl>
                                        <p:attrNameLst>
                                          <p:attrName>style.visibility</p:attrName>
                                        </p:attrNameLst>
                                      </p:cBhvr>
                                      <p:to>
                                        <p:strVal val="visible"/>
                                      </p:to>
                                    </p:set>
                                    <p:animEffect transition="in" filter="wipe(up)">
                                      <p:cBhvr>
                                        <p:cTn id="14" dur="500"/>
                                        <p:tgtEl>
                                          <p:spTgt spid="30"/>
                                        </p:tgtEl>
                                      </p:cBhvr>
                                    </p:animEffect>
                                  </p:child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wipe(up)">
                                      <p:cBhvr>
                                        <p:cTn id="18" dur="500"/>
                                        <p:tgtEl>
                                          <p:spTgt spid="26"/>
                                        </p:tgtEl>
                                      </p:cBhvr>
                                    </p:animEffect>
                                  </p:childTnLst>
                                </p:cTn>
                              </p:par>
                              <p:par>
                                <p:cTn id="19" presetID="22" presetClass="entr" presetSubtype="1" fill="hold" nodeType="with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wipe(up)">
                                      <p:cBhvr>
                                        <p:cTn id="21" dur="500"/>
                                        <p:tgtEl>
                                          <p:spTgt spid="25"/>
                                        </p:tgtEl>
                                      </p:cBhvr>
                                    </p:animEffect>
                                  </p:childTnLst>
                                </p:cTn>
                              </p:par>
                              <p:par>
                                <p:cTn id="22" presetID="22" presetClass="entr" presetSubtype="1"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wipe(up)">
                                      <p:cBhvr>
                                        <p:cTn id="24" dur="500"/>
                                        <p:tgtEl>
                                          <p:spTgt spid="45"/>
                                        </p:tgtEl>
                                      </p:cBhvr>
                                    </p:animEffect>
                                  </p:childTnLst>
                                </p:cTn>
                              </p:par>
                            </p:childTnLst>
                          </p:cTn>
                        </p:par>
                        <p:par>
                          <p:cTn id="25" fill="hold">
                            <p:stCondLst>
                              <p:cond delay="1500"/>
                            </p:stCondLst>
                            <p:childTnLst>
                              <p:par>
                                <p:cTn id="26" presetID="22" presetClass="entr" presetSubtype="1" fill="hold" nodeType="after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wipe(up)">
                                      <p:cBhvr>
                                        <p:cTn id="28" dur="500"/>
                                        <p:tgtEl>
                                          <p:spTgt spid="36"/>
                                        </p:tgtEl>
                                      </p:cBhvr>
                                    </p:animEffect>
                                  </p:childTnLst>
                                </p:cTn>
                              </p:par>
                            </p:childTnLst>
                          </p:cTn>
                        </p:par>
                        <p:par>
                          <p:cTn id="29" fill="hold">
                            <p:stCondLst>
                              <p:cond delay="2000"/>
                            </p:stCondLst>
                            <p:childTnLst>
                              <p:par>
                                <p:cTn id="30" presetID="22" presetClass="entr" presetSubtype="1" fill="hold" nodeType="after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wipe(up)">
                                      <p:cBhvr>
                                        <p:cTn id="32" dur="500"/>
                                        <p:tgtEl>
                                          <p:spTgt spid="37"/>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8"/>
                                        </p:tgtEl>
                                        <p:attrNameLst>
                                          <p:attrName>style.visibility</p:attrName>
                                        </p:attrNameLst>
                                      </p:cBhvr>
                                      <p:to>
                                        <p:strVal val="visible"/>
                                      </p:to>
                                    </p:set>
                                    <p:animEffect transition="in" filter="fade">
                                      <p:cBhvr>
                                        <p:cTn id="41" dur="1000"/>
                                        <p:tgtEl>
                                          <p:spTgt spid="18"/>
                                        </p:tgtEl>
                                      </p:cBhvr>
                                    </p:animEffect>
                                    <p:anim calcmode="lin" valueType="num">
                                      <p:cBhvr>
                                        <p:cTn id="42" dur="1000" fill="hold"/>
                                        <p:tgtEl>
                                          <p:spTgt spid="18"/>
                                        </p:tgtEl>
                                        <p:attrNameLst>
                                          <p:attrName>ppt_x</p:attrName>
                                        </p:attrNameLst>
                                      </p:cBhvr>
                                      <p:tavLst>
                                        <p:tav tm="0">
                                          <p:val>
                                            <p:strVal val="#ppt_x"/>
                                          </p:val>
                                        </p:tav>
                                        <p:tav tm="100000">
                                          <p:val>
                                            <p:strVal val="#ppt_x"/>
                                          </p:val>
                                        </p:tav>
                                      </p:tavLst>
                                    </p:anim>
                                    <p:anim calcmode="lin" valueType="num">
                                      <p:cBhvr>
                                        <p:cTn id="43" dur="1000" fill="hold"/>
                                        <p:tgtEl>
                                          <p:spTgt spid="18"/>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1000"/>
                                        <p:tgtEl>
                                          <p:spTgt spid="19"/>
                                        </p:tgtEl>
                                      </p:cBhvr>
                                    </p:animEffect>
                                    <p:anim calcmode="lin" valueType="num">
                                      <p:cBhvr>
                                        <p:cTn id="47" dur="1000" fill="hold"/>
                                        <p:tgtEl>
                                          <p:spTgt spid="19"/>
                                        </p:tgtEl>
                                        <p:attrNameLst>
                                          <p:attrName>ppt_x</p:attrName>
                                        </p:attrNameLst>
                                      </p:cBhvr>
                                      <p:tavLst>
                                        <p:tav tm="0">
                                          <p:val>
                                            <p:strVal val="#ppt_x"/>
                                          </p:val>
                                        </p:tav>
                                        <p:tav tm="100000">
                                          <p:val>
                                            <p:strVal val="#ppt_x"/>
                                          </p:val>
                                        </p:tav>
                                      </p:tavLst>
                                    </p:anim>
                                    <p:anim calcmode="lin" valueType="num">
                                      <p:cBhvr>
                                        <p:cTn id="48" dur="1000" fill="hold"/>
                                        <p:tgtEl>
                                          <p:spTgt spid="19"/>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1000"/>
                                        <p:tgtEl>
                                          <p:spTgt spid="27"/>
                                        </p:tgtEl>
                                      </p:cBhvr>
                                    </p:animEffect>
                                    <p:anim calcmode="lin" valueType="num">
                                      <p:cBhvr>
                                        <p:cTn id="52" dur="1000" fill="hold"/>
                                        <p:tgtEl>
                                          <p:spTgt spid="27"/>
                                        </p:tgtEl>
                                        <p:attrNameLst>
                                          <p:attrName>ppt_x</p:attrName>
                                        </p:attrNameLst>
                                      </p:cBhvr>
                                      <p:tavLst>
                                        <p:tav tm="0">
                                          <p:val>
                                            <p:strVal val="#ppt_x"/>
                                          </p:val>
                                        </p:tav>
                                        <p:tav tm="100000">
                                          <p:val>
                                            <p:strVal val="#ppt_x"/>
                                          </p:val>
                                        </p:tav>
                                      </p:tavLst>
                                    </p:anim>
                                    <p:anim calcmode="lin" valueType="num">
                                      <p:cBhvr>
                                        <p:cTn id="53" dur="1000" fill="hold"/>
                                        <p:tgtEl>
                                          <p:spTgt spid="27"/>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fade">
                                      <p:cBhvr>
                                        <p:cTn id="56" dur="1000"/>
                                        <p:tgtEl>
                                          <p:spTgt spid="29"/>
                                        </p:tgtEl>
                                      </p:cBhvr>
                                    </p:animEffect>
                                    <p:anim calcmode="lin" valueType="num">
                                      <p:cBhvr>
                                        <p:cTn id="57" dur="1000" fill="hold"/>
                                        <p:tgtEl>
                                          <p:spTgt spid="29"/>
                                        </p:tgtEl>
                                        <p:attrNameLst>
                                          <p:attrName>ppt_x</p:attrName>
                                        </p:attrNameLst>
                                      </p:cBhvr>
                                      <p:tavLst>
                                        <p:tav tm="0">
                                          <p:val>
                                            <p:strVal val="#ppt_x"/>
                                          </p:val>
                                        </p:tav>
                                        <p:tav tm="100000">
                                          <p:val>
                                            <p:strVal val="#ppt_x"/>
                                          </p:val>
                                        </p:tav>
                                      </p:tavLst>
                                    </p:anim>
                                    <p:anim calcmode="lin" valueType="num">
                                      <p:cBhvr>
                                        <p:cTn id="58" dur="1000" fill="hold"/>
                                        <p:tgtEl>
                                          <p:spTgt spid="29"/>
                                        </p:tgtEl>
                                        <p:attrNameLst>
                                          <p:attrName>ppt_y</p:attrName>
                                        </p:attrNameLst>
                                      </p:cBhvr>
                                      <p:tavLst>
                                        <p:tav tm="0">
                                          <p:val>
                                            <p:strVal val="#ppt_y+.1"/>
                                          </p:val>
                                        </p:tav>
                                        <p:tav tm="100000">
                                          <p:val>
                                            <p:strVal val="#ppt_y"/>
                                          </p:val>
                                        </p:tav>
                                      </p:tavLst>
                                    </p:anim>
                                  </p:childTnLst>
                                </p:cTn>
                              </p:par>
                              <p:par>
                                <p:cTn id="59" presetID="42" presetClass="entr" presetSubtype="0" fill="hold" grpId="0" nodeType="withEffect">
                                  <p:stCondLst>
                                    <p:cond delay="0"/>
                                  </p:stCondLst>
                                  <p:childTnLst>
                                    <p:set>
                                      <p:cBhvr>
                                        <p:cTn id="60" dur="1" fill="hold">
                                          <p:stCondLst>
                                            <p:cond delay="0"/>
                                          </p:stCondLst>
                                        </p:cTn>
                                        <p:tgtEl>
                                          <p:spTgt spid="32"/>
                                        </p:tgtEl>
                                        <p:attrNameLst>
                                          <p:attrName>style.visibility</p:attrName>
                                        </p:attrNameLst>
                                      </p:cBhvr>
                                      <p:to>
                                        <p:strVal val="visible"/>
                                      </p:to>
                                    </p:set>
                                    <p:animEffect transition="in" filter="fade">
                                      <p:cBhvr>
                                        <p:cTn id="61" dur="1000"/>
                                        <p:tgtEl>
                                          <p:spTgt spid="32"/>
                                        </p:tgtEl>
                                      </p:cBhvr>
                                    </p:animEffect>
                                    <p:anim calcmode="lin" valueType="num">
                                      <p:cBhvr>
                                        <p:cTn id="62" dur="1000" fill="hold"/>
                                        <p:tgtEl>
                                          <p:spTgt spid="32"/>
                                        </p:tgtEl>
                                        <p:attrNameLst>
                                          <p:attrName>ppt_x</p:attrName>
                                        </p:attrNameLst>
                                      </p:cBhvr>
                                      <p:tavLst>
                                        <p:tav tm="0">
                                          <p:val>
                                            <p:strVal val="#ppt_x"/>
                                          </p:val>
                                        </p:tav>
                                        <p:tav tm="100000">
                                          <p:val>
                                            <p:strVal val="#ppt_x"/>
                                          </p:val>
                                        </p:tav>
                                      </p:tavLst>
                                    </p:anim>
                                    <p:anim calcmode="lin" valueType="num">
                                      <p:cBhvr>
                                        <p:cTn id="63" dur="1000" fill="hold"/>
                                        <p:tgtEl>
                                          <p:spTgt spid="32"/>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fade">
                                      <p:cBhvr>
                                        <p:cTn id="66" dur="1000"/>
                                        <p:tgtEl>
                                          <p:spTgt spid="28"/>
                                        </p:tgtEl>
                                      </p:cBhvr>
                                    </p:animEffect>
                                    <p:anim calcmode="lin" valueType="num">
                                      <p:cBhvr>
                                        <p:cTn id="67" dur="1000" fill="hold"/>
                                        <p:tgtEl>
                                          <p:spTgt spid="28"/>
                                        </p:tgtEl>
                                        <p:attrNameLst>
                                          <p:attrName>ppt_x</p:attrName>
                                        </p:attrNameLst>
                                      </p:cBhvr>
                                      <p:tavLst>
                                        <p:tav tm="0">
                                          <p:val>
                                            <p:strVal val="#ppt_x"/>
                                          </p:val>
                                        </p:tav>
                                        <p:tav tm="100000">
                                          <p:val>
                                            <p:strVal val="#ppt_x"/>
                                          </p:val>
                                        </p:tav>
                                      </p:tavLst>
                                    </p:anim>
                                    <p:anim calcmode="lin" valueType="num">
                                      <p:cBhvr>
                                        <p:cTn id="68"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7" grpId="0"/>
      <p:bldP spid="28" grpId="0"/>
      <p:bldP spid="29" grpId="0"/>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0" y="0"/>
            <a:ext cx="12192000" cy="2968144"/>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Subtitle 2"/>
          <p:cNvSpPr txBox="1">
            <a:spLocks/>
          </p:cNvSpPr>
          <p:nvPr/>
        </p:nvSpPr>
        <p:spPr>
          <a:xfrm>
            <a:off x="1180205" y="5272425"/>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a:t>CEO</a:t>
            </a:r>
          </a:p>
        </p:txBody>
      </p:sp>
      <p:sp>
        <p:nvSpPr>
          <p:cNvPr id="16" name="Subtitle 2"/>
          <p:cNvSpPr txBox="1">
            <a:spLocks/>
          </p:cNvSpPr>
          <p:nvPr/>
        </p:nvSpPr>
        <p:spPr>
          <a:xfrm>
            <a:off x="7324951" y="5272425"/>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a:t>CO FOUNDER</a:t>
            </a:r>
          </a:p>
        </p:txBody>
      </p:sp>
      <p:sp>
        <p:nvSpPr>
          <p:cNvPr id="17" name="Title 1"/>
          <p:cNvSpPr txBox="1">
            <a:spLocks/>
          </p:cNvSpPr>
          <p:nvPr/>
        </p:nvSpPr>
        <p:spPr>
          <a:xfrm>
            <a:off x="1180205" y="4811570"/>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chemeClr val="accent6"/>
                </a:solidFill>
              </a:rPr>
              <a:t>Sarah</a:t>
            </a:r>
            <a:r>
              <a:rPr lang="en-US" sz="1867" b="1" dirty="0">
                <a:solidFill>
                  <a:srgbClr val="1D1D1D"/>
                </a:solidFill>
              </a:rPr>
              <a:t> Davis</a:t>
            </a:r>
            <a:endParaRPr lang="en-US" sz="1867" b="1" dirty="0">
              <a:solidFill>
                <a:srgbClr val="1D1D1D"/>
              </a:solidFill>
            </a:endParaRPr>
          </a:p>
        </p:txBody>
      </p:sp>
      <p:sp>
        <p:nvSpPr>
          <p:cNvPr id="18" name="Title 1"/>
          <p:cNvSpPr txBox="1">
            <a:spLocks/>
          </p:cNvSpPr>
          <p:nvPr/>
        </p:nvSpPr>
        <p:spPr>
          <a:xfrm>
            <a:off x="7303453" y="4811570"/>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rgbClr val="FCC7A1"/>
                </a:solidFill>
              </a:rPr>
              <a:t>Jonathan</a:t>
            </a:r>
            <a:r>
              <a:rPr lang="en-US" sz="1867" b="1" dirty="0">
                <a:solidFill>
                  <a:srgbClr val="1D1D1D"/>
                </a:solidFill>
              </a:rPr>
              <a:t> Davis</a:t>
            </a:r>
            <a:endParaRPr lang="en-US" sz="1867" b="1" dirty="0">
              <a:solidFill>
                <a:srgbClr val="1D1D1D"/>
              </a:solidFill>
            </a:endParaRPr>
          </a:p>
        </p:txBody>
      </p:sp>
      <p:sp>
        <p:nvSpPr>
          <p:cNvPr id="20" name="TextBox 19"/>
          <p:cNvSpPr txBox="1"/>
          <p:nvPr/>
        </p:nvSpPr>
        <p:spPr>
          <a:xfrm>
            <a:off x="1169658" y="5656471"/>
            <a:ext cx="3774204" cy="707758"/>
          </a:xfrm>
          <a:prstGeom prst="rect">
            <a:avLst/>
          </a:prstGeom>
          <a:noFill/>
        </p:spPr>
        <p:txBody>
          <a:bodyPr wrap="square" rtlCol="0">
            <a:spAutoFit/>
          </a:bodyPr>
          <a:lstStyle/>
          <a:p>
            <a:pPr>
              <a:lnSpc>
                <a:spcPct val="150000"/>
              </a:lnSpc>
            </a:pPr>
            <a:r>
              <a:rPr lang="en-US" sz="1333" dirty="0">
                <a:solidFill>
                  <a:schemeClr val="bg1">
                    <a:lumMod val="50000"/>
                  </a:schemeClr>
                </a:solidFill>
              </a:rPr>
              <a:t>Don't need permission to decide what you believe. </a:t>
            </a:r>
          </a:p>
        </p:txBody>
      </p:sp>
      <p:sp>
        <p:nvSpPr>
          <p:cNvPr id="21" name="TextBox 20"/>
          <p:cNvSpPr txBox="1"/>
          <p:nvPr/>
        </p:nvSpPr>
        <p:spPr>
          <a:xfrm>
            <a:off x="7303454" y="5656471"/>
            <a:ext cx="3774204" cy="707758"/>
          </a:xfrm>
          <a:prstGeom prst="rect">
            <a:avLst/>
          </a:prstGeom>
          <a:noFill/>
        </p:spPr>
        <p:txBody>
          <a:bodyPr wrap="square" rtlCol="0">
            <a:spAutoFit/>
          </a:bodyPr>
          <a:lstStyle/>
          <a:p>
            <a:pPr>
              <a:lnSpc>
                <a:spcPct val="150000"/>
              </a:lnSpc>
            </a:pPr>
            <a:r>
              <a:rPr lang="en-US" sz="1333" dirty="0">
                <a:solidFill>
                  <a:schemeClr val="bg1">
                    <a:lumMod val="50000"/>
                  </a:schemeClr>
                </a:solidFill>
              </a:rPr>
              <a:t>Don't need permission to decide what you believe. </a:t>
            </a:r>
          </a:p>
        </p:txBody>
      </p:sp>
      <p:pic>
        <p:nvPicPr>
          <p:cNvPr id="4" name="Picture Placeholder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1891" r="21891"/>
          <a:stretch>
            <a:fillRect/>
          </a:stretch>
        </p:blipFill>
        <p:spPr/>
      </p:pic>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1891" r="21891"/>
          <a:stretch>
            <a:fillRect/>
          </a:stretch>
        </p:blipFill>
        <p:spPr/>
      </p:pic>
    </p:spTree>
    <p:extLst>
      <p:ext uri="{BB962C8B-B14F-4D97-AF65-F5344CB8AC3E}">
        <p14:creationId xmlns:p14="http://schemas.microsoft.com/office/powerpoint/2010/main" val="3123471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wipe(left)">
                                      <p:cBhvr>
                                        <p:cTn id="18" dur="500"/>
                                        <p:tgtEl>
                                          <p:spTgt spid="16"/>
                                        </p:tgtEl>
                                      </p:cBhvr>
                                    </p:animEffect>
                                  </p:childTnLst>
                                </p:cTn>
                              </p:par>
                            </p:childTnLst>
                          </p:cTn>
                        </p:par>
                        <p:par>
                          <p:cTn id="19" fill="hold">
                            <p:stCondLst>
                              <p:cond delay="500"/>
                            </p:stCondLst>
                            <p:childTnLst>
                              <p:par>
                                <p:cTn id="20" presetID="42" presetClass="entr" presetSubtype="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1000"/>
                                        <p:tgtEl>
                                          <p:spTgt spid="20"/>
                                        </p:tgtEl>
                                      </p:cBhvr>
                                    </p:animEffect>
                                    <p:anim calcmode="lin" valueType="num">
                                      <p:cBhvr>
                                        <p:cTn id="23" dur="1000" fill="hold"/>
                                        <p:tgtEl>
                                          <p:spTgt spid="20"/>
                                        </p:tgtEl>
                                        <p:attrNameLst>
                                          <p:attrName>ppt_x</p:attrName>
                                        </p:attrNameLst>
                                      </p:cBhvr>
                                      <p:tavLst>
                                        <p:tav tm="0">
                                          <p:val>
                                            <p:strVal val="#ppt_x"/>
                                          </p:val>
                                        </p:tav>
                                        <p:tav tm="100000">
                                          <p:val>
                                            <p:strVal val="#ppt_x"/>
                                          </p:val>
                                        </p:tav>
                                      </p:tavLst>
                                    </p:anim>
                                    <p:anim calcmode="lin" valueType="num">
                                      <p:cBhvr>
                                        <p:cTn id="24" dur="1000" fill="hold"/>
                                        <p:tgtEl>
                                          <p:spTgt spid="20"/>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animEffect transition="in" filter="fade">
                                      <p:cBhvr>
                                        <p:cTn id="27" dur="1000"/>
                                        <p:tgtEl>
                                          <p:spTgt spid="21"/>
                                        </p:tgtEl>
                                      </p:cBhvr>
                                    </p:animEffect>
                                    <p:anim calcmode="lin" valueType="num">
                                      <p:cBhvr>
                                        <p:cTn id="28" dur="1000" fill="hold"/>
                                        <p:tgtEl>
                                          <p:spTgt spid="21"/>
                                        </p:tgtEl>
                                        <p:attrNameLst>
                                          <p:attrName>ppt_x</p:attrName>
                                        </p:attrNameLst>
                                      </p:cBhvr>
                                      <p:tavLst>
                                        <p:tav tm="0">
                                          <p:val>
                                            <p:strVal val="#ppt_x"/>
                                          </p:val>
                                        </p:tav>
                                        <p:tav tm="100000">
                                          <p:val>
                                            <p:strVal val="#ppt_x"/>
                                          </p:val>
                                        </p:tav>
                                      </p:tavLst>
                                    </p:anim>
                                    <p:anim calcmode="lin" valueType="num">
                                      <p:cBhvr>
                                        <p:cTn id="2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20" grpId="0"/>
      <p:bldP spid="2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1092847"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1" name="TextBox 40"/>
          <p:cNvSpPr txBox="1"/>
          <p:nvPr/>
        </p:nvSpPr>
        <p:spPr>
          <a:xfrm>
            <a:off x="3714911"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3" name="TextBox 42"/>
          <p:cNvSpPr txBox="1"/>
          <p:nvPr/>
        </p:nvSpPr>
        <p:spPr>
          <a:xfrm>
            <a:off x="6315883"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5" name="TextBox 44"/>
          <p:cNvSpPr txBox="1"/>
          <p:nvPr/>
        </p:nvSpPr>
        <p:spPr>
          <a:xfrm>
            <a:off x="8937946"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17" name="TextBox 16"/>
          <p:cNvSpPr txBox="1"/>
          <p:nvPr/>
        </p:nvSpPr>
        <p:spPr>
          <a:xfrm>
            <a:off x="1400084"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Developer</a:t>
            </a:r>
            <a:endParaRPr lang="en-US" sz="1333" i="1" dirty="0">
              <a:solidFill>
                <a:srgbClr val="1D1D1D"/>
              </a:solidFill>
            </a:endParaRPr>
          </a:p>
        </p:txBody>
      </p:sp>
      <p:sp>
        <p:nvSpPr>
          <p:cNvPr id="18" name="TextBox 17"/>
          <p:cNvSpPr txBox="1"/>
          <p:nvPr/>
        </p:nvSpPr>
        <p:spPr>
          <a:xfrm>
            <a:off x="3945339" y="5195615"/>
            <a:ext cx="1612996" cy="400046"/>
          </a:xfrm>
          <a:prstGeom prst="rect">
            <a:avLst/>
          </a:prstGeom>
          <a:noFill/>
        </p:spPr>
        <p:txBody>
          <a:bodyPr wrap="square" rtlCol="0">
            <a:spAutoFit/>
          </a:bodyPr>
          <a:lstStyle/>
          <a:p>
            <a:pPr algn="ctr">
              <a:lnSpc>
                <a:spcPct val="150000"/>
              </a:lnSpc>
            </a:pPr>
            <a:r>
              <a:rPr lang="en-US" sz="1333" i="1" dirty="0">
                <a:solidFill>
                  <a:srgbClr val="1D1D1D"/>
                </a:solidFill>
              </a:rPr>
              <a:t>Graphic Designer</a:t>
            </a:r>
            <a:endParaRPr lang="en-US" sz="1333" i="1" dirty="0">
              <a:solidFill>
                <a:srgbClr val="1D1D1D"/>
              </a:solidFill>
            </a:endParaRPr>
          </a:p>
        </p:txBody>
      </p:sp>
      <p:sp>
        <p:nvSpPr>
          <p:cNvPr id="19" name="TextBox 18"/>
          <p:cNvSpPr txBox="1"/>
          <p:nvPr/>
        </p:nvSpPr>
        <p:spPr>
          <a:xfrm>
            <a:off x="6623119"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Editor</a:t>
            </a:r>
            <a:endParaRPr lang="en-US" sz="1333" i="1" dirty="0">
              <a:solidFill>
                <a:srgbClr val="1D1D1D"/>
              </a:solidFill>
            </a:endParaRPr>
          </a:p>
        </p:txBody>
      </p:sp>
      <p:sp>
        <p:nvSpPr>
          <p:cNvPr id="20" name="TextBox 19"/>
          <p:cNvSpPr txBox="1"/>
          <p:nvPr/>
        </p:nvSpPr>
        <p:spPr>
          <a:xfrm>
            <a:off x="9283587"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Engineer</a:t>
            </a:r>
            <a:endParaRPr lang="en-US" sz="1333" i="1" dirty="0">
              <a:solidFill>
                <a:srgbClr val="1D1D1D"/>
              </a:solidFill>
            </a:endParaRPr>
          </a:p>
        </p:txBody>
      </p:sp>
      <p:sp>
        <p:nvSpPr>
          <p:cNvPr id="2" name="Rectangle 1"/>
          <p:cNvSpPr/>
          <p:nvPr/>
        </p:nvSpPr>
        <p:spPr>
          <a:xfrm>
            <a:off x="1420444" y="4862056"/>
            <a:ext cx="1418657" cy="379656"/>
          </a:xfrm>
          <a:prstGeom prst="rect">
            <a:avLst/>
          </a:prstGeom>
        </p:spPr>
        <p:txBody>
          <a:bodyPr wrap="none">
            <a:spAutoFit/>
          </a:bodyPr>
          <a:lstStyle/>
          <a:p>
            <a:pPr algn="ctr"/>
            <a:r>
              <a:rPr lang="en-US" sz="1867" b="1" dirty="0">
                <a:solidFill>
                  <a:srgbClr val="FCC7A1"/>
                </a:solidFill>
                <a:latin typeface="Source Sans Pro"/>
                <a:cs typeface="Source Sans Pro"/>
              </a:rPr>
              <a:t>Sarah</a:t>
            </a:r>
            <a:r>
              <a:rPr lang="en-US" sz="1867" b="1" dirty="0">
                <a:solidFill>
                  <a:srgbClr val="1D1D1D"/>
                </a:solidFill>
                <a:latin typeface="Source Sans Pro"/>
                <a:cs typeface="Source Sans Pro"/>
              </a:rPr>
              <a:t> Davis</a:t>
            </a:r>
          </a:p>
        </p:txBody>
      </p:sp>
      <p:sp>
        <p:nvSpPr>
          <p:cNvPr id="22" name="Rectangle 21"/>
          <p:cNvSpPr/>
          <p:nvPr/>
        </p:nvSpPr>
        <p:spPr>
          <a:xfrm>
            <a:off x="4067164" y="4862056"/>
            <a:ext cx="1369349" cy="379656"/>
          </a:xfrm>
          <a:prstGeom prst="rect">
            <a:avLst/>
          </a:prstGeom>
        </p:spPr>
        <p:txBody>
          <a:bodyPr wrap="none">
            <a:spAutoFit/>
          </a:bodyPr>
          <a:lstStyle/>
          <a:p>
            <a:pPr algn="ctr"/>
            <a:r>
              <a:rPr lang="en-US" sz="1867" b="1" dirty="0">
                <a:solidFill>
                  <a:srgbClr val="FCC7A1"/>
                </a:solidFill>
                <a:latin typeface="Source Sans Pro"/>
                <a:cs typeface="Source Sans Pro"/>
              </a:rPr>
              <a:t>Jerry</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3" name="Rectangle 22"/>
          <p:cNvSpPr/>
          <p:nvPr/>
        </p:nvSpPr>
        <p:spPr>
          <a:xfrm>
            <a:off x="6707184" y="4862056"/>
            <a:ext cx="1291251" cy="379656"/>
          </a:xfrm>
          <a:prstGeom prst="rect">
            <a:avLst/>
          </a:prstGeom>
        </p:spPr>
        <p:txBody>
          <a:bodyPr wrap="none">
            <a:spAutoFit/>
          </a:bodyPr>
          <a:lstStyle/>
          <a:p>
            <a:pPr algn="ctr"/>
            <a:r>
              <a:rPr lang="en-US" sz="1867" b="1" dirty="0">
                <a:solidFill>
                  <a:srgbClr val="FCC7A1"/>
                </a:solidFill>
                <a:latin typeface="Source Sans Pro"/>
                <a:cs typeface="Source Sans Pro"/>
              </a:rPr>
              <a:t>Matt</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4" name="Rectangle 23"/>
          <p:cNvSpPr/>
          <p:nvPr/>
        </p:nvSpPr>
        <p:spPr>
          <a:xfrm>
            <a:off x="9375188" y="4862056"/>
            <a:ext cx="1199366" cy="379656"/>
          </a:xfrm>
          <a:prstGeom prst="rect">
            <a:avLst/>
          </a:prstGeom>
        </p:spPr>
        <p:txBody>
          <a:bodyPr wrap="none">
            <a:spAutoFit/>
          </a:bodyPr>
          <a:lstStyle/>
          <a:p>
            <a:pPr algn="ctr"/>
            <a:r>
              <a:rPr lang="en-US" sz="1867" b="1" dirty="0">
                <a:solidFill>
                  <a:srgbClr val="FCC7A1"/>
                </a:solidFill>
                <a:latin typeface="Source Sans Pro"/>
                <a:cs typeface="Source Sans Pro"/>
              </a:rPr>
              <a:t>Jon</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1" name="Rectangle 20"/>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6" name="Rectangle 2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8" name="Picture Placeholder 7"/>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spTree>
    <p:extLst>
      <p:ext uri="{BB962C8B-B14F-4D97-AF65-F5344CB8AC3E}">
        <p14:creationId xmlns:p14="http://schemas.microsoft.com/office/powerpoint/2010/main" val="1782714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24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9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1000"/>
                                        <p:tgtEl>
                                          <p:spTgt spid="41"/>
                                        </p:tgtEl>
                                      </p:cBhvr>
                                    </p:animEffect>
                                    <p:anim calcmode="lin" valueType="num">
                                      <p:cBhvr>
                                        <p:cTn id="58" dur="1000" fill="hold"/>
                                        <p:tgtEl>
                                          <p:spTgt spid="41"/>
                                        </p:tgtEl>
                                        <p:attrNameLst>
                                          <p:attrName>ppt_x</p:attrName>
                                        </p:attrNameLst>
                                      </p:cBhvr>
                                      <p:tavLst>
                                        <p:tav tm="0">
                                          <p:val>
                                            <p:strVal val="#ppt_x"/>
                                          </p:val>
                                        </p:tav>
                                        <p:tav tm="100000">
                                          <p:val>
                                            <p:strVal val="#ppt_x"/>
                                          </p:val>
                                        </p:tav>
                                      </p:tavLst>
                                    </p:anim>
                                    <p:anim calcmode="lin" valueType="num">
                                      <p:cBhvr>
                                        <p:cTn id="59" dur="10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1092847"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1" name="TextBox 40"/>
          <p:cNvSpPr txBox="1"/>
          <p:nvPr/>
        </p:nvSpPr>
        <p:spPr>
          <a:xfrm>
            <a:off x="3714911"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3" name="TextBox 42"/>
          <p:cNvSpPr txBox="1"/>
          <p:nvPr/>
        </p:nvSpPr>
        <p:spPr>
          <a:xfrm>
            <a:off x="6315883"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5" name="TextBox 44"/>
          <p:cNvSpPr txBox="1"/>
          <p:nvPr/>
        </p:nvSpPr>
        <p:spPr>
          <a:xfrm>
            <a:off x="8937946"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17" name="TextBox 16"/>
          <p:cNvSpPr txBox="1"/>
          <p:nvPr/>
        </p:nvSpPr>
        <p:spPr>
          <a:xfrm>
            <a:off x="1400084"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Developer</a:t>
            </a:r>
            <a:endParaRPr lang="en-US" sz="1333" i="1" dirty="0">
              <a:solidFill>
                <a:srgbClr val="1D1D1D"/>
              </a:solidFill>
            </a:endParaRPr>
          </a:p>
        </p:txBody>
      </p:sp>
      <p:sp>
        <p:nvSpPr>
          <p:cNvPr id="18" name="TextBox 17"/>
          <p:cNvSpPr txBox="1"/>
          <p:nvPr/>
        </p:nvSpPr>
        <p:spPr>
          <a:xfrm>
            <a:off x="3945339" y="5195615"/>
            <a:ext cx="1612996" cy="400046"/>
          </a:xfrm>
          <a:prstGeom prst="rect">
            <a:avLst/>
          </a:prstGeom>
          <a:noFill/>
        </p:spPr>
        <p:txBody>
          <a:bodyPr wrap="square" rtlCol="0">
            <a:spAutoFit/>
          </a:bodyPr>
          <a:lstStyle/>
          <a:p>
            <a:pPr algn="ctr">
              <a:lnSpc>
                <a:spcPct val="150000"/>
              </a:lnSpc>
            </a:pPr>
            <a:r>
              <a:rPr lang="en-US" sz="1333" i="1" dirty="0">
                <a:solidFill>
                  <a:srgbClr val="1D1D1D"/>
                </a:solidFill>
              </a:rPr>
              <a:t>Graphic Designer</a:t>
            </a:r>
            <a:endParaRPr lang="en-US" sz="1333" i="1" dirty="0">
              <a:solidFill>
                <a:srgbClr val="1D1D1D"/>
              </a:solidFill>
            </a:endParaRPr>
          </a:p>
        </p:txBody>
      </p:sp>
      <p:sp>
        <p:nvSpPr>
          <p:cNvPr id="19" name="TextBox 18"/>
          <p:cNvSpPr txBox="1"/>
          <p:nvPr/>
        </p:nvSpPr>
        <p:spPr>
          <a:xfrm>
            <a:off x="6623119"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Editor</a:t>
            </a:r>
            <a:endParaRPr lang="en-US" sz="1333" i="1" dirty="0">
              <a:solidFill>
                <a:srgbClr val="1D1D1D"/>
              </a:solidFill>
            </a:endParaRPr>
          </a:p>
        </p:txBody>
      </p:sp>
      <p:sp>
        <p:nvSpPr>
          <p:cNvPr id="20" name="TextBox 19"/>
          <p:cNvSpPr txBox="1"/>
          <p:nvPr/>
        </p:nvSpPr>
        <p:spPr>
          <a:xfrm>
            <a:off x="9283587"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Engineer</a:t>
            </a:r>
            <a:endParaRPr lang="en-US" sz="1333" i="1" dirty="0">
              <a:solidFill>
                <a:srgbClr val="1D1D1D"/>
              </a:solidFill>
            </a:endParaRPr>
          </a:p>
        </p:txBody>
      </p:sp>
      <p:sp>
        <p:nvSpPr>
          <p:cNvPr id="2" name="Rectangle 1"/>
          <p:cNvSpPr/>
          <p:nvPr/>
        </p:nvSpPr>
        <p:spPr>
          <a:xfrm>
            <a:off x="1420444" y="4862056"/>
            <a:ext cx="1418657" cy="379656"/>
          </a:xfrm>
          <a:prstGeom prst="rect">
            <a:avLst/>
          </a:prstGeom>
        </p:spPr>
        <p:txBody>
          <a:bodyPr wrap="none">
            <a:spAutoFit/>
          </a:bodyPr>
          <a:lstStyle/>
          <a:p>
            <a:pPr algn="ctr"/>
            <a:r>
              <a:rPr lang="en-US" sz="1867" b="1" dirty="0">
                <a:solidFill>
                  <a:srgbClr val="FCC7A1"/>
                </a:solidFill>
                <a:latin typeface="Source Sans Pro"/>
                <a:cs typeface="Source Sans Pro"/>
              </a:rPr>
              <a:t>Sarah</a:t>
            </a:r>
            <a:r>
              <a:rPr lang="en-US" sz="1867" b="1" dirty="0">
                <a:solidFill>
                  <a:srgbClr val="1D1D1D"/>
                </a:solidFill>
                <a:latin typeface="Source Sans Pro"/>
                <a:cs typeface="Source Sans Pro"/>
              </a:rPr>
              <a:t> Davis</a:t>
            </a:r>
          </a:p>
        </p:txBody>
      </p:sp>
      <p:sp>
        <p:nvSpPr>
          <p:cNvPr id="22" name="Rectangle 21"/>
          <p:cNvSpPr/>
          <p:nvPr/>
        </p:nvSpPr>
        <p:spPr>
          <a:xfrm>
            <a:off x="4067164" y="4862056"/>
            <a:ext cx="1369349" cy="379656"/>
          </a:xfrm>
          <a:prstGeom prst="rect">
            <a:avLst/>
          </a:prstGeom>
        </p:spPr>
        <p:txBody>
          <a:bodyPr wrap="none">
            <a:spAutoFit/>
          </a:bodyPr>
          <a:lstStyle/>
          <a:p>
            <a:pPr algn="ctr"/>
            <a:r>
              <a:rPr lang="en-US" sz="1867" b="1" dirty="0">
                <a:solidFill>
                  <a:srgbClr val="FCC7A1"/>
                </a:solidFill>
                <a:latin typeface="Source Sans Pro"/>
                <a:cs typeface="Source Sans Pro"/>
              </a:rPr>
              <a:t>Jerry</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3" name="Rectangle 22"/>
          <p:cNvSpPr/>
          <p:nvPr/>
        </p:nvSpPr>
        <p:spPr>
          <a:xfrm>
            <a:off x="6707184" y="4862056"/>
            <a:ext cx="1291251" cy="379656"/>
          </a:xfrm>
          <a:prstGeom prst="rect">
            <a:avLst/>
          </a:prstGeom>
        </p:spPr>
        <p:txBody>
          <a:bodyPr wrap="none">
            <a:spAutoFit/>
          </a:bodyPr>
          <a:lstStyle/>
          <a:p>
            <a:pPr algn="ctr"/>
            <a:r>
              <a:rPr lang="en-US" sz="1867" b="1" dirty="0">
                <a:solidFill>
                  <a:srgbClr val="FCC7A1"/>
                </a:solidFill>
                <a:latin typeface="Source Sans Pro"/>
                <a:cs typeface="Source Sans Pro"/>
              </a:rPr>
              <a:t>Matt</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4" name="Rectangle 23"/>
          <p:cNvSpPr/>
          <p:nvPr/>
        </p:nvSpPr>
        <p:spPr>
          <a:xfrm>
            <a:off x="9375188" y="4862056"/>
            <a:ext cx="1199366" cy="379656"/>
          </a:xfrm>
          <a:prstGeom prst="rect">
            <a:avLst/>
          </a:prstGeom>
        </p:spPr>
        <p:txBody>
          <a:bodyPr wrap="none">
            <a:spAutoFit/>
          </a:bodyPr>
          <a:lstStyle/>
          <a:p>
            <a:pPr algn="ctr"/>
            <a:r>
              <a:rPr lang="en-US" sz="1867" b="1" dirty="0">
                <a:solidFill>
                  <a:srgbClr val="FCC7A1"/>
                </a:solidFill>
                <a:latin typeface="Source Sans Pro"/>
                <a:cs typeface="Source Sans Pro"/>
              </a:rPr>
              <a:t>Jon</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1" name="Rectangle 20"/>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6" name="Rectangle 2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8" name="Picture Placeholder 7"/>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spTree>
    <p:extLst>
      <p:ext uri="{BB962C8B-B14F-4D97-AF65-F5344CB8AC3E}">
        <p14:creationId xmlns:p14="http://schemas.microsoft.com/office/powerpoint/2010/main" val="3856286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24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9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1000"/>
                                        <p:tgtEl>
                                          <p:spTgt spid="41"/>
                                        </p:tgtEl>
                                      </p:cBhvr>
                                    </p:animEffect>
                                    <p:anim calcmode="lin" valueType="num">
                                      <p:cBhvr>
                                        <p:cTn id="58" dur="1000" fill="hold"/>
                                        <p:tgtEl>
                                          <p:spTgt spid="41"/>
                                        </p:tgtEl>
                                        <p:attrNameLst>
                                          <p:attrName>ppt_x</p:attrName>
                                        </p:attrNameLst>
                                      </p:cBhvr>
                                      <p:tavLst>
                                        <p:tav tm="0">
                                          <p:val>
                                            <p:strVal val="#ppt_x"/>
                                          </p:val>
                                        </p:tav>
                                        <p:tav tm="100000">
                                          <p:val>
                                            <p:strVal val="#ppt_x"/>
                                          </p:val>
                                        </p:tav>
                                      </p:tavLst>
                                    </p:anim>
                                    <p:anim calcmode="lin" valueType="num">
                                      <p:cBhvr>
                                        <p:cTn id="59" dur="10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Box 38"/>
          <p:cNvSpPr txBox="1"/>
          <p:nvPr/>
        </p:nvSpPr>
        <p:spPr>
          <a:xfrm>
            <a:off x="1092847"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1" name="TextBox 40"/>
          <p:cNvSpPr txBox="1"/>
          <p:nvPr/>
        </p:nvSpPr>
        <p:spPr>
          <a:xfrm>
            <a:off x="3714911"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3" name="TextBox 42"/>
          <p:cNvSpPr txBox="1"/>
          <p:nvPr/>
        </p:nvSpPr>
        <p:spPr>
          <a:xfrm>
            <a:off x="6315883"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45" name="TextBox 44"/>
          <p:cNvSpPr txBox="1"/>
          <p:nvPr/>
        </p:nvSpPr>
        <p:spPr>
          <a:xfrm>
            <a:off x="8937946" y="5587562"/>
            <a:ext cx="2073852" cy="101547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Don't need permission to decide what you believe. </a:t>
            </a:r>
          </a:p>
        </p:txBody>
      </p:sp>
      <p:sp>
        <p:nvSpPr>
          <p:cNvPr id="17" name="TextBox 16"/>
          <p:cNvSpPr txBox="1"/>
          <p:nvPr/>
        </p:nvSpPr>
        <p:spPr>
          <a:xfrm>
            <a:off x="1400084"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Developer</a:t>
            </a:r>
            <a:endParaRPr lang="en-US" sz="1333" i="1" dirty="0">
              <a:solidFill>
                <a:srgbClr val="1D1D1D"/>
              </a:solidFill>
            </a:endParaRPr>
          </a:p>
        </p:txBody>
      </p:sp>
      <p:sp>
        <p:nvSpPr>
          <p:cNvPr id="18" name="TextBox 17"/>
          <p:cNvSpPr txBox="1"/>
          <p:nvPr/>
        </p:nvSpPr>
        <p:spPr>
          <a:xfrm>
            <a:off x="3945339" y="5195615"/>
            <a:ext cx="1612996" cy="400046"/>
          </a:xfrm>
          <a:prstGeom prst="rect">
            <a:avLst/>
          </a:prstGeom>
          <a:noFill/>
        </p:spPr>
        <p:txBody>
          <a:bodyPr wrap="square" rtlCol="0">
            <a:spAutoFit/>
          </a:bodyPr>
          <a:lstStyle/>
          <a:p>
            <a:pPr algn="ctr">
              <a:lnSpc>
                <a:spcPct val="150000"/>
              </a:lnSpc>
            </a:pPr>
            <a:r>
              <a:rPr lang="en-US" sz="1333" i="1" dirty="0">
                <a:solidFill>
                  <a:srgbClr val="1D1D1D"/>
                </a:solidFill>
              </a:rPr>
              <a:t>Graphic Designer</a:t>
            </a:r>
            <a:endParaRPr lang="en-US" sz="1333" i="1" dirty="0">
              <a:solidFill>
                <a:srgbClr val="1D1D1D"/>
              </a:solidFill>
            </a:endParaRPr>
          </a:p>
        </p:txBody>
      </p:sp>
      <p:sp>
        <p:nvSpPr>
          <p:cNvPr id="19" name="TextBox 18"/>
          <p:cNvSpPr txBox="1"/>
          <p:nvPr/>
        </p:nvSpPr>
        <p:spPr>
          <a:xfrm>
            <a:off x="6623119"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Editor</a:t>
            </a:r>
            <a:endParaRPr lang="en-US" sz="1333" i="1" dirty="0">
              <a:solidFill>
                <a:srgbClr val="1D1D1D"/>
              </a:solidFill>
            </a:endParaRPr>
          </a:p>
        </p:txBody>
      </p:sp>
      <p:sp>
        <p:nvSpPr>
          <p:cNvPr id="20" name="TextBox 19"/>
          <p:cNvSpPr txBox="1"/>
          <p:nvPr/>
        </p:nvSpPr>
        <p:spPr>
          <a:xfrm>
            <a:off x="9283587" y="5195615"/>
            <a:ext cx="1382568" cy="400046"/>
          </a:xfrm>
          <a:prstGeom prst="rect">
            <a:avLst/>
          </a:prstGeom>
          <a:noFill/>
        </p:spPr>
        <p:txBody>
          <a:bodyPr wrap="square" rtlCol="0">
            <a:spAutoFit/>
          </a:bodyPr>
          <a:lstStyle/>
          <a:p>
            <a:pPr algn="ctr">
              <a:lnSpc>
                <a:spcPct val="150000"/>
              </a:lnSpc>
            </a:pPr>
            <a:r>
              <a:rPr lang="en-US" sz="1333" i="1" dirty="0">
                <a:solidFill>
                  <a:srgbClr val="1D1D1D"/>
                </a:solidFill>
              </a:rPr>
              <a:t>Engineer</a:t>
            </a:r>
            <a:endParaRPr lang="en-US" sz="1333" i="1" dirty="0">
              <a:solidFill>
                <a:srgbClr val="1D1D1D"/>
              </a:solidFill>
            </a:endParaRPr>
          </a:p>
        </p:txBody>
      </p:sp>
      <p:sp>
        <p:nvSpPr>
          <p:cNvPr id="2" name="Rectangle 1"/>
          <p:cNvSpPr/>
          <p:nvPr/>
        </p:nvSpPr>
        <p:spPr>
          <a:xfrm>
            <a:off x="1420444" y="4862056"/>
            <a:ext cx="1418657" cy="379656"/>
          </a:xfrm>
          <a:prstGeom prst="rect">
            <a:avLst/>
          </a:prstGeom>
        </p:spPr>
        <p:txBody>
          <a:bodyPr wrap="none">
            <a:spAutoFit/>
          </a:bodyPr>
          <a:lstStyle/>
          <a:p>
            <a:pPr algn="ctr"/>
            <a:r>
              <a:rPr lang="en-US" sz="1867" b="1" dirty="0">
                <a:solidFill>
                  <a:srgbClr val="FCC7A1"/>
                </a:solidFill>
                <a:latin typeface="Source Sans Pro"/>
                <a:cs typeface="Source Sans Pro"/>
              </a:rPr>
              <a:t>Sarah</a:t>
            </a:r>
            <a:r>
              <a:rPr lang="en-US" sz="1867" b="1" dirty="0">
                <a:solidFill>
                  <a:srgbClr val="1D1D1D"/>
                </a:solidFill>
                <a:latin typeface="Source Sans Pro"/>
                <a:cs typeface="Source Sans Pro"/>
              </a:rPr>
              <a:t> Davis</a:t>
            </a:r>
          </a:p>
        </p:txBody>
      </p:sp>
      <p:sp>
        <p:nvSpPr>
          <p:cNvPr id="22" name="Rectangle 21"/>
          <p:cNvSpPr/>
          <p:nvPr/>
        </p:nvSpPr>
        <p:spPr>
          <a:xfrm>
            <a:off x="4067164" y="4862056"/>
            <a:ext cx="1369349" cy="379656"/>
          </a:xfrm>
          <a:prstGeom prst="rect">
            <a:avLst/>
          </a:prstGeom>
        </p:spPr>
        <p:txBody>
          <a:bodyPr wrap="none">
            <a:spAutoFit/>
          </a:bodyPr>
          <a:lstStyle/>
          <a:p>
            <a:pPr algn="ctr"/>
            <a:r>
              <a:rPr lang="en-US" sz="1867" b="1" dirty="0">
                <a:solidFill>
                  <a:srgbClr val="FCC7A1"/>
                </a:solidFill>
                <a:latin typeface="Source Sans Pro"/>
                <a:cs typeface="Source Sans Pro"/>
              </a:rPr>
              <a:t>Jerry</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3" name="Rectangle 22"/>
          <p:cNvSpPr/>
          <p:nvPr/>
        </p:nvSpPr>
        <p:spPr>
          <a:xfrm>
            <a:off x="6707184" y="4862056"/>
            <a:ext cx="1291251" cy="379656"/>
          </a:xfrm>
          <a:prstGeom prst="rect">
            <a:avLst/>
          </a:prstGeom>
        </p:spPr>
        <p:txBody>
          <a:bodyPr wrap="none">
            <a:spAutoFit/>
          </a:bodyPr>
          <a:lstStyle/>
          <a:p>
            <a:pPr algn="ctr"/>
            <a:r>
              <a:rPr lang="en-US" sz="1867" b="1" dirty="0">
                <a:solidFill>
                  <a:srgbClr val="FCC7A1"/>
                </a:solidFill>
                <a:latin typeface="Source Sans Pro"/>
                <a:cs typeface="Source Sans Pro"/>
              </a:rPr>
              <a:t>Matt</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4" name="Rectangle 23"/>
          <p:cNvSpPr/>
          <p:nvPr/>
        </p:nvSpPr>
        <p:spPr>
          <a:xfrm>
            <a:off x="9375188" y="4862056"/>
            <a:ext cx="1199366" cy="379656"/>
          </a:xfrm>
          <a:prstGeom prst="rect">
            <a:avLst/>
          </a:prstGeom>
        </p:spPr>
        <p:txBody>
          <a:bodyPr wrap="none">
            <a:spAutoFit/>
          </a:bodyPr>
          <a:lstStyle/>
          <a:p>
            <a:pPr algn="ctr"/>
            <a:r>
              <a:rPr lang="en-US" sz="1867" b="1" dirty="0">
                <a:solidFill>
                  <a:srgbClr val="FCC7A1"/>
                </a:solidFill>
                <a:latin typeface="Source Sans Pro"/>
                <a:cs typeface="Source Sans Pro"/>
              </a:rPr>
              <a:t>Jon</a:t>
            </a:r>
            <a:r>
              <a:rPr lang="en-US" sz="1867" b="1" dirty="0">
                <a:solidFill>
                  <a:srgbClr val="1D1D1D"/>
                </a:solidFill>
                <a:latin typeface="Source Sans Pro"/>
                <a:cs typeface="Source Sans Pro"/>
              </a:rPr>
              <a:t> </a:t>
            </a:r>
            <a:r>
              <a:rPr lang="en-US" sz="1867" b="1" dirty="0">
                <a:solidFill>
                  <a:srgbClr val="1D1D1D"/>
                </a:solidFill>
                <a:latin typeface="Source Sans Pro"/>
                <a:cs typeface="Source Sans Pro"/>
              </a:rPr>
              <a:t>Davis</a:t>
            </a:r>
          </a:p>
        </p:txBody>
      </p:sp>
      <p:sp>
        <p:nvSpPr>
          <p:cNvPr id="21" name="Rectangle 20"/>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6" name="Rectangle 2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8" name="Picture Placeholder 7"/>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9" name="Picture Placeholder 8"/>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21899" r="21899"/>
          <a:stretch>
            <a:fillRect/>
          </a:stretch>
        </p:blipFill>
        <p:spPr/>
      </p:pic>
      <p:pic>
        <p:nvPicPr>
          <p:cNvPr id="10" name="Picture Placeholder 9"/>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21899" r="21899"/>
          <a:stretch>
            <a:fillRect/>
          </a:stretch>
        </p:blipFill>
        <p:spPr/>
      </p:pic>
    </p:spTree>
    <p:extLst>
      <p:ext uri="{BB962C8B-B14F-4D97-AF65-F5344CB8AC3E}">
        <p14:creationId xmlns:p14="http://schemas.microsoft.com/office/powerpoint/2010/main" val="888176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1000" fill="hold"/>
                                        <p:tgtEl>
                                          <p:spTgt spid="21"/>
                                        </p:tgtEl>
                                        <p:attrNameLst>
                                          <p:attrName>ppt_w</p:attrName>
                                        </p:attrNameLst>
                                      </p:cBhvr>
                                      <p:tavLst>
                                        <p:tav tm="0">
                                          <p:val>
                                            <p:strVal val="#ppt_w*0.70"/>
                                          </p:val>
                                        </p:tav>
                                        <p:tav tm="100000">
                                          <p:val>
                                            <p:strVal val="#ppt_w"/>
                                          </p:val>
                                        </p:tav>
                                      </p:tavLst>
                                    </p:anim>
                                    <p:anim calcmode="lin" valueType="num">
                                      <p:cBhvr>
                                        <p:cTn id="8" dur="1000" fill="hold"/>
                                        <p:tgtEl>
                                          <p:spTgt spid="21"/>
                                        </p:tgtEl>
                                        <p:attrNameLst>
                                          <p:attrName>ppt_h</p:attrName>
                                        </p:attrNameLst>
                                      </p:cBhvr>
                                      <p:tavLst>
                                        <p:tav tm="0">
                                          <p:val>
                                            <p:strVal val="#ppt_h"/>
                                          </p:val>
                                        </p:tav>
                                        <p:tav tm="100000">
                                          <p:val>
                                            <p:strVal val="#ppt_h"/>
                                          </p:val>
                                        </p:tav>
                                      </p:tavLst>
                                    </p:anim>
                                    <p:animEffect transition="in" filter="fade">
                                      <p:cBhvr>
                                        <p:cTn id="9" dur="1000"/>
                                        <p:tgtEl>
                                          <p:spTgt spid="2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 calcmode="lin" valueType="num">
                                      <p:cBhvr>
                                        <p:cTn id="12" dur="1000" fill="hold"/>
                                        <p:tgtEl>
                                          <p:spTgt spid="26"/>
                                        </p:tgtEl>
                                        <p:attrNameLst>
                                          <p:attrName>ppt_w</p:attrName>
                                        </p:attrNameLst>
                                      </p:cBhvr>
                                      <p:tavLst>
                                        <p:tav tm="0">
                                          <p:val>
                                            <p:strVal val="#ppt_w*0.70"/>
                                          </p:val>
                                        </p:tav>
                                        <p:tav tm="100000">
                                          <p:val>
                                            <p:strVal val="#ppt_w"/>
                                          </p:val>
                                        </p:tav>
                                      </p:tavLst>
                                    </p:anim>
                                    <p:anim calcmode="lin" valueType="num">
                                      <p:cBhvr>
                                        <p:cTn id="13" dur="1000" fill="hold"/>
                                        <p:tgtEl>
                                          <p:spTgt spid="26"/>
                                        </p:tgtEl>
                                        <p:attrNameLst>
                                          <p:attrName>ppt_h</p:attrName>
                                        </p:attrNameLst>
                                      </p:cBhvr>
                                      <p:tavLst>
                                        <p:tav tm="0">
                                          <p:val>
                                            <p:strVal val="#ppt_h"/>
                                          </p:val>
                                        </p:tav>
                                        <p:tav tm="100000">
                                          <p:val>
                                            <p:strVal val="#ppt_h"/>
                                          </p:val>
                                        </p:tav>
                                      </p:tavLst>
                                    </p:anim>
                                    <p:animEffect transition="in" filter="fade">
                                      <p:cBhvr>
                                        <p:cTn id="14" dur="1000"/>
                                        <p:tgtEl>
                                          <p:spTgt spid="2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5"/>
                                        </p:tgtEl>
                                        <p:attrNameLst>
                                          <p:attrName>style.visibility</p:attrName>
                                        </p:attrNameLst>
                                      </p:cBhvr>
                                      <p:to>
                                        <p:strVal val="visible"/>
                                      </p:to>
                                    </p:set>
                                    <p:anim calcmode="lin" valueType="num">
                                      <p:cBhvr>
                                        <p:cTn id="18" dur="500" fill="hold"/>
                                        <p:tgtEl>
                                          <p:spTgt spid="2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5"/>
                                        </p:tgtEl>
                                        <p:attrNameLst>
                                          <p:attrName>ppt_y</p:attrName>
                                        </p:attrNameLst>
                                      </p:cBhvr>
                                      <p:tavLst>
                                        <p:tav tm="0">
                                          <p:val>
                                            <p:strVal val="#ppt_y"/>
                                          </p:val>
                                        </p:tav>
                                        <p:tav tm="100000">
                                          <p:val>
                                            <p:strVal val="#ppt_y"/>
                                          </p:val>
                                        </p:tav>
                                      </p:tavLst>
                                    </p:anim>
                                    <p:anim calcmode="lin" valueType="num">
                                      <p:cBhvr>
                                        <p:cTn id="20" dur="500" fill="hold"/>
                                        <p:tgtEl>
                                          <p:spTgt spid="2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5"/>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par>
                          <p:cTn id="36" fill="hold">
                            <p:stCondLst>
                              <p:cond delay="2450"/>
                            </p:stCondLst>
                            <p:childTnLst>
                              <p:par>
                                <p:cTn id="37" presetID="22" presetClass="entr" presetSubtype="8"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left)">
                                      <p:cBhvr>
                                        <p:cTn id="42" dur="500"/>
                                        <p:tgtEl>
                                          <p:spTgt spid="18"/>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20"/>
                                        </p:tgtEl>
                                        <p:attrNameLst>
                                          <p:attrName>style.visibility</p:attrName>
                                        </p:attrNameLst>
                                      </p:cBhvr>
                                      <p:to>
                                        <p:strVal val="visible"/>
                                      </p:to>
                                    </p:set>
                                    <p:animEffect transition="in" filter="wipe(left)">
                                      <p:cBhvr>
                                        <p:cTn id="48" dur="500"/>
                                        <p:tgtEl>
                                          <p:spTgt spid="20"/>
                                        </p:tgtEl>
                                      </p:cBhvr>
                                    </p:animEffect>
                                  </p:childTnLst>
                                </p:cTn>
                              </p:par>
                            </p:childTnLst>
                          </p:cTn>
                        </p:par>
                        <p:par>
                          <p:cTn id="49" fill="hold">
                            <p:stCondLst>
                              <p:cond delay="2950"/>
                            </p:stCondLst>
                            <p:childTnLst>
                              <p:par>
                                <p:cTn id="50" presetID="42" presetClass="entr" presetSubtype="0" fill="hold" grpId="0" nodeType="after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fade">
                                      <p:cBhvr>
                                        <p:cTn id="52" dur="1000"/>
                                        <p:tgtEl>
                                          <p:spTgt spid="39"/>
                                        </p:tgtEl>
                                      </p:cBhvr>
                                    </p:animEffect>
                                    <p:anim calcmode="lin" valueType="num">
                                      <p:cBhvr>
                                        <p:cTn id="53" dur="1000" fill="hold"/>
                                        <p:tgtEl>
                                          <p:spTgt spid="39"/>
                                        </p:tgtEl>
                                        <p:attrNameLst>
                                          <p:attrName>ppt_x</p:attrName>
                                        </p:attrNameLst>
                                      </p:cBhvr>
                                      <p:tavLst>
                                        <p:tav tm="0">
                                          <p:val>
                                            <p:strVal val="#ppt_x"/>
                                          </p:val>
                                        </p:tav>
                                        <p:tav tm="100000">
                                          <p:val>
                                            <p:strVal val="#ppt_x"/>
                                          </p:val>
                                        </p:tav>
                                      </p:tavLst>
                                    </p:anim>
                                    <p:anim calcmode="lin" valueType="num">
                                      <p:cBhvr>
                                        <p:cTn id="54" dur="1000" fill="hold"/>
                                        <p:tgtEl>
                                          <p:spTgt spid="39"/>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fade">
                                      <p:cBhvr>
                                        <p:cTn id="57" dur="1000"/>
                                        <p:tgtEl>
                                          <p:spTgt spid="41"/>
                                        </p:tgtEl>
                                      </p:cBhvr>
                                    </p:animEffect>
                                    <p:anim calcmode="lin" valueType="num">
                                      <p:cBhvr>
                                        <p:cTn id="58" dur="1000" fill="hold"/>
                                        <p:tgtEl>
                                          <p:spTgt spid="41"/>
                                        </p:tgtEl>
                                        <p:attrNameLst>
                                          <p:attrName>ppt_x</p:attrName>
                                        </p:attrNameLst>
                                      </p:cBhvr>
                                      <p:tavLst>
                                        <p:tav tm="0">
                                          <p:val>
                                            <p:strVal val="#ppt_x"/>
                                          </p:val>
                                        </p:tav>
                                        <p:tav tm="100000">
                                          <p:val>
                                            <p:strVal val="#ppt_x"/>
                                          </p:val>
                                        </p:tav>
                                      </p:tavLst>
                                    </p:anim>
                                    <p:anim calcmode="lin" valueType="num">
                                      <p:cBhvr>
                                        <p:cTn id="59" dur="1000" fill="hold"/>
                                        <p:tgtEl>
                                          <p:spTgt spid="41"/>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1" grpId="0"/>
      <p:bldP spid="43" grpId="0"/>
      <p:bldP spid="45" grpId="0"/>
      <p:bldP spid="17" grpId="0"/>
      <p:bldP spid="18" grpId="0"/>
      <p:bldP spid="19" grpId="0"/>
      <p:bldP spid="20" grpId="0"/>
      <p:bldP spid="2" grpId="0"/>
      <p:bldP spid="22" grpId="0"/>
      <p:bldP spid="23" grpId="0"/>
      <p:bldP spid="24" grpId="0"/>
      <p:bldP spid="21" grpId="0" animBg="1"/>
      <p:bldP spid="25" grpId="0"/>
      <p:bldP spid="2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2"/>
          <p:cNvSpPr txBox="1">
            <a:spLocks/>
          </p:cNvSpPr>
          <p:nvPr/>
        </p:nvSpPr>
        <p:spPr>
          <a:xfrm>
            <a:off x="6864095" y="3348536"/>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a:t>Graphic Designer</a:t>
            </a:r>
          </a:p>
        </p:txBody>
      </p:sp>
      <p:sp>
        <p:nvSpPr>
          <p:cNvPr id="11" name="Title 1"/>
          <p:cNvSpPr txBox="1">
            <a:spLocks/>
          </p:cNvSpPr>
          <p:nvPr/>
        </p:nvSpPr>
        <p:spPr>
          <a:xfrm>
            <a:off x="6864094" y="2737718"/>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400" b="1" dirty="0">
                <a:solidFill>
                  <a:srgbClr val="FCC7A1"/>
                </a:solidFill>
              </a:rPr>
              <a:t>Casey</a:t>
            </a:r>
            <a:r>
              <a:rPr lang="en-US" sz="2400" b="1" dirty="0">
                <a:solidFill>
                  <a:srgbClr val="1D1D1D"/>
                </a:solidFill>
              </a:rPr>
              <a:t> Jones</a:t>
            </a:r>
            <a:endParaRPr lang="en-US" sz="2400" b="1" dirty="0">
              <a:solidFill>
                <a:srgbClr val="1D1D1D"/>
              </a:solidFill>
            </a:endParaRPr>
          </a:p>
        </p:txBody>
      </p:sp>
      <p:sp>
        <p:nvSpPr>
          <p:cNvPr id="12" name="Oval 11"/>
          <p:cNvSpPr/>
          <p:nvPr/>
        </p:nvSpPr>
        <p:spPr>
          <a:xfrm>
            <a:off x="6940905" y="4043477"/>
            <a:ext cx="384047" cy="38404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val 12"/>
          <p:cNvSpPr/>
          <p:nvPr/>
        </p:nvSpPr>
        <p:spPr>
          <a:xfrm>
            <a:off x="6940905" y="4888379"/>
            <a:ext cx="384047" cy="38404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Oval 13"/>
          <p:cNvSpPr/>
          <p:nvPr/>
        </p:nvSpPr>
        <p:spPr>
          <a:xfrm>
            <a:off x="6940905" y="5733282"/>
            <a:ext cx="384047" cy="38404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extBox 14"/>
          <p:cNvSpPr txBox="1"/>
          <p:nvPr/>
        </p:nvSpPr>
        <p:spPr>
          <a:xfrm>
            <a:off x="7541796" y="3952116"/>
            <a:ext cx="4007667" cy="707758"/>
          </a:xfrm>
          <a:prstGeom prst="rect">
            <a:avLst/>
          </a:prstGeom>
          <a:noFill/>
        </p:spPr>
        <p:txBody>
          <a:bodyPr wrap="square" rtlCol="0">
            <a:spAutoFit/>
          </a:bodyPr>
          <a:lstStyle/>
          <a:p>
            <a:pPr>
              <a:lnSpc>
                <a:spcPct val="150000"/>
              </a:lnSpc>
            </a:pPr>
            <a:r>
              <a:rPr lang="en-US" sz="1333" b="1" dirty="0">
                <a:solidFill>
                  <a:srgbClr val="1D1D1D"/>
                </a:solidFill>
              </a:rPr>
              <a:t>Hard Worker: </a:t>
            </a:r>
            <a:r>
              <a:rPr lang="en-US" sz="1333" dirty="0">
                <a:solidFill>
                  <a:schemeClr val="bg1">
                    <a:lumMod val="50000"/>
                  </a:schemeClr>
                </a:solidFill>
              </a:rPr>
              <a:t>Don't </a:t>
            </a:r>
            <a:r>
              <a:rPr lang="en-US" sz="1333" dirty="0">
                <a:solidFill>
                  <a:schemeClr val="bg1">
                    <a:lumMod val="50000"/>
                  </a:schemeClr>
                </a:solidFill>
              </a:rPr>
              <a:t>need permission to decide what you believe. </a:t>
            </a:r>
          </a:p>
        </p:txBody>
      </p:sp>
      <p:sp>
        <p:nvSpPr>
          <p:cNvPr id="16" name="TextBox 15"/>
          <p:cNvSpPr txBox="1"/>
          <p:nvPr/>
        </p:nvSpPr>
        <p:spPr>
          <a:xfrm>
            <a:off x="7541796" y="4797018"/>
            <a:ext cx="4007667" cy="707758"/>
          </a:xfrm>
          <a:prstGeom prst="rect">
            <a:avLst/>
          </a:prstGeom>
          <a:noFill/>
        </p:spPr>
        <p:txBody>
          <a:bodyPr wrap="square" rtlCol="0">
            <a:spAutoFit/>
          </a:bodyPr>
          <a:lstStyle/>
          <a:p>
            <a:pPr>
              <a:lnSpc>
                <a:spcPct val="150000"/>
              </a:lnSpc>
            </a:pPr>
            <a:r>
              <a:rPr lang="en-US" sz="1333" b="1" dirty="0">
                <a:solidFill>
                  <a:srgbClr val="1D1D1D"/>
                </a:solidFill>
              </a:rPr>
              <a:t>Team Player: </a:t>
            </a:r>
            <a:r>
              <a:rPr lang="en-US" sz="1333" dirty="0">
                <a:solidFill>
                  <a:schemeClr val="bg1">
                    <a:lumMod val="50000"/>
                  </a:schemeClr>
                </a:solidFill>
              </a:rPr>
              <a:t>Don't </a:t>
            </a:r>
            <a:r>
              <a:rPr lang="en-US" sz="1333" dirty="0">
                <a:solidFill>
                  <a:schemeClr val="bg1">
                    <a:lumMod val="50000"/>
                  </a:schemeClr>
                </a:solidFill>
              </a:rPr>
              <a:t>need permission to decide what you believe. </a:t>
            </a:r>
          </a:p>
        </p:txBody>
      </p:sp>
      <p:sp>
        <p:nvSpPr>
          <p:cNvPr id="17" name="TextBox 16"/>
          <p:cNvSpPr txBox="1"/>
          <p:nvPr/>
        </p:nvSpPr>
        <p:spPr>
          <a:xfrm>
            <a:off x="7541796" y="5656471"/>
            <a:ext cx="4007667" cy="707758"/>
          </a:xfrm>
          <a:prstGeom prst="rect">
            <a:avLst/>
          </a:prstGeom>
          <a:noFill/>
        </p:spPr>
        <p:txBody>
          <a:bodyPr wrap="square" rtlCol="0">
            <a:spAutoFit/>
          </a:bodyPr>
          <a:lstStyle/>
          <a:p>
            <a:pPr>
              <a:lnSpc>
                <a:spcPct val="150000"/>
              </a:lnSpc>
            </a:pPr>
            <a:r>
              <a:rPr lang="en-US" sz="1333" b="1" dirty="0">
                <a:solidFill>
                  <a:srgbClr val="1D1D1D"/>
                </a:solidFill>
              </a:rPr>
              <a:t>Loyal: </a:t>
            </a:r>
            <a:r>
              <a:rPr lang="en-US" sz="1333" dirty="0">
                <a:solidFill>
                  <a:schemeClr val="bg1">
                    <a:lumMod val="50000"/>
                  </a:schemeClr>
                </a:solidFill>
              </a:rPr>
              <a:t>Don't </a:t>
            </a:r>
            <a:r>
              <a:rPr lang="en-US" sz="1333" dirty="0">
                <a:solidFill>
                  <a:schemeClr val="bg1">
                    <a:lumMod val="50000"/>
                  </a:schemeClr>
                </a:solidFill>
              </a:rPr>
              <a:t>need permission to decide what you believe. </a:t>
            </a:r>
          </a:p>
        </p:txBody>
      </p:sp>
      <p:sp>
        <p:nvSpPr>
          <p:cNvPr id="19" name="Rectangle 18"/>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Team</a:t>
            </a:r>
            <a:r>
              <a:rPr lang="en-US" sz="3200" spc="-200" dirty="0">
                <a:solidFill>
                  <a:schemeClr val="bg1"/>
                </a:solidFill>
              </a:rPr>
              <a:t> Member</a:t>
            </a:r>
            <a:endParaRPr lang="en-US" sz="3200" dirty="0">
              <a:solidFill>
                <a:schemeClr val="bg1"/>
              </a:solidFill>
            </a:endParaRPr>
          </a:p>
        </p:txBody>
      </p:sp>
      <p:sp>
        <p:nvSpPr>
          <p:cNvPr id="22" name="Rectangle 21"/>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Freeform 21"/>
          <p:cNvSpPr>
            <a:spLocks noEditPoints="1"/>
          </p:cNvSpPr>
          <p:nvPr/>
        </p:nvSpPr>
        <p:spPr bwMode="auto">
          <a:xfrm>
            <a:off x="7039039" y="4163392"/>
            <a:ext cx="187773" cy="144211"/>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21"/>
          <p:cNvSpPr>
            <a:spLocks noEditPoints="1"/>
          </p:cNvSpPr>
          <p:nvPr/>
        </p:nvSpPr>
        <p:spPr bwMode="auto">
          <a:xfrm>
            <a:off x="7039039" y="5008295"/>
            <a:ext cx="187773" cy="144211"/>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sp>
        <p:nvSpPr>
          <p:cNvPr id="25" name="Freeform 21"/>
          <p:cNvSpPr>
            <a:spLocks noEditPoints="1"/>
          </p:cNvSpPr>
          <p:nvPr/>
        </p:nvSpPr>
        <p:spPr bwMode="auto">
          <a:xfrm>
            <a:off x="7039039" y="5853197"/>
            <a:ext cx="187773" cy="144211"/>
          </a:xfrm>
          <a:custGeom>
            <a:avLst/>
            <a:gdLst>
              <a:gd name="T0" fmla="*/ 200 w 203"/>
              <a:gd name="T1" fmla="*/ 21 h 155"/>
              <a:gd name="T2" fmla="*/ 182 w 203"/>
              <a:gd name="T3" fmla="*/ 3 h 155"/>
              <a:gd name="T4" fmla="*/ 173 w 203"/>
              <a:gd name="T5" fmla="*/ 0 h 155"/>
              <a:gd name="T6" fmla="*/ 164 w 203"/>
              <a:gd name="T7" fmla="*/ 3 h 155"/>
              <a:gd name="T8" fmla="*/ 78 w 203"/>
              <a:gd name="T9" fmla="*/ 89 h 155"/>
              <a:gd name="T10" fmla="*/ 40 w 203"/>
              <a:gd name="T11" fmla="*/ 51 h 155"/>
              <a:gd name="T12" fmla="*/ 31 w 203"/>
              <a:gd name="T13" fmla="*/ 47 h 155"/>
              <a:gd name="T14" fmla="*/ 22 w 203"/>
              <a:gd name="T15" fmla="*/ 51 h 155"/>
              <a:gd name="T16" fmla="*/ 4 w 203"/>
              <a:gd name="T17" fmla="*/ 68 h 155"/>
              <a:gd name="T18" fmla="*/ 0 w 203"/>
              <a:gd name="T19" fmla="*/ 77 h 155"/>
              <a:gd name="T20" fmla="*/ 4 w 203"/>
              <a:gd name="T21" fmla="*/ 86 h 155"/>
              <a:gd name="T22" fmla="*/ 51 w 203"/>
              <a:gd name="T23" fmla="*/ 134 h 155"/>
              <a:gd name="T24" fmla="*/ 69 w 203"/>
              <a:gd name="T25" fmla="*/ 151 h 155"/>
              <a:gd name="T26" fmla="*/ 78 w 203"/>
              <a:gd name="T27" fmla="*/ 155 h 155"/>
              <a:gd name="T28" fmla="*/ 87 w 203"/>
              <a:gd name="T29" fmla="*/ 151 h 155"/>
              <a:gd name="T30" fmla="*/ 105 w 203"/>
              <a:gd name="T31" fmla="*/ 134 h 155"/>
              <a:gd name="T32" fmla="*/ 200 w 203"/>
              <a:gd name="T33" fmla="*/ 39 h 155"/>
              <a:gd name="T34" fmla="*/ 203 w 203"/>
              <a:gd name="T35" fmla="*/ 30 h 155"/>
              <a:gd name="T36" fmla="*/ 200 w 203"/>
              <a:gd name="T37" fmla="*/ 21 h 155"/>
              <a:gd name="T38" fmla="*/ 200 w 203"/>
              <a:gd name="T39" fmla="*/ 21 h 155"/>
              <a:gd name="T40" fmla="*/ 200 w 203"/>
              <a:gd name="T41" fmla="*/ 2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3" h="155">
                <a:moveTo>
                  <a:pt x="200" y="21"/>
                </a:moveTo>
                <a:cubicBezTo>
                  <a:pt x="182" y="3"/>
                  <a:pt x="182" y="3"/>
                  <a:pt x="182" y="3"/>
                </a:cubicBezTo>
                <a:cubicBezTo>
                  <a:pt x="179" y="1"/>
                  <a:pt x="176" y="0"/>
                  <a:pt x="173" y="0"/>
                </a:cubicBezTo>
                <a:cubicBezTo>
                  <a:pt x="169" y="0"/>
                  <a:pt x="166" y="1"/>
                  <a:pt x="164" y="3"/>
                </a:cubicBezTo>
                <a:cubicBezTo>
                  <a:pt x="78" y="89"/>
                  <a:pt x="78" y="89"/>
                  <a:pt x="78" y="89"/>
                </a:cubicBezTo>
                <a:cubicBezTo>
                  <a:pt x="40" y="51"/>
                  <a:pt x="40" y="51"/>
                  <a:pt x="40" y="51"/>
                </a:cubicBezTo>
                <a:cubicBezTo>
                  <a:pt x="37" y="48"/>
                  <a:pt x="34" y="47"/>
                  <a:pt x="31" y="47"/>
                </a:cubicBezTo>
                <a:cubicBezTo>
                  <a:pt x="27" y="47"/>
                  <a:pt x="24" y="48"/>
                  <a:pt x="22" y="51"/>
                </a:cubicBezTo>
                <a:cubicBezTo>
                  <a:pt x="4" y="68"/>
                  <a:pt x="4" y="68"/>
                  <a:pt x="4" y="68"/>
                </a:cubicBezTo>
                <a:cubicBezTo>
                  <a:pt x="2" y="71"/>
                  <a:pt x="0" y="74"/>
                  <a:pt x="0" y="77"/>
                </a:cubicBezTo>
                <a:cubicBezTo>
                  <a:pt x="0" y="81"/>
                  <a:pt x="2" y="84"/>
                  <a:pt x="4" y="86"/>
                </a:cubicBezTo>
                <a:cubicBezTo>
                  <a:pt x="51" y="134"/>
                  <a:pt x="51" y="134"/>
                  <a:pt x="51" y="134"/>
                </a:cubicBezTo>
                <a:cubicBezTo>
                  <a:pt x="69" y="151"/>
                  <a:pt x="69" y="151"/>
                  <a:pt x="69" y="151"/>
                </a:cubicBezTo>
                <a:cubicBezTo>
                  <a:pt x="72" y="154"/>
                  <a:pt x="75" y="155"/>
                  <a:pt x="78" y="155"/>
                </a:cubicBezTo>
                <a:cubicBezTo>
                  <a:pt x="82" y="155"/>
                  <a:pt x="85" y="154"/>
                  <a:pt x="87" y="151"/>
                </a:cubicBezTo>
                <a:cubicBezTo>
                  <a:pt x="105" y="134"/>
                  <a:pt x="105" y="134"/>
                  <a:pt x="105" y="134"/>
                </a:cubicBezTo>
                <a:cubicBezTo>
                  <a:pt x="200" y="39"/>
                  <a:pt x="200" y="39"/>
                  <a:pt x="200" y="39"/>
                </a:cubicBezTo>
                <a:cubicBezTo>
                  <a:pt x="202" y="36"/>
                  <a:pt x="203" y="33"/>
                  <a:pt x="203" y="30"/>
                </a:cubicBezTo>
                <a:cubicBezTo>
                  <a:pt x="203" y="26"/>
                  <a:pt x="202" y="23"/>
                  <a:pt x="200" y="21"/>
                </a:cubicBezTo>
                <a:close/>
                <a:moveTo>
                  <a:pt x="200" y="21"/>
                </a:moveTo>
                <a:cubicBezTo>
                  <a:pt x="200" y="21"/>
                  <a:pt x="200" y="21"/>
                  <a:pt x="200" y="21"/>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9110" r="9110"/>
          <a:stretch>
            <a:fillRect/>
          </a:stretch>
        </p:blipFill>
        <p:spPr/>
      </p:pic>
    </p:spTree>
    <p:extLst>
      <p:ext uri="{BB962C8B-B14F-4D97-AF65-F5344CB8AC3E}">
        <p14:creationId xmlns:p14="http://schemas.microsoft.com/office/powerpoint/2010/main" val="1930854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strVal val="#ppt_w*0.70"/>
                                          </p:val>
                                        </p:tav>
                                        <p:tav tm="100000">
                                          <p:val>
                                            <p:strVal val="#ppt_w"/>
                                          </p:val>
                                        </p:tav>
                                      </p:tavLst>
                                    </p:anim>
                                    <p:anim calcmode="lin" valueType="num">
                                      <p:cBhvr>
                                        <p:cTn id="8" dur="1000" fill="hold"/>
                                        <p:tgtEl>
                                          <p:spTgt spid="19"/>
                                        </p:tgtEl>
                                        <p:attrNameLst>
                                          <p:attrName>ppt_h</p:attrName>
                                        </p:attrNameLst>
                                      </p:cBhvr>
                                      <p:tavLst>
                                        <p:tav tm="0">
                                          <p:val>
                                            <p:strVal val="#ppt_h"/>
                                          </p:val>
                                        </p:tav>
                                        <p:tav tm="100000">
                                          <p:val>
                                            <p:strVal val="#ppt_h"/>
                                          </p:val>
                                        </p:tav>
                                      </p:tavLst>
                                    </p:anim>
                                    <p:animEffect transition="in" filter="fade">
                                      <p:cBhvr>
                                        <p:cTn id="9" dur="10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p:cTn id="12" dur="1000" fill="hold"/>
                                        <p:tgtEl>
                                          <p:spTgt spid="22"/>
                                        </p:tgtEl>
                                        <p:attrNameLst>
                                          <p:attrName>ppt_w</p:attrName>
                                        </p:attrNameLst>
                                      </p:cBhvr>
                                      <p:tavLst>
                                        <p:tav tm="0">
                                          <p:val>
                                            <p:strVal val="#ppt_w*0.70"/>
                                          </p:val>
                                        </p:tav>
                                        <p:tav tm="100000">
                                          <p:val>
                                            <p:strVal val="#ppt_w"/>
                                          </p:val>
                                        </p:tav>
                                      </p:tavLst>
                                    </p:anim>
                                    <p:anim calcmode="lin" valueType="num">
                                      <p:cBhvr>
                                        <p:cTn id="13" dur="1000" fill="hold"/>
                                        <p:tgtEl>
                                          <p:spTgt spid="22"/>
                                        </p:tgtEl>
                                        <p:attrNameLst>
                                          <p:attrName>ppt_h</p:attrName>
                                        </p:attrNameLst>
                                      </p:cBhvr>
                                      <p:tavLst>
                                        <p:tav tm="0">
                                          <p:val>
                                            <p:strVal val="#ppt_h"/>
                                          </p:val>
                                        </p:tav>
                                        <p:tav tm="100000">
                                          <p:val>
                                            <p:strVal val="#ppt_h"/>
                                          </p:val>
                                        </p:tav>
                                      </p:tavLst>
                                    </p:anim>
                                    <p:animEffect transition="in" filter="fade">
                                      <p:cBhvr>
                                        <p:cTn id="14" dur="1000"/>
                                        <p:tgtEl>
                                          <p:spTgt spid="22"/>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0"/>
                                        </p:tgtEl>
                                        <p:attrNameLst>
                                          <p:attrName>style.visibility</p:attrName>
                                        </p:attrNameLst>
                                      </p:cBhvr>
                                      <p:to>
                                        <p:strVal val="visible"/>
                                      </p:to>
                                    </p:set>
                                    <p:anim calcmode="lin" valueType="num">
                                      <p:cBhvr>
                                        <p:cTn id="18" dur="50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0"/>
                                        </p:tgtEl>
                                        <p:attrNameLst>
                                          <p:attrName>ppt_y</p:attrName>
                                        </p:attrNameLst>
                                      </p:cBhvr>
                                      <p:tavLst>
                                        <p:tav tm="0">
                                          <p:val>
                                            <p:strVal val="#ppt_y"/>
                                          </p:val>
                                        </p:tav>
                                        <p:tav tm="100000">
                                          <p:val>
                                            <p:strVal val="#ppt_y"/>
                                          </p:val>
                                        </p:tav>
                                      </p:tavLst>
                                    </p:anim>
                                    <p:anim calcmode="lin" valueType="num">
                                      <p:cBhvr>
                                        <p:cTn id="20" dur="50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0"/>
                                        </p:tgtEl>
                                      </p:cBhvr>
                                    </p:animEffect>
                                  </p:childTnLst>
                                </p:cTn>
                              </p:par>
                            </p:childTnLst>
                          </p:cTn>
                        </p:par>
                        <p:par>
                          <p:cTn id="23" fill="hold">
                            <p:stCondLst>
                              <p:cond delay="1950"/>
                            </p:stCondLst>
                            <p:childTnLst>
                              <p:par>
                                <p:cTn id="24" presetID="10"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childTnLst>
                          </p:cTn>
                        </p:par>
                        <p:par>
                          <p:cTn id="27" fill="hold">
                            <p:stCondLst>
                              <p:cond delay="2450"/>
                            </p:stCondLst>
                            <p:childTnLst>
                              <p:par>
                                <p:cTn id="28" presetID="22" presetClass="entr" presetSubtype="4"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down)">
                                      <p:cBhvr>
                                        <p:cTn id="30" dur="500"/>
                                        <p:tgtEl>
                                          <p:spTgt spid="10"/>
                                        </p:tgtEl>
                                      </p:cBhvr>
                                    </p:animEffect>
                                  </p:childTnLst>
                                </p:cTn>
                              </p:par>
                            </p:childTnLst>
                          </p:cTn>
                        </p:par>
                        <p:par>
                          <p:cTn id="31" fill="hold">
                            <p:stCondLst>
                              <p:cond delay="2950"/>
                            </p:stCondLst>
                            <p:childTnLst>
                              <p:par>
                                <p:cTn id="32" presetID="53" presetClass="entr" presetSubtype="16" fill="hold" grpId="0" nodeType="afterEffect">
                                  <p:stCondLst>
                                    <p:cond delay="0"/>
                                  </p:stCondLst>
                                  <p:childTnLst>
                                    <p:set>
                                      <p:cBhvr>
                                        <p:cTn id="33" dur="1" fill="hold">
                                          <p:stCondLst>
                                            <p:cond delay="0"/>
                                          </p:stCondLst>
                                        </p:cTn>
                                        <p:tgtEl>
                                          <p:spTgt spid="12"/>
                                        </p:tgtEl>
                                        <p:attrNameLst>
                                          <p:attrName>style.visibility</p:attrName>
                                        </p:attrNameLst>
                                      </p:cBhvr>
                                      <p:to>
                                        <p:strVal val="visible"/>
                                      </p:to>
                                    </p:set>
                                    <p:anim calcmode="lin" valueType="num">
                                      <p:cBhvr>
                                        <p:cTn id="34" dur="500" fill="hold"/>
                                        <p:tgtEl>
                                          <p:spTgt spid="12"/>
                                        </p:tgtEl>
                                        <p:attrNameLst>
                                          <p:attrName>ppt_w</p:attrName>
                                        </p:attrNameLst>
                                      </p:cBhvr>
                                      <p:tavLst>
                                        <p:tav tm="0">
                                          <p:val>
                                            <p:fltVal val="0"/>
                                          </p:val>
                                        </p:tav>
                                        <p:tav tm="100000">
                                          <p:val>
                                            <p:strVal val="#ppt_w"/>
                                          </p:val>
                                        </p:tav>
                                      </p:tavLst>
                                    </p:anim>
                                    <p:anim calcmode="lin" valueType="num">
                                      <p:cBhvr>
                                        <p:cTn id="35" dur="500" fill="hold"/>
                                        <p:tgtEl>
                                          <p:spTgt spid="12"/>
                                        </p:tgtEl>
                                        <p:attrNameLst>
                                          <p:attrName>ppt_h</p:attrName>
                                        </p:attrNameLst>
                                      </p:cBhvr>
                                      <p:tavLst>
                                        <p:tav tm="0">
                                          <p:val>
                                            <p:fltVal val="0"/>
                                          </p:val>
                                        </p:tav>
                                        <p:tav tm="100000">
                                          <p:val>
                                            <p:strVal val="#ppt_h"/>
                                          </p:val>
                                        </p:tav>
                                      </p:tavLst>
                                    </p:anim>
                                    <p:animEffect transition="in" filter="fade">
                                      <p:cBhvr>
                                        <p:cTn id="36" dur="500"/>
                                        <p:tgtEl>
                                          <p:spTgt spid="12"/>
                                        </p:tgtEl>
                                      </p:cBhvr>
                                    </p:animEffect>
                                  </p:childTnLst>
                                </p:cTn>
                              </p:par>
                            </p:childTnLst>
                          </p:cTn>
                        </p:par>
                        <p:par>
                          <p:cTn id="37" fill="hold">
                            <p:stCondLst>
                              <p:cond delay="345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par>
                          <p:cTn id="41" fill="hold">
                            <p:stCondLst>
                              <p:cond delay="3950"/>
                            </p:stCondLst>
                            <p:childTnLst>
                              <p:par>
                                <p:cTn id="42" presetID="42" presetClass="entr" presetSubtype="0" fill="hold" grpId="0" nodeType="afterEffect">
                                  <p:stCondLst>
                                    <p:cond delay="0"/>
                                  </p:stCondLst>
                                  <p:childTnLst>
                                    <p:set>
                                      <p:cBhvr>
                                        <p:cTn id="43" dur="1" fill="hold">
                                          <p:stCondLst>
                                            <p:cond delay="0"/>
                                          </p:stCondLst>
                                        </p:cTn>
                                        <p:tgtEl>
                                          <p:spTgt spid="15"/>
                                        </p:tgtEl>
                                        <p:attrNameLst>
                                          <p:attrName>style.visibility</p:attrName>
                                        </p:attrNameLst>
                                      </p:cBhvr>
                                      <p:to>
                                        <p:strVal val="visible"/>
                                      </p:to>
                                    </p:set>
                                    <p:animEffect transition="in" filter="fade">
                                      <p:cBhvr>
                                        <p:cTn id="44" dur="1000"/>
                                        <p:tgtEl>
                                          <p:spTgt spid="15"/>
                                        </p:tgtEl>
                                      </p:cBhvr>
                                    </p:animEffect>
                                    <p:anim calcmode="lin" valueType="num">
                                      <p:cBhvr>
                                        <p:cTn id="45" dur="1000" fill="hold"/>
                                        <p:tgtEl>
                                          <p:spTgt spid="15"/>
                                        </p:tgtEl>
                                        <p:attrNameLst>
                                          <p:attrName>ppt_x</p:attrName>
                                        </p:attrNameLst>
                                      </p:cBhvr>
                                      <p:tavLst>
                                        <p:tav tm="0">
                                          <p:val>
                                            <p:strVal val="#ppt_x"/>
                                          </p:val>
                                        </p:tav>
                                        <p:tav tm="100000">
                                          <p:val>
                                            <p:strVal val="#ppt_x"/>
                                          </p:val>
                                        </p:tav>
                                      </p:tavLst>
                                    </p:anim>
                                    <p:anim calcmode="lin" valueType="num">
                                      <p:cBhvr>
                                        <p:cTn id="46" dur="1000" fill="hold"/>
                                        <p:tgtEl>
                                          <p:spTgt spid="15"/>
                                        </p:tgtEl>
                                        <p:attrNameLst>
                                          <p:attrName>ppt_y</p:attrName>
                                        </p:attrNameLst>
                                      </p:cBhvr>
                                      <p:tavLst>
                                        <p:tav tm="0">
                                          <p:val>
                                            <p:strVal val="#ppt_y+.1"/>
                                          </p:val>
                                        </p:tav>
                                        <p:tav tm="100000">
                                          <p:val>
                                            <p:strVal val="#ppt_y"/>
                                          </p:val>
                                        </p:tav>
                                      </p:tavLst>
                                    </p:anim>
                                  </p:childTnLst>
                                </p:cTn>
                              </p:par>
                            </p:childTnLst>
                          </p:cTn>
                        </p:par>
                        <p:par>
                          <p:cTn id="47" fill="hold">
                            <p:stCondLst>
                              <p:cond delay="4950"/>
                            </p:stCondLst>
                            <p:childTnLst>
                              <p:par>
                                <p:cTn id="48" presetID="53" presetClass="entr" presetSubtype="16" fill="hold" grpId="0" nodeType="afterEffect">
                                  <p:stCondLst>
                                    <p:cond delay="0"/>
                                  </p:stCondLst>
                                  <p:childTnLst>
                                    <p:set>
                                      <p:cBhvr>
                                        <p:cTn id="49" dur="1" fill="hold">
                                          <p:stCondLst>
                                            <p:cond delay="0"/>
                                          </p:stCondLst>
                                        </p:cTn>
                                        <p:tgtEl>
                                          <p:spTgt spid="13"/>
                                        </p:tgtEl>
                                        <p:attrNameLst>
                                          <p:attrName>style.visibility</p:attrName>
                                        </p:attrNameLst>
                                      </p:cBhvr>
                                      <p:to>
                                        <p:strVal val="visible"/>
                                      </p:to>
                                    </p:set>
                                    <p:anim calcmode="lin" valueType="num">
                                      <p:cBhvr>
                                        <p:cTn id="50" dur="500" fill="hold"/>
                                        <p:tgtEl>
                                          <p:spTgt spid="13"/>
                                        </p:tgtEl>
                                        <p:attrNameLst>
                                          <p:attrName>ppt_w</p:attrName>
                                        </p:attrNameLst>
                                      </p:cBhvr>
                                      <p:tavLst>
                                        <p:tav tm="0">
                                          <p:val>
                                            <p:fltVal val="0"/>
                                          </p:val>
                                        </p:tav>
                                        <p:tav tm="100000">
                                          <p:val>
                                            <p:strVal val="#ppt_w"/>
                                          </p:val>
                                        </p:tav>
                                      </p:tavLst>
                                    </p:anim>
                                    <p:anim calcmode="lin" valueType="num">
                                      <p:cBhvr>
                                        <p:cTn id="51" dur="500" fill="hold"/>
                                        <p:tgtEl>
                                          <p:spTgt spid="13"/>
                                        </p:tgtEl>
                                        <p:attrNameLst>
                                          <p:attrName>ppt_h</p:attrName>
                                        </p:attrNameLst>
                                      </p:cBhvr>
                                      <p:tavLst>
                                        <p:tav tm="0">
                                          <p:val>
                                            <p:fltVal val="0"/>
                                          </p:val>
                                        </p:tav>
                                        <p:tav tm="100000">
                                          <p:val>
                                            <p:strVal val="#ppt_h"/>
                                          </p:val>
                                        </p:tav>
                                      </p:tavLst>
                                    </p:anim>
                                    <p:animEffect transition="in" filter="fade">
                                      <p:cBhvr>
                                        <p:cTn id="52" dur="500"/>
                                        <p:tgtEl>
                                          <p:spTgt spid="13"/>
                                        </p:tgtEl>
                                      </p:cBhvr>
                                    </p:animEffect>
                                  </p:childTnLst>
                                </p:cTn>
                              </p:par>
                            </p:childTnLst>
                          </p:cTn>
                        </p:par>
                        <p:par>
                          <p:cTn id="53" fill="hold">
                            <p:stCondLst>
                              <p:cond delay="5450"/>
                            </p:stCondLst>
                            <p:childTnLst>
                              <p:par>
                                <p:cTn id="54" presetID="10" presetClass="entr" presetSubtype="0" fill="hold" grpId="0" nodeType="after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fade">
                                      <p:cBhvr>
                                        <p:cTn id="56" dur="500"/>
                                        <p:tgtEl>
                                          <p:spTgt spid="24"/>
                                        </p:tgtEl>
                                      </p:cBhvr>
                                    </p:animEffect>
                                  </p:childTnLst>
                                </p:cTn>
                              </p:par>
                            </p:childTnLst>
                          </p:cTn>
                        </p:par>
                        <p:par>
                          <p:cTn id="57" fill="hold">
                            <p:stCondLst>
                              <p:cond delay="5950"/>
                            </p:stCondLst>
                            <p:childTnLst>
                              <p:par>
                                <p:cTn id="58" presetID="42" presetClass="entr" presetSubtype="0" fill="hold" grpId="0" nodeType="afterEffect">
                                  <p:stCondLst>
                                    <p:cond delay="0"/>
                                  </p:stCondLst>
                                  <p:childTnLst>
                                    <p:set>
                                      <p:cBhvr>
                                        <p:cTn id="59" dur="1" fill="hold">
                                          <p:stCondLst>
                                            <p:cond delay="0"/>
                                          </p:stCondLst>
                                        </p:cTn>
                                        <p:tgtEl>
                                          <p:spTgt spid="16"/>
                                        </p:tgtEl>
                                        <p:attrNameLst>
                                          <p:attrName>style.visibility</p:attrName>
                                        </p:attrNameLst>
                                      </p:cBhvr>
                                      <p:to>
                                        <p:strVal val="visible"/>
                                      </p:to>
                                    </p:set>
                                    <p:animEffect transition="in" filter="fade">
                                      <p:cBhvr>
                                        <p:cTn id="60" dur="1000"/>
                                        <p:tgtEl>
                                          <p:spTgt spid="16"/>
                                        </p:tgtEl>
                                      </p:cBhvr>
                                    </p:animEffect>
                                    <p:anim calcmode="lin" valueType="num">
                                      <p:cBhvr>
                                        <p:cTn id="61" dur="1000" fill="hold"/>
                                        <p:tgtEl>
                                          <p:spTgt spid="16"/>
                                        </p:tgtEl>
                                        <p:attrNameLst>
                                          <p:attrName>ppt_x</p:attrName>
                                        </p:attrNameLst>
                                      </p:cBhvr>
                                      <p:tavLst>
                                        <p:tav tm="0">
                                          <p:val>
                                            <p:strVal val="#ppt_x"/>
                                          </p:val>
                                        </p:tav>
                                        <p:tav tm="100000">
                                          <p:val>
                                            <p:strVal val="#ppt_x"/>
                                          </p:val>
                                        </p:tav>
                                      </p:tavLst>
                                    </p:anim>
                                    <p:anim calcmode="lin" valueType="num">
                                      <p:cBhvr>
                                        <p:cTn id="62" dur="1000" fill="hold"/>
                                        <p:tgtEl>
                                          <p:spTgt spid="16"/>
                                        </p:tgtEl>
                                        <p:attrNameLst>
                                          <p:attrName>ppt_y</p:attrName>
                                        </p:attrNameLst>
                                      </p:cBhvr>
                                      <p:tavLst>
                                        <p:tav tm="0">
                                          <p:val>
                                            <p:strVal val="#ppt_y+.1"/>
                                          </p:val>
                                        </p:tav>
                                        <p:tav tm="100000">
                                          <p:val>
                                            <p:strVal val="#ppt_y"/>
                                          </p:val>
                                        </p:tav>
                                      </p:tavLst>
                                    </p:anim>
                                  </p:childTnLst>
                                </p:cTn>
                              </p:par>
                            </p:childTnLst>
                          </p:cTn>
                        </p:par>
                        <p:par>
                          <p:cTn id="63" fill="hold">
                            <p:stCondLst>
                              <p:cond delay="6950"/>
                            </p:stCondLst>
                            <p:childTnLst>
                              <p:par>
                                <p:cTn id="64" presetID="53" presetClass="entr" presetSubtype="16" fill="hold" grpId="0" nodeType="afterEffect">
                                  <p:stCondLst>
                                    <p:cond delay="0"/>
                                  </p:stCondLst>
                                  <p:childTnLst>
                                    <p:set>
                                      <p:cBhvr>
                                        <p:cTn id="65" dur="1" fill="hold">
                                          <p:stCondLst>
                                            <p:cond delay="0"/>
                                          </p:stCondLst>
                                        </p:cTn>
                                        <p:tgtEl>
                                          <p:spTgt spid="14"/>
                                        </p:tgtEl>
                                        <p:attrNameLst>
                                          <p:attrName>style.visibility</p:attrName>
                                        </p:attrNameLst>
                                      </p:cBhvr>
                                      <p:to>
                                        <p:strVal val="visible"/>
                                      </p:to>
                                    </p:set>
                                    <p:anim calcmode="lin" valueType="num">
                                      <p:cBhvr>
                                        <p:cTn id="66" dur="500" fill="hold"/>
                                        <p:tgtEl>
                                          <p:spTgt spid="14"/>
                                        </p:tgtEl>
                                        <p:attrNameLst>
                                          <p:attrName>ppt_w</p:attrName>
                                        </p:attrNameLst>
                                      </p:cBhvr>
                                      <p:tavLst>
                                        <p:tav tm="0">
                                          <p:val>
                                            <p:fltVal val="0"/>
                                          </p:val>
                                        </p:tav>
                                        <p:tav tm="100000">
                                          <p:val>
                                            <p:strVal val="#ppt_w"/>
                                          </p:val>
                                        </p:tav>
                                      </p:tavLst>
                                    </p:anim>
                                    <p:anim calcmode="lin" valueType="num">
                                      <p:cBhvr>
                                        <p:cTn id="67" dur="500" fill="hold"/>
                                        <p:tgtEl>
                                          <p:spTgt spid="14"/>
                                        </p:tgtEl>
                                        <p:attrNameLst>
                                          <p:attrName>ppt_h</p:attrName>
                                        </p:attrNameLst>
                                      </p:cBhvr>
                                      <p:tavLst>
                                        <p:tav tm="0">
                                          <p:val>
                                            <p:fltVal val="0"/>
                                          </p:val>
                                        </p:tav>
                                        <p:tav tm="100000">
                                          <p:val>
                                            <p:strVal val="#ppt_h"/>
                                          </p:val>
                                        </p:tav>
                                      </p:tavLst>
                                    </p:anim>
                                    <p:animEffect transition="in" filter="fade">
                                      <p:cBhvr>
                                        <p:cTn id="68" dur="500"/>
                                        <p:tgtEl>
                                          <p:spTgt spid="14"/>
                                        </p:tgtEl>
                                      </p:cBhvr>
                                    </p:animEffect>
                                  </p:childTnLst>
                                </p:cTn>
                              </p:par>
                            </p:childTnLst>
                          </p:cTn>
                        </p:par>
                        <p:par>
                          <p:cTn id="69" fill="hold">
                            <p:stCondLst>
                              <p:cond delay="7450"/>
                            </p:stCondLst>
                            <p:childTnLst>
                              <p:par>
                                <p:cTn id="70" presetID="10" presetClass="entr" presetSubtype="0" fill="hold" grpId="0" nodeType="afterEffect">
                                  <p:stCondLst>
                                    <p:cond delay="0"/>
                                  </p:stCondLst>
                                  <p:childTnLst>
                                    <p:set>
                                      <p:cBhvr>
                                        <p:cTn id="71" dur="1" fill="hold">
                                          <p:stCondLst>
                                            <p:cond delay="0"/>
                                          </p:stCondLst>
                                        </p:cTn>
                                        <p:tgtEl>
                                          <p:spTgt spid="25"/>
                                        </p:tgtEl>
                                        <p:attrNameLst>
                                          <p:attrName>style.visibility</p:attrName>
                                        </p:attrNameLst>
                                      </p:cBhvr>
                                      <p:to>
                                        <p:strVal val="visible"/>
                                      </p:to>
                                    </p:set>
                                    <p:animEffect transition="in" filter="fade">
                                      <p:cBhvr>
                                        <p:cTn id="72" dur="500"/>
                                        <p:tgtEl>
                                          <p:spTgt spid="25"/>
                                        </p:tgtEl>
                                      </p:cBhvr>
                                    </p:animEffect>
                                  </p:childTnLst>
                                </p:cTn>
                              </p:par>
                            </p:childTnLst>
                          </p:cTn>
                        </p:par>
                        <p:par>
                          <p:cTn id="73" fill="hold">
                            <p:stCondLst>
                              <p:cond delay="7950"/>
                            </p:stCondLst>
                            <p:childTnLst>
                              <p:par>
                                <p:cTn id="74" presetID="42" presetClass="entr" presetSubtype="0" fill="hold" grpId="0" nodeType="afterEffect">
                                  <p:stCondLst>
                                    <p:cond delay="0"/>
                                  </p:stCondLst>
                                  <p:childTnLst>
                                    <p:set>
                                      <p:cBhvr>
                                        <p:cTn id="75" dur="1" fill="hold">
                                          <p:stCondLst>
                                            <p:cond delay="0"/>
                                          </p:stCondLst>
                                        </p:cTn>
                                        <p:tgtEl>
                                          <p:spTgt spid="17"/>
                                        </p:tgtEl>
                                        <p:attrNameLst>
                                          <p:attrName>style.visibility</p:attrName>
                                        </p:attrNameLst>
                                      </p:cBhvr>
                                      <p:to>
                                        <p:strVal val="visible"/>
                                      </p:to>
                                    </p:set>
                                    <p:animEffect transition="in" filter="fade">
                                      <p:cBhvr>
                                        <p:cTn id="76" dur="1000"/>
                                        <p:tgtEl>
                                          <p:spTgt spid="17"/>
                                        </p:tgtEl>
                                      </p:cBhvr>
                                    </p:animEffect>
                                    <p:anim calcmode="lin" valueType="num">
                                      <p:cBhvr>
                                        <p:cTn id="77" dur="1000" fill="hold"/>
                                        <p:tgtEl>
                                          <p:spTgt spid="17"/>
                                        </p:tgtEl>
                                        <p:attrNameLst>
                                          <p:attrName>ppt_x</p:attrName>
                                        </p:attrNameLst>
                                      </p:cBhvr>
                                      <p:tavLst>
                                        <p:tav tm="0">
                                          <p:val>
                                            <p:strVal val="#ppt_x"/>
                                          </p:val>
                                        </p:tav>
                                        <p:tav tm="100000">
                                          <p:val>
                                            <p:strVal val="#ppt_x"/>
                                          </p:val>
                                        </p:tav>
                                      </p:tavLst>
                                    </p:anim>
                                    <p:anim calcmode="lin" valueType="num">
                                      <p:cBhvr>
                                        <p:cTn id="78"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animBg="1"/>
      <p:bldP spid="13" grpId="0" animBg="1"/>
      <p:bldP spid="14" grpId="0" animBg="1"/>
      <p:bldP spid="15" grpId="0"/>
      <p:bldP spid="16" grpId="0"/>
      <p:bldP spid="17" grpId="0"/>
      <p:bldP spid="19" grpId="0" animBg="1"/>
      <p:bldP spid="20" grpId="0"/>
      <p:bldP spid="22" grpId="0" animBg="1"/>
      <p:bldP spid="23" grpId="0" animBg="1"/>
      <p:bldP spid="24" grpId="0" animBg="1"/>
      <p:bldP spid="25"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ectangle 9"/>
          <p:cNvSpPr/>
          <p:nvPr/>
        </p:nvSpPr>
        <p:spPr>
          <a:xfrm>
            <a:off x="488920"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6" y="2046432"/>
            <a:ext cx="4838988" cy="464512"/>
          </a:xfrm>
        </p:spPr>
        <p:txBody>
          <a:bodyPr>
            <a:normAutofit/>
          </a:bodyPr>
          <a:lstStyle/>
          <a:p>
            <a:pPr marL="0" indent="0" algn="ctr">
              <a:buNone/>
            </a:pPr>
            <a:r>
              <a:rPr lang="en-US" sz="1600" i="1" dirty="0"/>
              <a:t>Schedules For Today</a:t>
            </a:r>
          </a:p>
        </p:txBody>
      </p:sp>
      <p:sp>
        <p:nvSpPr>
          <p:cNvPr id="2" name="Title 1"/>
          <p:cNvSpPr>
            <a:spLocks noGrp="1"/>
          </p:cNvSpPr>
          <p:nvPr>
            <p:ph type="ctrTitle" idx="4294967295"/>
          </p:nvPr>
        </p:nvSpPr>
        <p:spPr>
          <a:xfrm>
            <a:off x="4697536" y="971103"/>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ectangle 21"/>
          <p:cNvSpPr/>
          <p:nvPr/>
        </p:nvSpPr>
        <p:spPr>
          <a:xfrm>
            <a:off x="3342593" y="2968415"/>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ectangle 22"/>
          <p:cNvSpPr/>
          <p:nvPr/>
        </p:nvSpPr>
        <p:spPr>
          <a:xfrm>
            <a:off x="6172812" y="2968144"/>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ectangle 23"/>
          <p:cNvSpPr/>
          <p:nvPr/>
        </p:nvSpPr>
        <p:spPr>
          <a:xfrm>
            <a:off x="9026484" y="2968416"/>
            <a:ext cx="2726729" cy="3456149"/>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6" name="TextBox 35"/>
          <p:cNvSpPr txBox="1"/>
          <p:nvPr/>
        </p:nvSpPr>
        <p:spPr>
          <a:xfrm>
            <a:off x="1487442" y="4432016"/>
            <a:ext cx="2227471" cy="461665"/>
          </a:xfrm>
          <a:prstGeom prst="rect">
            <a:avLst/>
          </a:prstGeom>
          <a:noFill/>
        </p:spPr>
        <p:txBody>
          <a:bodyPr wrap="square" rtlCol="0">
            <a:spAutoFit/>
          </a:bodyPr>
          <a:lstStyle/>
          <a:p>
            <a:pPr>
              <a:lnSpc>
                <a:spcPct val="150000"/>
              </a:lnSpc>
            </a:pPr>
            <a:r>
              <a:rPr lang="en-US" sz="1600" b="1" dirty="0">
                <a:solidFill>
                  <a:schemeClr val="bg1"/>
                </a:solidFill>
              </a:rPr>
              <a:t>Coffee </a:t>
            </a:r>
            <a:r>
              <a:rPr lang="en-US" sz="1600" b="1" dirty="0">
                <a:solidFill>
                  <a:schemeClr val="bg1"/>
                </a:solidFill>
              </a:rPr>
              <a:t>Break</a:t>
            </a:r>
            <a:endParaRPr lang="en-US" sz="1600" b="1" dirty="0">
              <a:solidFill>
                <a:schemeClr val="bg1"/>
              </a:solidFill>
            </a:endParaRPr>
          </a:p>
        </p:txBody>
      </p:sp>
      <p:sp>
        <p:nvSpPr>
          <p:cNvPr id="38" name="TextBox 37"/>
          <p:cNvSpPr txBox="1"/>
          <p:nvPr/>
        </p:nvSpPr>
        <p:spPr>
          <a:xfrm>
            <a:off x="642539" y="3505810"/>
            <a:ext cx="2457899" cy="666786"/>
          </a:xfrm>
          <a:prstGeom prst="rect">
            <a:avLst/>
          </a:prstGeom>
          <a:noFill/>
        </p:spPr>
        <p:txBody>
          <a:bodyPr wrap="square" rtlCol="0">
            <a:spAutoFit/>
          </a:bodyPr>
          <a:lstStyle/>
          <a:p>
            <a:r>
              <a:rPr lang="en-US" sz="3733" dirty="0">
                <a:solidFill>
                  <a:schemeClr val="bg1"/>
                </a:solidFill>
              </a:rPr>
              <a:t>12:00 AM</a:t>
            </a:r>
          </a:p>
        </p:txBody>
      </p:sp>
      <p:sp>
        <p:nvSpPr>
          <p:cNvPr id="40" name="TextBox 39"/>
          <p:cNvSpPr txBox="1"/>
          <p:nvPr/>
        </p:nvSpPr>
        <p:spPr>
          <a:xfrm>
            <a:off x="642539" y="5118807"/>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4" name="TextBox 43"/>
          <p:cNvSpPr txBox="1"/>
          <p:nvPr/>
        </p:nvSpPr>
        <p:spPr>
          <a:xfrm>
            <a:off x="4137365" y="4458326"/>
            <a:ext cx="2035447" cy="461665"/>
          </a:xfrm>
          <a:prstGeom prst="rect">
            <a:avLst/>
          </a:prstGeom>
          <a:noFill/>
        </p:spPr>
        <p:txBody>
          <a:bodyPr wrap="square" rtlCol="0">
            <a:spAutoFit/>
          </a:bodyPr>
          <a:lstStyle/>
          <a:p>
            <a:pPr>
              <a:lnSpc>
                <a:spcPct val="150000"/>
              </a:lnSpc>
            </a:pPr>
            <a:r>
              <a:rPr lang="en-US" sz="1600" b="1" dirty="0">
                <a:solidFill>
                  <a:schemeClr val="bg1"/>
                </a:solidFill>
              </a:rPr>
              <a:t>Main Agenda</a:t>
            </a:r>
          </a:p>
        </p:txBody>
      </p:sp>
      <p:sp>
        <p:nvSpPr>
          <p:cNvPr id="45" name="TextBox 44"/>
          <p:cNvSpPr txBox="1"/>
          <p:nvPr/>
        </p:nvSpPr>
        <p:spPr>
          <a:xfrm>
            <a:off x="3438757" y="3509355"/>
            <a:ext cx="2734055" cy="666786"/>
          </a:xfrm>
          <a:prstGeom prst="rect">
            <a:avLst/>
          </a:prstGeom>
          <a:noFill/>
        </p:spPr>
        <p:txBody>
          <a:bodyPr wrap="square" rtlCol="0">
            <a:spAutoFit/>
          </a:bodyPr>
          <a:lstStyle/>
          <a:p>
            <a:r>
              <a:rPr lang="en-US" sz="3733" dirty="0">
                <a:solidFill>
                  <a:schemeClr val="bg1"/>
                </a:solidFill>
              </a:rPr>
              <a:t>13:00 AM</a:t>
            </a:r>
          </a:p>
        </p:txBody>
      </p:sp>
      <p:sp>
        <p:nvSpPr>
          <p:cNvPr id="46" name="TextBox 45"/>
          <p:cNvSpPr txBox="1"/>
          <p:nvPr/>
        </p:nvSpPr>
        <p:spPr>
          <a:xfrm>
            <a:off x="3484485" y="5107473"/>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7" name="TextBox 46"/>
          <p:cNvSpPr txBox="1"/>
          <p:nvPr/>
        </p:nvSpPr>
        <p:spPr>
          <a:xfrm>
            <a:off x="7094526" y="4458054"/>
            <a:ext cx="1766612" cy="461665"/>
          </a:xfrm>
          <a:prstGeom prst="rect">
            <a:avLst/>
          </a:prstGeom>
          <a:noFill/>
        </p:spPr>
        <p:txBody>
          <a:bodyPr wrap="square" rtlCol="0">
            <a:spAutoFit/>
          </a:bodyPr>
          <a:lstStyle/>
          <a:p>
            <a:pPr>
              <a:lnSpc>
                <a:spcPct val="150000"/>
              </a:lnSpc>
            </a:pPr>
            <a:r>
              <a:rPr lang="en-US" sz="1600" b="1" dirty="0">
                <a:solidFill>
                  <a:schemeClr val="bg1"/>
                </a:solidFill>
              </a:rPr>
              <a:t>Sharing</a:t>
            </a:r>
          </a:p>
        </p:txBody>
      </p:sp>
      <p:sp>
        <p:nvSpPr>
          <p:cNvPr id="48" name="TextBox 47"/>
          <p:cNvSpPr txBox="1"/>
          <p:nvPr/>
        </p:nvSpPr>
        <p:spPr>
          <a:xfrm>
            <a:off x="6326430" y="3509357"/>
            <a:ext cx="2381089" cy="666786"/>
          </a:xfrm>
          <a:prstGeom prst="rect">
            <a:avLst/>
          </a:prstGeom>
          <a:noFill/>
        </p:spPr>
        <p:txBody>
          <a:bodyPr wrap="square" rtlCol="0">
            <a:spAutoFit/>
          </a:bodyPr>
          <a:lstStyle/>
          <a:p>
            <a:r>
              <a:rPr lang="en-US" sz="3733" dirty="0">
                <a:solidFill>
                  <a:schemeClr val="bg1"/>
                </a:solidFill>
              </a:rPr>
              <a:t>14:00 AM</a:t>
            </a:r>
          </a:p>
        </p:txBody>
      </p:sp>
      <p:sp>
        <p:nvSpPr>
          <p:cNvPr id="49" name="TextBox 48"/>
          <p:cNvSpPr txBox="1"/>
          <p:nvPr/>
        </p:nvSpPr>
        <p:spPr>
          <a:xfrm>
            <a:off x="6326430"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50" name="TextBox 49"/>
          <p:cNvSpPr txBox="1"/>
          <p:nvPr/>
        </p:nvSpPr>
        <p:spPr>
          <a:xfrm>
            <a:off x="10013276" y="4458054"/>
            <a:ext cx="1536187" cy="461665"/>
          </a:xfrm>
          <a:prstGeom prst="rect">
            <a:avLst/>
          </a:prstGeom>
          <a:noFill/>
        </p:spPr>
        <p:txBody>
          <a:bodyPr wrap="square" rtlCol="0">
            <a:spAutoFit/>
          </a:bodyPr>
          <a:lstStyle/>
          <a:p>
            <a:pPr>
              <a:lnSpc>
                <a:spcPct val="150000"/>
              </a:lnSpc>
            </a:pPr>
            <a:r>
              <a:rPr lang="en-US" sz="1600" b="1" dirty="0">
                <a:solidFill>
                  <a:schemeClr val="bg1"/>
                </a:solidFill>
              </a:rPr>
              <a:t>Closing</a:t>
            </a:r>
          </a:p>
        </p:txBody>
      </p:sp>
      <p:sp>
        <p:nvSpPr>
          <p:cNvPr id="51" name="TextBox 50"/>
          <p:cNvSpPr txBox="1"/>
          <p:nvPr/>
        </p:nvSpPr>
        <p:spPr>
          <a:xfrm>
            <a:off x="9129970" y="3509357"/>
            <a:ext cx="2419493" cy="666786"/>
          </a:xfrm>
          <a:prstGeom prst="rect">
            <a:avLst/>
          </a:prstGeom>
          <a:noFill/>
        </p:spPr>
        <p:txBody>
          <a:bodyPr wrap="square" rtlCol="0">
            <a:spAutoFit/>
          </a:bodyPr>
          <a:lstStyle/>
          <a:p>
            <a:r>
              <a:rPr lang="en-US" sz="3733" dirty="0">
                <a:solidFill>
                  <a:schemeClr val="bg1"/>
                </a:solidFill>
              </a:rPr>
              <a:t>15:00 AM</a:t>
            </a:r>
          </a:p>
        </p:txBody>
      </p:sp>
      <p:sp>
        <p:nvSpPr>
          <p:cNvPr id="52" name="TextBox 51"/>
          <p:cNvSpPr txBox="1"/>
          <p:nvPr/>
        </p:nvSpPr>
        <p:spPr>
          <a:xfrm>
            <a:off x="9168375"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33" name="Rectangle 3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761205" y="4441518"/>
            <a:ext cx="594356" cy="451356"/>
            <a:chOff x="1528763" y="3641725"/>
            <a:chExt cx="211137" cy="160338"/>
          </a:xfrm>
          <a:solidFill>
            <a:schemeClr val="accent6"/>
          </a:solidFill>
        </p:grpSpPr>
        <p:sp>
          <p:nvSpPr>
            <p:cNvPr id="3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9373003" y="4427521"/>
            <a:ext cx="491443" cy="435275"/>
            <a:chOff x="6073775" y="1947863"/>
            <a:chExt cx="222251" cy="196850"/>
          </a:xfrm>
          <a:solidFill>
            <a:schemeClr val="accent6"/>
          </a:solidFill>
        </p:grpSpPr>
        <p:sp>
          <p:nvSpPr>
            <p:cNvPr id="42"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452"/>
          <p:cNvSpPr>
            <a:spLocks noEditPoints="1"/>
          </p:cNvSpPr>
          <p:nvPr/>
        </p:nvSpPr>
        <p:spPr bwMode="auto">
          <a:xfrm>
            <a:off x="3574552"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2" name="Group 61"/>
          <p:cNvGrpSpPr/>
          <p:nvPr/>
        </p:nvGrpSpPr>
        <p:grpSpPr>
          <a:xfrm>
            <a:off x="6480049" y="4427522"/>
            <a:ext cx="458476" cy="425132"/>
            <a:chOff x="1549401" y="3063876"/>
            <a:chExt cx="174625" cy="161925"/>
          </a:xfrm>
          <a:solidFill>
            <a:schemeClr val="accent6"/>
          </a:solidFill>
        </p:grpSpPr>
        <p:sp>
          <p:nvSpPr>
            <p:cNvPr id="63"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1596527894"/>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1000"/>
                                        <p:tgtEl>
                                          <p:spTgt spid="61"/>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1000"/>
                                        <p:tgtEl>
                                          <p:spTgt spid="6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1000"/>
                                        <p:tgtEl>
                                          <p:spTgt spid="41"/>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33" grpId="0" animBg="1"/>
      <p:bldP spid="61"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6249621" y="4120285"/>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Rectangle 7"/>
          <p:cNvSpPr/>
          <p:nvPr/>
        </p:nvSpPr>
        <p:spPr>
          <a:xfrm>
            <a:off x="6249621" y="5020117"/>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9" name="Rectangle 8"/>
          <p:cNvSpPr/>
          <p:nvPr/>
        </p:nvSpPr>
        <p:spPr>
          <a:xfrm>
            <a:off x="6249621" y="5865019"/>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Rectangle 10"/>
          <p:cNvSpPr/>
          <p:nvPr/>
        </p:nvSpPr>
        <p:spPr>
          <a:xfrm>
            <a:off x="6249619" y="4120285"/>
            <a:ext cx="3917276"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Rectangle 11"/>
          <p:cNvSpPr/>
          <p:nvPr/>
        </p:nvSpPr>
        <p:spPr>
          <a:xfrm>
            <a:off x="6249619" y="5020117"/>
            <a:ext cx="3533229"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Rectangle 12"/>
          <p:cNvSpPr/>
          <p:nvPr/>
        </p:nvSpPr>
        <p:spPr>
          <a:xfrm>
            <a:off x="6249620" y="5865019"/>
            <a:ext cx="4454941"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Subtitle 2"/>
          <p:cNvSpPr txBox="1">
            <a:spLocks/>
          </p:cNvSpPr>
          <p:nvPr/>
        </p:nvSpPr>
        <p:spPr>
          <a:xfrm>
            <a:off x="6172809" y="2814527"/>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a:t>UI/UX</a:t>
            </a:r>
          </a:p>
        </p:txBody>
      </p:sp>
      <p:sp>
        <p:nvSpPr>
          <p:cNvPr id="15" name="Subtitle 2"/>
          <p:cNvSpPr txBox="1">
            <a:spLocks/>
          </p:cNvSpPr>
          <p:nvPr/>
        </p:nvSpPr>
        <p:spPr>
          <a:xfrm>
            <a:off x="6172809" y="3736239"/>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a:t>Front End</a:t>
            </a:r>
          </a:p>
        </p:txBody>
      </p:sp>
      <p:sp>
        <p:nvSpPr>
          <p:cNvPr id="16" name="Subtitle 2"/>
          <p:cNvSpPr txBox="1">
            <a:spLocks/>
          </p:cNvSpPr>
          <p:nvPr/>
        </p:nvSpPr>
        <p:spPr>
          <a:xfrm>
            <a:off x="6172809" y="4581142"/>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a:t>Ajax</a:t>
            </a:r>
          </a:p>
        </p:txBody>
      </p:sp>
      <p:sp>
        <p:nvSpPr>
          <p:cNvPr id="17" name="Subtitle 2"/>
          <p:cNvSpPr txBox="1">
            <a:spLocks/>
          </p:cNvSpPr>
          <p:nvPr/>
        </p:nvSpPr>
        <p:spPr>
          <a:xfrm>
            <a:off x="6172809" y="5426045"/>
            <a:ext cx="1997043" cy="384047"/>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333" i="1" dirty="0" err="1"/>
              <a:t>Php</a:t>
            </a:r>
            <a:endParaRPr lang="en-US" sz="1333" i="1" dirty="0"/>
          </a:p>
        </p:txBody>
      </p:sp>
      <p:sp>
        <p:nvSpPr>
          <p:cNvPr id="18" name="Rectangle 17"/>
          <p:cNvSpPr/>
          <p:nvPr/>
        </p:nvSpPr>
        <p:spPr>
          <a:xfrm>
            <a:off x="6249621" y="3198574"/>
            <a:ext cx="4531751" cy="230428"/>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Rectangle 18"/>
          <p:cNvSpPr/>
          <p:nvPr/>
        </p:nvSpPr>
        <p:spPr>
          <a:xfrm>
            <a:off x="6249619" y="3198574"/>
            <a:ext cx="4301323" cy="2304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0" name="Subtitle 2"/>
          <p:cNvSpPr txBox="1">
            <a:spLocks/>
          </p:cNvSpPr>
          <p:nvPr/>
        </p:nvSpPr>
        <p:spPr>
          <a:xfrm>
            <a:off x="1203115" y="2584099"/>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solidFill>
                  <a:schemeClr val="tx1">
                    <a:lumMod val="75000"/>
                    <a:lumOff val="25000"/>
                  </a:schemeClr>
                </a:solidFill>
              </a:rPr>
              <a:t>Statistic</a:t>
            </a:r>
            <a:endParaRPr lang="en-US" sz="1600" i="1" dirty="0">
              <a:solidFill>
                <a:schemeClr val="tx1">
                  <a:lumMod val="75000"/>
                  <a:lumOff val="25000"/>
                </a:schemeClr>
              </a:solidFill>
            </a:endParaRPr>
          </a:p>
        </p:txBody>
      </p:sp>
      <p:sp>
        <p:nvSpPr>
          <p:cNvPr id="21" name="TextBox 20"/>
          <p:cNvSpPr txBox="1"/>
          <p:nvPr/>
        </p:nvSpPr>
        <p:spPr>
          <a:xfrm>
            <a:off x="1180203" y="3429001"/>
            <a:ext cx="4147704" cy="2246321"/>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findin</a:t>
            </a:r>
            <a:r>
              <a:rPr lang="en-US" sz="1333" dirty="0">
                <a:solidFill>
                  <a:schemeClr val="bg1">
                    <a:lumMod val="50000"/>
                  </a:schemeClr>
                </a:solidFill>
              </a:rPr>
              <a:t>g</a:t>
            </a:r>
            <a:r>
              <a:rPr lang="en-US" sz="1333" dirty="0">
                <a:solidFill>
                  <a:schemeClr val="bg1">
                    <a:lumMod val="50000"/>
                  </a:schemeClr>
                </a:solidFill>
              </a:rPr>
              <a:t> a place where we belong. Don't have to stand alone, we'll never let you fall. </a:t>
            </a:r>
          </a:p>
          <a:p>
            <a:pPr>
              <a:lnSpc>
                <a:spcPct val="150000"/>
              </a:lnSpc>
            </a:pPr>
            <a:endParaRPr lang="en-US" sz="1333" dirty="0">
              <a:solidFill>
                <a:schemeClr val="bg1">
                  <a:lumMod val="50000"/>
                </a:schemeClr>
              </a:solidFill>
            </a:endParaRPr>
          </a:p>
          <a:p>
            <a:pPr>
              <a:lnSpc>
                <a:spcPct val="150000"/>
              </a:lnSpc>
            </a:pPr>
            <a:r>
              <a:rPr lang="en-US" sz="1333" dirty="0">
                <a:solidFill>
                  <a:schemeClr val="bg1">
                    <a:lumMod val="50000"/>
                  </a:schemeClr>
                </a:solidFill>
              </a:rPr>
              <a:t>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endParaRPr lang="en-US" sz="1333" dirty="0">
              <a:solidFill>
                <a:schemeClr val="bg1">
                  <a:lumMod val="50000"/>
                </a:schemeClr>
              </a:solidFill>
            </a:endParaRPr>
          </a:p>
        </p:txBody>
      </p:sp>
      <p:sp>
        <p:nvSpPr>
          <p:cNvPr id="22" name="Rectangle 21"/>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Pro</a:t>
            </a:r>
            <a:r>
              <a:rPr lang="en-US" sz="3200" spc="-200" dirty="0">
                <a:solidFill>
                  <a:schemeClr val="bg1"/>
                </a:solidFill>
              </a:rPr>
              <a:t> Member</a:t>
            </a:r>
            <a:endParaRPr lang="en-US" sz="3200" dirty="0">
              <a:solidFill>
                <a:schemeClr val="bg1"/>
              </a:solidFill>
            </a:endParaRPr>
          </a:p>
        </p:txBody>
      </p:sp>
      <p:sp>
        <p:nvSpPr>
          <p:cNvPr id="24" name="Rectangle 23"/>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257209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p:cTn id="7" dur="1000" fill="hold"/>
                                        <p:tgtEl>
                                          <p:spTgt spid="22"/>
                                        </p:tgtEl>
                                        <p:attrNameLst>
                                          <p:attrName>ppt_w</p:attrName>
                                        </p:attrNameLst>
                                      </p:cBhvr>
                                      <p:tavLst>
                                        <p:tav tm="0">
                                          <p:val>
                                            <p:strVal val="#ppt_w*0.70"/>
                                          </p:val>
                                        </p:tav>
                                        <p:tav tm="100000">
                                          <p:val>
                                            <p:strVal val="#ppt_w"/>
                                          </p:val>
                                        </p:tav>
                                      </p:tavLst>
                                    </p:anim>
                                    <p:anim calcmode="lin" valueType="num">
                                      <p:cBhvr>
                                        <p:cTn id="8" dur="1000" fill="hold"/>
                                        <p:tgtEl>
                                          <p:spTgt spid="22"/>
                                        </p:tgtEl>
                                        <p:attrNameLst>
                                          <p:attrName>ppt_h</p:attrName>
                                        </p:attrNameLst>
                                      </p:cBhvr>
                                      <p:tavLst>
                                        <p:tav tm="0">
                                          <p:val>
                                            <p:strVal val="#ppt_h"/>
                                          </p:val>
                                        </p:tav>
                                        <p:tav tm="100000">
                                          <p:val>
                                            <p:strVal val="#ppt_h"/>
                                          </p:val>
                                        </p:tav>
                                      </p:tavLst>
                                    </p:anim>
                                    <p:animEffect transition="in" filter="fade">
                                      <p:cBhvr>
                                        <p:cTn id="9" dur="1000"/>
                                        <p:tgtEl>
                                          <p:spTgt spid="2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 calcmode="lin" valueType="num">
                                      <p:cBhvr>
                                        <p:cTn id="12" dur="1000" fill="hold"/>
                                        <p:tgtEl>
                                          <p:spTgt spid="24"/>
                                        </p:tgtEl>
                                        <p:attrNameLst>
                                          <p:attrName>ppt_w</p:attrName>
                                        </p:attrNameLst>
                                      </p:cBhvr>
                                      <p:tavLst>
                                        <p:tav tm="0">
                                          <p:val>
                                            <p:strVal val="#ppt_w*0.70"/>
                                          </p:val>
                                        </p:tav>
                                        <p:tav tm="100000">
                                          <p:val>
                                            <p:strVal val="#ppt_w"/>
                                          </p:val>
                                        </p:tav>
                                      </p:tavLst>
                                    </p:anim>
                                    <p:anim calcmode="lin" valueType="num">
                                      <p:cBhvr>
                                        <p:cTn id="13" dur="1000" fill="hold"/>
                                        <p:tgtEl>
                                          <p:spTgt spid="24"/>
                                        </p:tgtEl>
                                        <p:attrNameLst>
                                          <p:attrName>ppt_h</p:attrName>
                                        </p:attrNameLst>
                                      </p:cBhvr>
                                      <p:tavLst>
                                        <p:tav tm="0">
                                          <p:val>
                                            <p:strVal val="#ppt_h"/>
                                          </p:val>
                                        </p:tav>
                                        <p:tav tm="100000">
                                          <p:val>
                                            <p:strVal val="#ppt_h"/>
                                          </p:val>
                                        </p:tav>
                                      </p:tavLst>
                                    </p:anim>
                                    <p:animEffect transition="in" filter="fade">
                                      <p:cBhvr>
                                        <p:cTn id="14" dur="1000"/>
                                        <p:tgtEl>
                                          <p:spTgt spid="24"/>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3"/>
                                        </p:tgtEl>
                                        <p:attrNameLst>
                                          <p:attrName>style.visibility</p:attrName>
                                        </p:attrNameLst>
                                      </p:cBhvr>
                                      <p:to>
                                        <p:strVal val="visible"/>
                                      </p:to>
                                    </p:set>
                                    <p:anim calcmode="lin" valueType="num">
                                      <p:cBhvr>
                                        <p:cTn id="18" dur="500" fill="hold"/>
                                        <p:tgtEl>
                                          <p:spTgt spid="23"/>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3"/>
                                        </p:tgtEl>
                                        <p:attrNameLst>
                                          <p:attrName>ppt_y</p:attrName>
                                        </p:attrNameLst>
                                      </p:cBhvr>
                                      <p:tavLst>
                                        <p:tav tm="0">
                                          <p:val>
                                            <p:strVal val="#ppt_y"/>
                                          </p:val>
                                        </p:tav>
                                        <p:tav tm="100000">
                                          <p:val>
                                            <p:strVal val="#ppt_y"/>
                                          </p:val>
                                        </p:tav>
                                      </p:tavLst>
                                    </p:anim>
                                    <p:anim calcmode="lin" valueType="num">
                                      <p:cBhvr>
                                        <p:cTn id="20" dur="500" fill="hold"/>
                                        <p:tgtEl>
                                          <p:spTgt spid="23"/>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3"/>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3"/>
                                        </p:tgtEl>
                                      </p:cBhvr>
                                    </p:animEffect>
                                  </p:childTnLst>
                                </p:cTn>
                              </p:par>
                            </p:childTnLst>
                          </p:cTn>
                        </p:par>
                        <p:par>
                          <p:cTn id="23" fill="hold">
                            <p:stCondLst>
                              <p:cond delay="1900"/>
                            </p:stCondLst>
                            <p:childTnLst>
                              <p:par>
                                <p:cTn id="24" presetID="10" presetClass="entr" presetSubtype="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childTnLst>
                          </p:cTn>
                        </p:par>
                        <p:par>
                          <p:cTn id="27" fill="hold">
                            <p:stCondLst>
                              <p:cond delay="2400"/>
                            </p:stCondLst>
                            <p:childTnLst>
                              <p:par>
                                <p:cTn id="28" presetID="42" presetClass="entr" presetSubtype="0" fill="hold" grpId="0" nodeType="after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1000"/>
                                        <p:tgtEl>
                                          <p:spTgt spid="21"/>
                                        </p:tgtEl>
                                      </p:cBhvr>
                                    </p:animEffect>
                                    <p:anim calcmode="lin" valueType="num">
                                      <p:cBhvr>
                                        <p:cTn id="31" dur="1000" fill="hold"/>
                                        <p:tgtEl>
                                          <p:spTgt spid="21"/>
                                        </p:tgtEl>
                                        <p:attrNameLst>
                                          <p:attrName>ppt_x</p:attrName>
                                        </p:attrNameLst>
                                      </p:cBhvr>
                                      <p:tavLst>
                                        <p:tav tm="0">
                                          <p:val>
                                            <p:strVal val="#ppt_x"/>
                                          </p:val>
                                        </p:tav>
                                        <p:tav tm="100000">
                                          <p:val>
                                            <p:strVal val="#ppt_x"/>
                                          </p:val>
                                        </p:tav>
                                      </p:tavLst>
                                    </p:anim>
                                    <p:anim calcmode="lin" valueType="num">
                                      <p:cBhvr>
                                        <p:cTn id="32" dur="1000" fill="hold"/>
                                        <p:tgtEl>
                                          <p:spTgt spid="21"/>
                                        </p:tgtEl>
                                        <p:attrNameLst>
                                          <p:attrName>ppt_y</p:attrName>
                                        </p:attrNameLst>
                                      </p:cBhvr>
                                      <p:tavLst>
                                        <p:tav tm="0">
                                          <p:val>
                                            <p:strVal val="#ppt_y+.1"/>
                                          </p:val>
                                        </p:tav>
                                        <p:tav tm="100000">
                                          <p:val>
                                            <p:strVal val="#ppt_y"/>
                                          </p:val>
                                        </p:tav>
                                      </p:tavLst>
                                    </p:anim>
                                  </p:childTnLst>
                                </p:cTn>
                              </p:par>
                            </p:childTnLst>
                          </p:cTn>
                        </p:par>
                        <p:par>
                          <p:cTn id="33" fill="hold">
                            <p:stCondLst>
                              <p:cond delay="3400"/>
                            </p:stCondLst>
                            <p:childTnLst>
                              <p:par>
                                <p:cTn id="34" presetID="10" presetClass="entr" presetSubtype="0"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Effect transition="in" filter="fade">
                                      <p:cBhvr>
                                        <p:cTn id="36" dur="500"/>
                                        <p:tgtEl>
                                          <p:spTgt spid="18"/>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500"/>
                                        <p:tgtEl>
                                          <p:spTgt spid="7"/>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8"/>
                                        </p:tgtEl>
                                        <p:attrNameLst>
                                          <p:attrName>style.visibility</p:attrName>
                                        </p:attrNameLst>
                                      </p:cBhvr>
                                      <p:to>
                                        <p:strVal val="visible"/>
                                      </p:to>
                                    </p:set>
                                    <p:animEffect transition="in" filter="fade">
                                      <p:cBhvr>
                                        <p:cTn id="42" dur="500"/>
                                        <p:tgtEl>
                                          <p:spTgt spid="8"/>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fade">
                                      <p:cBhvr>
                                        <p:cTn id="45" dur="500"/>
                                        <p:tgtEl>
                                          <p:spTgt spid="9"/>
                                        </p:tgtEl>
                                      </p:cBhvr>
                                    </p:animEffect>
                                  </p:childTnLst>
                                </p:cTn>
                              </p:par>
                            </p:childTnLst>
                          </p:cTn>
                        </p:par>
                        <p:par>
                          <p:cTn id="46" fill="hold">
                            <p:stCondLst>
                              <p:cond delay="3900"/>
                            </p:stCondLst>
                            <p:childTnLst>
                              <p:par>
                                <p:cTn id="47" presetID="22" presetClass="entr" presetSubtype="8" fill="hold" grpId="0" nodeType="after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wipe(left)">
                                      <p:cBhvr>
                                        <p:cTn id="49" dur="500"/>
                                        <p:tgtEl>
                                          <p:spTgt spid="14"/>
                                        </p:tgtEl>
                                      </p:cBhvr>
                                    </p:animEffect>
                                  </p:childTnLst>
                                </p:cTn>
                              </p:par>
                            </p:childTnLst>
                          </p:cTn>
                        </p:par>
                        <p:par>
                          <p:cTn id="50" fill="hold">
                            <p:stCondLst>
                              <p:cond delay="4400"/>
                            </p:stCondLst>
                            <p:childTnLst>
                              <p:par>
                                <p:cTn id="51" presetID="22" presetClass="entr" presetSubtype="8" fill="hold" grpId="0" nodeType="afterEffect">
                                  <p:stCondLst>
                                    <p:cond delay="0"/>
                                  </p:stCondLst>
                                  <p:childTnLst>
                                    <p:set>
                                      <p:cBhvr>
                                        <p:cTn id="52" dur="1" fill="hold">
                                          <p:stCondLst>
                                            <p:cond delay="0"/>
                                          </p:stCondLst>
                                        </p:cTn>
                                        <p:tgtEl>
                                          <p:spTgt spid="19"/>
                                        </p:tgtEl>
                                        <p:attrNameLst>
                                          <p:attrName>style.visibility</p:attrName>
                                        </p:attrNameLst>
                                      </p:cBhvr>
                                      <p:to>
                                        <p:strVal val="visible"/>
                                      </p:to>
                                    </p:set>
                                    <p:animEffect transition="in" filter="wipe(left)">
                                      <p:cBhvr>
                                        <p:cTn id="53" dur="500"/>
                                        <p:tgtEl>
                                          <p:spTgt spid="19"/>
                                        </p:tgtEl>
                                      </p:cBhvr>
                                    </p:animEffect>
                                  </p:childTnLst>
                                </p:cTn>
                              </p:par>
                            </p:childTnLst>
                          </p:cTn>
                        </p:par>
                        <p:par>
                          <p:cTn id="54" fill="hold">
                            <p:stCondLst>
                              <p:cond delay="4900"/>
                            </p:stCondLst>
                            <p:childTnLst>
                              <p:par>
                                <p:cTn id="55" presetID="22" presetClass="entr" presetSubtype="8" fill="hold" grpId="0" nodeType="afterEffect">
                                  <p:stCondLst>
                                    <p:cond delay="0"/>
                                  </p:stCondLst>
                                  <p:childTnLst>
                                    <p:set>
                                      <p:cBhvr>
                                        <p:cTn id="56" dur="1" fill="hold">
                                          <p:stCondLst>
                                            <p:cond delay="0"/>
                                          </p:stCondLst>
                                        </p:cTn>
                                        <p:tgtEl>
                                          <p:spTgt spid="15"/>
                                        </p:tgtEl>
                                        <p:attrNameLst>
                                          <p:attrName>style.visibility</p:attrName>
                                        </p:attrNameLst>
                                      </p:cBhvr>
                                      <p:to>
                                        <p:strVal val="visible"/>
                                      </p:to>
                                    </p:set>
                                    <p:animEffect transition="in" filter="wipe(left)">
                                      <p:cBhvr>
                                        <p:cTn id="57" dur="500"/>
                                        <p:tgtEl>
                                          <p:spTgt spid="15"/>
                                        </p:tgtEl>
                                      </p:cBhvr>
                                    </p:animEffect>
                                  </p:childTnLst>
                                </p:cTn>
                              </p:par>
                            </p:childTnLst>
                          </p:cTn>
                        </p:par>
                        <p:par>
                          <p:cTn id="58" fill="hold">
                            <p:stCondLst>
                              <p:cond delay="5400"/>
                            </p:stCondLst>
                            <p:childTnLst>
                              <p:par>
                                <p:cTn id="59" presetID="22" presetClass="entr" presetSubtype="8" fill="hold" grpId="0" nodeType="after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wipe(left)">
                                      <p:cBhvr>
                                        <p:cTn id="61" dur="500"/>
                                        <p:tgtEl>
                                          <p:spTgt spid="11"/>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16"/>
                                        </p:tgtEl>
                                        <p:attrNameLst>
                                          <p:attrName>style.visibility</p:attrName>
                                        </p:attrNameLst>
                                      </p:cBhvr>
                                      <p:to>
                                        <p:strVal val="visible"/>
                                      </p:to>
                                    </p:set>
                                    <p:animEffect transition="in" filter="wipe(left)">
                                      <p:cBhvr>
                                        <p:cTn id="64" dur="500"/>
                                        <p:tgtEl>
                                          <p:spTgt spid="16"/>
                                        </p:tgtEl>
                                      </p:cBhvr>
                                    </p:animEffect>
                                  </p:childTnLst>
                                </p:cTn>
                              </p:par>
                            </p:childTnLst>
                          </p:cTn>
                        </p:par>
                        <p:par>
                          <p:cTn id="65" fill="hold">
                            <p:stCondLst>
                              <p:cond delay="5900"/>
                            </p:stCondLst>
                            <p:childTnLst>
                              <p:par>
                                <p:cTn id="66" presetID="22" presetClass="entr" presetSubtype="8" fill="hold" grpId="0" nodeType="afterEffect">
                                  <p:stCondLst>
                                    <p:cond delay="0"/>
                                  </p:stCondLst>
                                  <p:childTnLst>
                                    <p:set>
                                      <p:cBhvr>
                                        <p:cTn id="67" dur="1" fill="hold">
                                          <p:stCondLst>
                                            <p:cond delay="0"/>
                                          </p:stCondLst>
                                        </p:cTn>
                                        <p:tgtEl>
                                          <p:spTgt spid="12"/>
                                        </p:tgtEl>
                                        <p:attrNameLst>
                                          <p:attrName>style.visibility</p:attrName>
                                        </p:attrNameLst>
                                      </p:cBhvr>
                                      <p:to>
                                        <p:strVal val="visible"/>
                                      </p:to>
                                    </p:set>
                                    <p:animEffect transition="in" filter="wipe(left)">
                                      <p:cBhvr>
                                        <p:cTn id="68" dur="500"/>
                                        <p:tgtEl>
                                          <p:spTgt spid="12"/>
                                        </p:tgtEl>
                                      </p:cBhvr>
                                    </p:animEffect>
                                  </p:childTnLst>
                                </p:cTn>
                              </p:par>
                              <p:par>
                                <p:cTn id="69" presetID="22" presetClass="entr" presetSubtype="8" fill="hold" grpId="0" nodeType="withEffect">
                                  <p:stCondLst>
                                    <p:cond delay="0"/>
                                  </p:stCondLst>
                                  <p:childTnLst>
                                    <p:set>
                                      <p:cBhvr>
                                        <p:cTn id="70" dur="1" fill="hold">
                                          <p:stCondLst>
                                            <p:cond delay="0"/>
                                          </p:stCondLst>
                                        </p:cTn>
                                        <p:tgtEl>
                                          <p:spTgt spid="17"/>
                                        </p:tgtEl>
                                        <p:attrNameLst>
                                          <p:attrName>style.visibility</p:attrName>
                                        </p:attrNameLst>
                                      </p:cBhvr>
                                      <p:to>
                                        <p:strVal val="visible"/>
                                      </p:to>
                                    </p:set>
                                    <p:animEffect transition="in" filter="wipe(left)">
                                      <p:cBhvr>
                                        <p:cTn id="71" dur="500"/>
                                        <p:tgtEl>
                                          <p:spTgt spid="17"/>
                                        </p:tgtEl>
                                      </p:cBhvr>
                                    </p:animEffect>
                                  </p:childTnLst>
                                </p:cTn>
                              </p:par>
                            </p:childTnLst>
                          </p:cTn>
                        </p:par>
                        <p:par>
                          <p:cTn id="72" fill="hold">
                            <p:stCondLst>
                              <p:cond delay="6400"/>
                            </p:stCondLst>
                            <p:childTnLst>
                              <p:par>
                                <p:cTn id="73" presetID="22" presetClass="entr" presetSubtype="8" fill="hold" grpId="0" nodeType="afterEffect">
                                  <p:stCondLst>
                                    <p:cond delay="0"/>
                                  </p:stCondLst>
                                  <p:childTnLst>
                                    <p:set>
                                      <p:cBhvr>
                                        <p:cTn id="74" dur="1" fill="hold">
                                          <p:stCondLst>
                                            <p:cond delay="0"/>
                                          </p:stCondLst>
                                        </p:cTn>
                                        <p:tgtEl>
                                          <p:spTgt spid="13"/>
                                        </p:tgtEl>
                                        <p:attrNameLst>
                                          <p:attrName>style.visibility</p:attrName>
                                        </p:attrNameLst>
                                      </p:cBhvr>
                                      <p:to>
                                        <p:strVal val="visible"/>
                                      </p:to>
                                    </p:set>
                                    <p:animEffect transition="in" filter="wipe(left)">
                                      <p:cBhvr>
                                        <p:cTn id="7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1" grpId="0" animBg="1"/>
      <p:bldP spid="12" grpId="0" animBg="1"/>
      <p:bldP spid="13" grpId="0" animBg="1"/>
      <p:bldP spid="14" grpId="0"/>
      <p:bldP spid="15" grpId="0"/>
      <p:bldP spid="16" grpId="0"/>
      <p:bldP spid="17" grpId="0"/>
      <p:bldP spid="18" grpId="0" animBg="1"/>
      <p:bldP spid="19" grpId="0" animBg="1"/>
      <p:bldP spid="20" grpId="0"/>
      <p:bldP spid="21" grpId="0"/>
      <p:bldP spid="22" grpId="0" animBg="1"/>
      <p:bldP spid="23" grpId="0"/>
      <p:bldP spid="24"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2053" name="Picture 5" descr="G:\DESIGN\GRAFICRIVER\MY CREATION\2016\05_May\07_Rockefeller Creative Presentation\Untitled-4.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747" y="-27267"/>
            <a:ext cx="12240747" cy="6885267"/>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3177245" y="4803828"/>
            <a:ext cx="3840467" cy="1382568"/>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800" b="1" spc="-200" dirty="0">
                <a:solidFill>
                  <a:schemeClr val="accent6"/>
                </a:solidFill>
              </a:rPr>
              <a:t>Portfolio</a:t>
            </a:r>
            <a:endParaRPr lang="en-US" sz="5333" b="1" spc="-200" dirty="0">
              <a:solidFill>
                <a:schemeClr val="accent6"/>
              </a:solidFill>
            </a:endParaRPr>
          </a:p>
        </p:txBody>
      </p:sp>
      <p:sp>
        <p:nvSpPr>
          <p:cNvPr id="8" name="TextBox 7"/>
          <p:cNvSpPr txBox="1"/>
          <p:nvPr/>
        </p:nvSpPr>
        <p:spPr>
          <a:xfrm>
            <a:off x="4905456" y="5733281"/>
            <a:ext cx="2496305" cy="461665"/>
          </a:xfrm>
          <a:prstGeom prst="rect">
            <a:avLst/>
          </a:prstGeom>
          <a:noFill/>
        </p:spPr>
        <p:txBody>
          <a:bodyPr wrap="square" rtlCol="0">
            <a:spAutoFit/>
          </a:bodyPr>
          <a:lstStyle/>
          <a:p>
            <a:pPr>
              <a:lnSpc>
                <a:spcPct val="150000"/>
              </a:lnSpc>
            </a:pPr>
            <a:r>
              <a:rPr lang="en-US" sz="1600" i="1" dirty="0">
                <a:solidFill>
                  <a:srgbClr val="1D1D1D"/>
                </a:solidFill>
              </a:rPr>
              <a:t>Our Awesome Work</a:t>
            </a:r>
            <a:endParaRPr lang="en-US" sz="1600" i="1" dirty="0">
              <a:solidFill>
                <a:srgbClr val="1D1D1D"/>
              </a:solidFill>
            </a:endParaRPr>
          </a:p>
        </p:txBody>
      </p:sp>
    </p:spTree>
    <p:extLst>
      <p:ext uri="{BB962C8B-B14F-4D97-AF65-F5344CB8AC3E}">
        <p14:creationId xmlns:p14="http://schemas.microsoft.com/office/powerpoint/2010/main" val="2080866716"/>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1026" name="Picture 2" descr="G:\DESIGN\GRAFICRIVER\MY CREATION\2016\05_May\07_Rockefeller Creative Presentation\Untitled-3.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683" y="0"/>
            <a:ext cx="12216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3" name="Title 1"/>
          <p:cNvSpPr txBox="1">
            <a:spLocks/>
          </p:cNvSpPr>
          <p:nvPr/>
        </p:nvSpPr>
        <p:spPr>
          <a:xfrm>
            <a:off x="7248141" y="356627"/>
            <a:ext cx="3840467" cy="1382568"/>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800" b="1" spc="-200" dirty="0">
                <a:solidFill>
                  <a:schemeClr val="accent6"/>
                </a:solidFill>
              </a:rPr>
              <a:t>Portfolio</a:t>
            </a:r>
            <a:endParaRPr lang="en-US" sz="5333" b="1" spc="-200" dirty="0">
              <a:solidFill>
                <a:schemeClr val="accent6"/>
              </a:solidFill>
            </a:endParaRPr>
          </a:p>
        </p:txBody>
      </p:sp>
      <p:sp>
        <p:nvSpPr>
          <p:cNvPr id="4" name="TextBox 3"/>
          <p:cNvSpPr txBox="1"/>
          <p:nvPr/>
        </p:nvSpPr>
        <p:spPr>
          <a:xfrm>
            <a:off x="1064989" y="5656470"/>
            <a:ext cx="2496305" cy="461665"/>
          </a:xfrm>
          <a:prstGeom prst="rect">
            <a:avLst/>
          </a:prstGeom>
          <a:noFill/>
        </p:spPr>
        <p:txBody>
          <a:bodyPr wrap="square" rtlCol="0">
            <a:spAutoFit/>
          </a:bodyPr>
          <a:lstStyle/>
          <a:p>
            <a:pPr>
              <a:lnSpc>
                <a:spcPct val="150000"/>
              </a:lnSpc>
            </a:pPr>
            <a:r>
              <a:rPr lang="en-US" sz="1600" i="1" dirty="0">
                <a:solidFill>
                  <a:srgbClr val="1D1D1D"/>
                </a:solidFill>
              </a:rPr>
              <a:t>Our Awesome Work</a:t>
            </a:r>
            <a:endParaRPr lang="en-US" sz="1600" i="1" dirty="0">
              <a:solidFill>
                <a:srgbClr val="1D1D1D"/>
              </a:solidFill>
            </a:endParaRPr>
          </a:p>
        </p:txBody>
      </p:sp>
    </p:spTree>
    <p:extLst>
      <p:ext uri="{BB962C8B-B14F-4D97-AF65-F5344CB8AC3E}">
        <p14:creationId xmlns:p14="http://schemas.microsoft.com/office/powerpoint/2010/main" val="3034913492"/>
      </p:ext>
    </p:extLst>
  </p:cSld>
  <p:clrMapOvr>
    <a:masterClrMapping/>
  </p:clrMapOvr>
  <mc:AlternateContent xmlns:mc="http://schemas.openxmlformats.org/markup-compatibility/2006" xmlns:p14="http://schemas.microsoft.com/office/powerpoint/2010/main">
    <mc:Choice Requires="p14">
      <p:transition spd="slow" p14:dur="3400">
        <p14:reveal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5" name="Picture 2" descr="G:\DESIGN\GRAFICRIVER\MY CREATION\2016\05_May\07_Rockefeller Creative Presentation\Untitled-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
            <a:ext cx="12240747" cy="6858000"/>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txBox="1">
            <a:spLocks/>
          </p:cNvSpPr>
          <p:nvPr/>
        </p:nvSpPr>
        <p:spPr>
          <a:xfrm>
            <a:off x="796158" y="356627"/>
            <a:ext cx="3149183" cy="837163"/>
          </a:xfrm>
          <a:prstGeom prst="rect">
            <a:avLst/>
          </a:prstGeom>
        </p:spPr>
        <p:txBody>
          <a:bodyPr vert="horz" lIns="121920" tIns="60960" rIns="121920" bIns="6096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4800" b="1" spc="-200" dirty="0">
                <a:solidFill>
                  <a:schemeClr val="accent6"/>
                </a:solidFill>
              </a:rPr>
              <a:t>Portfolio</a:t>
            </a:r>
            <a:endParaRPr lang="en-US" sz="5333" b="1" spc="-200" dirty="0">
              <a:solidFill>
                <a:schemeClr val="accent6"/>
              </a:solidFill>
            </a:endParaRPr>
          </a:p>
        </p:txBody>
      </p:sp>
      <p:sp>
        <p:nvSpPr>
          <p:cNvPr id="8" name="TextBox 7"/>
          <p:cNvSpPr txBox="1"/>
          <p:nvPr/>
        </p:nvSpPr>
        <p:spPr>
          <a:xfrm>
            <a:off x="796157" y="886551"/>
            <a:ext cx="2496305" cy="461665"/>
          </a:xfrm>
          <a:prstGeom prst="rect">
            <a:avLst/>
          </a:prstGeom>
          <a:noFill/>
        </p:spPr>
        <p:txBody>
          <a:bodyPr wrap="square" rtlCol="0">
            <a:spAutoFit/>
          </a:bodyPr>
          <a:lstStyle/>
          <a:p>
            <a:pPr>
              <a:lnSpc>
                <a:spcPct val="150000"/>
              </a:lnSpc>
            </a:pPr>
            <a:r>
              <a:rPr lang="en-US" sz="1600" i="1" dirty="0">
                <a:solidFill>
                  <a:srgbClr val="1D1D1D"/>
                </a:solidFill>
              </a:rPr>
              <a:t>Our Awesome Work</a:t>
            </a:r>
            <a:endParaRPr lang="en-US" sz="1600" i="1" dirty="0">
              <a:solidFill>
                <a:srgbClr val="1D1D1D"/>
              </a:solidFill>
            </a:endParaRPr>
          </a:p>
        </p:txBody>
      </p:sp>
    </p:spTree>
    <p:extLst>
      <p:ext uri="{BB962C8B-B14F-4D97-AF65-F5344CB8AC3E}">
        <p14:creationId xmlns:p14="http://schemas.microsoft.com/office/powerpoint/2010/main" val="117234277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306" r="306"/>
          <a:stretch>
            <a:fillRect/>
          </a:stretch>
        </p:blipFill>
        <p:spPr>
          <a:xfrm>
            <a:off x="-48683" y="0"/>
            <a:ext cx="12240684" cy="6927851"/>
          </a:xfrm>
        </p:spPr>
      </p:pic>
      <p:pic>
        <p:nvPicPr>
          <p:cNvPr id="4" name="Picture 2" descr="G:\DESIGN\GRAFICRIVER\MY CREATION\2016\05_May\07_Rockefeller Creative Presentation\Untitled-2.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843" y="1"/>
            <a:ext cx="12250844" cy="6927553"/>
          </a:xfrm>
          <a:prstGeom prst="rect">
            <a:avLst/>
          </a:prstGeom>
          <a:noFill/>
          <a:extLst>
            <a:ext uri="{909E8E84-426E-40DD-AFC4-6F175D3DCCD1}">
              <a14:hiddenFill xmlns:a14="http://schemas.microsoft.com/office/drawing/2010/main">
                <a:solidFill>
                  <a:srgbClr val="FFFFFF"/>
                </a:solidFill>
              </a14:hiddenFill>
            </a:ext>
          </a:extLst>
        </p:spPr>
      </p:pic>
      <p:sp>
        <p:nvSpPr>
          <p:cNvPr id="6" name="Title 1"/>
          <p:cNvSpPr txBox="1">
            <a:spLocks/>
          </p:cNvSpPr>
          <p:nvPr/>
        </p:nvSpPr>
        <p:spPr>
          <a:xfrm>
            <a:off x="8477090" y="5349234"/>
            <a:ext cx="2611517" cy="107920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4800" b="1" spc="-200" dirty="0">
                <a:solidFill>
                  <a:schemeClr val="accent6"/>
                </a:solidFill>
              </a:rPr>
              <a:t>Portfolio</a:t>
            </a:r>
            <a:endParaRPr lang="en-US" sz="5333" b="1" spc="-200" dirty="0">
              <a:solidFill>
                <a:schemeClr val="accent6"/>
              </a:solidFill>
            </a:endParaRPr>
          </a:p>
        </p:txBody>
      </p:sp>
      <p:sp>
        <p:nvSpPr>
          <p:cNvPr id="7" name="TextBox 6"/>
          <p:cNvSpPr txBox="1"/>
          <p:nvPr/>
        </p:nvSpPr>
        <p:spPr>
          <a:xfrm>
            <a:off x="8614436" y="6040518"/>
            <a:ext cx="2496305" cy="461665"/>
          </a:xfrm>
          <a:prstGeom prst="rect">
            <a:avLst/>
          </a:prstGeom>
          <a:noFill/>
        </p:spPr>
        <p:txBody>
          <a:bodyPr wrap="square" rtlCol="0">
            <a:spAutoFit/>
          </a:bodyPr>
          <a:lstStyle/>
          <a:p>
            <a:pPr>
              <a:lnSpc>
                <a:spcPct val="150000"/>
              </a:lnSpc>
            </a:pPr>
            <a:r>
              <a:rPr lang="en-US" sz="1600" i="1" dirty="0">
                <a:solidFill>
                  <a:srgbClr val="1D1D1D"/>
                </a:solidFill>
              </a:rPr>
              <a:t>Our Awesome Work</a:t>
            </a:r>
            <a:endParaRPr lang="en-US" sz="1600" i="1" dirty="0">
              <a:solidFill>
                <a:srgbClr val="1D1D1D"/>
              </a:solidFill>
            </a:endParaRPr>
          </a:p>
        </p:txBody>
      </p:sp>
    </p:spTree>
    <p:extLst>
      <p:ext uri="{BB962C8B-B14F-4D97-AF65-F5344CB8AC3E}">
        <p14:creationId xmlns:p14="http://schemas.microsoft.com/office/powerpoint/2010/main" val="745830508"/>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7240" r="17240"/>
          <a:stretch>
            <a:fillRect/>
          </a:stretch>
        </p:blipFill>
        <p:spPr/>
      </p:pic>
      <p:pic>
        <p:nvPicPr>
          <p:cNvPr id="12" name="Picture Placeholder 11"/>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6768" r="16768"/>
          <a:stretch>
            <a:fillRect/>
          </a:stretch>
        </p:blipFill>
        <p:spPr/>
      </p:pic>
      <p:pic>
        <p:nvPicPr>
          <p:cNvPr id="10" name="Picture Placeholder 9"/>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7257" r="17257"/>
          <a:stretch>
            <a:fillRect/>
          </a:stretch>
        </p:blipFill>
        <p:spPr/>
      </p:pic>
      <p:pic>
        <p:nvPicPr>
          <p:cNvPr id="11" name="Picture Placeholder 10"/>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17360" r="17360"/>
          <a:stretch>
            <a:fillRect/>
          </a:stretch>
        </p:blipFill>
        <p:spPr/>
      </p:pic>
      <p:pic>
        <p:nvPicPr>
          <p:cNvPr id="16" name="Picture Placeholder 15"/>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6642" r="16642"/>
          <a:stretch>
            <a:fillRect/>
          </a:stretch>
        </p:blipFill>
        <p:spPr/>
      </p:pic>
      <p:pic>
        <p:nvPicPr>
          <p:cNvPr id="15" name="Picture Placeholder 14"/>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16785" r="16785"/>
          <a:stretch>
            <a:fillRect/>
          </a:stretch>
        </p:blipFill>
        <p:spPr/>
      </p:pic>
      <p:sp>
        <p:nvSpPr>
          <p:cNvPr id="8" name="Rectangle 7"/>
          <p:cNvSpPr/>
          <p:nvPr/>
        </p:nvSpPr>
        <p:spPr>
          <a:xfrm>
            <a:off x="3369270" y="1964494"/>
            <a:ext cx="5453463" cy="2923885"/>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13" name="Title 1"/>
          <p:cNvSpPr txBox="1">
            <a:spLocks/>
          </p:cNvSpPr>
          <p:nvPr/>
        </p:nvSpPr>
        <p:spPr>
          <a:xfrm>
            <a:off x="4329384" y="2792211"/>
            <a:ext cx="3533232" cy="72908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4800" b="1" spc="-200" dirty="0">
                <a:solidFill>
                  <a:schemeClr val="accent6"/>
                </a:solidFill>
              </a:rPr>
              <a:t>Portfolio</a:t>
            </a:r>
            <a:endParaRPr lang="en-US" sz="5867" b="1" spc="-200" dirty="0">
              <a:solidFill>
                <a:schemeClr val="accent6"/>
              </a:solidFill>
            </a:endParaRPr>
          </a:p>
        </p:txBody>
      </p:sp>
      <p:sp>
        <p:nvSpPr>
          <p:cNvPr id="14" name="TextBox 13"/>
          <p:cNvSpPr txBox="1"/>
          <p:nvPr/>
        </p:nvSpPr>
        <p:spPr>
          <a:xfrm>
            <a:off x="4828646" y="3513550"/>
            <a:ext cx="2496305" cy="461665"/>
          </a:xfrm>
          <a:prstGeom prst="rect">
            <a:avLst/>
          </a:prstGeom>
          <a:noFill/>
        </p:spPr>
        <p:txBody>
          <a:bodyPr wrap="square" rtlCol="0">
            <a:spAutoFit/>
          </a:bodyPr>
          <a:lstStyle/>
          <a:p>
            <a:pPr algn="ctr">
              <a:lnSpc>
                <a:spcPct val="150000"/>
              </a:lnSpc>
            </a:pPr>
            <a:r>
              <a:rPr lang="en-US" sz="1600" i="1" dirty="0">
                <a:solidFill>
                  <a:schemeClr val="bg1"/>
                </a:solidFill>
              </a:rPr>
              <a:t>Our Awesome Work</a:t>
            </a:r>
            <a:endParaRPr lang="en-US" sz="1600" i="1" dirty="0">
              <a:solidFill>
                <a:schemeClr val="bg1"/>
              </a:solidFill>
            </a:endParaRPr>
          </a:p>
        </p:txBody>
      </p:sp>
    </p:spTree>
    <p:extLst>
      <p:ext uri="{BB962C8B-B14F-4D97-AF65-F5344CB8AC3E}">
        <p14:creationId xmlns:p14="http://schemas.microsoft.com/office/powerpoint/2010/main" val="12649220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000"/>
                                        <p:tgtEl>
                                          <p:spTgt spid="13"/>
                                        </p:tgtEl>
                                      </p:cBhvr>
                                    </p:animEffect>
                                    <p:anim calcmode="lin" valueType="num">
                                      <p:cBhvr>
                                        <p:cTn id="12" dur="1000" fill="hold"/>
                                        <p:tgtEl>
                                          <p:spTgt spid="13"/>
                                        </p:tgtEl>
                                        <p:attrNameLst>
                                          <p:attrName>ppt_x</p:attrName>
                                        </p:attrNameLst>
                                      </p:cBhvr>
                                      <p:tavLst>
                                        <p:tav tm="0">
                                          <p:val>
                                            <p:strVal val="#ppt_x"/>
                                          </p:val>
                                        </p:tav>
                                        <p:tav tm="100000">
                                          <p:val>
                                            <p:strVal val="#ppt_x"/>
                                          </p:val>
                                        </p:tav>
                                      </p:tavLst>
                                    </p:anim>
                                    <p:anim calcmode="lin" valueType="num">
                                      <p:cBhvr>
                                        <p:cTn id="13" dur="1000" fill="hold"/>
                                        <p:tgtEl>
                                          <p:spTgt spid="13"/>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42" fill="hold" grpId="0" nodeType="after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outHorizontal)">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p:bldP spid="14"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4022148" cy="3429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17" name="Rectangle 16"/>
          <p:cNvSpPr/>
          <p:nvPr/>
        </p:nvSpPr>
        <p:spPr>
          <a:xfrm>
            <a:off x="8169851" y="-17670"/>
            <a:ext cx="4022148" cy="344667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18" name="Rectangle 17"/>
          <p:cNvSpPr/>
          <p:nvPr/>
        </p:nvSpPr>
        <p:spPr>
          <a:xfrm>
            <a:off x="4098959" y="3505810"/>
            <a:ext cx="3994084" cy="3352191"/>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19" name="Title 1"/>
          <p:cNvSpPr txBox="1">
            <a:spLocks/>
          </p:cNvSpPr>
          <p:nvPr/>
        </p:nvSpPr>
        <p:spPr>
          <a:xfrm>
            <a:off x="488919" y="279818"/>
            <a:ext cx="3149183" cy="99852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Portfolio</a:t>
            </a:r>
            <a:endParaRPr lang="en-US" sz="3200" b="1" spc="-200" dirty="0">
              <a:solidFill>
                <a:schemeClr val="accent6"/>
              </a:solidFill>
            </a:endParaRPr>
          </a:p>
        </p:txBody>
      </p:sp>
      <p:sp>
        <p:nvSpPr>
          <p:cNvPr id="20" name="TextBox 19"/>
          <p:cNvSpPr txBox="1"/>
          <p:nvPr/>
        </p:nvSpPr>
        <p:spPr>
          <a:xfrm>
            <a:off x="527325" y="1355149"/>
            <a:ext cx="2227471" cy="461665"/>
          </a:xfrm>
          <a:prstGeom prst="rect">
            <a:avLst/>
          </a:prstGeom>
          <a:noFill/>
        </p:spPr>
        <p:txBody>
          <a:bodyPr wrap="square" rtlCol="0">
            <a:spAutoFit/>
          </a:bodyPr>
          <a:lstStyle/>
          <a:p>
            <a:pPr>
              <a:lnSpc>
                <a:spcPct val="150000"/>
              </a:lnSpc>
            </a:pPr>
            <a:r>
              <a:rPr lang="en-US" sz="1600" b="1" dirty="0">
                <a:solidFill>
                  <a:srgbClr val="FCC7A1"/>
                </a:solidFill>
              </a:rPr>
              <a:t>Project</a:t>
            </a:r>
            <a:r>
              <a:rPr lang="en-US" sz="1600" b="1" dirty="0">
                <a:solidFill>
                  <a:schemeClr val="bg1"/>
                </a:solidFill>
              </a:rPr>
              <a:t> One</a:t>
            </a:r>
            <a:endParaRPr lang="en-US" sz="1600" b="1" dirty="0">
              <a:solidFill>
                <a:schemeClr val="bg1"/>
              </a:solidFill>
            </a:endParaRPr>
          </a:p>
        </p:txBody>
      </p:sp>
      <p:sp>
        <p:nvSpPr>
          <p:cNvPr id="21" name="TextBox 20"/>
          <p:cNvSpPr txBox="1"/>
          <p:nvPr/>
        </p:nvSpPr>
        <p:spPr>
          <a:xfrm>
            <a:off x="527326" y="2004294"/>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22" name="TextBox 21"/>
          <p:cNvSpPr txBox="1"/>
          <p:nvPr/>
        </p:nvSpPr>
        <p:spPr>
          <a:xfrm>
            <a:off x="8630710" y="1201530"/>
            <a:ext cx="2227471" cy="461665"/>
          </a:xfrm>
          <a:prstGeom prst="rect">
            <a:avLst/>
          </a:prstGeom>
          <a:noFill/>
        </p:spPr>
        <p:txBody>
          <a:bodyPr wrap="square" rtlCol="0">
            <a:spAutoFit/>
          </a:bodyPr>
          <a:lstStyle/>
          <a:p>
            <a:pPr>
              <a:lnSpc>
                <a:spcPct val="150000"/>
              </a:lnSpc>
            </a:pPr>
            <a:r>
              <a:rPr lang="en-US" sz="1600" b="1" dirty="0">
                <a:solidFill>
                  <a:srgbClr val="FCC7A1"/>
                </a:solidFill>
              </a:rPr>
              <a:t>Project</a:t>
            </a:r>
            <a:r>
              <a:rPr lang="en-US" sz="1600" b="1" dirty="0">
                <a:solidFill>
                  <a:schemeClr val="bg1"/>
                </a:solidFill>
              </a:rPr>
              <a:t> Three</a:t>
            </a:r>
            <a:endParaRPr lang="en-US" sz="1600" b="1" dirty="0">
              <a:solidFill>
                <a:schemeClr val="bg1"/>
              </a:solidFill>
            </a:endParaRPr>
          </a:p>
        </p:txBody>
      </p:sp>
      <p:sp>
        <p:nvSpPr>
          <p:cNvPr id="23" name="TextBox 22"/>
          <p:cNvSpPr txBox="1"/>
          <p:nvPr/>
        </p:nvSpPr>
        <p:spPr>
          <a:xfrm>
            <a:off x="8630710" y="1889746"/>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24" name="TextBox 23"/>
          <p:cNvSpPr txBox="1"/>
          <p:nvPr/>
        </p:nvSpPr>
        <p:spPr>
          <a:xfrm>
            <a:off x="4559815" y="4657950"/>
            <a:ext cx="2227471" cy="461665"/>
          </a:xfrm>
          <a:prstGeom prst="rect">
            <a:avLst/>
          </a:prstGeom>
          <a:noFill/>
        </p:spPr>
        <p:txBody>
          <a:bodyPr wrap="square" rtlCol="0">
            <a:spAutoFit/>
          </a:bodyPr>
          <a:lstStyle/>
          <a:p>
            <a:pPr>
              <a:lnSpc>
                <a:spcPct val="150000"/>
              </a:lnSpc>
            </a:pPr>
            <a:r>
              <a:rPr lang="en-US" sz="1600" b="1" dirty="0">
                <a:solidFill>
                  <a:srgbClr val="FCC7A1"/>
                </a:solidFill>
              </a:rPr>
              <a:t>Project</a:t>
            </a:r>
            <a:r>
              <a:rPr lang="en-US" sz="1600" b="1" dirty="0">
                <a:solidFill>
                  <a:schemeClr val="bg1"/>
                </a:solidFill>
              </a:rPr>
              <a:t> Two</a:t>
            </a:r>
            <a:endParaRPr lang="en-US" sz="1600" b="1" dirty="0">
              <a:solidFill>
                <a:schemeClr val="bg1"/>
              </a:solidFill>
            </a:endParaRPr>
          </a:p>
        </p:txBody>
      </p:sp>
      <p:sp>
        <p:nvSpPr>
          <p:cNvPr id="25" name="TextBox 24"/>
          <p:cNvSpPr txBox="1"/>
          <p:nvPr/>
        </p:nvSpPr>
        <p:spPr>
          <a:xfrm>
            <a:off x="4559817" y="5383906"/>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cxnSp>
        <p:nvCxnSpPr>
          <p:cNvPr id="26" name="Straight Connector 25"/>
          <p:cNvCxnSpPr/>
          <p:nvPr/>
        </p:nvCxnSpPr>
        <p:spPr>
          <a:xfrm>
            <a:off x="658047" y="1940451"/>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4719848" y="5293385"/>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751096" y="1777533"/>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6" name="Picture Placeholder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17257" r="17257"/>
          <a:stretch>
            <a:fillRect/>
          </a:stretch>
        </p:blipFill>
        <p:spPr/>
      </p:pic>
      <p:pic>
        <p:nvPicPr>
          <p:cNvPr id="5" name="Picture Placeholder 4"/>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16285" r="16285"/>
          <a:stretch>
            <a:fillRect/>
          </a:stretch>
        </p:blipFill>
        <p:spPr/>
      </p:pic>
      <p:pic>
        <p:nvPicPr>
          <p:cNvPr id="7" name="Picture Placeholder 6"/>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16285" r="16285"/>
          <a:stretch>
            <a:fillRect/>
          </a:stretch>
        </p:blipFill>
        <p:spPr/>
      </p:pic>
    </p:spTree>
    <p:extLst>
      <p:ext uri="{BB962C8B-B14F-4D97-AF65-F5344CB8AC3E}">
        <p14:creationId xmlns:p14="http://schemas.microsoft.com/office/powerpoint/2010/main" val="360865985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3"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1+#ppt_w/2"/>
                                          </p:val>
                                        </p:tav>
                                        <p:tav tm="100000">
                                          <p:val>
                                            <p:strVal val="#ppt_x"/>
                                          </p:val>
                                        </p:tav>
                                      </p:tavLst>
                                    </p:anim>
                                    <p:anim calcmode="lin" valueType="num">
                                      <p:cBhvr additive="base">
                                        <p:cTn id="13" dur="500" fill="hold"/>
                                        <p:tgtEl>
                                          <p:spTgt spid="17"/>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8"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par>
                                <p:cTn id="23" presetID="42"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1000"/>
                                        <p:tgtEl>
                                          <p:spTgt spid="20"/>
                                        </p:tgtEl>
                                      </p:cBhvr>
                                    </p:animEffect>
                                    <p:anim calcmode="lin" valueType="num">
                                      <p:cBhvr>
                                        <p:cTn id="26" dur="1000" fill="hold"/>
                                        <p:tgtEl>
                                          <p:spTgt spid="20"/>
                                        </p:tgtEl>
                                        <p:attrNameLst>
                                          <p:attrName>ppt_x</p:attrName>
                                        </p:attrNameLst>
                                      </p:cBhvr>
                                      <p:tavLst>
                                        <p:tav tm="0">
                                          <p:val>
                                            <p:strVal val="#ppt_x"/>
                                          </p:val>
                                        </p:tav>
                                        <p:tav tm="100000">
                                          <p:val>
                                            <p:strVal val="#ppt_x"/>
                                          </p:val>
                                        </p:tav>
                                      </p:tavLst>
                                    </p:anim>
                                    <p:anim calcmode="lin" valueType="num">
                                      <p:cBhvr>
                                        <p:cTn id="27" dur="1000" fill="hold"/>
                                        <p:tgtEl>
                                          <p:spTgt spid="20"/>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21"/>
                                        </p:tgtEl>
                                        <p:attrNameLst>
                                          <p:attrName>style.visibility</p:attrName>
                                        </p:attrNameLst>
                                      </p:cBhvr>
                                      <p:to>
                                        <p:strVal val="visible"/>
                                      </p:to>
                                    </p:set>
                                    <p:animEffect transition="in" filter="fade">
                                      <p:cBhvr>
                                        <p:cTn id="30" dur="1000"/>
                                        <p:tgtEl>
                                          <p:spTgt spid="21"/>
                                        </p:tgtEl>
                                      </p:cBhvr>
                                    </p:animEffect>
                                    <p:anim calcmode="lin" valueType="num">
                                      <p:cBhvr>
                                        <p:cTn id="31" dur="1000" fill="hold"/>
                                        <p:tgtEl>
                                          <p:spTgt spid="21"/>
                                        </p:tgtEl>
                                        <p:attrNameLst>
                                          <p:attrName>ppt_x</p:attrName>
                                        </p:attrNameLst>
                                      </p:cBhvr>
                                      <p:tavLst>
                                        <p:tav tm="0">
                                          <p:val>
                                            <p:strVal val="#ppt_x"/>
                                          </p:val>
                                        </p:tav>
                                        <p:tav tm="100000">
                                          <p:val>
                                            <p:strVal val="#ppt_x"/>
                                          </p:val>
                                        </p:tav>
                                      </p:tavLst>
                                    </p:anim>
                                    <p:anim calcmode="lin" valueType="num">
                                      <p:cBhvr>
                                        <p:cTn id="32" dur="1000" fill="hold"/>
                                        <p:tgtEl>
                                          <p:spTgt spid="21"/>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fade">
                                      <p:cBhvr>
                                        <p:cTn id="35" dur="1000"/>
                                        <p:tgtEl>
                                          <p:spTgt spid="22"/>
                                        </p:tgtEl>
                                      </p:cBhvr>
                                    </p:animEffect>
                                    <p:anim calcmode="lin" valueType="num">
                                      <p:cBhvr>
                                        <p:cTn id="36" dur="1000" fill="hold"/>
                                        <p:tgtEl>
                                          <p:spTgt spid="22"/>
                                        </p:tgtEl>
                                        <p:attrNameLst>
                                          <p:attrName>ppt_x</p:attrName>
                                        </p:attrNameLst>
                                      </p:cBhvr>
                                      <p:tavLst>
                                        <p:tav tm="0">
                                          <p:val>
                                            <p:strVal val="#ppt_x"/>
                                          </p:val>
                                        </p:tav>
                                        <p:tav tm="100000">
                                          <p:val>
                                            <p:strVal val="#ppt_x"/>
                                          </p:val>
                                        </p:tav>
                                      </p:tavLst>
                                    </p:anim>
                                    <p:anim calcmode="lin" valueType="num">
                                      <p:cBhvr>
                                        <p:cTn id="37" dur="1000" fill="hold"/>
                                        <p:tgtEl>
                                          <p:spTgt spid="22"/>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1000"/>
                                        <p:tgtEl>
                                          <p:spTgt spid="23"/>
                                        </p:tgtEl>
                                      </p:cBhvr>
                                    </p:animEffect>
                                    <p:anim calcmode="lin" valueType="num">
                                      <p:cBhvr>
                                        <p:cTn id="41" dur="1000" fill="hold"/>
                                        <p:tgtEl>
                                          <p:spTgt spid="23"/>
                                        </p:tgtEl>
                                        <p:attrNameLst>
                                          <p:attrName>ppt_x</p:attrName>
                                        </p:attrNameLst>
                                      </p:cBhvr>
                                      <p:tavLst>
                                        <p:tav tm="0">
                                          <p:val>
                                            <p:strVal val="#ppt_x"/>
                                          </p:val>
                                        </p:tav>
                                        <p:tav tm="100000">
                                          <p:val>
                                            <p:strVal val="#ppt_x"/>
                                          </p:val>
                                        </p:tav>
                                      </p:tavLst>
                                    </p:anim>
                                    <p:anim calcmode="lin" valueType="num">
                                      <p:cBhvr>
                                        <p:cTn id="42" dur="1000" fill="hold"/>
                                        <p:tgtEl>
                                          <p:spTgt spid="23"/>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1000"/>
                                        <p:tgtEl>
                                          <p:spTgt spid="24"/>
                                        </p:tgtEl>
                                      </p:cBhvr>
                                    </p:animEffect>
                                    <p:anim calcmode="lin" valueType="num">
                                      <p:cBhvr>
                                        <p:cTn id="46" dur="1000" fill="hold"/>
                                        <p:tgtEl>
                                          <p:spTgt spid="24"/>
                                        </p:tgtEl>
                                        <p:attrNameLst>
                                          <p:attrName>ppt_x</p:attrName>
                                        </p:attrNameLst>
                                      </p:cBhvr>
                                      <p:tavLst>
                                        <p:tav tm="0">
                                          <p:val>
                                            <p:strVal val="#ppt_x"/>
                                          </p:val>
                                        </p:tav>
                                        <p:tav tm="100000">
                                          <p:val>
                                            <p:strVal val="#ppt_x"/>
                                          </p:val>
                                        </p:tav>
                                      </p:tavLst>
                                    </p:anim>
                                    <p:anim calcmode="lin" valueType="num">
                                      <p:cBhvr>
                                        <p:cTn id="47" dur="1000" fill="hold"/>
                                        <p:tgtEl>
                                          <p:spTgt spid="24"/>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2500"/>
                            </p:stCondLst>
                            <p:childTnLst>
                              <p:par>
                                <p:cTn id="54" presetID="53" presetClass="entr" presetSubtype="16" fill="hold" nodeType="afterEffect">
                                  <p:stCondLst>
                                    <p:cond delay="0"/>
                                  </p:stCondLst>
                                  <p:childTnLst>
                                    <p:set>
                                      <p:cBhvr>
                                        <p:cTn id="55" dur="1" fill="hold">
                                          <p:stCondLst>
                                            <p:cond delay="0"/>
                                          </p:stCondLst>
                                        </p:cTn>
                                        <p:tgtEl>
                                          <p:spTgt spid="26"/>
                                        </p:tgtEl>
                                        <p:attrNameLst>
                                          <p:attrName>style.visibility</p:attrName>
                                        </p:attrNameLst>
                                      </p:cBhvr>
                                      <p:to>
                                        <p:strVal val="visible"/>
                                      </p:to>
                                    </p:set>
                                    <p:anim calcmode="lin" valueType="num">
                                      <p:cBhvr>
                                        <p:cTn id="56" dur="500" fill="hold"/>
                                        <p:tgtEl>
                                          <p:spTgt spid="26"/>
                                        </p:tgtEl>
                                        <p:attrNameLst>
                                          <p:attrName>ppt_w</p:attrName>
                                        </p:attrNameLst>
                                      </p:cBhvr>
                                      <p:tavLst>
                                        <p:tav tm="0">
                                          <p:val>
                                            <p:fltVal val="0"/>
                                          </p:val>
                                        </p:tav>
                                        <p:tav tm="100000">
                                          <p:val>
                                            <p:strVal val="#ppt_w"/>
                                          </p:val>
                                        </p:tav>
                                      </p:tavLst>
                                    </p:anim>
                                    <p:anim calcmode="lin" valueType="num">
                                      <p:cBhvr>
                                        <p:cTn id="57" dur="500" fill="hold"/>
                                        <p:tgtEl>
                                          <p:spTgt spid="26"/>
                                        </p:tgtEl>
                                        <p:attrNameLst>
                                          <p:attrName>ppt_h</p:attrName>
                                        </p:attrNameLst>
                                      </p:cBhvr>
                                      <p:tavLst>
                                        <p:tav tm="0">
                                          <p:val>
                                            <p:fltVal val="0"/>
                                          </p:val>
                                        </p:tav>
                                        <p:tav tm="100000">
                                          <p:val>
                                            <p:strVal val="#ppt_h"/>
                                          </p:val>
                                        </p:tav>
                                      </p:tavLst>
                                    </p:anim>
                                    <p:animEffect transition="in" filter="fade">
                                      <p:cBhvr>
                                        <p:cTn id="58" dur="500"/>
                                        <p:tgtEl>
                                          <p:spTgt spid="26"/>
                                        </p:tgtEl>
                                      </p:cBhvr>
                                    </p:animEffect>
                                  </p:childTnLst>
                                </p:cTn>
                              </p:par>
                              <p:par>
                                <p:cTn id="59" presetID="53" presetClass="entr" presetSubtype="16" fill="hold" nodeType="with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par>
                                <p:cTn id="64" presetID="53" presetClass="entr" presetSubtype="16" fill="hold" nodeType="withEffect">
                                  <p:stCondLst>
                                    <p:cond delay="0"/>
                                  </p:stCondLst>
                                  <p:childTnLst>
                                    <p:set>
                                      <p:cBhvr>
                                        <p:cTn id="65" dur="1" fill="hold">
                                          <p:stCondLst>
                                            <p:cond delay="0"/>
                                          </p:stCondLst>
                                        </p:cTn>
                                        <p:tgtEl>
                                          <p:spTgt spid="35"/>
                                        </p:tgtEl>
                                        <p:attrNameLst>
                                          <p:attrName>style.visibility</p:attrName>
                                        </p:attrNameLst>
                                      </p:cBhvr>
                                      <p:to>
                                        <p:strVal val="visible"/>
                                      </p:to>
                                    </p:set>
                                    <p:anim calcmode="lin" valueType="num">
                                      <p:cBhvr>
                                        <p:cTn id="66" dur="500" fill="hold"/>
                                        <p:tgtEl>
                                          <p:spTgt spid="35"/>
                                        </p:tgtEl>
                                        <p:attrNameLst>
                                          <p:attrName>ppt_w</p:attrName>
                                        </p:attrNameLst>
                                      </p:cBhvr>
                                      <p:tavLst>
                                        <p:tav tm="0">
                                          <p:val>
                                            <p:fltVal val="0"/>
                                          </p:val>
                                        </p:tav>
                                        <p:tav tm="100000">
                                          <p:val>
                                            <p:strVal val="#ppt_w"/>
                                          </p:val>
                                        </p:tav>
                                      </p:tavLst>
                                    </p:anim>
                                    <p:anim calcmode="lin" valueType="num">
                                      <p:cBhvr>
                                        <p:cTn id="67" dur="500" fill="hold"/>
                                        <p:tgtEl>
                                          <p:spTgt spid="35"/>
                                        </p:tgtEl>
                                        <p:attrNameLst>
                                          <p:attrName>ppt_h</p:attrName>
                                        </p:attrNameLst>
                                      </p:cBhvr>
                                      <p:tavLst>
                                        <p:tav tm="0">
                                          <p:val>
                                            <p:fltVal val="0"/>
                                          </p:val>
                                        </p:tav>
                                        <p:tav tm="100000">
                                          <p:val>
                                            <p:strVal val="#ppt_h"/>
                                          </p:val>
                                        </p:tav>
                                      </p:tavLst>
                                    </p:anim>
                                    <p:animEffect transition="in" filter="fade">
                                      <p:cBhvr>
                                        <p:cTn id="68"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p:bldP spid="20" grpId="0"/>
      <p:bldP spid="21" grpId="0"/>
      <p:bldP spid="22" grpId="0"/>
      <p:bldP spid="23" grpId="0"/>
      <p:bldP spid="24" grpId="0"/>
      <p:bldP spid="2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35078" r="35078"/>
          <a:stretch>
            <a:fillRect/>
          </a:stretch>
        </p:blipFill>
        <p:spPr/>
      </p:pic>
      <p:pic>
        <p:nvPicPr>
          <p:cNvPr id="9" name="Picture Placeholder 8"/>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9844" r="29844"/>
          <a:stretch>
            <a:fillRect/>
          </a:stretch>
        </p:blipFill>
        <p:spPr/>
      </p:pic>
      <p:pic>
        <p:nvPicPr>
          <p:cNvPr id="11" name="Picture Placeholder 10"/>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35078" r="35078"/>
          <a:stretch>
            <a:fillRect/>
          </a:stretch>
        </p:blipFill>
        <p:spPr/>
      </p:pic>
      <p:sp>
        <p:nvSpPr>
          <p:cNvPr id="41" name="Rectangle 40"/>
          <p:cNvSpPr/>
          <p:nvPr/>
        </p:nvSpPr>
        <p:spPr>
          <a:xfrm>
            <a:off x="368313" y="1875941"/>
            <a:ext cx="2841945" cy="4982059"/>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2" name="Rectangle 41"/>
          <p:cNvSpPr/>
          <p:nvPr/>
        </p:nvSpPr>
        <p:spPr>
          <a:xfrm>
            <a:off x="4675029" y="1875941"/>
            <a:ext cx="2841945" cy="4982059"/>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3" name="Rectangle 42"/>
          <p:cNvSpPr/>
          <p:nvPr/>
        </p:nvSpPr>
        <p:spPr>
          <a:xfrm>
            <a:off x="8937946" y="1875941"/>
            <a:ext cx="2841945" cy="4982059"/>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Title 1"/>
          <p:cNvSpPr txBox="1">
            <a:spLocks/>
          </p:cNvSpPr>
          <p:nvPr/>
        </p:nvSpPr>
        <p:spPr>
          <a:xfrm>
            <a:off x="335301" y="279818"/>
            <a:ext cx="3149183" cy="998521"/>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Portfolio</a:t>
            </a:r>
            <a:endParaRPr lang="en-US" sz="3200" b="1" spc="-200" dirty="0">
              <a:solidFill>
                <a:schemeClr val="accent6"/>
              </a:solidFill>
            </a:endParaRPr>
          </a:p>
        </p:txBody>
      </p:sp>
      <p:sp>
        <p:nvSpPr>
          <p:cNvPr id="40" name="TextBox 39"/>
          <p:cNvSpPr txBox="1"/>
          <p:nvPr/>
        </p:nvSpPr>
        <p:spPr>
          <a:xfrm>
            <a:off x="623336" y="5041998"/>
            <a:ext cx="2477101" cy="1323183"/>
          </a:xfrm>
          <a:prstGeom prst="rect">
            <a:avLst/>
          </a:prstGeom>
          <a:noFill/>
        </p:spPr>
        <p:txBody>
          <a:bodyPr wrap="square" rtlCol="0">
            <a:spAutoFit/>
          </a:bodyPr>
          <a:lstStyle/>
          <a:p>
            <a:pPr>
              <a:lnSpc>
                <a:spcPct val="150000"/>
              </a:lnSpc>
            </a:pPr>
            <a:r>
              <a:rPr lang="en-US" sz="1333" dirty="0">
                <a:solidFill>
                  <a:schemeClr val="bg1"/>
                </a:solidFill>
              </a:rPr>
              <a:t>Guide her to Cleveland, underneath your silvery light. We're going </a:t>
            </a:r>
            <a:r>
              <a:rPr lang="en-US" sz="1333" dirty="0" err="1">
                <a:solidFill>
                  <a:schemeClr val="bg1"/>
                </a:solidFill>
              </a:rPr>
              <a:t>bowlin</a:t>
            </a:r>
            <a:r>
              <a:rPr lang="en-US" sz="1333" dirty="0">
                <a:solidFill>
                  <a:schemeClr val="bg1"/>
                </a:solidFill>
              </a:rPr>
              <a:t>' so don't lose her in Solon.</a:t>
            </a:r>
            <a:endParaRPr lang="en-US" sz="1333" dirty="0">
              <a:solidFill>
                <a:schemeClr val="bg1"/>
              </a:solidFill>
            </a:endParaRPr>
          </a:p>
        </p:txBody>
      </p:sp>
      <p:sp>
        <p:nvSpPr>
          <p:cNvPr id="44" name="TextBox 43"/>
          <p:cNvSpPr txBox="1"/>
          <p:nvPr/>
        </p:nvSpPr>
        <p:spPr>
          <a:xfrm>
            <a:off x="4857451" y="5041998"/>
            <a:ext cx="2477101" cy="1323183"/>
          </a:xfrm>
          <a:prstGeom prst="rect">
            <a:avLst/>
          </a:prstGeom>
          <a:noFill/>
        </p:spPr>
        <p:txBody>
          <a:bodyPr wrap="square" rtlCol="0">
            <a:spAutoFit/>
          </a:bodyPr>
          <a:lstStyle/>
          <a:p>
            <a:pPr>
              <a:lnSpc>
                <a:spcPct val="150000"/>
              </a:lnSpc>
            </a:pPr>
            <a:r>
              <a:rPr lang="en-US" sz="1333" dirty="0">
                <a:solidFill>
                  <a:schemeClr val="bg1"/>
                </a:solidFill>
              </a:rPr>
              <a:t>Guide her to Cleveland, underneath your silvery light. We're going </a:t>
            </a:r>
            <a:r>
              <a:rPr lang="en-US" sz="1333" dirty="0" err="1">
                <a:solidFill>
                  <a:schemeClr val="bg1"/>
                </a:solidFill>
              </a:rPr>
              <a:t>bowlin</a:t>
            </a:r>
            <a:r>
              <a:rPr lang="en-US" sz="1333" dirty="0">
                <a:solidFill>
                  <a:schemeClr val="bg1"/>
                </a:solidFill>
              </a:rPr>
              <a:t>' so don't lose her in Solon.</a:t>
            </a:r>
            <a:endParaRPr lang="en-US" sz="1333" dirty="0">
              <a:solidFill>
                <a:schemeClr val="bg1"/>
              </a:solidFill>
            </a:endParaRPr>
          </a:p>
        </p:txBody>
      </p:sp>
      <p:sp>
        <p:nvSpPr>
          <p:cNvPr id="45" name="TextBox 44"/>
          <p:cNvSpPr txBox="1"/>
          <p:nvPr/>
        </p:nvSpPr>
        <p:spPr>
          <a:xfrm>
            <a:off x="9120368" y="5041998"/>
            <a:ext cx="2477101" cy="1323183"/>
          </a:xfrm>
          <a:prstGeom prst="rect">
            <a:avLst/>
          </a:prstGeom>
          <a:noFill/>
        </p:spPr>
        <p:txBody>
          <a:bodyPr wrap="square" rtlCol="0">
            <a:spAutoFit/>
          </a:bodyPr>
          <a:lstStyle/>
          <a:p>
            <a:pPr>
              <a:lnSpc>
                <a:spcPct val="150000"/>
              </a:lnSpc>
            </a:pPr>
            <a:r>
              <a:rPr lang="en-US" sz="1333" dirty="0">
                <a:solidFill>
                  <a:schemeClr val="bg1"/>
                </a:solidFill>
              </a:rPr>
              <a:t>Guide her to Cleveland, underneath your silvery light. We're going </a:t>
            </a:r>
            <a:r>
              <a:rPr lang="en-US" sz="1333" dirty="0" err="1">
                <a:solidFill>
                  <a:schemeClr val="bg1"/>
                </a:solidFill>
              </a:rPr>
              <a:t>bowlin</a:t>
            </a:r>
            <a:r>
              <a:rPr lang="en-US" sz="1333" dirty="0">
                <a:solidFill>
                  <a:schemeClr val="bg1"/>
                </a:solidFill>
              </a:rPr>
              <a:t>' so don't lose her in Solon.</a:t>
            </a:r>
            <a:endParaRPr lang="en-US" sz="1333" dirty="0">
              <a:solidFill>
                <a:schemeClr val="bg1"/>
              </a:solidFill>
            </a:endParaRPr>
          </a:p>
        </p:txBody>
      </p:sp>
      <p:sp>
        <p:nvSpPr>
          <p:cNvPr id="46" name="TextBox 45"/>
          <p:cNvSpPr txBox="1"/>
          <p:nvPr/>
        </p:nvSpPr>
        <p:spPr>
          <a:xfrm>
            <a:off x="4943862" y="2200050"/>
            <a:ext cx="2227471" cy="461665"/>
          </a:xfrm>
          <a:prstGeom prst="rect">
            <a:avLst/>
          </a:prstGeom>
          <a:noFill/>
        </p:spPr>
        <p:txBody>
          <a:bodyPr wrap="square" rtlCol="0">
            <a:spAutoFit/>
          </a:bodyPr>
          <a:lstStyle/>
          <a:p>
            <a:pPr>
              <a:lnSpc>
                <a:spcPct val="150000"/>
              </a:lnSpc>
            </a:pPr>
            <a:r>
              <a:rPr lang="en-US" sz="1600" b="1" dirty="0">
                <a:solidFill>
                  <a:schemeClr val="accent6"/>
                </a:solidFill>
              </a:rPr>
              <a:t>Project </a:t>
            </a:r>
            <a:r>
              <a:rPr lang="en-US" sz="1600" b="1" dirty="0">
                <a:solidFill>
                  <a:schemeClr val="bg1"/>
                </a:solidFill>
              </a:rPr>
              <a:t>02</a:t>
            </a:r>
            <a:endParaRPr lang="en-US" sz="1600" b="1" dirty="0">
              <a:solidFill>
                <a:schemeClr val="bg1"/>
              </a:solidFill>
            </a:endParaRPr>
          </a:p>
        </p:txBody>
      </p:sp>
      <p:cxnSp>
        <p:nvCxnSpPr>
          <p:cNvPr id="47" name="Straight Connector 46"/>
          <p:cNvCxnSpPr/>
          <p:nvPr/>
        </p:nvCxnSpPr>
        <p:spPr>
          <a:xfrm>
            <a:off x="5045800" y="2758677"/>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642538" y="2200050"/>
            <a:ext cx="2227471" cy="461665"/>
          </a:xfrm>
          <a:prstGeom prst="rect">
            <a:avLst/>
          </a:prstGeom>
          <a:noFill/>
        </p:spPr>
        <p:txBody>
          <a:bodyPr wrap="square" rtlCol="0">
            <a:spAutoFit/>
          </a:bodyPr>
          <a:lstStyle/>
          <a:p>
            <a:pPr>
              <a:lnSpc>
                <a:spcPct val="150000"/>
              </a:lnSpc>
            </a:pPr>
            <a:r>
              <a:rPr lang="en-US" sz="1600" b="1" dirty="0">
                <a:solidFill>
                  <a:schemeClr val="accent6"/>
                </a:solidFill>
              </a:rPr>
              <a:t>Project</a:t>
            </a:r>
            <a:r>
              <a:rPr lang="en-US" sz="1600" b="1" dirty="0">
                <a:solidFill>
                  <a:schemeClr val="bg1"/>
                </a:solidFill>
              </a:rPr>
              <a:t> 01</a:t>
            </a:r>
            <a:endParaRPr lang="en-US" sz="1600" b="1" dirty="0">
              <a:solidFill>
                <a:schemeClr val="bg1"/>
              </a:solidFill>
            </a:endParaRPr>
          </a:p>
        </p:txBody>
      </p:sp>
      <p:cxnSp>
        <p:nvCxnSpPr>
          <p:cNvPr id="49" name="Straight Connector 48"/>
          <p:cNvCxnSpPr/>
          <p:nvPr/>
        </p:nvCxnSpPr>
        <p:spPr>
          <a:xfrm>
            <a:off x="783369" y="2758677"/>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9245183" y="2200050"/>
            <a:ext cx="2227471" cy="461665"/>
          </a:xfrm>
          <a:prstGeom prst="rect">
            <a:avLst/>
          </a:prstGeom>
          <a:noFill/>
        </p:spPr>
        <p:txBody>
          <a:bodyPr wrap="square" rtlCol="0">
            <a:spAutoFit/>
          </a:bodyPr>
          <a:lstStyle/>
          <a:p>
            <a:pPr>
              <a:lnSpc>
                <a:spcPct val="150000"/>
              </a:lnSpc>
            </a:pPr>
            <a:r>
              <a:rPr lang="en-US" sz="1600" b="1" dirty="0">
                <a:solidFill>
                  <a:schemeClr val="accent6"/>
                </a:solidFill>
              </a:rPr>
              <a:t>Project </a:t>
            </a:r>
            <a:r>
              <a:rPr lang="en-US" sz="1600" b="1" dirty="0">
                <a:solidFill>
                  <a:schemeClr val="bg1"/>
                </a:solidFill>
              </a:rPr>
              <a:t>03</a:t>
            </a:r>
            <a:endParaRPr lang="en-US" sz="1600" b="1" dirty="0">
              <a:solidFill>
                <a:schemeClr val="bg1"/>
              </a:solidFill>
            </a:endParaRPr>
          </a:p>
        </p:txBody>
      </p:sp>
      <p:cxnSp>
        <p:nvCxnSpPr>
          <p:cNvPr id="51" name="Straight Connector 50"/>
          <p:cNvCxnSpPr/>
          <p:nvPr/>
        </p:nvCxnSpPr>
        <p:spPr>
          <a:xfrm>
            <a:off x="9328408" y="2758677"/>
            <a:ext cx="12134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12" name="Picture Placeholder 11"/>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l="10861" r="10861"/>
          <a:stretch>
            <a:fillRect/>
          </a:stretch>
        </p:blipFill>
        <p:spPr/>
      </p:pic>
      <p:pic>
        <p:nvPicPr>
          <p:cNvPr id="13" name="Picture Placeholder 12"/>
          <p:cNvPicPr>
            <a:picLocks noGrp="1" noChangeAspect="1"/>
          </p:cNvPicPr>
          <p:nvPr>
            <p:ph type="pic" sz="quarter" idx="13"/>
          </p:nvPr>
        </p:nvPicPr>
        <p:blipFill>
          <a:blip r:embed="rId4" cstate="print">
            <a:extLst>
              <a:ext uri="{28A0092B-C50C-407E-A947-70E740481C1C}">
                <a14:useLocalDpi xmlns:a14="http://schemas.microsoft.com/office/drawing/2010/main" val="0"/>
              </a:ext>
            </a:extLst>
          </a:blip>
          <a:srcRect l="10894" r="10894"/>
          <a:stretch>
            <a:fillRect/>
          </a:stretch>
        </p:blipFill>
        <p:spPr/>
      </p:pic>
      <p:pic>
        <p:nvPicPr>
          <p:cNvPr id="15" name="Picture Placeholder 14"/>
          <p:cNvPicPr>
            <a:picLocks noGrp="1" noChangeAspect="1"/>
          </p:cNvPicPr>
          <p:nvPr>
            <p:ph type="pic" sz="quarter" idx="15"/>
          </p:nvPr>
        </p:nvPicPr>
        <p:blipFill>
          <a:blip r:embed="rId4" cstate="print">
            <a:extLst>
              <a:ext uri="{28A0092B-C50C-407E-A947-70E740481C1C}">
                <a14:useLocalDpi xmlns:a14="http://schemas.microsoft.com/office/drawing/2010/main" val="0"/>
              </a:ext>
            </a:extLst>
          </a:blip>
          <a:srcRect l="10894" r="10894"/>
          <a:stretch>
            <a:fillRect/>
          </a:stretch>
        </p:blipFill>
        <p:spPr/>
      </p:pic>
    </p:spTree>
    <p:extLst>
      <p:ext uri="{BB962C8B-B14F-4D97-AF65-F5344CB8AC3E}">
        <p14:creationId xmlns:p14="http://schemas.microsoft.com/office/powerpoint/2010/main" val="1240346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500"/>
                                        <p:tgtEl>
                                          <p:spTgt spid="3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wipe(down)">
                                      <p:cBhvr>
                                        <p:cTn id="10" dur="500"/>
                                        <p:tgtEl>
                                          <p:spTgt spid="41"/>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down)">
                                      <p:cBhvr>
                                        <p:cTn id="13" dur="500"/>
                                        <p:tgtEl>
                                          <p:spTgt spid="42"/>
                                        </p:tgtEl>
                                      </p:cBhvr>
                                    </p:animEffect>
                                  </p:childTnLst>
                                </p:cTn>
                              </p:par>
                              <p:par>
                                <p:cTn id="14" presetID="22" presetClass="entr" presetSubtype="4"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wipe(down)">
                                      <p:cBhvr>
                                        <p:cTn id="16" dur="500"/>
                                        <p:tgtEl>
                                          <p:spTgt spid="43"/>
                                        </p:tgtEl>
                                      </p:cBhvr>
                                    </p:animEffect>
                                  </p:childTnLst>
                                </p:cTn>
                              </p:par>
                              <p:par>
                                <p:cTn id="17" presetID="42" presetClass="entr" presetSubtype="0" fill="hold" grpId="0" nodeType="withEffect">
                                  <p:stCondLst>
                                    <p:cond delay="0"/>
                                  </p:stCondLst>
                                  <p:childTnLst>
                                    <p:set>
                                      <p:cBhvr>
                                        <p:cTn id="18" dur="1" fill="hold">
                                          <p:stCondLst>
                                            <p:cond delay="0"/>
                                          </p:stCondLst>
                                        </p:cTn>
                                        <p:tgtEl>
                                          <p:spTgt spid="40"/>
                                        </p:tgtEl>
                                        <p:attrNameLst>
                                          <p:attrName>style.visibility</p:attrName>
                                        </p:attrNameLst>
                                      </p:cBhvr>
                                      <p:to>
                                        <p:strVal val="visible"/>
                                      </p:to>
                                    </p:set>
                                    <p:animEffect transition="in" filter="fade">
                                      <p:cBhvr>
                                        <p:cTn id="19" dur="1000"/>
                                        <p:tgtEl>
                                          <p:spTgt spid="40"/>
                                        </p:tgtEl>
                                      </p:cBhvr>
                                    </p:animEffect>
                                    <p:anim calcmode="lin" valueType="num">
                                      <p:cBhvr>
                                        <p:cTn id="20" dur="1000" fill="hold"/>
                                        <p:tgtEl>
                                          <p:spTgt spid="40"/>
                                        </p:tgtEl>
                                        <p:attrNameLst>
                                          <p:attrName>ppt_x</p:attrName>
                                        </p:attrNameLst>
                                      </p:cBhvr>
                                      <p:tavLst>
                                        <p:tav tm="0">
                                          <p:val>
                                            <p:strVal val="#ppt_x"/>
                                          </p:val>
                                        </p:tav>
                                        <p:tav tm="100000">
                                          <p:val>
                                            <p:strVal val="#ppt_x"/>
                                          </p:val>
                                        </p:tav>
                                      </p:tavLst>
                                    </p:anim>
                                    <p:anim calcmode="lin" valueType="num">
                                      <p:cBhvr>
                                        <p:cTn id="21" dur="1000" fill="hold"/>
                                        <p:tgtEl>
                                          <p:spTgt spid="40"/>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44"/>
                                        </p:tgtEl>
                                        <p:attrNameLst>
                                          <p:attrName>style.visibility</p:attrName>
                                        </p:attrNameLst>
                                      </p:cBhvr>
                                      <p:to>
                                        <p:strVal val="visible"/>
                                      </p:to>
                                    </p:set>
                                    <p:animEffect transition="in" filter="fade">
                                      <p:cBhvr>
                                        <p:cTn id="24" dur="1000"/>
                                        <p:tgtEl>
                                          <p:spTgt spid="44"/>
                                        </p:tgtEl>
                                      </p:cBhvr>
                                    </p:animEffect>
                                    <p:anim calcmode="lin" valueType="num">
                                      <p:cBhvr>
                                        <p:cTn id="25" dur="1000" fill="hold"/>
                                        <p:tgtEl>
                                          <p:spTgt spid="44"/>
                                        </p:tgtEl>
                                        <p:attrNameLst>
                                          <p:attrName>ppt_x</p:attrName>
                                        </p:attrNameLst>
                                      </p:cBhvr>
                                      <p:tavLst>
                                        <p:tav tm="0">
                                          <p:val>
                                            <p:strVal val="#ppt_x"/>
                                          </p:val>
                                        </p:tav>
                                        <p:tav tm="100000">
                                          <p:val>
                                            <p:strVal val="#ppt_x"/>
                                          </p:val>
                                        </p:tav>
                                      </p:tavLst>
                                    </p:anim>
                                    <p:anim calcmode="lin" valueType="num">
                                      <p:cBhvr>
                                        <p:cTn id="26" dur="1000" fill="hold"/>
                                        <p:tgtEl>
                                          <p:spTgt spid="44"/>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Effect transition="in" filter="fade">
                                      <p:cBhvr>
                                        <p:cTn id="34" dur="1000"/>
                                        <p:tgtEl>
                                          <p:spTgt spid="46"/>
                                        </p:tgtEl>
                                      </p:cBhvr>
                                    </p:animEffect>
                                    <p:anim calcmode="lin" valueType="num">
                                      <p:cBhvr>
                                        <p:cTn id="35" dur="1000" fill="hold"/>
                                        <p:tgtEl>
                                          <p:spTgt spid="46"/>
                                        </p:tgtEl>
                                        <p:attrNameLst>
                                          <p:attrName>ppt_x</p:attrName>
                                        </p:attrNameLst>
                                      </p:cBhvr>
                                      <p:tavLst>
                                        <p:tav tm="0">
                                          <p:val>
                                            <p:strVal val="#ppt_x"/>
                                          </p:val>
                                        </p:tav>
                                        <p:tav tm="100000">
                                          <p:val>
                                            <p:strVal val="#ppt_x"/>
                                          </p:val>
                                        </p:tav>
                                      </p:tavLst>
                                    </p:anim>
                                    <p:anim calcmode="lin" valueType="num">
                                      <p:cBhvr>
                                        <p:cTn id="36" dur="1000" fill="hold"/>
                                        <p:tgtEl>
                                          <p:spTgt spid="46"/>
                                        </p:tgtEl>
                                        <p:attrNameLst>
                                          <p:attrName>ppt_y</p:attrName>
                                        </p:attrNameLst>
                                      </p:cBhvr>
                                      <p:tavLst>
                                        <p:tav tm="0">
                                          <p:val>
                                            <p:strVal val="#ppt_y+.1"/>
                                          </p:val>
                                        </p:tav>
                                        <p:tav tm="100000">
                                          <p:val>
                                            <p:strVal val="#ppt_y"/>
                                          </p:val>
                                        </p:tav>
                                      </p:tavLst>
                                    </p:anim>
                                  </p:childTnLst>
                                </p:cTn>
                              </p:par>
                              <p:par>
                                <p:cTn id="37" presetID="53" presetClass="entr" presetSubtype="16" fill="hold" nodeType="withEffect">
                                  <p:stCondLst>
                                    <p:cond delay="0"/>
                                  </p:stCondLst>
                                  <p:childTnLst>
                                    <p:set>
                                      <p:cBhvr>
                                        <p:cTn id="38" dur="1" fill="hold">
                                          <p:stCondLst>
                                            <p:cond delay="0"/>
                                          </p:stCondLst>
                                        </p:cTn>
                                        <p:tgtEl>
                                          <p:spTgt spid="47"/>
                                        </p:tgtEl>
                                        <p:attrNameLst>
                                          <p:attrName>style.visibility</p:attrName>
                                        </p:attrNameLst>
                                      </p:cBhvr>
                                      <p:to>
                                        <p:strVal val="visible"/>
                                      </p:to>
                                    </p:set>
                                    <p:anim calcmode="lin" valueType="num">
                                      <p:cBhvr>
                                        <p:cTn id="39" dur="500" fill="hold"/>
                                        <p:tgtEl>
                                          <p:spTgt spid="47"/>
                                        </p:tgtEl>
                                        <p:attrNameLst>
                                          <p:attrName>ppt_w</p:attrName>
                                        </p:attrNameLst>
                                      </p:cBhvr>
                                      <p:tavLst>
                                        <p:tav tm="0">
                                          <p:val>
                                            <p:fltVal val="0"/>
                                          </p:val>
                                        </p:tav>
                                        <p:tav tm="100000">
                                          <p:val>
                                            <p:strVal val="#ppt_w"/>
                                          </p:val>
                                        </p:tav>
                                      </p:tavLst>
                                    </p:anim>
                                    <p:anim calcmode="lin" valueType="num">
                                      <p:cBhvr>
                                        <p:cTn id="40" dur="500" fill="hold"/>
                                        <p:tgtEl>
                                          <p:spTgt spid="47"/>
                                        </p:tgtEl>
                                        <p:attrNameLst>
                                          <p:attrName>ppt_h</p:attrName>
                                        </p:attrNameLst>
                                      </p:cBhvr>
                                      <p:tavLst>
                                        <p:tav tm="0">
                                          <p:val>
                                            <p:fltVal val="0"/>
                                          </p:val>
                                        </p:tav>
                                        <p:tav tm="100000">
                                          <p:val>
                                            <p:strVal val="#ppt_h"/>
                                          </p:val>
                                        </p:tav>
                                      </p:tavLst>
                                    </p:anim>
                                    <p:animEffect transition="in" filter="fade">
                                      <p:cBhvr>
                                        <p:cTn id="41" dur="500"/>
                                        <p:tgtEl>
                                          <p:spTgt spid="47"/>
                                        </p:tgtEl>
                                      </p:cBhvr>
                                    </p:animEffect>
                                  </p:childTnLst>
                                </p:cTn>
                              </p:par>
                              <p:par>
                                <p:cTn id="42" presetID="42" presetClass="entr" presetSubtype="0" fill="hold" grpId="0" nodeType="withEffect">
                                  <p:stCondLst>
                                    <p:cond delay="0"/>
                                  </p:stCondLst>
                                  <p:childTnLst>
                                    <p:set>
                                      <p:cBhvr>
                                        <p:cTn id="43" dur="1" fill="hold">
                                          <p:stCondLst>
                                            <p:cond delay="0"/>
                                          </p:stCondLst>
                                        </p:cTn>
                                        <p:tgtEl>
                                          <p:spTgt spid="48"/>
                                        </p:tgtEl>
                                        <p:attrNameLst>
                                          <p:attrName>style.visibility</p:attrName>
                                        </p:attrNameLst>
                                      </p:cBhvr>
                                      <p:to>
                                        <p:strVal val="visible"/>
                                      </p:to>
                                    </p:set>
                                    <p:animEffect transition="in" filter="fade">
                                      <p:cBhvr>
                                        <p:cTn id="44" dur="1000"/>
                                        <p:tgtEl>
                                          <p:spTgt spid="48"/>
                                        </p:tgtEl>
                                      </p:cBhvr>
                                    </p:animEffect>
                                    <p:anim calcmode="lin" valueType="num">
                                      <p:cBhvr>
                                        <p:cTn id="45" dur="1000" fill="hold"/>
                                        <p:tgtEl>
                                          <p:spTgt spid="48"/>
                                        </p:tgtEl>
                                        <p:attrNameLst>
                                          <p:attrName>ppt_x</p:attrName>
                                        </p:attrNameLst>
                                      </p:cBhvr>
                                      <p:tavLst>
                                        <p:tav tm="0">
                                          <p:val>
                                            <p:strVal val="#ppt_x"/>
                                          </p:val>
                                        </p:tav>
                                        <p:tav tm="100000">
                                          <p:val>
                                            <p:strVal val="#ppt_x"/>
                                          </p:val>
                                        </p:tav>
                                      </p:tavLst>
                                    </p:anim>
                                    <p:anim calcmode="lin" valueType="num">
                                      <p:cBhvr>
                                        <p:cTn id="46" dur="1000" fill="hold"/>
                                        <p:tgtEl>
                                          <p:spTgt spid="48"/>
                                        </p:tgtEl>
                                        <p:attrNameLst>
                                          <p:attrName>ppt_y</p:attrName>
                                        </p:attrNameLst>
                                      </p:cBhvr>
                                      <p:tavLst>
                                        <p:tav tm="0">
                                          <p:val>
                                            <p:strVal val="#ppt_y+.1"/>
                                          </p:val>
                                        </p:tav>
                                        <p:tav tm="100000">
                                          <p:val>
                                            <p:strVal val="#ppt_y"/>
                                          </p:val>
                                        </p:tav>
                                      </p:tavLst>
                                    </p:anim>
                                  </p:childTnLst>
                                </p:cTn>
                              </p:par>
                              <p:par>
                                <p:cTn id="47" presetID="53" presetClass="entr" presetSubtype="16" fill="hold" nodeType="withEffect">
                                  <p:stCondLst>
                                    <p:cond delay="0"/>
                                  </p:stCondLst>
                                  <p:childTnLst>
                                    <p:set>
                                      <p:cBhvr>
                                        <p:cTn id="48" dur="1" fill="hold">
                                          <p:stCondLst>
                                            <p:cond delay="0"/>
                                          </p:stCondLst>
                                        </p:cTn>
                                        <p:tgtEl>
                                          <p:spTgt spid="49"/>
                                        </p:tgtEl>
                                        <p:attrNameLst>
                                          <p:attrName>style.visibility</p:attrName>
                                        </p:attrNameLst>
                                      </p:cBhvr>
                                      <p:to>
                                        <p:strVal val="visible"/>
                                      </p:to>
                                    </p:set>
                                    <p:anim calcmode="lin" valueType="num">
                                      <p:cBhvr>
                                        <p:cTn id="49" dur="500" fill="hold"/>
                                        <p:tgtEl>
                                          <p:spTgt spid="49"/>
                                        </p:tgtEl>
                                        <p:attrNameLst>
                                          <p:attrName>ppt_w</p:attrName>
                                        </p:attrNameLst>
                                      </p:cBhvr>
                                      <p:tavLst>
                                        <p:tav tm="0">
                                          <p:val>
                                            <p:fltVal val="0"/>
                                          </p:val>
                                        </p:tav>
                                        <p:tav tm="100000">
                                          <p:val>
                                            <p:strVal val="#ppt_w"/>
                                          </p:val>
                                        </p:tav>
                                      </p:tavLst>
                                    </p:anim>
                                    <p:anim calcmode="lin" valueType="num">
                                      <p:cBhvr>
                                        <p:cTn id="50" dur="500" fill="hold"/>
                                        <p:tgtEl>
                                          <p:spTgt spid="49"/>
                                        </p:tgtEl>
                                        <p:attrNameLst>
                                          <p:attrName>ppt_h</p:attrName>
                                        </p:attrNameLst>
                                      </p:cBhvr>
                                      <p:tavLst>
                                        <p:tav tm="0">
                                          <p:val>
                                            <p:fltVal val="0"/>
                                          </p:val>
                                        </p:tav>
                                        <p:tav tm="100000">
                                          <p:val>
                                            <p:strVal val="#ppt_h"/>
                                          </p:val>
                                        </p:tav>
                                      </p:tavLst>
                                    </p:anim>
                                    <p:animEffect transition="in" filter="fade">
                                      <p:cBhvr>
                                        <p:cTn id="51" dur="500"/>
                                        <p:tgtEl>
                                          <p:spTgt spid="49"/>
                                        </p:tgtEl>
                                      </p:cBhvr>
                                    </p:animEffect>
                                  </p:childTnLst>
                                </p:cTn>
                              </p:par>
                              <p:par>
                                <p:cTn id="52" presetID="42" presetClass="entr" presetSubtype="0" fill="hold" grpId="0" nodeType="withEffect">
                                  <p:stCondLst>
                                    <p:cond delay="0"/>
                                  </p:stCondLst>
                                  <p:childTnLst>
                                    <p:set>
                                      <p:cBhvr>
                                        <p:cTn id="53" dur="1" fill="hold">
                                          <p:stCondLst>
                                            <p:cond delay="0"/>
                                          </p:stCondLst>
                                        </p:cTn>
                                        <p:tgtEl>
                                          <p:spTgt spid="50"/>
                                        </p:tgtEl>
                                        <p:attrNameLst>
                                          <p:attrName>style.visibility</p:attrName>
                                        </p:attrNameLst>
                                      </p:cBhvr>
                                      <p:to>
                                        <p:strVal val="visible"/>
                                      </p:to>
                                    </p:set>
                                    <p:animEffect transition="in" filter="fade">
                                      <p:cBhvr>
                                        <p:cTn id="54" dur="1000"/>
                                        <p:tgtEl>
                                          <p:spTgt spid="50"/>
                                        </p:tgtEl>
                                      </p:cBhvr>
                                    </p:animEffect>
                                    <p:anim calcmode="lin" valueType="num">
                                      <p:cBhvr>
                                        <p:cTn id="55" dur="1000" fill="hold"/>
                                        <p:tgtEl>
                                          <p:spTgt spid="50"/>
                                        </p:tgtEl>
                                        <p:attrNameLst>
                                          <p:attrName>ppt_x</p:attrName>
                                        </p:attrNameLst>
                                      </p:cBhvr>
                                      <p:tavLst>
                                        <p:tav tm="0">
                                          <p:val>
                                            <p:strVal val="#ppt_x"/>
                                          </p:val>
                                        </p:tav>
                                        <p:tav tm="100000">
                                          <p:val>
                                            <p:strVal val="#ppt_x"/>
                                          </p:val>
                                        </p:tav>
                                      </p:tavLst>
                                    </p:anim>
                                    <p:anim calcmode="lin" valueType="num">
                                      <p:cBhvr>
                                        <p:cTn id="56" dur="1000" fill="hold"/>
                                        <p:tgtEl>
                                          <p:spTgt spid="50"/>
                                        </p:tgtEl>
                                        <p:attrNameLst>
                                          <p:attrName>ppt_y</p:attrName>
                                        </p:attrNameLst>
                                      </p:cBhvr>
                                      <p:tavLst>
                                        <p:tav tm="0">
                                          <p:val>
                                            <p:strVal val="#ppt_y+.1"/>
                                          </p:val>
                                        </p:tav>
                                        <p:tav tm="100000">
                                          <p:val>
                                            <p:strVal val="#ppt_y"/>
                                          </p:val>
                                        </p:tav>
                                      </p:tavLst>
                                    </p:anim>
                                  </p:childTnLst>
                                </p:cTn>
                              </p:par>
                              <p:par>
                                <p:cTn id="57" presetID="53" presetClass="entr" presetSubtype="16" fill="hold"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animBg="1"/>
      <p:bldP spid="43" grpId="0" animBg="1"/>
      <p:bldP spid="39" grpId="0"/>
      <p:bldP spid="40" grpId="0"/>
      <p:bldP spid="44" grpId="0"/>
      <p:bldP spid="45" grpId="0"/>
      <p:bldP spid="46" grpId="0"/>
      <p:bldP spid="48" grpId="0"/>
      <p:bldP spid="50"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1" y="0"/>
            <a:ext cx="3100435" cy="3429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44" name="Title 1"/>
          <p:cNvSpPr txBox="1">
            <a:spLocks/>
          </p:cNvSpPr>
          <p:nvPr/>
        </p:nvSpPr>
        <p:spPr>
          <a:xfrm>
            <a:off x="335301" y="356627"/>
            <a:ext cx="1920233" cy="844903"/>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Portfolio</a:t>
            </a:r>
            <a:endParaRPr lang="en-US" sz="3200" b="1" spc="-200" dirty="0">
              <a:solidFill>
                <a:schemeClr val="accent6"/>
              </a:solidFill>
            </a:endParaRPr>
          </a:p>
        </p:txBody>
      </p:sp>
      <p:cxnSp>
        <p:nvCxnSpPr>
          <p:cNvPr id="45" name="Straight Connector 44"/>
          <p:cNvCxnSpPr/>
          <p:nvPr/>
        </p:nvCxnSpPr>
        <p:spPr>
          <a:xfrm>
            <a:off x="488920" y="1278339"/>
            <a:ext cx="1920233"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335300" y="1537118"/>
            <a:ext cx="2304280" cy="1323183"/>
          </a:xfrm>
          <a:prstGeom prst="rect">
            <a:avLst/>
          </a:prstGeom>
          <a:noFill/>
        </p:spPr>
        <p:txBody>
          <a:bodyPr wrap="square" rtlCol="0">
            <a:spAutoFit/>
          </a:bodyPr>
          <a:lstStyle/>
          <a:p>
            <a:pPr>
              <a:lnSpc>
                <a:spcPct val="150000"/>
              </a:lnSpc>
            </a:pPr>
            <a:r>
              <a:rPr lang="en-US" sz="1333" dirty="0">
                <a:solidFill>
                  <a:schemeClr val="bg1"/>
                </a:solidFill>
              </a:rPr>
              <a:t>Guide her to Cleveland, underneath your silvery light. We're going </a:t>
            </a:r>
            <a:r>
              <a:rPr lang="en-US" sz="1333" dirty="0" err="1">
                <a:solidFill>
                  <a:schemeClr val="bg1"/>
                </a:solidFill>
              </a:rPr>
              <a:t>bowlin</a:t>
            </a:r>
            <a:r>
              <a:rPr lang="en-US" sz="1333" dirty="0">
                <a:solidFill>
                  <a:schemeClr val="bg1"/>
                </a:solidFill>
              </a:rPr>
              <a:t>' so don't lose her in Solon.</a:t>
            </a:r>
            <a:endParaRPr lang="en-US" sz="1333" dirty="0">
              <a:solidFill>
                <a:schemeClr val="bg1"/>
              </a:solidFill>
            </a:endParaRPr>
          </a:p>
        </p:txBody>
      </p:sp>
      <p:pic>
        <p:nvPicPr>
          <p:cNvPr id="10" name="Picture Placeholder 9"/>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4792" r="24792"/>
          <a:stretch>
            <a:fillRect/>
          </a:stretch>
        </p:blipFill>
        <p:spPr/>
      </p:pic>
      <p:pic>
        <p:nvPicPr>
          <p:cNvPr id="12" name="Picture Placeholder 11"/>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25208" r="25208"/>
          <a:stretch>
            <a:fillRect/>
          </a:stretch>
        </p:blipFill>
        <p:spPr/>
      </p:pic>
      <p:pic>
        <p:nvPicPr>
          <p:cNvPr id="14" name="Picture Placeholder 13"/>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4792" r="24792"/>
          <a:stretch>
            <a:fillRect/>
          </a:stretch>
        </p:blipFill>
        <p:spPr/>
      </p:pic>
      <p:pic>
        <p:nvPicPr>
          <p:cNvPr id="15" name="Picture Placeholder 14"/>
          <p:cNvPicPr>
            <a:picLocks noGrp="1" noChangeAspect="1"/>
          </p:cNvPicPr>
          <p:nvPr>
            <p:ph type="pic" sz="quarter" idx="17"/>
          </p:nvPr>
        </p:nvPicPr>
        <p:blipFill>
          <a:blip r:embed="rId2">
            <a:extLst>
              <a:ext uri="{28A0092B-C50C-407E-A947-70E740481C1C}">
                <a14:useLocalDpi xmlns:a14="http://schemas.microsoft.com/office/drawing/2010/main" val="0"/>
              </a:ext>
            </a:extLst>
          </a:blip>
          <a:srcRect l="24792" r="24792"/>
          <a:stretch>
            <a:fillRect/>
          </a:stretch>
        </p:blipFill>
        <p:spPr/>
      </p:pic>
      <p:pic>
        <p:nvPicPr>
          <p:cNvPr id="13" name="Picture Placeholder 12"/>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25208" r="25208"/>
          <a:stretch>
            <a:fillRect/>
          </a:stretch>
        </p:blipFill>
        <p:spPr/>
      </p:pic>
      <p:pic>
        <p:nvPicPr>
          <p:cNvPr id="11" name="Picture Placeholder 10"/>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l="24792" r="24792"/>
          <a:stretch>
            <a:fillRect/>
          </a:stretch>
        </p:blipFill>
        <p:spPr/>
      </p:pic>
      <p:pic>
        <p:nvPicPr>
          <p:cNvPr id="9" name="Picture Placeholder 8"/>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25208" r="25208"/>
          <a:stretch>
            <a:fillRect/>
          </a:stretch>
        </p:blipFill>
        <p:spPr/>
      </p:pic>
    </p:spTree>
    <p:extLst>
      <p:ext uri="{BB962C8B-B14F-4D97-AF65-F5344CB8AC3E}">
        <p14:creationId xmlns:p14="http://schemas.microsoft.com/office/powerpoint/2010/main" val="3014285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500"/>
                                        <p:tgtEl>
                                          <p:spTgt spid="44"/>
                                        </p:tgtEl>
                                      </p:cBhvr>
                                    </p:animEffect>
                                  </p:childTnLst>
                                </p:cTn>
                              </p:par>
                            </p:childTnLst>
                          </p:cTn>
                        </p:par>
                        <p:par>
                          <p:cTn id="8" fill="hold">
                            <p:stCondLst>
                              <p:cond delay="500"/>
                            </p:stCondLst>
                            <p:childTnLst>
                              <p:par>
                                <p:cTn id="9" presetID="2" presetClass="entr" presetSubtype="9"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0-#ppt_h/2"/>
                                          </p:val>
                                        </p:tav>
                                        <p:tav tm="100000">
                                          <p:val>
                                            <p:strVal val="#ppt_y"/>
                                          </p:val>
                                        </p:tav>
                                      </p:tavLst>
                                    </p:anim>
                                  </p:childTnLst>
                                </p:cTn>
                              </p:par>
                              <p:par>
                                <p:cTn id="13" presetID="53" presetClass="entr" presetSubtype="16"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p:cTn id="15" dur="500" fill="hold"/>
                                        <p:tgtEl>
                                          <p:spTgt spid="45"/>
                                        </p:tgtEl>
                                        <p:attrNameLst>
                                          <p:attrName>ppt_w</p:attrName>
                                        </p:attrNameLst>
                                      </p:cBhvr>
                                      <p:tavLst>
                                        <p:tav tm="0">
                                          <p:val>
                                            <p:fltVal val="0"/>
                                          </p:val>
                                        </p:tav>
                                        <p:tav tm="100000">
                                          <p:val>
                                            <p:strVal val="#ppt_w"/>
                                          </p:val>
                                        </p:tav>
                                      </p:tavLst>
                                    </p:anim>
                                    <p:anim calcmode="lin" valueType="num">
                                      <p:cBhvr>
                                        <p:cTn id="16" dur="500" fill="hold"/>
                                        <p:tgtEl>
                                          <p:spTgt spid="45"/>
                                        </p:tgtEl>
                                        <p:attrNameLst>
                                          <p:attrName>ppt_h</p:attrName>
                                        </p:attrNameLst>
                                      </p:cBhvr>
                                      <p:tavLst>
                                        <p:tav tm="0">
                                          <p:val>
                                            <p:fltVal val="0"/>
                                          </p:val>
                                        </p:tav>
                                        <p:tav tm="100000">
                                          <p:val>
                                            <p:strVal val="#ppt_h"/>
                                          </p:val>
                                        </p:tav>
                                      </p:tavLst>
                                    </p:anim>
                                    <p:animEffect transition="in" filter="fade">
                                      <p:cBhvr>
                                        <p:cTn id="17" dur="500"/>
                                        <p:tgtEl>
                                          <p:spTgt spid="45"/>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1000"/>
                                        <p:tgtEl>
                                          <p:spTgt spid="47"/>
                                        </p:tgtEl>
                                      </p:cBhvr>
                                    </p:animEffect>
                                    <p:anim calcmode="lin" valueType="num">
                                      <p:cBhvr>
                                        <p:cTn id="21" dur="1000" fill="hold"/>
                                        <p:tgtEl>
                                          <p:spTgt spid="47"/>
                                        </p:tgtEl>
                                        <p:attrNameLst>
                                          <p:attrName>ppt_x</p:attrName>
                                        </p:attrNameLst>
                                      </p:cBhvr>
                                      <p:tavLst>
                                        <p:tav tm="0">
                                          <p:val>
                                            <p:strVal val="#ppt_x"/>
                                          </p:val>
                                        </p:tav>
                                        <p:tav tm="100000">
                                          <p:val>
                                            <p:strVal val="#ppt_x"/>
                                          </p:val>
                                        </p:tav>
                                      </p:tavLst>
                                    </p:anim>
                                    <p:anim calcmode="lin" valueType="num">
                                      <p:cBhvr>
                                        <p:cTn id="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p:bldP spid="4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Placeholder 23"/>
          <p:cNvPicPr>
            <a:picLocks noGrp="1" noChangeAspect="1"/>
          </p:cNvPicPr>
          <p:nvPr>
            <p:ph type="pic" sz="quarter" idx="21"/>
          </p:nvPr>
        </p:nvPicPr>
        <p:blipFill>
          <a:blip r:embed="rId2" cstate="print">
            <a:extLst>
              <a:ext uri="{28A0092B-C50C-407E-A947-70E740481C1C}">
                <a14:useLocalDpi xmlns:a14="http://schemas.microsoft.com/office/drawing/2010/main" val="0"/>
              </a:ext>
            </a:extLst>
          </a:blip>
          <a:srcRect l="21560" r="21560"/>
          <a:stretch>
            <a:fillRect/>
          </a:stretch>
        </p:blipFill>
        <p:spPr/>
      </p:pic>
      <p:pic>
        <p:nvPicPr>
          <p:cNvPr id="17" name="Picture Placeholder 16"/>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18" name="Picture Placeholder 17"/>
          <p:cNvPicPr>
            <a:picLocks noGrp="1" noChangeAspect="1"/>
          </p:cNvPicPr>
          <p:nvPr>
            <p:ph type="pic" sz="quarter" idx="11"/>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19" name="Picture Placeholder 18"/>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21" name="Picture Placeholder 20"/>
          <p:cNvPicPr>
            <a:picLocks noGrp="1" noChangeAspect="1"/>
          </p:cNvPicPr>
          <p:nvPr>
            <p:ph type="pic" sz="quarter" idx="13"/>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22" name="Picture Placeholder 21"/>
          <p:cNvPicPr>
            <a:picLocks noGrp="1" noChangeAspect="1"/>
          </p:cNvPicPr>
          <p:nvPr>
            <p:ph type="pic" sz="quarter" idx="14"/>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27" name="Picture Placeholder 26"/>
          <p:cNvPicPr>
            <a:picLocks noGrp="1" noChangeAspect="1"/>
          </p:cNvPicPr>
          <p:nvPr>
            <p:ph type="pic" sz="quarter" idx="24"/>
          </p:nvPr>
        </p:nvPicPr>
        <p:blipFill>
          <a:blip r:embed="rId2" cstate="print">
            <a:extLst>
              <a:ext uri="{28A0092B-C50C-407E-A947-70E740481C1C}">
                <a14:useLocalDpi xmlns:a14="http://schemas.microsoft.com/office/drawing/2010/main" val="0"/>
              </a:ext>
            </a:extLst>
          </a:blip>
          <a:srcRect l="21585" r="21585"/>
          <a:stretch>
            <a:fillRect/>
          </a:stretch>
        </p:blipFill>
        <p:spPr/>
      </p:pic>
      <p:pic>
        <p:nvPicPr>
          <p:cNvPr id="26" name="Picture Placeholder 25"/>
          <p:cNvPicPr>
            <a:picLocks noGrp="1" noChangeAspect="1"/>
          </p:cNvPicPr>
          <p:nvPr>
            <p:ph type="pic" sz="quarter" idx="23"/>
          </p:nvPr>
        </p:nvPicPr>
        <p:blipFill>
          <a:blip r:embed="rId2" cstate="print">
            <a:extLst>
              <a:ext uri="{28A0092B-C50C-407E-A947-70E740481C1C}">
                <a14:useLocalDpi xmlns:a14="http://schemas.microsoft.com/office/drawing/2010/main" val="0"/>
              </a:ext>
            </a:extLst>
          </a:blip>
          <a:srcRect l="21585" r="21585"/>
          <a:stretch>
            <a:fillRect/>
          </a:stretch>
        </p:blipFill>
        <p:spPr/>
      </p:pic>
      <p:pic>
        <p:nvPicPr>
          <p:cNvPr id="25" name="Picture Placeholder 24"/>
          <p:cNvPicPr>
            <a:picLocks noGrp="1" noChangeAspect="1"/>
          </p:cNvPicPr>
          <p:nvPr>
            <p:ph type="pic" sz="quarter" idx="22"/>
          </p:nvPr>
        </p:nvPicPr>
        <p:blipFill>
          <a:blip r:embed="rId2" cstate="print">
            <a:extLst>
              <a:ext uri="{28A0092B-C50C-407E-A947-70E740481C1C}">
                <a14:useLocalDpi xmlns:a14="http://schemas.microsoft.com/office/drawing/2010/main" val="0"/>
              </a:ext>
            </a:extLst>
          </a:blip>
          <a:srcRect l="21560" r="21560"/>
          <a:stretch>
            <a:fillRect/>
          </a:stretch>
        </p:blipFill>
        <p:spPr/>
      </p:pic>
      <p:pic>
        <p:nvPicPr>
          <p:cNvPr id="23" name="Picture Placeholder 22"/>
          <p:cNvPicPr>
            <a:picLocks noGrp="1" noChangeAspect="1"/>
          </p:cNvPicPr>
          <p:nvPr>
            <p:ph type="pic" sz="quarter" idx="20"/>
          </p:nvPr>
        </p:nvPicPr>
        <p:blipFill>
          <a:blip r:embed="rId2" cstate="print">
            <a:extLst>
              <a:ext uri="{28A0092B-C50C-407E-A947-70E740481C1C}">
                <a14:useLocalDpi xmlns:a14="http://schemas.microsoft.com/office/drawing/2010/main" val="0"/>
              </a:ext>
            </a:extLst>
          </a:blip>
          <a:srcRect l="21585" r="21585"/>
          <a:stretch>
            <a:fillRect/>
          </a:stretch>
        </p:blipFill>
        <p:spPr/>
      </p:pic>
      <p:pic>
        <p:nvPicPr>
          <p:cNvPr id="32" name="Picture Placeholder 31"/>
          <p:cNvPicPr>
            <a:picLocks noGrp="1" noChangeAspect="1"/>
          </p:cNvPicPr>
          <p:nvPr>
            <p:ph type="pic" sz="quarter" idx="19"/>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31" name="Picture Placeholder 30"/>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18221" r="18221"/>
          <a:stretch>
            <a:fillRect/>
          </a:stretch>
        </p:blipFill>
        <p:spPr/>
      </p:pic>
      <p:pic>
        <p:nvPicPr>
          <p:cNvPr id="30" name="Picture Placeholder 29"/>
          <p:cNvPicPr>
            <a:picLocks noGrp="1" noChangeAspect="1"/>
          </p:cNvPicPr>
          <p:nvPr>
            <p:ph type="pic" sz="quarter" idx="17"/>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29" name="Picture Placeholder 28"/>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l="18194" r="18194"/>
          <a:stretch>
            <a:fillRect/>
          </a:stretch>
        </p:blipFill>
        <p:spPr/>
      </p:pic>
      <p:pic>
        <p:nvPicPr>
          <p:cNvPr id="28" name="Picture Placeholder 27"/>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18221" r="18221"/>
          <a:stretch>
            <a:fillRect/>
          </a:stretch>
        </p:blipFill>
        <p:spPr/>
      </p:pic>
      <p:sp>
        <p:nvSpPr>
          <p:cNvPr id="69" name="Title 1"/>
          <p:cNvSpPr txBox="1">
            <a:spLocks/>
          </p:cNvSpPr>
          <p:nvPr/>
        </p:nvSpPr>
        <p:spPr>
          <a:xfrm>
            <a:off x="0" y="4838990"/>
            <a:ext cx="12192000" cy="2430479"/>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2133" b="1" spc="-200" dirty="0">
                <a:solidFill>
                  <a:schemeClr val="accent6"/>
                </a:solidFill>
              </a:rPr>
              <a:t>Port</a:t>
            </a:r>
            <a:r>
              <a:rPr lang="en-US" sz="22133" b="1" spc="-200" dirty="0">
                <a:solidFill>
                  <a:srgbClr val="1D1D1D"/>
                </a:solidFill>
              </a:rPr>
              <a:t>folio</a:t>
            </a:r>
            <a:endParaRPr lang="en-US" sz="22133" b="1" spc="-200" dirty="0">
              <a:solidFill>
                <a:srgbClr val="1D1D1D"/>
              </a:solidFill>
            </a:endParaRPr>
          </a:p>
        </p:txBody>
      </p:sp>
      <p:sp>
        <p:nvSpPr>
          <p:cNvPr id="68" name="Rectangle 67"/>
          <p:cNvSpPr/>
          <p:nvPr/>
        </p:nvSpPr>
        <p:spPr>
          <a:xfrm>
            <a:off x="658653" y="4335997"/>
            <a:ext cx="2288167" cy="46085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t> </a:t>
            </a:r>
            <a:endParaRPr lang="en-US" sz="3200" dirty="0"/>
          </a:p>
        </p:txBody>
      </p:sp>
      <p:sp>
        <p:nvSpPr>
          <p:cNvPr id="70" name="TextBox 69"/>
          <p:cNvSpPr txBox="1"/>
          <p:nvPr/>
        </p:nvSpPr>
        <p:spPr>
          <a:xfrm>
            <a:off x="796156" y="4319126"/>
            <a:ext cx="2150661" cy="461665"/>
          </a:xfrm>
          <a:prstGeom prst="rect">
            <a:avLst/>
          </a:prstGeom>
          <a:noFill/>
        </p:spPr>
        <p:txBody>
          <a:bodyPr wrap="square" rtlCol="0">
            <a:spAutoFit/>
          </a:bodyPr>
          <a:lstStyle/>
          <a:p>
            <a:pPr>
              <a:lnSpc>
                <a:spcPct val="150000"/>
              </a:lnSpc>
            </a:pPr>
            <a:r>
              <a:rPr lang="en-US" sz="1600" i="1" dirty="0">
                <a:solidFill>
                  <a:schemeClr val="bg1"/>
                </a:solidFill>
              </a:rPr>
              <a:t>Our Awesome Work</a:t>
            </a:r>
            <a:endParaRPr lang="en-US" sz="1600" i="1" dirty="0">
              <a:solidFill>
                <a:schemeClr val="bg1"/>
              </a:solidFill>
            </a:endParaRPr>
          </a:p>
        </p:txBody>
      </p:sp>
      <p:sp>
        <p:nvSpPr>
          <p:cNvPr id="20" name="Rectangle 19"/>
          <p:cNvSpPr/>
          <p:nvPr/>
        </p:nvSpPr>
        <p:spPr>
          <a:xfrm>
            <a:off x="579391" y="4335997"/>
            <a:ext cx="100048" cy="46085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252923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barn(inVertical)">
                                      <p:cBhvr>
                                        <p:cTn id="7" dur="500"/>
                                        <p:tgtEl>
                                          <p:spTgt spid="6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9"/>
                                        </p:tgtEl>
                                        <p:attrNameLst>
                                          <p:attrName>style.visibility</p:attrName>
                                        </p:attrNameLst>
                                      </p:cBhvr>
                                      <p:to>
                                        <p:strVal val="visible"/>
                                      </p:to>
                                    </p:set>
                                    <p:animEffect transition="in" filter="fade">
                                      <p:cBhvr>
                                        <p:cTn id="11" dur="1000"/>
                                        <p:tgtEl>
                                          <p:spTgt spid="69"/>
                                        </p:tgtEl>
                                      </p:cBhvr>
                                    </p:animEffect>
                                    <p:anim calcmode="lin" valueType="num">
                                      <p:cBhvr>
                                        <p:cTn id="12" dur="1000" fill="hold"/>
                                        <p:tgtEl>
                                          <p:spTgt spid="69"/>
                                        </p:tgtEl>
                                        <p:attrNameLst>
                                          <p:attrName>ppt_x</p:attrName>
                                        </p:attrNameLst>
                                      </p:cBhvr>
                                      <p:tavLst>
                                        <p:tav tm="0">
                                          <p:val>
                                            <p:strVal val="#ppt_x"/>
                                          </p:val>
                                        </p:tav>
                                        <p:tav tm="100000">
                                          <p:val>
                                            <p:strVal val="#ppt_x"/>
                                          </p:val>
                                        </p:tav>
                                      </p:tavLst>
                                    </p:anim>
                                    <p:anim calcmode="lin" valueType="num">
                                      <p:cBhvr>
                                        <p:cTn id="13" dur="1000" fill="hold"/>
                                        <p:tgtEl>
                                          <p:spTgt spid="6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16" presetClass="entr" presetSubtype="42" fill="hold" grpId="0" nodeType="after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barn(outHorizontal)">
                                      <p:cBhvr>
                                        <p:cTn id="17" dur="500"/>
                                        <p:tgtEl>
                                          <p:spTgt spid="70"/>
                                        </p:tgtEl>
                                      </p:cBhvr>
                                    </p:animEffect>
                                  </p:childTnLst>
                                </p:cTn>
                              </p:par>
                            </p:childTnLst>
                          </p:cTn>
                        </p:par>
                        <p:par>
                          <p:cTn id="18" fill="hold">
                            <p:stCondLst>
                              <p:cond delay="2000"/>
                            </p:stCondLst>
                            <p:childTnLst>
                              <p:par>
                                <p:cTn id="19" presetID="22" presetClass="entr" presetSubtype="4"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down)">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68" grpId="0" animBg="1"/>
      <p:bldP spid="70" grpId="0"/>
      <p:bldP spid="2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ound Diagonal Corner Rectangle 9"/>
          <p:cNvSpPr/>
          <p:nvPr/>
        </p:nvSpPr>
        <p:spPr>
          <a:xfrm>
            <a:off x="488920"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6" y="2046432"/>
            <a:ext cx="4838988" cy="464512"/>
          </a:xfrm>
        </p:spPr>
        <p:txBody>
          <a:bodyPr>
            <a:normAutofit/>
          </a:bodyPr>
          <a:lstStyle/>
          <a:p>
            <a:pPr marL="0" indent="0" algn="ctr">
              <a:buNone/>
            </a:pPr>
            <a:r>
              <a:rPr lang="en-US" sz="1600" i="1" dirty="0"/>
              <a:t>Schedules For Today</a:t>
            </a:r>
          </a:p>
        </p:txBody>
      </p:sp>
      <p:sp>
        <p:nvSpPr>
          <p:cNvPr id="2" name="Title 1"/>
          <p:cNvSpPr>
            <a:spLocks noGrp="1"/>
          </p:cNvSpPr>
          <p:nvPr>
            <p:ph type="ctrTitle" idx="4294967295"/>
          </p:nvPr>
        </p:nvSpPr>
        <p:spPr>
          <a:xfrm>
            <a:off x="4697536" y="971103"/>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ound Diagonal Corner Rectangle 21"/>
          <p:cNvSpPr/>
          <p:nvPr/>
        </p:nvSpPr>
        <p:spPr>
          <a:xfrm>
            <a:off x="3342593" y="2968415"/>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ound Diagonal Corner Rectangle 22"/>
          <p:cNvSpPr/>
          <p:nvPr/>
        </p:nvSpPr>
        <p:spPr>
          <a:xfrm>
            <a:off x="6172812" y="2968144"/>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ound Diagonal Corner Rectangle 23"/>
          <p:cNvSpPr/>
          <p:nvPr/>
        </p:nvSpPr>
        <p:spPr>
          <a:xfrm>
            <a:off x="9026484"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0" name="Group 29"/>
          <p:cNvGrpSpPr/>
          <p:nvPr/>
        </p:nvGrpSpPr>
        <p:grpSpPr>
          <a:xfrm>
            <a:off x="796156" y="4377720"/>
            <a:ext cx="575504" cy="510659"/>
            <a:chOff x="5783263" y="1943101"/>
            <a:chExt cx="225425" cy="200025"/>
          </a:xfrm>
          <a:solidFill>
            <a:schemeClr val="accent6"/>
          </a:solidFill>
        </p:grpSpPr>
        <p:sp>
          <p:nvSpPr>
            <p:cNvPr id="32" name="Freeform 426"/>
            <p:cNvSpPr>
              <a:spLocks noEditPoints="1"/>
            </p:cNvSpPr>
            <p:nvPr/>
          </p:nvSpPr>
          <p:spPr bwMode="auto">
            <a:xfrm>
              <a:off x="5783263" y="1943101"/>
              <a:ext cx="33338" cy="200025"/>
            </a:xfrm>
            <a:custGeom>
              <a:avLst/>
              <a:gdLst>
                <a:gd name="T0" fmla="*/ 29 w 34"/>
                <a:gd name="T1" fmla="*/ 5 h 204"/>
                <a:gd name="T2" fmla="*/ 17 w 34"/>
                <a:gd name="T3" fmla="*/ 0 h 204"/>
                <a:gd name="T4" fmla="*/ 5 w 34"/>
                <a:gd name="T5" fmla="*/ 5 h 204"/>
                <a:gd name="T6" fmla="*/ 0 w 34"/>
                <a:gd name="T7" fmla="*/ 17 h 204"/>
                <a:gd name="T8" fmla="*/ 9 w 34"/>
                <a:gd name="T9" fmla="*/ 32 h 204"/>
                <a:gd name="T10" fmla="*/ 9 w 34"/>
                <a:gd name="T11" fmla="*/ 200 h 204"/>
                <a:gd name="T12" fmla="*/ 10 w 34"/>
                <a:gd name="T13" fmla="*/ 203 h 204"/>
                <a:gd name="T14" fmla="*/ 13 w 34"/>
                <a:gd name="T15" fmla="*/ 204 h 204"/>
                <a:gd name="T16" fmla="*/ 22 w 34"/>
                <a:gd name="T17" fmla="*/ 204 h 204"/>
                <a:gd name="T18" fmla="*/ 25 w 34"/>
                <a:gd name="T19" fmla="*/ 203 h 204"/>
                <a:gd name="T20" fmla="*/ 26 w 34"/>
                <a:gd name="T21" fmla="*/ 200 h 204"/>
                <a:gd name="T22" fmla="*/ 26 w 34"/>
                <a:gd name="T23" fmla="*/ 32 h 204"/>
                <a:gd name="T24" fmla="*/ 34 w 34"/>
                <a:gd name="T25" fmla="*/ 17 h 204"/>
                <a:gd name="T26" fmla="*/ 29 w 34"/>
                <a:gd name="T27" fmla="*/ 5 h 204"/>
                <a:gd name="T28" fmla="*/ 29 w 34"/>
                <a:gd name="T29" fmla="*/ 5 h 204"/>
                <a:gd name="T30" fmla="*/ 29 w 34"/>
                <a:gd name="T31" fmla="*/ 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04">
                  <a:moveTo>
                    <a:pt x="29" y="5"/>
                  </a:moveTo>
                  <a:cubicBezTo>
                    <a:pt x="26" y="2"/>
                    <a:pt x="22" y="0"/>
                    <a:pt x="17" y="0"/>
                  </a:cubicBezTo>
                  <a:cubicBezTo>
                    <a:pt x="13" y="0"/>
                    <a:pt x="9" y="2"/>
                    <a:pt x="5" y="5"/>
                  </a:cubicBezTo>
                  <a:cubicBezTo>
                    <a:pt x="2" y="9"/>
                    <a:pt x="0" y="13"/>
                    <a:pt x="0" y="17"/>
                  </a:cubicBezTo>
                  <a:cubicBezTo>
                    <a:pt x="0" y="24"/>
                    <a:pt x="3" y="29"/>
                    <a:pt x="9" y="32"/>
                  </a:cubicBezTo>
                  <a:cubicBezTo>
                    <a:pt x="9" y="200"/>
                    <a:pt x="9" y="200"/>
                    <a:pt x="9" y="200"/>
                  </a:cubicBezTo>
                  <a:cubicBezTo>
                    <a:pt x="9" y="201"/>
                    <a:pt x="9" y="202"/>
                    <a:pt x="10" y="203"/>
                  </a:cubicBezTo>
                  <a:cubicBezTo>
                    <a:pt x="11" y="203"/>
                    <a:pt x="12" y="204"/>
                    <a:pt x="13" y="204"/>
                  </a:cubicBezTo>
                  <a:cubicBezTo>
                    <a:pt x="22" y="204"/>
                    <a:pt x="22" y="204"/>
                    <a:pt x="22" y="204"/>
                  </a:cubicBezTo>
                  <a:cubicBezTo>
                    <a:pt x="23" y="204"/>
                    <a:pt x="24" y="203"/>
                    <a:pt x="25" y="203"/>
                  </a:cubicBezTo>
                  <a:cubicBezTo>
                    <a:pt x="25" y="202"/>
                    <a:pt x="26" y="201"/>
                    <a:pt x="26" y="200"/>
                  </a:cubicBezTo>
                  <a:cubicBezTo>
                    <a:pt x="26" y="32"/>
                    <a:pt x="26" y="32"/>
                    <a:pt x="26" y="32"/>
                  </a:cubicBezTo>
                  <a:cubicBezTo>
                    <a:pt x="32" y="29"/>
                    <a:pt x="34" y="24"/>
                    <a:pt x="34" y="17"/>
                  </a:cubicBezTo>
                  <a:cubicBezTo>
                    <a:pt x="34" y="13"/>
                    <a:pt x="33" y="9"/>
                    <a:pt x="29" y="5"/>
                  </a:cubicBezTo>
                  <a:close/>
                  <a:moveTo>
                    <a:pt x="29" y="5"/>
                  </a:moveTo>
                  <a:cubicBezTo>
                    <a:pt x="29" y="5"/>
                    <a:pt x="29" y="5"/>
                    <a:pt x="2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4" name="Freeform 427"/>
            <p:cNvSpPr>
              <a:spLocks noEditPoints="1"/>
            </p:cNvSpPr>
            <p:nvPr/>
          </p:nvSpPr>
          <p:spPr bwMode="auto">
            <a:xfrm>
              <a:off x="5816600" y="1960563"/>
              <a:ext cx="192088" cy="133350"/>
            </a:xfrm>
            <a:custGeom>
              <a:avLst/>
              <a:gdLst>
                <a:gd name="T0" fmla="*/ 193 w 195"/>
                <a:gd name="T1" fmla="*/ 3 h 136"/>
                <a:gd name="T2" fmla="*/ 187 w 195"/>
                <a:gd name="T3" fmla="*/ 0 h 136"/>
                <a:gd name="T4" fmla="*/ 180 w 195"/>
                <a:gd name="T5" fmla="*/ 3 h 136"/>
                <a:gd name="T6" fmla="*/ 168 w 195"/>
                <a:gd name="T7" fmla="*/ 9 h 136"/>
                <a:gd name="T8" fmla="*/ 153 w 195"/>
                <a:gd name="T9" fmla="*/ 16 h 136"/>
                <a:gd name="T10" fmla="*/ 138 w 195"/>
                <a:gd name="T11" fmla="*/ 18 h 136"/>
                <a:gd name="T12" fmla="*/ 126 w 195"/>
                <a:gd name="T13" fmla="*/ 16 h 136"/>
                <a:gd name="T14" fmla="*/ 97 w 195"/>
                <a:gd name="T15" fmla="*/ 4 h 136"/>
                <a:gd name="T16" fmla="*/ 71 w 195"/>
                <a:gd name="T17" fmla="*/ 0 h 136"/>
                <a:gd name="T18" fmla="*/ 15 w 195"/>
                <a:gd name="T19" fmla="*/ 16 h 136"/>
                <a:gd name="T20" fmla="*/ 4 w 195"/>
                <a:gd name="T21" fmla="*/ 22 h 136"/>
                <a:gd name="T22" fmla="*/ 0 w 195"/>
                <a:gd name="T23" fmla="*/ 29 h 136"/>
                <a:gd name="T24" fmla="*/ 0 w 195"/>
                <a:gd name="T25" fmla="*/ 127 h 136"/>
                <a:gd name="T26" fmla="*/ 3 w 195"/>
                <a:gd name="T27" fmla="*/ 133 h 136"/>
                <a:gd name="T28" fmla="*/ 9 w 195"/>
                <a:gd name="T29" fmla="*/ 136 h 136"/>
                <a:gd name="T30" fmla="*/ 13 w 195"/>
                <a:gd name="T31" fmla="*/ 135 h 136"/>
                <a:gd name="T32" fmla="*/ 75 w 195"/>
                <a:gd name="T33" fmla="*/ 115 h 136"/>
                <a:gd name="T34" fmla="*/ 94 w 195"/>
                <a:gd name="T35" fmla="*/ 118 h 136"/>
                <a:gd name="T36" fmla="*/ 109 w 195"/>
                <a:gd name="T37" fmla="*/ 125 h 136"/>
                <a:gd name="T38" fmla="*/ 123 w 195"/>
                <a:gd name="T39" fmla="*/ 131 h 136"/>
                <a:gd name="T40" fmla="*/ 140 w 195"/>
                <a:gd name="T41" fmla="*/ 134 h 136"/>
                <a:gd name="T42" fmla="*/ 188 w 195"/>
                <a:gd name="T43" fmla="*/ 119 h 136"/>
                <a:gd name="T44" fmla="*/ 194 w 195"/>
                <a:gd name="T45" fmla="*/ 115 h 136"/>
                <a:gd name="T46" fmla="*/ 195 w 195"/>
                <a:gd name="T47" fmla="*/ 110 h 136"/>
                <a:gd name="T48" fmla="*/ 195 w 195"/>
                <a:gd name="T49" fmla="*/ 9 h 136"/>
                <a:gd name="T50" fmla="*/ 193 w 195"/>
                <a:gd name="T51" fmla="*/ 3 h 136"/>
                <a:gd name="T52" fmla="*/ 193 w 195"/>
                <a:gd name="T53" fmla="*/ 3 h 136"/>
                <a:gd name="T54" fmla="*/ 193 w 195"/>
                <a:gd name="T55" fmla="*/ 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5" h="136">
                  <a:moveTo>
                    <a:pt x="193" y="3"/>
                  </a:moveTo>
                  <a:cubicBezTo>
                    <a:pt x="191" y="1"/>
                    <a:pt x="189" y="0"/>
                    <a:pt x="187" y="0"/>
                  </a:cubicBezTo>
                  <a:cubicBezTo>
                    <a:pt x="186" y="0"/>
                    <a:pt x="183" y="1"/>
                    <a:pt x="180" y="3"/>
                  </a:cubicBezTo>
                  <a:cubicBezTo>
                    <a:pt x="176" y="5"/>
                    <a:pt x="172" y="7"/>
                    <a:pt x="168" y="9"/>
                  </a:cubicBezTo>
                  <a:cubicBezTo>
                    <a:pt x="164" y="12"/>
                    <a:pt x="159" y="14"/>
                    <a:pt x="153" y="16"/>
                  </a:cubicBezTo>
                  <a:cubicBezTo>
                    <a:pt x="148" y="17"/>
                    <a:pt x="143" y="18"/>
                    <a:pt x="138" y="18"/>
                  </a:cubicBezTo>
                  <a:cubicBezTo>
                    <a:pt x="133" y="18"/>
                    <a:pt x="130" y="17"/>
                    <a:pt x="126" y="16"/>
                  </a:cubicBezTo>
                  <a:cubicBezTo>
                    <a:pt x="115" y="11"/>
                    <a:pt x="105" y="7"/>
                    <a:pt x="97" y="4"/>
                  </a:cubicBezTo>
                  <a:cubicBezTo>
                    <a:pt x="89" y="2"/>
                    <a:pt x="80" y="0"/>
                    <a:pt x="71" y="0"/>
                  </a:cubicBezTo>
                  <a:cubicBezTo>
                    <a:pt x="54" y="0"/>
                    <a:pt x="36" y="6"/>
                    <a:pt x="15" y="16"/>
                  </a:cubicBezTo>
                  <a:cubicBezTo>
                    <a:pt x="10" y="19"/>
                    <a:pt x="6" y="21"/>
                    <a:pt x="4" y="22"/>
                  </a:cubicBezTo>
                  <a:cubicBezTo>
                    <a:pt x="2" y="24"/>
                    <a:pt x="0" y="26"/>
                    <a:pt x="0" y="29"/>
                  </a:cubicBezTo>
                  <a:cubicBezTo>
                    <a:pt x="0" y="127"/>
                    <a:pt x="0" y="127"/>
                    <a:pt x="0" y="127"/>
                  </a:cubicBezTo>
                  <a:cubicBezTo>
                    <a:pt x="0" y="130"/>
                    <a:pt x="1" y="132"/>
                    <a:pt x="3" y="133"/>
                  </a:cubicBezTo>
                  <a:cubicBezTo>
                    <a:pt x="5" y="135"/>
                    <a:pt x="7" y="136"/>
                    <a:pt x="9" y="136"/>
                  </a:cubicBezTo>
                  <a:cubicBezTo>
                    <a:pt x="10" y="136"/>
                    <a:pt x="12" y="136"/>
                    <a:pt x="13" y="135"/>
                  </a:cubicBezTo>
                  <a:cubicBezTo>
                    <a:pt x="37" y="122"/>
                    <a:pt x="58" y="115"/>
                    <a:pt x="75" y="115"/>
                  </a:cubicBezTo>
                  <a:cubicBezTo>
                    <a:pt x="81" y="115"/>
                    <a:pt x="87" y="116"/>
                    <a:pt x="94" y="118"/>
                  </a:cubicBezTo>
                  <a:cubicBezTo>
                    <a:pt x="100" y="120"/>
                    <a:pt x="105" y="122"/>
                    <a:pt x="109" y="125"/>
                  </a:cubicBezTo>
                  <a:cubicBezTo>
                    <a:pt x="113" y="127"/>
                    <a:pt x="118" y="129"/>
                    <a:pt x="123" y="131"/>
                  </a:cubicBezTo>
                  <a:cubicBezTo>
                    <a:pt x="129" y="133"/>
                    <a:pt x="134" y="134"/>
                    <a:pt x="140" y="134"/>
                  </a:cubicBezTo>
                  <a:cubicBezTo>
                    <a:pt x="153" y="134"/>
                    <a:pt x="169" y="129"/>
                    <a:pt x="188" y="119"/>
                  </a:cubicBezTo>
                  <a:cubicBezTo>
                    <a:pt x="191" y="117"/>
                    <a:pt x="193" y="116"/>
                    <a:pt x="194" y="115"/>
                  </a:cubicBezTo>
                  <a:cubicBezTo>
                    <a:pt x="195" y="114"/>
                    <a:pt x="195" y="112"/>
                    <a:pt x="195" y="110"/>
                  </a:cubicBezTo>
                  <a:cubicBezTo>
                    <a:pt x="195" y="9"/>
                    <a:pt x="195" y="9"/>
                    <a:pt x="195" y="9"/>
                  </a:cubicBezTo>
                  <a:cubicBezTo>
                    <a:pt x="195" y="7"/>
                    <a:pt x="194" y="5"/>
                    <a:pt x="193" y="3"/>
                  </a:cubicBezTo>
                  <a:close/>
                  <a:moveTo>
                    <a:pt x="193" y="3"/>
                  </a:moveTo>
                  <a:cubicBezTo>
                    <a:pt x="193" y="3"/>
                    <a:pt x="193" y="3"/>
                    <a:pt x="193"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6" name="TextBox 35"/>
          <p:cNvSpPr txBox="1"/>
          <p:nvPr/>
        </p:nvSpPr>
        <p:spPr>
          <a:xfrm>
            <a:off x="1487442" y="4432016"/>
            <a:ext cx="2227471" cy="461665"/>
          </a:xfrm>
          <a:prstGeom prst="rect">
            <a:avLst/>
          </a:prstGeom>
          <a:noFill/>
        </p:spPr>
        <p:txBody>
          <a:bodyPr wrap="square" rtlCol="0">
            <a:spAutoFit/>
          </a:bodyPr>
          <a:lstStyle/>
          <a:p>
            <a:pPr>
              <a:lnSpc>
                <a:spcPct val="150000"/>
              </a:lnSpc>
            </a:pPr>
            <a:r>
              <a:rPr lang="en-US" sz="1600" b="1" dirty="0">
                <a:solidFill>
                  <a:schemeClr val="bg1"/>
                </a:solidFill>
              </a:rPr>
              <a:t>Opening</a:t>
            </a:r>
            <a:endParaRPr lang="en-US" sz="1600" b="1" dirty="0">
              <a:solidFill>
                <a:schemeClr val="bg1"/>
              </a:solidFill>
            </a:endParaRPr>
          </a:p>
        </p:txBody>
      </p:sp>
      <p:sp>
        <p:nvSpPr>
          <p:cNvPr id="38" name="TextBox 37"/>
          <p:cNvSpPr txBox="1"/>
          <p:nvPr/>
        </p:nvSpPr>
        <p:spPr>
          <a:xfrm>
            <a:off x="642539" y="3505810"/>
            <a:ext cx="2457899" cy="666786"/>
          </a:xfrm>
          <a:prstGeom prst="rect">
            <a:avLst/>
          </a:prstGeom>
          <a:noFill/>
        </p:spPr>
        <p:txBody>
          <a:bodyPr wrap="square" rtlCol="0">
            <a:spAutoFit/>
          </a:bodyPr>
          <a:lstStyle/>
          <a:p>
            <a:r>
              <a:rPr lang="en-US" sz="3733" dirty="0">
                <a:solidFill>
                  <a:schemeClr val="bg1"/>
                </a:solidFill>
              </a:rPr>
              <a:t>08:00 AM</a:t>
            </a:r>
            <a:endParaRPr lang="en-US" sz="3733" dirty="0">
              <a:solidFill>
                <a:schemeClr val="bg1"/>
              </a:solidFill>
            </a:endParaRPr>
          </a:p>
        </p:txBody>
      </p:sp>
      <p:sp>
        <p:nvSpPr>
          <p:cNvPr id="40" name="TextBox 39"/>
          <p:cNvSpPr txBox="1"/>
          <p:nvPr/>
        </p:nvSpPr>
        <p:spPr>
          <a:xfrm>
            <a:off x="642539" y="5118807"/>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4" name="TextBox 43"/>
          <p:cNvSpPr txBox="1"/>
          <p:nvPr/>
        </p:nvSpPr>
        <p:spPr>
          <a:xfrm>
            <a:off x="4137365" y="4458326"/>
            <a:ext cx="2035447" cy="461665"/>
          </a:xfrm>
          <a:prstGeom prst="rect">
            <a:avLst/>
          </a:prstGeom>
          <a:noFill/>
        </p:spPr>
        <p:txBody>
          <a:bodyPr wrap="square" rtlCol="0">
            <a:spAutoFit/>
          </a:bodyPr>
          <a:lstStyle/>
          <a:p>
            <a:pPr>
              <a:lnSpc>
                <a:spcPct val="150000"/>
              </a:lnSpc>
            </a:pPr>
            <a:r>
              <a:rPr lang="en-US" sz="1600" b="1" dirty="0">
                <a:solidFill>
                  <a:schemeClr val="bg1"/>
                </a:solidFill>
              </a:rPr>
              <a:t>Guest Check</a:t>
            </a:r>
            <a:endParaRPr lang="en-US" sz="1600" b="1" dirty="0">
              <a:solidFill>
                <a:schemeClr val="bg1"/>
              </a:solidFill>
            </a:endParaRPr>
          </a:p>
        </p:txBody>
      </p:sp>
      <p:sp>
        <p:nvSpPr>
          <p:cNvPr id="45" name="TextBox 44"/>
          <p:cNvSpPr txBox="1"/>
          <p:nvPr/>
        </p:nvSpPr>
        <p:spPr>
          <a:xfrm>
            <a:off x="3438757" y="3509355"/>
            <a:ext cx="2734055" cy="666786"/>
          </a:xfrm>
          <a:prstGeom prst="rect">
            <a:avLst/>
          </a:prstGeom>
          <a:noFill/>
        </p:spPr>
        <p:txBody>
          <a:bodyPr wrap="square" rtlCol="0">
            <a:spAutoFit/>
          </a:bodyPr>
          <a:lstStyle/>
          <a:p>
            <a:r>
              <a:rPr lang="en-US" sz="3733" dirty="0">
                <a:solidFill>
                  <a:schemeClr val="bg1"/>
                </a:solidFill>
              </a:rPr>
              <a:t>09:00 AM</a:t>
            </a:r>
            <a:endParaRPr lang="en-US" sz="3733" dirty="0">
              <a:solidFill>
                <a:schemeClr val="bg1"/>
              </a:solidFill>
            </a:endParaRPr>
          </a:p>
        </p:txBody>
      </p:sp>
      <p:sp>
        <p:nvSpPr>
          <p:cNvPr id="46" name="TextBox 45"/>
          <p:cNvSpPr txBox="1"/>
          <p:nvPr/>
        </p:nvSpPr>
        <p:spPr>
          <a:xfrm>
            <a:off x="3484485" y="5107473"/>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7" name="TextBox 46"/>
          <p:cNvSpPr txBox="1"/>
          <p:nvPr/>
        </p:nvSpPr>
        <p:spPr>
          <a:xfrm>
            <a:off x="6940907" y="4458054"/>
            <a:ext cx="1766612" cy="461665"/>
          </a:xfrm>
          <a:prstGeom prst="rect">
            <a:avLst/>
          </a:prstGeom>
          <a:noFill/>
        </p:spPr>
        <p:txBody>
          <a:bodyPr wrap="square" rtlCol="0">
            <a:spAutoFit/>
          </a:bodyPr>
          <a:lstStyle/>
          <a:p>
            <a:pPr>
              <a:lnSpc>
                <a:spcPct val="150000"/>
              </a:lnSpc>
            </a:pPr>
            <a:r>
              <a:rPr lang="en-US" sz="1600" b="1" dirty="0">
                <a:solidFill>
                  <a:schemeClr val="bg1"/>
                </a:solidFill>
              </a:rPr>
              <a:t>Main Agenda</a:t>
            </a:r>
            <a:endParaRPr lang="en-US" sz="1600" b="1" dirty="0">
              <a:solidFill>
                <a:schemeClr val="bg1"/>
              </a:solidFill>
            </a:endParaRPr>
          </a:p>
        </p:txBody>
      </p:sp>
      <p:sp>
        <p:nvSpPr>
          <p:cNvPr id="48" name="TextBox 47"/>
          <p:cNvSpPr txBox="1"/>
          <p:nvPr/>
        </p:nvSpPr>
        <p:spPr>
          <a:xfrm>
            <a:off x="6326430" y="3509357"/>
            <a:ext cx="2381089" cy="666786"/>
          </a:xfrm>
          <a:prstGeom prst="rect">
            <a:avLst/>
          </a:prstGeom>
          <a:noFill/>
        </p:spPr>
        <p:txBody>
          <a:bodyPr wrap="square" rtlCol="0">
            <a:spAutoFit/>
          </a:bodyPr>
          <a:lstStyle/>
          <a:p>
            <a:r>
              <a:rPr lang="en-US" sz="3733" dirty="0">
                <a:solidFill>
                  <a:schemeClr val="bg1"/>
                </a:solidFill>
              </a:rPr>
              <a:t>10:00 AM</a:t>
            </a:r>
            <a:endParaRPr lang="en-US" sz="3733" dirty="0">
              <a:solidFill>
                <a:schemeClr val="bg1"/>
              </a:solidFill>
            </a:endParaRPr>
          </a:p>
        </p:txBody>
      </p:sp>
      <p:sp>
        <p:nvSpPr>
          <p:cNvPr id="49" name="TextBox 48"/>
          <p:cNvSpPr txBox="1"/>
          <p:nvPr/>
        </p:nvSpPr>
        <p:spPr>
          <a:xfrm>
            <a:off x="6326430"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50" name="TextBox 49"/>
          <p:cNvSpPr txBox="1"/>
          <p:nvPr/>
        </p:nvSpPr>
        <p:spPr>
          <a:xfrm>
            <a:off x="9859657" y="4458054"/>
            <a:ext cx="1536187" cy="461665"/>
          </a:xfrm>
          <a:prstGeom prst="rect">
            <a:avLst/>
          </a:prstGeom>
          <a:noFill/>
        </p:spPr>
        <p:txBody>
          <a:bodyPr wrap="square" rtlCol="0">
            <a:spAutoFit/>
          </a:bodyPr>
          <a:lstStyle/>
          <a:p>
            <a:pPr>
              <a:lnSpc>
                <a:spcPct val="150000"/>
              </a:lnSpc>
            </a:pPr>
            <a:r>
              <a:rPr lang="en-US" sz="1600" b="1" dirty="0">
                <a:solidFill>
                  <a:schemeClr val="bg1"/>
                </a:solidFill>
              </a:rPr>
              <a:t>Q&amp;A</a:t>
            </a:r>
            <a:endParaRPr lang="en-US" sz="1600" b="1" dirty="0">
              <a:solidFill>
                <a:schemeClr val="bg1"/>
              </a:solidFill>
            </a:endParaRPr>
          </a:p>
        </p:txBody>
      </p:sp>
      <p:sp>
        <p:nvSpPr>
          <p:cNvPr id="51" name="TextBox 50"/>
          <p:cNvSpPr txBox="1"/>
          <p:nvPr/>
        </p:nvSpPr>
        <p:spPr>
          <a:xfrm>
            <a:off x="9129970" y="3509357"/>
            <a:ext cx="2419493" cy="666786"/>
          </a:xfrm>
          <a:prstGeom prst="rect">
            <a:avLst/>
          </a:prstGeom>
          <a:noFill/>
        </p:spPr>
        <p:txBody>
          <a:bodyPr wrap="square" rtlCol="0">
            <a:spAutoFit/>
          </a:bodyPr>
          <a:lstStyle/>
          <a:p>
            <a:r>
              <a:rPr lang="en-US" sz="3733" dirty="0">
                <a:solidFill>
                  <a:schemeClr val="bg1"/>
                </a:solidFill>
              </a:rPr>
              <a:t>11:00 AM</a:t>
            </a:r>
            <a:endParaRPr lang="en-US" sz="3733" dirty="0">
              <a:solidFill>
                <a:schemeClr val="bg1"/>
              </a:solidFill>
            </a:endParaRPr>
          </a:p>
        </p:txBody>
      </p:sp>
      <p:sp>
        <p:nvSpPr>
          <p:cNvPr id="52" name="TextBox 51"/>
          <p:cNvSpPr txBox="1"/>
          <p:nvPr/>
        </p:nvSpPr>
        <p:spPr>
          <a:xfrm>
            <a:off x="9168375"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grpSp>
        <p:nvGrpSpPr>
          <p:cNvPr id="53" name="Group 52"/>
          <p:cNvGrpSpPr/>
          <p:nvPr/>
        </p:nvGrpSpPr>
        <p:grpSpPr>
          <a:xfrm>
            <a:off x="3598855" y="4409102"/>
            <a:ext cx="572703" cy="451100"/>
            <a:chOff x="5508625" y="2792413"/>
            <a:chExt cx="231776" cy="182563"/>
          </a:xfrm>
          <a:solidFill>
            <a:schemeClr val="accent6"/>
          </a:solidFill>
        </p:grpSpPr>
        <p:sp>
          <p:nvSpPr>
            <p:cNvPr id="54" name="Freeform 429"/>
            <p:cNvSpPr>
              <a:spLocks noEditPoints="1"/>
            </p:cNvSpPr>
            <p:nvPr/>
          </p:nvSpPr>
          <p:spPr bwMode="auto">
            <a:xfrm>
              <a:off x="5508625" y="2792413"/>
              <a:ext cx="182563" cy="182563"/>
            </a:xfrm>
            <a:custGeom>
              <a:avLst/>
              <a:gdLst>
                <a:gd name="T0" fmla="*/ 184 w 186"/>
                <a:gd name="T1" fmla="*/ 119 h 186"/>
                <a:gd name="T2" fmla="*/ 179 w 186"/>
                <a:gd name="T3" fmla="*/ 120 h 186"/>
                <a:gd name="T4" fmla="*/ 171 w 186"/>
                <a:gd name="T5" fmla="*/ 128 h 186"/>
                <a:gd name="T6" fmla="*/ 169 w 186"/>
                <a:gd name="T7" fmla="*/ 131 h 186"/>
                <a:gd name="T8" fmla="*/ 169 w 186"/>
                <a:gd name="T9" fmla="*/ 148 h 186"/>
                <a:gd name="T10" fmla="*/ 163 w 186"/>
                <a:gd name="T11" fmla="*/ 163 h 186"/>
                <a:gd name="T12" fmla="*/ 148 w 186"/>
                <a:gd name="T13" fmla="*/ 169 h 186"/>
                <a:gd name="T14" fmla="*/ 38 w 186"/>
                <a:gd name="T15" fmla="*/ 169 h 186"/>
                <a:gd name="T16" fmla="*/ 23 w 186"/>
                <a:gd name="T17" fmla="*/ 163 h 186"/>
                <a:gd name="T18" fmla="*/ 17 w 186"/>
                <a:gd name="T19" fmla="*/ 148 h 186"/>
                <a:gd name="T20" fmla="*/ 17 w 186"/>
                <a:gd name="T21" fmla="*/ 38 h 186"/>
                <a:gd name="T22" fmla="*/ 23 w 186"/>
                <a:gd name="T23" fmla="*/ 23 h 186"/>
                <a:gd name="T24" fmla="*/ 38 w 186"/>
                <a:gd name="T25" fmla="*/ 17 h 186"/>
                <a:gd name="T26" fmla="*/ 148 w 186"/>
                <a:gd name="T27" fmla="*/ 17 h 186"/>
                <a:gd name="T28" fmla="*/ 154 w 186"/>
                <a:gd name="T29" fmla="*/ 17 h 186"/>
                <a:gd name="T30" fmla="*/ 159 w 186"/>
                <a:gd name="T31" fmla="*/ 16 h 186"/>
                <a:gd name="T32" fmla="*/ 165 w 186"/>
                <a:gd name="T33" fmla="*/ 10 h 186"/>
                <a:gd name="T34" fmla="*/ 166 w 186"/>
                <a:gd name="T35" fmla="*/ 6 h 186"/>
                <a:gd name="T36" fmla="*/ 164 w 186"/>
                <a:gd name="T37" fmla="*/ 3 h 186"/>
                <a:gd name="T38" fmla="*/ 148 w 186"/>
                <a:gd name="T39" fmla="*/ 0 h 186"/>
                <a:gd name="T40" fmla="*/ 38 w 186"/>
                <a:gd name="T41" fmla="*/ 0 h 186"/>
                <a:gd name="T42" fmla="*/ 11 w 186"/>
                <a:gd name="T43" fmla="*/ 11 h 186"/>
                <a:gd name="T44" fmla="*/ 0 w 186"/>
                <a:gd name="T45" fmla="*/ 38 h 186"/>
                <a:gd name="T46" fmla="*/ 0 w 186"/>
                <a:gd name="T47" fmla="*/ 148 h 186"/>
                <a:gd name="T48" fmla="*/ 11 w 186"/>
                <a:gd name="T49" fmla="*/ 175 h 186"/>
                <a:gd name="T50" fmla="*/ 38 w 186"/>
                <a:gd name="T51" fmla="*/ 186 h 186"/>
                <a:gd name="T52" fmla="*/ 148 w 186"/>
                <a:gd name="T53" fmla="*/ 186 h 186"/>
                <a:gd name="T54" fmla="*/ 175 w 186"/>
                <a:gd name="T55" fmla="*/ 175 h 186"/>
                <a:gd name="T56" fmla="*/ 186 w 186"/>
                <a:gd name="T57" fmla="*/ 148 h 186"/>
                <a:gd name="T58" fmla="*/ 186 w 186"/>
                <a:gd name="T59" fmla="*/ 123 h 186"/>
                <a:gd name="T60" fmla="*/ 184 w 186"/>
                <a:gd name="T61" fmla="*/ 119 h 186"/>
                <a:gd name="T62" fmla="*/ 184 w 186"/>
                <a:gd name="T63" fmla="*/ 119 h 186"/>
                <a:gd name="T64" fmla="*/ 184 w 186"/>
                <a:gd name="T65" fmla="*/ 11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6" h="186">
                  <a:moveTo>
                    <a:pt x="184" y="119"/>
                  </a:moveTo>
                  <a:cubicBezTo>
                    <a:pt x="182" y="118"/>
                    <a:pt x="180" y="119"/>
                    <a:pt x="179" y="120"/>
                  </a:cubicBezTo>
                  <a:cubicBezTo>
                    <a:pt x="171" y="128"/>
                    <a:pt x="171" y="128"/>
                    <a:pt x="171" y="128"/>
                  </a:cubicBezTo>
                  <a:cubicBezTo>
                    <a:pt x="170" y="129"/>
                    <a:pt x="169" y="130"/>
                    <a:pt x="169" y="131"/>
                  </a:cubicBezTo>
                  <a:cubicBezTo>
                    <a:pt x="169" y="148"/>
                    <a:pt x="169" y="148"/>
                    <a:pt x="169" y="148"/>
                  </a:cubicBezTo>
                  <a:cubicBezTo>
                    <a:pt x="169" y="154"/>
                    <a:pt x="167" y="159"/>
                    <a:pt x="163" y="163"/>
                  </a:cubicBezTo>
                  <a:cubicBezTo>
                    <a:pt x="159" y="167"/>
                    <a:pt x="154" y="169"/>
                    <a:pt x="148" y="169"/>
                  </a:cubicBezTo>
                  <a:cubicBezTo>
                    <a:pt x="38" y="169"/>
                    <a:pt x="38" y="169"/>
                    <a:pt x="38" y="169"/>
                  </a:cubicBezTo>
                  <a:cubicBezTo>
                    <a:pt x="32" y="169"/>
                    <a:pt x="27" y="167"/>
                    <a:pt x="23" y="163"/>
                  </a:cubicBezTo>
                  <a:cubicBezTo>
                    <a:pt x="19" y="159"/>
                    <a:pt x="17" y="154"/>
                    <a:pt x="17" y="148"/>
                  </a:cubicBezTo>
                  <a:cubicBezTo>
                    <a:pt x="17" y="38"/>
                    <a:pt x="17" y="38"/>
                    <a:pt x="17" y="38"/>
                  </a:cubicBezTo>
                  <a:cubicBezTo>
                    <a:pt x="17" y="32"/>
                    <a:pt x="19" y="27"/>
                    <a:pt x="23" y="23"/>
                  </a:cubicBezTo>
                  <a:cubicBezTo>
                    <a:pt x="27" y="19"/>
                    <a:pt x="32" y="17"/>
                    <a:pt x="38" y="17"/>
                  </a:cubicBezTo>
                  <a:cubicBezTo>
                    <a:pt x="148" y="17"/>
                    <a:pt x="148" y="17"/>
                    <a:pt x="148" y="17"/>
                  </a:cubicBezTo>
                  <a:cubicBezTo>
                    <a:pt x="150" y="17"/>
                    <a:pt x="152" y="17"/>
                    <a:pt x="154" y="17"/>
                  </a:cubicBezTo>
                  <a:cubicBezTo>
                    <a:pt x="156" y="18"/>
                    <a:pt x="157" y="18"/>
                    <a:pt x="159" y="16"/>
                  </a:cubicBezTo>
                  <a:cubicBezTo>
                    <a:pt x="165" y="10"/>
                    <a:pt x="165" y="10"/>
                    <a:pt x="165" y="10"/>
                  </a:cubicBezTo>
                  <a:cubicBezTo>
                    <a:pt x="166" y="9"/>
                    <a:pt x="166" y="8"/>
                    <a:pt x="166" y="6"/>
                  </a:cubicBezTo>
                  <a:cubicBezTo>
                    <a:pt x="166" y="5"/>
                    <a:pt x="165" y="4"/>
                    <a:pt x="164" y="3"/>
                  </a:cubicBezTo>
                  <a:cubicBezTo>
                    <a:pt x="159" y="1"/>
                    <a:pt x="154" y="0"/>
                    <a:pt x="148" y="0"/>
                  </a:cubicBezTo>
                  <a:cubicBezTo>
                    <a:pt x="38" y="0"/>
                    <a:pt x="38" y="0"/>
                    <a:pt x="38" y="0"/>
                  </a:cubicBezTo>
                  <a:cubicBezTo>
                    <a:pt x="28" y="0"/>
                    <a:pt x="19" y="3"/>
                    <a:pt x="11" y="11"/>
                  </a:cubicBezTo>
                  <a:cubicBezTo>
                    <a:pt x="4" y="18"/>
                    <a:pt x="0" y="27"/>
                    <a:pt x="0" y="38"/>
                  </a:cubicBezTo>
                  <a:cubicBezTo>
                    <a:pt x="0" y="148"/>
                    <a:pt x="0" y="148"/>
                    <a:pt x="0" y="148"/>
                  </a:cubicBezTo>
                  <a:cubicBezTo>
                    <a:pt x="0" y="158"/>
                    <a:pt x="4" y="167"/>
                    <a:pt x="11" y="175"/>
                  </a:cubicBezTo>
                  <a:cubicBezTo>
                    <a:pt x="19" y="182"/>
                    <a:pt x="28" y="186"/>
                    <a:pt x="38" y="186"/>
                  </a:cubicBezTo>
                  <a:cubicBezTo>
                    <a:pt x="148" y="186"/>
                    <a:pt x="148" y="186"/>
                    <a:pt x="148" y="186"/>
                  </a:cubicBezTo>
                  <a:cubicBezTo>
                    <a:pt x="159" y="186"/>
                    <a:pt x="168" y="182"/>
                    <a:pt x="175" y="175"/>
                  </a:cubicBezTo>
                  <a:cubicBezTo>
                    <a:pt x="183" y="167"/>
                    <a:pt x="186" y="158"/>
                    <a:pt x="186" y="148"/>
                  </a:cubicBezTo>
                  <a:cubicBezTo>
                    <a:pt x="186" y="123"/>
                    <a:pt x="186" y="123"/>
                    <a:pt x="186" y="123"/>
                  </a:cubicBezTo>
                  <a:cubicBezTo>
                    <a:pt x="186" y="121"/>
                    <a:pt x="186" y="120"/>
                    <a:pt x="184" y="119"/>
                  </a:cubicBezTo>
                  <a:close/>
                  <a:moveTo>
                    <a:pt x="184" y="119"/>
                  </a:moveTo>
                  <a:cubicBezTo>
                    <a:pt x="184" y="119"/>
                    <a:pt x="184" y="119"/>
                    <a:pt x="184" y="1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5" name="Freeform 430"/>
            <p:cNvSpPr>
              <a:spLocks noEditPoints="1"/>
            </p:cNvSpPr>
            <p:nvPr/>
          </p:nvSpPr>
          <p:spPr bwMode="auto">
            <a:xfrm>
              <a:off x="5592763" y="2817813"/>
              <a:ext cx="123825" cy="123825"/>
            </a:xfrm>
            <a:custGeom>
              <a:avLst/>
              <a:gdLst>
                <a:gd name="T0" fmla="*/ 0 w 127"/>
                <a:gd name="T1" fmla="*/ 89 h 127"/>
                <a:gd name="T2" fmla="*/ 0 w 127"/>
                <a:gd name="T3" fmla="*/ 127 h 127"/>
                <a:gd name="T4" fmla="*/ 38 w 127"/>
                <a:gd name="T5" fmla="*/ 127 h 127"/>
                <a:gd name="T6" fmla="*/ 127 w 127"/>
                <a:gd name="T7" fmla="*/ 38 h 127"/>
                <a:gd name="T8" fmla="*/ 89 w 127"/>
                <a:gd name="T9" fmla="*/ 0 h 127"/>
                <a:gd name="T10" fmla="*/ 0 w 127"/>
                <a:gd name="T11" fmla="*/ 89 h 127"/>
                <a:gd name="T12" fmla="*/ 33 w 127"/>
                <a:gd name="T13" fmla="*/ 114 h 127"/>
                <a:gd name="T14" fmla="*/ 25 w 127"/>
                <a:gd name="T15" fmla="*/ 114 h 127"/>
                <a:gd name="T16" fmla="*/ 25 w 127"/>
                <a:gd name="T17" fmla="*/ 102 h 127"/>
                <a:gd name="T18" fmla="*/ 12 w 127"/>
                <a:gd name="T19" fmla="*/ 102 h 127"/>
                <a:gd name="T20" fmla="*/ 12 w 127"/>
                <a:gd name="T21" fmla="*/ 94 h 127"/>
                <a:gd name="T22" fmla="*/ 28 w 127"/>
                <a:gd name="T23" fmla="*/ 79 h 127"/>
                <a:gd name="T24" fmla="*/ 48 w 127"/>
                <a:gd name="T25" fmla="*/ 99 h 127"/>
                <a:gd name="T26" fmla="*/ 33 w 127"/>
                <a:gd name="T27" fmla="*/ 114 h 127"/>
                <a:gd name="T28" fmla="*/ 91 w 127"/>
                <a:gd name="T29" fmla="*/ 24 h 127"/>
                <a:gd name="T30" fmla="*/ 44 w 127"/>
                <a:gd name="T31" fmla="*/ 70 h 127"/>
                <a:gd name="T32" fmla="*/ 40 w 127"/>
                <a:gd name="T33" fmla="*/ 70 h 127"/>
                <a:gd name="T34" fmla="*/ 40 w 127"/>
                <a:gd name="T35" fmla="*/ 66 h 127"/>
                <a:gd name="T36" fmla="*/ 86 w 127"/>
                <a:gd name="T37" fmla="*/ 19 h 127"/>
                <a:gd name="T38" fmla="*/ 91 w 127"/>
                <a:gd name="T39" fmla="*/ 19 h 127"/>
                <a:gd name="T40" fmla="*/ 91 w 127"/>
                <a:gd name="T41" fmla="*/ 24 h 127"/>
                <a:gd name="T42" fmla="*/ 91 w 127"/>
                <a:gd name="T43" fmla="*/ 24 h 127"/>
                <a:gd name="T44" fmla="*/ 91 w 127"/>
                <a:gd name="T45" fmla="*/ 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127">
                  <a:moveTo>
                    <a:pt x="0" y="89"/>
                  </a:moveTo>
                  <a:cubicBezTo>
                    <a:pt x="0" y="127"/>
                    <a:pt x="0" y="127"/>
                    <a:pt x="0" y="127"/>
                  </a:cubicBezTo>
                  <a:cubicBezTo>
                    <a:pt x="38" y="127"/>
                    <a:pt x="38" y="127"/>
                    <a:pt x="38" y="127"/>
                  </a:cubicBezTo>
                  <a:cubicBezTo>
                    <a:pt x="127" y="38"/>
                    <a:pt x="127" y="38"/>
                    <a:pt x="127" y="38"/>
                  </a:cubicBezTo>
                  <a:cubicBezTo>
                    <a:pt x="89" y="0"/>
                    <a:pt x="89" y="0"/>
                    <a:pt x="89" y="0"/>
                  </a:cubicBezTo>
                  <a:lnTo>
                    <a:pt x="0" y="89"/>
                  </a:lnTo>
                  <a:close/>
                  <a:moveTo>
                    <a:pt x="33" y="114"/>
                  </a:moveTo>
                  <a:cubicBezTo>
                    <a:pt x="25" y="114"/>
                    <a:pt x="25" y="114"/>
                    <a:pt x="25" y="114"/>
                  </a:cubicBezTo>
                  <a:cubicBezTo>
                    <a:pt x="25" y="102"/>
                    <a:pt x="25" y="102"/>
                    <a:pt x="25" y="102"/>
                  </a:cubicBezTo>
                  <a:cubicBezTo>
                    <a:pt x="12" y="102"/>
                    <a:pt x="12" y="102"/>
                    <a:pt x="12" y="102"/>
                  </a:cubicBezTo>
                  <a:cubicBezTo>
                    <a:pt x="12" y="94"/>
                    <a:pt x="12" y="94"/>
                    <a:pt x="12" y="94"/>
                  </a:cubicBezTo>
                  <a:cubicBezTo>
                    <a:pt x="28" y="79"/>
                    <a:pt x="28" y="79"/>
                    <a:pt x="28" y="79"/>
                  </a:cubicBezTo>
                  <a:cubicBezTo>
                    <a:pt x="48" y="99"/>
                    <a:pt x="48" y="99"/>
                    <a:pt x="48" y="99"/>
                  </a:cubicBezTo>
                  <a:lnTo>
                    <a:pt x="33" y="114"/>
                  </a:lnTo>
                  <a:close/>
                  <a:moveTo>
                    <a:pt x="91" y="24"/>
                  </a:moveTo>
                  <a:cubicBezTo>
                    <a:pt x="44" y="70"/>
                    <a:pt x="44" y="70"/>
                    <a:pt x="44" y="70"/>
                  </a:cubicBezTo>
                  <a:cubicBezTo>
                    <a:pt x="43" y="71"/>
                    <a:pt x="41" y="71"/>
                    <a:pt x="40" y="70"/>
                  </a:cubicBezTo>
                  <a:cubicBezTo>
                    <a:pt x="39" y="69"/>
                    <a:pt x="39" y="67"/>
                    <a:pt x="40" y="66"/>
                  </a:cubicBezTo>
                  <a:cubicBezTo>
                    <a:pt x="86" y="19"/>
                    <a:pt x="86" y="19"/>
                    <a:pt x="86" y="19"/>
                  </a:cubicBezTo>
                  <a:cubicBezTo>
                    <a:pt x="88" y="18"/>
                    <a:pt x="89" y="18"/>
                    <a:pt x="91" y="19"/>
                  </a:cubicBezTo>
                  <a:cubicBezTo>
                    <a:pt x="92" y="21"/>
                    <a:pt x="92" y="22"/>
                    <a:pt x="91" y="24"/>
                  </a:cubicBezTo>
                  <a:close/>
                  <a:moveTo>
                    <a:pt x="91" y="24"/>
                  </a:moveTo>
                  <a:cubicBezTo>
                    <a:pt x="91" y="24"/>
                    <a:pt x="91" y="24"/>
                    <a:pt x="9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56" name="Freeform 431"/>
            <p:cNvSpPr>
              <a:spLocks noEditPoints="1"/>
            </p:cNvSpPr>
            <p:nvPr/>
          </p:nvSpPr>
          <p:spPr bwMode="auto">
            <a:xfrm>
              <a:off x="5688013" y="2794001"/>
              <a:ext cx="52388" cy="52388"/>
            </a:xfrm>
            <a:custGeom>
              <a:avLst/>
              <a:gdLst>
                <a:gd name="T0" fmla="*/ 51 w 54"/>
                <a:gd name="T1" fmla="*/ 24 h 54"/>
                <a:gd name="T2" fmla="*/ 30 w 54"/>
                <a:gd name="T3" fmla="*/ 3 h 54"/>
                <a:gd name="T4" fmla="*/ 21 w 54"/>
                <a:gd name="T5" fmla="*/ 0 h 54"/>
                <a:gd name="T6" fmla="*/ 12 w 54"/>
                <a:gd name="T7" fmla="*/ 3 h 54"/>
                <a:gd name="T8" fmla="*/ 0 w 54"/>
                <a:gd name="T9" fmla="*/ 16 h 54"/>
                <a:gd name="T10" fmla="*/ 38 w 54"/>
                <a:gd name="T11" fmla="*/ 54 h 54"/>
                <a:gd name="T12" fmla="*/ 51 w 54"/>
                <a:gd name="T13" fmla="*/ 42 h 54"/>
                <a:gd name="T14" fmla="*/ 54 w 54"/>
                <a:gd name="T15" fmla="*/ 33 h 54"/>
                <a:gd name="T16" fmla="*/ 51 w 54"/>
                <a:gd name="T17" fmla="*/ 24 h 54"/>
                <a:gd name="T18" fmla="*/ 51 w 54"/>
                <a:gd name="T19" fmla="*/ 24 h 54"/>
                <a:gd name="T20" fmla="*/ 51 w 54"/>
                <a:gd name="T21"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 h="54">
                  <a:moveTo>
                    <a:pt x="51" y="24"/>
                  </a:moveTo>
                  <a:cubicBezTo>
                    <a:pt x="30" y="3"/>
                    <a:pt x="30" y="3"/>
                    <a:pt x="30" y="3"/>
                  </a:cubicBezTo>
                  <a:cubicBezTo>
                    <a:pt x="28" y="1"/>
                    <a:pt x="25" y="0"/>
                    <a:pt x="21" y="0"/>
                  </a:cubicBezTo>
                  <a:cubicBezTo>
                    <a:pt x="18" y="0"/>
                    <a:pt x="15" y="1"/>
                    <a:pt x="12" y="3"/>
                  </a:cubicBezTo>
                  <a:cubicBezTo>
                    <a:pt x="0" y="16"/>
                    <a:pt x="0" y="16"/>
                    <a:pt x="0" y="16"/>
                  </a:cubicBezTo>
                  <a:cubicBezTo>
                    <a:pt x="38" y="54"/>
                    <a:pt x="38" y="54"/>
                    <a:pt x="38" y="54"/>
                  </a:cubicBezTo>
                  <a:cubicBezTo>
                    <a:pt x="51" y="42"/>
                    <a:pt x="51" y="42"/>
                    <a:pt x="51" y="42"/>
                  </a:cubicBezTo>
                  <a:cubicBezTo>
                    <a:pt x="53" y="39"/>
                    <a:pt x="54" y="36"/>
                    <a:pt x="54" y="33"/>
                  </a:cubicBezTo>
                  <a:cubicBezTo>
                    <a:pt x="54" y="29"/>
                    <a:pt x="53" y="26"/>
                    <a:pt x="51" y="24"/>
                  </a:cubicBezTo>
                  <a:close/>
                  <a:moveTo>
                    <a:pt x="51" y="24"/>
                  </a:moveTo>
                  <a:cubicBezTo>
                    <a:pt x="51" y="24"/>
                    <a:pt x="51" y="24"/>
                    <a:pt x="51" y="2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57" name="Freeform 452"/>
          <p:cNvSpPr>
            <a:spLocks noEditPoints="1"/>
          </p:cNvSpPr>
          <p:nvPr/>
        </p:nvSpPr>
        <p:spPr bwMode="auto">
          <a:xfrm>
            <a:off x="6478465"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58" name="Group 57"/>
          <p:cNvGrpSpPr/>
          <p:nvPr/>
        </p:nvGrpSpPr>
        <p:grpSpPr>
          <a:xfrm>
            <a:off x="9389463" y="4433183"/>
            <a:ext cx="316576" cy="434279"/>
            <a:chOff x="1581150" y="2217738"/>
            <a:chExt cx="123825" cy="169863"/>
          </a:xfrm>
          <a:solidFill>
            <a:schemeClr val="accent6"/>
          </a:solidFill>
        </p:grpSpPr>
        <p:sp>
          <p:nvSpPr>
            <p:cNvPr id="59" name="Freeform 759"/>
            <p:cNvSpPr>
              <a:spLocks noEditPoints="1"/>
            </p:cNvSpPr>
            <p:nvPr/>
          </p:nvSpPr>
          <p:spPr bwMode="auto">
            <a:xfrm>
              <a:off x="1619250" y="2344738"/>
              <a:ext cx="42862" cy="42863"/>
            </a:xfrm>
            <a:custGeom>
              <a:avLst/>
              <a:gdLst>
                <a:gd name="T0" fmla="*/ 38 w 44"/>
                <a:gd name="T1" fmla="*/ 0 h 43"/>
                <a:gd name="T2" fmla="*/ 6 w 44"/>
                <a:gd name="T3" fmla="*/ 0 h 43"/>
                <a:gd name="T4" fmla="*/ 2 w 44"/>
                <a:gd name="T5" fmla="*/ 2 h 43"/>
                <a:gd name="T6" fmla="*/ 0 w 44"/>
                <a:gd name="T7" fmla="*/ 5 h 43"/>
                <a:gd name="T8" fmla="*/ 0 w 44"/>
                <a:gd name="T9" fmla="*/ 38 h 43"/>
                <a:gd name="T10" fmla="*/ 2 w 44"/>
                <a:gd name="T11" fmla="*/ 42 h 43"/>
                <a:gd name="T12" fmla="*/ 6 w 44"/>
                <a:gd name="T13" fmla="*/ 43 h 43"/>
                <a:gd name="T14" fmla="*/ 38 w 44"/>
                <a:gd name="T15" fmla="*/ 43 h 43"/>
                <a:gd name="T16" fmla="*/ 42 w 44"/>
                <a:gd name="T17" fmla="*/ 42 h 43"/>
                <a:gd name="T18" fmla="*/ 44 w 44"/>
                <a:gd name="T19" fmla="*/ 38 h 43"/>
                <a:gd name="T20" fmla="*/ 44 w 44"/>
                <a:gd name="T21" fmla="*/ 5 h 43"/>
                <a:gd name="T22" fmla="*/ 42 w 44"/>
                <a:gd name="T23" fmla="*/ 2 h 43"/>
                <a:gd name="T24" fmla="*/ 38 w 44"/>
                <a:gd name="T25" fmla="*/ 0 h 43"/>
                <a:gd name="T26" fmla="*/ 38 w 44"/>
                <a:gd name="T27" fmla="*/ 0 h 43"/>
                <a:gd name="T28" fmla="*/ 38 w 44"/>
                <a:gd name="T2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43">
                  <a:moveTo>
                    <a:pt x="38" y="0"/>
                  </a:moveTo>
                  <a:cubicBezTo>
                    <a:pt x="6" y="0"/>
                    <a:pt x="6" y="0"/>
                    <a:pt x="6" y="0"/>
                  </a:cubicBezTo>
                  <a:cubicBezTo>
                    <a:pt x="4" y="0"/>
                    <a:pt x="3" y="0"/>
                    <a:pt x="2" y="2"/>
                  </a:cubicBezTo>
                  <a:cubicBezTo>
                    <a:pt x="1" y="3"/>
                    <a:pt x="0" y="4"/>
                    <a:pt x="0" y="5"/>
                  </a:cubicBezTo>
                  <a:cubicBezTo>
                    <a:pt x="0" y="38"/>
                    <a:pt x="0" y="38"/>
                    <a:pt x="0" y="38"/>
                  </a:cubicBezTo>
                  <a:cubicBezTo>
                    <a:pt x="0" y="39"/>
                    <a:pt x="1" y="41"/>
                    <a:pt x="2" y="42"/>
                  </a:cubicBezTo>
                  <a:cubicBezTo>
                    <a:pt x="3" y="43"/>
                    <a:pt x="4" y="43"/>
                    <a:pt x="6" y="43"/>
                  </a:cubicBezTo>
                  <a:cubicBezTo>
                    <a:pt x="38" y="43"/>
                    <a:pt x="38" y="43"/>
                    <a:pt x="38" y="43"/>
                  </a:cubicBezTo>
                  <a:cubicBezTo>
                    <a:pt x="40" y="43"/>
                    <a:pt x="41" y="43"/>
                    <a:pt x="42" y="42"/>
                  </a:cubicBezTo>
                  <a:cubicBezTo>
                    <a:pt x="43" y="41"/>
                    <a:pt x="44" y="39"/>
                    <a:pt x="44" y="38"/>
                  </a:cubicBezTo>
                  <a:cubicBezTo>
                    <a:pt x="44" y="5"/>
                    <a:pt x="44" y="5"/>
                    <a:pt x="44" y="5"/>
                  </a:cubicBezTo>
                  <a:cubicBezTo>
                    <a:pt x="44" y="4"/>
                    <a:pt x="43" y="3"/>
                    <a:pt x="42" y="2"/>
                  </a:cubicBezTo>
                  <a:cubicBezTo>
                    <a:pt x="41" y="0"/>
                    <a:pt x="40" y="0"/>
                    <a:pt x="38" y="0"/>
                  </a:cubicBezTo>
                  <a:close/>
                  <a:moveTo>
                    <a:pt x="38" y="0"/>
                  </a:moveTo>
                  <a:cubicBezTo>
                    <a:pt x="38" y="0"/>
                    <a:pt x="38" y="0"/>
                    <a:pt x="3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0" name="Freeform 760"/>
            <p:cNvSpPr>
              <a:spLocks noEditPoints="1"/>
            </p:cNvSpPr>
            <p:nvPr/>
          </p:nvSpPr>
          <p:spPr bwMode="auto">
            <a:xfrm>
              <a:off x="1581150" y="2217738"/>
              <a:ext cx="123825" cy="119063"/>
            </a:xfrm>
            <a:custGeom>
              <a:avLst/>
              <a:gdLst>
                <a:gd name="T0" fmla="*/ 120 w 126"/>
                <a:gd name="T1" fmla="*/ 32 h 121"/>
                <a:gd name="T2" fmla="*/ 106 w 126"/>
                <a:gd name="T3" fmla="*/ 15 h 121"/>
                <a:gd name="T4" fmla="*/ 86 w 126"/>
                <a:gd name="T5" fmla="*/ 4 h 121"/>
                <a:gd name="T6" fmla="*/ 64 w 126"/>
                <a:gd name="T7" fmla="*/ 0 h 121"/>
                <a:gd name="T8" fmla="*/ 1 w 126"/>
                <a:gd name="T9" fmla="*/ 36 h 121"/>
                <a:gd name="T10" fmla="*/ 0 w 126"/>
                <a:gd name="T11" fmla="*/ 40 h 121"/>
                <a:gd name="T12" fmla="*/ 2 w 126"/>
                <a:gd name="T13" fmla="*/ 43 h 121"/>
                <a:gd name="T14" fmla="*/ 25 w 126"/>
                <a:gd name="T15" fmla="*/ 60 h 121"/>
                <a:gd name="T16" fmla="*/ 28 w 126"/>
                <a:gd name="T17" fmla="*/ 61 h 121"/>
                <a:gd name="T18" fmla="*/ 32 w 126"/>
                <a:gd name="T19" fmla="*/ 59 h 121"/>
                <a:gd name="T20" fmla="*/ 47 w 126"/>
                <a:gd name="T21" fmla="*/ 43 h 121"/>
                <a:gd name="T22" fmla="*/ 62 w 126"/>
                <a:gd name="T23" fmla="*/ 39 h 121"/>
                <a:gd name="T24" fmla="*/ 76 w 126"/>
                <a:gd name="T25" fmla="*/ 44 h 121"/>
                <a:gd name="T26" fmla="*/ 82 w 126"/>
                <a:gd name="T27" fmla="*/ 54 h 121"/>
                <a:gd name="T28" fmla="*/ 79 w 126"/>
                <a:gd name="T29" fmla="*/ 64 h 121"/>
                <a:gd name="T30" fmla="*/ 68 w 126"/>
                <a:gd name="T31" fmla="*/ 72 h 121"/>
                <a:gd name="T32" fmla="*/ 48 w 126"/>
                <a:gd name="T33" fmla="*/ 86 h 121"/>
                <a:gd name="T34" fmla="*/ 39 w 126"/>
                <a:gd name="T35" fmla="*/ 108 h 121"/>
                <a:gd name="T36" fmla="*/ 39 w 126"/>
                <a:gd name="T37" fmla="*/ 114 h 121"/>
                <a:gd name="T38" fmla="*/ 41 w 126"/>
                <a:gd name="T39" fmla="*/ 119 h 121"/>
                <a:gd name="T40" fmla="*/ 44 w 126"/>
                <a:gd name="T41" fmla="*/ 121 h 121"/>
                <a:gd name="T42" fmla="*/ 77 w 126"/>
                <a:gd name="T43" fmla="*/ 121 h 121"/>
                <a:gd name="T44" fmla="*/ 81 w 126"/>
                <a:gd name="T45" fmla="*/ 119 h 121"/>
                <a:gd name="T46" fmla="*/ 82 w 126"/>
                <a:gd name="T47" fmla="*/ 115 h 121"/>
                <a:gd name="T48" fmla="*/ 86 w 126"/>
                <a:gd name="T49" fmla="*/ 106 h 121"/>
                <a:gd name="T50" fmla="*/ 95 w 126"/>
                <a:gd name="T51" fmla="*/ 97 h 121"/>
                <a:gd name="T52" fmla="*/ 104 w 126"/>
                <a:gd name="T53" fmla="*/ 92 h 121"/>
                <a:gd name="T54" fmla="*/ 111 w 126"/>
                <a:gd name="T55" fmla="*/ 86 h 121"/>
                <a:gd name="T56" fmla="*/ 119 w 126"/>
                <a:gd name="T57" fmla="*/ 78 h 121"/>
                <a:gd name="T58" fmla="*/ 124 w 126"/>
                <a:gd name="T59" fmla="*/ 68 h 121"/>
                <a:gd name="T60" fmla="*/ 126 w 126"/>
                <a:gd name="T61" fmla="*/ 54 h 121"/>
                <a:gd name="T62" fmla="*/ 120 w 126"/>
                <a:gd name="T63" fmla="*/ 32 h 121"/>
                <a:gd name="T64" fmla="*/ 120 w 126"/>
                <a:gd name="T65" fmla="*/ 32 h 121"/>
                <a:gd name="T66" fmla="*/ 120 w 126"/>
                <a:gd name="T67" fmla="*/ 3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21">
                  <a:moveTo>
                    <a:pt x="120" y="32"/>
                  </a:moveTo>
                  <a:cubicBezTo>
                    <a:pt x="116" y="26"/>
                    <a:pt x="112" y="20"/>
                    <a:pt x="106" y="15"/>
                  </a:cubicBezTo>
                  <a:cubicBezTo>
                    <a:pt x="100" y="10"/>
                    <a:pt x="93" y="7"/>
                    <a:pt x="86" y="4"/>
                  </a:cubicBezTo>
                  <a:cubicBezTo>
                    <a:pt x="79" y="1"/>
                    <a:pt x="71" y="0"/>
                    <a:pt x="64" y="0"/>
                  </a:cubicBezTo>
                  <a:cubicBezTo>
                    <a:pt x="37" y="0"/>
                    <a:pt x="16" y="12"/>
                    <a:pt x="1" y="36"/>
                  </a:cubicBezTo>
                  <a:cubicBezTo>
                    <a:pt x="0" y="37"/>
                    <a:pt x="0" y="38"/>
                    <a:pt x="0" y="40"/>
                  </a:cubicBezTo>
                  <a:cubicBezTo>
                    <a:pt x="1" y="41"/>
                    <a:pt x="1" y="42"/>
                    <a:pt x="2" y="43"/>
                  </a:cubicBezTo>
                  <a:cubicBezTo>
                    <a:pt x="25" y="60"/>
                    <a:pt x="25" y="60"/>
                    <a:pt x="25" y="60"/>
                  </a:cubicBezTo>
                  <a:cubicBezTo>
                    <a:pt x="26" y="61"/>
                    <a:pt x="27" y="61"/>
                    <a:pt x="28" y="61"/>
                  </a:cubicBezTo>
                  <a:cubicBezTo>
                    <a:pt x="30" y="61"/>
                    <a:pt x="31" y="60"/>
                    <a:pt x="32" y="59"/>
                  </a:cubicBezTo>
                  <a:cubicBezTo>
                    <a:pt x="39" y="51"/>
                    <a:pt x="44" y="46"/>
                    <a:pt x="47" y="43"/>
                  </a:cubicBezTo>
                  <a:cubicBezTo>
                    <a:pt x="51" y="41"/>
                    <a:pt x="56" y="39"/>
                    <a:pt x="62" y="39"/>
                  </a:cubicBezTo>
                  <a:cubicBezTo>
                    <a:pt x="67" y="39"/>
                    <a:pt x="72" y="41"/>
                    <a:pt x="76" y="44"/>
                  </a:cubicBezTo>
                  <a:cubicBezTo>
                    <a:pt x="80" y="47"/>
                    <a:pt x="82" y="50"/>
                    <a:pt x="82" y="54"/>
                  </a:cubicBezTo>
                  <a:cubicBezTo>
                    <a:pt x="82" y="58"/>
                    <a:pt x="81" y="61"/>
                    <a:pt x="79" y="64"/>
                  </a:cubicBezTo>
                  <a:cubicBezTo>
                    <a:pt x="77" y="67"/>
                    <a:pt x="73" y="69"/>
                    <a:pt x="68" y="72"/>
                  </a:cubicBezTo>
                  <a:cubicBezTo>
                    <a:pt x="61" y="75"/>
                    <a:pt x="54" y="80"/>
                    <a:pt x="48" y="86"/>
                  </a:cubicBezTo>
                  <a:cubicBezTo>
                    <a:pt x="42" y="93"/>
                    <a:pt x="39" y="100"/>
                    <a:pt x="39" y="108"/>
                  </a:cubicBezTo>
                  <a:cubicBezTo>
                    <a:pt x="39" y="114"/>
                    <a:pt x="39" y="114"/>
                    <a:pt x="39" y="114"/>
                  </a:cubicBezTo>
                  <a:cubicBezTo>
                    <a:pt x="39" y="115"/>
                    <a:pt x="40" y="117"/>
                    <a:pt x="41" y="119"/>
                  </a:cubicBezTo>
                  <a:cubicBezTo>
                    <a:pt x="42" y="120"/>
                    <a:pt x="43" y="121"/>
                    <a:pt x="44" y="121"/>
                  </a:cubicBezTo>
                  <a:cubicBezTo>
                    <a:pt x="77" y="121"/>
                    <a:pt x="77" y="121"/>
                    <a:pt x="77" y="121"/>
                  </a:cubicBezTo>
                  <a:cubicBezTo>
                    <a:pt x="78" y="121"/>
                    <a:pt x="80" y="121"/>
                    <a:pt x="81" y="119"/>
                  </a:cubicBezTo>
                  <a:cubicBezTo>
                    <a:pt x="82" y="118"/>
                    <a:pt x="82" y="116"/>
                    <a:pt x="82" y="115"/>
                  </a:cubicBezTo>
                  <a:cubicBezTo>
                    <a:pt x="82" y="112"/>
                    <a:pt x="84" y="109"/>
                    <a:pt x="86" y="106"/>
                  </a:cubicBezTo>
                  <a:cubicBezTo>
                    <a:pt x="88" y="102"/>
                    <a:pt x="92" y="99"/>
                    <a:pt x="95" y="97"/>
                  </a:cubicBezTo>
                  <a:cubicBezTo>
                    <a:pt x="99" y="95"/>
                    <a:pt x="102" y="93"/>
                    <a:pt x="104" y="92"/>
                  </a:cubicBezTo>
                  <a:cubicBezTo>
                    <a:pt x="106" y="91"/>
                    <a:pt x="108" y="89"/>
                    <a:pt x="111" y="86"/>
                  </a:cubicBezTo>
                  <a:cubicBezTo>
                    <a:pt x="115" y="83"/>
                    <a:pt x="117" y="81"/>
                    <a:pt x="119" y="78"/>
                  </a:cubicBezTo>
                  <a:cubicBezTo>
                    <a:pt x="121" y="75"/>
                    <a:pt x="122" y="72"/>
                    <a:pt x="124" y="68"/>
                  </a:cubicBezTo>
                  <a:cubicBezTo>
                    <a:pt x="125" y="63"/>
                    <a:pt x="126" y="59"/>
                    <a:pt x="126" y="54"/>
                  </a:cubicBezTo>
                  <a:cubicBezTo>
                    <a:pt x="126" y="46"/>
                    <a:pt x="124" y="39"/>
                    <a:pt x="120" y="32"/>
                  </a:cubicBezTo>
                  <a:close/>
                  <a:moveTo>
                    <a:pt x="120" y="32"/>
                  </a:moveTo>
                  <a:cubicBezTo>
                    <a:pt x="120" y="32"/>
                    <a:pt x="120" y="32"/>
                    <a:pt x="120" y="3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33" name="Rectangle 3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847249078"/>
      </p:ext>
    </p:extLst>
  </p:cSld>
  <p:clrMapOvr>
    <a:masterClrMapping/>
  </p:clrMapOvr>
  <p:transition spd="slow">
    <p:pull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0"/>
                                        </p:tgtEl>
                                        <p:attrNameLst>
                                          <p:attrName>style.visibility</p:attrName>
                                        </p:attrNameLst>
                                      </p:cBhvr>
                                      <p:to>
                                        <p:strVal val="visible"/>
                                      </p:to>
                                    </p:set>
                                    <p:animEffect transition="in" filter="fade">
                                      <p:cBhvr>
                                        <p:cTn id="30" dur="1000"/>
                                        <p:tgtEl>
                                          <p:spTgt spid="30"/>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1000"/>
                                        <p:tgtEl>
                                          <p:spTgt spid="53"/>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fade">
                                      <p:cBhvr>
                                        <p:cTn id="74" dur="1000"/>
                                        <p:tgtEl>
                                          <p:spTgt spid="57"/>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58"/>
                                        </p:tgtEl>
                                        <p:attrNameLst>
                                          <p:attrName>style.visibility</p:attrName>
                                        </p:attrNameLst>
                                      </p:cBhvr>
                                      <p:to>
                                        <p:strVal val="visible"/>
                                      </p:to>
                                    </p:set>
                                    <p:animEffect transition="in" filter="fade">
                                      <p:cBhvr>
                                        <p:cTn id="96" dur="500"/>
                                        <p:tgtEl>
                                          <p:spTgt spid="58"/>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57" grpId="0" animBg="1"/>
      <p:bldP spid="3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37604" r="37604"/>
          <a:stretch>
            <a:fillRect/>
          </a:stretch>
        </p:blipFill>
        <p:spPr/>
      </p:pic>
      <p:sp>
        <p:nvSpPr>
          <p:cNvPr id="16" name="Rectangle 15"/>
          <p:cNvSpPr/>
          <p:nvPr/>
        </p:nvSpPr>
        <p:spPr>
          <a:xfrm>
            <a:off x="642537" y="5444757"/>
            <a:ext cx="1997043" cy="672572"/>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712476" y="5501267"/>
            <a:ext cx="1850297" cy="462443"/>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667" b="1" spc="-200" dirty="0">
                <a:solidFill>
                  <a:schemeClr val="accent6"/>
                </a:solidFill>
              </a:rPr>
              <a:t>Portfolio</a:t>
            </a:r>
            <a:endParaRPr lang="en-US" sz="2133" dirty="0">
              <a:solidFill>
                <a:schemeClr val="bg1"/>
              </a:solidFill>
            </a:endParaRPr>
          </a:p>
        </p:txBody>
      </p:sp>
      <p:sp>
        <p:nvSpPr>
          <p:cNvPr id="18" name="Rectangle 17"/>
          <p:cNvSpPr/>
          <p:nvPr/>
        </p:nvSpPr>
        <p:spPr>
          <a:xfrm>
            <a:off x="442443" y="5444755"/>
            <a:ext cx="200095" cy="67257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7" name="Picture Placeholder 6"/>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37396" r="37396"/>
          <a:stretch>
            <a:fillRect/>
          </a:stretch>
        </p:blipFill>
        <p:spPr/>
      </p:pic>
      <p:pic>
        <p:nvPicPr>
          <p:cNvPr id="8" name="Picture Placeholder 7"/>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37283" r="37283"/>
          <a:stretch>
            <a:fillRect/>
          </a:stretch>
        </p:blipFill>
        <p:spPr/>
      </p:pic>
      <p:pic>
        <p:nvPicPr>
          <p:cNvPr id="9" name="Picture Placeholder 8"/>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37717" r="37717"/>
          <a:stretch>
            <a:fillRect/>
          </a:stretch>
        </p:blipFill>
        <p:spPr/>
      </p:pic>
    </p:spTree>
    <p:extLst>
      <p:ext uri="{BB962C8B-B14F-4D97-AF65-F5344CB8AC3E}">
        <p14:creationId xmlns:p14="http://schemas.microsoft.com/office/powerpoint/2010/main" val="2693508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childTnLst>
                          </p:cTn>
                        </p:par>
                        <p:par>
                          <p:cTn id="11" fill="hold">
                            <p:stCondLst>
                              <p:cond delay="500"/>
                            </p:stCondLst>
                            <p:childTnLst>
                              <p:par>
                                <p:cTn id="12" presetID="22" presetClass="entr" presetSubtype="8" fill="hold" grpId="0" nodeType="after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7555378" y="802934"/>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200" b="1" spc="-200" dirty="0">
                <a:solidFill>
                  <a:srgbClr val="1D1D1D"/>
                </a:solidFill>
              </a:rPr>
              <a:t>Portfolio</a:t>
            </a:r>
            <a:endParaRPr lang="en-US" sz="3200" b="1" spc="-200" dirty="0">
              <a:solidFill>
                <a:srgbClr val="1D1D1D"/>
              </a:solidFill>
            </a:endParaRPr>
          </a:p>
        </p:txBody>
      </p:sp>
      <p:sp>
        <p:nvSpPr>
          <p:cNvPr id="9" name="TextBox 8"/>
          <p:cNvSpPr txBox="1"/>
          <p:nvPr/>
        </p:nvSpPr>
        <p:spPr>
          <a:xfrm>
            <a:off x="8592304" y="1417407"/>
            <a:ext cx="2496305" cy="461665"/>
          </a:xfrm>
          <a:prstGeom prst="rect">
            <a:avLst/>
          </a:prstGeom>
          <a:noFill/>
        </p:spPr>
        <p:txBody>
          <a:bodyPr wrap="square" rtlCol="0">
            <a:spAutoFit/>
          </a:bodyPr>
          <a:lstStyle/>
          <a:p>
            <a:pPr algn="r">
              <a:lnSpc>
                <a:spcPct val="150000"/>
              </a:lnSpc>
            </a:pPr>
            <a:r>
              <a:rPr lang="en-US" sz="1600" i="1" dirty="0">
                <a:solidFill>
                  <a:srgbClr val="1D1D1D"/>
                </a:solidFill>
              </a:rPr>
              <a:t>Our Awesome Work</a:t>
            </a:r>
            <a:endParaRPr lang="en-US" sz="1600" i="1" dirty="0">
              <a:solidFill>
                <a:srgbClr val="1D1D1D"/>
              </a:solidFill>
            </a:endParaRPr>
          </a:p>
        </p:txBody>
      </p:sp>
      <p:sp>
        <p:nvSpPr>
          <p:cNvPr id="10" name="TextBox 9"/>
          <p:cNvSpPr txBox="1"/>
          <p:nvPr/>
        </p:nvSpPr>
        <p:spPr>
          <a:xfrm>
            <a:off x="7080940" y="2185500"/>
            <a:ext cx="4007667" cy="707758"/>
          </a:xfrm>
          <a:prstGeom prst="rect">
            <a:avLst/>
          </a:prstGeom>
          <a:noFill/>
        </p:spPr>
        <p:txBody>
          <a:bodyPr wrap="square" rtlCol="0">
            <a:spAutoFit/>
          </a:bodyPr>
          <a:lstStyle/>
          <a:p>
            <a:pPr algn="r">
              <a:lnSpc>
                <a:spcPct val="150000"/>
              </a:lnSpc>
            </a:pPr>
            <a:r>
              <a:rPr lang="en-US" sz="1333"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088340025"/>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1103394" y="802934"/>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rgbClr val="1D1D1D"/>
                </a:solidFill>
              </a:rPr>
              <a:t>Portfolio</a:t>
            </a:r>
            <a:endParaRPr lang="en-US" sz="3200" b="1" spc="-200" dirty="0">
              <a:solidFill>
                <a:srgbClr val="1D1D1D"/>
              </a:solidFill>
            </a:endParaRPr>
          </a:p>
        </p:txBody>
      </p:sp>
      <p:sp>
        <p:nvSpPr>
          <p:cNvPr id="12" name="TextBox 11"/>
          <p:cNvSpPr txBox="1"/>
          <p:nvPr/>
        </p:nvSpPr>
        <p:spPr>
          <a:xfrm>
            <a:off x="1103394" y="1417407"/>
            <a:ext cx="2496305" cy="461665"/>
          </a:xfrm>
          <a:prstGeom prst="rect">
            <a:avLst/>
          </a:prstGeom>
          <a:noFill/>
        </p:spPr>
        <p:txBody>
          <a:bodyPr wrap="square" rtlCol="0">
            <a:spAutoFit/>
          </a:bodyPr>
          <a:lstStyle/>
          <a:p>
            <a:pPr>
              <a:lnSpc>
                <a:spcPct val="150000"/>
              </a:lnSpc>
            </a:pPr>
            <a:r>
              <a:rPr lang="en-US" sz="1600" i="1" dirty="0">
                <a:solidFill>
                  <a:srgbClr val="1D1D1D"/>
                </a:solidFill>
              </a:rPr>
              <a:t>Our Awesome Work</a:t>
            </a:r>
            <a:endParaRPr lang="en-US" sz="1600" i="1" dirty="0">
              <a:solidFill>
                <a:srgbClr val="1D1D1D"/>
              </a:solidFill>
            </a:endParaRPr>
          </a:p>
        </p:txBody>
      </p:sp>
      <p:sp>
        <p:nvSpPr>
          <p:cNvPr id="13" name="TextBox 12"/>
          <p:cNvSpPr txBox="1"/>
          <p:nvPr/>
        </p:nvSpPr>
        <p:spPr>
          <a:xfrm>
            <a:off x="1103393" y="2185500"/>
            <a:ext cx="4007667" cy="707758"/>
          </a:xfrm>
          <a:prstGeom prst="rect">
            <a:avLst/>
          </a:prstGeom>
          <a:noFill/>
        </p:spPr>
        <p:txBody>
          <a:bodyPr wrap="square" rtlCol="0">
            <a:spAutoFit/>
          </a:bodyPr>
          <a:lstStyle/>
          <a:p>
            <a:pPr>
              <a:lnSpc>
                <a:spcPct val="150000"/>
              </a:lnSpc>
            </a:pPr>
            <a:r>
              <a:rPr lang="en-US" sz="1333"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21997124"/>
      </p:ext>
    </p:extLst>
  </p:cSld>
  <p:clrMapOvr>
    <a:masterClrMapping/>
  </p:clrMapOvr>
  <p:transition spd="slow">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txBox="1">
            <a:spLocks/>
          </p:cNvSpPr>
          <p:nvPr/>
        </p:nvSpPr>
        <p:spPr>
          <a:xfrm>
            <a:off x="7555378" y="802934"/>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r>
              <a:rPr lang="en-US" sz="3200" b="1" spc="-200" dirty="0">
                <a:solidFill>
                  <a:srgbClr val="1D1D1D"/>
                </a:solidFill>
              </a:rPr>
              <a:t>Portfolio</a:t>
            </a:r>
            <a:endParaRPr lang="en-US" sz="3200" b="1" spc="-200" dirty="0">
              <a:solidFill>
                <a:srgbClr val="1D1D1D"/>
              </a:solidFill>
            </a:endParaRPr>
          </a:p>
        </p:txBody>
      </p:sp>
      <p:sp>
        <p:nvSpPr>
          <p:cNvPr id="9" name="TextBox 8"/>
          <p:cNvSpPr txBox="1"/>
          <p:nvPr/>
        </p:nvSpPr>
        <p:spPr>
          <a:xfrm>
            <a:off x="8592304" y="1417407"/>
            <a:ext cx="2496305" cy="461665"/>
          </a:xfrm>
          <a:prstGeom prst="rect">
            <a:avLst/>
          </a:prstGeom>
          <a:noFill/>
        </p:spPr>
        <p:txBody>
          <a:bodyPr wrap="square" rtlCol="0">
            <a:spAutoFit/>
          </a:bodyPr>
          <a:lstStyle/>
          <a:p>
            <a:pPr algn="r">
              <a:lnSpc>
                <a:spcPct val="150000"/>
              </a:lnSpc>
            </a:pPr>
            <a:r>
              <a:rPr lang="en-US" sz="1600" i="1" dirty="0">
                <a:solidFill>
                  <a:srgbClr val="1D1D1D"/>
                </a:solidFill>
              </a:rPr>
              <a:t>Our Awesome Work</a:t>
            </a:r>
            <a:endParaRPr lang="en-US" sz="1600" i="1" dirty="0">
              <a:solidFill>
                <a:srgbClr val="1D1D1D"/>
              </a:solidFill>
            </a:endParaRPr>
          </a:p>
        </p:txBody>
      </p:sp>
      <p:sp>
        <p:nvSpPr>
          <p:cNvPr id="10" name="TextBox 9"/>
          <p:cNvSpPr txBox="1"/>
          <p:nvPr/>
        </p:nvSpPr>
        <p:spPr>
          <a:xfrm>
            <a:off x="8016235" y="2185500"/>
            <a:ext cx="3072372" cy="707758"/>
          </a:xfrm>
          <a:prstGeom prst="rect">
            <a:avLst/>
          </a:prstGeom>
          <a:noFill/>
        </p:spPr>
        <p:txBody>
          <a:bodyPr wrap="square" rtlCol="0">
            <a:spAutoFit/>
          </a:bodyPr>
          <a:lstStyle/>
          <a:p>
            <a:pPr algn="r">
              <a:lnSpc>
                <a:spcPct val="150000"/>
              </a:lnSpc>
            </a:pPr>
            <a:r>
              <a:rPr lang="en-US" sz="1333"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9965" r="9965"/>
          <a:stretch>
            <a:fillRect/>
          </a:stretch>
        </p:blipFill>
        <p:spPr/>
      </p:pic>
    </p:spTree>
    <p:extLst>
      <p:ext uri="{BB962C8B-B14F-4D97-AF65-F5344CB8AC3E}">
        <p14:creationId xmlns:p14="http://schemas.microsoft.com/office/powerpoint/2010/main" val="32045082"/>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500"/>
                                        <p:tgtEl>
                                          <p:spTgt spid="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1103394" y="802934"/>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rgbClr val="1D1D1D"/>
                </a:solidFill>
              </a:rPr>
              <a:t>Portfolio</a:t>
            </a:r>
            <a:endParaRPr lang="en-US" sz="3200" b="1" spc="-200" dirty="0">
              <a:solidFill>
                <a:srgbClr val="1D1D1D"/>
              </a:solidFill>
            </a:endParaRPr>
          </a:p>
        </p:txBody>
      </p:sp>
      <p:sp>
        <p:nvSpPr>
          <p:cNvPr id="12" name="TextBox 11"/>
          <p:cNvSpPr txBox="1"/>
          <p:nvPr/>
        </p:nvSpPr>
        <p:spPr>
          <a:xfrm>
            <a:off x="1103394" y="1417407"/>
            <a:ext cx="2496305" cy="461665"/>
          </a:xfrm>
          <a:prstGeom prst="rect">
            <a:avLst/>
          </a:prstGeom>
          <a:noFill/>
        </p:spPr>
        <p:txBody>
          <a:bodyPr wrap="square" rtlCol="0">
            <a:spAutoFit/>
          </a:bodyPr>
          <a:lstStyle/>
          <a:p>
            <a:pPr>
              <a:lnSpc>
                <a:spcPct val="150000"/>
              </a:lnSpc>
            </a:pPr>
            <a:r>
              <a:rPr lang="en-US" sz="1600" i="1" dirty="0">
                <a:solidFill>
                  <a:srgbClr val="1D1D1D"/>
                </a:solidFill>
              </a:rPr>
              <a:t>Our Awesome Work</a:t>
            </a:r>
            <a:endParaRPr lang="en-US" sz="1600" i="1" dirty="0">
              <a:solidFill>
                <a:srgbClr val="1D1D1D"/>
              </a:solidFill>
            </a:endParaRPr>
          </a:p>
        </p:txBody>
      </p:sp>
      <p:sp>
        <p:nvSpPr>
          <p:cNvPr id="13" name="TextBox 12"/>
          <p:cNvSpPr txBox="1"/>
          <p:nvPr/>
        </p:nvSpPr>
        <p:spPr>
          <a:xfrm>
            <a:off x="1103393" y="2185500"/>
            <a:ext cx="3225992" cy="707758"/>
          </a:xfrm>
          <a:prstGeom prst="rect">
            <a:avLst/>
          </a:prstGeom>
          <a:noFill/>
        </p:spPr>
        <p:txBody>
          <a:bodyPr wrap="square" rtlCol="0">
            <a:spAutoFit/>
          </a:bodyPr>
          <a:lstStyle/>
          <a:p>
            <a:pPr>
              <a:lnSpc>
                <a:spcPct val="150000"/>
              </a:lnSpc>
            </a:pPr>
            <a:r>
              <a:rPr lang="en-US" sz="1333" dirty="0">
                <a:solidFill>
                  <a:schemeClr val="bg1">
                    <a:lumMod val="50000"/>
                  </a:schemeClr>
                </a:solidFill>
              </a:rPr>
              <a:t>Don't need permission to decide what you believe. </a:t>
            </a:r>
          </a:p>
        </p:txBody>
      </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10233" r="10233"/>
          <a:stretch>
            <a:fillRect/>
          </a:stretch>
        </p:blipFill>
        <p:spPr/>
      </p:pic>
    </p:spTree>
    <p:extLst>
      <p:ext uri="{BB962C8B-B14F-4D97-AF65-F5344CB8AC3E}">
        <p14:creationId xmlns:p14="http://schemas.microsoft.com/office/powerpoint/2010/main" val="1317784003"/>
      </p:ext>
    </p:extLst>
  </p:cSld>
  <p:clrMapOvr>
    <a:masterClrMapping/>
  </p:clrMapOvr>
  <p:transition spd="slow">
    <p:pull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1000"/>
                                        <p:tgtEl>
                                          <p:spTgt spid="13"/>
                                        </p:tgtEl>
                                      </p:cBhvr>
                                    </p:animEffect>
                                    <p:anim calcmode="lin" valueType="num">
                                      <p:cBhvr>
                                        <p:cTn id="16" dur="1000" fill="hold"/>
                                        <p:tgtEl>
                                          <p:spTgt spid="13"/>
                                        </p:tgtEl>
                                        <p:attrNameLst>
                                          <p:attrName>ppt_x</p:attrName>
                                        </p:attrNameLst>
                                      </p:cBhvr>
                                      <p:tavLst>
                                        <p:tav tm="0">
                                          <p:val>
                                            <p:strVal val="#ppt_x"/>
                                          </p:val>
                                        </p:tav>
                                        <p:tav tm="100000">
                                          <p:val>
                                            <p:strVal val="#ppt_x"/>
                                          </p:val>
                                        </p:tav>
                                      </p:tavLst>
                                    </p:anim>
                                    <p:anim calcmode="lin" valueType="num">
                                      <p:cBhvr>
                                        <p:cTn id="17"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144747" y="0"/>
            <a:ext cx="6047253"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787284" y="181600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bg1">
                    <a:lumMod val="95000"/>
                  </a:schemeClr>
                </a:solidFill>
              </a:rPr>
              <a:t>Comparation</a:t>
            </a:r>
            <a:endParaRPr lang="en-US" sz="1600" i="1" dirty="0">
              <a:solidFill>
                <a:schemeClr val="bg1">
                  <a:lumMod val="95000"/>
                </a:schemeClr>
              </a:solidFill>
            </a:endParaRPr>
          </a:p>
        </p:txBody>
      </p:sp>
      <p:sp>
        <p:nvSpPr>
          <p:cNvPr id="18" name="Title 1"/>
          <p:cNvSpPr txBox="1">
            <a:spLocks/>
          </p:cNvSpPr>
          <p:nvPr/>
        </p:nvSpPr>
        <p:spPr>
          <a:xfrm>
            <a:off x="6713819" y="127834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Case</a:t>
            </a:r>
            <a:r>
              <a:rPr lang="en-US" sz="3200" b="1" spc="-200" dirty="0">
                <a:solidFill>
                  <a:schemeClr val="bg1"/>
                </a:solidFill>
              </a:rPr>
              <a:t> </a:t>
            </a:r>
            <a:r>
              <a:rPr lang="en-US" sz="3200" spc="-200" dirty="0">
                <a:solidFill>
                  <a:schemeClr val="bg1"/>
                </a:solidFill>
              </a:rPr>
              <a:t>Study I</a:t>
            </a:r>
            <a:endParaRPr lang="en-US" sz="3200" spc="-200" dirty="0">
              <a:solidFill>
                <a:schemeClr val="bg1"/>
              </a:solidFill>
            </a:endParaRPr>
          </a:p>
        </p:txBody>
      </p:sp>
      <p:sp>
        <p:nvSpPr>
          <p:cNvPr id="20" name="TextBox 19"/>
          <p:cNvSpPr txBox="1"/>
          <p:nvPr/>
        </p:nvSpPr>
        <p:spPr>
          <a:xfrm>
            <a:off x="6787284" y="2507289"/>
            <a:ext cx="4762179" cy="1323183"/>
          </a:xfrm>
          <a:prstGeom prst="rect">
            <a:avLst/>
          </a:prstGeom>
          <a:noFill/>
        </p:spPr>
        <p:txBody>
          <a:bodyPr wrap="square" rtlCol="0">
            <a:spAutoFit/>
          </a:bodyPr>
          <a:lstStyle/>
          <a:p>
            <a:pPr>
              <a:lnSpc>
                <a:spcPct val="150000"/>
              </a:lnSpc>
            </a:pPr>
            <a:r>
              <a:rPr lang="en-US" sz="1333" dirty="0">
                <a:solidFill>
                  <a:schemeClr val="bg1"/>
                </a:solidFill>
              </a:rPr>
              <a:t>We never thought of finding a place where we belong. Don't have to stand alone, we'll never let you fall. Don't need permission to decide what you believe. You </a:t>
            </a:r>
            <a:r>
              <a:rPr lang="en-US" sz="1333" dirty="0" err="1">
                <a:solidFill>
                  <a:schemeClr val="bg1"/>
                </a:solidFill>
              </a:rPr>
              <a:t>gotta</a:t>
            </a:r>
            <a:r>
              <a:rPr lang="en-US" sz="1333" dirty="0">
                <a:solidFill>
                  <a:schemeClr val="bg1"/>
                </a:solidFill>
              </a:rPr>
              <a:t> learn something when we meet you after school.</a:t>
            </a:r>
          </a:p>
        </p:txBody>
      </p:sp>
      <p:pic>
        <p:nvPicPr>
          <p:cNvPr id="8" name="Picture Placeholder 7"/>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10" name="Picture Placeholder 9"/>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l="24661" r="24661"/>
          <a:stretch>
            <a:fillRect/>
          </a:stretch>
        </p:blipFill>
        <p:spPr/>
      </p:pic>
      <p:pic>
        <p:nvPicPr>
          <p:cNvPr id="9" name="Picture Placeholder 8"/>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4661" r="24661"/>
          <a:stretch>
            <a:fillRect/>
          </a:stretch>
        </p:blipFill>
        <p:spPr/>
      </p:pic>
      <p:sp>
        <p:nvSpPr>
          <p:cNvPr id="5" name="Picture Placeholder 4"/>
          <p:cNvSpPr>
            <a:spLocks noGrp="1"/>
          </p:cNvSpPr>
          <p:nvPr>
            <p:ph type="pic" sz="quarter" idx="15"/>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7"/>
          </p:nvPr>
        </p:nvSpPr>
        <p:spPr/>
      </p:sp>
    </p:spTree>
    <p:extLst>
      <p:ext uri="{BB962C8B-B14F-4D97-AF65-F5344CB8AC3E}">
        <p14:creationId xmlns:p14="http://schemas.microsoft.com/office/powerpoint/2010/main" val="883638708"/>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
        <p:nvSpPr>
          <p:cNvPr id="19" name="Rectangle 18"/>
          <p:cNvSpPr/>
          <p:nvPr/>
        </p:nvSpPr>
        <p:spPr>
          <a:xfrm>
            <a:off x="6096000" y="0"/>
            <a:ext cx="6096000"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787284" y="181600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bg1">
                    <a:lumMod val="95000"/>
                  </a:schemeClr>
                </a:solidFill>
              </a:rPr>
              <a:t>Comparation</a:t>
            </a:r>
            <a:endParaRPr lang="en-US" sz="1600" i="1" dirty="0">
              <a:solidFill>
                <a:schemeClr val="bg1">
                  <a:lumMod val="95000"/>
                </a:schemeClr>
              </a:solidFill>
            </a:endParaRPr>
          </a:p>
        </p:txBody>
      </p:sp>
      <p:sp>
        <p:nvSpPr>
          <p:cNvPr id="18" name="Title 1"/>
          <p:cNvSpPr txBox="1">
            <a:spLocks/>
          </p:cNvSpPr>
          <p:nvPr/>
        </p:nvSpPr>
        <p:spPr>
          <a:xfrm>
            <a:off x="6713819" y="127834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Case</a:t>
            </a:r>
            <a:r>
              <a:rPr lang="en-US" sz="3200" b="1" spc="-200" dirty="0">
                <a:solidFill>
                  <a:schemeClr val="bg1"/>
                </a:solidFill>
              </a:rPr>
              <a:t> </a:t>
            </a:r>
            <a:r>
              <a:rPr lang="en-US" sz="3200" spc="-200" dirty="0">
                <a:solidFill>
                  <a:schemeClr val="bg1"/>
                </a:solidFill>
              </a:rPr>
              <a:t>Study II</a:t>
            </a:r>
            <a:endParaRPr lang="en-US" sz="3200" spc="-200" dirty="0">
              <a:solidFill>
                <a:schemeClr val="bg1"/>
              </a:solidFill>
            </a:endParaRPr>
          </a:p>
        </p:txBody>
      </p:sp>
      <p:sp>
        <p:nvSpPr>
          <p:cNvPr id="20" name="TextBox 19"/>
          <p:cNvSpPr txBox="1"/>
          <p:nvPr/>
        </p:nvSpPr>
        <p:spPr>
          <a:xfrm>
            <a:off x="6787284" y="2507289"/>
            <a:ext cx="4762179" cy="1323183"/>
          </a:xfrm>
          <a:prstGeom prst="rect">
            <a:avLst/>
          </a:prstGeom>
          <a:noFill/>
        </p:spPr>
        <p:txBody>
          <a:bodyPr wrap="square" rtlCol="0">
            <a:spAutoFit/>
          </a:bodyPr>
          <a:lstStyle/>
          <a:p>
            <a:pPr>
              <a:lnSpc>
                <a:spcPct val="150000"/>
              </a:lnSpc>
            </a:pPr>
            <a:r>
              <a:rPr lang="en-US" sz="1333" dirty="0">
                <a:solidFill>
                  <a:schemeClr val="bg1"/>
                </a:solidFill>
              </a:rPr>
              <a:t>We never thought of finding a place where we belong. Don't have to stand alone, we'll never let you fall. Don't need permission to decide what you believe. You </a:t>
            </a:r>
            <a:r>
              <a:rPr lang="en-US" sz="1333" dirty="0" err="1">
                <a:solidFill>
                  <a:schemeClr val="bg1"/>
                </a:solidFill>
              </a:rPr>
              <a:t>gotta</a:t>
            </a:r>
            <a:r>
              <a:rPr lang="en-US" sz="1333" dirty="0">
                <a:solidFill>
                  <a:schemeClr val="bg1"/>
                </a:solidFill>
              </a:rPr>
              <a:t> learn something when we meet you after school.</a:t>
            </a:r>
            <a:endParaRPr lang="en-US" sz="1333" dirty="0">
              <a:solidFill>
                <a:schemeClr val="bg1"/>
              </a:solidFill>
            </a:endParaRPr>
          </a:p>
        </p:txBody>
      </p:sp>
      <p:pic>
        <p:nvPicPr>
          <p:cNvPr id="6" name="Picture Placeholder 5"/>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7" name="Picture Placeholder 6"/>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8" name="Picture Placeholder 7"/>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l="24632" r="24632"/>
          <a:stretch>
            <a:fillRect/>
          </a:stretch>
        </p:blipFill>
        <p:spPr/>
      </p:pic>
    </p:spTree>
    <p:extLst>
      <p:ext uri="{BB962C8B-B14F-4D97-AF65-F5344CB8AC3E}">
        <p14:creationId xmlns:p14="http://schemas.microsoft.com/office/powerpoint/2010/main" val="2517846105"/>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left)">
                                      <p:cBhvr>
                                        <p:cTn id="10" dur="500"/>
                                        <p:tgtEl>
                                          <p:spTgt spid="17"/>
                                        </p:tgtEl>
                                      </p:cBhvr>
                                    </p:animEffect>
                                  </p:childTnLst>
                                </p:cTn>
                              </p:par>
                              <p:par>
                                <p:cTn id="11" presetID="42"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2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6787285" y="2584099"/>
            <a:ext cx="4378132" cy="1630896"/>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endParaRPr lang="en-US" sz="1333" dirty="0">
              <a:solidFill>
                <a:schemeClr val="bg1">
                  <a:lumMod val="50000"/>
                </a:schemeClr>
              </a:solidFill>
            </a:endParaRPr>
          </a:p>
        </p:txBody>
      </p:sp>
      <p:sp>
        <p:nvSpPr>
          <p:cNvPr id="10" name="Subtitle 2"/>
          <p:cNvSpPr txBox="1">
            <a:spLocks/>
          </p:cNvSpPr>
          <p:nvPr/>
        </p:nvSpPr>
        <p:spPr>
          <a:xfrm>
            <a:off x="6787284" y="1965968"/>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tx1">
                    <a:lumMod val="75000"/>
                    <a:lumOff val="25000"/>
                  </a:schemeClr>
                </a:solidFill>
              </a:rPr>
              <a:t>Comparation</a:t>
            </a:r>
            <a:endParaRPr lang="en-US" sz="1600" i="1" dirty="0">
              <a:solidFill>
                <a:schemeClr val="tx1">
                  <a:lumMod val="75000"/>
                  <a:lumOff val="25000"/>
                </a:schemeClr>
              </a:solidFill>
            </a:endParaRPr>
          </a:p>
        </p:txBody>
      </p:sp>
      <p:sp>
        <p:nvSpPr>
          <p:cNvPr id="12" name="Rectangle 11"/>
          <p:cNvSpPr/>
          <p:nvPr/>
        </p:nvSpPr>
        <p:spPr>
          <a:xfrm>
            <a:off x="7086573"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7086573"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Case</a:t>
            </a:r>
            <a:r>
              <a:rPr lang="en-US" sz="3200" spc="-200" dirty="0">
                <a:solidFill>
                  <a:schemeClr val="bg1"/>
                </a:solidFill>
              </a:rPr>
              <a:t> Study III</a:t>
            </a:r>
            <a:endParaRPr lang="en-US" sz="3200" dirty="0">
              <a:solidFill>
                <a:schemeClr val="bg1"/>
              </a:solidFill>
            </a:endParaRPr>
          </a:p>
        </p:txBody>
      </p:sp>
      <p:sp>
        <p:nvSpPr>
          <p:cNvPr id="20" name="Rectangle 19"/>
          <p:cNvSpPr/>
          <p:nvPr/>
        </p:nvSpPr>
        <p:spPr>
          <a:xfrm>
            <a:off x="6886478"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11" name="Picture Placeholder 10"/>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l="24669" r="24669"/>
          <a:stretch>
            <a:fillRect/>
          </a:stretch>
        </p:blipFill>
        <p:spPr/>
      </p:pic>
      <p:pic>
        <p:nvPicPr>
          <p:cNvPr id="14" name="Picture Placeholder 13"/>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24669" r="24669"/>
          <a:stretch>
            <a:fillRect/>
          </a:stretch>
        </p:blipFill>
        <p:spPr/>
      </p:pic>
      <p:pic>
        <p:nvPicPr>
          <p:cNvPr id="15" name="Picture Placeholder 14"/>
          <p:cNvPicPr>
            <a:picLocks noGrp="1" noChangeAspect="1"/>
          </p:cNvPicPr>
          <p:nvPr>
            <p:ph type="pic" sz="quarter" idx="17"/>
          </p:nvPr>
        </p:nvPicPr>
        <p:blipFill>
          <a:blip r:embed="rId3" cstate="print">
            <a:extLst>
              <a:ext uri="{28A0092B-C50C-407E-A947-70E740481C1C}">
                <a14:useLocalDpi xmlns:a14="http://schemas.microsoft.com/office/drawing/2010/main" val="0"/>
              </a:ext>
            </a:extLst>
          </a:blip>
          <a:srcRect l="24632" r="24632"/>
          <a:stretch>
            <a:fillRect/>
          </a:stretch>
        </p:blipFill>
        <p:spPr/>
      </p:pic>
      <p:pic>
        <p:nvPicPr>
          <p:cNvPr id="8" name="Picture Placeholder 7"/>
          <p:cNvPicPr>
            <a:picLocks noGrp="1" noChangeAspect="1"/>
          </p:cNvPicPr>
          <p:nvPr>
            <p:ph type="pic" sz="quarter" idx="12"/>
          </p:nvPr>
        </p:nvPicPr>
        <p:blipFill>
          <a:blip r:embed="rId4">
            <a:extLst>
              <a:ext uri="{28A0092B-C50C-407E-A947-70E740481C1C}">
                <a14:useLocalDpi xmlns:a14="http://schemas.microsoft.com/office/drawing/2010/main" val="0"/>
              </a:ext>
            </a:extLst>
          </a:blip>
          <a:srcRect l="37283" r="37283"/>
          <a:stretch>
            <a:fillRect/>
          </a:stretch>
        </p:blipFill>
        <p:spPr/>
      </p:pic>
      <p:pic>
        <p:nvPicPr>
          <p:cNvPr id="7" name="Picture Placeholder 6"/>
          <p:cNvPicPr>
            <a:picLocks noGrp="1" noChangeAspect="1"/>
          </p:cNvPicPr>
          <p:nvPr>
            <p:ph type="pic" sz="quarter" idx="11"/>
          </p:nvPr>
        </p:nvPicPr>
        <p:blipFill>
          <a:blip r:embed="rId4">
            <a:extLst>
              <a:ext uri="{28A0092B-C50C-407E-A947-70E740481C1C}">
                <a14:useLocalDpi xmlns:a14="http://schemas.microsoft.com/office/drawing/2010/main" val="0"/>
              </a:ext>
            </a:extLst>
          </a:blip>
          <a:srcRect l="37283" r="37283"/>
          <a:stretch>
            <a:fillRect/>
          </a:stretch>
        </p:blipFill>
        <p:spPr/>
      </p:pic>
    </p:spTree>
    <p:extLst>
      <p:ext uri="{BB962C8B-B14F-4D97-AF65-F5344CB8AC3E}">
        <p14:creationId xmlns:p14="http://schemas.microsoft.com/office/powerpoint/2010/main" val="1898928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1000" fill="hold"/>
                                        <p:tgtEl>
                                          <p:spTgt spid="20"/>
                                        </p:tgtEl>
                                        <p:attrNameLst>
                                          <p:attrName>ppt_w</p:attrName>
                                        </p:attrNameLst>
                                      </p:cBhvr>
                                      <p:tavLst>
                                        <p:tav tm="0">
                                          <p:val>
                                            <p:strVal val="#ppt_w*0.70"/>
                                          </p:val>
                                        </p:tav>
                                        <p:tav tm="100000">
                                          <p:val>
                                            <p:strVal val="#ppt_w"/>
                                          </p:val>
                                        </p:tav>
                                      </p:tavLst>
                                    </p:anim>
                                    <p:anim calcmode="lin" valueType="num">
                                      <p:cBhvr>
                                        <p:cTn id="13" dur="1000" fill="hold"/>
                                        <p:tgtEl>
                                          <p:spTgt spid="20"/>
                                        </p:tgtEl>
                                        <p:attrNameLst>
                                          <p:attrName>ppt_h</p:attrName>
                                        </p:attrNameLst>
                                      </p:cBhvr>
                                      <p:tavLst>
                                        <p:tav tm="0">
                                          <p:val>
                                            <p:strVal val="#ppt_h"/>
                                          </p:val>
                                        </p:tav>
                                        <p:tav tm="100000">
                                          <p:val>
                                            <p:strVal val="#ppt_h"/>
                                          </p:val>
                                        </p:tav>
                                      </p:tavLst>
                                    </p:anim>
                                    <p:animEffect transition="in" filter="fade">
                                      <p:cBhvr>
                                        <p:cTn id="14" dur="1000"/>
                                        <p:tgtEl>
                                          <p:spTgt spid="20"/>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3"/>
                                        </p:tgtEl>
                                        <p:attrNameLst>
                                          <p:attrName>style.visibility</p:attrName>
                                        </p:attrNameLst>
                                      </p:cBhvr>
                                      <p:to>
                                        <p:strVal val="visible"/>
                                      </p:to>
                                    </p:set>
                                    <p:anim calcmode="lin" valueType="num">
                                      <p:cBhvr>
                                        <p:cTn id="17" dur="500" fill="hold"/>
                                        <p:tgtEl>
                                          <p:spTgt spid="13"/>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
                                        </p:tgtEl>
                                        <p:attrNameLst>
                                          <p:attrName>ppt_y</p:attrName>
                                        </p:attrNameLst>
                                      </p:cBhvr>
                                      <p:tavLst>
                                        <p:tav tm="0">
                                          <p:val>
                                            <p:strVal val="#ppt_y"/>
                                          </p:val>
                                        </p:tav>
                                        <p:tav tm="100000">
                                          <p:val>
                                            <p:strVal val="#ppt_y"/>
                                          </p:val>
                                        </p:tav>
                                      </p:tavLst>
                                    </p:anim>
                                    <p:anim calcmode="lin" valueType="num">
                                      <p:cBhvr>
                                        <p:cTn id="19" dur="500" fill="hold"/>
                                        <p:tgtEl>
                                          <p:spTgt spid="13"/>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
                                        </p:tgtEl>
                                      </p:cBhvr>
                                    </p:animEffect>
                                  </p:childTnLst>
                                </p:cTn>
                              </p:par>
                            </p:childTnLst>
                          </p:cTn>
                        </p:par>
                        <p:par>
                          <p:cTn id="22" fill="hold">
                            <p:stCondLst>
                              <p:cond delay="1050"/>
                            </p:stCondLst>
                            <p:childTnLst>
                              <p:par>
                                <p:cTn id="23" presetID="22" presetClass="entr" presetSubtype="8" fill="hold" grpId="0" nodeType="after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left)">
                                      <p:cBhvr>
                                        <p:cTn id="25" dur="500"/>
                                        <p:tgtEl>
                                          <p:spTgt spid="10"/>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2" grpId="0" animBg="1"/>
      <p:bldP spid="13" grpId="0"/>
      <p:bldP spid="2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Subtitle 2"/>
          <p:cNvSpPr txBox="1">
            <a:spLocks/>
          </p:cNvSpPr>
          <p:nvPr/>
        </p:nvSpPr>
        <p:spPr>
          <a:xfrm>
            <a:off x="4505915" y="4347057"/>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tx1">
                    <a:lumMod val="75000"/>
                    <a:lumOff val="25000"/>
                  </a:schemeClr>
                </a:solidFill>
              </a:rPr>
              <a:t>Comparation</a:t>
            </a:r>
            <a:endParaRPr lang="en-US" sz="1600" i="1" dirty="0">
              <a:solidFill>
                <a:schemeClr val="tx1">
                  <a:lumMod val="75000"/>
                  <a:lumOff val="25000"/>
                </a:schemeClr>
              </a:solidFill>
            </a:endParaRPr>
          </a:p>
        </p:txBody>
      </p:sp>
      <p:sp>
        <p:nvSpPr>
          <p:cNvPr id="20" name="TextBox 19"/>
          <p:cNvSpPr txBox="1"/>
          <p:nvPr/>
        </p:nvSpPr>
        <p:spPr>
          <a:xfrm>
            <a:off x="4483005" y="4811569"/>
            <a:ext cx="6528793" cy="1015471"/>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findin</a:t>
            </a:r>
            <a:r>
              <a:rPr lang="en-US" sz="1333" dirty="0">
                <a:solidFill>
                  <a:schemeClr val="bg1">
                    <a:lumMod val="50000"/>
                  </a:schemeClr>
                </a:solidFill>
              </a:rPr>
              <a:t>g</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endParaRPr lang="en-US" sz="1333" dirty="0">
              <a:solidFill>
                <a:schemeClr val="bg1">
                  <a:lumMod val="50000"/>
                </a:schemeClr>
              </a:solidFill>
            </a:endParaRPr>
          </a:p>
        </p:txBody>
      </p:sp>
      <p:sp>
        <p:nvSpPr>
          <p:cNvPr id="11" name="Rectangle 10"/>
          <p:cNvSpPr/>
          <p:nvPr/>
        </p:nvSpPr>
        <p:spPr>
          <a:xfrm>
            <a:off x="626641" y="1704556"/>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itle 1"/>
          <p:cNvSpPr txBox="1">
            <a:spLocks/>
          </p:cNvSpPr>
          <p:nvPr/>
        </p:nvSpPr>
        <p:spPr>
          <a:xfrm>
            <a:off x="626641" y="1704558"/>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Case</a:t>
            </a:r>
            <a:r>
              <a:rPr lang="en-US" sz="3200" spc="-200" dirty="0">
                <a:solidFill>
                  <a:schemeClr val="bg1"/>
                </a:solidFill>
              </a:rPr>
              <a:t> Study III</a:t>
            </a:r>
            <a:endParaRPr lang="en-US" sz="3200" dirty="0">
              <a:solidFill>
                <a:schemeClr val="bg1"/>
              </a:solidFill>
            </a:endParaRPr>
          </a:p>
        </p:txBody>
      </p:sp>
      <p:sp>
        <p:nvSpPr>
          <p:cNvPr id="13" name="Rectangle 12"/>
          <p:cNvSpPr/>
          <p:nvPr/>
        </p:nvSpPr>
        <p:spPr>
          <a:xfrm>
            <a:off x="426546" y="1704556"/>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6" name="Picture Placeholder 5"/>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l="24661" r="24661"/>
          <a:stretch>
            <a:fillRect/>
          </a:stretch>
        </p:blipFill>
        <p:spPr/>
      </p:pic>
      <p:pic>
        <p:nvPicPr>
          <p:cNvPr id="7" name="Picture Placeholder 6"/>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8" name="Picture Placeholder 7"/>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l="24669" r="24669"/>
          <a:stretch>
            <a:fillRect/>
          </a:stretch>
        </p:blipFill>
        <p:spPr/>
      </p:pic>
      <p:pic>
        <p:nvPicPr>
          <p:cNvPr id="9" name="Picture Placeholder 8"/>
          <p:cNvPicPr>
            <a:picLocks noGrp="1" noChangeAspect="1"/>
          </p:cNvPicPr>
          <p:nvPr>
            <p:ph type="pic" sz="quarter" idx="17"/>
          </p:nvPr>
        </p:nvPicPr>
        <p:blipFill>
          <a:blip r:embed="rId4" cstate="print">
            <a:extLst>
              <a:ext uri="{28A0092B-C50C-407E-A947-70E740481C1C}">
                <a14:useLocalDpi xmlns:a14="http://schemas.microsoft.com/office/drawing/2010/main" val="0"/>
              </a:ext>
            </a:extLst>
          </a:blip>
          <a:srcRect l="24632" r="24632"/>
          <a:stretch>
            <a:fillRect/>
          </a:stretch>
        </p:blipFill>
        <p:spPr/>
      </p:pic>
    </p:spTree>
    <p:extLst>
      <p:ext uri="{BB962C8B-B14F-4D97-AF65-F5344CB8AC3E}">
        <p14:creationId xmlns:p14="http://schemas.microsoft.com/office/powerpoint/2010/main" val="177218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p:cTn id="7" dur="1000" fill="hold"/>
                                        <p:tgtEl>
                                          <p:spTgt spid="11"/>
                                        </p:tgtEl>
                                        <p:attrNameLst>
                                          <p:attrName>ppt_w</p:attrName>
                                        </p:attrNameLst>
                                      </p:cBhvr>
                                      <p:tavLst>
                                        <p:tav tm="0">
                                          <p:val>
                                            <p:strVal val="#ppt_w*0.70"/>
                                          </p:val>
                                        </p:tav>
                                        <p:tav tm="100000">
                                          <p:val>
                                            <p:strVal val="#ppt_w"/>
                                          </p:val>
                                        </p:tav>
                                      </p:tavLst>
                                    </p:anim>
                                    <p:anim calcmode="lin" valueType="num">
                                      <p:cBhvr>
                                        <p:cTn id="8" dur="1000" fill="hold"/>
                                        <p:tgtEl>
                                          <p:spTgt spid="11"/>
                                        </p:tgtEl>
                                        <p:attrNameLst>
                                          <p:attrName>ppt_h</p:attrName>
                                        </p:attrNameLst>
                                      </p:cBhvr>
                                      <p:tavLst>
                                        <p:tav tm="0">
                                          <p:val>
                                            <p:strVal val="#ppt_h"/>
                                          </p:val>
                                        </p:tav>
                                        <p:tav tm="100000">
                                          <p:val>
                                            <p:strVal val="#ppt_h"/>
                                          </p:val>
                                        </p:tav>
                                      </p:tavLst>
                                    </p:anim>
                                    <p:animEffect transition="in" filter="fade">
                                      <p:cBhvr>
                                        <p:cTn id="9" dur="1000"/>
                                        <p:tgtEl>
                                          <p:spTgt spid="1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1000" fill="hold"/>
                                        <p:tgtEl>
                                          <p:spTgt spid="13"/>
                                        </p:tgtEl>
                                        <p:attrNameLst>
                                          <p:attrName>ppt_w</p:attrName>
                                        </p:attrNameLst>
                                      </p:cBhvr>
                                      <p:tavLst>
                                        <p:tav tm="0">
                                          <p:val>
                                            <p:strVal val="#ppt_w*0.70"/>
                                          </p:val>
                                        </p:tav>
                                        <p:tav tm="100000">
                                          <p:val>
                                            <p:strVal val="#ppt_w"/>
                                          </p:val>
                                        </p:tav>
                                      </p:tavLst>
                                    </p:anim>
                                    <p:anim calcmode="lin" valueType="num">
                                      <p:cBhvr>
                                        <p:cTn id="13" dur="1000" fill="hold"/>
                                        <p:tgtEl>
                                          <p:spTgt spid="13"/>
                                        </p:tgtEl>
                                        <p:attrNameLst>
                                          <p:attrName>ppt_h</p:attrName>
                                        </p:attrNameLst>
                                      </p:cBhvr>
                                      <p:tavLst>
                                        <p:tav tm="0">
                                          <p:val>
                                            <p:strVal val="#ppt_h"/>
                                          </p:val>
                                        </p:tav>
                                        <p:tav tm="100000">
                                          <p:val>
                                            <p:strVal val="#ppt_h"/>
                                          </p:val>
                                        </p:tav>
                                      </p:tavLst>
                                    </p:anim>
                                    <p:animEffect transition="in" filter="fade">
                                      <p:cBhvr>
                                        <p:cTn id="14" dur="1000"/>
                                        <p:tgtEl>
                                          <p:spTgt spid="13"/>
                                        </p:tgtEl>
                                      </p:cBhvr>
                                    </p:animEffect>
                                  </p:childTnLst>
                                </p:cTn>
                              </p:par>
                              <p:par>
                                <p:cTn id="15" presetID="41" presetClass="entr" presetSubtype="0" fill="hold" grpId="0" nodeType="withEffect">
                                  <p:stCondLst>
                                    <p:cond delay="0"/>
                                  </p:stCondLst>
                                  <p:iterate type="lt">
                                    <p:tmPct val="10000"/>
                                  </p:iterate>
                                  <p:childTnLst>
                                    <p:set>
                                      <p:cBhvr>
                                        <p:cTn id="16" dur="1" fill="hold">
                                          <p:stCondLst>
                                            <p:cond delay="0"/>
                                          </p:stCondLst>
                                        </p:cTn>
                                        <p:tgtEl>
                                          <p:spTgt spid="12"/>
                                        </p:tgtEl>
                                        <p:attrNameLst>
                                          <p:attrName>style.visibility</p:attrName>
                                        </p:attrNameLst>
                                      </p:cBhvr>
                                      <p:to>
                                        <p:strVal val="visible"/>
                                      </p:to>
                                    </p:set>
                                    <p:anim calcmode="lin" valueType="num">
                                      <p:cBhvr>
                                        <p:cTn id="17"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2"/>
                                        </p:tgtEl>
                                        <p:attrNameLst>
                                          <p:attrName>ppt_y</p:attrName>
                                        </p:attrNameLst>
                                      </p:cBhvr>
                                      <p:tavLst>
                                        <p:tav tm="0">
                                          <p:val>
                                            <p:strVal val="#ppt_y"/>
                                          </p:val>
                                        </p:tav>
                                        <p:tav tm="100000">
                                          <p:val>
                                            <p:strVal val="#ppt_y"/>
                                          </p:val>
                                        </p:tav>
                                      </p:tavLst>
                                    </p:anim>
                                    <p:anim calcmode="lin" valueType="num">
                                      <p:cBhvr>
                                        <p:cTn id="19"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2"/>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left)">
                                      <p:cBhvr>
                                        <p:cTn id="24" dur="500"/>
                                        <p:tgtEl>
                                          <p:spTgt spid="18"/>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fade">
                                      <p:cBhvr>
                                        <p:cTn id="27" dur="1000"/>
                                        <p:tgtEl>
                                          <p:spTgt spid="20"/>
                                        </p:tgtEl>
                                      </p:cBhvr>
                                    </p:animEffect>
                                    <p:anim calcmode="lin" valueType="num">
                                      <p:cBhvr>
                                        <p:cTn id="28" dur="1000" fill="hold"/>
                                        <p:tgtEl>
                                          <p:spTgt spid="20"/>
                                        </p:tgtEl>
                                        <p:attrNameLst>
                                          <p:attrName>ppt_x</p:attrName>
                                        </p:attrNameLst>
                                      </p:cBhvr>
                                      <p:tavLst>
                                        <p:tav tm="0">
                                          <p:val>
                                            <p:strVal val="#ppt_x"/>
                                          </p:val>
                                        </p:tav>
                                        <p:tav tm="100000">
                                          <p:val>
                                            <p:strVal val="#ppt_x"/>
                                          </p:val>
                                        </p:tav>
                                      </p:tavLst>
                                    </p:anim>
                                    <p:anim calcmode="lin" valueType="num">
                                      <p:cBhvr>
                                        <p:cTn id="2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11" grpId="0" animBg="1"/>
      <p:bldP spid="12" grpId="0"/>
      <p:bldP spid="13"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Oval 6"/>
          <p:cNvSpPr/>
          <p:nvPr/>
        </p:nvSpPr>
        <p:spPr>
          <a:xfrm>
            <a:off x="1180205" y="2737715"/>
            <a:ext cx="2611519" cy="2611519"/>
          </a:xfrm>
          <a:prstGeom prst="ellipse">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2793201" y="2737715"/>
            <a:ext cx="2611519" cy="2611519"/>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1333823" y="3793843"/>
            <a:ext cx="1612996"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200" dirty="0">
                <a:solidFill>
                  <a:schemeClr val="bg1"/>
                </a:solidFill>
              </a:rPr>
              <a:t>Work</a:t>
            </a:r>
            <a:endParaRPr lang="en-US" sz="2400" spc="-200" dirty="0">
              <a:solidFill>
                <a:schemeClr val="bg1"/>
              </a:solidFill>
            </a:endParaRPr>
          </a:p>
        </p:txBody>
      </p:sp>
      <p:sp>
        <p:nvSpPr>
          <p:cNvPr id="12" name="Title 1"/>
          <p:cNvSpPr txBox="1">
            <a:spLocks/>
          </p:cNvSpPr>
          <p:nvPr/>
        </p:nvSpPr>
        <p:spPr>
          <a:xfrm>
            <a:off x="3561294" y="3793843"/>
            <a:ext cx="1612996"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200" dirty="0">
                <a:solidFill>
                  <a:schemeClr val="bg1"/>
                </a:solidFill>
              </a:rPr>
              <a:t>Play</a:t>
            </a:r>
            <a:endParaRPr lang="en-US" sz="2400" spc="-200" dirty="0">
              <a:solidFill>
                <a:schemeClr val="bg1"/>
              </a:solidFill>
            </a:endParaRPr>
          </a:p>
        </p:txBody>
      </p:sp>
      <p:sp>
        <p:nvSpPr>
          <p:cNvPr id="14" name="Subtitle 2"/>
          <p:cNvSpPr txBox="1">
            <a:spLocks/>
          </p:cNvSpPr>
          <p:nvPr/>
        </p:nvSpPr>
        <p:spPr>
          <a:xfrm>
            <a:off x="6096000" y="2887679"/>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tx1">
                    <a:lumMod val="75000"/>
                    <a:lumOff val="25000"/>
                  </a:schemeClr>
                </a:solidFill>
              </a:rPr>
              <a:t>Comparation</a:t>
            </a:r>
            <a:endParaRPr lang="en-US" sz="1600" i="1" dirty="0">
              <a:solidFill>
                <a:schemeClr val="tx1">
                  <a:lumMod val="75000"/>
                  <a:lumOff val="25000"/>
                </a:schemeClr>
              </a:solidFill>
            </a:endParaRPr>
          </a:p>
        </p:txBody>
      </p:sp>
      <p:sp>
        <p:nvSpPr>
          <p:cNvPr id="13" name="TextBox 12"/>
          <p:cNvSpPr txBox="1"/>
          <p:nvPr/>
        </p:nvSpPr>
        <p:spPr>
          <a:xfrm>
            <a:off x="6096002" y="3429000"/>
            <a:ext cx="4531751" cy="1323183"/>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findin</a:t>
            </a:r>
            <a:r>
              <a:rPr lang="en-US" sz="1333" dirty="0">
                <a:solidFill>
                  <a:schemeClr val="bg1">
                    <a:lumMod val="50000"/>
                  </a:schemeClr>
                </a:solidFill>
              </a:rPr>
              <a:t>g</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endParaRPr lang="en-US" sz="1333" dirty="0">
              <a:solidFill>
                <a:schemeClr val="bg1">
                  <a:lumMod val="50000"/>
                </a:schemeClr>
              </a:solidFill>
            </a:endParaRPr>
          </a:p>
        </p:txBody>
      </p:sp>
      <p:sp>
        <p:nvSpPr>
          <p:cNvPr id="15" name="Rectangle 14"/>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Work </a:t>
            </a:r>
            <a:r>
              <a:rPr lang="en-US" sz="3200" spc="-200" dirty="0">
                <a:solidFill>
                  <a:schemeClr val="bg1"/>
                </a:solidFill>
              </a:rPr>
              <a:t>&amp; Play</a:t>
            </a:r>
            <a:endParaRPr lang="en-US" sz="3200" dirty="0">
              <a:solidFill>
                <a:schemeClr val="bg1"/>
              </a:solidFill>
            </a:endParaRPr>
          </a:p>
        </p:txBody>
      </p:sp>
      <p:sp>
        <p:nvSpPr>
          <p:cNvPr id="17" name="Rectangle 16"/>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38780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1000" fill="hold"/>
                                        <p:tgtEl>
                                          <p:spTgt spid="15"/>
                                        </p:tgtEl>
                                        <p:attrNameLst>
                                          <p:attrName>ppt_w</p:attrName>
                                        </p:attrNameLst>
                                      </p:cBhvr>
                                      <p:tavLst>
                                        <p:tav tm="0">
                                          <p:val>
                                            <p:strVal val="#ppt_w*0.70"/>
                                          </p:val>
                                        </p:tav>
                                        <p:tav tm="100000">
                                          <p:val>
                                            <p:strVal val="#ppt_w"/>
                                          </p:val>
                                        </p:tav>
                                      </p:tavLst>
                                    </p:anim>
                                    <p:anim calcmode="lin" valueType="num">
                                      <p:cBhvr>
                                        <p:cTn id="8" dur="1000" fill="hold"/>
                                        <p:tgtEl>
                                          <p:spTgt spid="15"/>
                                        </p:tgtEl>
                                        <p:attrNameLst>
                                          <p:attrName>ppt_h</p:attrName>
                                        </p:attrNameLst>
                                      </p:cBhvr>
                                      <p:tavLst>
                                        <p:tav tm="0">
                                          <p:val>
                                            <p:strVal val="#ppt_h"/>
                                          </p:val>
                                        </p:tav>
                                        <p:tav tm="100000">
                                          <p:val>
                                            <p:strVal val="#ppt_h"/>
                                          </p:val>
                                        </p:tav>
                                      </p:tavLst>
                                    </p:anim>
                                    <p:animEffect transition="in" filter="fade">
                                      <p:cBhvr>
                                        <p:cTn id="9" dur="1000"/>
                                        <p:tgtEl>
                                          <p:spTgt spid="15"/>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1000" fill="hold"/>
                                        <p:tgtEl>
                                          <p:spTgt spid="17"/>
                                        </p:tgtEl>
                                        <p:attrNameLst>
                                          <p:attrName>ppt_w</p:attrName>
                                        </p:attrNameLst>
                                      </p:cBhvr>
                                      <p:tavLst>
                                        <p:tav tm="0">
                                          <p:val>
                                            <p:strVal val="#ppt_w*0.70"/>
                                          </p:val>
                                        </p:tav>
                                        <p:tav tm="100000">
                                          <p:val>
                                            <p:strVal val="#ppt_w"/>
                                          </p:val>
                                        </p:tav>
                                      </p:tavLst>
                                    </p:anim>
                                    <p:anim calcmode="lin" valueType="num">
                                      <p:cBhvr>
                                        <p:cTn id="13" dur="1000" fill="hold"/>
                                        <p:tgtEl>
                                          <p:spTgt spid="17"/>
                                        </p:tgtEl>
                                        <p:attrNameLst>
                                          <p:attrName>ppt_h</p:attrName>
                                        </p:attrNameLst>
                                      </p:cBhvr>
                                      <p:tavLst>
                                        <p:tav tm="0">
                                          <p:val>
                                            <p:strVal val="#ppt_h"/>
                                          </p:val>
                                        </p:tav>
                                        <p:tav tm="100000">
                                          <p:val>
                                            <p:strVal val="#ppt_h"/>
                                          </p:val>
                                        </p:tav>
                                      </p:tavLst>
                                    </p:anim>
                                    <p:animEffect transition="in" filter="fade">
                                      <p:cBhvr>
                                        <p:cTn id="14" dur="1000"/>
                                        <p:tgtEl>
                                          <p:spTgt spid="17"/>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6"/>
                                        </p:tgtEl>
                                        <p:attrNameLst>
                                          <p:attrName>ppt_y</p:attrName>
                                        </p:attrNameLst>
                                      </p:cBhvr>
                                      <p:tavLst>
                                        <p:tav tm="0">
                                          <p:val>
                                            <p:strVal val="#ppt_y"/>
                                          </p:val>
                                        </p:tav>
                                        <p:tav tm="100000">
                                          <p:val>
                                            <p:strVal val="#ppt_y"/>
                                          </p:val>
                                        </p:tav>
                                      </p:tavLst>
                                    </p:anim>
                                    <p:anim calcmode="lin" valueType="num">
                                      <p:cBhvr>
                                        <p:cTn id="20"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6"/>
                                        </p:tgtEl>
                                      </p:cBhvr>
                                    </p:animEffect>
                                  </p:childTnLst>
                                </p:cTn>
                              </p:par>
                            </p:childTnLst>
                          </p:cTn>
                        </p:par>
                        <p:par>
                          <p:cTn id="23" fill="hold">
                            <p:stCondLst>
                              <p:cond delay="1900"/>
                            </p:stCondLst>
                            <p:childTnLst>
                              <p:par>
                                <p:cTn id="24" presetID="21" presetClass="entr" presetSubtype="3"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heel(3)">
                                      <p:cBhvr>
                                        <p:cTn id="26" dur="1500"/>
                                        <p:tgtEl>
                                          <p:spTgt spid="7"/>
                                        </p:tgtEl>
                                      </p:cBhvr>
                                    </p:animEffect>
                                  </p:childTnLst>
                                </p:cTn>
                              </p:par>
                            </p:childTnLst>
                          </p:cTn>
                        </p:par>
                        <p:par>
                          <p:cTn id="27" fill="hold">
                            <p:stCondLst>
                              <p:cond delay="3400"/>
                            </p:stCondLst>
                            <p:childTnLst>
                              <p:par>
                                <p:cTn id="28" presetID="10"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childTnLst>
                          </p:cTn>
                        </p:par>
                        <p:par>
                          <p:cTn id="31" fill="hold">
                            <p:stCondLst>
                              <p:cond delay="3900"/>
                            </p:stCondLst>
                            <p:childTnLst>
                              <p:par>
                                <p:cTn id="32" presetID="21" presetClass="entr" presetSubtype="2" fill="hold" grpId="0" nodeType="afterEffect">
                                  <p:stCondLst>
                                    <p:cond delay="0"/>
                                  </p:stCondLst>
                                  <p:childTnLst>
                                    <p:set>
                                      <p:cBhvr>
                                        <p:cTn id="33" dur="1" fill="hold">
                                          <p:stCondLst>
                                            <p:cond delay="0"/>
                                          </p:stCondLst>
                                        </p:cTn>
                                        <p:tgtEl>
                                          <p:spTgt spid="6"/>
                                        </p:tgtEl>
                                        <p:attrNameLst>
                                          <p:attrName>style.visibility</p:attrName>
                                        </p:attrNameLst>
                                      </p:cBhvr>
                                      <p:to>
                                        <p:strVal val="visible"/>
                                      </p:to>
                                    </p:set>
                                    <p:animEffect transition="in" filter="wheel(2)">
                                      <p:cBhvr>
                                        <p:cTn id="34" dur="1500"/>
                                        <p:tgtEl>
                                          <p:spTgt spid="6"/>
                                        </p:tgtEl>
                                      </p:cBhvr>
                                    </p:animEffect>
                                  </p:childTnLst>
                                </p:cTn>
                              </p:par>
                            </p:childTnLst>
                          </p:cTn>
                        </p:par>
                        <p:par>
                          <p:cTn id="35" fill="hold">
                            <p:stCondLst>
                              <p:cond delay="5400"/>
                            </p:stCondLst>
                            <p:childTnLst>
                              <p:par>
                                <p:cTn id="36" presetID="10" presetClass="entr" presetSubtype="0"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fade">
                                      <p:cBhvr>
                                        <p:cTn id="38" dur="500"/>
                                        <p:tgtEl>
                                          <p:spTgt spid="12"/>
                                        </p:tgtEl>
                                      </p:cBhvr>
                                    </p:animEffect>
                                  </p:childTnLst>
                                </p:cTn>
                              </p:par>
                            </p:childTnLst>
                          </p:cTn>
                        </p:par>
                        <p:par>
                          <p:cTn id="39" fill="hold">
                            <p:stCondLst>
                              <p:cond delay="5900"/>
                            </p:stCondLst>
                            <p:childTnLst>
                              <p:par>
                                <p:cTn id="40" presetID="22" presetClass="entr" presetSubtype="8"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left)">
                                      <p:cBhvr>
                                        <p:cTn id="42" dur="500"/>
                                        <p:tgtEl>
                                          <p:spTgt spid="14"/>
                                        </p:tgtEl>
                                      </p:cBhvr>
                                    </p:animEffect>
                                  </p:childTnLst>
                                </p:cTn>
                              </p:par>
                            </p:childTnLst>
                          </p:cTn>
                        </p:par>
                        <p:par>
                          <p:cTn id="43" fill="hold">
                            <p:stCondLst>
                              <p:cond delay="6400"/>
                            </p:stCondLst>
                            <p:childTnLst>
                              <p:par>
                                <p:cTn id="44" presetID="42"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1" grpId="0"/>
      <p:bldP spid="12" grpId="0"/>
      <p:bldP spid="14" grpId="0"/>
      <p:bldP spid="13" grpId="0"/>
      <p:bldP spid="15" grpId="0" animBg="1"/>
      <p:bldP spid="16" grpId="0"/>
      <p:bldP spid="1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Round Diagonal Corner Rectangle 9"/>
          <p:cNvSpPr/>
          <p:nvPr/>
        </p:nvSpPr>
        <p:spPr>
          <a:xfrm>
            <a:off x="488920"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a:spLocks noGrp="1"/>
          </p:cNvSpPr>
          <p:nvPr>
            <p:ph type="subTitle" idx="4294967295"/>
          </p:nvPr>
        </p:nvSpPr>
        <p:spPr>
          <a:xfrm>
            <a:off x="3676506" y="2046432"/>
            <a:ext cx="4838988" cy="464512"/>
          </a:xfrm>
        </p:spPr>
        <p:txBody>
          <a:bodyPr>
            <a:normAutofit/>
          </a:bodyPr>
          <a:lstStyle/>
          <a:p>
            <a:pPr marL="0" indent="0" algn="ctr">
              <a:buNone/>
            </a:pPr>
            <a:r>
              <a:rPr lang="en-US" sz="1600" i="1" dirty="0"/>
              <a:t>Schedules For Today</a:t>
            </a:r>
          </a:p>
        </p:txBody>
      </p:sp>
      <p:sp>
        <p:nvSpPr>
          <p:cNvPr id="2" name="Title 1"/>
          <p:cNvSpPr>
            <a:spLocks noGrp="1"/>
          </p:cNvSpPr>
          <p:nvPr>
            <p:ph type="ctrTitle" idx="4294967295"/>
          </p:nvPr>
        </p:nvSpPr>
        <p:spPr>
          <a:xfrm>
            <a:off x="4697536" y="971103"/>
            <a:ext cx="2934651" cy="733455"/>
          </a:xfrm>
        </p:spPr>
        <p:txBody>
          <a:bodyPr>
            <a:normAutofit/>
          </a:bodyPr>
          <a:lstStyle/>
          <a:p>
            <a:r>
              <a:rPr lang="en-US" sz="3200" b="1" spc="-200" dirty="0">
                <a:solidFill>
                  <a:schemeClr val="accent6"/>
                </a:solidFill>
              </a:rPr>
              <a:t>Our</a:t>
            </a:r>
            <a:r>
              <a:rPr lang="en-US" sz="3200" spc="-200" dirty="0">
                <a:solidFill>
                  <a:schemeClr val="accent6"/>
                </a:solidFill>
              </a:rPr>
              <a:t> </a:t>
            </a:r>
            <a:r>
              <a:rPr lang="en-US" sz="3200" spc="-200" dirty="0">
                <a:solidFill>
                  <a:schemeClr val="bg1"/>
                </a:solidFill>
              </a:rPr>
              <a:t>Agenda</a:t>
            </a:r>
            <a:endParaRPr lang="en-US" sz="3200" dirty="0">
              <a:solidFill>
                <a:schemeClr val="bg1"/>
              </a:solidFill>
            </a:endParaRPr>
          </a:p>
        </p:txBody>
      </p:sp>
      <p:sp>
        <p:nvSpPr>
          <p:cNvPr id="22" name="Round Diagonal Corner Rectangle 21"/>
          <p:cNvSpPr/>
          <p:nvPr/>
        </p:nvSpPr>
        <p:spPr>
          <a:xfrm>
            <a:off x="3342593" y="2968415"/>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3" name="Round Diagonal Corner Rectangle 22"/>
          <p:cNvSpPr/>
          <p:nvPr/>
        </p:nvSpPr>
        <p:spPr>
          <a:xfrm>
            <a:off x="6172812" y="2968144"/>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 name="Round Diagonal Corner Rectangle 23"/>
          <p:cNvSpPr/>
          <p:nvPr/>
        </p:nvSpPr>
        <p:spPr>
          <a:xfrm>
            <a:off x="9026484" y="2968416"/>
            <a:ext cx="2726729" cy="3456149"/>
          </a:xfrm>
          <a:prstGeom prst="round2Diag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6" name="TextBox 35"/>
          <p:cNvSpPr txBox="1"/>
          <p:nvPr/>
        </p:nvSpPr>
        <p:spPr>
          <a:xfrm>
            <a:off x="1487442" y="4432016"/>
            <a:ext cx="2227471" cy="461665"/>
          </a:xfrm>
          <a:prstGeom prst="rect">
            <a:avLst/>
          </a:prstGeom>
          <a:noFill/>
        </p:spPr>
        <p:txBody>
          <a:bodyPr wrap="square" rtlCol="0">
            <a:spAutoFit/>
          </a:bodyPr>
          <a:lstStyle/>
          <a:p>
            <a:pPr>
              <a:lnSpc>
                <a:spcPct val="150000"/>
              </a:lnSpc>
            </a:pPr>
            <a:r>
              <a:rPr lang="en-US" sz="1600" b="1" dirty="0">
                <a:solidFill>
                  <a:schemeClr val="bg1"/>
                </a:solidFill>
              </a:rPr>
              <a:t>Coffee </a:t>
            </a:r>
            <a:r>
              <a:rPr lang="en-US" sz="1600" b="1" dirty="0">
                <a:solidFill>
                  <a:schemeClr val="bg1"/>
                </a:solidFill>
              </a:rPr>
              <a:t>Break</a:t>
            </a:r>
            <a:endParaRPr lang="en-US" sz="1600" b="1" dirty="0">
              <a:solidFill>
                <a:schemeClr val="bg1"/>
              </a:solidFill>
            </a:endParaRPr>
          </a:p>
        </p:txBody>
      </p:sp>
      <p:sp>
        <p:nvSpPr>
          <p:cNvPr id="38" name="TextBox 37"/>
          <p:cNvSpPr txBox="1"/>
          <p:nvPr/>
        </p:nvSpPr>
        <p:spPr>
          <a:xfrm>
            <a:off x="642539" y="3505810"/>
            <a:ext cx="2457899" cy="666786"/>
          </a:xfrm>
          <a:prstGeom prst="rect">
            <a:avLst/>
          </a:prstGeom>
          <a:noFill/>
        </p:spPr>
        <p:txBody>
          <a:bodyPr wrap="square" rtlCol="0">
            <a:spAutoFit/>
          </a:bodyPr>
          <a:lstStyle/>
          <a:p>
            <a:r>
              <a:rPr lang="en-US" sz="3733" dirty="0">
                <a:solidFill>
                  <a:schemeClr val="bg1"/>
                </a:solidFill>
              </a:rPr>
              <a:t>12:00 AM</a:t>
            </a:r>
          </a:p>
        </p:txBody>
      </p:sp>
      <p:sp>
        <p:nvSpPr>
          <p:cNvPr id="40" name="TextBox 39"/>
          <p:cNvSpPr txBox="1"/>
          <p:nvPr/>
        </p:nvSpPr>
        <p:spPr>
          <a:xfrm>
            <a:off x="642539" y="5118807"/>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4" name="TextBox 43"/>
          <p:cNvSpPr txBox="1"/>
          <p:nvPr/>
        </p:nvSpPr>
        <p:spPr>
          <a:xfrm>
            <a:off x="4137365" y="4458326"/>
            <a:ext cx="2035447" cy="461665"/>
          </a:xfrm>
          <a:prstGeom prst="rect">
            <a:avLst/>
          </a:prstGeom>
          <a:noFill/>
        </p:spPr>
        <p:txBody>
          <a:bodyPr wrap="square" rtlCol="0">
            <a:spAutoFit/>
          </a:bodyPr>
          <a:lstStyle/>
          <a:p>
            <a:pPr>
              <a:lnSpc>
                <a:spcPct val="150000"/>
              </a:lnSpc>
            </a:pPr>
            <a:r>
              <a:rPr lang="en-US" sz="1600" b="1" dirty="0">
                <a:solidFill>
                  <a:schemeClr val="bg1"/>
                </a:solidFill>
              </a:rPr>
              <a:t>Main Agenda</a:t>
            </a:r>
          </a:p>
        </p:txBody>
      </p:sp>
      <p:sp>
        <p:nvSpPr>
          <p:cNvPr id="45" name="TextBox 44"/>
          <p:cNvSpPr txBox="1"/>
          <p:nvPr/>
        </p:nvSpPr>
        <p:spPr>
          <a:xfrm>
            <a:off x="3438757" y="3509355"/>
            <a:ext cx="2734055" cy="666786"/>
          </a:xfrm>
          <a:prstGeom prst="rect">
            <a:avLst/>
          </a:prstGeom>
          <a:noFill/>
        </p:spPr>
        <p:txBody>
          <a:bodyPr wrap="square" rtlCol="0">
            <a:spAutoFit/>
          </a:bodyPr>
          <a:lstStyle/>
          <a:p>
            <a:r>
              <a:rPr lang="en-US" sz="3733" dirty="0">
                <a:solidFill>
                  <a:schemeClr val="bg1"/>
                </a:solidFill>
              </a:rPr>
              <a:t>13:00 AM</a:t>
            </a:r>
          </a:p>
        </p:txBody>
      </p:sp>
      <p:sp>
        <p:nvSpPr>
          <p:cNvPr id="46" name="TextBox 45"/>
          <p:cNvSpPr txBox="1"/>
          <p:nvPr/>
        </p:nvSpPr>
        <p:spPr>
          <a:xfrm>
            <a:off x="3484485" y="5107473"/>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47" name="TextBox 46"/>
          <p:cNvSpPr txBox="1"/>
          <p:nvPr/>
        </p:nvSpPr>
        <p:spPr>
          <a:xfrm>
            <a:off x="7094526" y="4458054"/>
            <a:ext cx="1766612" cy="461665"/>
          </a:xfrm>
          <a:prstGeom prst="rect">
            <a:avLst/>
          </a:prstGeom>
          <a:noFill/>
        </p:spPr>
        <p:txBody>
          <a:bodyPr wrap="square" rtlCol="0">
            <a:spAutoFit/>
          </a:bodyPr>
          <a:lstStyle/>
          <a:p>
            <a:pPr>
              <a:lnSpc>
                <a:spcPct val="150000"/>
              </a:lnSpc>
            </a:pPr>
            <a:r>
              <a:rPr lang="en-US" sz="1600" b="1" dirty="0">
                <a:solidFill>
                  <a:schemeClr val="bg1"/>
                </a:solidFill>
              </a:rPr>
              <a:t>Sharing</a:t>
            </a:r>
          </a:p>
        </p:txBody>
      </p:sp>
      <p:sp>
        <p:nvSpPr>
          <p:cNvPr id="48" name="TextBox 47"/>
          <p:cNvSpPr txBox="1"/>
          <p:nvPr/>
        </p:nvSpPr>
        <p:spPr>
          <a:xfrm>
            <a:off x="6326430" y="3509357"/>
            <a:ext cx="2381089" cy="666786"/>
          </a:xfrm>
          <a:prstGeom prst="rect">
            <a:avLst/>
          </a:prstGeom>
          <a:noFill/>
        </p:spPr>
        <p:txBody>
          <a:bodyPr wrap="square" rtlCol="0">
            <a:spAutoFit/>
          </a:bodyPr>
          <a:lstStyle/>
          <a:p>
            <a:r>
              <a:rPr lang="en-US" sz="3733" dirty="0">
                <a:solidFill>
                  <a:schemeClr val="bg1"/>
                </a:solidFill>
              </a:rPr>
              <a:t>14:00 AM</a:t>
            </a:r>
          </a:p>
        </p:txBody>
      </p:sp>
      <p:sp>
        <p:nvSpPr>
          <p:cNvPr id="49" name="TextBox 48"/>
          <p:cNvSpPr txBox="1"/>
          <p:nvPr/>
        </p:nvSpPr>
        <p:spPr>
          <a:xfrm>
            <a:off x="6326430"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50" name="TextBox 49"/>
          <p:cNvSpPr txBox="1"/>
          <p:nvPr/>
        </p:nvSpPr>
        <p:spPr>
          <a:xfrm>
            <a:off x="10013276" y="4458054"/>
            <a:ext cx="1536187" cy="461665"/>
          </a:xfrm>
          <a:prstGeom prst="rect">
            <a:avLst/>
          </a:prstGeom>
          <a:noFill/>
        </p:spPr>
        <p:txBody>
          <a:bodyPr wrap="square" rtlCol="0">
            <a:spAutoFit/>
          </a:bodyPr>
          <a:lstStyle/>
          <a:p>
            <a:pPr>
              <a:lnSpc>
                <a:spcPct val="150000"/>
              </a:lnSpc>
            </a:pPr>
            <a:r>
              <a:rPr lang="en-US" sz="1600" b="1" dirty="0">
                <a:solidFill>
                  <a:schemeClr val="bg1"/>
                </a:solidFill>
              </a:rPr>
              <a:t>Closing</a:t>
            </a:r>
          </a:p>
        </p:txBody>
      </p:sp>
      <p:sp>
        <p:nvSpPr>
          <p:cNvPr id="51" name="TextBox 50"/>
          <p:cNvSpPr txBox="1"/>
          <p:nvPr/>
        </p:nvSpPr>
        <p:spPr>
          <a:xfrm>
            <a:off x="9129970" y="3509357"/>
            <a:ext cx="2419493" cy="666786"/>
          </a:xfrm>
          <a:prstGeom prst="rect">
            <a:avLst/>
          </a:prstGeom>
          <a:noFill/>
        </p:spPr>
        <p:txBody>
          <a:bodyPr wrap="square" rtlCol="0">
            <a:spAutoFit/>
          </a:bodyPr>
          <a:lstStyle/>
          <a:p>
            <a:r>
              <a:rPr lang="en-US" sz="3733" dirty="0">
                <a:solidFill>
                  <a:schemeClr val="bg1"/>
                </a:solidFill>
              </a:rPr>
              <a:t>15:00 AM</a:t>
            </a:r>
          </a:p>
        </p:txBody>
      </p:sp>
      <p:sp>
        <p:nvSpPr>
          <p:cNvPr id="52" name="TextBox 51"/>
          <p:cNvSpPr txBox="1"/>
          <p:nvPr/>
        </p:nvSpPr>
        <p:spPr>
          <a:xfrm>
            <a:off x="9168375" y="5107201"/>
            <a:ext cx="2573111" cy="831381"/>
          </a:xfrm>
          <a:prstGeom prst="rect">
            <a:avLst/>
          </a:prstGeom>
          <a:noFill/>
        </p:spPr>
        <p:txBody>
          <a:bodyPr wrap="square" rtlCol="0">
            <a:spAutoFit/>
          </a:bodyPr>
          <a:lstStyle/>
          <a:p>
            <a:pPr>
              <a:lnSpc>
                <a:spcPct val="150000"/>
              </a:lnSpc>
            </a:pPr>
            <a:r>
              <a:rPr lang="en-US" sz="1067" dirty="0">
                <a:solidFill>
                  <a:schemeClr val="bg1"/>
                </a:solidFill>
              </a:rPr>
              <a:t>Guide her to Cleveland, underneath your silvery light. We're going </a:t>
            </a:r>
            <a:r>
              <a:rPr lang="en-US" sz="1067" dirty="0" err="1">
                <a:solidFill>
                  <a:schemeClr val="bg1"/>
                </a:solidFill>
              </a:rPr>
              <a:t>bowlin</a:t>
            </a:r>
            <a:r>
              <a:rPr lang="en-US" sz="1067" dirty="0">
                <a:solidFill>
                  <a:schemeClr val="bg1"/>
                </a:solidFill>
              </a:rPr>
              <a:t>' so don't lose her in Solon.</a:t>
            </a:r>
            <a:endParaRPr lang="en-US" sz="1067" dirty="0">
              <a:solidFill>
                <a:schemeClr val="bg1"/>
              </a:solidFill>
            </a:endParaRPr>
          </a:p>
        </p:txBody>
      </p:sp>
      <p:sp>
        <p:nvSpPr>
          <p:cNvPr id="33" name="Rectangle 3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grpSp>
        <p:nvGrpSpPr>
          <p:cNvPr id="35" name="Group 34"/>
          <p:cNvGrpSpPr/>
          <p:nvPr/>
        </p:nvGrpSpPr>
        <p:grpSpPr>
          <a:xfrm>
            <a:off x="761205" y="4441518"/>
            <a:ext cx="594356" cy="451356"/>
            <a:chOff x="1528763" y="3641725"/>
            <a:chExt cx="211137" cy="160338"/>
          </a:xfrm>
          <a:solidFill>
            <a:schemeClr val="accent6"/>
          </a:solidFill>
        </p:grpSpPr>
        <p:sp>
          <p:nvSpPr>
            <p:cNvPr id="37" name="Freeform 627"/>
            <p:cNvSpPr>
              <a:spLocks noEditPoints="1"/>
            </p:cNvSpPr>
            <p:nvPr/>
          </p:nvSpPr>
          <p:spPr bwMode="auto">
            <a:xfrm>
              <a:off x="1528763" y="3773488"/>
              <a:ext cx="204787" cy="28575"/>
            </a:xfrm>
            <a:custGeom>
              <a:avLst/>
              <a:gdLst>
                <a:gd name="T0" fmla="*/ 8 w 208"/>
                <a:gd name="T1" fmla="*/ 21 h 30"/>
                <a:gd name="T2" fmla="*/ 29 w 208"/>
                <a:gd name="T3" fmla="*/ 30 h 30"/>
                <a:gd name="T4" fmla="*/ 178 w 208"/>
                <a:gd name="T5" fmla="*/ 30 h 30"/>
                <a:gd name="T6" fmla="*/ 199 w 208"/>
                <a:gd name="T7" fmla="*/ 21 h 30"/>
                <a:gd name="T8" fmla="*/ 208 w 208"/>
                <a:gd name="T9" fmla="*/ 0 h 30"/>
                <a:gd name="T10" fmla="*/ 0 w 208"/>
                <a:gd name="T11" fmla="*/ 0 h 30"/>
                <a:gd name="T12" fmla="*/ 8 w 208"/>
                <a:gd name="T13" fmla="*/ 21 h 30"/>
                <a:gd name="T14" fmla="*/ 8 w 208"/>
                <a:gd name="T15" fmla="*/ 21 h 30"/>
                <a:gd name="T16" fmla="*/ 8 w 208"/>
                <a:gd name="T17"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30">
                  <a:moveTo>
                    <a:pt x="8" y="21"/>
                  </a:moveTo>
                  <a:cubicBezTo>
                    <a:pt x="14" y="27"/>
                    <a:pt x="21" y="30"/>
                    <a:pt x="29" y="30"/>
                  </a:cubicBezTo>
                  <a:cubicBezTo>
                    <a:pt x="178" y="30"/>
                    <a:pt x="178" y="30"/>
                    <a:pt x="178" y="30"/>
                  </a:cubicBezTo>
                  <a:cubicBezTo>
                    <a:pt x="186" y="30"/>
                    <a:pt x="193" y="27"/>
                    <a:pt x="199" y="21"/>
                  </a:cubicBezTo>
                  <a:cubicBezTo>
                    <a:pt x="205" y="15"/>
                    <a:pt x="208" y="8"/>
                    <a:pt x="208" y="0"/>
                  </a:cubicBezTo>
                  <a:cubicBezTo>
                    <a:pt x="0" y="0"/>
                    <a:pt x="0" y="0"/>
                    <a:pt x="0" y="0"/>
                  </a:cubicBezTo>
                  <a:cubicBezTo>
                    <a:pt x="0" y="8"/>
                    <a:pt x="3" y="15"/>
                    <a:pt x="8" y="21"/>
                  </a:cubicBezTo>
                  <a:close/>
                  <a:moveTo>
                    <a:pt x="8" y="21"/>
                  </a:moveTo>
                  <a:cubicBezTo>
                    <a:pt x="8" y="21"/>
                    <a:pt x="8" y="21"/>
                    <a:pt x="8"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39" name="Freeform 628"/>
            <p:cNvSpPr>
              <a:spLocks noEditPoints="1"/>
            </p:cNvSpPr>
            <p:nvPr/>
          </p:nvSpPr>
          <p:spPr bwMode="auto">
            <a:xfrm>
              <a:off x="1557338" y="3641725"/>
              <a:ext cx="182562" cy="115888"/>
            </a:xfrm>
            <a:custGeom>
              <a:avLst/>
              <a:gdLst>
                <a:gd name="T0" fmla="*/ 26 w 186"/>
                <a:gd name="T1" fmla="*/ 119 h 119"/>
                <a:gd name="T2" fmla="*/ 108 w 186"/>
                <a:gd name="T3" fmla="*/ 119 h 119"/>
                <a:gd name="T4" fmla="*/ 127 w 186"/>
                <a:gd name="T5" fmla="*/ 111 h 119"/>
                <a:gd name="T6" fmla="*/ 134 w 186"/>
                <a:gd name="T7" fmla="*/ 93 h 119"/>
                <a:gd name="T8" fmla="*/ 134 w 186"/>
                <a:gd name="T9" fmla="*/ 89 h 119"/>
                <a:gd name="T10" fmla="*/ 142 w 186"/>
                <a:gd name="T11" fmla="*/ 89 h 119"/>
                <a:gd name="T12" fmla="*/ 173 w 186"/>
                <a:gd name="T13" fmla="*/ 76 h 119"/>
                <a:gd name="T14" fmla="*/ 186 w 186"/>
                <a:gd name="T15" fmla="*/ 45 h 119"/>
                <a:gd name="T16" fmla="*/ 173 w 186"/>
                <a:gd name="T17" fmla="*/ 13 h 119"/>
                <a:gd name="T18" fmla="*/ 142 w 186"/>
                <a:gd name="T19" fmla="*/ 0 h 119"/>
                <a:gd name="T20" fmla="*/ 8 w 186"/>
                <a:gd name="T21" fmla="*/ 0 h 119"/>
                <a:gd name="T22" fmla="*/ 3 w 186"/>
                <a:gd name="T23" fmla="*/ 2 h 119"/>
                <a:gd name="T24" fmla="*/ 0 w 186"/>
                <a:gd name="T25" fmla="*/ 8 h 119"/>
                <a:gd name="T26" fmla="*/ 0 w 186"/>
                <a:gd name="T27" fmla="*/ 93 h 119"/>
                <a:gd name="T28" fmla="*/ 8 w 186"/>
                <a:gd name="T29" fmla="*/ 111 h 119"/>
                <a:gd name="T30" fmla="*/ 26 w 186"/>
                <a:gd name="T31" fmla="*/ 119 h 119"/>
                <a:gd name="T32" fmla="*/ 134 w 186"/>
                <a:gd name="T33" fmla="*/ 22 h 119"/>
                <a:gd name="T34" fmla="*/ 142 w 186"/>
                <a:gd name="T35" fmla="*/ 22 h 119"/>
                <a:gd name="T36" fmla="*/ 157 w 186"/>
                <a:gd name="T37" fmla="*/ 29 h 119"/>
                <a:gd name="T38" fmla="*/ 164 w 186"/>
                <a:gd name="T39" fmla="*/ 45 h 119"/>
                <a:gd name="T40" fmla="*/ 157 w 186"/>
                <a:gd name="T41" fmla="*/ 61 h 119"/>
                <a:gd name="T42" fmla="*/ 142 w 186"/>
                <a:gd name="T43" fmla="*/ 67 h 119"/>
                <a:gd name="T44" fmla="*/ 134 w 186"/>
                <a:gd name="T45" fmla="*/ 67 h 119"/>
                <a:gd name="T46" fmla="*/ 134 w 186"/>
                <a:gd name="T47" fmla="*/ 22 h 119"/>
                <a:gd name="T48" fmla="*/ 134 w 186"/>
                <a:gd name="T49" fmla="*/ 22 h 119"/>
                <a:gd name="T50" fmla="*/ 134 w 186"/>
                <a:gd name="T51" fmla="*/ 2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6" h="119">
                  <a:moveTo>
                    <a:pt x="26" y="119"/>
                  </a:moveTo>
                  <a:cubicBezTo>
                    <a:pt x="108" y="119"/>
                    <a:pt x="108" y="119"/>
                    <a:pt x="108" y="119"/>
                  </a:cubicBezTo>
                  <a:cubicBezTo>
                    <a:pt x="115" y="119"/>
                    <a:pt x="121" y="116"/>
                    <a:pt x="127" y="111"/>
                  </a:cubicBezTo>
                  <a:cubicBezTo>
                    <a:pt x="132" y="106"/>
                    <a:pt x="134" y="100"/>
                    <a:pt x="134" y="93"/>
                  </a:cubicBezTo>
                  <a:cubicBezTo>
                    <a:pt x="134" y="89"/>
                    <a:pt x="134" y="89"/>
                    <a:pt x="134" y="89"/>
                  </a:cubicBezTo>
                  <a:cubicBezTo>
                    <a:pt x="142" y="89"/>
                    <a:pt x="142" y="89"/>
                    <a:pt x="142" y="89"/>
                  </a:cubicBezTo>
                  <a:cubicBezTo>
                    <a:pt x="154" y="89"/>
                    <a:pt x="164" y="85"/>
                    <a:pt x="173" y="76"/>
                  </a:cubicBezTo>
                  <a:cubicBezTo>
                    <a:pt x="182" y="68"/>
                    <a:pt x="186" y="57"/>
                    <a:pt x="186" y="45"/>
                  </a:cubicBezTo>
                  <a:cubicBezTo>
                    <a:pt x="186" y="32"/>
                    <a:pt x="182" y="22"/>
                    <a:pt x="173" y="13"/>
                  </a:cubicBezTo>
                  <a:cubicBezTo>
                    <a:pt x="164" y="5"/>
                    <a:pt x="154" y="0"/>
                    <a:pt x="142" y="0"/>
                  </a:cubicBezTo>
                  <a:cubicBezTo>
                    <a:pt x="8" y="0"/>
                    <a:pt x="8" y="0"/>
                    <a:pt x="8" y="0"/>
                  </a:cubicBezTo>
                  <a:cubicBezTo>
                    <a:pt x="6" y="0"/>
                    <a:pt x="4" y="1"/>
                    <a:pt x="3" y="2"/>
                  </a:cubicBezTo>
                  <a:cubicBezTo>
                    <a:pt x="1" y="4"/>
                    <a:pt x="0" y="6"/>
                    <a:pt x="0" y="8"/>
                  </a:cubicBezTo>
                  <a:cubicBezTo>
                    <a:pt x="0" y="93"/>
                    <a:pt x="0" y="93"/>
                    <a:pt x="0" y="93"/>
                  </a:cubicBezTo>
                  <a:cubicBezTo>
                    <a:pt x="0" y="100"/>
                    <a:pt x="3" y="106"/>
                    <a:pt x="8" y="111"/>
                  </a:cubicBezTo>
                  <a:cubicBezTo>
                    <a:pt x="13" y="116"/>
                    <a:pt x="19" y="119"/>
                    <a:pt x="26" y="119"/>
                  </a:cubicBezTo>
                  <a:close/>
                  <a:moveTo>
                    <a:pt x="134" y="22"/>
                  </a:moveTo>
                  <a:cubicBezTo>
                    <a:pt x="142" y="22"/>
                    <a:pt x="142" y="22"/>
                    <a:pt x="142" y="22"/>
                  </a:cubicBezTo>
                  <a:cubicBezTo>
                    <a:pt x="148" y="22"/>
                    <a:pt x="153" y="25"/>
                    <a:pt x="157" y="29"/>
                  </a:cubicBezTo>
                  <a:cubicBezTo>
                    <a:pt x="162" y="33"/>
                    <a:pt x="164" y="39"/>
                    <a:pt x="164" y="45"/>
                  </a:cubicBezTo>
                  <a:cubicBezTo>
                    <a:pt x="164" y="51"/>
                    <a:pt x="162" y="56"/>
                    <a:pt x="157" y="61"/>
                  </a:cubicBezTo>
                  <a:cubicBezTo>
                    <a:pt x="153" y="65"/>
                    <a:pt x="148" y="67"/>
                    <a:pt x="142" y="67"/>
                  </a:cubicBezTo>
                  <a:cubicBezTo>
                    <a:pt x="134" y="67"/>
                    <a:pt x="134" y="67"/>
                    <a:pt x="134" y="67"/>
                  </a:cubicBezTo>
                  <a:lnTo>
                    <a:pt x="134" y="22"/>
                  </a:lnTo>
                  <a:close/>
                  <a:moveTo>
                    <a:pt x="134" y="22"/>
                  </a:moveTo>
                  <a:cubicBezTo>
                    <a:pt x="134" y="22"/>
                    <a:pt x="134" y="22"/>
                    <a:pt x="134"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41" name="Group 40"/>
          <p:cNvGrpSpPr/>
          <p:nvPr/>
        </p:nvGrpSpPr>
        <p:grpSpPr>
          <a:xfrm>
            <a:off x="9373003" y="4427521"/>
            <a:ext cx="491443" cy="435275"/>
            <a:chOff x="6073775" y="1947863"/>
            <a:chExt cx="222251" cy="196850"/>
          </a:xfrm>
          <a:solidFill>
            <a:schemeClr val="accent6"/>
          </a:solidFill>
        </p:grpSpPr>
        <p:sp>
          <p:nvSpPr>
            <p:cNvPr id="42" name="Freeform 520"/>
            <p:cNvSpPr>
              <a:spLocks noEditPoints="1"/>
            </p:cNvSpPr>
            <p:nvPr/>
          </p:nvSpPr>
          <p:spPr bwMode="auto">
            <a:xfrm>
              <a:off x="6073775" y="1947863"/>
              <a:ext cx="33338" cy="196850"/>
            </a:xfrm>
            <a:custGeom>
              <a:avLst/>
              <a:gdLst>
                <a:gd name="T0" fmla="*/ 17 w 34"/>
                <a:gd name="T1" fmla="*/ 0 h 201"/>
                <a:gd name="T2" fmla="*/ 5 w 34"/>
                <a:gd name="T3" fmla="*/ 5 h 201"/>
                <a:gd name="T4" fmla="*/ 0 w 34"/>
                <a:gd name="T5" fmla="*/ 17 h 201"/>
                <a:gd name="T6" fmla="*/ 3 w 34"/>
                <a:gd name="T7" fmla="*/ 25 h 201"/>
                <a:gd name="T8" fmla="*/ 9 w 34"/>
                <a:gd name="T9" fmla="*/ 31 h 201"/>
                <a:gd name="T10" fmla="*/ 9 w 34"/>
                <a:gd name="T11" fmla="*/ 197 h 201"/>
                <a:gd name="T12" fmla="*/ 10 w 34"/>
                <a:gd name="T13" fmla="*/ 200 h 201"/>
                <a:gd name="T14" fmla="*/ 13 w 34"/>
                <a:gd name="T15" fmla="*/ 201 h 201"/>
                <a:gd name="T16" fmla="*/ 21 w 34"/>
                <a:gd name="T17" fmla="*/ 201 h 201"/>
                <a:gd name="T18" fmla="*/ 24 w 34"/>
                <a:gd name="T19" fmla="*/ 200 h 201"/>
                <a:gd name="T20" fmla="*/ 25 w 34"/>
                <a:gd name="T21" fmla="*/ 197 h 201"/>
                <a:gd name="T22" fmla="*/ 25 w 34"/>
                <a:gd name="T23" fmla="*/ 31 h 201"/>
                <a:gd name="T24" fmla="*/ 31 w 34"/>
                <a:gd name="T25" fmla="*/ 25 h 201"/>
                <a:gd name="T26" fmla="*/ 34 w 34"/>
                <a:gd name="T27" fmla="*/ 17 h 201"/>
                <a:gd name="T28" fmla="*/ 29 w 34"/>
                <a:gd name="T29" fmla="*/ 5 h 201"/>
                <a:gd name="T30" fmla="*/ 17 w 34"/>
                <a:gd name="T31" fmla="*/ 0 h 201"/>
                <a:gd name="T32" fmla="*/ 17 w 34"/>
                <a:gd name="T33" fmla="*/ 0 h 201"/>
                <a:gd name="T34" fmla="*/ 17 w 34"/>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201">
                  <a:moveTo>
                    <a:pt x="17" y="0"/>
                  </a:moveTo>
                  <a:cubicBezTo>
                    <a:pt x="12" y="0"/>
                    <a:pt x="8" y="2"/>
                    <a:pt x="5" y="5"/>
                  </a:cubicBezTo>
                  <a:cubicBezTo>
                    <a:pt x="2" y="8"/>
                    <a:pt x="0" y="12"/>
                    <a:pt x="0" y="17"/>
                  </a:cubicBezTo>
                  <a:cubicBezTo>
                    <a:pt x="0" y="20"/>
                    <a:pt x="1" y="23"/>
                    <a:pt x="3" y="25"/>
                  </a:cubicBezTo>
                  <a:cubicBezTo>
                    <a:pt x="4" y="28"/>
                    <a:pt x="6" y="30"/>
                    <a:pt x="9" y="31"/>
                  </a:cubicBezTo>
                  <a:cubicBezTo>
                    <a:pt x="9" y="197"/>
                    <a:pt x="9" y="197"/>
                    <a:pt x="9" y="197"/>
                  </a:cubicBezTo>
                  <a:cubicBezTo>
                    <a:pt x="9" y="198"/>
                    <a:pt x="9" y="199"/>
                    <a:pt x="10" y="200"/>
                  </a:cubicBezTo>
                  <a:cubicBezTo>
                    <a:pt x="11" y="201"/>
                    <a:pt x="12" y="201"/>
                    <a:pt x="13" y="201"/>
                  </a:cubicBezTo>
                  <a:cubicBezTo>
                    <a:pt x="21" y="201"/>
                    <a:pt x="21" y="201"/>
                    <a:pt x="21" y="201"/>
                  </a:cubicBezTo>
                  <a:cubicBezTo>
                    <a:pt x="22" y="201"/>
                    <a:pt x="23" y="201"/>
                    <a:pt x="24" y="200"/>
                  </a:cubicBezTo>
                  <a:cubicBezTo>
                    <a:pt x="25" y="199"/>
                    <a:pt x="25" y="198"/>
                    <a:pt x="25" y="197"/>
                  </a:cubicBezTo>
                  <a:cubicBezTo>
                    <a:pt x="25" y="31"/>
                    <a:pt x="25" y="31"/>
                    <a:pt x="25" y="31"/>
                  </a:cubicBezTo>
                  <a:cubicBezTo>
                    <a:pt x="28" y="30"/>
                    <a:pt x="30" y="28"/>
                    <a:pt x="31" y="25"/>
                  </a:cubicBezTo>
                  <a:cubicBezTo>
                    <a:pt x="33" y="23"/>
                    <a:pt x="34" y="20"/>
                    <a:pt x="34" y="17"/>
                  </a:cubicBezTo>
                  <a:cubicBezTo>
                    <a:pt x="34" y="12"/>
                    <a:pt x="32" y="8"/>
                    <a:pt x="29" y="5"/>
                  </a:cubicBezTo>
                  <a:cubicBezTo>
                    <a:pt x="26" y="2"/>
                    <a:pt x="22" y="0"/>
                    <a:pt x="17" y="0"/>
                  </a:cubicBezTo>
                  <a:close/>
                  <a:moveTo>
                    <a:pt x="17" y="0"/>
                  </a:moveTo>
                  <a:cubicBezTo>
                    <a:pt x="17" y="0"/>
                    <a:pt x="17" y="0"/>
                    <a:pt x="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43" name="Freeform 521"/>
            <p:cNvSpPr>
              <a:spLocks noEditPoints="1"/>
            </p:cNvSpPr>
            <p:nvPr/>
          </p:nvSpPr>
          <p:spPr bwMode="auto">
            <a:xfrm>
              <a:off x="6107113" y="1962151"/>
              <a:ext cx="188913" cy="133350"/>
            </a:xfrm>
            <a:custGeom>
              <a:avLst/>
              <a:gdLst>
                <a:gd name="T0" fmla="*/ 180 w 192"/>
                <a:gd name="T1" fmla="*/ 2 h 135"/>
                <a:gd name="T2" fmla="*/ 136 w 192"/>
                <a:gd name="T3" fmla="*/ 19 h 135"/>
                <a:gd name="T4" fmla="*/ 97 w 192"/>
                <a:gd name="T5" fmla="*/ 5 h 135"/>
                <a:gd name="T6" fmla="*/ 49 w 192"/>
                <a:gd name="T7" fmla="*/ 3 h 135"/>
                <a:gd name="T8" fmla="*/ 14 w 192"/>
                <a:gd name="T9" fmla="*/ 17 h 135"/>
                <a:gd name="T10" fmla="*/ 0 w 192"/>
                <a:gd name="T11" fmla="*/ 29 h 135"/>
                <a:gd name="T12" fmla="*/ 4 w 192"/>
                <a:gd name="T13" fmla="*/ 134 h 135"/>
                <a:gd name="T14" fmla="*/ 12 w 192"/>
                <a:gd name="T15" fmla="*/ 134 h 135"/>
                <a:gd name="T16" fmla="*/ 73 w 192"/>
                <a:gd name="T17" fmla="*/ 115 h 135"/>
                <a:gd name="T18" fmla="*/ 100 w 192"/>
                <a:gd name="T19" fmla="*/ 120 h 135"/>
                <a:gd name="T20" fmla="*/ 117 w 192"/>
                <a:gd name="T21" fmla="*/ 128 h 135"/>
                <a:gd name="T22" fmla="*/ 186 w 192"/>
                <a:gd name="T23" fmla="*/ 118 h 135"/>
                <a:gd name="T24" fmla="*/ 192 w 192"/>
                <a:gd name="T25" fmla="*/ 109 h 135"/>
                <a:gd name="T26" fmla="*/ 188 w 192"/>
                <a:gd name="T27" fmla="*/ 2 h 135"/>
                <a:gd name="T28" fmla="*/ 67 w 192"/>
                <a:gd name="T29" fmla="*/ 18 h 135"/>
                <a:gd name="T30" fmla="*/ 17 w 192"/>
                <a:gd name="T31" fmla="*/ 59 h 135"/>
                <a:gd name="T32" fmla="*/ 67 w 192"/>
                <a:gd name="T33" fmla="*/ 98 h 135"/>
                <a:gd name="T34" fmla="*/ 17 w 192"/>
                <a:gd name="T35" fmla="*/ 88 h 135"/>
                <a:gd name="T36" fmla="*/ 67 w 192"/>
                <a:gd name="T37" fmla="*/ 98 h 135"/>
                <a:gd name="T38" fmla="*/ 137 w 192"/>
                <a:gd name="T39" fmla="*/ 116 h 135"/>
                <a:gd name="T40" fmla="*/ 125 w 192"/>
                <a:gd name="T41" fmla="*/ 89 h 135"/>
                <a:gd name="T42" fmla="*/ 176 w 192"/>
                <a:gd name="T43" fmla="*/ 104 h 135"/>
                <a:gd name="T44" fmla="*/ 125 w 192"/>
                <a:gd name="T45" fmla="*/ 60 h 135"/>
                <a:gd name="T46" fmla="*/ 120 w 192"/>
                <a:gd name="T47" fmla="*/ 87 h 135"/>
                <a:gd name="T48" fmla="*/ 69 w 192"/>
                <a:gd name="T49" fmla="*/ 73 h 135"/>
                <a:gd name="T50" fmla="*/ 67 w 192"/>
                <a:gd name="T51" fmla="*/ 44 h 135"/>
                <a:gd name="T52" fmla="*/ 79 w 192"/>
                <a:gd name="T53" fmla="*/ 44 h 135"/>
                <a:gd name="T54" fmla="*/ 89 w 192"/>
                <a:gd name="T55" fmla="*/ 45 h 135"/>
                <a:gd name="T56" fmla="*/ 99 w 192"/>
                <a:gd name="T57" fmla="*/ 48 h 135"/>
                <a:gd name="T58" fmla="*/ 107 w 192"/>
                <a:gd name="T59" fmla="*/ 52 h 135"/>
                <a:gd name="T60" fmla="*/ 116 w 192"/>
                <a:gd name="T61" fmla="*/ 56 h 135"/>
                <a:gd name="T62" fmla="*/ 125 w 192"/>
                <a:gd name="T63" fmla="*/ 60 h 135"/>
                <a:gd name="T64" fmla="*/ 136 w 192"/>
                <a:gd name="T65" fmla="*/ 35 h 135"/>
                <a:gd name="T66" fmla="*/ 176 w 192"/>
                <a:gd name="T67" fmla="*/ 48 h 135"/>
                <a:gd name="T68" fmla="*/ 176 w 192"/>
                <a:gd name="T69" fmla="*/ 4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2" h="135">
                  <a:moveTo>
                    <a:pt x="188" y="2"/>
                  </a:moveTo>
                  <a:cubicBezTo>
                    <a:pt x="186" y="0"/>
                    <a:pt x="183" y="0"/>
                    <a:pt x="180" y="2"/>
                  </a:cubicBezTo>
                  <a:cubicBezTo>
                    <a:pt x="180" y="2"/>
                    <a:pt x="178" y="3"/>
                    <a:pt x="176" y="4"/>
                  </a:cubicBezTo>
                  <a:cubicBezTo>
                    <a:pt x="160" y="14"/>
                    <a:pt x="146" y="19"/>
                    <a:pt x="136" y="19"/>
                  </a:cubicBezTo>
                  <a:cubicBezTo>
                    <a:pt x="131" y="19"/>
                    <a:pt x="127" y="18"/>
                    <a:pt x="124" y="16"/>
                  </a:cubicBezTo>
                  <a:cubicBezTo>
                    <a:pt x="114" y="11"/>
                    <a:pt x="105" y="8"/>
                    <a:pt x="97" y="5"/>
                  </a:cubicBezTo>
                  <a:cubicBezTo>
                    <a:pt x="88" y="2"/>
                    <a:pt x="79" y="1"/>
                    <a:pt x="69" y="1"/>
                  </a:cubicBezTo>
                  <a:cubicBezTo>
                    <a:pt x="63" y="1"/>
                    <a:pt x="56" y="2"/>
                    <a:pt x="49" y="3"/>
                  </a:cubicBezTo>
                  <a:cubicBezTo>
                    <a:pt x="42" y="5"/>
                    <a:pt x="35" y="7"/>
                    <a:pt x="29" y="10"/>
                  </a:cubicBezTo>
                  <a:cubicBezTo>
                    <a:pt x="23" y="12"/>
                    <a:pt x="18" y="15"/>
                    <a:pt x="14" y="17"/>
                  </a:cubicBezTo>
                  <a:cubicBezTo>
                    <a:pt x="10" y="19"/>
                    <a:pt x="7" y="20"/>
                    <a:pt x="4" y="22"/>
                  </a:cubicBezTo>
                  <a:cubicBezTo>
                    <a:pt x="1" y="24"/>
                    <a:pt x="0" y="26"/>
                    <a:pt x="0" y="29"/>
                  </a:cubicBezTo>
                  <a:cubicBezTo>
                    <a:pt x="0" y="127"/>
                    <a:pt x="0" y="127"/>
                    <a:pt x="0" y="127"/>
                  </a:cubicBezTo>
                  <a:cubicBezTo>
                    <a:pt x="0" y="130"/>
                    <a:pt x="1" y="132"/>
                    <a:pt x="4" y="134"/>
                  </a:cubicBezTo>
                  <a:cubicBezTo>
                    <a:pt x="5" y="135"/>
                    <a:pt x="7" y="135"/>
                    <a:pt x="8" y="135"/>
                  </a:cubicBezTo>
                  <a:cubicBezTo>
                    <a:pt x="10" y="135"/>
                    <a:pt x="11" y="135"/>
                    <a:pt x="12" y="134"/>
                  </a:cubicBezTo>
                  <a:cubicBezTo>
                    <a:pt x="21" y="129"/>
                    <a:pt x="31" y="124"/>
                    <a:pt x="42" y="120"/>
                  </a:cubicBezTo>
                  <a:cubicBezTo>
                    <a:pt x="54" y="117"/>
                    <a:pt x="64" y="115"/>
                    <a:pt x="73" y="115"/>
                  </a:cubicBezTo>
                  <a:cubicBezTo>
                    <a:pt x="78" y="115"/>
                    <a:pt x="83" y="115"/>
                    <a:pt x="88" y="116"/>
                  </a:cubicBezTo>
                  <a:cubicBezTo>
                    <a:pt x="93" y="118"/>
                    <a:pt x="97" y="119"/>
                    <a:pt x="100" y="120"/>
                  </a:cubicBezTo>
                  <a:cubicBezTo>
                    <a:pt x="103" y="122"/>
                    <a:pt x="107" y="124"/>
                    <a:pt x="113" y="127"/>
                  </a:cubicBezTo>
                  <a:cubicBezTo>
                    <a:pt x="117" y="128"/>
                    <a:pt x="117" y="128"/>
                    <a:pt x="117" y="128"/>
                  </a:cubicBezTo>
                  <a:cubicBezTo>
                    <a:pt x="123" y="131"/>
                    <a:pt x="130" y="133"/>
                    <a:pt x="137" y="133"/>
                  </a:cubicBezTo>
                  <a:cubicBezTo>
                    <a:pt x="151" y="133"/>
                    <a:pt x="167" y="128"/>
                    <a:pt x="186" y="118"/>
                  </a:cubicBezTo>
                  <a:cubicBezTo>
                    <a:pt x="186" y="117"/>
                    <a:pt x="187" y="117"/>
                    <a:pt x="188" y="117"/>
                  </a:cubicBezTo>
                  <a:cubicBezTo>
                    <a:pt x="191" y="115"/>
                    <a:pt x="192" y="113"/>
                    <a:pt x="192" y="109"/>
                  </a:cubicBezTo>
                  <a:cubicBezTo>
                    <a:pt x="192" y="9"/>
                    <a:pt x="192" y="9"/>
                    <a:pt x="192" y="9"/>
                  </a:cubicBezTo>
                  <a:cubicBezTo>
                    <a:pt x="192" y="6"/>
                    <a:pt x="191" y="4"/>
                    <a:pt x="188" y="2"/>
                  </a:cubicBezTo>
                  <a:close/>
                  <a:moveTo>
                    <a:pt x="17" y="34"/>
                  </a:moveTo>
                  <a:cubicBezTo>
                    <a:pt x="35" y="24"/>
                    <a:pt x="52" y="18"/>
                    <a:pt x="67" y="18"/>
                  </a:cubicBezTo>
                  <a:cubicBezTo>
                    <a:pt x="67" y="44"/>
                    <a:pt x="67" y="44"/>
                    <a:pt x="67" y="44"/>
                  </a:cubicBezTo>
                  <a:cubicBezTo>
                    <a:pt x="52" y="44"/>
                    <a:pt x="35" y="49"/>
                    <a:pt x="17" y="59"/>
                  </a:cubicBezTo>
                  <a:lnTo>
                    <a:pt x="17" y="34"/>
                  </a:lnTo>
                  <a:close/>
                  <a:moveTo>
                    <a:pt x="67" y="98"/>
                  </a:moveTo>
                  <a:cubicBezTo>
                    <a:pt x="51" y="99"/>
                    <a:pt x="34" y="104"/>
                    <a:pt x="17" y="113"/>
                  </a:cubicBezTo>
                  <a:cubicBezTo>
                    <a:pt x="17" y="88"/>
                    <a:pt x="17" y="88"/>
                    <a:pt x="17" y="88"/>
                  </a:cubicBezTo>
                  <a:cubicBezTo>
                    <a:pt x="34" y="80"/>
                    <a:pt x="51" y="75"/>
                    <a:pt x="67" y="73"/>
                  </a:cubicBezTo>
                  <a:lnTo>
                    <a:pt x="67" y="98"/>
                  </a:lnTo>
                  <a:close/>
                  <a:moveTo>
                    <a:pt x="176" y="104"/>
                  </a:moveTo>
                  <a:cubicBezTo>
                    <a:pt x="161" y="112"/>
                    <a:pt x="148" y="116"/>
                    <a:pt x="137" y="116"/>
                  </a:cubicBezTo>
                  <a:cubicBezTo>
                    <a:pt x="133" y="116"/>
                    <a:pt x="129" y="115"/>
                    <a:pt x="125" y="114"/>
                  </a:cubicBezTo>
                  <a:cubicBezTo>
                    <a:pt x="125" y="89"/>
                    <a:pt x="125" y="89"/>
                    <a:pt x="125" y="89"/>
                  </a:cubicBezTo>
                  <a:cubicBezTo>
                    <a:pt x="138" y="93"/>
                    <a:pt x="155" y="90"/>
                    <a:pt x="176" y="80"/>
                  </a:cubicBezTo>
                  <a:lnTo>
                    <a:pt x="176" y="104"/>
                  </a:lnTo>
                  <a:close/>
                  <a:moveTo>
                    <a:pt x="176" y="48"/>
                  </a:moveTo>
                  <a:cubicBezTo>
                    <a:pt x="155" y="60"/>
                    <a:pt x="138" y="64"/>
                    <a:pt x="125" y="60"/>
                  </a:cubicBezTo>
                  <a:cubicBezTo>
                    <a:pt x="125" y="89"/>
                    <a:pt x="125" y="89"/>
                    <a:pt x="125" y="89"/>
                  </a:cubicBezTo>
                  <a:cubicBezTo>
                    <a:pt x="124" y="89"/>
                    <a:pt x="122" y="88"/>
                    <a:pt x="120" y="87"/>
                  </a:cubicBezTo>
                  <a:cubicBezTo>
                    <a:pt x="111" y="83"/>
                    <a:pt x="102" y="79"/>
                    <a:pt x="94" y="77"/>
                  </a:cubicBezTo>
                  <a:cubicBezTo>
                    <a:pt x="87" y="74"/>
                    <a:pt x="78" y="73"/>
                    <a:pt x="69" y="73"/>
                  </a:cubicBezTo>
                  <a:cubicBezTo>
                    <a:pt x="67" y="73"/>
                    <a:pt x="67" y="73"/>
                    <a:pt x="67" y="73"/>
                  </a:cubicBezTo>
                  <a:cubicBezTo>
                    <a:pt x="67" y="44"/>
                    <a:pt x="67" y="44"/>
                    <a:pt x="67" y="44"/>
                  </a:cubicBezTo>
                  <a:cubicBezTo>
                    <a:pt x="69" y="44"/>
                    <a:pt x="71" y="43"/>
                    <a:pt x="73" y="43"/>
                  </a:cubicBezTo>
                  <a:cubicBezTo>
                    <a:pt x="75" y="43"/>
                    <a:pt x="77" y="43"/>
                    <a:pt x="79" y="44"/>
                  </a:cubicBezTo>
                  <a:cubicBezTo>
                    <a:pt x="81" y="44"/>
                    <a:pt x="83" y="44"/>
                    <a:pt x="84" y="44"/>
                  </a:cubicBezTo>
                  <a:cubicBezTo>
                    <a:pt x="86" y="44"/>
                    <a:pt x="87" y="45"/>
                    <a:pt x="89" y="45"/>
                  </a:cubicBezTo>
                  <a:cubicBezTo>
                    <a:pt x="91" y="46"/>
                    <a:pt x="93" y="46"/>
                    <a:pt x="94" y="46"/>
                  </a:cubicBezTo>
                  <a:cubicBezTo>
                    <a:pt x="95" y="47"/>
                    <a:pt x="97" y="47"/>
                    <a:pt x="99" y="48"/>
                  </a:cubicBezTo>
                  <a:cubicBezTo>
                    <a:pt x="101" y="49"/>
                    <a:pt x="102" y="49"/>
                    <a:pt x="103" y="50"/>
                  </a:cubicBezTo>
                  <a:cubicBezTo>
                    <a:pt x="104" y="50"/>
                    <a:pt x="105" y="51"/>
                    <a:pt x="107" y="52"/>
                  </a:cubicBezTo>
                  <a:cubicBezTo>
                    <a:pt x="110" y="53"/>
                    <a:pt x="111" y="53"/>
                    <a:pt x="112" y="54"/>
                  </a:cubicBezTo>
                  <a:cubicBezTo>
                    <a:pt x="112" y="54"/>
                    <a:pt x="114" y="55"/>
                    <a:pt x="116" y="56"/>
                  </a:cubicBezTo>
                  <a:cubicBezTo>
                    <a:pt x="118" y="57"/>
                    <a:pt x="120" y="58"/>
                    <a:pt x="120" y="58"/>
                  </a:cubicBezTo>
                  <a:cubicBezTo>
                    <a:pt x="122" y="59"/>
                    <a:pt x="124" y="59"/>
                    <a:pt x="125" y="60"/>
                  </a:cubicBezTo>
                  <a:cubicBezTo>
                    <a:pt x="125" y="34"/>
                    <a:pt x="125" y="34"/>
                    <a:pt x="125" y="34"/>
                  </a:cubicBezTo>
                  <a:cubicBezTo>
                    <a:pt x="128" y="35"/>
                    <a:pt x="132" y="35"/>
                    <a:pt x="136" y="35"/>
                  </a:cubicBezTo>
                  <a:cubicBezTo>
                    <a:pt x="148" y="35"/>
                    <a:pt x="161" y="31"/>
                    <a:pt x="176" y="24"/>
                  </a:cubicBezTo>
                  <a:lnTo>
                    <a:pt x="176" y="48"/>
                  </a:lnTo>
                  <a:close/>
                  <a:moveTo>
                    <a:pt x="176" y="48"/>
                  </a:moveTo>
                  <a:cubicBezTo>
                    <a:pt x="176" y="48"/>
                    <a:pt x="176" y="48"/>
                    <a:pt x="176" y="4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61" name="Freeform 452"/>
          <p:cNvSpPr>
            <a:spLocks noEditPoints="1"/>
          </p:cNvSpPr>
          <p:nvPr/>
        </p:nvSpPr>
        <p:spPr bwMode="auto">
          <a:xfrm>
            <a:off x="3574552" y="4447719"/>
            <a:ext cx="460361" cy="419741"/>
          </a:xfrm>
          <a:custGeom>
            <a:avLst/>
            <a:gdLst>
              <a:gd name="T0" fmla="*/ 207 w 219"/>
              <a:gd name="T1" fmla="*/ 40 h 201"/>
              <a:gd name="T2" fmla="*/ 167 w 219"/>
              <a:gd name="T3" fmla="*/ 176 h 201"/>
              <a:gd name="T4" fmla="*/ 156 w 219"/>
              <a:gd name="T5" fmla="*/ 184 h 201"/>
              <a:gd name="T6" fmla="*/ 16 w 219"/>
              <a:gd name="T7" fmla="*/ 175 h 201"/>
              <a:gd name="T8" fmla="*/ 21 w 219"/>
              <a:gd name="T9" fmla="*/ 167 h 201"/>
              <a:gd name="T10" fmla="*/ 152 w 219"/>
              <a:gd name="T11" fmla="*/ 163 h 201"/>
              <a:gd name="T12" fmla="*/ 197 w 219"/>
              <a:gd name="T13" fmla="*/ 24 h 201"/>
              <a:gd name="T14" fmla="*/ 180 w 219"/>
              <a:gd name="T15" fmla="*/ 0 h 201"/>
              <a:gd name="T16" fmla="*/ 73 w 219"/>
              <a:gd name="T17" fmla="*/ 1 h 201"/>
              <a:gd name="T18" fmla="*/ 67 w 219"/>
              <a:gd name="T19" fmla="*/ 0 h 201"/>
              <a:gd name="T20" fmla="*/ 59 w 219"/>
              <a:gd name="T21" fmla="*/ 4 h 201"/>
              <a:gd name="T22" fmla="*/ 54 w 219"/>
              <a:gd name="T23" fmla="*/ 13 h 201"/>
              <a:gd name="T24" fmla="*/ 50 w 219"/>
              <a:gd name="T25" fmla="*/ 22 h 201"/>
              <a:gd name="T26" fmla="*/ 46 w 219"/>
              <a:gd name="T27" fmla="*/ 27 h 201"/>
              <a:gd name="T28" fmla="*/ 45 w 219"/>
              <a:gd name="T29" fmla="*/ 33 h 201"/>
              <a:gd name="T30" fmla="*/ 42 w 219"/>
              <a:gd name="T31" fmla="*/ 49 h 201"/>
              <a:gd name="T32" fmla="*/ 33 w 219"/>
              <a:gd name="T33" fmla="*/ 63 h 201"/>
              <a:gd name="T34" fmla="*/ 30 w 219"/>
              <a:gd name="T35" fmla="*/ 71 h 201"/>
              <a:gd name="T36" fmla="*/ 27 w 219"/>
              <a:gd name="T37" fmla="*/ 87 h 201"/>
              <a:gd name="T38" fmla="*/ 19 w 219"/>
              <a:gd name="T39" fmla="*/ 102 h 201"/>
              <a:gd name="T40" fmla="*/ 17 w 219"/>
              <a:gd name="T41" fmla="*/ 109 h 201"/>
              <a:gd name="T42" fmla="*/ 13 w 219"/>
              <a:gd name="T43" fmla="*/ 125 h 201"/>
              <a:gd name="T44" fmla="*/ 5 w 219"/>
              <a:gd name="T45" fmla="*/ 140 h 201"/>
              <a:gd name="T46" fmla="*/ 2 w 219"/>
              <a:gd name="T47" fmla="*/ 146 h 201"/>
              <a:gd name="T48" fmla="*/ 3 w 219"/>
              <a:gd name="T49" fmla="*/ 151 h 201"/>
              <a:gd name="T50" fmla="*/ 2 w 219"/>
              <a:gd name="T51" fmla="*/ 160 h 201"/>
              <a:gd name="T52" fmla="*/ 15 w 219"/>
              <a:gd name="T53" fmla="*/ 194 h 201"/>
              <a:gd name="T54" fmla="*/ 155 w 219"/>
              <a:gd name="T55" fmla="*/ 201 h 201"/>
              <a:gd name="T56" fmla="*/ 182 w 219"/>
              <a:gd name="T57" fmla="*/ 181 h 201"/>
              <a:gd name="T58" fmla="*/ 215 w 219"/>
              <a:gd name="T59" fmla="*/ 45 h 201"/>
              <a:gd name="T60" fmla="*/ 79 w 219"/>
              <a:gd name="T61" fmla="*/ 37 h 201"/>
              <a:gd name="T62" fmla="*/ 84 w 219"/>
              <a:gd name="T63" fmla="*/ 33 h 201"/>
              <a:gd name="T64" fmla="*/ 166 w 219"/>
              <a:gd name="T65" fmla="*/ 34 h 201"/>
              <a:gd name="T66" fmla="*/ 164 w 219"/>
              <a:gd name="T67" fmla="*/ 46 h 201"/>
              <a:gd name="T68" fmla="*/ 158 w 219"/>
              <a:gd name="T69" fmla="*/ 50 h 201"/>
              <a:gd name="T70" fmla="*/ 76 w 219"/>
              <a:gd name="T71" fmla="*/ 49 h 201"/>
              <a:gd name="T72" fmla="*/ 65 w 219"/>
              <a:gd name="T73" fmla="*/ 79 h 201"/>
              <a:gd name="T74" fmla="*/ 70 w 219"/>
              <a:gd name="T75" fmla="*/ 68 h 201"/>
              <a:gd name="T76" fmla="*/ 153 w 219"/>
              <a:gd name="T77" fmla="*/ 67 h 201"/>
              <a:gd name="T78" fmla="*/ 156 w 219"/>
              <a:gd name="T79" fmla="*/ 71 h 201"/>
              <a:gd name="T80" fmla="*/ 151 w 219"/>
              <a:gd name="T81" fmla="*/ 82 h 201"/>
              <a:gd name="T82" fmla="*/ 68 w 219"/>
              <a:gd name="T83" fmla="*/ 83 h 201"/>
              <a:gd name="T84" fmla="*/ 65 w 219"/>
              <a:gd name="T85" fmla="*/ 79 h 201"/>
              <a:gd name="T86" fmla="*/ 65 w 219"/>
              <a:gd name="T87" fmla="*/ 7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9" h="201">
                <a:moveTo>
                  <a:pt x="215" y="45"/>
                </a:moveTo>
                <a:cubicBezTo>
                  <a:pt x="213" y="43"/>
                  <a:pt x="211" y="41"/>
                  <a:pt x="207" y="40"/>
                </a:cubicBezTo>
                <a:cubicBezTo>
                  <a:pt x="208" y="43"/>
                  <a:pt x="207" y="45"/>
                  <a:pt x="207" y="47"/>
                </a:cubicBezTo>
                <a:cubicBezTo>
                  <a:pt x="167" y="176"/>
                  <a:pt x="167" y="176"/>
                  <a:pt x="167" y="176"/>
                </a:cubicBezTo>
                <a:cubicBezTo>
                  <a:pt x="167" y="179"/>
                  <a:pt x="165" y="180"/>
                  <a:pt x="163" y="182"/>
                </a:cubicBezTo>
                <a:cubicBezTo>
                  <a:pt x="161" y="183"/>
                  <a:pt x="158" y="184"/>
                  <a:pt x="156" y="184"/>
                </a:cubicBezTo>
                <a:cubicBezTo>
                  <a:pt x="35" y="184"/>
                  <a:pt x="35" y="184"/>
                  <a:pt x="35" y="184"/>
                </a:cubicBezTo>
                <a:cubicBezTo>
                  <a:pt x="24" y="184"/>
                  <a:pt x="18" y="181"/>
                  <a:pt x="16" y="175"/>
                </a:cubicBezTo>
                <a:cubicBezTo>
                  <a:pt x="15" y="172"/>
                  <a:pt x="15" y="170"/>
                  <a:pt x="16" y="169"/>
                </a:cubicBezTo>
                <a:cubicBezTo>
                  <a:pt x="17" y="168"/>
                  <a:pt x="19" y="167"/>
                  <a:pt x="21" y="167"/>
                </a:cubicBezTo>
                <a:cubicBezTo>
                  <a:pt x="135" y="167"/>
                  <a:pt x="135" y="167"/>
                  <a:pt x="135" y="167"/>
                </a:cubicBezTo>
                <a:cubicBezTo>
                  <a:pt x="143" y="167"/>
                  <a:pt x="148" y="166"/>
                  <a:pt x="152" y="163"/>
                </a:cubicBezTo>
                <a:cubicBezTo>
                  <a:pt x="155" y="160"/>
                  <a:pt x="158" y="153"/>
                  <a:pt x="161" y="142"/>
                </a:cubicBezTo>
                <a:cubicBezTo>
                  <a:pt x="197" y="24"/>
                  <a:pt x="197" y="24"/>
                  <a:pt x="197" y="24"/>
                </a:cubicBezTo>
                <a:cubicBezTo>
                  <a:pt x="199" y="17"/>
                  <a:pt x="198" y="12"/>
                  <a:pt x="194" y="7"/>
                </a:cubicBezTo>
                <a:cubicBezTo>
                  <a:pt x="191" y="2"/>
                  <a:pt x="186" y="0"/>
                  <a:pt x="180" y="0"/>
                </a:cubicBezTo>
                <a:cubicBezTo>
                  <a:pt x="80" y="0"/>
                  <a:pt x="80" y="0"/>
                  <a:pt x="80" y="0"/>
                </a:cubicBezTo>
                <a:cubicBezTo>
                  <a:pt x="79" y="0"/>
                  <a:pt x="77" y="0"/>
                  <a:pt x="73" y="1"/>
                </a:cubicBezTo>
                <a:cubicBezTo>
                  <a:pt x="73" y="0"/>
                  <a:pt x="73" y="0"/>
                  <a:pt x="73" y="0"/>
                </a:cubicBezTo>
                <a:cubicBezTo>
                  <a:pt x="71" y="0"/>
                  <a:pt x="69" y="0"/>
                  <a:pt x="67" y="0"/>
                </a:cubicBezTo>
                <a:cubicBezTo>
                  <a:pt x="65" y="0"/>
                  <a:pt x="64" y="0"/>
                  <a:pt x="62" y="1"/>
                </a:cubicBezTo>
                <a:cubicBezTo>
                  <a:pt x="61" y="2"/>
                  <a:pt x="60" y="3"/>
                  <a:pt x="59" y="4"/>
                </a:cubicBezTo>
                <a:cubicBezTo>
                  <a:pt x="58" y="5"/>
                  <a:pt x="57" y="7"/>
                  <a:pt x="56" y="8"/>
                </a:cubicBezTo>
                <a:cubicBezTo>
                  <a:pt x="56" y="10"/>
                  <a:pt x="55" y="12"/>
                  <a:pt x="54" y="13"/>
                </a:cubicBezTo>
                <a:cubicBezTo>
                  <a:pt x="54" y="15"/>
                  <a:pt x="53" y="16"/>
                  <a:pt x="52" y="18"/>
                </a:cubicBezTo>
                <a:cubicBezTo>
                  <a:pt x="52" y="19"/>
                  <a:pt x="51" y="21"/>
                  <a:pt x="50" y="22"/>
                </a:cubicBezTo>
                <a:cubicBezTo>
                  <a:pt x="50" y="22"/>
                  <a:pt x="49" y="23"/>
                  <a:pt x="48" y="24"/>
                </a:cubicBezTo>
                <a:cubicBezTo>
                  <a:pt x="47" y="26"/>
                  <a:pt x="46" y="27"/>
                  <a:pt x="46" y="27"/>
                </a:cubicBezTo>
                <a:cubicBezTo>
                  <a:pt x="45" y="28"/>
                  <a:pt x="45" y="29"/>
                  <a:pt x="44" y="30"/>
                </a:cubicBezTo>
                <a:cubicBezTo>
                  <a:pt x="44" y="31"/>
                  <a:pt x="44" y="32"/>
                  <a:pt x="45" y="33"/>
                </a:cubicBezTo>
                <a:cubicBezTo>
                  <a:pt x="45" y="35"/>
                  <a:pt x="45" y="36"/>
                  <a:pt x="45" y="37"/>
                </a:cubicBezTo>
                <a:cubicBezTo>
                  <a:pt x="45" y="40"/>
                  <a:pt x="44" y="44"/>
                  <a:pt x="42" y="49"/>
                </a:cubicBezTo>
                <a:cubicBezTo>
                  <a:pt x="39" y="54"/>
                  <a:pt x="38" y="58"/>
                  <a:pt x="36" y="60"/>
                </a:cubicBezTo>
                <a:cubicBezTo>
                  <a:pt x="36" y="61"/>
                  <a:pt x="35" y="62"/>
                  <a:pt x="33" y="63"/>
                </a:cubicBezTo>
                <a:cubicBezTo>
                  <a:pt x="31" y="65"/>
                  <a:pt x="31" y="66"/>
                  <a:pt x="30" y="67"/>
                </a:cubicBezTo>
                <a:cubicBezTo>
                  <a:pt x="30" y="68"/>
                  <a:pt x="30" y="69"/>
                  <a:pt x="30" y="71"/>
                </a:cubicBezTo>
                <a:cubicBezTo>
                  <a:pt x="30" y="73"/>
                  <a:pt x="31" y="74"/>
                  <a:pt x="30" y="75"/>
                </a:cubicBezTo>
                <a:cubicBezTo>
                  <a:pt x="30" y="78"/>
                  <a:pt x="29" y="82"/>
                  <a:pt x="27" y="87"/>
                </a:cubicBezTo>
                <a:cubicBezTo>
                  <a:pt x="25" y="92"/>
                  <a:pt x="24" y="96"/>
                  <a:pt x="22" y="99"/>
                </a:cubicBezTo>
                <a:cubicBezTo>
                  <a:pt x="21" y="99"/>
                  <a:pt x="21" y="100"/>
                  <a:pt x="19" y="102"/>
                </a:cubicBezTo>
                <a:cubicBezTo>
                  <a:pt x="18" y="103"/>
                  <a:pt x="17" y="105"/>
                  <a:pt x="17" y="106"/>
                </a:cubicBezTo>
                <a:cubicBezTo>
                  <a:pt x="17" y="106"/>
                  <a:pt x="17" y="107"/>
                  <a:pt x="17" y="109"/>
                </a:cubicBezTo>
                <a:cubicBezTo>
                  <a:pt x="18" y="111"/>
                  <a:pt x="17" y="112"/>
                  <a:pt x="17" y="113"/>
                </a:cubicBezTo>
                <a:cubicBezTo>
                  <a:pt x="17" y="116"/>
                  <a:pt x="15" y="120"/>
                  <a:pt x="13" y="125"/>
                </a:cubicBezTo>
                <a:cubicBezTo>
                  <a:pt x="11" y="130"/>
                  <a:pt x="9" y="134"/>
                  <a:pt x="7" y="137"/>
                </a:cubicBezTo>
                <a:cubicBezTo>
                  <a:pt x="7" y="138"/>
                  <a:pt x="6" y="139"/>
                  <a:pt x="5" y="140"/>
                </a:cubicBezTo>
                <a:cubicBezTo>
                  <a:pt x="4" y="141"/>
                  <a:pt x="4" y="142"/>
                  <a:pt x="3" y="143"/>
                </a:cubicBezTo>
                <a:cubicBezTo>
                  <a:pt x="3" y="144"/>
                  <a:pt x="2" y="145"/>
                  <a:pt x="2" y="146"/>
                </a:cubicBezTo>
                <a:cubicBezTo>
                  <a:pt x="2" y="147"/>
                  <a:pt x="2" y="147"/>
                  <a:pt x="2" y="149"/>
                </a:cubicBezTo>
                <a:cubicBezTo>
                  <a:pt x="3" y="150"/>
                  <a:pt x="3" y="151"/>
                  <a:pt x="3" y="151"/>
                </a:cubicBezTo>
                <a:cubicBezTo>
                  <a:pt x="3" y="153"/>
                  <a:pt x="3" y="154"/>
                  <a:pt x="2" y="156"/>
                </a:cubicBezTo>
                <a:cubicBezTo>
                  <a:pt x="2" y="158"/>
                  <a:pt x="2" y="159"/>
                  <a:pt x="2" y="160"/>
                </a:cubicBezTo>
                <a:cubicBezTo>
                  <a:pt x="0" y="165"/>
                  <a:pt x="0" y="171"/>
                  <a:pt x="2" y="176"/>
                </a:cubicBezTo>
                <a:cubicBezTo>
                  <a:pt x="5" y="183"/>
                  <a:pt x="9" y="189"/>
                  <a:pt x="15" y="194"/>
                </a:cubicBezTo>
                <a:cubicBezTo>
                  <a:pt x="21" y="198"/>
                  <a:pt x="28" y="201"/>
                  <a:pt x="35" y="201"/>
                </a:cubicBezTo>
                <a:cubicBezTo>
                  <a:pt x="155" y="201"/>
                  <a:pt x="155" y="201"/>
                  <a:pt x="155" y="201"/>
                </a:cubicBezTo>
                <a:cubicBezTo>
                  <a:pt x="161" y="201"/>
                  <a:pt x="166" y="199"/>
                  <a:pt x="171" y="195"/>
                </a:cubicBezTo>
                <a:cubicBezTo>
                  <a:pt x="177" y="191"/>
                  <a:pt x="180" y="186"/>
                  <a:pt x="182" y="181"/>
                </a:cubicBezTo>
                <a:cubicBezTo>
                  <a:pt x="217" y="62"/>
                  <a:pt x="217" y="62"/>
                  <a:pt x="217" y="62"/>
                </a:cubicBezTo>
                <a:cubicBezTo>
                  <a:pt x="219" y="56"/>
                  <a:pt x="219" y="50"/>
                  <a:pt x="215" y="45"/>
                </a:cubicBezTo>
                <a:close/>
                <a:moveTo>
                  <a:pt x="76" y="46"/>
                </a:moveTo>
                <a:cubicBezTo>
                  <a:pt x="79" y="37"/>
                  <a:pt x="79" y="37"/>
                  <a:pt x="79" y="37"/>
                </a:cubicBezTo>
                <a:cubicBezTo>
                  <a:pt x="79" y="36"/>
                  <a:pt x="80" y="35"/>
                  <a:pt x="81" y="34"/>
                </a:cubicBezTo>
                <a:cubicBezTo>
                  <a:pt x="82" y="33"/>
                  <a:pt x="83" y="33"/>
                  <a:pt x="84" y="33"/>
                </a:cubicBezTo>
                <a:cubicBezTo>
                  <a:pt x="164" y="33"/>
                  <a:pt x="164" y="33"/>
                  <a:pt x="164" y="33"/>
                </a:cubicBezTo>
                <a:cubicBezTo>
                  <a:pt x="165" y="33"/>
                  <a:pt x="166" y="33"/>
                  <a:pt x="166" y="34"/>
                </a:cubicBezTo>
                <a:cubicBezTo>
                  <a:pt x="167" y="35"/>
                  <a:pt x="167" y="36"/>
                  <a:pt x="167" y="37"/>
                </a:cubicBezTo>
                <a:cubicBezTo>
                  <a:pt x="164" y="46"/>
                  <a:pt x="164" y="46"/>
                  <a:pt x="164" y="46"/>
                </a:cubicBezTo>
                <a:cubicBezTo>
                  <a:pt x="163" y="47"/>
                  <a:pt x="163" y="48"/>
                  <a:pt x="162" y="49"/>
                </a:cubicBezTo>
                <a:cubicBezTo>
                  <a:pt x="161" y="49"/>
                  <a:pt x="159" y="50"/>
                  <a:pt x="158" y="50"/>
                </a:cubicBezTo>
                <a:cubicBezTo>
                  <a:pt x="79" y="50"/>
                  <a:pt x="79" y="50"/>
                  <a:pt x="79" y="50"/>
                </a:cubicBezTo>
                <a:cubicBezTo>
                  <a:pt x="78" y="50"/>
                  <a:pt x="77" y="49"/>
                  <a:pt x="76" y="49"/>
                </a:cubicBezTo>
                <a:cubicBezTo>
                  <a:pt x="76" y="48"/>
                  <a:pt x="76" y="47"/>
                  <a:pt x="76" y="46"/>
                </a:cubicBezTo>
                <a:close/>
                <a:moveTo>
                  <a:pt x="65" y="79"/>
                </a:moveTo>
                <a:cubicBezTo>
                  <a:pt x="68" y="71"/>
                  <a:pt x="68" y="71"/>
                  <a:pt x="68" y="71"/>
                </a:cubicBezTo>
                <a:cubicBezTo>
                  <a:pt x="68" y="70"/>
                  <a:pt x="69" y="69"/>
                  <a:pt x="70" y="68"/>
                </a:cubicBezTo>
                <a:cubicBezTo>
                  <a:pt x="71" y="67"/>
                  <a:pt x="72" y="67"/>
                  <a:pt x="73" y="67"/>
                </a:cubicBezTo>
                <a:cubicBezTo>
                  <a:pt x="153" y="67"/>
                  <a:pt x="153" y="67"/>
                  <a:pt x="153" y="67"/>
                </a:cubicBezTo>
                <a:cubicBezTo>
                  <a:pt x="154" y="67"/>
                  <a:pt x="155" y="67"/>
                  <a:pt x="155" y="68"/>
                </a:cubicBezTo>
                <a:cubicBezTo>
                  <a:pt x="156" y="69"/>
                  <a:pt x="156" y="70"/>
                  <a:pt x="156" y="71"/>
                </a:cubicBezTo>
                <a:cubicBezTo>
                  <a:pt x="153" y="79"/>
                  <a:pt x="153" y="79"/>
                  <a:pt x="153" y="79"/>
                </a:cubicBezTo>
                <a:cubicBezTo>
                  <a:pt x="153" y="80"/>
                  <a:pt x="152" y="81"/>
                  <a:pt x="151" y="82"/>
                </a:cubicBezTo>
                <a:cubicBezTo>
                  <a:pt x="150" y="83"/>
                  <a:pt x="149" y="83"/>
                  <a:pt x="147" y="83"/>
                </a:cubicBezTo>
                <a:cubicBezTo>
                  <a:pt x="68" y="83"/>
                  <a:pt x="68" y="83"/>
                  <a:pt x="68" y="83"/>
                </a:cubicBezTo>
                <a:cubicBezTo>
                  <a:pt x="67" y="83"/>
                  <a:pt x="66" y="83"/>
                  <a:pt x="65" y="82"/>
                </a:cubicBezTo>
                <a:cubicBezTo>
                  <a:pt x="65" y="81"/>
                  <a:pt x="65" y="80"/>
                  <a:pt x="65" y="79"/>
                </a:cubicBezTo>
                <a:close/>
                <a:moveTo>
                  <a:pt x="65" y="79"/>
                </a:moveTo>
                <a:cubicBezTo>
                  <a:pt x="65" y="79"/>
                  <a:pt x="65" y="79"/>
                  <a:pt x="65" y="79"/>
                </a:cubicBezTo>
              </a:path>
            </a:pathLst>
          </a:custGeom>
          <a:solidFill>
            <a:schemeClr val="accent6"/>
          </a:solidFill>
          <a:ln>
            <a:noFill/>
          </a:ln>
          <a:extLst/>
        </p:spPr>
        <p:txBody>
          <a:bodyPr vert="horz" wrap="square" lIns="121920" tIns="60960" rIns="121920" bIns="60960" numCol="1" anchor="t" anchorCtr="0" compatLnSpc="1">
            <a:prstTxWarp prst="textNoShape">
              <a:avLst/>
            </a:prstTxWarp>
          </a:bodyPr>
          <a:lstStyle/>
          <a:p>
            <a:endParaRPr lang="en-US" sz="3200"/>
          </a:p>
        </p:txBody>
      </p:sp>
      <p:grpSp>
        <p:nvGrpSpPr>
          <p:cNvPr id="62" name="Group 61"/>
          <p:cNvGrpSpPr/>
          <p:nvPr/>
        </p:nvGrpSpPr>
        <p:grpSpPr>
          <a:xfrm>
            <a:off x="6480049" y="4427522"/>
            <a:ext cx="458476" cy="425132"/>
            <a:chOff x="1549401" y="3063876"/>
            <a:chExt cx="174625" cy="161925"/>
          </a:xfrm>
          <a:solidFill>
            <a:schemeClr val="accent6"/>
          </a:solidFill>
        </p:grpSpPr>
        <p:sp>
          <p:nvSpPr>
            <p:cNvPr id="63" name="Freeform 336"/>
            <p:cNvSpPr>
              <a:spLocks noEditPoints="1"/>
            </p:cNvSpPr>
            <p:nvPr/>
          </p:nvSpPr>
          <p:spPr bwMode="auto">
            <a:xfrm>
              <a:off x="1562101" y="3063876"/>
              <a:ext cx="46038" cy="46038"/>
            </a:xfrm>
            <a:custGeom>
              <a:avLst/>
              <a:gdLst>
                <a:gd name="T0" fmla="*/ 24 w 47"/>
                <a:gd name="T1" fmla="*/ 47 h 47"/>
                <a:gd name="T2" fmla="*/ 40 w 47"/>
                <a:gd name="T3" fmla="*/ 41 h 47"/>
                <a:gd name="T4" fmla="*/ 47 w 47"/>
                <a:gd name="T5" fmla="*/ 24 h 47"/>
                <a:gd name="T6" fmla="*/ 40 w 47"/>
                <a:gd name="T7" fmla="*/ 7 h 47"/>
                <a:gd name="T8" fmla="*/ 24 w 47"/>
                <a:gd name="T9" fmla="*/ 0 h 47"/>
                <a:gd name="T10" fmla="*/ 7 w 47"/>
                <a:gd name="T11" fmla="*/ 7 h 47"/>
                <a:gd name="T12" fmla="*/ 0 w 47"/>
                <a:gd name="T13" fmla="*/ 24 h 47"/>
                <a:gd name="T14" fmla="*/ 7 w 47"/>
                <a:gd name="T15" fmla="*/ 41 h 47"/>
                <a:gd name="T16" fmla="*/ 24 w 47"/>
                <a:gd name="T17" fmla="*/ 47 h 47"/>
                <a:gd name="T18" fmla="*/ 24 w 47"/>
                <a:gd name="T19" fmla="*/ 47 h 47"/>
                <a:gd name="T20" fmla="*/ 24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4" y="47"/>
                  </a:moveTo>
                  <a:cubicBezTo>
                    <a:pt x="30" y="47"/>
                    <a:pt x="36" y="45"/>
                    <a:pt x="40" y="41"/>
                  </a:cubicBezTo>
                  <a:cubicBezTo>
                    <a:pt x="45" y="36"/>
                    <a:pt x="47" y="30"/>
                    <a:pt x="47" y="24"/>
                  </a:cubicBezTo>
                  <a:cubicBezTo>
                    <a:pt x="47" y="17"/>
                    <a:pt x="45" y="12"/>
                    <a:pt x="40" y="7"/>
                  </a:cubicBezTo>
                  <a:cubicBezTo>
                    <a:pt x="36" y="3"/>
                    <a:pt x="30" y="0"/>
                    <a:pt x="24" y="0"/>
                  </a:cubicBezTo>
                  <a:cubicBezTo>
                    <a:pt x="17" y="0"/>
                    <a:pt x="12" y="3"/>
                    <a:pt x="7" y="7"/>
                  </a:cubicBezTo>
                  <a:cubicBezTo>
                    <a:pt x="2" y="12"/>
                    <a:pt x="0" y="17"/>
                    <a:pt x="0" y="24"/>
                  </a:cubicBezTo>
                  <a:cubicBezTo>
                    <a:pt x="0" y="30"/>
                    <a:pt x="2" y="36"/>
                    <a:pt x="7" y="41"/>
                  </a:cubicBezTo>
                  <a:cubicBezTo>
                    <a:pt x="12" y="45"/>
                    <a:pt x="17" y="47"/>
                    <a:pt x="24" y="47"/>
                  </a:cubicBezTo>
                  <a:close/>
                  <a:moveTo>
                    <a:pt x="24" y="47"/>
                  </a:moveTo>
                  <a:cubicBezTo>
                    <a:pt x="24" y="47"/>
                    <a:pt x="24" y="47"/>
                    <a:pt x="24"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4" name="Freeform 337"/>
            <p:cNvSpPr>
              <a:spLocks noEditPoints="1"/>
            </p:cNvSpPr>
            <p:nvPr/>
          </p:nvSpPr>
          <p:spPr bwMode="auto">
            <a:xfrm>
              <a:off x="1601788" y="3087688"/>
              <a:ext cx="69850" cy="68263"/>
            </a:xfrm>
            <a:custGeom>
              <a:avLst/>
              <a:gdLst>
                <a:gd name="T0" fmla="*/ 11 w 71"/>
                <a:gd name="T1" fmla="*/ 60 h 70"/>
                <a:gd name="T2" fmla="*/ 36 w 71"/>
                <a:gd name="T3" fmla="*/ 70 h 70"/>
                <a:gd name="T4" fmla="*/ 60 w 71"/>
                <a:gd name="T5" fmla="*/ 60 h 70"/>
                <a:gd name="T6" fmla="*/ 71 w 71"/>
                <a:gd name="T7" fmla="*/ 35 h 70"/>
                <a:gd name="T8" fmla="*/ 60 w 71"/>
                <a:gd name="T9" fmla="*/ 10 h 70"/>
                <a:gd name="T10" fmla="*/ 36 w 71"/>
                <a:gd name="T11" fmla="*/ 0 h 70"/>
                <a:gd name="T12" fmla="*/ 11 w 71"/>
                <a:gd name="T13" fmla="*/ 10 h 70"/>
                <a:gd name="T14" fmla="*/ 0 w 71"/>
                <a:gd name="T15" fmla="*/ 35 h 70"/>
                <a:gd name="T16" fmla="*/ 11 w 71"/>
                <a:gd name="T17" fmla="*/ 60 h 70"/>
                <a:gd name="T18" fmla="*/ 11 w 71"/>
                <a:gd name="T19" fmla="*/ 60 h 70"/>
                <a:gd name="T20" fmla="*/ 11 w 71"/>
                <a:gd name="T21" fmla="*/ 6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70">
                  <a:moveTo>
                    <a:pt x="11" y="60"/>
                  </a:moveTo>
                  <a:cubicBezTo>
                    <a:pt x="17" y="67"/>
                    <a:pt x="26" y="70"/>
                    <a:pt x="36" y="70"/>
                  </a:cubicBezTo>
                  <a:cubicBezTo>
                    <a:pt x="45" y="70"/>
                    <a:pt x="54" y="67"/>
                    <a:pt x="60" y="60"/>
                  </a:cubicBezTo>
                  <a:cubicBezTo>
                    <a:pt x="67" y="53"/>
                    <a:pt x="71" y="45"/>
                    <a:pt x="71" y="35"/>
                  </a:cubicBezTo>
                  <a:cubicBezTo>
                    <a:pt x="71" y="25"/>
                    <a:pt x="67" y="17"/>
                    <a:pt x="60" y="10"/>
                  </a:cubicBezTo>
                  <a:cubicBezTo>
                    <a:pt x="54" y="3"/>
                    <a:pt x="45" y="0"/>
                    <a:pt x="36" y="0"/>
                  </a:cubicBezTo>
                  <a:cubicBezTo>
                    <a:pt x="26" y="0"/>
                    <a:pt x="17" y="3"/>
                    <a:pt x="11" y="10"/>
                  </a:cubicBezTo>
                  <a:cubicBezTo>
                    <a:pt x="4" y="17"/>
                    <a:pt x="0" y="25"/>
                    <a:pt x="0" y="35"/>
                  </a:cubicBezTo>
                  <a:cubicBezTo>
                    <a:pt x="0" y="45"/>
                    <a:pt x="4" y="53"/>
                    <a:pt x="11" y="60"/>
                  </a:cubicBezTo>
                  <a:close/>
                  <a:moveTo>
                    <a:pt x="11" y="60"/>
                  </a:moveTo>
                  <a:cubicBezTo>
                    <a:pt x="11" y="60"/>
                    <a:pt x="11" y="60"/>
                    <a:pt x="11" y="6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5" name="Freeform 338"/>
            <p:cNvSpPr>
              <a:spLocks noEditPoints="1"/>
            </p:cNvSpPr>
            <p:nvPr/>
          </p:nvSpPr>
          <p:spPr bwMode="auto">
            <a:xfrm>
              <a:off x="1665288" y="3063876"/>
              <a:ext cx="47625" cy="46038"/>
            </a:xfrm>
            <a:custGeom>
              <a:avLst/>
              <a:gdLst>
                <a:gd name="T0" fmla="*/ 23 w 47"/>
                <a:gd name="T1" fmla="*/ 47 h 47"/>
                <a:gd name="T2" fmla="*/ 40 w 47"/>
                <a:gd name="T3" fmla="*/ 41 h 47"/>
                <a:gd name="T4" fmla="*/ 47 w 47"/>
                <a:gd name="T5" fmla="*/ 24 h 47"/>
                <a:gd name="T6" fmla="*/ 40 w 47"/>
                <a:gd name="T7" fmla="*/ 7 h 47"/>
                <a:gd name="T8" fmla="*/ 23 w 47"/>
                <a:gd name="T9" fmla="*/ 0 h 47"/>
                <a:gd name="T10" fmla="*/ 7 w 47"/>
                <a:gd name="T11" fmla="*/ 7 h 47"/>
                <a:gd name="T12" fmla="*/ 0 w 47"/>
                <a:gd name="T13" fmla="*/ 24 h 47"/>
                <a:gd name="T14" fmla="*/ 7 w 47"/>
                <a:gd name="T15" fmla="*/ 41 h 47"/>
                <a:gd name="T16" fmla="*/ 23 w 47"/>
                <a:gd name="T17" fmla="*/ 47 h 47"/>
                <a:gd name="T18" fmla="*/ 23 w 47"/>
                <a:gd name="T19" fmla="*/ 47 h 47"/>
                <a:gd name="T20" fmla="*/ 23 w 47"/>
                <a:gd name="T21"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7">
                  <a:moveTo>
                    <a:pt x="23" y="47"/>
                  </a:moveTo>
                  <a:cubicBezTo>
                    <a:pt x="30" y="47"/>
                    <a:pt x="35" y="45"/>
                    <a:pt x="40" y="41"/>
                  </a:cubicBezTo>
                  <a:cubicBezTo>
                    <a:pt x="45" y="36"/>
                    <a:pt x="47" y="30"/>
                    <a:pt x="47" y="24"/>
                  </a:cubicBezTo>
                  <a:cubicBezTo>
                    <a:pt x="47" y="17"/>
                    <a:pt x="45" y="12"/>
                    <a:pt x="40" y="7"/>
                  </a:cubicBezTo>
                  <a:cubicBezTo>
                    <a:pt x="35" y="3"/>
                    <a:pt x="30" y="0"/>
                    <a:pt x="23" y="0"/>
                  </a:cubicBezTo>
                  <a:cubicBezTo>
                    <a:pt x="17" y="0"/>
                    <a:pt x="11" y="3"/>
                    <a:pt x="7" y="7"/>
                  </a:cubicBezTo>
                  <a:cubicBezTo>
                    <a:pt x="2" y="12"/>
                    <a:pt x="0" y="17"/>
                    <a:pt x="0" y="24"/>
                  </a:cubicBezTo>
                  <a:cubicBezTo>
                    <a:pt x="0" y="30"/>
                    <a:pt x="2" y="36"/>
                    <a:pt x="7" y="41"/>
                  </a:cubicBezTo>
                  <a:cubicBezTo>
                    <a:pt x="11" y="45"/>
                    <a:pt x="17" y="47"/>
                    <a:pt x="23" y="47"/>
                  </a:cubicBezTo>
                  <a:close/>
                  <a:moveTo>
                    <a:pt x="23" y="47"/>
                  </a:moveTo>
                  <a:cubicBezTo>
                    <a:pt x="23" y="47"/>
                    <a:pt x="23" y="47"/>
                    <a:pt x="23"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6" name="Freeform 339"/>
            <p:cNvSpPr>
              <a:spLocks noEditPoints="1"/>
            </p:cNvSpPr>
            <p:nvPr/>
          </p:nvSpPr>
          <p:spPr bwMode="auto">
            <a:xfrm>
              <a:off x="1670051" y="3109913"/>
              <a:ext cx="53975" cy="46038"/>
            </a:xfrm>
            <a:custGeom>
              <a:avLst/>
              <a:gdLst>
                <a:gd name="T0" fmla="*/ 43 w 55"/>
                <a:gd name="T1" fmla="*/ 0 h 47"/>
                <a:gd name="T2" fmla="*/ 39 w 55"/>
                <a:gd name="T3" fmla="*/ 2 h 47"/>
                <a:gd name="T4" fmla="*/ 30 w 55"/>
                <a:gd name="T5" fmla="*/ 6 h 47"/>
                <a:gd name="T6" fmla="*/ 19 w 55"/>
                <a:gd name="T7" fmla="*/ 8 h 47"/>
                <a:gd name="T8" fmla="*/ 7 w 55"/>
                <a:gd name="T9" fmla="*/ 6 h 47"/>
                <a:gd name="T10" fmla="*/ 8 w 55"/>
                <a:gd name="T11" fmla="*/ 12 h 47"/>
                <a:gd name="T12" fmla="*/ 0 w 55"/>
                <a:gd name="T13" fmla="*/ 36 h 47"/>
                <a:gd name="T14" fmla="*/ 25 w 55"/>
                <a:gd name="T15" fmla="*/ 47 h 47"/>
                <a:gd name="T16" fmla="*/ 37 w 55"/>
                <a:gd name="T17" fmla="*/ 47 h 47"/>
                <a:gd name="T18" fmla="*/ 50 w 55"/>
                <a:gd name="T19" fmla="*/ 44 h 47"/>
                <a:gd name="T20" fmla="*/ 55 w 55"/>
                <a:gd name="T21" fmla="*/ 33 h 47"/>
                <a:gd name="T22" fmla="*/ 43 w 55"/>
                <a:gd name="T23" fmla="*/ 0 h 47"/>
                <a:gd name="T24" fmla="*/ 43 w 55"/>
                <a:gd name="T25" fmla="*/ 0 h 47"/>
                <a:gd name="T26" fmla="*/ 43 w 55"/>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43" y="0"/>
                  </a:moveTo>
                  <a:cubicBezTo>
                    <a:pt x="43" y="0"/>
                    <a:pt x="42" y="1"/>
                    <a:pt x="39" y="2"/>
                  </a:cubicBezTo>
                  <a:cubicBezTo>
                    <a:pt x="37" y="4"/>
                    <a:pt x="34" y="5"/>
                    <a:pt x="30" y="6"/>
                  </a:cubicBezTo>
                  <a:cubicBezTo>
                    <a:pt x="27" y="8"/>
                    <a:pt x="23" y="8"/>
                    <a:pt x="19" y="8"/>
                  </a:cubicBezTo>
                  <a:cubicBezTo>
                    <a:pt x="15" y="8"/>
                    <a:pt x="11" y="8"/>
                    <a:pt x="7" y="6"/>
                  </a:cubicBezTo>
                  <a:cubicBezTo>
                    <a:pt x="7" y="8"/>
                    <a:pt x="8" y="10"/>
                    <a:pt x="8" y="12"/>
                  </a:cubicBezTo>
                  <a:cubicBezTo>
                    <a:pt x="8" y="21"/>
                    <a:pt x="5" y="29"/>
                    <a:pt x="0" y="36"/>
                  </a:cubicBezTo>
                  <a:cubicBezTo>
                    <a:pt x="10" y="36"/>
                    <a:pt x="18" y="40"/>
                    <a:pt x="25" y="47"/>
                  </a:cubicBezTo>
                  <a:cubicBezTo>
                    <a:pt x="37" y="47"/>
                    <a:pt x="37" y="47"/>
                    <a:pt x="37" y="47"/>
                  </a:cubicBezTo>
                  <a:cubicBezTo>
                    <a:pt x="42" y="47"/>
                    <a:pt x="46" y="46"/>
                    <a:pt x="50" y="44"/>
                  </a:cubicBezTo>
                  <a:cubicBezTo>
                    <a:pt x="53" y="41"/>
                    <a:pt x="55" y="38"/>
                    <a:pt x="55" y="33"/>
                  </a:cubicBezTo>
                  <a:cubicBezTo>
                    <a:pt x="55" y="11"/>
                    <a:pt x="51" y="0"/>
                    <a:pt x="43" y="0"/>
                  </a:cubicBezTo>
                  <a:close/>
                  <a:moveTo>
                    <a:pt x="43" y="0"/>
                  </a:moveTo>
                  <a:cubicBezTo>
                    <a:pt x="43" y="0"/>
                    <a:pt x="43" y="0"/>
                    <a:pt x="4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7" name="Freeform 340"/>
            <p:cNvSpPr>
              <a:spLocks noEditPoints="1"/>
            </p:cNvSpPr>
            <p:nvPr/>
          </p:nvSpPr>
          <p:spPr bwMode="auto">
            <a:xfrm>
              <a:off x="1573213" y="3151188"/>
              <a:ext cx="127000" cy="74613"/>
            </a:xfrm>
            <a:custGeom>
              <a:avLst/>
              <a:gdLst>
                <a:gd name="T0" fmla="*/ 128 w 129"/>
                <a:gd name="T1" fmla="*/ 33 h 76"/>
                <a:gd name="T2" fmla="*/ 125 w 129"/>
                <a:gd name="T3" fmla="*/ 23 h 76"/>
                <a:gd name="T4" fmla="*/ 121 w 129"/>
                <a:gd name="T5" fmla="*/ 14 h 76"/>
                <a:gd name="T6" fmla="*/ 115 w 129"/>
                <a:gd name="T7" fmla="*/ 6 h 76"/>
                <a:gd name="T8" fmla="*/ 108 w 129"/>
                <a:gd name="T9" fmla="*/ 1 h 76"/>
                <a:gd name="T10" fmla="*/ 97 w 129"/>
                <a:gd name="T11" fmla="*/ 0 h 76"/>
                <a:gd name="T12" fmla="*/ 93 w 129"/>
                <a:gd name="T13" fmla="*/ 2 h 76"/>
                <a:gd name="T14" fmla="*/ 87 w 129"/>
                <a:gd name="T15" fmla="*/ 6 h 76"/>
                <a:gd name="T16" fmla="*/ 77 w 129"/>
                <a:gd name="T17" fmla="*/ 10 h 76"/>
                <a:gd name="T18" fmla="*/ 65 w 129"/>
                <a:gd name="T19" fmla="*/ 12 h 76"/>
                <a:gd name="T20" fmla="*/ 52 w 129"/>
                <a:gd name="T21" fmla="*/ 10 h 76"/>
                <a:gd name="T22" fmla="*/ 42 w 129"/>
                <a:gd name="T23" fmla="*/ 6 h 76"/>
                <a:gd name="T24" fmla="*/ 36 w 129"/>
                <a:gd name="T25" fmla="*/ 2 h 76"/>
                <a:gd name="T26" fmla="*/ 32 w 129"/>
                <a:gd name="T27" fmla="*/ 0 h 76"/>
                <a:gd name="T28" fmla="*/ 21 w 129"/>
                <a:gd name="T29" fmla="*/ 1 h 76"/>
                <a:gd name="T30" fmla="*/ 14 w 129"/>
                <a:gd name="T31" fmla="*/ 6 h 76"/>
                <a:gd name="T32" fmla="*/ 8 w 129"/>
                <a:gd name="T33" fmla="*/ 14 h 76"/>
                <a:gd name="T34" fmla="*/ 4 w 129"/>
                <a:gd name="T35" fmla="*/ 23 h 76"/>
                <a:gd name="T36" fmla="*/ 1 w 129"/>
                <a:gd name="T37" fmla="*/ 33 h 76"/>
                <a:gd name="T38" fmla="*/ 0 w 129"/>
                <a:gd name="T39" fmla="*/ 43 h 76"/>
                <a:gd name="T40" fmla="*/ 0 w 129"/>
                <a:gd name="T41" fmla="*/ 52 h 76"/>
                <a:gd name="T42" fmla="*/ 7 w 129"/>
                <a:gd name="T43" fmla="*/ 70 h 76"/>
                <a:gd name="T44" fmla="*/ 24 w 129"/>
                <a:gd name="T45" fmla="*/ 76 h 76"/>
                <a:gd name="T46" fmla="*/ 105 w 129"/>
                <a:gd name="T47" fmla="*/ 76 h 76"/>
                <a:gd name="T48" fmla="*/ 122 w 129"/>
                <a:gd name="T49" fmla="*/ 70 h 76"/>
                <a:gd name="T50" fmla="*/ 129 w 129"/>
                <a:gd name="T51" fmla="*/ 52 h 76"/>
                <a:gd name="T52" fmla="*/ 129 w 129"/>
                <a:gd name="T53" fmla="*/ 43 h 76"/>
                <a:gd name="T54" fmla="*/ 128 w 129"/>
                <a:gd name="T55" fmla="*/ 33 h 76"/>
                <a:gd name="T56" fmla="*/ 128 w 129"/>
                <a:gd name="T57" fmla="*/ 33 h 76"/>
                <a:gd name="T58" fmla="*/ 128 w 129"/>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9" h="76">
                  <a:moveTo>
                    <a:pt x="128" y="33"/>
                  </a:moveTo>
                  <a:cubicBezTo>
                    <a:pt x="127" y="29"/>
                    <a:pt x="126" y="26"/>
                    <a:pt x="125" y="23"/>
                  </a:cubicBezTo>
                  <a:cubicBezTo>
                    <a:pt x="124" y="20"/>
                    <a:pt x="123" y="17"/>
                    <a:pt x="121" y="14"/>
                  </a:cubicBezTo>
                  <a:cubicBezTo>
                    <a:pt x="120" y="11"/>
                    <a:pt x="118" y="8"/>
                    <a:pt x="115" y="6"/>
                  </a:cubicBezTo>
                  <a:cubicBezTo>
                    <a:pt x="113" y="4"/>
                    <a:pt x="111" y="3"/>
                    <a:pt x="108" y="1"/>
                  </a:cubicBezTo>
                  <a:cubicBezTo>
                    <a:pt x="105" y="0"/>
                    <a:pt x="101" y="0"/>
                    <a:pt x="97" y="0"/>
                  </a:cubicBezTo>
                  <a:cubicBezTo>
                    <a:pt x="97" y="0"/>
                    <a:pt x="95" y="0"/>
                    <a:pt x="93" y="2"/>
                  </a:cubicBezTo>
                  <a:cubicBezTo>
                    <a:pt x="91" y="3"/>
                    <a:pt x="89" y="4"/>
                    <a:pt x="87" y="6"/>
                  </a:cubicBezTo>
                  <a:cubicBezTo>
                    <a:pt x="84" y="8"/>
                    <a:pt x="81" y="9"/>
                    <a:pt x="77" y="10"/>
                  </a:cubicBezTo>
                  <a:cubicBezTo>
                    <a:pt x="73" y="12"/>
                    <a:pt x="69" y="12"/>
                    <a:pt x="65" y="12"/>
                  </a:cubicBezTo>
                  <a:cubicBezTo>
                    <a:pt x="60" y="12"/>
                    <a:pt x="56" y="12"/>
                    <a:pt x="52" y="10"/>
                  </a:cubicBezTo>
                  <a:cubicBezTo>
                    <a:pt x="48" y="9"/>
                    <a:pt x="45" y="8"/>
                    <a:pt x="42" y="6"/>
                  </a:cubicBezTo>
                  <a:cubicBezTo>
                    <a:pt x="40" y="4"/>
                    <a:pt x="38" y="3"/>
                    <a:pt x="36" y="2"/>
                  </a:cubicBezTo>
                  <a:cubicBezTo>
                    <a:pt x="34" y="0"/>
                    <a:pt x="32" y="0"/>
                    <a:pt x="32" y="0"/>
                  </a:cubicBezTo>
                  <a:cubicBezTo>
                    <a:pt x="28" y="0"/>
                    <a:pt x="24" y="0"/>
                    <a:pt x="21" y="1"/>
                  </a:cubicBezTo>
                  <a:cubicBezTo>
                    <a:pt x="18" y="3"/>
                    <a:pt x="16" y="4"/>
                    <a:pt x="14" y="6"/>
                  </a:cubicBezTo>
                  <a:cubicBezTo>
                    <a:pt x="11" y="8"/>
                    <a:pt x="10" y="11"/>
                    <a:pt x="8" y="14"/>
                  </a:cubicBezTo>
                  <a:cubicBezTo>
                    <a:pt x="6" y="17"/>
                    <a:pt x="5" y="20"/>
                    <a:pt x="4" y="23"/>
                  </a:cubicBezTo>
                  <a:cubicBezTo>
                    <a:pt x="3" y="26"/>
                    <a:pt x="2" y="29"/>
                    <a:pt x="1" y="33"/>
                  </a:cubicBezTo>
                  <a:cubicBezTo>
                    <a:pt x="1" y="36"/>
                    <a:pt x="0" y="40"/>
                    <a:pt x="0" y="43"/>
                  </a:cubicBezTo>
                  <a:cubicBezTo>
                    <a:pt x="0" y="46"/>
                    <a:pt x="0" y="49"/>
                    <a:pt x="0" y="52"/>
                  </a:cubicBezTo>
                  <a:cubicBezTo>
                    <a:pt x="0" y="60"/>
                    <a:pt x="2" y="65"/>
                    <a:pt x="7" y="70"/>
                  </a:cubicBezTo>
                  <a:cubicBezTo>
                    <a:pt x="11" y="74"/>
                    <a:pt x="17" y="76"/>
                    <a:pt x="24" y="76"/>
                  </a:cubicBezTo>
                  <a:cubicBezTo>
                    <a:pt x="105" y="76"/>
                    <a:pt x="105" y="76"/>
                    <a:pt x="105" y="76"/>
                  </a:cubicBezTo>
                  <a:cubicBezTo>
                    <a:pt x="112" y="76"/>
                    <a:pt x="118" y="74"/>
                    <a:pt x="122" y="70"/>
                  </a:cubicBezTo>
                  <a:cubicBezTo>
                    <a:pt x="127" y="65"/>
                    <a:pt x="129" y="60"/>
                    <a:pt x="129" y="52"/>
                  </a:cubicBezTo>
                  <a:cubicBezTo>
                    <a:pt x="129" y="49"/>
                    <a:pt x="129" y="46"/>
                    <a:pt x="129" y="43"/>
                  </a:cubicBezTo>
                  <a:cubicBezTo>
                    <a:pt x="129" y="40"/>
                    <a:pt x="128" y="36"/>
                    <a:pt x="128" y="33"/>
                  </a:cubicBezTo>
                  <a:close/>
                  <a:moveTo>
                    <a:pt x="128" y="33"/>
                  </a:moveTo>
                  <a:cubicBezTo>
                    <a:pt x="128" y="33"/>
                    <a:pt x="128" y="33"/>
                    <a:pt x="128" y="3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68" name="Freeform 341"/>
            <p:cNvSpPr>
              <a:spLocks noEditPoints="1"/>
            </p:cNvSpPr>
            <p:nvPr/>
          </p:nvSpPr>
          <p:spPr bwMode="auto">
            <a:xfrm>
              <a:off x="1549401" y="3109913"/>
              <a:ext cx="53975" cy="46038"/>
            </a:xfrm>
            <a:custGeom>
              <a:avLst/>
              <a:gdLst>
                <a:gd name="T0" fmla="*/ 55 w 55"/>
                <a:gd name="T1" fmla="*/ 36 h 47"/>
                <a:gd name="T2" fmla="*/ 47 w 55"/>
                <a:gd name="T3" fmla="*/ 12 h 47"/>
                <a:gd name="T4" fmla="*/ 48 w 55"/>
                <a:gd name="T5" fmla="*/ 6 h 47"/>
                <a:gd name="T6" fmla="*/ 36 w 55"/>
                <a:gd name="T7" fmla="*/ 8 h 47"/>
                <a:gd name="T8" fmla="*/ 25 w 55"/>
                <a:gd name="T9" fmla="*/ 6 h 47"/>
                <a:gd name="T10" fmla="*/ 16 w 55"/>
                <a:gd name="T11" fmla="*/ 2 h 47"/>
                <a:gd name="T12" fmla="*/ 12 w 55"/>
                <a:gd name="T13" fmla="*/ 0 h 47"/>
                <a:gd name="T14" fmla="*/ 0 w 55"/>
                <a:gd name="T15" fmla="*/ 33 h 47"/>
                <a:gd name="T16" fmla="*/ 6 w 55"/>
                <a:gd name="T17" fmla="*/ 44 h 47"/>
                <a:gd name="T18" fmla="*/ 18 w 55"/>
                <a:gd name="T19" fmla="*/ 47 h 47"/>
                <a:gd name="T20" fmla="*/ 30 w 55"/>
                <a:gd name="T21" fmla="*/ 47 h 47"/>
                <a:gd name="T22" fmla="*/ 55 w 55"/>
                <a:gd name="T23" fmla="*/ 36 h 47"/>
                <a:gd name="T24" fmla="*/ 55 w 55"/>
                <a:gd name="T25" fmla="*/ 36 h 47"/>
                <a:gd name="T26" fmla="*/ 55 w 55"/>
                <a:gd name="T2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7">
                  <a:moveTo>
                    <a:pt x="55" y="36"/>
                  </a:moveTo>
                  <a:cubicBezTo>
                    <a:pt x="50" y="29"/>
                    <a:pt x="47" y="21"/>
                    <a:pt x="47" y="12"/>
                  </a:cubicBezTo>
                  <a:cubicBezTo>
                    <a:pt x="47" y="10"/>
                    <a:pt x="48" y="8"/>
                    <a:pt x="48" y="6"/>
                  </a:cubicBezTo>
                  <a:cubicBezTo>
                    <a:pt x="44" y="8"/>
                    <a:pt x="40" y="8"/>
                    <a:pt x="36" y="8"/>
                  </a:cubicBezTo>
                  <a:cubicBezTo>
                    <a:pt x="32" y="8"/>
                    <a:pt x="28" y="8"/>
                    <a:pt x="25" y="6"/>
                  </a:cubicBezTo>
                  <a:cubicBezTo>
                    <a:pt x="21" y="5"/>
                    <a:pt x="18" y="4"/>
                    <a:pt x="16" y="2"/>
                  </a:cubicBezTo>
                  <a:cubicBezTo>
                    <a:pt x="13" y="1"/>
                    <a:pt x="12" y="0"/>
                    <a:pt x="12" y="0"/>
                  </a:cubicBezTo>
                  <a:cubicBezTo>
                    <a:pt x="4" y="0"/>
                    <a:pt x="0" y="11"/>
                    <a:pt x="0" y="33"/>
                  </a:cubicBezTo>
                  <a:cubicBezTo>
                    <a:pt x="0" y="38"/>
                    <a:pt x="2" y="41"/>
                    <a:pt x="6" y="44"/>
                  </a:cubicBezTo>
                  <a:cubicBezTo>
                    <a:pt x="9" y="46"/>
                    <a:pt x="13" y="47"/>
                    <a:pt x="18" y="47"/>
                  </a:cubicBezTo>
                  <a:cubicBezTo>
                    <a:pt x="30" y="47"/>
                    <a:pt x="30" y="47"/>
                    <a:pt x="30" y="47"/>
                  </a:cubicBezTo>
                  <a:cubicBezTo>
                    <a:pt x="37" y="40"/>
                    <a:pt x="45" y="36"/>
                    <a:pt x="55" y="36"/>
                  </a:cubicBezTo>
                  <a:close/>
                  <a:moveTo>
                    <a:pt x="55" y="36"/>
                  </a:moveTo>
                  <a:cubicBezTo>
                    <a:pt x="55" y="36"/>
                    <a:pt x="55" y="36"/>
                    <a:pt x="55" y="3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Tree>
    <p:extLst>
      <p:ext uri="{BB962C8B-B14F-4D97-AF65-F5344CB8AC3E}">
        <p14:creationId xmlns:p14="http://schemas.microsoft.com/office/powerpoint/2010/main" val="4209010798"/>
      </p:ext>
    </p:extLst>
  </p:cSld>
  <p:clrMapOvr>
    <a:masterClrMapping/>
  </p:clrMapOvr>
  <p:transition spd="slow">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barn(inVertical)">
                                      <p:cBhvr>
                                        <p:cTn id="7" dur="500"/>
                                        <p:tgtEl>
                                          <p:spTgt spid="29"/>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barn(inVertical)">
                                      <p:cBhvr>
                                        <p:cTn id="10" dur="500"/>
                                        <p:tgtEl>
                                          <p:spTgt spid="33"/>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xEl>
                                              <p:pRg st="0" end="0"/>
                                            </p:txEl>
                                          </p:spTgt>
                                        </p:tgtEl>
                                        <p:attrNameLst>
                                          <p:attrName>style.visibility</p:attrName>
                                        </p:attrNameLst>
                                      </p:cBhvr>
                                      <p:to>
                                        <p:strVal val="visible"/>
                                      </p:to>
                                    </p:set>
                                    <p:animEffect transition="in" filter="fade">
                                      <p:cBhvr>
                                        <p:cTn id="18" dur="500"/>
                                        <p:tgtEl>
                                          <p:spTgt spid="3">
                                            <p:txEl>
                                              <p:pRg st="0" end="0"/>
                                            </p:txEl>
                                          </p:spTgt>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additive="base">
                                        <p:cTn id="22" dur="500" fill="hold"/>
                                        <p:tgtEl>
                                          <p:spTgt spid="10"/>
                                        </p:tgtEl>
                                        <p:attrNameLst>
                                          <p:attrName>ppt_x</p:attrName>
                                        </p:attrNameLst>
                                      </p:cBhvr>
                                      <p:tavLst>
                                        <p:tav tm="0">
                                          <p:val>
                                            <p:strVal val="0-#ppt_w/2"/>
                                          </p:val>
                                        </p:tav>
                                        <p:tav tm="100000">
                                          <p:val>
                                            <p:strVal val="#ppt_x"/>
                                          </p:val>
                                        </p:tav>
                                      </p:tavLst>
                                    </p:anim>
                                    <p:anim calcmode="lin" valueType="num">
                                      <p:cBhvr additive="base">
                                        <p:cTn id="23" dur="500" fill="hold"/>
                                        <p:tgtEl>
                                          <p:spTgt spid="10"/>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10" presetClass="entr" presetSubtype="0"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fade">
                                      <p:cBhvr>
                                        <p:cTn id="27" dur="1000"/>
                                        <p:tgtEl>
                                          <p:spTgt spid="38"/>
                                        </p:tgtEl>
                                      </p:cBhvr>
                                    </p:animEffect>
                                  </p:childTnLst>
                                </p:cTn>
                              </p:par>
                              <p:par>
                                <p:cTn id="28" presetID="10" presetClass="entr" presetSubtype="0" fill="hold" nodeType="withEffect">
                                  <p:stCondLst>
                                    <p:cond delay="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1000"/>
                                        <p:tgtEl>
                                          <p:spTgt spid="35"/>
                                        </p:tgtEl>
                                      </p:cBhvr>
                                    </p:animEffect>
                                  </p:childTnLst>
                                </p:cTn>
                              </p:par>
                              <p:par>
                                <p:cTn id="31" presetID="42" presetClass="entr" presetSubtype="0" fill="hold" grpId="0" nodeType="with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fade">
                                      <p:cBhvr>
                                        <p:cTn id="33" dur="1000"/>
                                        <p:tgtEl>
                                          <p:spTgt spid="36"/>
                                        </p:tgtEl>
                                      </p:cBhvr>
                                    </p:animEffect>
                                    <p:anim calcmode="lin" valueType="num">
                                      <p:cBhvr>
                                        <p:cTn id="34" dur="1000" fill="hold"/>
                                        <p:tgtEl>
                                          <p:spTgt spid="36"/>
                                        </p:tgtEl>
                                        <p:attrNameLst>
                                          <p:attrName>ppt_x</p:attrName>
                                        </p:attrNameLst>
                                      </p:cBhvr>
                                      <p:tavLst>
                                        <p:tav tm="0">
                                          <p:val>
                                            <p:strVal val="#ppt_x"/>
                                          </p:val>
                                        </p:tav>
                                        <p:tav tm="100000">
                                          <p:val>
                                            <p:strVal val="#ppt_x"/>
                                          </p:val>
                                        </p:tav>
                                      </p:tavLst>
                                    </p:anim>
                                    <p:anim calcmode="lin" valueType="num">
                                      <p:cBhvr>
                                        <p:cTn id="35" dur="1000" fill="hold"/>
                                        <p:tgtEl>
                                          <p:spTgt spid="3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2" presetClass="entr" presetSubtype="8" fill="hold" grpId="0" nodeType="afterEffect">
                                  <p:stCondLst>
                                    <p:cond delay="0"/>
                                  </p:stCondLst>
                                  <p:childTnLst>
                                    <p:set>
                                      <p:cBhvr>
                                        <p:cTn id="43" dur="1" fill="hold">
                                          <p:stCondLst>
                                            <p:cond delay="0"/>
                                          </p:stCondLst>
                                        </p:cTn>
                                        <p:tgtEl>
                                          <p:spTgt spid="22"/>
                                        </p:tgtEl>
                                        <p:attrNameLst>
                                          <p:attrName>style.visibility</p:attrName>
                                        </p:attrNameLst>
                                      </p:cBhvr>
                                      <p:to>
                                        <p:strVal val="visible"/>
                                      </p:to>
                                    </p:set>
                                    <p:anim calcmode="lin" valueType="num">
                                      <p:cBhvr additive="base">
                                        <p:cTn id="44" dur="500" fill="hold"/>
                                        <p:tgtEl>
                                          <p:spTgt spid="22"/>
                                        </p:tgtEl>
                                        <p:attrNameLst>
                                          <p:attrName>ppt_x</p:attrName>
                                        </p:attrNameLst>
                                      </p:cBhvr>
                                      <p:tavLst>
                                        <p:tav tm="0">
                                          <p:val>
                                            <p:strVal val="0-#ppt_w/2"/>
                                          </p:val>
                                        </p:tav>
                                        <p:tav tm="100000">
                                          <p:val>
                                            <p:strVal val="#ppt_x"/>
                                          </p:val>
                                        </p:tav>
                                      </p:tavLst>
                                    </p:anim>
                                    <p:anim calcmode="lin" valueType="num">
                                      <p:cBhvr additive="base">
                                        <p:cTn id="45" dur="500" fill="hold"/>
                                        <p:tgtEl>
                                          <p:spTgt spid="22"/>
                                        </p:tgtEl>
                                        <p:attrNameLst>
                                          <p:attrName>ppt_y</p:attrName>
                                        </p:attrNameLst>
                                      </p:cBhvr>
                                      <p:tavLst>
                                        <p:tav tm="0">
                                          <p:val>
                                            <p:strVal val="#ppt_y"/>
                                          </p:val>
                                        </p:tav>
                                        <p:tav tm="100000">
                                          <p:val>
                                            <p:strVal val="#ppt_y"/>
                                          </p:val>
                                        </p:tav>
                                      </p:tavLst>
                                    </p:anim>
                                  </p:childTnLst>
                                </p:cTn>
                              </p:par>
                            </p:childTnLst>
                          </p:cTn>
                        </p:par>
                        <p:par>
                          <p:cTn id="46" fill="hold">
                            <p:stCondLst>
                              <p:cond delay="3500"/>
                            </p:stCondLst>
                            <p:childTnLst>
                              <p:par>
                                <p:cTn id="47" presetID="10" presetClass="entr" presetSubtype="0" fill="hold" grpId="0" nodeType="afterEffect">
                                  <p:stCondLst>
                                    <p:cond delay="0"/>
                                  </p:stCondLst>
                                  <p:childTnLst>
                                    <p:set>
                                      <p:cBhvr>
                                        <p:cTn id="48" dur="1" fill="hold">
                                          <p:stCondLst>
                                            <p:cond delay="0"/>
                                          </p:stCondLst>
                                        </p:cTn>
                                        <p:tgtEl>
                                          <p:spTgt spid="45"/>
                                        </p:tgtEl>
                                        <p:attrNameLst>
                                          <p:attrName>style.visibility</p:attrName>
                                        </p:attrNameLst>
                                      </p:cBhvr>
                                      <p:to>
                                        <p:strVal val="visible"/>
                                      </p:to>
                                    </p:set>
                                    <p:animEffect transition="in" filter="fade">
                                      <p:cBhvr>
                                        <p:cTn id="49" dur="1000"/>
                                        <p:tgtEl>
                                          <p:spTgt spid="45"/>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1"/>
                                        </p:tgtEl>
                                        <p:attrNameLst>
                                          <p:attrName>style.visibility</p:attrName>
                                        </p:attrNameLst>
                                      </p:cBhvr>
                                      <p:to>
                                        <p:strVal val="visible"/>
                                      </p:to>
                                    </p:set>
                                    <p:animEffect transition="in" filter="fade">
                                      <p:cBhvr>
                                        <p:cTn id="52" dur="1000"/>
                                        <p:tgtEl>
                                          <p:spTgt spid="61"/>
                                        </p:tgtEl>
                                      </p:cBhvr>
                                    </p:animEffect>
                                  </p:childTnLst>
                                </p:cTn>
                              </p:par>
                              <p:par>
                                <p:cTn id="53" presetID="42"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childTnLst>
                          </p:cTn>
                        </p:par>
                        <p:par>
                          <p:cTn id="63" fill="hold">
                            <p:stCondLst>
                              <p:cond delay="4500"/>
                            </p:stCondLst>
                            <p:childTnLst>
                              <p:par>
                                <p:cTn id="64" presetID="2" presetClass="entr" presetSubtype="8" fill="hold" grpId="0" nodeType="afterEffect">
                                  <p:stCondLst>
                                    <p:cond delay="0"/>
                                  </p:stCondLst>
                                  <p:childTnLst>
                                    <p:set>
                                      <p:cBhvr>
                                        <p:cTn id="65" dur="1" fill="hold">
                                          <p:stCondLst>
                                            <p:cond delay="0"/>
                                          </p:stCondLst>
                                        </p:cTn>
                                        <p:tgtEl>
                                          <p:spTgt spid="23"/>
                                        </p:tgtEl>
                                        <p:attrNameLst>
                                          <p:attrName>style.visibility</p:attrName>
                                        </p:attrNameLst>
                                      </p:cBhvr>
                                      <p:to>
                                        <p:strVal val="visible"/>
                                      </p:to>
                                    </p:set>
                                    <p:anim calcmode="lin" valueType="num">
                                      <p:cBhvr additive="base">
                                        <p:cTn id="66" dur="500" fill="hold"/>
                                        <p:tgtEl>
                                          <p:spTgt spid="23"/>
                                        </p:tgtEl>
                                        <p:attrNameLst>
                                          <p:attrName>ppt_x</p:attrName>
                                        </p:attrNameLst>
                                      </p:cBhvr>
                                      <p:tavLst>
                                        <p:tav tm="0">
                                          <p:val>
                                            <p:strVal val="0-#ppt_w/2"/>
                                          </p:val>
                                        </p:tav>
                                        <p:tav tm="100000">
                                          <p:val>
                                            <p:strVal val="#ppt_x"/>
                                          </p:val>
                                        </p:tav>
                                      </p:tavLst>
                                    </p:anim>
                                    <p:anim calcmode="lin" valueType="num">
                                      <p:cBhvr additive="base">
                                        <p:cTn id="67" dur="500" fill="hold"/>
                                        <p:tgtEl>
                                          <p:spTgt spid="23"/>
                                        </p:tgtEl>
                                        <p:attrNameLst>
                                          <p:attrName>ppt_y</p:attrName>
                                        </p:attrNameLst>
                                      </p:cBhvr>
                                      <p:tavLst>
                                        <p:tav tm="0">
                                          <p:val>
                                            <p:strVal val="#ppt_y"/>
                                          </p:val>
                                        </p:tav>
                                        <p:tav tm="100000">
                                          <p:val>
                                            <p:strVal val="#ppt_y"/>
                                          </p:val>
                                        </p:tav>
                                      </p:tavLst>
                                    </p:anim>
                                  </p:childTnLst>
                                </p:cTn>
                              </p:par>
                            </p:childTnLst>
                          </p:cTn>
                        </p:par>
                        <p:par>
                          <p:cTn id="68" fill="hold">
                            <p:stCondLst>
                              <p:cond delay="5000"/>
                            </p:stCondLst>
                            <p:childTnLst>
                              <p:par>
                                <p:cTn id="69" presetID="10" presetClass="entr" presetSubtype="0" fill="hold" grpId="0" nodeType="afterEffect">
                                  <p:stCondLst>
                                    <p:cond delay="0"/>
                                  </p:stCondLst>
                                  <p:childTnLst>
                                    <p:set>
                                      <p:cBhvr>
                                        <p:cTn id="70" dur="1" fill="hold">
                                          <p:stCondLst>
                                            <p:cond delay="0"/>
                                          </p:stCondLst>
                                        </p:cTn>
                                        <p:tgtEl>
                                          <p:spTgt spid="48"/>
                                        </p:tgtEl>
                                        <p:attrNameLst>
                                          <p:attrName>style.visibility</p:attrName>
                                        </p:attrNameLst>
                                      </p:cBhvr>
                                      <p:to>
                                        <p:strVal val="visible"/>
                                      </p:to>
                                    </p:set>
                                    <p:animEffect transition="in" filter="fade">
                                      <p:cBhvr>
                                        <p:cTn id="71" dur="1000"/>
                                        <p:tgtEl>
                                          <p:spTgt spid="48"/>
                                        </p:tgtEl>
                                      </p:cBhvr>
                                    </p:animEffect>
                                  </p:childTnLst>
                                </p:cTn>
                              </p:par>
                              <p:par>
                                <p:cTn id="72" presetID="10" presetClass="entr" presetSubtype="0" fill="hold" nodeType="withEffect">
                                  <p:stCondLst>
                                    <p:cond delay="0"/>
                                  </p:stCondLst>
                                  <p:childTnLst>
                                    <p:set>
                                      <p:cBhvr>
                                        <p:cTn id="73" dur="1" fill="hold">
                                          <p:stCondLst>
                                            <p:cond delay="0"/>
                                          </p:stCondLst>
                                        </p:cTn>
                                        <p:tgtEl>
                                          <p:spTgt spid="62"/>
                                        </p:tgtEl>
                                        <p:attrNameLst>
                                          <p:attrName>style.visibility</p:attrName>
                                        </p:attrNameLst>
                                      </p:cBhvr>
                                      <p:to>
                                        <p:strVal val="visible"/>
                                      </p:to>
                                    </p:set>
                                    <p:animEffect transition="in" filter="fade">
                                      <p:cBhvr>
                                        <p:cTn id="74" dur="1000"/>
                                        <p:tgtEl>
                                          <p:spTgt spid="62"/>
                                        </p:tgtEl>
                                      </p:cBhvr>
                                    </p:animEffect>
                                  </p:childTnLst>
                                </p:cTn>
                              </p:par>
                              <p:par>
                                <p:cTn id="75" presetID="42" presetClass="entr" presetSubtype="0" fill="hold" grpId="0" nodeType="withEffect">
                                  <p:stCondLst>
                                    <p:cond delay="0"/>
                                  </p:stCondLst>
                                  <p:childTnLst>
                                    <p:set>
                                      <p:cBhvr>
                                        <p:cTn id="76" dur="1" fill="hold">
                                          <p:stCondLst>
                                            <p:cond delay="0"/>
                                          </p:stCondLst>
                                        </p:cTn>
                                        <p:tgtEl>
                                          <p:spTgt spid="47"/>
                                        </p:tgtEl>
                                        <p:attrNameLst>
                                          <p:attrName>style.visibility</p:attrName>
                                        </p:attrNameLst>
                                      </p:cBhvr>
                                      <p:to>
                                        <p:strVal val="visible"/>
                                      </p:to>
                                    </p:set>
                                    <p:animEffect transition="in" filter="fade">
                                      <p:cBhvr>
                                        <p:cTn id="77" dur="1000"/>
                                        <p:tgtEl>
                                          <p:spTgt spid="47"/>
                                        </p:tgtEl>
                                      </p:cBhvr>
                                    </p:animEffect>
                                    <p:anim calcmode="lin" valueType="num">
                                      <p:cBhvr>
                                        <p:cTn id="78" dur="1000" fill="hold"/>
                                        <p:tgtEl>
                                          <p:spTgt spid="47"/>
                                        </p:tgtEl>
                                        <p:attrNameLst>
                                          <p:attrName>ppt_x</p:attrName>
                                        </p:attrNameLst>
                                      </p:cBhvr>
                                      <p:tavLst>
                                        <p:tav tm="0">
                                          <p:val>
                                            <p:strVal val="#ppt_x"/>
                                          </p:val>
                                        </p:tav>
                                        <p:tav tm="100000">
                                          <p:val>
                                            <p:strVal val="#ppt_x"/>
                                          </p:val>
                                        </p:tav>
                                      </p:tavLst>
                                    </p:anim>
                                    <p:anim calcmode="lin" valueType="num">
                                      <p:cBhvr>
                                        <p:cTn id="79" dur="1000" fill="hold"/>
                                        <p:tgtEl>
                                          <p:spTgt spid="47"/>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49"/>
                                        </p:tgtEl>
                                        <p:attrNameLst>
                                          <p:attrName>style.visibility</p:attrName>
                                        </p:attrNameLst>
                                      </p:cBhvr>
                                      <p:to>
                                        <p:strVal val="visible"/>
                                      </p:to>
                                    </p:set>
                                    <p:animEffect transition="in" filter="fade">
                                      <p:cBhvr>
                                        <p:cTn id="82" dur="1000"/>
                                        <p:tgtEl>
                                          <p:spTgt spid="49"/>
                                        </p:tgtEl>
                                      </p:cBhvr>
                                    </p:animEffect>
                                    <p:anim calcmode="lin" valueType="num">
                                      <p:cBhvr>
                                        <p:cTn id="83" dur="1000" fill="hold"/>
                                        <p:tgtEl>
                                          <p:spTgt spid="49"/>
                                        </p:tgtEl>
                                        <p:attrNameLst>
                                          <p:attrName>ppt_x</p:attrName>
                                        </p:attrNameLst>
                                      </p:cBhvr>
                                      <p:tavLst>
                                        <p:tav tm="0">
                                          <p:val>
                                            <p:strVal val="#ppt_x"/>
                                          </p:val>
                                        </p:tav>
                                        <p:tav tm="100000">
                                          <p:val>
                                            <p:strVal val="#ppt_x"/>
                                          </p:val>
                                        </p:tav>
                                      </p:tavLst>
                                    </p:anim>
                                    <p:anim calcmode="lin" valueType="num">
                                      <p:cBhvr>
                                        <p:cTn id="84" dur="1000" fill="hold"/>
                                        <p:tgtEl>
                                          <p:spTgt spid="49"/>
                                        </p:tgtEl>
                                        <p:attrNameLst>
                                          <p:attrName>ppt_y</p:attrName>
                                        </p:attrNameLst>
                                      </p:cBhvr>
                                      <p:tavLst>
                                        <p:tav tm="0">
                                          <p:val>
                                            <p:strVal val="#ppt_y+.1"/>
                                          </p:val>
                                        </p:tav>
                                        <p:tav tm="100000">
                                          <p:val>
                                            <p:strVal val="#ppt_y"/>
                                          </p:val>
                                        </p:tav>
                                      </p:tavLst>
                                    </p:anim>
                                  </p:childTnLst>
                                </p:cTn>
                              </p:par>
                            </p:childTnLst>
                          </p:cTn>
                        </p:par>
                        <p:par>
                          <p:cTn id="85" fill="hold">
                            <p:stCondLst>
                              <p:cond delay="6000"/>
                            </p:stCondLst>
                            <p:childTnLst>
                              <p:par>
                                <p:cTn id="86" presetID="2" presetClass="entr" presetSubtype="8"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 calcmode="lin" valueType="num">
                                      <p:cBhvr additive="base">
                                        <p:cTn id="88" dur="500" fill="hold"/>
                                        <p:tgtEl>
                                          <p:spTgt spid="24"/>
                                        </p:tgtEl>
                                        <p:attrNameLst>
                                          <p:attrName>ppt_x</p:attrName>
                                        </p:attrNameLst>
                                      </p:cBhvr>
                                      <p:tavLst>
                                        <p:tav tm="0">
                                          <p:val>
                                            <p:strVal val="0-#ppt_w/2"/>
                                          </p:val>
                                        </p:tav>
                                        <p:tav tm="100000">
                                          <p:val>
                                            <p:strVal val="#ppt_x"/>
                                          </p:val>
                                        </p:tav>
                                      </p:tavLst>
                                    </p:anim>
                                    <p:anim calcmode="lin" valueType="num">
                                      <p:cBhvr additive="base">
                                        <p:cTn id="89" dur="500" fill="hold"/>
                                        <p:tgtEl>
                                          <p:spTgt spid="24"/>
                                        </p:tgtEl>
                                        <p:attrNameLst>
                                          <p:attrName>ppt_y</p:attrName>
                                        </p:attrNameLst>
                                      </p:cBhvr>
                                      <p:tavLst>
                                        <p:tav tm="0">
                                          <p:val>
                                            <p:strVal val="#ppt_y"/>
                                          </p:val>
                                        </p:tav>
                                        <p:tav tm="100000">
                                          <p:val>
                                            <p:strVal val="#ppt_y"/>
                                          </p:val>
                                        </p:tav>
                                      </p:tavLst>
                                    </p:anim>
                                  </p:childTnLst>
                                </p:cTn>
                              </p:par>
                            </p:childTnLst>
                          </p:cTn>
                        </p:par>
                        <p:par>
                          <p:cTn id="90" fill="hold">
                            <p:stCondLst>
                              <p:cond delay="6500"/>
                            </p:stCondLst>
                            <p:childTnLst>
                              <p:par>
                                <p:cTn id="91" presetID="10" presetClass="entr" presetSubtype="0"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Effect transition="in" filter="fade">
                                      <p:cBhvr>
                                        <p:cTn id="93" dur="1000"/>
                                        <p:tgtEl>
                                          <p:spTgt spid="51"/>
                                        </p:tgtEl>
                                      </p:cBhvr>
                                    </p:animEffect>
                                  </p:childTnLst>
                                </p:cTn>
                              </p:par>
                              <p:par>
                                <p:cTn id="94" presetID="10" presetClass="entr" presetSubtype="0" fill="hold" nodeType="with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fade">
                                      <p:cBhvr>
                                        <p:cTn id="96" dur="1000"/>
                                        <p:tgtEl>
                                          <p:spTgt spid="41"/>
                                        </p:tgtEl>
                                      </p:cBhvr>
                                    </p:animEffect>
                                  </p:childTnLst>
                                </p:cTn>
                              </p:par>
                              <p:par>
                                <p:cTn id="97" presetID="42" presetClass="entr" presetSubtype="0"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fade">
                                      <p:cBhvr>
                                        <p:cTn id="99" dur="1000"/>
                                        <p:tgtEl>
                                          <p:spTgt spid="50"/>
                                        </p:tgtEl>
                                      </p:cBhvr>
                                    </p:animEffect>
                                    <p:anim calcmode="lin" valueType="num">
                                      <p:cBhvr>
                                        <p:cTn id="100" dur="1000" fill="hold"/>
                                        <p:tgtEl>
                                          <p:spTgt spid="50"/>
                                        </p:tgtEl>
                                        <p:attrNameLst>
                                          <p:attrName>ppt_x</p:attrName>
                                        </p:attrNameLst>
                                      </p:cBhvr>
                                      <p:tavLst>
                                        <p:tav tm="0">
                                          <p:val>
                                            <p:strVal val="#ppt_x"/>
                                          </p:val>
                                        </p:tav>
                                        <p:tav tm="100000">
                                          <p:val>
                                            <p:strVal val="#ppt_x"/>
                                          </p:val>
                                        </p:tav>
                                      </p:tavLst>
                                    </p:anim>
                                    <p:anim calcmode="lin" valueType="num">
                                      <p:cBhvr>
                                        <p:cTn id="101" dur="1000" fill="hold"/>
                                        <p:tgtEl>
                                          <p:spTgt spid="50"/>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10" grpId="0" animBg="1"/>
      <p:bldP spid="3" grpId="0" build="p"/>
      <p:bldP spid="2" grpId="0"/>
      <p:bldP spid="22" grpId="0" animBg="1"/>
      <p:bldP spid="23" grpId="0" animBg="1"/>
      <p:bldP spid="24" grpId="0" animBg="1"/>
      <p:bldP spid="36" grpId="0"/>
      <p:bldP spid="38" grpId="0"/>
      <p:bldP spid="40" grpId="0"/>
      <p:bldP spid="44" grpId="0"/>
      <p:bldP spid="45" grpId="0"/>
      <p:bldP spid="46" grpId="0"/>
      <p:bldP spid="47" grpId="0"/>
      <p:bldP spid="48" grpId="0"/>
      <p:bldP spid="49" grpId="0"/>
      <p:bldP spid="50" grpId="0"/>
      <p:bldP spid="51" grpId="0"/>
      <p:bldP spid="52" grpId="0"/>
      <p:bldP spid="33" grpId="0" animBg="1"/>
      <p:bldP spid="61"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a:stCxn id="17" idx="7"/>
            <a:endCxn id="7" idx="2"/>
          </p:cNvCxnSpPr>
          <p:nvPr/>
        </p:nvCxnSpPr>
        <p:spPr>
          <a:xfrm flipV="1">
            <a:off x="3370851" y="3429002"/>
            <a:ext cx="1921816" cy="504036"/>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5292668" y="2625668"/>
            <a:ext cx="1606667" cy="1606667"/>
          </a:xfrm>
          <a:prstGeom prst="ellipse">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6" name="Oval 5"/>
          <p:cNvSpPr/>
          <p:nvPr/>
        </p:nvSpPr>
        <p:spPr>
          <a:xfrm>
            <a:off x="8553901" y="1300135"/>
            <a:ext cx="1305759" cy="130575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Oval 12"/>
          <p:cNvSpPr/>
          <p:nvPr/>
        </p:nvSpPr>
        <p:spPr>
          <a:xfrm>
            <a:off x="8553901" y="4114642"/>
            <a:ext cx="1305759" cy="130575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6" name="Oval 15"/>
          <p:cNvSpPr/>
          <p:nvPr/>
        </p:nvSpPr>
        <p:spPr>
          <a:xfrm>
            <a:off x="2639583" y="1112919"/>
            <a:ext cx="1305759" cy="130575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Oval 16"/>
          <p:cNvSpPr/>
          <p:nvPr/>
        </p:nvSpPr>
        <p:spPr>
          <a:xfrm>
            <a:off x="1666268" y="3640576"/>
            <a:ext cx="1997043" cy="199704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Oval 17"/>
          <p:cNvSpPr/>
          <p:nvPr/>
        </p:nvSpPr>
        <p:spPr>
          <a:xfrm>
            <a:off x="5308706" y="4850325"/>
            <a:ext cx="1574591" cy="157459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Oval 18"/>
          <p:cNvSpPr/>
          <p:nvPr/>
        </p:nvSpPr>
        <p:spPr>
          <a:xfrm>
            <a:off x="5595158" y="764112"/>
            <a:ext cx="1001685" cy="100168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9" name="Straight Connector 8"/>
          <p:cNvCxnSpPr>
            <a:stCxn id="16" idx="6"/>
            <a:endCxn id="7" idx="1"/>
          </p:cNvCxnSpPr>
          <p:nvPr/>
        </p:nvCxnSpPr>
        <p:spPr>
          <a:xfrm>
            <a:off x="3945342" y="1765799"/>
            <a:ext cx="1582617" cy="109516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7" idx="7"/>
            <a:endCxn id="6" idx="2"/>
          </p:cNvCxnSpPr>
          <p:nvPr/>
        </p:nvCxnSpPr>
        <p:spPr>
          <a:xfrm flipV="1">
            <a:off x="6664043" y="1953017"/>
            <a:ext cx="1889856" cy="907943"/>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a:stCxn id="7" idx="0"/>
            <a:endCxn id="19" idx="4"/>
          </p:cNvCxnSpPr>
          <p:nvPr/>
        </p:nvCxnSpPr>
        <p:spPr>
          <a:xfrm flipV="1">
            <a:off x="6096000" y="1765798"/>
            <a:ext cx="0" cy="85986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a:stCxn id="18" idx="0"/>
            <a:endCxn id="7" idx="4"/>
          </p:cNvCxnSpPr>
          <p:nvPr/>
        </p:nvCxnSpPr>
        <p:spPr>
          <a:xfrm flipV="1">
            <a:off x="6096000" y="4232335"/>
            <a:ext cx="0" cy="61798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13" idx="1"/>
            <a:endCxn id="7" idx="6"/>
          </p:cNvCxnSpPr>
          <p:nvPr/>
        </p:nvCxnSpPr>
        <p:spPr>
          <a:xfrm flipH="1" flipV="1">
            <a:off x="6899334" y="3429002"/>
            <a:ext cx="1845789" cy="876865"/>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1" name="Title 1"/>
          <p:cNvSpPr txBox="1">
            <a:spLocks/>
          </p:cNvSpPr>
          <p:nvPr/>
        </p:nvSpPr>
        <p:spPr>
          <a:xfrm>
            <a:off x="5404719" y="2966316"/>
            <a:ext cx="138256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2400" b="1" spc="-200" dirty="0">
                <a:solidFill>
                  <a:schemeClr val="bg1"/>
                </a:solidFill>
              </a:rPr>
              <a:t>Inner Core</a:t>
            </a:r>
            <a:endParaRPr lang="en-US" sz="2400" spc="-200" dirty="0">
              <a:solidFill>
                <a:schemeClr val="bg1"/>
              </a:solidFill>
            </a:endParaRPr>
          </a:p>
        </p:txBody>
      </p:sp>
      <p:sp>
        <p:nvSpPr>
          <p:cNvPr id="33" name="Title 1"/>
          <p:cNvSpPr txBox="1">
            <a:spLocks/>
          </p:cNvSpPr>
          <p:nvPr/>
        </p:nvSpPr>
        <p:spPr>
          <a:xfrm>
            <a:off x="2639580" y="1278339"/>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67" b="1" spc="-200" dirty="0">
                <a:solidFill>
                  <a:srgbClr val="1D1D1D"/>
                </a:solidFill>
                <a:latin typeface="Open Sans"/>
                <a:cs typeface="Open Sans"/>
              </a:rPr>
              <a:t>Video Games</a:t>
            </a:r>
            <a:endParaRPr lang="en-US" sz="1867" spc="-200" dirty="0">
              <a:solidFill>
                <a:srgbClr val="1D1D1D"/>
              </a:solidFill>
              <a:latin typeface="Open Sans"/>
              <a:cs typeface="Open Sans"/>
            </a:endParaRPr>
          </a:p>
        </p:txBody>
      </p:sp>
      <p:sp>
        <p:nvSpPr>
          <p:cNvPr id="34" name="Title 1"/>
          <p:cNvSpPr txBox="1">
            <a:spLocks/>
          </p:cNvSpPr>
          <p:nvPr/>
        </p:nvSpPr>
        <p:spPr>
          <a:xfrm>
            <a:off x="5404716" y="802271"/>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67" b="1" spc="-200" dirty="0">
                <a:solidFill>
                  <a:srgbClr val="1D1D1D"/>
                </a:solidFill>
                <a:latin typeface="Open Sans"/>
                <a:cs typeface="Open Sans"/>
              </a:rPr>
              <a:t>Run</a:t>
            </a:r>
            <a:endParaRPr lang="en-US" sz="1867" spc="-200" dirty="0">
              <a:solidFill>
                <a:srgbClr val="1D1D1D"/>
              </a:solidFill>
              <a:latin typeface="Open Sans"/>
              <a:cs typeface="Open Sans"/>
            </a:endParaRPr>
          </a:p>
        </p:txBody>
      </p:sp>
      <p:sp>
        <p:nvSpPr>
          <p:cNvPr id="37" name="Title 1"/>
          <p:cNvSpPr txBox="1">
            <a:spLocks/>
          </p:cNvSpPr>
          <p:nvPr/>
        </p:nvSpPr>
        <p:spPr>
          <a:xfrm>
            <a:off x="8553900" y="1490329"/>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67" b="1" spc="-200" dirty="0">
                <a:solidFill>
                  <a:srgbClr val="1D1D1D"/>
                </a:solidFill>
                <a:latin typeface="Open Sans"/>
                <a:cs typeface="Open Sans"/>
              </a:rPr>
              <a:t>Socialize</a:t>
            </a:r>
            <a:endParaRPr lang="en-US" sz="1867" spc="-200" dirty="0">
              <a:solidFill>
                <a:srgbClr val="1D1D1D"/>
              </a:solidFill>
              <a:latin typeface="Open Sans"/>
              <a:cs typeface="Open Sans"/>
            </a:endParaRPr>
          </a:p>
        </p:txBody>
      </p:sp>
      <p:sp>
        <p:nvSpPr>
          <p:cNvPr id="38" name="Title 1"/>
          <p:cNvSpPr txBox="1">
            <a:spLocks/>
          </p:cNvSpPr>
          <p:nvPr/>
        </p:nvSpPr>
        <p:spPr>
          <a:xfrm>
            <a:off x="2011911" y="4176413"/>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67" b="1" spc="-200" dirty="0">
                <a:solidFill>
                  <a:srgbClr val="1D1D1D"/>
                </a:solidFill>
                <a:latin typeface="Open Sans"/>
                <a:cs typeface="Open Sans"/>
              </a:rPr>
              <a:t>Meet Up New Friends</a:t>
            </a:r>
            <a:endParaRPr lang="en-US" sz="1867" spc="-200" dirty="0">
              <a:solidFill>
                <a:srgbClr val="1D1D1D"/>
              </a:solidFill>
              <a:latin typeface="Open Sans"/>
              <a:cs typeface="Open Sans"/>
            </a:endParaRPr>
          </a:p>
        </p:txBody>
      </p:sp>
      <p:sp>
        <p:nvSpPr>
          <p:cNvPr id="39" name="Title 1"/>
          <p:cNvSpPr txBox="1">
            <a:spLocks/>
          </p:cNvSpPr>
          <p:nvPr/>
        </p:nvSpPr>
        <p:spPr>
          <a:xfrm>
            <a:off x="5443123" y="5180309"/>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67" b="1" spc="-200" dirty="0">
                <a:solidFill>
                  <a:srgbClr val="1D1D1D"/>
                </a:solidFill>
                <a:latin typeface="Open Sans"/>
                <a:cs typeface="Open Sans"/>
              </a:rPr>
              <a:t>Reading Books</a:t>
            </a:r>
            <a:endParaRPr lang="en-US" sz="1867" spc="-200" dirty="0">
              <a:solidFill>
                <a:srgbClr val="1D1D1D"/>
              </a:solidFill>
              <a:latin typeface="Open Sans"/>
              <a:cs typeface="Open Sans"/>
            </a:endParaRPr>
          </a:p>
        </p:txBody>
      </p:sp>
      <p:sp>
        <p:nvSpPr>
          <p:cNvPr id="40" name="Title 1"/>
          <p:cNvSpPr txBox="1">
            <a:spLocks/>
          </p:cNvSpPr>
          <p:nvPr/>
        </p:nvSpPr>
        <p:spPr>
          <a:xfrm>
            <a:off x="8553900" y="4304836"/>
            <a:ext cx="1305757" cy="925368"/>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1867" b="1" spc="-200" dirty="0">
                <a:solidFill>
                  <a:srgbClr val="1D1D1D"/>
                </a:solidFill>
                <a:latin typeface="Open Sans"/>
                <a:cs typeface="Open Sans"/>
              </a:rPr>
              <a:t>Music</a:t>
            </a:r>
            <a:endParaRPr lang="en-US" sz="1867" spc="-200" dirty="0">
              <a:solidFill>
                <a:srgbClr val="1D1D1D"/>
              </a:solidFill>
              <a:latin typeface="Open Sans"/>
              <a:cs typeface="Open Sans"/>
            </a:endParaRPr>
          </a:p>
        </p:txBody>
      </p:sp>
    </p:spTree>
    <p:extLst>
      <p:ext uri="{BB962C8B-B14F-4D97-AF65-F5344CB8AC3E}">
        <p14:creationId xmlns:p14="http://schemas.microsoft.com/office/powerpoint/2010/main" val="1845584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500" fill="hold"/>
                                        <p:tgtEl>
                                          <p:spTgt spid="6"/>
                                        </p:tgtEl>
                                        <p:attrNameLst>
                                          <p:attrName>ppt_w</p:attrName>
                                        </p:attrNameLst>
                                      </p:cBhvr>
                                      <p:tavLst>
                                        <p:tav tm="0">
                                          <p:val>
                                            <p:fltVal val="0"/>
                                          </p:val>
                                        </p:tav>
                                        <p:tav tm="100000">
                                          <p:val>
                                            <p:strVal val="#ppt_w"/>
                                          </p:val>
                                        </p:tav>
                                      </p:tavLst>
                                    </p:anim>
                                    <p:anim calcmode="lin" valueType="num">
                                      <p:cBhvr>
                                        <p:cTn id="24" dur="500" fill="hold"/>
                                        <p:tgtEl>
                                          <p:spTgt spid="6"/>
                                        </p:tgtEl>
                                        <p:attrNameLst>
                                          <p:attrName>ppt_h</p:attrName>
                                        </p:attrNameLst>
                                      </p:cBhvr>
                                      <p:tavLst>
                                        <p:tav tm="0">
                                          <p:val>
                                            <p:fltVal val="0"/>
                                          </p:val>
                                        </p:tav>
                                        <p:tav tm="100000">
                                          <p:val>
                                            <p:strVal val="#ppt_h"/>
                                          </p:val>
                                        </p:tav>
                                      </p:tavLst>
                                    </p:anim>
                                    <p:animEffect transition="in" filter="fade">
                                      <p:cBhvr>
                                        <p:cTn id="25" dur="500"/>
                                        <p:tgtEl>
                                          <p:spTgt spid="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childTnLst>
                          </p:cTn>
                        </p:par>
                        <p:par>
                          <p:cTn id="50" fill="hold">
                            <p:stCondLst>
                              <p:cond delay="4000"/>
                            </p:stCondLst>
                            <p:childTnLst>
                              <p:par>
                                <p:cTn id="51" presetID="22" presetClass="entr" presetSubtype="4" fill="hold" nodeType="afterEffect">
                                  <p:stCondLst>
                                    <p:cond delay="0"/>
                                  </p:stCondLst>
                                  <p:childTnLst>
                                    <p:set>
                                      <p:cBhvr>
                                        <p:cTn id="52" dur="1" fill="hold">
                                          <p:stCondLst>
                                            <p:cond delay="0"/>
                                          </p:stCondLst>
                                        </p:cTn>
                                        <p:tgtEl>
                                          <p:spTgt spid="9"/>
                                        </p:tgtEl>
                                        <p:attrNameLst>
                                          <p:attrName>style.visibility</p:attrName>
                                        </p:attrNameLst>
                                      </p:cBhvr>
                                      <p:to>
                                        <p:strVal val="visible"/>
                                      </p:to>
                                    </p:set>
                                    <p:animEffect transition="in" filter="wipe(down)">
                                      <p:cBhvr>
                                        <p:cTn id="53" dur="500"/>
                                        <p:tgtEl>
                                          <p:spTgt spid="9"/>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childTnLst>
                          </p:cTn>
                        </p:par>
                        <p:par>
                          <p:cTn id="58" fill="hold">
                            <p:stCondLst>
                              <p:cond delay="5000"/>
                            </p:stCondLst>
                            <p:childTnLst>
                              <p:par>
                                <p:cTn id="59" presetID="22" presetClass="entr" presetSubtype="4" fill="hold" nodeType="afterEffect">
                                  <p:stCondLst>
                                    <p:cond delay="0"/>
                                  </p:stCondLst>
                                  <p:childTnLst>
                                    <p:set>
                                      <p:cBhvr>
                                        <p:cTn id="60" dur="1" fill="hold">
                                          <p:stCondLst>
                                            <p:cond delay="0"/>
                                          </p:stCondLst>
                                        </p:cTn>
                                        <p:tgtEl>
                                          <p:spTgt spid="20"/>
                                        </p:tgtEl>
                                        <p:attrNameLst>
                                          <p:attrName>style.visibility</p:attrName>
                                        </p:attrNameLst>
                                      </p:cBhvr>
                                      <p:to>
                                        <p:strVal val="visible"/>
                                      </p:to>
                                    </p:set>
                                    <p:animEffect transition="in" filter="wipe(down)">
                                      <p:cBhvr>
                                        <p:cTn id="61" dur="500"/>
                                        <p:tgtEl>
                                          <p:spTgt spid="20"/>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500"/>
                                        <p:tgtEl>
                                          <p:spTgt spid="34"/>
                                        </p:tgtEl>
                                      </p:cBhvr>
                                    </p:animEffect>
                                  </p:childTnLst>
                                </p:cTn>
                              </p:par>
                            </p:childTnLst>
                          </p:cTn>
                        </p:par>
                        <p:par>
                          <p:cTn id="66" fill="hold">
                            <p:stCondLst>
                              <p:cond delay="6000"/>
                            </p:stCondLst>
                            <p:childTnLst>
                              <p:par>
                                <p:cTn id="67" presetID="22" presetClass="entr" presetSubtype="4" fill="hold" nodeType="afterEffect">
                                  <p:stCondLst>
                                    <p:cond delay="0"/>
                                  </p:stCondLst>
                                  <p:childTnLst>
                                    <p:set>
                                      <p:cBhvr>
                                        <p:cTn id="68" dur="1" fill="hold">
                                          <p:stCondLst>
                                            <p:cond delay="0"/>
                                          </p:stCondLst>
                                        </p:cTn>
                                        <p:tgtEl>
                                          <p:spTgt spid="14"/>
                                        </p:tgtEl>
                                        <p:attrNameLst>
                                          <p:attrName>style.visibility</p:attrName>
                                        </p:attrNameLst>
                                      </p:cBhvr>
                                      <p:to>
                                        <p:strVal val="visible"/>
                                      </p:to>
                                    </p:set>
                                    <p:animEffect transition="in" filter="wipe(down)">
                                      <p:cBhvr>
                                        <p:cTn id="69" dur="500"/>
                                        <p:tgtEl>
                                          <p:spTgt spid="14"/>
                                        </p:tgtEl>
                                      </p:cBhvr>
                                    </p:animEffect>
                                  </p:childTnLst>
                                </p:cTn>
                              </p:par>
                            </p:childTnLst>
                          </p:cTn>
                        </p:par>
                        <p:par>
                          <p:cTn id="70" fill="hold">
                            <p:stCondLst>
                              <p:cond delay="6500"/>
                            </p:stCondLst>
                            <p:childTnLst>
                              <p:par>
                                <p:cTn id="71" presetID="10" presetClass="entr" presetSubtype="0" fill="hold" grpId="0" nodeType="after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500"/>
                                        <p:tgtEl>
                                          <p:spTgt spid="37"/>
                                        </p:tgtEl>
                                      </p:cBhvr>
                                    </p:animEffect>
                                  </p:childTnLst>
                                </p:cTn>
                              </p:par>
                            </p:childTnLst>
                          </p:cTn>
                        </p:par>
                        <p:par>
                          <p:cTn id="74" fill="hold">
                            <p:stCondLst>
                              <p:cond delay="7000"/>
                            </p:stCondLst>
                            <p:childTnLst>
                              <p:par>
                                <p:cTn id="75" presetID="22" presetClass="entr" presetSubtype="1"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wipe(up)">
                                      <p:cBhvr>
                                        <p:cTn id="77" dur="500"/>
                                        <p:tgtEl>
                                          <p:spTgt spid="26"/>
                                        </p:tgtEl>
                                      </p:cBhvr>
                                    </p:animEffect>
                                  </p:childTnLst>
                                </p:cTn>
                              </p:par>
                            </p:childTnLst>
                          </p:cTn>
                        </p:par>
                        <p:par>
                          <p:cTn id="78" fill="hold">
                            <p:stCondLst>
                              <p:cond delay="7500"/>
                            </p:stCondLst>
                            <p:childTnLst>
                              <p:par>
                                <p:cTn id="79" presetID="10" presetClass="entr" presetSubtype="0" fill="hold" grpId="0" nodeType="afterEffect">
                                  <p:stCondLst>
                                    <p:cond delay="0"/>
                                  </p:stCondLst>
                                  <p:childTnLst>
                                    <p:set>
                                      <p:cBhvr>
                                        <p:cTn id="80" dur="1" fill="hold">
                                          <p:stCondLst>
                                            <p:cond delay="0"/>
                                          </p:stCondLst>
                                        </p:cTn>
                                        <p:tgtEl>
                                          <p:spTgt spid="40"/>
                                        </p:tgtEl>
                                        <p:attrNameLst>
                                          <p:attrName>style.visibility</p:attrName>
                                        </p:attrNameLst>
                                      </p:cBhvr>
                                      <p:to>
                                        <p:strVal val="visible"/>
                                      </p:to>
                                    </p:set>
                                    <p:animEffect transition="in" filter="fade">
                                      <p:cBhvr>
                                        <p:cTn id="81" dur="500"/>
                                        <p:tgtEl>
                                          <p:spTgt spid="40"/>
                                        </p:tgtEl>
                                      </p:cBhvr>
                                    </p:animEffect>
                                  </p:childTnLst>
                                </p:cTn>
                              </p:par>
                            </p:childTnLst>
                          </p:cTn>
                        </p:par>
                        <p:par>
                          <p:cTn id="82" fill="hold">
                            <p:stCondLst>
                              <p:cond delay="8000"/>
                            </p:stCondLst>
                            <p:childTnLst>
                              <p:par>
                                <p:cTn id="83" presetID="22" presetClass="entr" presetSubtype="1" fill="hold" nodeType="afterEffect">
                                  <p:stCondLst>
                                    <p:cond delay="0"/>
                                  </p:stCondLst>
                                  <p:childTnLst>
                                    <p:set>
                                      <p:cBhvr>
                                        <p:cTn id="84" dur="1" fill="hold">
                                          <p:stCondLst>
                                            <p:cond delay="0"/>
                                          </p:stCondLst>
                                        </p:cTn>
                                        <p:tgtEl>
                                          <p:spTgt spid="21"/>
                                        </p:tgtEl>
                                        <p:attrNameLst>
                                          <p:attrName>style.visibility</p:attrName>
                                        </p:attrNameLst>
                                      </p:cBhvr>
                                      <p:to>
                                        <p:strVal val="visible"/>
                                      </p:to>
                                    </p:set>
                                    <p:animEffect transition="in" filter="wipe(up)">
                                      <p:cBhvr>
                                        <p:cTn id="85" dur="500"/>
                                        <p:tgtEl>
                                          <p:spTgt spid="21"/>
                                        </p:tgtEl>
                                      </p:cBhvr>
                                    </p:animEffect>
                                  </p:childTnLst>
                                </p:cTn>
                              </p:par>
                            </p:childTnLst>
                          </p:cTn>
                        </p:par>
                        <p:par>
                          <p:cTn id="86" fill="hold">
                            <p:stCondLst>
                              <p:cond delay="8500"/>
                            </p:stCondLst>
                            <p:childTnLst>
                              <p:par>
                                <p:cTn id="87" presetID="10" presetClass="entr" presetSubtype="0" fill="hold" grpId="0" nodeType="after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500"/>
                                        <p:tgtEl>
                                          <p:spTgt spid="39"/>
                                        </p:tgtEl>
                                      </p:cBhvr>
                                    </p:animEffect>
                                  </p:childTnLst>
                                </p:cTn>
                              </p:par>
                            </p:childTnLst>
                          </p:cTn>
                        </p:par>
                        <p:par>
                          <p:cTn id="90" fill="hold">
                            <p:stCondLst>
                              <p:cond delay="9000"/>
                            </p:stCondLst>
                            <p:childTnLst>
                              <p:par>
                                <p:cTn id="91" presetID="22" presetClass="entr" presetSubtype="1" fill="hold" nodeType="afterEffect">
                                  <p:stCondLst>
                                    <p:cond delay="0"/>
                                  </p:stCondLst>
                                  <p:childTnLst>
                                    <p:set>
                                      <p:cBhvr>
                                        <p:cTn id="92" dur="1" fill="hold">
                                          <p:stCondLst>
                                            <p:cond delay="0"/>
                                          </p:stCondLst>
                                        </p:cTn>
                                        <p:tgtEl>
                                          <p:spTgt spid="23"/>
                                        </p:tgtEl>
                                        <p:attrNameLst>
                                          <p:attrName>style.visibility</p:attrName>
                                        </p:attrNameLst>
                                      </p:cBhvr>
                                      <p:to>
                                        <p:strVal val="visible"/>
                                      </p:to>
                                    </p:set>
                                    <p:animEffect transition="in" filter="wipe(up)">
                                      <p:cBhvr>
                                        <p:cTn id="93" dur="500"/>
                                        <p:tgtEl>
                                          <p:spTgt spid="23"/>
                                        </p:tgtEl>
                                      </p:cBhvr>
                                    </p:animEffect>
                                  </p:childTnLst>
                                </p:cTn>
                              </p:par>
                            </p:childTnLst>
                          </p:cTn>
                        </p:par>
                        <p:par>
                          <p:cTn id="94" fill="hold">
                            <p:stCondLst>
                              <p:cond delay="9500"/>
                            </p:stCondLst>
                            <p:childTnLst>
                              <p:par>
                                <p:cTn id="95" presetID="10" presetClass="entr" presetSubtype="0" fill="hold" grpId="0" nodeType="after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6" grpId="0" animBg="1"/>
      <p:bldP spid="13" grpId="0" animBg="1"/>
      <p:bldP spid="16" grpId="0" animBg="1"/>
      <p:bldP spid="17" grpId="0" animBg="1"/>
      <p:bldP spid="18" grpId="0" animBg="1"/>
      <p:bldP spid="19" grpId="0" animBg="1"/>
      <p:bldP spid="31" grpId="0"/>
      <p:bldP spid="33" grpId="0"/>
      <p:bldP spid="34" grpId="0"/>
      <p:bldP spid="37" grpId="0"/>
      <p:bldP spid="38" grpId="0"/>
      <p:bldP spid="39" grpId="0"/>
      <p:bldP spid="4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20" name="Rectangle 1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14" name="Picture Placeholder 13"/>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18530" r="18530"/>
          <a:stretch>
            <a:fillRect/>
          </a:stretch>
        </p:blipFill>
        <p:spPr/>
      </p:pic>
      <p:pic>
        <p:nvPicPr>
          <p:cNvPr id="16" name="Picture Placeholder 15"/>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l="18530" r="18530"/>
          <a:stretch>
            <a:fillRect/>
          </a:stretch>
        </p:blipFill>
        <p:spPr/>
      </p:pic>
      <p:pic>
        <p:nvPicPr>
          <p:cNvPr id="15" name="Picture Placeholder 14"/>
          <p:cNvPicPr>
            <a:picLocks noGrp="1" noChangeAspect="1"/>
          </p:cNvPicPr>
          <p:nvPr>
            <p:ph type="pic" sz="quarter" idx="16"/>
          </p:nvPr>
        </p:nvPicPr>
        <p:blipFill>
          <a:blip r:embed="rId3" cstate="print">
            <a:extLst>
              <a:ext uri="{28A0092B-C50C-407E-A947-70E740481C1C}">
                <a14:useLocalDpi xmlns:a14="http://schemas.microsoft.com/office/drawing/2010/main" val="0"/>
              </a:ext>
            </a:extLst>
          </a:blip>
          <a:srcRect t="10990" b="10990"/>
          <a:stretch>
            <a:fillRect/>
          </a:stretch>
        </p:blipFill>
        <p:spPr/>
      </p:pic>
      <p:pic>
        <p:nvPicPr>
          <p:cNvPr id="13" name="Picture Placeholder 12"/>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l="34562" r="34562"/>
          <a:stretch>
            <a:fillRect/>
          </a:stretch>
        </p:blipFill>
        <p:spPr/>
      </p:pic>
      <p:pic>
        <p:nvPicPr>
          <p:cNvPr id="9" name="Picture Placeholder 8"/>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t="10990" b="10990"/>
          <a:stretch>
            <a:fillRect/>
          </a:stretch>
        </p:blipFill>
        <p:spPr/>
      </p:pic>
      <p:pic>
        <p:nvPicPr>
          <p:cNvPr id="11" name="Picture Placeholder 10"/>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l="18530" r="18530"/>
          <a:stretch>
            <a:fillRect/>
          </a:stretch>
        </p:blipFill>
        <p:spPr/>
      </p:pic>
      <p:pic>
        <p:nvPicPr>
          <p:cNvPr id="10" name="Picture Placeholder 9"/>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18530" r="18530"/>
          <a:stretch>
            <a:fillRect/>
          </a:stretch>
        </p:blipFill>
        <p:spPr/>
      </p:pic>
    </p:spTree>
    <p:extLst>
      <p:ext uri="{BB962C8B-B14F-4D97-AF65-F5344CB8AC3E}">
        <p14:creationId xmlns:p14="http://schemas.microsoft.com/office/powerpoint/2010/main" val="3040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0"/>
                                        </p:tgtEl>
                                        <p:attrNameLst>
                                          <p:attrName>style.visibility</p:attrName>
                                        </p:attrNameLst>
                                      </p:cBhvr>
                                      <p:to>
                                        <p:strVal val="visible"/>
                                      </p:to>
                                    </p:set>
                                    <p:anim calcmode="lin" valueType="num">
                                      <p:cBhvr>
                                        <p:cTn id="12" dur="1000" fill="hold"/>
                                        <p:tgtEl>
                                          <p:spTgt spid="20"/>
                                        </p:tgtEl>
                                        <p:attrNameLst>
                                          <p:attrName>ppt_w</p:attrName>
                                        </p:attrNameLst>
                                      </p:cBhvr>
                                      <p:tavLst>
                                        <p:tav tm="0">
                                          <p:val>
                                            <p:strVal val="#ppt_w*0.70"/>
                                          </p:val>
                                        </p:tav>
                                        <p:tav tm="100000">
                                          <p:val>
                                            <p:strVal val="#ppt_w"/>
                                          </p:val>
                                        </p:tav>
                                      </p:tavLst>
                                    </p:anim>
                                    <p:anim calcmode="lin" valueType="num">
                                      <p:cBhvr>
                                        <p:cTn id="13" dur="1000" fill="hold"/>
                                        <p:tgtEl>
                                          <p:spTgt spid="20"/>
                                        </p:tgtEl>
                                        <p:attrNameLst>
                                          <p:attrName>ppt_h</p:attrName>
                                        </p:attrNameLst>
                                      </p:cBhvr>
                                      <p:tavLst>
                                        <p:tav tm="0">
                                          <p:val>
                                            <p:strVal val="#ppt_h"/>
                                          </p:val>
                                        </p:tav>
                                        <p:tav tm="100000">
                                          <p:val>
                                            <p:strVal val="#ppt_h"/>
                                          </p:val>
                                        </p:tav>
                                      </p:tavLst>
                                    </p:anim>
                                    <p:animEffect transition="in" filter="fade">
                                      <p:cBhvr>
                                        <p:cTn id="14" dur="1000"/>
                                        <p:tgtEl>
                                          <p:spTgt spid="2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9"/>
                                        </p:tgtEl>
                                        <p:attrNameLst>
                                          <p:attrName>style.visibility</p:attrName>
                                        </p:attrNameLst>
                                      </p:cBhvr>
                                      <p:to>
                                        <p:strVal val="visible"/>
                                      </p:to>
                                    </p:set>
                                    <p:anim calcmode="lin" valueType="num">
                                      <p:cBhvr>
                                        <p:cTn id="18"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9"/>
                                        </p:tgtEl>
                                        <p:attrNameLst>
                                          <p:attrName>ppt_y</p:attrName>
                                        </p:attrNameLst>
                                      </p:cBhvr>
                                      <p:tavLst>
                                        <p:tav tm="0">
                                          <p:val>
                                            <p:strVal val="#ppt_y"/>
                                          </p:val>
                                        </p:tav>
                                        <p:tav tm="100000">
                                          <p:val>
                                            <p:strVal val="#ppt_y"/>
                                          </p:val>
                                        </p:tav>
                                      </p:tavLst>
                                    </p:anim>
                                    <p:anim calcmode="lin" valueType="num">
                                      <p:cBhvr>
                                        <p:cTn id="20"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9" grpId="0"/>
      <p:bldP spid="2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1213591" y="3455195"/>
            <a:ext cx="2538053" cy="2554033"/>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endParaRPr lang="en-US" sz="1333" dirty="0">
              <a:solidFill>
                <a:schemeClr val="bg1">
                  <a:lumMod val="50000"/>
                </a:schemeClr>
              </a:solidFill>
            </a:endParaRPr>
          </a:p>
        </p:txBody>
      </p:sp>
      <p:sp>
        <p:nvSpPr>
          <p:cNvPr id="20" name="Subtitle 2"/>
          <p:cNvSpPr txBox="1">
            <a:spLocks/>
          </p:cNvSpPr>
          <p:nvPr/>
        </p:nvSpPr>
        <p:spPr>
          <a:xfrm>
            <a:off x="1248983" y="2887679"/>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tx1">
                    <a:lumMod val="75000"/>
                    <a:lumOff val="25000"/>
                  </a:schemeClr>
                </a:solidFill>
              </a:rPr>
              <a:t>Comparation</a:t>
            </a:r>
            <a:endParaRPr lang="en-US" sz="1600" i="1" dirty="0">
              <a:solidFill>
                <a:schemeClr val="tx1">
                  <a:lumMod val="75000"/>
                  <a:lumOff val="25000"/>
                </a:schemeClr>
              </a:solidFill>
            </a:endParaRPr>
          </a:p>
        </p:txBody>
      </p:sp>
      <p:sp>
        <p:nvSpPr>
          <p:cNvPr id="21" name="Title 1"/>
          <p:cNvSpPr txBox="1">
            <a:spLocks/>
          </p:cNvSpPr>
          <p:nvPr/>
        </p:nvSpPr>
        <p:spPr>
          <a:xfrm>
            <a:off x="1257011" y="2350015"/>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667" b="1" spc="-200" dirty="0">
                <a:solidFill>
                  <a:srgbClr val="1D1D1D"/>
                </a:solidFill>
              </a:rPr>
              <a:t>WEB DESIGN</a:t>
            </a:r>
            <a:endParaRPr lang="en-US" sz="2667" spc="-200" dirty="0">
              <a:solidFill>
                <a:srgbClr val="1D1D1D"/>
              </a:solidFill>
            </a:endParaRPr>
          </a:p>
        </p:txBody>
      </p:sp>
      <p:sp>
        <p:nvSpPr>
          <p:cNvPr id="10" name="Rectangle 9"/>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2" name="Rectangle 11"/>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3" name="Picture Placeholder 2"/>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4845" r="4845"/>
          <a:stretch>
            <a:fillRect/>
          </a:stretch>
        </p:blipFill>
        <p:spPr/>
      </p:pic>
    </p:spTree>
    <p:extLst>
      <p:ext uri="{BB962C8B-B14F-4D97-AF65-F5344CB8AC3E}">
        <p14:creationId xmlns:p14="http://schemas.microsoft.com/office/powerpoint/2010/main" val="71815301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1000" fill="hold"/>
                                        <p:tgtEl>
                                          <p:spTgt spid="10"/>
                                        </p:tgtEl>
                                        <p:attrNameLst>
                                          <p:attrName>ppt_w</p:attrName>
                                        </p:attrNameLst>
                                      </p:cBhvr>
                                      <p:tavLst>
                                        <p:tav tm="0">
                                          <p:val>
                                            <p:strVal val="#ppt_w*0.70"/>
                                          </p:val>
                                        </p:tav>
                                        <p:tav tm="100000">
                                          <p:val>
                                            <p:strVal val="#ppt_w"/>
                                          </p:val>
                                        </p:tav>
                                      </p:tavLst>
                                    </p:anim>
                                    <p:anim calcmode="lin" valueType="num">
                                      <p:cBhvr>
                                        <p:cTn id="8" dur="1000" fill="hold"/>
                                        <p:tgtEl>
                                          <p:spTgt spid="10"/>
                                        </p:tgtEl>
                                        <p:attrNameLst>
                                          <p:attrName>ppt_h</p:attrName>
                                        </p:attrNameLst>
                                      </p:cBhvr>
                                      <p:tavLst>
                                        <p:tav tm="0">
                                          <p:val>
                                            <p:strVal val="#ppt_h"/>
                                          </p:val>
                                        </p:tav>
                                        <p:tav tm="100000">
                                          <p:val>
                                            <p:strVal val="#ppt_h"/>
                                          </p:val>
                                        </p:tav>
                                      </p:tavLst>
                                    </p:anim>
                                    <p:animEffect transition="in" filter="fade">
                                      <p:cBhvr>
                                        <p:cTn id="9" dur="1000"/>
                                        <p:tgtEl>
                                          <p:spTgt spid="10"/>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 calcmode="lin" valueType="num">
                                      <p:cBhvr>
                                        <p:cTn id="12" dur="1000" fill="hold"/>
                                        <p:tgtEl>
                                          <p:spTgt spid="12"/>
                                        </p:tgtEl>
                                        <p:attrNameLst>
                                          <p:attrName>ppt_w</p:attrName>
                                        </p:attrNameLst>
                                      </p:cBhvr>
                                      <p:tavLst>
                                        <p:tav tm="0">
                                          <p:val>
                                            <p:strVal val="#ppt_w*0.70"/>
                                          </p:val>
                                        </p:tav>
                                        <p:tav tm="100000">
                                          <p:val>
                                            <p:strVal val="#ppt_w"/>
                                          </p:val>
                                        </p:tav>
                                      </p:tavLst>
                                    </p:anim>
                                    <p:anim calcmode="lin" valueType="num">
                                      <p:cBhvr>
                                        <p:cTn id="13" dur="1000" fill="hold"/>
                                        <p:tgtEl>
                                          <p:spTgt spid="12"/>
                                        </p:tgtEl>
                                        <p:attrNameLst>
                                          <p:attrName>ppt_h</p:attrName>
                                        </p:attrNameLst>
                                      </p:cBhvr>
                                      <p:tavLst>
                                        <p:tav tm="0">
                                          <p:val>
                                            <p:strVal val="#ppt_h"/>
                                          </p:val>
                                        </p:tav>
                                        <p:tav tm="100000">
                                          <p:val>
                                            <p:strVal val="#ppt_h"/>
                                          </p:val>
                                        </p:tav>
                                      </p:tavLst>
                                    </p:anim>
                                    <p:animEffect transition="in" filter="fade">
                                      <p:cBhvr>
                                        <p:cTn id="14" dur="1000"/>
                                        <p:tgtEl>
                                          <p:spTgt spid="12"/>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1"/>
                                        </p:tgtEl>
                                        <p:attrNameLst>
                                          <p:attrName>style.visibility</p:attrName>
                                        </p:attrNameLst>
                                      </p:cBhvr>
                                      <p:to>
                                        <p:strVal val="visible"/>
                                      </p:to>
                                    </p:set>
                                    <p:anim calcmode="lin" valueType="num">
                                      <p:cBhvr>
                                        <p:cTn id="18"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1"/>
                                        </p:tgtEl>
                                        <p:attrNameLst>
                                          <p:attrName>ppt_y</p:attrName>
                                        </p:attrNameLst>
                                      </p:cBhvr>
                                      <p:tavLst>
                                        <p:tav tm="0">
                                          <p:val>
                                            <p:strVal val="#ppt_y"/>
                                          </p:val>
                                        </p:tav>
                                        <p:tav tm="100000">
                                          <p:val>
                                            <p:strVal val="#ppt_y"/>
                                          </p:val>
                                        </p:tav>
                                      </p:tavLst>
                                    </p:anim>
                                    <p:anim calcmode="lin" valueType="num">
                                      <p:cBhvr>
                                        <p:cTn id="20"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1"/>
                                        </p:tgtEl>
                                      </p:cBhvr>
                                    </p:animEffect>
                                  </p:childTnLst>
                                </p:cTn>
                              </p:par>
                            </p:childTnLst>
                          </p:cTn>
                        </p:par>
                        <p:par>
                          <p:cTn id="23" fill="hold">
                            <p:stCondLst>
                              <p:cond delay="2150"/>
                            </p:stCondLst>
                            <p:childTnLst>
                              <p:par>
                                <p:cTn id="24" presetID="16" presetClass="entr" presetSubtype="21"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barn(inVertical)">
                                      <p:cBhvr>
                                        <p:cTn id="26" dur="500"/>
                                        <p:tgtEl>
                                          <p:spTgt spid="21"/>
                                        </p:tgtEl>
                                      </p:cBhvr>
                                    </p:animEffect>
                                  </p:childTnLst>
                                </p:cTn>
                              </p:par>
                            </p:childTnLst>
                          </p:cTn>
                        </p:par>
                        <p:par>
                          <p:cTn id="27" fill="hold">
                            <p:stCondLst>
                              <p:cond delay="2650"/>
                            </p:stCondLst>
                            <p:childTnLst>
                              <p:par>
                                <p:cTn id="28" presetID="22" presetClass="entr" presetSubtype="8"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wipe(left)">
                                      <p:cBhvr>
                                        <p:cTn id="30" dur="500"/>
                                        <p:tgtEl>
                                          <p:spTgt spid="20"/>
                                        </p:tgtEl>
                                      </p:cBhvr>
                                    </p:animEffect>
                                  </p:childTnLst>
                                </p:cTn>
                              </p:par>
                            </p:childTnLst>
                          </p:cTn>
                        </p:par>
                        <p:par>
                          <p:cTn id="31" fill="hold">
                            <p:stCondLst>
                              <p:cond delay="3150"/>
                            </p:stCondLst>
                            <p:childTnLst>
                              <p:par>
                                <p:cTn id="32" presetID="42"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10" grpId="0" animBg="1"/>
      <p:bldP spid="11" grpId="0"/>
      <p:bldP spid="12"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096002" y="3856259"/>
            <a:ext cx="4378132" cy="1630896"/>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a:t>
            </a:r>
            <a:endParaRPr lang="en-US" sz="1333" dirty="0">
              <a:solidFill>
                <a:schemeClr val="bg1">
                  <a:lumMod val="50000"/>
                </a:schemeClr>
              </a:solidFill>
            </a:endParaRPr>
          </a:p>
        </p:txBody>
      </p:sp>
      <p:sp>
        <p:nvSpPr>
          <p:cNvPr id="9" name="Subtitle 2"/>
          <p:cNvSpPr txBox="1">
            <a:spLocks/>
          </p:cNvSpPr>
          <p:nvPr/>
        </p:nvSpPr>
        <p:spPr>
          <a:xfrm>
            <a:off x="6096002" y="3088165"/>
            <a:ext cx="3533229"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err="1">
                <a:solidFill>
                  <a:schemeClr val="tx1">
                    <a:lumMod val="75000"/>
                    <a:lumOff val="25000"/>
                  </a:schemeClr>
                </a:solidFill>
              </a:rPr>
              <a:t>Comparation</a:t>
            </a:r>
            <a:endParaRPr lang="en-US" sz="1600" i="1" dirty="0">
              <a:solidFill>
                <a:schemeClr val="tx1">
                  <a:lumMod val="75000"/>
                  <a:lumOff val="25000"/>
                </a:schemeClr>
              </a:solidFill>
            </a:endParaRPr>
          </a:p>
        </p:txBody>
      </p:sp>
      <p:sp>
        <p:nvSpPr>
          <p:cNvPr id="10" name="Title 1"/>
          <p:cNvSpPr txBox="1">
            <a:spLocks/>
          </p:cNvSpPr>
          <p:nvPr/>
        </p:nvSpPr>
        <p:spPr>
          <a:xfrm>
            <a:off x="6095999" y="2550501"/>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2667" b="1" spc="-200" dirty="0">
                <a:solidFill>
                  <a:srgbClr val="1D1D1D"/>
                </a:solidFill>
              </a:rPr>
              <a:t>UI/UX DESIGN</a:t>
            </a:r>
            <a:endParaRPr lang="en-US" sz="2667" spc="-200" dirty="0">
              <a:solidFill>
                <a:srgbClr val="1D1D1D"/>
              </a:solidFill>
            </a:endParaRPr>
          </a:p>
        </p:txBody>
      </p:sp>
      <p:sp>
        <p:nvSpPr>
          <p:cNvPr id="12" name="Rectangle 11"/>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Feature </a:t>
            </a:r>
            <a:r>
              <a:rPr lang="en-US" sz="3200" spc="-200" dirty="0">
                <a:solidFill>
                  <a:schemeClr val="bg1"/>
                </a:solidFill>
              </a:rPr>
              <a:t>Project</a:t>
            </a:r>
            <a:endParaRPr lang="en-US" sz="3200" dirty="0">
              <a:solidFill>
                <a:schemeClr val="bg1"/>
              </a:solidFill>
            </a:endParaRPr>
          </a:p>
        </p:txBody>
      </p:sp>
      <p:sp>
        <p:nvSpPr>
          <p:cNvPr id="18" name="Rectangle 17"/>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5" name="Picture Placeholder 4"/>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33888" r="33888"/>
          <a:stretch>
            <a:fillRect/>
          </a:stretch>
        </p:blipFill>
        <p:spPr/>
      </p:pic>
      <p:pic>
        <p:nvPicPr>
          <p:cNvPr id="4" name="Picture Placeholder 3"/>
          <p:cNvPicPr>
            <a:picLocks noGrp="1" noChangeAspect="1"/>
          </p:cNvPicPr>
          <p:nvPr>
            <p:ph type="pic" sz="quarter" idx="10"/>
          </p:nvPr>
        </p:nvPicPr>
        <p:blipFill>
          <a:blip r:embed="rId3" cstate="print">
            <a:extLst>
              <a:ext uri="{28A0092B-C50C-407E-A947-70E740481C1C}">
                <a14:useLocalDpi xmlns:a14="http://schemas.microsoft.com/office/drawing/2010/main" val="0"/>
              </a:ext>
            </a:extLst>
          </a:blip>
          <a:srcRect l="33456" r="33456"/>
          <a:stretch>
            <a:fillRect/>
          </a:stretch>
        </p:blipFill>
        <p:spPr/>
      </p:pic>
    </p:spTree>
    <p:extLst>
      <p:ext uri="{BB962C8B-B14F-4D97-AF65-F5344CB8AC3E}">
        <p14:creationId xmlns:p14="http://schemas.microsoft.com/office/powerpoint/2010/main" val="1022322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1000" fill="hold"/>
                                        <p:tgtEl>
                                          <p:spTgt spid="12"/>
                                        </p:tgtEl>
                                        <p:attrNameLst>
                                          <p:attrName>ppt_w</p:attrName>
                                        </p:attrNameLst>
                                      </p:cBhvr>
                                      <p:tavLst>
                                        <p:tav tm="0">
                                          <p:val>
                                            <p:strVal val="#ppt_w*0.70"/>
                                          </p:val>
                                        </p:tav>
                                        <p:tav tm="100000">
                                          <p:val>
                                            <p:strVal val="#ppt_w"/>
                                          </p:val>
                                        </p:tav>
                                      </p:tavLst>
                                    </p:anim>
                                    <p:anim calcmode="lin" valueType="num">
                                      <p:cBhvr>
                                        <p:cTn id="8" dur="1000" fill="hold"/>
                                        <p:tgtEl>
                                          <p:spTgt spid="12"/>
                                        </p:tgtEl>
                                        <p:attrNameLst>
                                          <p:attrName>ppt_h</p:attrName>
                                        </p:attrNameLst>
                                      </p:cBhvr>
                                      <p:tavLst>
                                        <p:tav tm="0">
                                          <p:val>
                                            <p:strVal val="#ppt_h"/>
                                          </p:val>
                                        </p:tav>
                                        <p:tav tm="100000">
                                          <p:val>
                                            <p:strVal val="#ppt_h"/>
                                          </p:val>
                                        </p:tav>
                                      </p:tavLst>
                                    </p:anim>
                                    <p:animEffect transition="in" filter="fade">
                                      <p:cBhvr>
                                        <p:cTn id="9" dur="1000"/>
                                        <p:tgtEl>
                                          <p:spTgt spid="12"/>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8"/>
                                        </p:tgtEl>
                                        <p:attrNameLst>
                                          <p:attrName>style.visibility</p:attrName>
                                        </p:attrNameLst>
                                      </p:cBhvr>
                                      <p:to>
                                        <p:strVal val="visible"/>
                                      </p:to>
                                    </p:set>
                                    <p:anim calcmode="lin" valueType="num">
                                      <p:cBhvr>
                                        <p:cTn id="12" dur="1000" fill="hold"/>
                                        <p:tgtEl>
                                          <p:spTgt spid="18"/>
                                        </p:tgtEl>
                                        <p:attrNameLst>
                                          <p:attrName>ppt_w</p:attrName>
                                        </p:attrNameLst>
                                      </p:cBhvr>
                                      <p:tavLst>
                                        <p:tav tm="0">
                                          <p:val>
                                            <p:strVal val="#ppt_w*0.70"/>
                                          </p:val>
                                        </p:tav>
                                        <p:tav tm="100000">
                                          <p:val>
                                            <p:strVal val="#ppt_w"/>
                                          </p:val>
                                        </p:tav>
                                      </p:tavLst>
                                    </p:anim>
                                    <p:anim calcmode="lin" valueType="num">
                                      <p:cBhvr>
                                        <p:cTn id="13" dur="1000" fill="hold"/>
                                        <p:tgtEl>
                                          <p:spTgt spid="18"/>
                                        </p:tgtEl>
                                        <p:attrNameLst>
                                          <p:attrName>ppt_h</p:attrName>
                                        </p:attrNameLst>
                                      </p:cBhvr>
                                      <p:tavLst>
                                        <p:tav tm="0">
                                          <p:val>
                                            <p:strVal val="#ppt_h"/>
                                          </p:val>
                                        </p:tav>
                                        <p:tav tm="100000">
                                          <p:val>
                                            <p:strVal val="#ppt_h"/>
                                          </p:val>
                                        </p:tav>
                                      </p:tavLst>
                                    </p:anim>
                                    <p:animEffect transition="in" filter="fade">
                                      <p:cBhvr>
                                        <p:cTn id="14" dur="1000"/>
                                        <p:tgtEl>
                                          <p:spTgt spid="1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7"/>
                                        </p:tgtEl>
                                        <p:attrNameLst>
                                          <p:attrName>style.visibility</p:attrName>
                                        </p:attrNameLst>
                                      </p:cBhvr>
                                      <p:to>
                                        <p:strVal val="visible"/>
                                      </p:to>
                                    </p:set>
                                    <p:anim calcmode="lin" valueType="num">
                                      <p:cBhvr>
                                        <p:cTn id="18" dur="500" fill="hold"/>
                                        <p:tgtEl>
                                          <p:spTgt spid="1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7"/>
                                        </p:tgtEl>
                                        <p:attrNameLst>
                                          <p:attrName>ppt_y</p:attrName>
                                        </p:attrNameLst>
                                      </p:cBhvr>
                                      <p:tavLst>
                                        <p:tav tm="0">
                                          <p:val>
                                            <p:strVal val="#ppt_y"/>
                                          </p:val>
                                        </p:tav>
                                        <p:tav tm="100000">
                                          <p:val>
                                            <p:strVal val="#ppt_y"/>
                                          </p:val>
                                        </p:tav>
                                      </p:tavLst>
                                    </p:anim>
                                    <p:anim calcmode="lin" valueType="num">
                                      <p:cBhvr>
                                        <p:cTn id="20" dur="500" fill="hold"/>
                                        <p:tgtEl>
                                          <p:spTgt spid="1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7"/>
                                        </p:tgtEl>
                                      </p:cBhvr>
                                    </p:animEffect>
                                  </p:childTnLst>
                                </p:cTn>
                              </p:par>
                            </p:childTnLst>
                          </p:cTn>
                        </p:par>
                        <p:par>
                          <p:cTn id="23" fill="hold">
                            <p:stCondLst>
                              <p:cond delay="2150"/>
                            </p:stCondLst>
                            <p:childTnLst>
                              <p:par>
                                <p:cTn id="24" presetID="16" presetClass="entr" presetSubtype="21"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barn(inVertical)">
                                      <p:cBhvr>
                                        <p:cTn id="26" dur="500"/>
                                        <p:tgtEl>
                                          <p:spTgt spid="10"/>
                                        </p:tgtEl>
                                      </p:cBhvr>
                                    </p:animEffect>
                                  </p:childTnLst>
                                </p:cTn>
                              </p:par>
                            </p:childTnLst>
                          </p:cTn>
                        </p:par>
                        <p:par>
                          <p:cTn id="27" fill="hold">
                            <p:stCondLst>
                              <p:cond delay="2650"/>
                            </p:stCondLst>
                            <p:childTnLst>
                              <p:par>
                                <p:cTn id="28" presetID="22" presetClass="entr" presetSubtype="8" fill="hold" grpId="0" nodeType="after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wipe(left)">
                                      <p:cBhvr>
                                        <p:cTn id="30" dur="500"/>
                                        <p:tgtEl>
                                          <p:spTgt spid="9"/>
                                        </p:tgtEl>
                                      </p:cBhvr>
                                    </p:animEffect>
                                  </p:childTnLst>
                                </p:cTn>
                              </p:par>
                            </p:childTnLst>
                          </p:cTn>
                        </p:par>
                        <p:par>
                          <p:cTn id="31" fill="hold">
                            <p:stCondLst>
                              <p:cond delay="3150"/>
                            </p:stCondLst>
                            <p:childTnLst>
                              <p:par>
                                <p:cTn id="32" presetID="42" presetClass="entr" presetSubtype="0" fill="hold" grpId="0" nodeType="after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2" grpId="0" animBg="1"/>
      <p:bldP spid="17" grpId="0"/>
      <p:bldP spid="1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2458" y="0"/>
            <a:ext cx="6108457"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30080" y="1969623"/>
            <a:ext cx="3533229"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867" spc="400" dirty="0">
                <a:solidFill>
                  <a:schemeClr val="bg1"/>
                </a:solidFill>
              </a:rPr>
              <a:t>IT IS HARD TO BE A </a:t>
            </a:r>
            <a:r>
              <a:rPr lang="en-US" sz="5867" b="1" spc="400" dirty="0">
                <a:solidFill>
                  <a:schemeClr val="accent6"/>
                </a:solidFill>
              </a:rPr>
              <a:t>SIMPLE</a:t>
            </a:r>
            <a:endParaRPr lang="en-US" sz="5867" b="1" i="1" dirty="0">
              <a:solidFill>
                <a:schemeClr val="accent6"/>
              </a:solidFill>
            </a:endParaRPr>
          </a:p>
        </p:txBody>
      </p:sp>
      <p:sp>
        <p:nvSpPr>
          <p:cNvPr id="18" name="Title 1"/>
          <p:cNvSpPr txBox="1">
            <a:spLocks/>
          </p:cNvSpPr>
          <p:nvPr/>
        </p:nvSpPr>
        <p:spPr>
          <a:xfrm>
            <a:off x="556615" y="894293"/>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endParaRPr lang="en-US" sz="3200" spc="-200" dirty="0">
              <a:solidFill>
                <a:schemeClr val="bg1"/>
              </a:solidFill>
            </a:endParaRPr>
          </a:p>
        </p:txBody>
      </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1161383404"/>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6096002" y="0"/>
            <a:ext cx="6108457"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738539" y="1969623"/>
            <a:ext cx="3533229"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867" spc="400" dirty="0">
                <a:solidFill>
                  <a:schemeClr val="bg1"/>
                </a:solidFill>
              </a:rPr>
              <a:t>IT IS HARD TO BE A </a:t>
            </a:r>
            <a:r>
              <a:rPr lang="en-US" sz="5867" b="1" spc="400" dirty="0">
                <a:solidFill>
                  <a:schemeClr val="accent6"/>
                </a:solidFill>
              </a:rPr>
              <a:t>SIMPLE</a:t>
            </a:r>
            <a:endParaRPr lang="en-US" sz="5867" b="1" i="1" dirty="0">
              <a:solidFill>
                <a:schemeClr val="accent6"/>
              </a:solidFill>
            </a:endParaRPr>
          </a:p>
        </p:txBody>
      </p:sp>
      <p:sp>
        <p:nvSpPr>
          <p:cNvPr id="18" name="Title 1"/>
          <p:cNvSpPr txBox="1">
            <a:spLocks/>
          </p:cNvSpPr>
          <p:nvPr/>
        </p:nvSpPr>
        <p:spPr>
          <a:xfrm>
            <a:off x="6665074" y="894294"/>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endParaRPr lang="en-US" sz="3200" spc="-200" dirty="0">
              <a:solidFill>
                <a:schemeClr val="bg1"/>
              </a:solidFill>
            </a:endParaRPr>
          </a:p>
        </p:txBody>
      </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2927797453"/>
      </p:ext>
    </p:extLst>
  </p:cSld>
  <p:clrMapOvr>
    <a:masterClrMapping/>
  </p:clrMapOvr>
  <p:transition spd="slow">
    <p:push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fade">
                                      <p:cBhvr>
                                        <p:cTn id="11" dur="1000"/>
                                        <p:tgtEl>
                                          <p:spTgt spid="17"/>
                                        </p:tgtEl>
                                      </p:cBhvr>
                                    </p:animEffect>
                                    <p:anim calcmode="lin" valueType="num">
                                      <p:cBhvr>
                                        <p:cTn id="12" dur="1000" fill="hold"/>
                                        <p:tgtEl>
                                          <p:spTgt spid="17"/>
                                        </p:tgtEl>
                                        <p:attrNameLst>
                                          <p:attrName>ppt_x</p:attrName>
                                        </p:attrNameLst>
                                      </p:cBhvr>
                                      <p:tavLst>
                                        <p:tav tm="0">
                                          <p:val>
                                            <p:strVal val="#ppt_x"/>
                                          </p:val>
                                        </p:tav>
                                        <p:tav tm="100000">
                                          <p:val>
                                            <p:strVal val="#ppt_x"/>
                                          </p:val>
                                        </p:tav>
                                      </p:tavLst>
                                    </p:anim>
                                    <p:anim calcmode="lin" valueType="num">
                                      <p:cBhvr>
                                        <p:cTn id="1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2459" y="0"/>
            <a:ext cx="12204459"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630081" y="1969623"/>
            <a:ext cx="7770200"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867" spc="400" dirty="0">
                <a:solidFill>
                  <a:schemeClr val="bg1"/>
                </a:solidFill>
              </a:rPr>
              <a:t>IT IS HARD TO BE A </a:t>
            </a:r>
            <a:r>
              <a:rPr lang="en-US" sz="5867" b="1" spc="400" dirty="0">
                <a:solidFill>
                  <a:schemeClr val="accent6"/>
                </a:solidFill>
              </a:rPr>
              <a:t>SIMPLE</a:t>
            </a:r>
            <a:endParaRPr lang="en-US" sz="5867" b="1" i="1" dirty="0">
              <a:solidFill>
                <a:schemeClr val="accent6"/>
              </a:solidFill>
            </a:endParaRPr>
          </a:p>
        </p:txBody>
      </p:sp>
      <p:sp>
        <p:nvSpPr>
          <p:cNvPr id="18" name="Title 1"/>
          <p:cNvSpPr txBox="1">
            <a:spLocks/>
          </p:cNvSpPr>
          <p:nvPr/>
        </p:nvSpPr>
        <p:spPr>
          <a:xfrm>
            <a:off x="556615" y="894293"/>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p>
        </p:txBody>
      </p:sp>
      <p:grpSp>
        <p:nvGrpSpPr>
          <p:cNvPr id="6" name="Group 5"/>
          <p:cNvGrpSpPr/>
          <p:nvPr/>
        </p:nvGrpSpPr>
        <p:grpSpPr>
          <a:xfrm>
            <a:off x="7670398" y="1372230"/>
            <a:ext cx="639828" cy="535793"/>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 name="Group 8"/>
          <p:cNvGrpSpPr/>
          <p:nvPr/>
        </p:nvGrpSpPr>
        <p:grpSpPr>
          <a:xfrm>
            <a:off x="3504320" y="3956252"/>
            <a:ext cx="637312" cy="535793"/>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2426190778"/>
      </p:ext>
    </p:extLst>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000"/>
                                        <p:tgtEl>
                                          <p:spTgt spid="17"/>
                                        </p:tgtEl>
                                      </p:cBhvr>
                                    </p:animEffect>
                                    <p:anim calcmode="lin" valueType="num">
                                      <p:cBhvr>
                                        <p:cTn id="19" dur="1000" fill="hold"/>
                                        <p:tgtEl>
                                          <p:spTgt spid="17"/>
                                        </p:tgtEl>
                                        <p:attrNameLst>
                                          <p:attrName>ppt_x</p:attrName>
                                        </p:attrNameLst>
                                      </p:cBhvr>
                                      <p:tavLst>
                                        <p:tav tm="0">
                                          <p:val>
                                            <p:strVal val="#ppt_x"/>
                                          </p:val>
                                        </p:tav>
                                        <p:tav tm="100000">
                                          <p:val>
                                            <p:strVal val="#ppt_x"/>
                                          </p:val>
                                        </p:tav>
                                      </p:tavLst>
                                    </p:anim>
                                    <p:anim calcmode="lin" valueType="num">
                                      <p:cBhvr>
                                        <p:cTn id="2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18"/>
          <p:cNvSpPr/>
          <p:nvPr/>
        </p:nvSpPr>
        <p:spPr>
          <a:xfrm>
            <a:off x="-12459" y="0"/>
            <a:ext cx="12204459" cy="685800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7" name="Subtitle 2"/>
          <p:cNvSpPr txBox="1">
            <a:spLocks/>
          </p:cNvSpPr>
          <p:nvPr/>
        </p:nvSpPr>
        <p:spPr>
          <a:xfrm>
            <a:off x="3571057" y="1969623"/>
            <a:ext cx="7770200" cy="3994085"/>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5867" spc="400" dirty="0">
                <a:solidFill>
                  <a:schemeClr val="bg1"/>
                </a:solidFill>
              </a:rPr>
              <a:t>IT IS HARD TO BE A </a:t>
            </a:r>
            <a:r>
              <a:rPr lang="en-US" sz="5867" b="1" spc="400" dirty="0">
                <a:solidFill>
                  <a:schemeClr val="accent6"/>
                </a:solidFill>
              </a:rPr>
              <a:t>SIMPLE</a:t>
            </a:r>
            <a:endParaRPr lang="en-US" sz="5867" b="1" i="1" dirty="0">
              <a:solidFill>
                <a:schemeClr val="accent6"/>
              </a:solidFill>
            </a:endParaRPr>
          </a:p>
        </p:txBody>
      </p:sp>
      <p:sp>
        <p:nvSpPr>
          <p:cNvPr id="18" name="Title 1"/>
          <p:cNvSpPr txBox="1">
            <a:spLocks/>
          </p:cNvSpPr>
          <p:nvPr/>
        </p:nvSpPr>
        <p:spPr>
          <a:xfrm>
            <a:off x="3552180" y="894294"/>
            <a:ext cx="2995565" cy="499260"/>
          </a:xfrm>
          <a:prstGeom prst="rect">
            <a:avLst/>
          </a:prstGeom>
        </p:spPr>
        <p:txBody>
          <a:bodyPr vert="horz" lIns="121920" tIns="60960" rIns="121920" bIns="6096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chemeClr val="accent6"/>
                </a:solidFill>
              </a:rPr>
              <a:t>Small</a:t>
            </a:r>
            <a:r>
              <a:rPr lang="en-US" sz="3200" b="1" spc="-200" dirty="0">
                <a:solidFill>
                  <a:schemeClr val="bg1"/>
                </a:solidFill>
              </a:rPr>
              <a:t> </a:t>
            </a:r>
            <a:r>
              <a:rPr lang="en-US" sz="3200" spc="-200" dirty="0">
                <a:solidFill>
                  <a:schemeClr val="bg1"/>
                </a:solidFill>
              </a:rPr>
              <a:t>Quote</a:t>
            </a:r>
          </a:p>
        </p:txBody>
      </p:sp>
      <p:grpSp>
        <p:nvGrpSpPr>
          <p:cNvPr id="6" name="Group 5"/>
          <p:cNvGrpSpPr/>
          <p:nvPr/>
        </p:nvGrpSpPr>
        <p:grpSpPr>
          <a:xfrm>
            <a:off x="10701429" y="1229028"/>
            <a:ext cx="639828" cy="535793"/>
            <a:chOff x="4900613" y="3938588"/>
            <a:chExt cx="195262" cy="163513"/>
          </a:xfrm>
          <a:solidFill>
            <a:schemeClr val="accent6"/>
          </a:solidFill>
        </p:grpSpPr>
        <p:sp>
          <p:nvSpPr>
            <p:cNvPr id="7"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8"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9" name="Group 8"/>
          <p:cNvGrpSpPr/>
          <p:nvPr/>
        </p:nvGrpSpPr>
        <p:grpSpPr>
          <a:xfrm>
            <a:off x="6535351" y="3813049"/>
            <a:ext cx="637312" cy="535793"/>
            <a:chOff x="4645025" y="3940175"/>
            <a:chExt cx="179388" cy="150813"/>
          </a:xfrm>
          <a:solidFill>
            <a:schemeClr val="accent6"/>
          </a:solidFill>
        </p:grpSpPr>
        <p:sp>
          <p:nvSpPr>
            <p:cNvPr id="10" name="Freeform 770"/>
            <p:cNvSpPr>
              <a:spLocks noEditPoints="1"/>
            </p:cNvSpPr>
            <p:nvPr/>
          </p:nvSpPr>
          <p:spPr bwMode="auto">
            <a:xfrm>
              <a:off x="4645025" y="3940175"/>
              <a:ext cx="82550" cy="150813"/>
            </a:xfrm>
            <a:custGeom>
              <a:avLst/>
              <a:gdLst>
                <a:gd name="T0" fmla="*/ 63 w 84"/>
                <a:gd name="T1" fmla="*/ 70 h 154"/>
                <a:gd name="T2" fmla="*/ 38 w 84"/>
                <a:gd name="T3" fmla="*/ 70 h 154"/>
                <a:gd name="T4" fmla="*/ 31 w 84"/>
                <a:gd name="T5" fmla="*/ 67 h 154"/>
                <a:gd name="T6" fmla="*/ 28 w 84"/>
                <a:gd name="T7" fmla="*/ 59 h 154"/>
                <a:gd name="T8" fmla="*/ 28 w 84"/>
                <a:gd name="T9" fmla="*/ 56 h 154"/>
                <a:gd name="T10" fmla="*/ 36 w 84"/>
                <a:gd name="T11" fmla="*/ 36 h 154"/>
                <a:gd name="T12" fmla="*/ 56 w 84"/>
                <a:gd name="T13" fmla="*/ 28 h 154"/>
                <a:gd name="T14" fmla="*/ 63 w 84"/>
                <a:gd name="T15" fmla="*/ 28 h 154"/>
                <a:gd name="T16" fmla="*/ 68 w 84"/>
                <a:gd name="T17" fmla="*/ 26 h 154"/>
                <a:gd name="T18" fmla="*/ 70 w 84"/>
                <a:gd name="T19" fmla="*/ 21 h 154"/>
                <a:gd name="T20" fmla="*/ 70 w 84"/>
                <a:gd name="T21" fmla="*/ 7 h 154"/>
                <a:gd name="T22" fmla="*/ 68 w 84"/>
                <a:gd name="T23" fmla="*/ 2 h 154"/>
                <a:gd name="T24" fmla="*/ 63 w 84"/>
                <a:gd name="T25" fmla="*/ 0 h 154"/>
                <a:gd name="T26" fmla="*/ 56 w 84"/>
                <a:gd name="T27" fmla="*/ 0 h 154"/>
                <a:gd name="T28" fmla="*/ 34 w 84"/>
                <a:gd name="T29" fmla="*/ 4 h 154"/>
                <a:gd name="T30" fmla="*/ 16 w 84"/>
                <a:gd name="T31" fmla="*/ 16 h 154"/>
                <a:gd name="T32" fmla="*/ 4 w 84"/>
                <a:gd name="T33" fmla="*/ 34 h 154"/>
                <a:gd name="T34" fmla="*/ 0 w 84"/>
                <a:gd name="T35" fmla="*/ 56 h 154"/>
                <a:gd name="T36" fmla="*/ 0 w 84"/>
                <a:gd name="T37" fmla="*/ 133 h 154"/>
                <a:gd name="T38" fmla="*/ 6 w 84"/>
                <a:gd name="T39" fmla="*/ 148 h 154"/>
                <a:gd name="T40" fmla="*/ 21 w 84"/>
                <a:gd name="T41" fmla="*/ 154 h 154"/>
                <a:gd name="T42" fmla="*/ 63 w 84"/>
                <a:gd name="T43" fmla="*/ 154 h 154"/>
                <a:gd name="T44" fmla="*/ 78 w 84"/>
                <a:gd name="T45" fmla="*/ 148 h 154"/>
                <a:gd name="T46" fmla="*/ 84 w 84"/>
                <a:gd name="T47" fmla="*/ 133 h 154"/>
                <a:gd name="T48" fmla="*/ 84 w 84"/>
                <a:gd name="T49" fmla="*/ 91 h 154"/>
                <a:gd name="T50" fmla="*/ 78 w 84"/>
                <a:gd name="T51" fmla="*/ 76 h 154"/>
                <a:gd name="T52" fmla="*/ 63 w 84"/>
                <a:gd name="T53" fmla="*/ 70 h 154"/>
                <a:gd name="T54" fmla="*/ 63 w 84"/>
                <a:gd name="T55" fmla="*/ 70 h 154"/>
                <a:gd name="T56" fmla="*/ 63 w 84"/>
                <a:gd name="T57" fmla="*/ 7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154">
                  <a:moveTo>
                    <a:pt x="63" y="70"/>
                  </a:moveTo>
                  <a:cubicBezTo>
                    <a:pt x="38" y="70"/>
                    <a:pt x="38" y="70"/>
                    <a:pt x="38" y="70"/>
                  </a:cubicBezTo>
                  <a:cubicBezTo>
                    <a:pt x="35" y="70"/>
                    <a:pt x="33" y="69"/>
                    <a:pt x="31" y="67"/>
                  </a:cubicBezTo>
                  <a:cubicBezTo>
                    <a:pt x="29" y="65"/>
                    <a:pt x="28" y="62"/>
                    <a:pt x="28" y="59"/>
                  </a:cubicBezTo>
                  <a:cubicBezTo>
                    <a:pt x="28" y="56"/>
                    <a:pt x="28" y="56"/>
                    <a:pt x="28" y="56"/>
                  </a:cubicBezTo>
                  <a:cubicBezTo>
                    <a:pt x="28" y="48"/>
                    <a:pt x="31" y="42"/>
                    <a:pt x="36" y="36"/>
                  </a:cubicBezTo>
                  <a:cubicBezTo>
                    <a:pt x="42" y="31"/>
                    <a:pt x="48" y="28"/>
                    <a:pt x="56" y="28"/>
                  </a:cubicBezTo>
                  <a:cubicBezTo>
                    <a:pt x="63" y="28"/>
                    <a:pt x="63" y="28"/>
                    <a:pt x="63" y="28"/>
                  </a:cubicBezTo>
                  <a:cubicBezTo>
                    <a:pt x="65" y="28"/>
                    <a:pt x="67" y="27"/>
                    <a:pt x="68" y="26"/>
                  </a:cubicBezTo>
                  <a:cubicBezTo>
                    <a:pt x="69" y="24"/>
                    <a:pt x="70" y="23"/>
                    <a:pt x="70" y="21"/>
                  </a:cubicBezTo>
                  <a:cubicBezTo>
                    <a:pt x="70" y="7"/>
                    <a:pt x="70" y="7"/>
                    <a:pt x="70" y="7"/>
                  </a:cubicBezTo>
                  <a:cubicBezTo>
                    <a:pt x="70" y="5"/>
                    <a:pt x="69" y="3"/>
                    <a:pt x="68" y="2"/>
                  </a:cubicBezTo>
                  <a:cubicBezTo>
                    <a:pt x="67" y="0"/>
                    <a:pt x="65" y="0"/>
                    <a:pt x="63" y="0"/>
                  </a:cubicBezTo>
                  <a:cubicBezTo>
                    <a:pt x="56" y="0"/>
                    <a:pt x="56" y="0"/>
                    <a:pt x="56" y="0"/>
                  </a:cubicBezTo>
                  <a:cubicBezTo>
                    <a:pt x="48" y="0"/>
                    <a:pt x="41" y="1"/>
                    <a:pt x="34" y="4"/>
                  </a:cubicBezTo>
                  <a:cubicBezTo>
                    <a:pt x="27" y="7"/>
                    <a:pt x="21" y="11"/>
                    <a:pt x="16" y="16"/>
                  </a:cubicBezTo>
                  <a:cubicBezTo>
                    <a:pt x="11" y="21"/>
                    <a:pt x="7" y="27"/>
                    <a:pt x="4" y="34"/>
                  </a:cubicBezTo>
                  <a:cubicBezTo>
                    <a:pt x="1"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2" y="144"/>
                    <a:pt x="84" y="139"/>
                    <a:pt x="84" y="133"/>
                  </a:cubicBezTo>
                  <a:cubicBezTo>
                    <a:pt x="84" y="91"/>
                    <a:pt x="84" y="91"/>
                    <a:pt x="84" y="91"/>
                  </a:cubicBezTo>
                  <a:cubicBezTo>
                    <a:pt x="84" y="85"/>
                    <a:pt x="82" y="80"/>
                    <a:pt x="78" y="76"/>
                  </a:cubicBezTo>
                  <a:cubicBezTo>
                    <a:pt x="74" y="72"/>
                    <a:pt x="69" y="70"/>
                    <a:pt x="63" y="70"/>
                  </a:cubicBezTo>
                  <a:close/>
                  <a:moveTo>
                    <a:pt x="63" y="70"/>
                  </a:moveTo>
                  <a:cubicBezTo>
                    <a:pt x="63" y="70"/>
                    <a:pt x="63" y="70"/>
                    <a:pt x="63" y="7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1" name="Freeform 771"/>
            <p:cNvSpPr>
              <a:spLocks noEditPoints="1"/>
            </p:cNvSpPr>
            <p:nvPr/>
          </p:nvSpPr>
          <p:spPr bwMode="auto">
            <a:xfrm>
              <a:off x="4741863" y="3940175"/>
              <a:ext cx="82550" cy="150813"/>
            </a:xfrm>
            <a:custGeom>
              <a:avLst/>
              <a:gdLst>
                <a:gd name="T0" fmla="*/ 78 w 85"/>
                <a:gd name="T1" fmla="*/ 76 h 154"/>
                <a:gd name="T2" fmla="*/ 63 w 85"/>
                <a:gd name="T3" fmla="*/ 70 h 154"/>
                <a:gd name="T4" fmla="*/ 39 w 85"/>
                <a:gd name="T5" fmla="*/ 70 h 154"/>
                <a:gd name="T6" fmla="*/ 31 w 85"/>
                <a:gd name="T7" fmla="*/ 67 h 154"/>
                <a:gd name="T8" fmla="*/ 28 w 85"/>
                <a:gd name="T9" fmla="*/ 59 h 154"/>
                <a:gd name="T10" fmla="*/ 28 w 85"/>
                <a:gd name="T11" fmla="*/ 56 h 154"/>
                <a:gd name="T12" fmla="*/ 37 w 85"/>
                <a:gd name="T13" fmla="*/ 36 h 154"/>
                <a:gd name="T14" fmla="*/ 56 w 85"/>
                <a:gd name="T15" fmla="*/ 28 h 154"/>
                <a:gd name="T16" fmla="*/ 63 w 85"/>
                <a:gd name="T17" fmla="*/ 28 h 154"/>
                <a:gd name="T18" fmla="*/ 68 w 85"/>
                <a:gd name="T19" fmla="*/ 26 h 154"/>
                <a:gd name="T20" fmla="*/ 71 w 85"/>
                <a:gd name="T21" fmla="*/ 21 h 154"/>
                <a:gd name="T22" fmla="*/ 71 w 85"/>
                <a:gd name="T23" fmla="*/ 7 h 154"/>
                <a:gd name="T24" fmla="*/ 68 w 85"/>
                <a:gd name="T25" fmla="*/ 2 h 154"/>
                <a:gd name="T26" fmla="*/ 63 w 85"/>
                <a:gd name="T27" fmla="*/ 0 h 154"/>
                <a:gd name="T28" fmla="*/ 56 w 85"/>
                <a:gd name="T29" fmla="*/ 0 h 154"/>
                <a:gd name="T30" fmla="*/ 35 w 85"/>
                <a:gd name="T31" fmla="*/ 4 h 154"/>
                <a:gd name="T32" fmla="*/ 17 w 85"/>
                <a:gd name="T33" fmla="*/ 16 h 154"/>
                <a:gd name="T34" fmla="*/ 5 w 85"/>
                <a:gd name="T35" fmla="*/ 34 h 154"/>
                <a:gd name="T36" fmla="*/ 0 w 85"/>
                <a:gd name="T37" fmla="*/ 56 h 154"/>
                <a:gd name="T38" fmla="*/ 0 w 85"/>
                <a:gd name="T39" fmla="*/ 133 h 154"/>
                <a:gd name="T40" fmla="*/ 6 w 85"/>
                <a:gd name="T41" fmla="*/ 148 h 154"/>
                <a:gd name="T42" fmla="*/ 21 w 85"/>
                <a:gd name="T43" fmla="*/ 154 h 154"/>
                <a:gd name="T44" fmla="*/ 63 w 85"/>
                <a:gd name="T45" fmla="*/ 154 h 154"/>
                <a:gd name="T46" fmla="*/ 78 w 85"/>
                <a:gd name="T47" fmla="*/ 148 h 154"/>
                <a:gd name="T48" fmla="*/ 85 w 85"/>
                <a:gd name="T49" fmla="*/ 133 h 154"/>
                <a:gd name="T50" fmla="*/ 85 w 85"/>
                <a:gd name="T51" fmla="*/ 91 h 154"/>
                <a:gd name="T52" fmla="*/ 78 w 85"/>
                <a:gd name="T53" fmla="*/ 76 h 154"/>
                <a:gd name="T54" fmla="*/ 78 w 85"/>
                <a:gd name="T55" fmla="*/ 76 h 154"/>
                <a:gd name="T56" fmla="*/ 78 w 85"/>
                <a:gd name="T57" fmla="*/ 7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5" h="154">
                  <a:moveTo>
                    <a:pt x="78" y="76"/>
                  </a:moveTo>
                  <a:cubicBezTo>
                    <a:pt x="74" y="72"/>
                    <a:pt x="69" y="70"/>
                    <a:pt x="63" y="70"/>
                  </a:cubicBezTo>
                  <a:cubicBezTo>
                    <a:pt x="39" y="70"/>
                    <a:pt x="39" y="70"/>
                    <a:pt x="39" y="70"/>
                  </a:cubicBezTo>
                  <a:cubicBezTo>
                    <a:pt x="36" y="70"/>
                    <a:pt x="33" y="69"/>
                    <a:pt x="31" y="67"/>
                  </a:cubicBezTo>
                  <a:cubicBezTo>
                    <a:pt x="29" y="65"/>
                    <a:pt x="28" y="62"/>
                    <a:pt x="28" y="59"/>
                  </a:cubicBezTo>
                  <a:cubicBezTo>
                    <a:pt x="28" y="56"/>
                    <a:pt x="28" y="56"/>
                    <a:pt x="28" y="56"/>
                  </a:cubicBezTo>
                  <a:cubicBezTo>
                    <a:pt x="28" y="48"/>
                    <a:pt x="31" y="42"/>
                    <a:pt x="37" y="36"/>
                  </a:cubicBezTo>
                  <a:cubicBezTo>
                    <a:pt x="42" y="31"/>
                    <a:pt x="49" y="28"/>
                    <a:pt x="56" y="28"/>
                  </a:cubicBezTo>
                  <a:cubicBezTo>
                    <a:pt x="63" y="28"/>
                    <a:pt x="63" y="28"/>
                    <a:pt x="63" y="28"/>
                  </a:cubicBezTo>
                  <a:cubicBezTo>
                    <a:pt x="65" y="28"/>
                    <a:pt x="67" y="27"/>
                    <a:pt x="68" y="26"/>
                  </a:cubicBezTo>
                  <a:cubicBezTo>
                    <a:pt x="70" y="24"/>
                    <a:pt x="71" y="23"/>
                    <a:pt x="71" y="21"/>
                  </a:cubicBezTo>
                  <a:cubicBezTo>
                    <a:pt x="71" y="7"/>
                    <a:pt x="71" y="7"/>
                    <a:pt x="71" y="7"/>
                  </a:cubicBezTo>
                  <a:cubicBezTo>
                    <a:pt x="71" y="5"/>
                    <a:pt x="70" y="3"/>
                    <a:pt x="68" y="2"/>
                  </a:cubicBezTo>
                  <a:cubicBezTo>
                    <a:pt x="67" y="0"/>
                    <a:pt x="65" y="0"/>
                    <a:pt x="63" y="0"/>
                  </a:cubicBezTo>
                  <a:cubicBezTo>
                    <a:pt x="56" y="0"/>
                    <a:pt x="56" y="0"/>
                    <a:pt x="56" y="0"/>
                  </a:cubicBezTo>
                  <a:cubicBezTo>
                    <a:pt x="49" y="0"/>
                    <a:pt x="42" y="1"/>
                    <a:pt x="35" y="4"/>
                  </a:cubicBezTo>
                  <a:cubicBezTo>
                    <a:pt x="28" y="7"/>
                    <a:pt x="22" y="11"/>
                    <a:pt x="17" y="16"/>
                  </a:cubicBezTo>
                  <a:cubicBezTo>
                    <a:pt x="12" y="21"/>
                    <a:pt x="8" y="27"/>
                    <a:pt x="5" y="34"/>
                  </a:cubicBezTo>
                  <a:cubicBezTo>
                    <a:pt x="2" y="41"/>
                    <a:pt x="0" y="48"/>
                    <a:pt x="0" y="56"/>
                  </a:cubicBezTo>
                  <a:cubicBezTo>
                    <a:pt x="0" y="133"/>
                    <a:pt x="0" y="133"/>
                    <a:pt x="0" y="133"/>
                  </a:cubicBezTo>
                  <a:cubicBezTo>
                    <a:pt x="0" y="139"/>
                    <a:pt x="2" y="144"/>
                    <a:pt x="6" y="148"/>
                  </a:cubicBezTo>
                  <a:cubicBezTo>
                    <a:pt x="10" y="152"/>
                    <a:pt x="15" y="154"/>
                    <a:pt x="21" y="154"/>
                  </a:cubicBezTo>
                  <a:cubicBezTo>
                    <a:pt x="63" y="154"/>
                    <a:pt x="63" y="154"/>
                    <a:pt x="63" y="154"/>
                  </a:cubicBezTo>
                  <a:cubicBezTo>
                    <a:pt x="69" y="154"/>
                    <a:pt x="74" y="152"/>
                    <a:pt x="78" y="148"/>
                  </a:cubicBezTo>
                  <a:cubicBezTo>
                    <a:pt x="83" y="144"/>
                    <a:pt x="85" y="139"/>
                    <a:pt x="85" y="133"/>
                  </a:cubicBezTo>
                  <a:cubicBezTo>
                    <a:pt x="85" y="91"/>
                    <a:pt x="85" y="91"/>
                    <a:pt x="85" y="91"/>
                  </a:cubicBezTo>
                  <a:cubicBezTo>
                    <a:pt x="85" y="85"/>
                    <a:pt x="83" y="80"/>
                    <a:pt x="78" y="76"/>
                  </a:cubicBezTo>
                  <a:close/>
                  <a:moveTo>
                    <a:pt x="78" y="76"/>
                  </a:moveTo>
                  <a:cubicBezTo>
                    <a:pt x="78" y="76"/>
                    <a:pt x="78" y="76"/>
                    <a:pt x="78"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l="25000" r="25000"/>
          <a:stretch>
            <a:fillRect/>
          </a:stretch>
        </p:blipFill>
        <p:spPr/>
      </p:pic>
    </p:spTree>
    <p:extLst>
      <p:ext uri="{BB962C8B-B14F-4D97-AF65-F5344CB8AC3E}">
        <p14:creationId xmlns:p14="http://schemas.microsoft.com/office/powerpoint/2010/main" val="3947328635"/>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barn(inVertical)">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500"/>
                                        <p:tgtEl>
                                          <p:spTgt spid="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1000"/>
                                        <p:tgtEl>
                                          <p:spTgt spid="17"/>
                                        </p:tgtEl>
                                      </p:cBhvr>
                                    </p:animEffect>
                                    <p:anim calcmode="lin" valueType="num">
                                      <p:cBhvr>
                                        <p:cTn id="19" dur="1000" fill="hold"/>
                                        <p:tgtEl>
                                          <p:spTgt spid="17"/>
                                        </p:tgtEl>
                                        <p:attrNameLst>
                                          <p:attrName>ppt_x</p:attrName>
                                        </p:attrNameLst>
                                      </p:cBhvr>
                                      <p:tavLst>
                                        <p:tav tm="0">
                                          <p:val>
                                            <p:strVal val="#ppt_x"/>
                                          </p:val>
                                        </p:tav>
                                        <p:tav tm="100000">
                                          <p:val>
                                            <p:strVal val="#ppt_x"/>
                                          </p:val>
                                        </p:tav>
                                      </p:tavLst>
                                    </p:anim>
                                    <p:anim calcmode="lin" valueType="num">
                                      <p:cBhvr>
                                        <p:cTn id="2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8553900"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9" name="Rectangle 58"/>
          <p:cNvSpPr/>
          <p:nvPr/>
        </p:nvSpPr>
        <p:spPr>
          <a:xfrm>
            <a:off x="4907318"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9" name="Rectangle 48"/>
          <p:cNvSpPr/>
          <p:nvPr/>
        </p:nvSpPr>
        <p:spPr>
          <a:xfrm>
            <a:off x="1257013"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extBox 7"/>
          <p:cNvSpPr txBox="1"/>
          <p:nvPr/>
        </p:nvSpPr>
        <p:spPr>
          <a:xfrm>
            <a:off x="1422401" y="2841260"/>
            <a:ext cx="2073852" cy="1938608"/>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cxnSp>
        <p:nvCxnSpPr>
          <p:cNvPr id="22" name="Straight Connector 21"/>
          <p:cNvCxnSpPr/>
          <p:nvPr/>
        </p:nvCxnSpPr>
        <p:spPr>
          <a:xfrm>
            <a:off x="4905454"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905454"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905454"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905454"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4905454"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060937" y="2841260"/>
            <a:ext cx="2073852" cy="255403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Dolor </a:t>
            </a:r>
            <a:r>
              <a:rPr lang="en-US" sz="1333" dirty="0" err="1">
                <a:solidFill>
                  <a:schemeClr val="bg1">
                    <a:lumMod val="50000"/>
                  </a:schemeClr>
                </a:solidFill>
              </a:rPr>
              <a:t>Isit</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sp>
        <p:nvSpPr>
          <p:cNvPr id="43" name="TextBox 42"/>
          <p:cNvSpPr txBox="1"/>
          <p:nvPr/>
        </p:nvSpPr>
        <p:spPr>
          <a:xfrm>
            <a:off x="8707519" y="2814527"/>
            <a:ext cx="2073852" cy="3169457"/>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Dolor </a:t>
            </a:r>
            <a:r>
              <a:rPr lang="en-US" sz="1333" dirty="0" err="1">
                <a:solidFill>
                  <a:schemeClr val="bg1">
                    <a:lumMod val="50000"/>
                  </a:schemeClr>
                </a:solidFill>
              </a:rPr>
              <a:t>Isit</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Gorgom</a:t>
            </a:r>
            <a:r>
              <a:rPr lang="en-US" sz="1333" dirty="0">
                <a:solidFill>
                  <a:schemeClr val="bg1">
                    <a:lumMod val="50000"/>
                  </a:schemeClr>
                </a:solidFill>
              </a:rPr>
              <a:t> </a:t>
            </a:r>
            <a:r>
              <a:rPr lang="en-US" sz="1333" dirty="0" err="1">
                <a:solidFill>
                  <a:schemeClr val="bg1">
                    <a:lumMod val="50000"/>
                  </a:schemeClr>
                </a:solidFill>
              </a:rPr>
              <a:t>opa</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cxnSp>
        <p:nvCxnSpPr>
          <p:cNvPr id="84" name="Straight Connector 83"/>
          <p:cNvCxnSpPr/>
          <p:nvPr/>
        </p:nvCxnSpPr>
        <p:spPr>
          <a:xfrm>
            <a:off x="8553900"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8553900"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8553900"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8553900"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8553900"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257014"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257014"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1257014"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1257014"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4905453" y="2200051"/>
            <a:ext cx="2381089" cy="6144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93" name="Straight Connector 92"/>
          <p:cNvCxnSpPr/>
          <p:nvPr/>
        </p:nvCxnSpPr>
        <p:spPr>
          <a:xfrm>
            <a:off x="1257014"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1257013" y="2200051"/>
            <a:ext cx="2381089" cy="614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487441" y="2196408"/>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BRONZE</a:t>
            </a:r>
            <a:endParaRPr lang="en-US" sz="3200" b="1" dirty="0">
              <a:solidFill>
                <a:srgbClr val="1D1D1D"/>
              </a:solidFill>
            </a:endParaRPr>
          </a:p>
        </p:txBody>
      </p:sp>
      <p:sp>
        <p:nvSpPr>
          <p:cNvPr id="20" name="TextBox 19"/>
          <p:cNvSpPr txBox="1"/>
          <p:nvPr/>
        </p:nvSpPr>
        <p:spPr>
          <a:xfrm>
            <a:off x="5135884" y="2200052"/>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SILVER</a:t>
            </a:r>
            <a:endParaRPr lang="en-US" sz="3200" b="1" dirty="0">
              <a:solidFill>
                <a:srgbClr val="1D1D1D"/>
              </a:solidFill>
            </a:endParaRPr>
          </a:p>
        </p:txBody>
      </p:sp>
      <p:sp>
        <p:nvSpPr>
          <p:cNvPr id="96" name="Rectangle 95"/>
          <p:cNvSpPr/>
          <p:nvPr/>
        </p:nvSpPr>
        <p:spPr>
          <a:xfrm>
            <a:off x="8553898" y="2200051"/>
            <a:ext cx="2381089" cy="614475"/>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extBox 20"/>
          <p:cNvSpPr txBox="1"/>
          <p:nvPr/>
        </p:nvSpPr>
        <p:spPr>
          <a:xfrm>
            <a:off x="8784329" y="2200053"/>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GOLD</a:t>
            </a:r>
            <a:endParaRPr lang="en-US" sz="3200" b="1" dirty="0">
              <a:solidFill>
                <a:srgbClr val="1D1D1D"/>
              </a:solidFill>
            </a:endParaRPr>
          </a:p>
        </p:txBody>
      </p:sp>
      <p:sp>
        <p:nvSpPr>
          <p:cNvPr id="97" name="TextBox 96"/>
          <p:cNvSpPr txBox="1"/>
          <p:nvPr/>
        </p:nvSpPr>
        <p:spPr>
          <a:xfrm>
            <a:off x="1487441" y="5702701"/>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$49</a:t>
            </a:r>
            <a:endParaRPr lang="en-US" sz="3200" b="1" dirty="0">
              <a:solidFill>
                <a:srgbClr val="1D1D1D"/>
              </a:solidFill>
            </a:endParaRPr>
          </a:p>
        </p:txBody>
      </p:sp>
      <p:sp>
        <p:nvSpPr>
          <p:cNvPr id="98" name="TextBox 97"/>
          <p:cNvSpPr txBox="1"/>
          <p:nvPr/>
        </p:nvSpPr>
        <p:spPr>
          <a:xfrm>
            <a:off x="5135884" y="5706345"/>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$89</a:t>
            </a:r>
            <a:endParaRPr lang="en-US" sz="3200" b="1" dirty="0">
              <a:solidFill>
                <a:srgbClr val="1D1D1D"/>
              </a:solidFill>
            </a:endParaRPr>
          </a:p>
        </p:txBody>
      </p:sp>
      <p:sp>
        <p:nvSpPr>
          <p:cNvPr id="99" name="TextBox 98"/>
          <p:cNvSpPr txBox="1"/>
          <p:nvPr/>
        </p:nvSpPr>
        <p:spPr>
          <a:xfrm>
            <a:off x="8784329" y="5706345"/>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$199</a:t>
            </a:r>
            <a:endParaRPr lang="en-US" sz="3200" b="1" dirty="0">
              <a:solidFill>
                <a:srgbClr val="1D1D1D"/>
              </a:solidFill>
            </a:endParaRPr>
          </a:p>
        </p:txBody>
      </p:sp>
      <p:sp>
        <p:nvSpPr>
          <p:cNvPr id="38" name="Rectangle 3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Pricing </a:t>
            </a:r>
            <a:r>
              <a:rPr lang="en-US" sz="3200" spc="-200" dirty="0">
                <a:solidFill>
                  <a:schemeClr val="bg1"/>
                </a:solidFill>
              </a:rPr>
              <a:t>Table</a:t>
            </a:r>
            <a:endParaRPr lang="en-US" sz="3200" dirty="0">
              <a:solidFill>
                <a:schemeClr val="bg1"/>
              </a:solidFill>
            </a:endParaRPr>
          </a:p>
        </p:txBody>
      </p:sp>
      <p:sp>
        <p:nvSpPr>
          <p:cNvPr id="40" name="Rectangle 3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66802774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1000" fill="hold"/>
                                        <p:tgtEl>
                                          <p:spTgt spid="38"/>
                                        </p:tgtEl>
                                        <p:attrNameLst>
                                          <p:attrName>ppt_w</p:attrName>
                                        </p:attrNameLst>
                                      </p:cBhvr>
                                      <p:tavLst>
                                        <p:tav tm="0">
                                          <p:val>
                                            <p:strVal val="#ppt_w*0.70"/>
                                          </p:val>
                                        </p:tav>
                                        <p:tav tm="100000">
                                          <p:val>
                                            <p:strVal val="#ppt_w"/>
                                          </p:val>
                                        </p:tav>
                                      </p:tavLst>
                                    </p:anim>
                                    <p:anim calcmode="lin" valueType="num">
                                      <p:cBhvr>
                                        <p:cTn id="8" dur="1000" fill="hold"/>
                                        <p:tgtEl>
                                          <p:spTgt spid="38"/>
                                        </p:tgtEl>
                                        <p:attrNameLst>
                                          <p:attrName>ppt_h</p:attrName>
                                        </p:attrNameLst>
                                      </p:cBhvr>
                                      <p:tavLst>
                                        <p:tav tm="0">
                                          <p:val>
                                            <p:strVal val="#ppt_h"/>
                                          </p:val>
                                        </p:tav>
                                        <p:tav tm="100000">
                                          <p:val>
                                            <p:strVal val="#ppt_h"/>
                                          </p:val>
                                        </p:tav>
                                      </p:tavLst>
                                    </p:anim>
                                    <p:animEffect transition="in" filter="fade">
                                      <p:cBhvr>
                                        <p:cTn id="9" dur="1000"/>
                                        <p:tgtEl>
                                          <p:spTgt spid="3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p:cTn id="12" dur="1000" fill="hold"/>
                                        <p:tgtEl>
                                          <p:spTgt spid="40"/>
                                        </p:tgtEl>
                                        <p:attrNameLst>
                                          <p:attrName>ppt_w</p:attrName>
                                        </p:attrNameLst>
                                      </p:cBhvr>
                                      <p:tavLst>
                                        <p:tav tm="0">
                                          <p:val>
                                            <p:strVal val="#ppt_w*0.70"/>
                                          </p:val>
                                        </p:tav>
                                        <p:tav tm="100000">
                                          <p:val>
                                            <p:strVal val="#ppt_w"/>
                                          </p:val>
                                        </p:tav>
                                      </p:tavLst>
                                    </p:anim>
                                    <p:anim calcmode="lin" valueType="num">
                                      <p:cBhvr>
                                        <p:cTn id="13" dur="1000" fill="hold"/>
                                        <p:tgtEl>
                                          <p:spTgt spid="40"/>
                                        </p:tgtEl>
                                        <p:attrNameLst>
                                          <p:attrName>ppt_h</p:attrName>
                                        </p:attrNameLst>
                                      </p:cBhvr>
                                      <p:tavLst>
                                        <p:tav tm="0">
                                          <p:val>
                                            <p:strVal val="#ppt_h"/>
                                          </p:val>
                                        </p:tav>
                                        <p:tav tm="100000">
                                          <p:val>
                                            <p:strVal val="#ppt_h"/>
                                          </p:val>
                                        </p:tav>
                                      </p:tavLst>
                                    </p:anim>
                                    <p:animEffect transition="in" filter="fade">
                                      <p:cBhvr>
                                        <p:cTn id="14" dur="1000"/>
                                        <p:tgtEl>
                                          <p:spTgt spid="40"/>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9"/>
                                        </p:tgtEl>
                                        <p:attrNameLst>
                                          <p:attrName>style.visibility</p:attrName>
                                        </p:attrNameLst>
                                      </p:cBhvr>
                                      <p:to>
                                        <p:strVal val="visible"/>
                                      </p:to>
                                    </p:set>
                                    <p:anim calcmode="lin" valueType="num">
                                      <p:cBhvr>
                                        <p:cTn id="18"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9"/>
                                        </p:tgtEl>
                                        <p:attrNameLst>
                                          <p:attrName>ppt_y</p:attrName>
                                        </p:attrNameLst>
                                      </p:cBhvr>
                                      <p:tavLst>
                                        <p:tav tm="0">
                                          <p:val>
                                            <p:strVal val="#ppt_y"/>
                                          </p:val>
                                        </p:tav>
                                        <p:tav tm="100000">
                                          <p:val>
                                            <p:strVal val="#ppt_y"/>
                                          </p:val>
                                        </p:tav>
                                      </p:tavLst>
                                    </p:anim>
                                    <p:anim calcmode="lin" valueType="num">
                                      <p:cBhvr>
                                        <p:cTn id="20"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9"/>
                                        </p:tgtEl>
                                      </p:cBhvr>
                                    </p:animEffect>
                                  </p:childTnLst>
                                </p:cTn>
                              </p:par>
                            </p:childTnLst>
                          </p:cTn>
                        </p:par>
                        <p:par>
                          <p:cTn id="23" fill="hold">
                            <p:stCondLst>
                              <p:cond delay="20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550"/>
                            </p:stCondLst>
                            <p:childTnLst>
                              <p:par>
                                <p:cTn id="28" presetID="10" presetClass="entr" presetSubtype="0" fill="hold" grpId="0" nodeType="after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97"/>
                                        </p:tgtEl>
                                        <p:attrNameLst>
                                          <p:attrName>style.visibility</p:attrName>
                                        </p:attrNameLst>
                                      </p:cBhvr>
                                      <p:to>
                                        <p:strVal val="visible"/>
                                      </p:to>
                                    </p:set>
                                    <p:animEffect transition="in" filter="fade">
                                      <p:cBhvr>
                                        <p:cTn id="33" dur="500"/>
                                        <p:tgtEl>
                                          <p:spTgt spid="97"/>
                                        </p:tgtEl>
                                      </p:cBhvr>
                                    </p:animEffect>
                                  </p:childTnLst>
                                </p:cTn>
                              </p:par>
                            </p:childTnLst>
                          </p:cTn>
                        </p:par>
                        <p:par>
                          <p:cTn id="34" fill="hold">
                            <p:stCondLst>
                              <p:cond delay="3050"/>
                            </p:stCondLst>
                            <p:childTnLst>
                              <p:par>
                                <p:cTn id="35" presetID="16" presetClass="entr" presetSubtype="21" fill="hold" grpId="0"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3550"/>
                            </p:stCondLst>
                            <p:childTnLst>
                              <p:par>
                                <p:cTn id="39" presetID="10"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500"/>
                                        <p:tgtEl>
                                          <p:spTgt spid="3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98"/>
                                        </p:tgtEl>
                                        <p:attrNameLst>
                                          <p:attrName>style.visibility</p:attrName>
                                        </p:attrNameLst>
                                      </p:cBhvr>
                                      <p:to>
                                        <p:strVal val="visible"/>
                                      </p:to>
                                    </p:set>
                                    <p:animEffect transition="in" filter="fade">
                                      <p:cBhvr>
                                        <p:cTn id="44" dur="500"/>
                                        <p:tgtEl>
                                          <p:spTgt spid="98"/>
                                        </p:tgtEl>
                                      </p:cBhvr>
                                    </p:animEffect>
                                  </p:childTnLst>
                                </p:cTn>
                              </p:par>
                            </p:childTnLst>
                          </p:cTn>
                        </p:par>
                        <p:par>
                          <p:cTn id="45" fill="hold">
                            <p:stCondLst>
                              <p:cond delay="4050"/>
                            </p:stCondLst>
                            <p:childTnLst>
                              <p:par>
                                <p:cTn id="46" presetID="16" presetClass="entr" presetSubtype="21"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barn(inVertical)">
                                      <p:cBhvr>
                                        <p:cTn id="48" dur="500"/>
                                        <p:tgtEl>
                                          <p:spTgt spid="21"/>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99"/>
                                        </p:tgtEl>
                                        <p:attrNameLst>
                                          <p:attrName>style.visibility</p:attrName>
                                        </p:attrNameLst>
                                      </p:cBhvr>
                                      <p:to>
                                        <p:strVal val="visible"/>
                                      </p:to>
                                    </p:set>
                                    <p:animEffect transition="in" filter="fade">
                                      <p:cBhvr>
                                        <p:cTn id="55"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8" grpId="0" animBg="1"/>
      <p:bldP spid="39" grpId="0"/>
      <p:bldP spid="40"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52" name="Rectangle 51"/>
          <p:cNvSpPr/>
          <p:nvPr/>
        </p:nvSpPr>
        <p:spPr>
          <a:xfrm>
            <a:off x="-48747" y="0"/>
            <a:ext cx="12240747"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3" name="Rectangle 52"/>
          <p:cNvSpPr/>
          <p:nvPr/>
        </p:nvSpPr>
        <p:spPr>
          <a:xfrm>
            <a:off x="8553900"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4" name="Rectangle 53"/>
          <p:cNvSpPr/>
          <p:nvPr/>
        </p:nvSpPr>
        <p:spPr>
          <a:xfrm>
            <a:off x="4907318"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5" name="Rectangle 54"/>
          <p:cNvSpPr/>
          <p:nvPr/>
        </p:nvSpPr>
        <p:spPr>
          <a:xfrm>
            <a:off x="1257013" y="2200051"/>
            <a:ext cx="2381089" cy="4147704"/>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6" name="TextBox 55"/>
          <p:cNvSpPr txBox="1"/>
          <p:nvPr/>
        </p:nvSpPr>
        <p:spPr>
          <a:xfrm>
            <a:off x="1422401" y="2841260"/>
            <a:ext cx="2073852" cy="1938608"/>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cxnSp>
        <p:nvCxnSpPr>
          <p:cNvPr id="57" name="Straight Connector 56"/>
          <p:cNvCxnSpPr/>
          <p:nvPr/>
        </p:nvCxnSpPr>
        <p:spPr>
          <a:xfrm>
            <a:off x="4905454"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a:off x="4905454"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1" name="Straight Connector 60"/>
          <p:cNvCxnSpPr/>
          <p:nvPr/>
        </p:nvCxnSpPr>
        <p:spPr>
          <a:xfrm>
            <a:off x="4905454"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4905454"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4905454"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64" name="TextBox 63"/>
          <p:cNvSpPr txBox="1"/>
          <p:nvPr/>
        </p:nvSpPr>
        <p:spPr>
          <a:xfrm>
            <a:off x="5060937" y="2841260"/>
            <a:ext cx="2073852" cy="255403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Dolor </a:t>
            </a:r>
            <a:r>
              <a:rPr lang="en-US" sz="1333" dirty="0" err="1">
                <a:solidFill>
                  <a:schemeClr val="bg1">
                    <a:lumMod val="50000"/>
                  </a:schemeClr>
                </a:solidFill>
              </a:rPr>
              <a:t>Isit</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sp>
        <p:nvSpPr>
          <p:cNvPr id="65" name="TextBox 64"/>
          <p:cNvSpPr txBox="1"/>
          <p:nvPr/>
        </p:nvSpPr>
        <p:spPr>
          <a:xfrm>
            <a:off x="8707519" y="2814527"/>
            <a:ext cx="2073852" cy="3169457"/>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Dolor </a:t>
            </a:r>
            <a:r>
              <a:rPr lang="en-US" sz="1333" dirty="0" err="1">
                <a:solidFill>
                  <a:schemeClr val="bg1">
                    <a:lumMod val="50000"/>
                  </a:schemeClr>
                </a:solidFill>
              </a:rPr>
              <a:t>Isit</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Gorgom</a:t>
            </a:r>
            <a:r>
              <a:rPr lang="en-US" sz="1333" dirty="0">
                <a:solidFill>
                  <a:schemeClr val="bg1">
                    <a:lumMod val="50000"/>
                  </a:schemeClr>
                </a:solidFill>
              </a:rPr>
              <a:t> </a:t>
            </a:r>
            <a:r>
              <a:rPr lang="en-US" sz="1333" dirty="0" err="1">
                <a:solidFill>
                  <a:schemeClr val="bg1">
                    <a:lumMod val="50000"/>
                  </a:schemeClr>
                </a:solidFill>
              </a:rPr>
              <a:t>opa</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cxnSp>
        <p:nvCxnSpPr>
          <p:cNvPr id="66" name="Straight Connector 65"/>
          <p:cNvCxnSpPr/>
          <p:nvPr/>
        </p:nvCxnSpPr>
        <p:spPr>
          <a:xfrm>
            <a:off x="8553900"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8553900"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8553900"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8553900"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8553900"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1257014"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a:off x="1257014"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1257014"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a:off x="1257014"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5" name="Rectangle 74"/>
          <p:cNvSpPr/>
          <p:nvPr/>
        </p:nvSpPr>
        <p:spPr>
          <a:xfrm>
            <a:off x="4905453" y="2200051"/>
            <a:ext cx="2381089" cy="6144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76" name="Straight Connector 75"/>
          <p:cNvCxnSpPr/>
          <p:nvPr/>
        </p:nvCxnSpPr>
        <p:spPr>
          <a:xfrm>
            <a:off x="1257014"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77" name="Rectangle 76"/>
          <p:cNvSpPr/>
          <p:nvPr/>
        </p:nvSpPr>
        <p:spPr>
          <a:xfrm>
            <a:off x="1257013" y="2200051"/>
            <a:ext cx="2381089" cy="614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8" name="TextBox 77"/>
          <p:cNvSpPr txBox="1"/>
          <p:nvPr/>
        </p:nvSpPr>
        <p:spPr>
          <a:xfrm>
            <a:off x="1487441" y="2196408"/>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BRONZE</a:t>
            </a:r>
            <a:endParaRPr lang="en-US" sz="3200" b="1" dirty="0">
              <a:solidFill>
                <a:srgbClr val="1D1D1D"/>
              </a:solidFill>
            </a:endParaRPr>
          </a:p>
        </p:txBody>
      </p:sp>
      <p:sp>
        <p:nvSpPr>
          <p:cNvPr id="79" name="TextBox 78"/>
          <p:cNvSpPr txBox="1"/>
          <p:nvPr/>
        </p:nvSpPr>
        <p:spPr>
          <a:xfrm>
            <a:off x="5135884" y="2200052"/>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SILVER</a:t>
            </a:r>
            <a:endParaRPr lang="en-US" sz="3200" b="1" dirty="0">
              <a:solidFill>
                <a:srgbClr val="1D1D1D"/>
              </a:solidFill>
            </a:endParaRPr>
          </a:p>
        </p:txBody>
      </p:sp>
      <p:sp>
        <p:nvSpPr>
          <p:cNvPr id="80" name="Rectangle 79"/>
          <p:cNvSpPr/>
          <p:nvPr/>
        </p:nvSpPr>
        <p:spPr>
          <a:xfrm>
            <a:off x="8553898" y="2200051"/>
            <a:ext cx="2381089" cy="614475"/>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1" name="TextBox 80"/>
          <p:cNvSpPr txBox="1"/>
          <p:nvPr/>
        </p:nvSpPr>
        <p:spPr>
          <a:xfrm>
            <a:off x="8784329" y="2200053"/>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GOLD</a:t>
            </a:r>
            <a:endParaRPr lang="en-US" sz="3200" b="1" dirty="0">
              <a:solidFill>
                <a:srgbClr val="1D1D1D"/>
              </a:solidFill>
            </a:endParaRPr>
          </a:p>
        </p:txBody>
      </p:sp>
      <p:sp>
        <p:nvSpPr>
          <p:cNvPr id="82" name="TextBox 81"/>
          <p:cNvSpPr txBox="1"/>
          <p:nvPr/>
        </p:nvSpPr>
        <p:spPr>
          <a:xfrm>
            <a:off x="1487441" y="5702701"/>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$49</a:t>
            </a:r>
            <a:endParaRPr lang="en-US" sz="3200" b="1" dirty="0">
              <a:solidFill>
                <a:srgbClr val="1D1D1D"/>
              </a:solidFill>
            </a:endParaRPr>
          </a:p>
        </p:txBody>
      </p:sp>
      <p:sp>
        <p:nvSpPr>
          <p:cNvPr id="83" name="TextBox 82"/>
          <p:cNvSpPr txBox="1"/>
          <p:nvPr/>
        </p:nvSpPr>
        <p:spPr>
          <a:xfrm>
            <a:off x="5135884" y="5706345"/>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$89</a:t>
            </a:r>
            <a:endParaRPr lang="en-US" sz="3200" b="1" dirty="0">
              <a:solidFill>
                <a:srgbClr val="1D1D1D"/>
              </a:solidFill>
            </a:endParaRPr>
          </a:p>
        </p:txBody>
      </p:sp>
      <p:sp>
        <p:nvSpPr>
          <p:cNvPr id="100" name="TextBox 99"/>
          <p:cNvSpPr txBox="1"/>
          <p:nvPr/>
        </p:nvSpPr>
        <p:spPr>
          <a:xfrm>
            <a:off x="8784329" y="5706345"/>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$199</a:t>
            </a:r>
            <a:endParaRPr lang="en-US" sz="3200" b="1" dirty="0">
              <a:solidFill>
                <a:srgbClr val="1D1D1D"/>
              </a:solidFill>
            </a:endParaRPr>
          </a:p>
        </p:txBody>
      </p:sp>
      <p:sp>
        <p:nvSpPr>
          <p:cNvPr id="101" name="Rectangle 100"/>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Pricing </a:t>
            </a:r>
            <a:r>
              <a:rPr lang="en-US" sz="3200" spc="-200" dirty="0">
                <a:solidFill>
                  <a:schemeClr val="bg1"/>
                </a:solidFill>
              </a:rPr>
              <a:t>Table</a:t>
            </a:r>
            <a:endParaRPr lang="en-US" sz="3200" dirty="0">
              <a:solidFill>
                <a:schemeClr val="bg1"/>
              </a:solidFill>
            </a:endParaRPr>
          </a:p>
        </p:txBody>
      </p:sp>
      <p:sp>
        <p:nvSpPr>
          <p:cNvPr id="103" name="Rectangle 102"/>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53333012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p:cTn id="7" dur="1000" fill="hold"/>
                                        <p:tgtEl>
                                          <p:spTgt spid="101"/>
                                        </p:tgtEl>
                                        <p:attrNameLst>
                                          <p:attrName>ppt_w</p:attrName>
                                        </p:attrNameLst>
                                      </p:cBhvr>
                                      <p:tavLst>
                                        <p:tav tm="0">
                                          <p:val>
                                            <p:strVal val="#ppt_w*0.70"/>
                                          </p:val>
                                        </p:tav>
                                        <p:tav tm="100000">
                                          <p:val>
                                            <p:strVal val="#ppt_w"/>
                                          </p:val>
                                        </p:tav>
                                      </p:tavLst>
                                    </p:anim>
                                    <p:anim calcmode="lin" valueType="num">
                                      <p:cBhvr>
                                        <p:cTn id="8" dur="1000" fill="hold"/>
                                        <p:tgtEl>
                                          <p:spTgt spid="101"/>
                                        </p:tgtEl>
                                        <p:attrNameLst>
                                          <p:attrName>ppt_h</p:attrName>
                                        </p:attrNameLst>
                                      </p:cBhvr>
                                      <p:tavLst>
                                        <p:tav tm="0">
                                          <p:val>
                                            <p:strVal val="#ppt_h"/>
                                          </p:val>
                                        </p:tav>
                                        <p:tav tm="100000">
                                          <p:val>
                                            <p:strVal val="#ppt_h"/>
                                          </p:val>
                                        </p:tav>
                                      </p:tavLst>
                                    </p:anim>
                                    <p:animEffect transition="in" filter="fade">
                                      <p:cBhvr>
                                        <p:cTn id="9" dur="1000"/>
                                        <p:tgtEl>
                                          <p:spTgt spid="10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03"/>
                                        </p:tgtEl>
                                        <p:attrNameLst>
                                          <p:attrName>style.visibility</p:attrName>
                                        </p:attrNameLst>
                                      </p:cBhvr>
                                      <p:to>
                                        <p:strVal val="visible"/>
                                      </p:to>
                                    </p:set>
                                    <p:anim calcmode="lin" valueType="num">
                                      <p:cBhvr>
                                        <p:cTn id="12" dur="1000" fill="hold"/>
                                        <p:tgtEl>
                                          <p:spTgt spid="103"/>
                                        </p:tgtEl>
                                        <p:attrNameLst>
                                          <p:attrName>ppt_w</p:attrName>
                                        </p:attrNameLst>
                                      </p:cBhvr>
                                      <p:tavLst>
                                        <p:tav tm="0">
                                          <p:val>
                                            <p:strVal val="#ppt_w*0.70"/>
                                          </p:val>
                                        </p:tav>
                                        <p:tav tm="100000">
                                          <p:val>
                                            <p:strVal val="#ppt_w"/>
                                          </p:val>
                                        </p:tav>
                                      </p:tavLst>
                                    </p:anim>
                                    <p:anim calcmode="lin" valueType="num">
                                      <p:cBhvr>
                                        <p:cTn id="13" dur="1000" fill="hold"/>
                                        <p:tgtEl>
                                          <p:spTgt spid="103"/>
                                        </p:tgtEl>
                                        <p:attrNameLst>
                                          <p:attrName>ppt_h</p:attrName>
                                        </p:attrNameLst>
                                      </p:cBhvr>
                                      <p:tavLst>
                                        <p:tav tm="0">
                                          <p:val>
                                            <p:strVal val="#ppt_h"/>
                                          </p:val>
                                        </p:tav>
                                        <p:tav tm="100000">
                                          <p:val>
                                            <p:strVal val="#ppt_h"/>
                                          </p:val>
                                        </p:tav>
                                      </p:tavLst>
                                    </p:anim>
                                    <p:animEffect transition="in" filter="fade">
                                      <p:cBhvr>
                                        <p:cTn id="14" dur="1000"/>
                                        <p:tgtEl>
                                          <p:spTgt spid="103"/>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02"/>
                                        </p:tgtEl>
                                        <p:attrNameLst>
                                          <p:attrName>style.visibility</p:attrName>
                                        </p:attrNameLst>
                                      </p:cBhvr>
                                      <p:to>
                                        <p:strVal val="visible"/>
                                      </p:to>
                                    </p:set>
                                    <p:anim calcmode="lin" valueType="num">
                                      <p:cBhvr>
                                        <p:cTn id="18" dur="500" fill="hold"/>
                                        <p:tgtEl>
                                          <p:spTgt spid="10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02"/>
                                        </p:tgtEl>
                                        <p:attrNameLst>
                                          <p:attrName>ppt_y</p:attrName>
                                        </p:attrNameLst>
                                      </p:cBhvr>
                                      <p:tavLst>
                                        <p:tav tm="0">
                                          <p:val>
                                            <p:strVal val="#ppt_y"/>
                                          </p:val>
                                        </p:tav>
                                        <p:tav tm="100000">
                                          <p:val>
                                            <p:strVal val="#ppt_y"/>
                                          </p:val>
                                        </p:tav>
                                      </p:tavLst>
                                    </p:anim>
                                    <p:anim calcmode="lin" valueType="num">
                                      <p:cBhvr>
                                        <p:cTn id="20" dur="500" fill="hold"/>
                                        <p:tgtEl>
                                          <p:spTgt spid="10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0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02"/>
                                        </p:tgtEl>
                                      </p:cBhvr>
                                    </p:animEffect>
                                  </p:childTnLst>
                                </p:cTn>
                              </p:par>
                            </p:childTnLst>
                          </p:cTn>
                        </p:par>
                        <p:par>
                          <p:cTn id="23" fill="hold">
                            <p:stCondLst>
                              <p:cond delay="2050"/>
                            </p:stCondLst>
                            <p:childTnLst>
                              <p:par>
                                <p:cTn id="24" presetID="16" presetClass="entr" presetSubtype="21" fill="hold" grpId="0" nodeType="afterEffect">
                                  <p:stCondLst>
                                    <p:cond delay="0"/>
                                  </p:stCondLst>
                                  <p:childTnLst>
                                    <p:set>
                                      <p:cBhvr>
                                        <p:cTn id="25" dur="1" fill="hold">
                                          <p:stCondLst>
                                            <p:cond delay="0"/>
                                          </p:stCondLst>
                                        </p:cTn>
                                        <p:tgtEl>
                                          <p:spTgt spid="78"/>
                                        </p:tgtEl>
                                        <p:attrNameLst>
                                          <p:attrName>style.visibility</p:attrName>
                                        </p:attrNameLst>
                                      </p:cBhvr>
                                      <p:to>
                                        <p:strVal val="visible"/>
                                      </p:to>
                                    </p:set>
                                    <p:animEffect transition="in" filter="barn(inVertical)">
                                      <p:cBhvr>
                                        <p:cTn id="26" dur="500"/>
                                        <p:tgtEl>
                                          <p:spTgt spid="78"/>
                                        </p:tgtEl>
                                      </p:cBhvr>
                                    </p:animEffect>
                                  </p:childTnLst>
                                </p:cTn>
                              </p:par>
                            </p:childTnLst>
                          </p:cTn>
                        </p:par>
                        <p:par>
                          <p:cTn id="27" fill="hold">
                            <p:stCondLst>
                              <p:cond delay="2550"/>
                            </p:stCondLst>
                            <p:childTnLst>
                              <p:par>
                                <p:cTn id="28" presetID="10" presetClass="entr" presetSubtype="0" fill="hold" grpId="0"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fade">
                                      <p:cBhvr>
                                        <p:cTn id="30" dur="500"/>
                                        <p:tgtEl>
                                          <p:spTgt spid="56"/>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fade">
                                      <p:cBhvr>
                                        <p:cTn id="33" dur="500"/>
                                        <p:tgtEl>
                                          <p:spTgt spid="82"/>
                                        </p:tgtEl>
                                      </p:cBhvr>
                                    </p:animEffect>
                                  </p:childTnLst>
                                </p:cTn>
                              </p:par>
                            </p:childTnLst>
                          </p:cTn>
                        </p:par>
                        <p:par>
                          <p:cTn id="34" fill="hold">
                            <p:stCondLst>
                              <p:cond delay="3050"/>
                            </p:stCondLst>
                            <p:childTnLst>
                              <p:par>
                                <p:cTn id="35" presetID="16" presetClass="entr" presetSubtype="21" fill="hold" grpId="0"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inVertical)">
                                      <p:cBhvr>
                                        <p:cTn id="37" dur="500"/>
                                        <p:tgtEl>
                                          <p:spTgt spid="79"/>
                                        </p:tgtEl>
                                      </p:cBhvr>
                                    </p:animEffect>
                                  </p:childTnLst>
                                </p:cTn>
                              </p:par>
                            </p:childTnLst>
                          </p:cTn>
                        </p:par>
                        <p:par>
                          <p:cTn id="38" fill="hold">
                            <p:stCondLst>
                              <p:cond delay="3550"/>
                            </p:stCondLst>
                            <p:childTnLst>
                              <p:par>
                                <p:cTn id="39" presetID="10" presetClass="entr" presetSubtype="0" fill="hold" grpId="0"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500"/>
                                        <p:tgtEl>
                                          <p:spTgt spid="64"/>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83"/>
                                        </p:tgtEl>
                                        <p:attrNameLst>
                                          <p:attrName>style.visibility</p:attrName>
                                        </p:attrNameLst>
                                      </p:cBhvr>
                                      <p:to>
                                        <p:strVal val="visible"/>
                                      </p:to>
                                    </p:set>
                                    <p:animEffect transition="in" filter="fade">
                                      <p:cBhvr>
                                        <p:cTn id="44" dur="500"/>
                                        <p:tgtEl>
                                          <p:spTgt spid="83"/>
                                        </p:tgtEl>
                                      </p:cBhvr>
                                    </p:animEffect>
                                  </p:childTnLst>
                                </p:cTn>
                              </p:par>
                            </p:childTnLst>
                          </p:cTn>
                        </p:par>
                        <p:par>
                          <p:cTn id="45" fill="hold">
                            <p:stCondLst>
                              <p:cond delay="4050"/>
                            </p:stCondLst>
                            <p:childTnLst>
                              <p:par>
                                <p:cTn id="46" presetID="16" presetClass="entr" presetSubtype="21" fill="hold" grpId="0" nodeType="after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barn(inVertical)">
                                      <p:cBhvr>
                                        <p:cTn id="48" dur="500"/>
                                        <p:tgtEl>
                                          <p:spTgt spid="81"/>
                                        </p:tgtEl>
                                      </p:cBhvr>
                                    </p:animEffect>
                                  </p:childTnLst>
                                </p:cTn>
                              </p:par>
                            </p:childTnLst>
                          </p:cTn>
                        </p:par>
                        <p:par>
                          <p:cTn id="49" fill="hold">
                            <p:stCondLst>
                              <p:cond delay="4550"/>
                            </p:stCondLst>
                            <p:childTnLst>
                              <p:par>
                                <p:cTn id="50" presetID="10" presetClass="entr" presetSubtype="0" fill="hold" grpId="0" nodeType="afterEffect">
                                  <p:stCondLst>
                                    <p:cond delay="0"/>
                                  </p:stCondLst>
                                  <p:childTnLst>
                                    <p:set>
                                      <p:cBhvr>
                                        <p:cTn id="51" dur="1" fill="hold">
                                          <p:stCondLst>
                                            <p:cond delay="0"/>
                                          </p:stCondLst>
                                        </p:cTn>
                                        <p:tgtEl>
                                          <p:spTgt spid="65"/>
                                        </p:tgtEl>
                                        <p:attrNameLst>
                                          <p:attrName>style.visibility</p:attrName>
                                        </p:attrNameLst>
                                      </p:cBhvr>
                                      <p:to>
                                        <p:strVal val="visible"/>
                                      </p:to>
                                    </p:set>
                                    <p:animEffect transition="in" filter="fade">
                                      <p:cBhvr>
                                        <p:cTn id="52" dur="500"/>
                                        <p:tgtEl>
                                          <p:spTgt spid="65"/>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fade">
                                      <p:cBhvr>
                                        <p:cTn id="55"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4" grpId="0"/>
      <p:bldP spid="65" grpId="0"/>
      <p:bldP spid="78" grpId="0"/>
      <p:bldP spid="79" grpId="0"/>
      <p:bldP spid="81" grpId="0"/>
      <p:bldP spid="82" grpId="0"/>
      <p:bldP spid="83" grpId="0"/>
      <p:bldP spid="100" grpId="0"/>
      <p:bldP spid="101" grpId="0" animBg="1"/>
      <p:bldP spid="102" grpId="0"/>
      <p:bldP spid="10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4697536" y="3083967"/>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 name="Subtitle 2"/>
          <p:cNvSpPr txBox="1">
            <a:spLocks/>
          </p:cNvSpPr>
          <p:nvPr/>
        </p:nvSpPr>
        <p:spPr>
          <a:xfrm>
            <a:off x="3062034" y="4116629"/>
            <a:ext cx="6067935"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1600" i="1" dirty="0"/>
              <a:t>CEO</a:t>
            </a:r>
          </a:p>
        </p:txBody>
      </p:sp>
      <p:sp>
        <p:nvSpPr>
          <p:cNvPr id="4" name="Title 1"/>
          <p:cNvSpPr txBox="1">
            <a:spLocks/>
          </p:cNvSpPr>
          <p:nvPr/>
        </p:nvSpPr>
        <p:spPr>
          <a:xfrm>
            <a:off x="4697536" y="3083967"/>
            <a:ext cx="2934651" cy="729080"/>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Intro</a:t>
            </a:r>
            <a:r>
              <a:rPr lang="en-US" sz="3200" spc="-200" dirty="0">
                <a:solidFill>
                  <a:schemeClr val="bg1"/>
                </a:solidFill>
              </a:rPr>
              <a:t>duction</a:t>
            </a:r>
            <a:endParaRPr lang="en-US" sz="3200" spc="-200" dirty="0">
              <a:solidFill>
                <a:schemeClr val="bg1"/>
              </a:solidFill>
            </a:endParaRPr>
          </a:p>
        </p:txBody>
      </p:sp>
      <p:sp>
        <p:nvSpPr>
          <p:cNvPr id="5" name="TextBox 4"/>
          <p:cNvSpPr txBox="1"/>
          <p:nvPr/>
        </p:nvSpPr>
        <p:spPr>
          <a:xfrm>
            <a:off x="1295418" y="4657949"/>
            <a:ext cx="9601167" cy="132318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333" dirty="0">
              <a:solidFill>
                <a:schemeClr val="bg1">
                  <a:lumMod val="50000"/>
                </a:schemeClr>
              </a:solidFill>
            </a:endParaRPr>
          </a:p>
        </p:txBody>
      </p:sp>
      <p:sp>
        <p:nvSpPr>
          <p:cNvPr id="9" name="Rectangle 8"/>
          <p:cNvSpPr/>
          <p:nvPr/>
        </p:nvSpPr>
        <p:spPr>
          <a:xfrm>
            <a:off x="4497442" y="3083967"/>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6" name="Picture Placeholder 5"/>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1875" r="21875"/>
          <a:stretch>
            <a:fillRect/>
          </a:stretch>
        </p:blipFill>
        <p:spPr/>
      </p:pic>
    </p:spTree>
    <p:extLst>
      <p:ext uri="{BB962C8B-B14F-4D97-AF65-F5344CB8AC3E}">
        <p14:creationId xmlns:p14="http://schemas.microsoft.com/office/powerpoint/2010/main" val="32630758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par>
                          <p:cTn id="11" fill="hold">
                            <p:stCondLst>
                              <p:cond delay="500"/>
                            </p:stCondLst>
                            <p:childTnLst>
                              <p:par>
                                <p:cTn id="12" presetID="16" presetClass="entr" presetSubtype="21"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barn(inVertical)">
                                      <p:cBhvr>
                                        <p:cTn id="14" dur="500"/>
                                        <p:tgtEl>
                                          <p:spTgt spid="4"/>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500"/>
                                        <p:tgtEl>
                                          <p:spTgt spid="3"/>
                                        </p:tgtEl>
                                      </p:cBhvr>
                                    </p:animEffect>
                                  </p:childTnLst>
                                </p:cTn>
                              </p:par>
                            </p:childTnLst>
                          </p:cTn>
                        </p:par>
                        <p:par>
                          <p:cTn id="19" fill="hold">
                            <p:stCondLst>
                              <p:cond delay="1500"/>
                            </p:stCondLst>
                            <p:childTnLst>
                              <p:par>
                                <p:cTn id="20" presetID="42" presetClass="entr" presetSubtype="0" fill="hold" grpId="0" nodeType="after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3" grpId="0"/>
      <p:bldP spid="4" grpId="0"/>
      <p:bldP spid="5" grpId="0"/>
      <p:bldP spid="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8553900" y="2200051"/>
            <a:ext cx="2381089" cy="4301323"/>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9" name="Rectangle 58"/>
          <p:cNvSpPr/>
          <p:nvPr/>
        </p:nvSpPr>
        <p:spPr>
          <a:xfrm>
            <a:off x="4907318" y="2200051"/>
            <a:ext cx="2381089" cy="4301323"/>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9" name="Rectangle 48"/>
          <p:cNvSpPr/>
          <p:nvPr/>
        </p:nvSpPr>
        <p:spPr>
          <a:xfrm>
            <a:off x="1257013" y="2200051"/>
            <a:ext cx="2381089" cy="4301323"/>
          </a:xfrm>
          <a:prstGeom prst="rect">
            <a:avLst/>
          </a:prstGeom>
          <a:solidFill>
            <a:schemeClr val="tx1">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8" name="TextBox 7"/>
          <p:cNvSpPr txBox="1"/>
          <p:nvPr/>
        </p:nvSpPr>
        <p:spPr>
          <a:xfrm>
            <a:off x="1422401" y="3429001"/>
            <a:ext cx="2073852" cy="1938608"/>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cxnSp>
        <p:nvCxnSpPr>
          <p:cNvPr id="22" name="Straight Connector 21"/>
          <p:cNvCxnSpPr/>
          <p:nvPr/>
        </p:nvCxnSpPr>
        <p:spPr>
          <a:xfrm>
            <a:off x="4905454"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905454"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4905454"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905454"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4905454"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060937" y="3455196"/>
            <a:ext cx="2073852" cy="2554033"/>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Dolor </a:t>
            </a:r>
            <a:r>
              <a:rPr lang="en-US" sz="1333" dirty="0" err="1">
                <a:solidFill>
                  <a:schemeClr val="bg1">
                    <a:lumMod val="50000"/>
                  </a:schemeClr>
                </a:solidFill>
              </a:rPr>
              <a:t>Isit</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p:txBody>
      </p:sp>
      <p:sp>
        <p:nvSpPr>
          <p:cNvPr id="43" name="TextBox 42"/>
          <p:cNvSpPr txBox="1"/>
          <p:nvPr/>
        </p:nvSpPr>
        <p:spPr>
          <a:xfrm>
            <a:off x="8707519" y="3377307"/>
            <a:ext cx="2073852" cy="2246321"/>
          </a:xfrm>
          <a:prstGeom prst="rect">
            <a:avLst/>
          </a:prstGeom>
          <a:noFill/>
        </p:spPr>
        <p:txBody>
          <a:bodyPr wrap="square" rtlCol="0">
            <a:spAutoFit/>
          </a:bodyPr>
          <a:lstStyle/>
          <a:p>
            <a:pPr algn="ctr">
              <a:lnSpc>
                <a:spcPct val="150000"/>
              </a:lnSpc>
            </a:pPr>
            <a:r>
              <a:rPr lang="en-US" sz="1333" dirty="0">
                <a:solidFill>
                  <a:schemeClr val="bg1">
                    <a:lumMod val="50000"/>
                  </a:schemeClr>
                </a:solidFill>
              </a:rPr>
              <a:t>3 Concept</a:t>
            </a: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3 Revision</a:t>
            </a:r>
          </a:p>
          <a:p>
            <a:pPr algn="ctr">
              <a:lnSpc>
                <a:spcPct val="150000"/>
              </a:lnSpc>
            </a:pPr>
            <a:endParaRPr lang="en-US" sz="1333" dirty="0">
              <a:solidFill>
                <a:schemeClr val="bg1">
                  <a:lumMod val="50000"/>
                </a:schemeClr>
              </a:solidFill>
            </a:endParaRPr>
          </a:p>
          <a:p>
            <a:pPr algn="ctr">
              <a:lnSpc>
                <a:spcPct val="150000"/>
              </a:lnSpc>
            </a:pPr>
            <a:r>
              <a:rPr lang="en-US" sz="1333" dirty="0" err="1">
                <a:solidFill>
                  <a:schemeClr val="bg1">
                    <a:lumMod val="50000"/>
                  </a:schemeClr>
                </a:solidFill>
              </a:rPr>
              <a:t>Lorem</a:t>
            </a:r>
            <a:r>
              <a:rPr lang="en-US" sz="1333" dirty="0">
                <a:solidFill>
                  <a:schemeClr val="bg1">
                    <a:lumMod val="50000"/>
                  </a:schemeClr>
                </a:solidFill>
              </a:rPr>
              <a:t> </a:t>
            </a:r>
            <a:r>
              <a:rPr lang="en-US" sz="1333" dirty="0" err="1">
                <a:solidFill>
                  <a:schemeClr val="bg1">
                    <a:lumMod val="50000"/>
                  </a:schemeClr>
                </a:solidFill>
              </a:rPr>
              <a:t>Ipsum</a:t>
            </a:r>
            <a:endParaRPr lang="en-US" sz="1333" dirty="0">
              <a:solidFill>
                <a:schemeClr val="bg1">
                  <a:lumMod val="50000"/>
                </a:schemeClr>
              </a:solidFill>
            </a:endParaRPr>
          </a:p>
          <a:p>
            <a:pPr algn="ctr">
              <a:lnSpc>
                <a:spcPct val="150000"/>
              </a:lnSpc>
            </a:pPr>
            <a:endParaRPr lang="en-US" sz="1333" dirty="0">
              <a:solidFill>
                <a:schemeClr val="bg1">
                  <a:lumMod val="50000"/>
                </a:schemeClr>
              </a:solidFill>
            </a:endParaRPr>
          </a:p>
          <a:p>
            <a:pPr algn="ctr">
              <a:lnSpc>
                <a:spcPct val="150000"/>
              </a:lnSpc>
            </a:pPr>
            <a:r>
              <a:rPr lang="en-US" sz="1333" dirty="0">
                <a:solidFill>
                  <a:schemeClr val="bg1">
                    <a:lumMod val="50000"/>
                  </a:schemeClr>
                </a:solidFill>
              </a:rPr>
              <a:t>Dolor </a:t>
            </a:r>
            <a:r>
              <a:rPr lang="en-US" sz="1333" dirty="0" err="1">
                <a:solidFill>
                  <a:schemeClr val="bg1">
                    <a:lumMod val="50000"/>
                  </a:schemeClr>
                </a:solidFill>
              </a:rPr>
              <a:t>Isit</a:t>
            </a:r>
            <a:endParaRPr lang="en-US" sz="1333" dirty="0">
              <a:solidFill>
                <a:schemeClr val="bg1">
                  <a:lumMod val="50000"/>
                </a:schemeClr>
              </a:solidFill>
            </a:endParaRPr>
          </a:p>
        </p:txBody>
      </p:sp>
      <p:cxnSp>
        <p:nvCxnSpPr>
          <p:cNvPr id="84" name="Straight Connector 83"/>
          <p:cNvCxnSpPr/>
          <p:nvPr/>
        </p:nvCxnSpPr>
        <p:spPr>
          <a:xfrm>
            <a:off x="8553900"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8553900"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a:off x="8553900"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8553900"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8" name="Straight Connector 87"/>
          <p:cNvCxnSpPr/>
          <p:nvPr/>
        </p:nvCxnSpPr>
        <p:spPr>
          <a:xfrm>
            <a:off x="8553900"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a:off x="1257014" y="3349053"/>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1257014" y="3966667"/>
            <a:ext cx="2381089" cy="1336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1257014" y="4581140"/>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2" name="Straight Connector 91"/>
          <p:cNvCxnSpPr/>
          <p:nvPr/>
        </p:nvCxnSpPr>
        <p:spPr>
          <a:xfrm>
            <a:off x="1257014" y="5195615"/>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a:off x="4905453" y="2200051"/>
            <a:ext cx="2381089" cy="614475"/>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93" name="Straight Connector 92"/>
          <p:cNvCxnSpPr/>
          <p:nvPr/>
        </p:nvCxnSpPr>
        <p:spPr>
          <a:xfrm>
            <a:off x="1257014" y="5810089"/>
            <a:ext cx="2381089"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1257013" y="2200051"/>
            <a:ext cx="2381089" cy="61447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2" name="TextBox 11"/>
          <p:cNvSpPr txBox="1"/>
          <p:nvPr/>
        </p:nvSpPr>
        <p:spPr>
          <a:xfrm>
            <a:off x="1487441" y="2196408"/>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BRONZE</a:t>
            </a:r>
            <a:endParaRPr lang="en-US" sz="3200" b="1" dirty="0">
              <a:solidFill>
                <a:srgbClr val="1D1D1D"/>
              </a:solidFill>
            </a:endParaRPr>
          </a:p>
        </p:txBody>
      </p:sp>
      <p:sp>
        <p:nvSpPr>
          <p:cNvPr id="20" name="TextBox 19"/>
          <p:cNvSpPr txBox="1"/>
          <p:nvPr/>
        </p:nvSpPr>
        <p:spPr>
          <a:xfrm>
            <a:off x="5135884" y="2200052"/>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SILVER</a:t>
            </a:r>
            <a:endParaRPr lang="en-US" sz="3200" b="1" dirty="0">
              <a:solidFill>
                <a:srgbClr val="1D1D1D"/>
              </a:solidFill>
            </a:endParaRPr>
          </a:p>
        </p:txBody>
      </p:sp>
      <p:sp>
        <p:nvSpPr>
          <p:cNvPr id="96" name="Rectangle 95"/>
          <p:cNvSpPr/>
          <p:nvPr/>
        </p:nvSpPr>
        <p:spPr>
          <a:xfrm>
            <a:off x="8553898" y="2200051"/>
            <a:ext cx="2381089" cy="614475"/>
          </a:xfrm>
          <a:prstGeom prst="rect">
            <a:avLst/>
          </a:prstGeom>
          <a:solidFill>
            <a:schemeClr val="accent6">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extBox 20"/>
          <p:cNvSpPr txBox="1"/>
          <p:nvPr/>
        </p:nvSpPr>
        <p:spPr>
          <a:xfrm>
            <a:off x="8784329" y="2200053"/>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GOLD</a:t>
            </a:r>
            <a:endParaRPr lang="en-US" sz="3200" b="1" dirty="0">
              <a:solidFill>
                <a:srgbClr val="1D1D1D"/>
              </a:solidFill>
            </a:endParaRPr>
          </a:p>
        </p:txBody>
      </p:sp>
      <p:sp>
        <p:nvSpPr>
          <p:cNvPr id="97" name="TextBox 96"/>
          <p:cNvSpPr txBox="1"/>
          <p:nvPr/>
        </p:nvSpPr>
        <p:spPr>
          <a:xfrm>
            <a:off x="1487441" y="2730433"/>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$49</a:t>
            </a:r>
            <a:endParaRPr lang="en-US" sz="3200" b="1" dirty="0">
              <a:solidFill>
                <a:srgbClr val="1D1D1D"/>
              </a:solidFill>
            </a:endParaRPr>
          </a:p>
        </p:txBody>
      </p:sp>
      <p:sp>
        <p:nvSpPr>
          <p:cNvPr id="98" name="TextBox 97"/>
          <p:cNvSpPr txBox="1"/>
          <p:nvPr/>
        </p:nvSpPr>
        <p:spPr>
          <a:xfrm>
            <a:off x="5135884" y="2734075"/>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$89</a:t>
            </a:r>
            <a:endParaRPr lang="en-US" sz="3200" b="1" dirty="0">
              <a:solidFill>
                <a:srgbClr val="1D1D1D"/>
              </a:solidFill>
            </a:endParaRPr>
          </a:p>
        </p:txBody>
      </p:sp>
      <p:sp>
        <p:nvSpPr>
          <p:cNvPr id="99" name="TextBox 98"/>
          <p:cNvSpPr txBox="1"/>
          <p:nvPr/>
        </p:nvSpPr>
        <p:spPr>
          <a:xfrm>
            <a:off x="8784329" y="2734075"/>
            <a:ext cx="1920233" cy="830997"/>
          </a:xfrm>
          <a:prstGeom prst="rect">
            <a:avLst/>
          </a:prstGeom>
          <a:noFill/>
        </p:spPr>
        <p:txBody>
          <a:bodyPr wrap="square" rtlCol="0">
            <a:spAutoFit/>
          </a:bodyPr>
          <a:lstStyle/>
          <a:p>
            <a:pPr algn="ctr">
              <a:lnSpc>
                <a:spcPct val="150000"/>
              </a:lnSpc>
            </a:pPr>
            <a:r>
              <a:rPr lang="en-US" sz="3200" b="1" dirty="0">
                <a:solidFill>
                  <a:srgbClr val="1D1D1D"/>
                </a:solidFill>
              </a:rPr>
              <a:t>$199</a:t>
            </a:r>
            <a:endParaRPr lang="en-US" sz="3200" b="1" dirty="0">
              <a:solidFill>
                <a:srgbClr val="1D1D1D"/>
              </a:solidFill>
            </a:endParaRPr>
          </a:p>
        </p:txBody>
      </p:sp>
      <p:sp>
        <p:nvSpPr>
          <p:cNvPr id="36" name="Rectangle 35"/>
          <p:cNvSpPr/>
          <p:nvPr/>
        </p:nvSpPr>
        <p:spPr>
          <a:xfrm>
            <a:off x="5568867" y="6025803"/>
            <a:ext cx="1057991" cy="3072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8" name="TextBox 37"/>
          <p:cNvSpPr txBox="1"/>
          <p:nvPr/>
        </p:nvSpPr>
        <p:spPr>
          <a:xfrm>
            <a:off x="5621204" y="5978424"/>
            <a:ext cx="949585" cy="338682"/>
          </a:xfrm>
          <a:prstGeom prst="rect">
            <a:avLst/>
          </a:prstGeom>
          <a:noFill/>
        </p:spPr>
        <p:txBody>
          <a:bodyPr wrap="square" rtlCol="0">
            <a:spAutoFit/>
          </a:bodyPr>
          <a:lstStyle/>
          <a:p>
            <a:pPr algn="ctr">
              <a:lnSpc>
                <a:spcPct val="150000"/>
              </a:lnSpc>
            </a:pPr>
            <a:r>
              <a:rPr lang="en-US" sz="1067" b="1" dirty="0">
                <a:solidFill>
                  <a:schemeClr val="bg1"/>
                </a:solidFill>
              </a:rPr>
              <a:t>BUY NOW</a:t>
            </a:r>
            <a:endParaRPr lang="en-US" sz="1067" b="1" dirty="0">
              <a:solidFill>
                <a:schemeClr val="bg1"/>
              </a:solidFill>
            </a:endParaRPr>
          </a:p>
        </p:txBody>
      </p:sp>
      <p:sp>
        <p:nvSpPr>
          <p:cNvPr id="41" name="Rectangle 40"/>
          <p:cNvSpPr/>
          <p:nvPr/>
        </p:nvSpPr>
        <p:spPr>
          <a:xfrm>
            <a:off x="9215446" y="6025803"/>
            <a:ext cx="1057991" cy="3072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2" name="TextBox 41"/>
          <p:cNvSpPr txBox="1"/>
          <p:nvPr/>
        </p:nvSpPr>
        <p:spPr>
          <a:xfrm>
            <a:off x="9267782" y="5978424"/>
            <a:ext cx="949585" cy="338682"/>
          </a:xfrm>
          <a:prstGeom prst="rect">
            <a:avLst/>
          </a:prstGeom>
          <a:noFill/>
        </p:spPr>
        <p:txBody>
          <a:bodyPr wrap="square" rtlCol="0">
            <a:spAutoFit/>
          </a:bodyPr>
          <a:lstStyle/>
          <a:p>
            <a:pPr algn="ctr">
              <a:lnSpc>
                <a:spcPct val="150000"/>
              </a:lnSpc>
            </a:pPr>
            <a:r>
              <a:rPr lang="en-US" sz="1067" b="1" dirty="0">
                <a:solidFill>
                  <a:schemeClr val="bg1"/>
                </a:solidFill>
              </a:rPr>
              <a:t>BUY NOW</a:t>
            </a:r>
            <a:endParaRPr lang="en-US" sz="1067" b="1" dirty="0">
              <a:solidFill>
                <a:schemeClr val="bg1"/>
              </a:solidFill>
            </a:endParaRPr>
          </a:p>
        </p:txBody>
      </p:sp>
      <p:sp>
        <p:nvSpPr>
          <p:cNvPr id="44" name="Rectangle 43"/>
          <p:cNvSpPr/>
          <p:nvPr/>
        </p:nvSpPr>
        <p:spPr>
          <a:xfrm>
            <a:off x="1920427" y="6025803"/>
            <a:ext cx="1057991" cy="307237"/>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45" name="TextBox 44"/>
          <p:cNvSpPr txBox="1"/>
          <p:nvPr/>
        </p:nvSpPr>
        <p:spPr>
          <a:xfrm>
            <a:off x="1972764" y="5978424"/>
            <a:ext cx="949585" cy="338682"/>
          </a:xfrm>
          <a:prstGeom prst="rect">
            <a:avLst/>
          </a:prstGeom>
          <a:noFill/>
        </p:spPr>
        <p:txBody>
          <a:bodyPr wrap="square" rtlCol="0">
            <a:spAutoFit/>
          </a:bodyPr>
          <a:lstStyle/>
          <a:p>
            <a:pPr algn="ctr">
              <a:lnSpc>
                <a:spcPct val="150000"/>
              </a:lnSpc>
            </a:pPr>
            <a:r>
              <a:rPr lang="en-US" sz="1067" b="1" dirty="0">
                <a:solidFill>
                  <a:schemeClr val="bg1"/>
                </a:solidFill>
              </a:rPr>
              <a:t>BUY NOW</a:t>
            </a:r>
            <a:endParaRPr lang="en-US" sz="1067" b="1" dirty="0">
              <a:solidFill>
                <a:schemeClr val="bg1"/>
              </a:solidFill>
            </a:endParaRPr>
          </a:p>
        </p:txBody>
      </p:sp>
      <p:sp>
        <p:nvSpPr>
          <p:cNvPr id="48" name="Rectangle 4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0"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Pricing </a:t>
            </a:r>
            <a:r>
              <a:rPr lang="en-US" sz="3200" spc="-200" dirty="0">
                <a:solidFill>
                  <a:schemeClr val="bg1"/>
                </a:solidFill>
              </a:rPr>
              <a:t>Table</a:t>
            </a:r>
            <a:endParaRPr lang="en-US" sz="3200" dirty="0">
              <a:solidFill>
                <a:schemeClr val="bg1"/>
              </a:solidFill>
            </a:endParaRPr>
          </a:p>
        </p:txBody>
      </p:sp>
      <p:sp>
        <p:nvSpPr>
          <p:cNvPr id="51" name="Rectangle 50"/>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383527647"/>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p:cTn id="7" dur="1000" fill="hold"/>
                                        <p:tgtEl>
                                          <p:spTgt spid="48"/>
                                        </p:tgtEl>
                                        <p:attrNameLst>
                                          <p:attrName>ppt_w</p:attrName>
                                        </p:attrNameLst>
                                      </p:cBhvr>
                                      <p:tavLst>
                                        <p:tav tm="0">
                                          <p:val>
                                            <p:strVal val="#ppt_w*0.70"/>
                                          </p:val>
                                        </p:tav>
                                        <p:tav tm="100000">
                                          <p:val>
                                            <p:strVal val="#ppt_w"/>
                                          </p:val>
                                        </p:tav>
                                      </p:tavLst>
                                    </p:anim>
                                    <p:anim calcmode="lin" valueType="num">
                                      <p:cBhvr>
                                        <p:cTn id="8" dur="1000" fill="hold"/>
                                        <p:tgtEl>
                                          <p:spTgt spid="48"/>
                                        </p:tgtEl>
                                        <p:attrNameLst>
                                          <p:attrName>ppt_h</p:attrName>
                                        </p:attrNameLst>
                                      </p:cBhvr>
                                      <p:tavLst>
                                        <p:tav tm="0">
                                          <p:val>
                                            <p:strVal val="#ppt_h"/>
                                          </p:val>
                                        </p:tav>
                                        <p:tav tm="100000">
                                          <p:val>
                                            <p:strVal val="#ppt_h"/>
                                          </p:val>
                                        </p:tav>
                                      </p:tavLst>
                                    </p:anim>
                                    <p:animEffect transition="in" filter="fade">
                                      <p:cBhvr>
                                        <p:cTn id="9" dur="1000"/>
                                        <p:tgtEl>
                                          <p:spTgt spid="48"/>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51"/>
                                        </p:tgtEl>
                                        <p:attrNameLst>
                                          <p:attrName>style.visibility</p:attrName>
                                        </p:attrNameLst>
                                      </p:cBhvr>
                                      <p:to>
                                        <p:strVal val="visible"/>
                                      </p:to>
                                    </p:set>
                                    <p:anim calcmode="lin" valueType="num">
                                      <p:cBhvr>
                                        <p:cTn id="12" dur="1000" fill="hold"/>
                                        <p:tgtEl>
                                          <p:spTgt spid="51"/>
                                        </p:tgtEl>
                                        <p:attrNameLst>
                                          <p:attrName>ppt_w</p:attrName>
                                        </p:attrNameLst>
                                      </p:cBhvr>
                                      <p:tavLst>
                                        <p:tav tm="0">
                                          <p:val>
                                            <p:strVal val="#ppt_w*0.70"/>
                                          </p:val>
                                        </p:tav>
                                        <p:tav tm="100000">
                                          <p:val>
                                            <p:strVal val="#ppt_w"/>
                                          </p:val>
                                        </p:tav>
                                      </p:tavLst>
                                    </p:anim>
                                    <p:anim calcmode="lin" valueType="num">
                                      <p:cBhvr>
                                        <p:cTn id="13" dur="1000" fill="hold"/>
                                        <p:tgtEl>
                                          <p:spTgt spid="51"/>
                                        </p:tgtEl>
                                        <p:attrNameLst>
                                          <p:attrName>ppt_h</p:attrName>
                                        </p:attrNameLst>
                                      </p:cBhvr>
                                      <p:tavLst>
                                        <p:tav tm="0">
                                          <p:val>
                                            <p:strVal val="#ppt_h"/>
                                          </p:val>
                                        </p:tav>
                                        <p:tav tm="100000">
                                          <p:val>
                                            <p:strVal val="#ppt_h"/>
                                          </p:val>
                                        </p:tav>
                                      </p:tavLst>
                                    </p:anim>
                                    <p:animEffect transition="in" filter="fade">
                                      <p:cBhvr>
                                        <p:cTn id="14" dur="1000"/>
                                        <p:tgtEl>
                                          <p:spTgt spid="51"/>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0"/>
                                        </p:tgtEl>
                                        <p:attrNameLst>
                                          <p:attrName>style.visibility</p:attrName>
                                        </p:attrNameLst>
                                      </p:cBhvr>
                                      <p:to>
                                        <p:strVal val="visible"/>
                                      </p:to>
                                    </p:set>
                                    <p:anim calcmode="lin" valueType="num">
                                      <p:cBhvr>
                                        <p:cTn id="18"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0"/>
                                        </p:tgtEl>
                                        <p:attrNameLst>
                                          <p:attrName>ppt_y</p:attrName>
                                        </p:attrNameLst>
                                      </p:cBhvr>
                                      <p:tavLst>
                                        <p:tav tm="0">
                                          <p:val>
                                            <p:strVal val="#ppt_y"/>
                                          </p:val>
                                        </p:tav>
                                        <p:tav tm="100000">
                                          <p:val>
                                            <p:strVal val="#ppt_y"/>
                                          </p:val>
                                        </p:tav>
                                      </p:tavLst>
                                    </p:anim>
                                    <p:anim calcmode="lin" valueType="num">
                                      <p:cBhvr>
                                        <p:cTn id="20"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0"/>
                                        </p:tgtEl>
                                      </p:cBhvr>
                                    </p:animEffect>
                                  </p:childTnLst>
                                </p:cTn>
                              </p:par>
                            </p:childTnLst>
                          </p:cTn>
                        </p:par>
                        <p:par>
                          <p:cTn id="23" fill="hold">
                            <p:stCondLst>
                              <p:cond delay="2050"/>
                            </p:stCondLst>
                            <p:childTnLst>
                              <p:par>
                                <p:cTn id="24" presetID="16" presetClass="entr" presetSubtype="21"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barn(inVertical)">
                                      <p:cBhvr>
                                        <p:cTn id="26" dur="500"/>
                                        <p:tgtEl>
                                          <p:spTgt spid="12"/>
                                        </p:tgtEl>
                                      </p:cBhvr>
                                    </p:animEffect>
                                  </p:childTnLst>
                                </p:cTn>
                              </p:par>
                            </p:childTnLst>
                          </p:cTn>
                        </p:par>
                        <p:par>
                          <p:cTn id="27" fill="hold">
                            <p:stCondLst>
                              <p:cond delay="2550"/>
                            </p:stCondLst>
                            <p:childTnLst>
                              <p:par>
                                <p:cTn id="28" presetID="10" presetClass="entr" presetSubtype="0" fill="hold" grpId="0" nodeType="afterEffect">
                                  <p:stCondLst>
                                    <p:cond delay="0"/>
                                  </p:stCondLst>
                                  <p:childTnLst>
                                    <p:set>
                                      <p:cBhvr>
                                        <p:cTn id="29" dur="1" fill="hold">
                                          <p:stCondLst>
                                            <p:cond delay="0"/>
                                          </p:stCondLst>
                                        </p:cTn>
                                        <p:tgtEl>
                                          <p:spTgt spid="97"/>
                                        </p:tgtEl>
                                        <p:attrNameLst>
                                          <p:attrName>style.visibility</p:attrName>
                                        </p:attrNameLst>
                                      </p:cBhvr>
                                      <p:to>
                                        <p:strVal val="visible"/>
                                      </p:to>
                                    </p:set>
                                    <p:animEffect transition="in" filter="fade">
                                      <p:cBhvr>
                                        <p:cTn id="30" dur="500"/>
                                        <p:tgtEl>
                                          <p:spTgt spid="9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500"/>
                                        <p:tgtEl>
                                          <p:spTgt spid="8"/>
                                        </p:tgtEl>
                                      </p:cBhvr>
                                    </p:animEffect>
                                  </p:childTnLst>
                                </p:cTn>
                              </p:par>
                            </p:childTnLst>
                          </p:cTn>
                        </p:par>
                        <p:par>
                          <p:cTn id="34" fill="hold">
                            <p:stCondLst>
                              <p:cond delay="3050"/>
                            </p:stCondLst>
                            <p:childTnLst>
                              <p:par>
                                <p:cTn id="35" presetID="53" presetClass="entr" presetSubtype="16"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p:cTn id="37" dur="500" fill="hold"/>
                                        <p:tgtEl>
                                          <p:spTgt spid="44"/>
                                        </p:tgtEl>
                                        <p:attrNameLst>
                                          <p:attrName>ppt_w</p:attrName>
                                        </p:attrNameLst>
                                      </p:cBhvr>
                                      <p:tavLst>
                                        <p:tav tm="0">
                                          <p:val>
                                            <p:fltVal val="0"/>
                                          </p:val>
                                        </p:tav>
                                        <p:tav tm="100000">
                                          <p:val>
                                            <p:strVal val="#ppt_w"/>
                                          </p:val>
                                        </p:tav>
                                      </p:tavLst>
                                    </p:anim>
                                    <p:anim calcmode="lin" valueType="num">
                                      <p:cBhvr>
                                        <p:cTn id="38" dur="500" fill="hold"/>
                                        <p:tgtEl>
                                          <p:spTgt spid="44"/>
                                        </p:tgtEl>
                                        <p:attrNameLst>
                                          <p:attrName>ppt_h</p:attrName>
                                        </p:attrNameLst>
                                      </p:cBhvr>
                                      <p:tavLst>
                                        <p:tav tm="0">
                                          <p:val>
                                            <p:fltVal val="0"/>
                                          </p:val>
                                        </p:tav>
                                        <p:tav tm="100000">
                                          <p:val>
                                            <p:strVal val="#ppt_h"/>
                                          </p:val>
                                        </p:tav>
                                      </p:tavLst>
                                    </p:anim>
                                    <p:animEffect transition="in" filter="fade">
                                      <p:cBhvr>
                                        <p:cTn id="39" dur="500"/>
                                        <p:tgtEl>
                                          <p:spTgt spid="44"/>
                                        </p:tgtEl>
                                      </p:cBhvr>
                                    </p:animEffect>
                                  </p:childTnLst>
                                </p:cTn>
                              </p:par>
                            </p:childTnLst>
                          </p:cTn>
                        </p:par>
                        <p:par>
                          <p:cTn id="40" fill="hold">
                            <p:stCondLst>
                              <p:cond delay="3550"/>
                            </p:stCondLst>
                            <p:childTnLst>
                              <p:par>
                                <p:cTn id="41" presetID="10" presetClass="entr" presetSubtype="0" fill="hold" nodeType="afterEffect">
                                  <p:stCondLst>
                                    <p:cond delay="0"/>
                                  </p:stCondLst>
                                  <p:childTnLst>
                                    <p:set>
                                      <p:cBhvr>
                                        <p:cTn id="42" dur="1" fill="hold">
                                          <p:stCondLst>
                                            <p:cond delay="0"/>
                                          </p:stCondLst>
                                        </p:cTn>
                                        <p:tgtEl>
                                          <p:spTgt spid="45">
                                            <p:txEl>
                                              <p:pRg st="0" end="0"/>
                                            </p:txEl>
                                          </p:spTgt>
                                        </p:tgtEl>
                                        <p:attrNameLst>
                                          <p:attrName>style.visibility</p:attrName>
                                        </p:attrNameLst>
                                      </p:cBhvr>
                                      <p:to>
                                        <p:strVal val="visible"/>
                                      </p:to>
                                    </p:set>
                                    <p:animEffect transition="in" filter="fade">
                                      <p:cBhvr>
                                        <p:cTn id="43" dur="500"/>
                                        <p:tgtEl>
                                          <p:spTgt spid="45">
                                            <p:txEl>
                                              <p:pRg st="0" end="0"/>
                                            </p:txEl>
                                          </p:spTgt>
                                        </p:tgtEl>
                                      </p:cBhvr>
                                    </p:animEffect>
                                  </p:childTnLst>
                                </p:cTn>
                              </p:par>
                            </p:childTnLst>
                          </p:cTn>
                        </p:par>
                        <p:par>
                          <p:cTn id="44" fill="hold">
                            <p:stCondLst>
                              <p:cond delay="4050"/>
                            </p:stCondLst>
                            <p:childTnLst>
                              <p:par>
                                <p:cTn id="45" presetID="16" presetClass="entr" presetSubtype="2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barn(inVertical)">
                                      <p:cBhvr>
                                        <p:cTn id="47" dur="500"/>
                                        <p:tgtEl>
                                          <p:spTgt spid="20"/>
                                        </p:tgtEl>
                                      </p:cBhvr>
                                    </p:animEffect>
                                  </p:childTnLst>
                                </p:cTn>
                              </p:par>
                            </p:childTnLst>
                          </p:cTn>
                        </p:par>
                        <p:par>
                          <p:cTn id="48" fill="hold">
                            <p:stCondLst>
                              <p:cond delay="4550"/>
                            </p:stCondLst>
                            <p:childTnLst>
                              <p:par>
                                <p:cTn id="49" presetID="10" presetClass="entr" presetSubtype="0" fill="hold" grpId="0" nodeType="afterEffect">
                                  <p:stCondLst>
                                    <p:cond delay="0"/>
                                  </p:stCondLst>
                                  <p:childTnLst>
                                    <p:set>
                                      <p:cBhvr>
                                        <p:cTn id="50" dur="1" fill="hold">
                                          <p:stCondLst>
                                            <p:cond delay="0"/>
                                          </p:stCondLst>
                                        </p:cTn>
                                        <p:tgtEl>
                                          <p:spTgt spid="98"/>
                                        </p:tgtEl>
                                        <p:attrNameLst>
                                          <p:attrName>style.visibility</p:attrName>
                                        </p:attrNameLst>
                                      </p:cBhvr>
                                      <p:to>
                                        <p:strVal val="visible"/>
                                      </p:to>
                                    </p:set>
                                    <p:animEffect transition="in" filter="fade">
                                      <p:cBhvr>
                                        <p:cTn id="51" dur="500"/>
                                        <p:tgtEl>
                                          <p:spTgt spid="98"/>
                                        </p:tgtEl>
                                      </p:cBhvr>
                                    </p:animEffect>
                                  </p:childTnLst>
                                </p:cTn>
                              </p:par>
                            </p:childTnLst>
                          </p:cTn>
                        </p:par>
                        <p:par>
                          <p:cTn id="52" fill="hold">
                            <p:stCondLst>
                              <p:cond delay="5050"/>
                            </p:stCondLst>
                            <p:childTnLst>
                              <p:par>
                                <p:cTn id="53" presetID="10" presetClass="entr" presetSubtype="0" fill="hold" grpId="0"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fade">
                                      <p:cBhvr>
                                        <p:cTn id="55" dur="500"/>
                                        <p:tgtEl>
                                          <p:spTgt spid="37"/>
                                        </p:tgtEl>
                                      </p:cBhvr>
                                    </p:animEffect>
                                  </p:childTnLst>
                                </p:cTn>
                              </p:par>
                            </p:childTnLst>
                          </p:cTn>
                        </p:par>
                        <p:par>
                          <p:cTn id="56" fill="hold">
                            <p:stCondLst>
                              <p:cond delay="5550"/>
                            </p:stCondLst>
                            <p:childTnLst>
                              <p:par>
                                <p:cTn id="57" presetID="53" presetClass="entr" presetSubtype="16"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p:cTn id="59" dur="500" fill="hold"/>
                                        <p:tgtEl>
                                          <p:spTgt spid="36"/>
                                        </p:tgtEl>
                                        <p:attrNameLst>
                                          <p:attrName>ppt_w</p:attrName>
                                        </p:attrNameLst>
                                      </p:cBhvr>
                                      <p:tavLst>
                                        <p:tav tm="0">
                                          <p:val>
                                            <p:fltVal val="0"/>
                                          </p:val>
                                        </p:tav>
                                        <p:tav tm="100000">
                                          <p:val>
                                            <p:strVal val="#ppt_w"/>
                                          </p:val>
                                        </p:tav>
                                      </p:tavLst>
                                    </p:anim>
                                    <p:anim calcmode="lin" valueType="num">
                                      <p:cBhvr>
                                        <p:cTn id="60" dur="500" fill="hold"/>
                                        <p:tgtEl>
                                          <p:spTgt spid="36"/>
                                        </p:tgtEl>
                                        <p:attrNameLst>
                                          <p:attrName>ppt_h</p:attrName>
                                        </p:attrNameLst>
                                      </p:cBhvr>
                                      <p:tavLst>
                                        <p:tav tm="0">
                                          <p:val>
                                            <p:fltVal val="0"/>
                                          </p:val>
                                        </p:tav>
                                        <p:tav tm="100000">
                                          <p:val>
                                            <p:strVal val="#ppt_h"/>
                                          </p:val>
                                        </p:tav>
                                      </p:tavLst>
                                    </p:anim>
                                    <p:animEffect transition="in" filter="fade">
                                      <p:cBhvr>
                                        <p:cTn id="61" dur="500"/>
                                        <p:tgtEl>
                                          <p:spTgt spid="36"/>
                                        </p:tgtEl>
                                      </p:cBhvr>
                                    </p:animEffect>
                                  </p:childTnLst>
                                </p:cTn>
                              </p:par>
                            </p:childTnLst>
                          </p:cTn>
                        </p:par>
                        <p:par>
                          <p:cTn id="62" fill="hold">
                            <p:stCondLst>
                              <p:cond delay="6050"/>
                            </p:stCondLst>
                            <p:childTnLst>
                              <p:par>
                                <p:cTn id="63" presetID="10" presetClass="entr" presetSubtype="0" fill="hold" grpId="0" nodeType="afterEffect">
                                  <p:stCondLst>
                                    <p:cond delay="0"/>
                                  </p:stCondLst>
                                  <p:childTnLst>
                                    <p:set>
                                      <p:cBhvr>
                                        <p:cTn id="64" dur="1" fill="hold">
                                          <p:stCondLst>
                                            <p:cond delay="0"/>
                                          </p:stCondLst>
                                        </p:cTn>
                                        <p:tgtEl>
                                          <p:spTgt spid="38"/>
                                        </p:tgtEl>
                                        <p:attrNameLst>
                                          <p:attrName>style.visibility</p:attrName>
                                        </p:attrNameLst>
                                      </p:cBhvr>
                                      <p:to>
                                        <p:strVal val="visible"/>
                                      </p:to>
                                    </p:set>
                                    <p:animEffect transition="in" filter="fade">
                                      <p:cBhvr>
                                        <p:cTn id="65" dur="500"/>
                                        <p:tgtEl>
                                          <p:spTgt spid="38"/>
                                        </p:tgtEl>
                                      </p:cBhvr>
                                    </p:animEffect>
                                  </p:childTnLst>
                                </p:cTn>
                              </p:par>
                            </p:childTnLst>
                          </p:cTn>
                        </p:par>
                        <p:par>
                          <p:cTn id="66" fill="hold">
                            <p:stCondLst>
                              <p:cond delay="6550"/>
                            </p:stCondLst>
                            <p:childTnLst>
                              <p:par>
                                <p:cTn id="67" presetID="16" presetClass="entr" presetSubtype="21"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barn(inVertical)">
                                      <p:cBhvr>
                                        <p:cTn id="69" dur="500"/>
                                        <p:tgtEl>
                                          <p:spTgt spid="21"/>
                                        </p:tgtEl>
                                      </p:cBhvr>
                                    </p:animEffect>
                                  </p:childTnLst>
                                </p:cTn>
                              </p:par>
                            </p:childTnLst>
                          </p:cTn>
                        </p:par>
                        <p:par>
                          <p:cTn id="70" fill="hold">
                            <p:stCondLst>
                              <p:cond delay="7050"/>
                            </p:stCondLst>
                            <p:childTnLst>
                              <p:par>
                                <p:cTn id="71" presetID="10" presetClass="entr" presetSubtype="0" fill="hold" grpId="0" nodeType="afterEffect">
                                  <p:stCondLst>
                                    <p:cond delay="0"/>
                                  </p:stCondLst>
                                  <p:childTnLst>
                                    <p:set>
                                      <p:cBhvr>
                                        <p:cTn id="72" dur="1" fill="hold">
                                          <p:stCondLst>
                                            <p:cond delay="0"/>
                                          </p:stCondLst>
                                        </p:cTn>
                                        <p:tgtEl>
                                          <p:spTgt spid="99"/>
                                        </p:tgtEl>
                                        <p:attrNameLst>
                                          <p:attrName>style.visibility</p:attrName>
                                        </p:attrNameLst>
                                      </p:cBhvr>
                                      <p:to>
                                        <p:strVal val="visible"/>
                                      </p:to>
                                    </p:set>
                                    <p:animEffect transition="in" filter="fade">
                                      <p:cBhvr>
                                        <p:cTn id="73" dur="500"/>
                                        <p:tgtEl>
                                          <p:spTgt spid="99"/>
                                        </p:tgtEl>
                                      </p:cBhvr>
                                    </p:animEffect>
                                  </p:childTnLst>
                                </p:cTn>
                              </p:par>
                            </p:childTnLst>
                          </p:cTn>
                        </p:par>
                        <p:par>
                          <p:cTn id="74" fill="hold">
                            <p:stCondLst>
                              <p:cond delay="7550"/>
                            </p:stCondLst>
                            <p:childTnLst>
                              <p:par>
                                <p:cTn id="75" presetID="10" presetClass="entr" presetSubtype="0" fill="hold" grpId="0" nodeType="afterEffect">
                                  <p:stCondLst>
                                    <p:cond delay="0"/>
                                  </p:stCondLst>
                                  <p:childTnLst>
                                    <p:set>
                                      <p:cBhvr>
                                        <p:cTn id="76" dur="1" fill="hold">
                                          <p:stCondLst>
                                            <p:cond delay="0"/>
                                          </p:stCondLst>
                                        </p:cTn>
                                        <p:tgtEl>
                                          <p:spTgt spid="43"/>
                                        </p:tgtEl>
                                        <p:attrNameLst>
                                          <p:attrName>style.visibility</p:attrName>
                                        </p:attrNameLst>
                                      </p:cBhvr>
                                      <p:to>
                                        <p:strVal val="visible"/>
                                      </p:to>
                                    </p:set>
                                    <p:animEffect transition="in" filter="fade">
                                      <p:cBhvr>
                                        <p:cTn id="77" dur="500"/>
                                        <p:tgtEl>
                                          <p:spTgt spid="43"/>
                                        </p:tgtEl>
                                      </p:cBhvr>
                                    </p:animEffect>
                                  </p:childTnLst>
                                </p:cTn>
                              </p:par>
                            </p:childTnLst>
                          </p:cTn>
                        </p:par>
                        <p:par>
                          <p:cTn id="78" fill="hold">
                            <p:stCondLst>
                              <p:cond delay="8050"/>
                            </p:stCondLst>
                            <p:childTnLst>
                              <p:par>
                                <p:cTn id="79" presetID="53" presetClass="entr" presetSubtype="16"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 calcmode="lin" valueType="num">
                                      <p:cBhvr>
                                        <p:cTn id="81" dur="500" fill="hold"/>
                                        <p:tgtEl>
                                          <p:spTgt spid="41"/>
                                        </p:tgtEl>
                                        <p:attrNameLst>
                                          <p:attrName>ppt_w</p:attrName>
                                        </p:attrNameLst>
                                      </p:cBhvr>
                                      <p:tavLst>
                                        <p:tav tm="0">
                                          <p:val>
                                            <p:fltVal val="0"/>
                                          </p:val>
                                        </p:tav>
                                        <p:tav tm="100000">
                                          <p:val>
                                            <p:strVal val="#ppt_w"/>
                                          </p:val>
                                        </p:tav>
                                      </p:tavLst>
                                    </p:anim>
                                    <p:anim calcmode="lin" valueType="num">
                                      <p:cBhvr>
                                        <p:cTn id="82" dur="500" fill="hold"/>
                                        <p:tgtEl>
                                          <p:spTgt spid="41"/>
                                        </p:tgtEl>
                                        <p:attrNameLst>
                                          <p:attrName>ppt_h</p:attrName>
                                        </p:attrNameLst>
                                      </p:cBhvr>
                                      <p:tavLst>
                                        <p:tav tm="0">
                                          <p:val>
                                            <p:fltVal val="0"/>
                                          </p:val>
                                        </p:tav>
                                        <p:tav tm="100000">
                                          <p:val>
                                            <p:strVal val="#ppt_h"/>
                                          </p:val>
                                        </p:tav>
                                      </p:tavLst>
                                    </p:anim>
                                    <p:animEffect transition="in" filter="fade">
                                      <p:cBhvr>
                                        <p:cTn id="83" dur="500"/>
                                        <p:tgtEl>
                                          <p:spTgt spid="41"/>
                                        </p:tgtEl>
                                      </p:cBhvr>
                                    </p:animEffect>
                                  </p:childTnLst>
                                </p:cTn>
                              </p:par>
                            </p:childTnLst>
                          </p:cTn>
                        </p:par>
                        <p:par>
                          <p:cTn id="84" fill="hold">
                            <p:stCondLst>
                              <p:cond delay="8550"/>
                            </p:stCondLst>
                            <p:childTnLst>
                              <p:par>
                                <p:cTn id="85" presetID="10" presetClass="entr" presetSubtype="0" fill="hold" grpId="0" nodeType="afterEffect">
                                  <p:stCondLst>
                                    <p:cond delay="0"/>
                                  </p:stCondLst>
                                  <p:childTnLst>
                                    <p:set>
                                      <p:cBhvr>
                                        <p:cTn id="86" dur="1" fill="hold">
                                          <p:stCondLst>
                                            <p:cond delay="0"/>
                                          </p:stCondLst>
                                        </p:cTn>
                                        <p:tgtEl>
                                          <p:spTgt spid="42"/>
                                        </p:tgtEl>
                                        <p:attrNameLst>
                                          <p:attrName>style.visibility</p:attrName>
                                        </p:attrNameLst>
                                      </p:cBhvr>
                                      <p:to>
                                        <p:strVal val="visible"/>
                                      </p:to>
                                    </p:set>
                                    <p:animEffect transition="in" filter="fade">
                                      <p:cBhvr>
                                        <p:cTn id="8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7" grpId="0"/>
      <p:bldP spid="43" grpId="0"/>
      <p:bldP spid="12" grpId="0"/>
      <p:bldP spid="20" grpId="0"/>
      <p:bldP spid="21" grpId="0"/>
      <p:bldP spid="97" grpId="0"/>
      <p:bldP spid="98" grpId="0"/>
      <p:bldP spid="99" grpId="0"/>
      <p:bldP spid="36" grpId="0" animBg="1"/>
      <p:bldP spid="38" grpId="0"/>
      <p:bldP spid="41" grpId="0" animBg="1"/>
      <p:bldP spid="42" grpId="0"/>
      <p:bldP spid="44" grpId="0" animBg="1"/>
      <p:bldP spid="48" grpId="0" animBg="1"/>
      <p:bldP spid="50" grpId="0"/>
      <p:bldP spid="51"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p:cNvSpPr txBox="1">
            <a:spLocks/>
          </p:cNvSpPr>
          <p:nvPr/>
        </p:nvSpPr>
        <p:spPr>
          <a:xfrm rot="16200000">
            <a:off x="-722712" y="3369510"/>
            <a:ext cx="3533229"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3200" b="1" spc="-200" dirty="0">
                <a:solidFill>
                  <a:srgbClr val="1D1D1D"/>
                </a:solidFill>
              </a:rPr>
              <a:t>Testimonial</a:t>
            </a:r>
            <a:endParaRPr lang="en-US" sz="3200" b="1" spc="-200" dirty="0">
              <a:solidFill>
                <a:srgbClr val="1D1D1D"/>
              </a:solidFill>
            </a:endParaRPr>
          </a:p>
        </p:txBody>
      </p:sp>
      <p:sp>
        <p:nvSpPr>
          <p:cNvPr id="10" name="Title 1"/>
          <p:cNvSpPr txBox="1">
            <a:spLocks/>
          </p:cNvSpPr>
          <p:nvPr/>
        </p:nvSpPr>
        <p:spPr>
          <a:xfrm>
            <a:off x="1257013" y="5579664"/>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rgbClr val="FCC7A1"/>
                </a:solidFill>
              </a:rPr>
              <a:t>Mark</a:t>
            </a:r>
            <a:r>
              <a:rPr lang="en-US" sz="1867" b="1" dirty="0">
                <a:solidFill>
                  <a:srgbClr val="1D1D1D"/>
                </a:solidFill>
              </a:rPr>
              <a:t> Davis</a:t>
            </a:r>
            <a:endParaRPr lang="en-US" sz="1867" b="1" dirty="0">
              <a:solidFill>
                <a:srgbClr val="1D1D1D"/>
              </a:solidFill>
            </a:endParaRPr>
          </a:p>
        </p:txBody>
      </p:sp>
      <p:sp>
        <p:nvSpPr>
          <p:cNvPr id="11" name="Subtitle 2"/>
          <p:cNvSpPr txBox="1">
            <a:spLocks/>
          </p:cNvSpPr>
          <p:nvPr/>
        </p:nvSpPr>
        <p:spPr>
          <a:xfrm>
            <a:off x="5174290" y="204277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t>CEO &amp; CO FOUNDER</a:t>
            </a:r>
          </a:p>
        </p:txBody>
      </p:sp>
      <p:sp>
        <p:nvSpPr>
          <p:cNvPr id="12" name="TextBox 11"/>
          <p:cNvSpPr txBox="1"/>
          <p:nvPr/>
        </p:nvSpPr>
        <p:spPr>
          <a:xfrm>
            <a:off x="5174290" y="2737717"/>
            <a:ext cx="5837509" cy="1938608"/>
          </a:xfrm>
          <a:prstGeom prst="rect">
            <a:avLst/>
          </a:prstGeom>
          <a:noFill/>
        </p:spPr>
        <p:txBody>
          <a:bodyPr wrap="square" rtlCol="0">
            <a:spAutoFit/>
          </a:bodyPr>
          <a:lstStyle/>
          <a:p>
            <a:pPr>
              <a:lnSpc>
                <a:spcPct val="150000"/>
              </a:lnSpc>
            </a:pPr>
            <a:r>
              <a:rPr lang="en-US" sz="1333" dirty="0">
                <a:solidFill>
                  <a:schemeClr val="bg1">
                    <a:lumMod val="50000"/>
                  </a:schemeClr>
                </a:solidFill>
              </a:rPr>
              <a:t>We never thought of </a:t>
            </a:r>
            <a:r>
              <a:rPr lang="en-US" sz="1333" dirty="0" err="1">
                <a:solidFill>
                  <a:schemeClr val="bg1">
                    <a:lumMod val="50000"/>
                  </a:schemeClr>
                </a:solidFill>
              </a:rPr>
              <a:t>findin</a:t>
            </a:r>
            <a:r>
              <a:rPr lang="en-US" sz="1333" dirty="0">
                <a:solidFill>
                  <a:schemeClr val="bg1">
                    <a:lumMod val="50000"/>
                  </a:schemeClr>
                </a:solidFill>
              </a:rPr>
              <a:t>' a place where we belong. Don't have to stand alone, we'll never let you fall. Don't need permission to decide what you believe. You </a:t>
            </a:r>
            <a:r>
              <a:rPr lang="en-US" sz="1333" dirty="0" err="1">
                <a:solidFill>
                  <a:schemeClr val="bg1">
                    <a:lumMod val="50000"/>
                  </a:schemeClr>
                </a:solidFill>
              </a:rPr>
              <a:t>gotta</a:t>
            </a:r>
            <a:r>
              <a:rPr lang="en-US" sz="1333" dirty="0">
                <a:solidFill>
                  <a:schemeClr val="bg1">
                    <a:lumMod val="50000"/>
                  </a:schemeClr>
                </a:solidFill>
              </a:rPr>
              <a:t> learn something when we meet you after school. I said jump, down on Jump Street. I said jump, down on Jump Street. Your friends will be there when your back is to the wall. You'll find you'll need us cause there's no one else to call. </a:t>
            </a:r>
            <a:endParaRPr lang="en-US" sz="1333" dirty="0">
              <a:solidFill>
                <a:schemeClr val="bg1">
                  <a:lumMod val="50000"/>
                </a:schemeClr>
              </a:solidFill>
            </a:endParaRPr>
          </a:p>
        </p:txBody>
      </p:sp>
      <p:sp>
        <p:nvSpPr>
          <p:cNvPr id="13" name="Subtitle 2"/>
          <p:cNvSpPr txBox="1">
            <a:spLocks/>
          </p:cNvSpPr>
          <p:nvPr/>
        </p:nvSpPr>
        <p:spPr>
          <a:xfrm>
            <a:off x="5275395" y="5115151"/>
            <a:ext cx="2611516" cy="464512"/>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667" i="1" dirty="0">
                <a:solidFill>
                  <a:srgbClr val="1D1D1D"/>
                </a:solidFill>
                <a:latin typeface="Great Vibes" pitchFamily="50" charset="0"/>
              </a:rPr>
              <a:t>Jonathan Davis</a:t>
            </a:r>
          </a:p>
        </p:txBody>
      </p:sp>
      <p:grpSp>
        <p:nvGrpSpPr>
          <p:cNvPr id="15" name="Group 14"/>
          <p:cNvGrpSpPr/>
          <p:nvPr/>
        </p:nvGrpSpPr>
        <p:grpSpPr>
          <a:xfrm>
            <a:off x="10301457" y="587056"/>
            <a:ext cx="1192403" cy="998521"/>
            <a:chOff x="4900613" y="3938588"/>
            <a:chExt cx="195262" cy="163513"/>
          </a:xfrm>
          <a:solidFill>
            <a:schemeClr val="accent6"/>
          </a:solidFill>
        </p:grpSpPr>
        <p:sp>
          <p:nvSpPr>
            <p:cNvPr id="16"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17"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3" name="Picture Placeholder 2"/>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7138" r="27138"/>
          <a:stretch>
            <a:fillRect/>
          </a:stretch>
        </p:blipFill>
        <p:spPr/>
      </p:pic>
    </p:spTree>
    <p:extLst>
      <p:ext uri="{BB962C8B-B14F-4D97-AF65-F5344CB8AC3E}">
        <p14:creationId xmlns:p14="http://schemas.microsoft.com/office/powerpoint/2010/main" val="1272911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750"/>
                                        <p:tgtEl>
                                          <p:spTgt spid="9"/>
                                        </p:tgtEl>
                                      </p:cBhvr>
                                    </p:animEffect>
                                  </p:childTnLst>
                                </p:cTn>
                              </p:par>
                            </p:childTnLst>
                          </p:cTn>
                        </p:par>
                        <p:par>
                          <p:cTn id="8" fill="hold">
                            <p:stCondLst>
                              <p:cond delay="750"/>
                            </p:stCondLst>
                            <p:childTnLst>
                              <p:par>
                                <p:cTn id="9" presetID="16" presetClass="entr" presetSubtype="21"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inVertical)">
                                      <p:cBhvr>
                                        <p:cTn id="11" dur="500"/>
                                        <p:tgtEl>
                                          <p:spTgt spid="10"/>
                                        </p:tgtEl>
                                      </p:cBhvr>
                                    </p:animEffect>
                                  </p:childTnLst>
                                </p:cTn>
                              </p:par>
                            </p:childTnLst>
                          </p:cTn>
                        </p:par>
                        <p:par>
                          <p:cTn id="12" fill="hold">
                            <p:stCondLst>
                              <p:cond delay="1250"/>
                            </p:stCondLst>
                            <p:childTnLst>
                              <p:par>
                                <p:cTn id="13" presetID="42" presetClass="entr" presetSubtype="0"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1000"/>
                                        <p:tgtEl>
                                          <p:spTgt spid="15"/>
                                        </p:tgtEl>
                                      </p:cBhvr>
                                    </p:animEffect>
                                    <p:anim calcmode="lin" valueType="num">
                                      <p:cBhvr>
                                        <p:cTn id="16" dur="1000" fill="hold"/>
                                        <p:tgtEl>
                                          <p:spTgt spid="15"/>
                                        </p:tgtEl>
                                        <p:attrNameLst>
                                          <p:attrName>ppt_x</p:attrName>
                                        </p:attrNameLst>
                                      </p:cBhvr>
                                      <p:tavLst>
                                        <p:tav tm="0">
                                          <p:val>
                                            <p:strVal val="#ppt_x"/>
                                          </p:val>
                                        </p:tav>
                                        <p:tav tm="100000">
                                          <p:val>
                                            <p:strVal val="#ppt_x"/>
                                          </p:val>
                                        </p:tav>
                                      </p:tavLst>
                                    </p:anim>
                                    <p:anim calcmode="lin" valueType="num">
                                      <p:cBhvr>
                                        <p:cTn id="17" dur="1000" fill="hold"/>
                                        <p:tgtEl>
                                          <p:spTgt spid="15"/>
                                        </p:tgtEl>
                                        <p:attrNameLst>
                                          <p:attrName>ppt_y</p:attrName>
                                        </p:attrNameLst>
                                      </p:cBhvr>
                                      <p:tavLst>
                                        <p:tav tm="0">
                                          <p:val>
                                            <p:strVal val="#ppt_y+.1"/>
                                          </p:val>
                                        </p:tav>
                                        <p:tav tm="100000">
                                          <p:val>
                                            <p:strVal val="#ppt_y"/>
                                          </p:val>
                                        </p:tav>
                                      </p:tavLst>
                                    </p:anim>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par>
                          <p:cTn id="22" fill="hold">
                            <p:stCondLst>
                              <p:cond delay="2750"/>
                            </p:stCondLst>
                            <p:childTnLst>
                              <p:par>
                                <p:cTn id="23" presetID="42" presetClass="entr" presetSubtype="0"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fade">
                                      <p:cBhvr>
                                        <p:cTn id="25" dur="1000"/>
                                        <p:tgtEl>
                                          <p:spTgt spid="12"/>
                                        </p:tgtEl>
                                      </p:cBhvr>
                                    </p:animEffect>
                                    <p:anim calcmode="lin" valueType="num">
                                      <p:cBhvr>
                                        <p:cTn id="26" dur="1000" fill="hold"/>
                                        <p:tgtEl>
                                          <p:spTgt spid="12"/>
                                        </p:tgtEl>
                                        <p:attrNameLst>
                                          <p:attrName>ppt_x</p:attrName>
                                        </p:attrNameLst>
                                      </p:cBhvr>
                                      <p:tavLst>
                                        <p:tav tm="0">
                                          <p:val>
                                            <p:strVal val="#ppt_x"/>
                                          </p:val>
                                        </p:tav>
                                        <p:tav tm="100000">
                                          <p:val>
                                            <p:strVal val="#ppt_x"/>
                                          </p:val>
                                        </p:tav>
                                      </p:tavLst>
                                    </p:anim>
                                    <p:anim calcmode="lin" valueType="num">
                                      <p:cBhvr>
                                        <p:cTn id="27" dur="1000" fill="hold"/>
                                        <p:tgtEl>
                                          <p:spTgt spid="12"/>
                                        </p:tgtEl>
                                        <p:attrNameLst>
                                          <p:attrName>ppt_y</p:attrName>
                                        </p:attrNameLst>
                                      </p:cBhvr>
                                      <p:tavLst>
                                        <p:tav tm="0">
                                          <p:val>
                                            <p:strVal val="#ppt_y+.1"/>
                                          </p:val>
                                        </p:tav>
                                        <p:tav tm="100000">
                                          <p:val>
                                            <p:strVal val="#ppt_y"/>
                                          </p:val>
                                        </p:tav>
                                      </p:tavLst>
                                    </p:anim>
                                  </p:childTnLst>
                                </p:cTn>
                              </p:par>
                              <p:par>
                                <p:cTn id="28" presetID="42" presetClass="entr" presetSubtype="0"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fade">
                                      <p:cBhvr>
                                        <p:cTn id="30" dur="1000"/>
                                        <p:tgtEl>
                                          <p:spTgt spid="13"/>
                                        </p:tgtEl>
                                      </p:cBhvr>
                                    </p:animEffect>
                                    <p:anim calcmode="lin" valueType="num">
                                      <p:cBhvr>
                                        <p:cTn id="31" dur="1000" fill="hold"/>
                                        <p:tgtEl>
                                          <p:spTgt spid="13"/>
                                        </p:tgtEl>
                                        <p:attrNameLst>
                                          <p:attrName>ppt_x</p:attrName>
                                        </p:attrNameLst>
                                      </p:cBhvr>
                                      <p:tavLst>
                                        <p:tav tm="0">
                                          <p:val>
                                            <p:strVal val="#ppt_x"/>
                                          </p:val>
                                        </p:tav>
                                        <p:tav tm="100000">
                                          <p:val>
                                            <p:strVal val="#ppt_x"/>
                                          </p:val>
                                        </p:tav>
                                      </p:tavLst>
                                    </p:anim>
                                    <p:anim calcmode="lin" valueType="num">
                                      <p:cBhvr>
                                        <p:cTn id="3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P spid="13"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
          <p:cNvSpPr txBox="1">
            <a:spLocks/>
          </p:cNvSpPr>
          <p:nvPr/>
        </p:nvSpPr>
        <p:spPr>
          <a:xfrm>
            <a:off x="6633667" y="429782"/>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rgbClr val="FCC7A1"/>
                </a:solidFill>
              </a:rPr>
              <a:t>Brian</a:t>
            </a:r>
            <a:r>
              <a:rPr lang="en-US" sz="1867" b="1" dirty="0">
                <a:solidFill>
                  <a:srgbClr val="1D1D1D"/>
                </a:solidFill>
              </a:rPr>
              <a:t> Davis</a:t>
            </a:r>
            <a:endParaRPr lang="en-US" sz="1867" b="1" dirty="0">
              <a:solidFill>
                <a:srgbClr val="1D1D1D"/>
              </a:solidFill>
            </a:endParaRPr>
          </a:p>
        </p:txBody>
      </p:sp>
      <p:sp>
        <p:nvSpPr>
          <p:cNvPr id="12" name="Subtitle 2"/>
          <p:cNvSpPr txBox="1">
            <a:spLocks/>
          </p:cNvSpPr>
          <p:nvPr/>
        </p:nvSpPr>
        <p:spPr>
          <a:xfrm>
            <a:off x="6633667" y="96744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t>CEO &amp; CO FOUNDER</a:t>
            </a:r>
          </a:p>
        </p:txBody>
      </p:sp>
      <p:sp>
        <p:nvSpPr>
          <p:cNvPr id="13" name="TextBox 12"/>
          <p:cNvSpPr txBox="1"/>
          <p:nvPr/>
        </p:nvSpPr>
        <p:spPr>
          <a:xfrm>
            <a:off x="6603850" y="1459383"/>
            <a:ext cx="4945615" cy="1200329"/>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I said jump, down on Jump Street. </a:t>
            </a:r>
            <a:endParaRPr lang="en-US" sz="1200" dirty="0">
              <a:solidFill>
                <a:schemeClr val="bg1">
                  <a:lumMod val="50000"/>
                </a:schemeClr>
              </a:solidFill>
            </a:endParaRPr>
          </a:p>
        </p:txBody>
      </p:sp>
      <p:sp>
        <p:nvSpPr>
          <p:cNvPr id="14" name="Title 1"/>
          <p:cNvSpPr txBox="1">
            <a:spLocks/>
          </p:cNvSpPr>
          <p:nvPr/>
        </p:nvSpPr>
        <p:spPr>
          <a:xfrm>
            <a:off x="672357" y="3886202"/>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rgbClr val="FCC7A1"/>
                </a:solidFill>
              </a:rPr>
              <a:t>Greg</a:t>
            </a:r>
            <a:r>
              <a:rPr lang="en-US" sz="1867" b="1" dirty="0">
                <a:solidFill>
                  <a:srgbClr val="1D1D1D"/>
                </a:solidFill>
              </a:rPr>
              <a:t> Davis</a:t>
            </a:r>
            <a:endParaRPr lang="en-US" sz="1867" b="1" dirty="0">
              <a:solidFill>
                <a:srgbClr val="1D1D1D"/>
              </a:solidFill>
            </a:endParaRPr>
          </a:p>
        </p:txBody>
      </p:sp>
      <p:sp>
        <p:nvSpPr>
          <p:cNvPr id="15" name="Subtitle 2"/>
          <p:cNvSpPr txBox="1">
            <a:spLocks/>
          </p:cNvSpPr>
          <p:nvPr/>
        </p:nvSpPr>
        <p:spPr>
          <a:xfrm>
            <a:off x="672357" y="4423867"/>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t>CEO &amp; CO FOUNDER</a:t>
            </a:r>
          </a:p>
        </p:txBody>
      </p:sp>
      <p:sp>
        <p:nvSpPr>
          <p:cNvPr id="16" name="TextBox 15"/>
          <p:cNvSpPr txBox="1"/>
          <p:nvPr/>
        </p:nvSpPr>
        <p:spPr>
          <a:xfrm>
            <a:off x="642538" y="4915803"/>
            <a:ext cx="4945615" cy="1200329"/>
          </a:xfrm>
          <a:prstGeom prst="rect">
            <a:avLst/>
          </a:prstGeom>
          <a:noFill/>
        </p:spPr>
        <p:txBody>
          <a:bodyPr wrap="square" rtlCol="0">
            <a:spAutoFit/>
          </a:bodyPr>
          <a:lstStyle/>
          <a:p>
            <a:pPr>
              <a:lnSpc>
                <a:spcPct val="150000"/>
              </a:lnSpc>
            </a:pPr>
            <a:r>
              <a:rPr lang="en-US" sz="1200" dirty="0">
                <a:solidFill>
                  <a:schemeClr val="bg1">
                    <a:lumMod val="50000"/>
                  </a:schemeClr>
                </a:solidFill>
              </a:rPr>
              <a:t>We never thought of </a:t>
            </a:r>
            <a:r>
              <a:rPr lang="en-US" sz="1200" dirty="0" err="1">
                <a:solidFill>
                  <a:schemeClr val="bg1">
                    <a:lumMod val="50000"/>
                  </a:schemeClr>
                </a:solidFill>
              </a:rPr>
              <a:t>findin</a:t>
            </a:r>
            <a:r>
              <a:rPr lang="en-US" sz="1200" dirty="0">
                <a:solidFill>
                  <a:schemeClr val="bg1">
                    <a:lumMod val="50000"/>
                  </a:schemeClr>
                </a:solidFill>
              </a:rPr>
              <a:t>' a place where we belong. Don't have to stand alone, we'll never let you fall. Don't need permission to decide what you believe. You </a:t>
            </a:r>
            <a:r>
              <a:rPr lang="en-US" sz="1200" dirty="0" err="1">
                <a:solidFill>
                  <a:schemeClr val="bg1">
                    <a:lumMod val="50000"/>
                  </a:schemeClr>
                </a:solidFill>
              </a:rPr>
              <a:t>gotta</a:t>
            </a:r>
            <a:r>
              <a:rPr lang="en-US" sz="1200" dirty="0">
                <a:solidFill>
                  <a:schemeClr val="bg1">
                    <a:lumMod val="50000"/>
                  </a:schemeClr>
                </a:solidFill>
              </a:rPr>
              <a:t> learn something when we meet you after school. I said jump, down on Jump Street. </a:t>
            </a:r>
            <a:endParaRPr lang="en-US" sz="1200" dirty="0">
              <a:solidFill>
                <a:schemeClr val="bg1">
                  <a:lumMod val="50000"/>
                </a:schemeClr>
              </a:solidFill>
            </a:endParaRPr>
          </a:p>
        </p:txBody>
      </p:sp>
      <p:grpSp>
        <p:nvGrpSpPr>
          <p:cNvPr id="19" name="Group 18"/>
          <p:cNvGrpSpPr/>
          <p:nvPr/>
        </p:nvGrpSpPr>
        <p:grpSpPr>
          <a:xfrm>
            <a:off x="4996499" y="3726687"/>
            <a:ext cx="662667" cy="554919"/>
            <a:chOff x="4900613" y="3938588"/>
            <a:chExt cx="195262" cy="163513"/>
          </a:xfrm>
          <a:solidFill>
            <a:schemeClr val="accent6"/>
          </a:solidFill>
        </p:grpSpPr>
        <p:sp>
          <p:nvSpPr>
            <p:cNvPr id="20"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1"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grpSp>
        <p:nvGrpSpPr>
          <p:cNvPr id="22" name="Group 21"/>
          <p:cNvGrpSpPr/>
          <p:nvPr/>
        </p:nvGrpSpPr>
        <p:grpSpPr>
          <a:xfrm>
            <a:off x="11088607" y="279819"/>
            <a:ext cx="662667" cy="554919"/>
            <a:chOff x="4900613" y="3938588"/>
            <a:chExt cx="195262" cy="163513"/>
          </a:xfrm>
          <a:solidFill>
            <a:schemeClr val="accent6"/>
          </a:solidFill>
        </p:grpSpPr>
        <p:sp>
          <p:nvSpPr>
            <p:cNvPr id="23"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4"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791490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1000"/>
                                        <p:tgtEl>
                                          <p:spTgt spid="22"/>
                                        </p:tgtEl>
                                      </p:cBhvr>
                                    </p:animEffect>
                                    <p:anim calcmode="lin" valueType="num">
                                      <p:cBhvr>
                                        <p:cTn id="8" dur="1000" fill="hold"/>
                                        <p:tgtEl>
                                          <p:spTgt spid="22"/>
                                        </p:tgtEl>
                                        <p:attrNameLst>
                                          <p:attrName>ppt_x</p:attrName>
                                        </p:attrNameLst>
                                      </p:cBhvr>
                                      <p:tavLst>
                                        <p:tav tm="0">
                                          <p:val>
                                            <p:strVal val="#ppt_x"/>
                                          </p:val>
                                        </p:tav>
                                        <p:tav tm="100000">
                                          <p:val>
                                            <p:strVal val="#ppt_x"/>
                                          </p:val>
                                        </p:tav>
                                      </p:tavLst>
                                    </p:anim>
                                    <p:anim calcmode="lin" valueType="num">
                                      <p:cBhvr>
                                        <p:cTn id="9" dur="1000" fill="hold"/>
                                        <p:tgtEl>
                                          <p:spTgt spid="2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6" presetClass="entr" presetSubtype="21"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barn(inVertical)">
                                      <p:cBhvr>
                                        <p:cTn id="13" dur="500"/>
                                        <p:tgtEl>
                                          <p:spTgt spid="11"/>
                                        </p:tgtEl>
                                      </p:cBhvr>
                                    </p:animEffect>
                                  </p:childTnLst>
                                </p:cTn>
                              </p:par>
                            </p:childTnLst>
                          </p:cTn>
                        </p:par>
                        <p:par>
                          <p:cTn id="14" fill="hold">
                            <p:stCondLst>
                              <p:cond delay="15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par>
                          <p:cTn id="18" fill="hold">
                            <p:stCondLst>
                              <p:cond delay="20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1000"/>
                                        <p:tgtEl>
                                          <p:spTgt spid="19"/>
                                        </p:tgtEl>
                                      </p:cBhvr>
                                    </p:animEffect>
                                    <p:anim calcmode="lin" valueType="num">
                                      <p:cBhvr>
                                        <p:cTn id="28" dur="1000" fill="hold"/>
                                        <p:tgtEl>
                                          <p:spTgt spid="19"/>
                                        </p:tgtEl>
                                        <p:attrNameLst>
                                          <p:attrName>ppt_x</p:attrName>
                                        </p:attrNameLst>
                                      </p:cBhvr>
                                      <p:tavLst>
                                        <p:tav tm="0">
                                          <p:val>
                                            <p:strVal val="#ppt_x"/>
                                          </p:val>
                                        </p:tav>
                                        <p:tav tm="100000">
                                          <p:val>
                                            <p:strVal val="#ppt_x"/>
                                          </p:val>
                                        </p:tav>
                                      </p:tavLst>
                                    </p:anim>
                                    <p:anim calcmode="lin" valueType="num">
                                      <p:cBhvr>
                                        <p:cTn id="29" dur="1000" fill="hold"/>
                                        <p:tgtEl>
                                          <p:spTgt spid="19"/>
                                        </p:tgtEl>
                                        <p:attrNameLst>
                                          <p:attrName>ppt_y</p:attrName>
                                        </p:attrNameLst>
                                      </p:cBhvr>
                                      <p:tavLst>
                                        <p:tav tm="0">
                                          <p:val>
                                            <p:strVal val="#ppt_y+.1"/>
                                          </p:val>
                                        </p:tav>
                                        <p:tav tm="100000">
                                          <p:val>
                                            <p:strVal val="#ppt_y"/>
                                          </p:val>
                                        </p:tav>
                                      </p:tavLst>
                                    </p:anim>
                                  </p:childTnLst>
                                </p:cTn>
                              </p:par>
                            </p:childTnLst>
                          </p:cTn>
                        </p:par>
                        <p:par>
                          <p:cTn id="30" fill="hold">
                            <p:stCondLst>
                              <p:cond delay="4000"/>
                            </p:stCondLst>
                            <p:childTnLst>
                              <p:par>
                                <p:cTn id="31" presetID="16" presetClass="entr" presetSubtype="21" fill="hold" grpId="0" nodeType="after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barn(inVertical)">
                                      <p:cBhvr>
                                        <p:cTn id="33" dur="500"/>
                                        <p:tgtEl>
                                          <p:spTgt spid="14"/>
                                        </p:tgtEl>
                                      </p:cBhvr>
                                    </p:animEffect>
                                  </p:childTnLst>
                                </p:cTn>
                              </p:par>
                            </p:childTnLst>
                          </p:cTn>
                        </p:par>
                        <p:par>
                          <p:cTn id="34" fill="hold">
                            <p:stCondLst>
                              <p:cond delay="4500"/>
                            </p:stCondLst>
                            <p:childTnLst>
                              <p:par>
                                <p:cTn id="35" presetID="22" presetClass="entr" presetSubtype="8"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wipe(left)">
                                      <p:cBhvr>
                                        <p:cTn id="37" dur="500"/>
                                        <p:tgtEl>
                                          <p:spTgt spid="15"/>
                                        </p:tgtEl>
                                      </p:cBhvr>
                                    </p:animEffect>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11" name="Rectangle 10"/>
          <p:cNvSpPr/>
          <p:nvPr/>
        </p:nvSpPr>
        <p:spPr>
          <a:xfrm>
            <a:off x="412109" y="3889855"/>
            <a:ext cx="5223035" cy="2227471"/>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3" name="Title 1"/>
          <p:cNvSpPr txBox="1">
            <a:spLocks/>
          </p:cNvSpPr>
          <p:nvPr/>
        </p:nvSpPr>
        <p:spPr>
          <a:xfrm>
            <a:off x="642538" y="404347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rgbClr val="FCC7A1"/>
                </a:solidFill>
              </a:rPr>
              <a:t>Cindy</a:t>
            </a:r>
            <a:r>
              <a:rPr lang="en-US" sz="1867" b="1" dirty="0">
                <a:solidFill>
                  <a:schemeClr val="bg1"/>
                </a:solidFill>
              </a:rPr>
              <a:t> </a:t>
            </a:r>
            <a:r>
              <a:rPr lang="en-US" sz="1867" dirty="0">
                <a:solidFill>
                  <a:schemeClr val="bg1"/>
                </a:solidFill>
              </a:rPr>
              <a:t>Davis</a:t>
            </a:r>
            <a:endParaRPr lang="en-US" sz="1867" dirty="0">
              <a:solidFill>
                <a:schemeClr val="bg1"/>
              </a:solidFill>
            </a:endParaRPr>
          </a:p>
        </p:txBody>
      </p:sp>
      <p:sp>
        <p:nvSpPr>
          <p:cNvPr id="14" name="Subtitle 2"/>
          <p:cNvSpPr txBox="1">
            <a:spLocks/>
          </p:cNvSpPr>
          <p:nvPr/>
        </p:nvSpPr>
        <p:spPr>
          <a:xfrm>
            <a:off x="642541" y="457748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solidFill>
                  <a:schemeClr val="bg1"/>
                </a:solidFill>
              </a:rPr>
              <a:t>Founder </a:t>
            </a:r>
            <a:r>
              <a:rPr lang="en-US" sz="1600" i="1" dirty="0" err="1">
                <a:solidFill>
                  <a:schemeClr val="bg1"/>
                </a:solidFill>
              </a:rPr>
              <a:t>Rumah</a:t>
            </a:r>
            <a:r>
              <a:rPr lang="en-US" sz="1600" i="1" dirty="0">
                <a:solidFill>
                  <a:schemeClr val="bg1"/>
                </a:solidFill>
              </a:rPr>
              <a:t> </a:t>
            </a:r>
            <a:r>
              <a:rPr lang="en-US" sz="1600" i="1" dirty="0" err="1">
                <a:solidFill>
                  <a:schemeClr val="bg1"/>
                </a:solidFill>
              </a:rPr>
              <a:t>Cantik</a:t>
            </a:r>
            <a:endParaRPr lang="en-US" sz="1600" i="1" dirty="0">
              <a:solidFill>
                <a:schemeClr val="bg1"/>
              </a:solidFill>
            </a:endParaRPr>
          </a:p>
        </p:txBody>
      </p:sp>
      <p:sp>
        <p:nvSpPr>
          <p:cNvPr id="15" name="TextBox 14"/>
          <p:cNvSpPr txBox="1"/>
          <p:nvPr/>
        </p:nvSpPr>
        <p:spPr>
          <a:xfrm>
            <a:off x="642538" y="4885563"/>
            <a:ext cx="4945615" cy="923330"/>
          </a:xfrm>
          <a:prstGeom prst="rect">
            <a:avLst/>
          </a:prstGeom>
          <a:noFill/>
        </p:spPr>
        <p:txBody>
          <a:bodyPr wrap="square" rtlCol="0">
            <a:spAutoFit/>
          </a:bodyPr>
          <a:lstStyle/>
          <a:p>
            <a:pPr>
              <a:lnSpc>
                <a:spcPct val="150000"/>
              </a:lnSpc>
            </a:pPr>
            <a:r>
              <a:rPr lang="en-US" sz="1200" dirty="0">
                <a:solidFill>
                  <a:schemeClr val="bg1"/>
                </a:solidFill>
              </a:rPr>
              <a:t>We never thought of </a:t>
            </a:r>
            <a:r>
              <a:rPr lang="en-US" sz="1200" dirty="0" err="1">
                <a:solidFill>
                  <a:schemeClr val="bg1"/>
                </a:solidFill>
              </a:rPr>
              <a:t>findin</a:t>
            </a:r>
            <a:r>
              <a:rPr lang="en-US" sz="1200" dirty="0">
                <a:solidFill>
                  <a:schemeClr val="bg1"/>
                </a:solidFill>
              </a:rPr>
              <a:t>' a place where we belong. Don't have to stand alone, we'll never let you fall. Don't need permission to decide what you believe. </a:t>
            </a:r>
            <a:endParaRPr lang="en-US" sz="1200" dirty="0">
              <a:solidFill>
                <a:schemeClr val="bg1"/>
              </a:solidFill>
            </a:endParaRPr>
          </a:p>
        </p:txBody>
      </p:sp>
      <p:sp>
        <p:nvSpPr>
          <p:cNvPr id="20" name="Rectangle 19"/>
          <p:cNvSpPr/>
          <p:nvPr/>
        </p:nvSpPr>
        <p:spPr>
          <a:xfrm>
            <a:off x="6586673" y="3889857"/>
            <a:ext cx="5223035" cy="2227471"/>
          </a:xfrm>
          <a:prstGeom prst="rect">
            <a:avLst/>
          </a:prstGeom>
          <a:solidFill>
            <a:srgbClr val="1D1D1D">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1" name="Title 1"/>
          <p:cNvSpPr txBox="1">
            <a:spLocks/>
          </p:cNvSpPr>
          <p:nvPr/>
        </p:nvSpPr>
        <p:spPr>
          <a:xfrm>
            <a:off x="6817102" y="4043477"/>
            <a:ext cx="2227471" cy="53766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en-US" sz="1867" b="1" dirty="0">
                <a:solidFill>
                  <a:srgbClr val="FCC7A1"/>
                </a:solidFill>
              </a:rPr>
              <a:t>Clare</a:t>
            </a:r>
            <a:r>
              <a:rPr lang="en-US" sz="1867" b="1" dirty="0">
                <a:solidFill>
                  <a:schemeClr val="bg1"/>
                </a:solidFill>
              </a:rPr>
              <a:t> </a:t>
            </a:r>
            <a:r>
              <a:rPr lang="en-US" sz="1867" dirty="0">
                <a:solidFill>
                  <a:schemeClr val="bg1"/>
                </a:solidFill>
              </a:rPr>
              <a:t>Davis</a:t>
            </a:r>
            <a:endParaRPr lang="en-US" sz="1867" dirty="0">
              <a:solidFill>
                <a:schemeClr val="bg1"/>
              </a:solidFill>
            </a:endParaRPr>
          </a:p>
        </p:txBody>
      </p:sp>
      <p:sp>
        <p:nvSpPr>
          <p:cNvPr id="22" name="Subtitle 2"/>
          <p:cNvSpPr txBox="1">
            <a:spLocks/>
          </p:cNvSpPr>
          <p:nvPr/>
        </p:nvSpPr>
        <p:spPr>
          <a:xfrm>
            <a:off x="6817105" y="4577484"/>
            <a:ext cx="2611516" cy="464512"/>
          </a:xfrm>
          <a:prstGeom prst="rect">
            <a:avLst/>
          </a:prstGeom>
        </p:spPr>
        <p:txBody>
          <a:bodyPr vert="horz" lIns="121920" tIns="60960" rIns="121920" bIns="6096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1600" i="1" dirty="0">
                <a:solidFill>
                  <a:schemeClr val="bg1"/>
                </a:solidFill>
              </a:rPr>
              <a:t>CEO Bola-Bola</a:t>
            </a:r>
          </a:p>
        </p:txBody>
      </p:sp>
      <p:sp>
        <p:nvSpPr>
          <p:cNvPr id="23" name="TextBox 22"/>
          <p:cNvSpPr txBox="1"/>
          <p:nvPr/>
        </p:nvSpPr>
        <p:spPr>
          <a:xfrm>
            <a:off x="6817102" y="4885563"/>
            <a:ext cx="4945615" cy="923330"/>
          </a:xfrm>
          <a:prstGeom prst="rect">
            <a:avLst/>
          </a:prstGeom>
          <a:noFill/>
        </p:spPr>
        <p:txBody>
          <a:bodyPr wrap="square" rtlCol="0">
            <a:spAutoFit/>
          </a:bodyPr>
          <a:lstStyle/>
          <a:p>
            <a:pPr>
              <a:lnSpc>
                <a:spcPct val="150000"/>
              </a:lnSpc>
            </a:pPr>
            <a:r>
              <a:rPr lang="en-US" sz="1200" dirty="0">
                <a:solidFill>
                  <a:schemeClr val="bg1"/>
                </a:solidFill>
              </a:rPr>
              <a:t>We never thought of </a:t>
            </a:r>
            <a:r>
              <a:rPr lang="en-US" sz="1200" dirty="0" err="1">
                <a:solidFill>
                  <a:schemeClr val="bg1"/>
                </a:solidFill>
              </a:rPr>
              <a:t>findin</a:t>
            </a:r>
            <a:r>
              <a:rPr lang="en-US" sz="1200" dirty="0">
                <a:solidFill>
                  <a:schemeClr val="bg1"/>
                </a:solidFill>
              </a:rPr>
              <a:t>' a place where we belong. Don't have to stand alone, we'll never let you fall. Don't need permission to decide what you believe. </a:t>
            </a:r>
            <a:endParaRPr lang="en-US" sz="1200" dirty="0">
              <a:solidFill>
                <a:schemeClr val="bg1"/>
              </a:solidFill>
            </a:endParaRPr>
          </a:p>
        </p:txBody>
      </p:sp>
      <p:grpSp>
        <p:nvGrpSpPr>
          <p:cNvPr id="24" name="Group 23"/>
          <p:cNvGrpSpPr/>
          <p:nvPr/>
        </p:nvGrpSpPr>
        <p:grpSpPr>
          <a:xfrm>
            <a:off x="10301457" y="1652134"/>
            <a:ext cx="1192403" cy="998521"/>
            <a:chOff x="4900613" y="3938588"/>
            <a:chExt cx="195262" cy="163513"/>
          </a:xfrm>
          <a:solidFill>
            <a:schemeClr val="accent6"/>
          </a:solidFill>
        </p:grpSpPr>
        <p:sp>
          <p:nvSpPr>
            <p:cNvPr id="25" name="Freeform 772"/>
            <p:cNvSpPr>
              <a:spLocks noEditPoints="1"/>
            </p:cNvSpPr>
            <p:nvPr/>
          </p:nvSpPr>
          <p:spPr bwMode="auto">
            <a:xfrm>
              <a:off x="4900613" y="3938588"/>
              <a:ext cx="90487" cy="163513"/>
            </a:xfrm>
            <a:custGeom>
              <a:avLst/>
              <a:gdLst>
                <a:gd name="T0" fmla="*/ 69 w 91"/>
                <a:gd name="T1" fmla="*/ 0 h 167"/>
                <a:gd name="T2" fmla="*/ 23 w 91"/>
                <a:gd name="T3" fmla="*/ 0 h 167"/>
                <a:gd name="T4" fmla="*/ 7 w 91"/>
                <a:gd name="T5" fmla="*/ 7 h 167"/>
                <a:gd name="T6" fmla="*/ 0 w 91"/>
                <a:gd name="T7" fmla="*/ 23 h 167"/>
                <a:gd name="T8" fmla="*/ 0 w 91"/>
                <a:gd name="T9" fmla="*/ 69 h 167"/>
                <a:gd name="T10" fmla="*/ 7 w 91"/>
                <a:gd name="T11" fmla="*/ 85 h 167"/>
                <a:gd name="T12" fmla="*/ 23 w 91"/>
                <a:gd name="T13" fmla="*/ 92 h 167"/>
                <a:gd name="T14" fmla="*/ 50 w 91"/>
                <a:gd name="T15" fmla="*/ 92 h 167"/>
                <a:gd name="T16" fmla="*/ 58 w 91"/>
                <a:gd name="T17" fmla="*/ 95 h 167"/>
                <a:gd name="T18" fmla="*/ 61 w 91"/>
                <a:gd name="T19" fmla="*/ 103 h 167"/>
                <a:gd name="T20" fmla="*/ 61 w 91"/>
                <a:gd name="T21" fmla="*/ 107 h 167"/>
                <a:gd name="T22" fmla="*/ 52 w 91"/>
                <a:gd name="T23" fmla="*/ 128 h 167"/>
                <a:gd name="T24" fmla="*/ 31 w 91"/>
                <a:gd name="T25" fmla="*/ 137 h 167"/>
                <a:gd name="T26" fmla="*/ 23 w 91"/>
                <a:gd name="T27" fmla="*/ 137 h 167"/>
                <a:gd name="T28" fmla="*/ 18 w 91"/>
                <a:gd name="T29" fmla="*/ 139 h 167"/>
                <a:gd name="T30" fmla="*/ 15 w 91"/>
                <a:gd name="T31" fmla="*/ 145 h 167"/>
                <a:gd name="T32" fmla="*/ 15 w 91"/>
                <a:gd name="T33" fmla="*/ 160 h 167"/>
                <a:gd name="T34" fmla="*/ 18 w 91"/>
                <a:gd name="T35" fmla="*/ 165 h 167"/>
                <a:gd name="T36" fmla="*/ 23 w 91"/>
                <a:gd name="T37" fmla="*/ 167 h 167"/>
                <a:gd name="T38" fmla="*/ 31 w 91"/>
                <a:gd name="T39" fmla="*/ 167 h 167"/>
                <a:gd name="T40" fmla="*/ 54 w 91"/>
                <a:gd name="T41" fmla="*/ 163 h 167"/>
                <a:gd name="T42" fmla="*/ 74 w 91"/>
                <a:gd name="T43" fmla="*/ 150 h 167"/>
                <a:gd name="T44" fmla="*/ 87 w 91"/>
                <a:gd name="T45" fmla="*/ 130 h 167"/>
                <a:gd name="T46" fmla="*/ 91 w 91"/>
                <a:gd name="T47" fmla="*/ 107 h 167"/>
                <a:gd name="T48" fmla="*/ 91 w 91"/>
                <a:gd name="T49" fmla="*/ 23 h 167"/>
                <a:gd name="T50" fmla="*/ 85 w 91"/>
                <a:gd name="T51" fmla="*/ 7 h 167"/>
                <a:gd name="T52" fmla="*/ 69 w 91"/>
                <a:gd name="T53" fmla="*/ 0 h 167"/>
                <a:gd name="T54" fmla="*/ 69 w 91"/>
                <a:gd name="T55" fmla="*/ 0 h 167"/>
                <a:gd name="T56" fmla="*/ 69 w 91"/>
                <a:gd name="T57"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69" y="0"/>
                  </a:moveTo>
                  <a:cubicBezTo>
                    <a:pt x="23" y="0"/>
                    <a:pt x="23" y="0"/>
                    <a:pt x="23" y="0"/>
                  </a:cubicBezTo>
                  <a:cubicBezTo>
                    <a:pt x="17" y="0"/>
                    <a:pt x="11" y="3"/>
                    <a:pt x="7" y="7"/>
                  </a:cubicBezTo>
                  <a:cubicBezTo>
                    <a:pt x="3" y="12"/>
                    <a:pt x="0" y="17"/>
                    <a:pt x="0" y="23"/>
                  </a:cubicBezTo>
                  <a:cubicBezTo>
                    <a:pt x="0" y="69"/>
                    <a:pt x="0" y="69"/>
                    <a:pt x="0" y="69"/>
                  </a:cubicBezTo>
                  <a:cubicBezTo>
                    <a:pt x="0" y="75"/>
                    <a:pt x="3" y="80"/>
                    <a:pt x="7" y="85"/>
                  </a:cubicBezTo>
                  <a:cubicBezTo>
                    <a:pt x="11" y="89"/>
                    <a:pt x="17" y="92"/>
                    <a:pt x="23" y="92"/>
                  </a:cubicBezTo>
                  <a:cubicBezTo>
                    <a:pt x="50" y="92"/>
                    <a:pt x="50" y="92"/>
                    <a:pt x="50" y="92"/>
                  </a:cubicBezTo>
                  <a:cubicBezTo>
                    <a:pt x="53" y="92"/>
                    <a:pt x="55" y="93"/>
                    <a:pt x="58" y="95"/>
                  </a:cubicBezTo>
                  <a:cubicBezTo>
                    <a:pt x="60" y="97"/>
                    <a:pt x="61" y="100"/>
                    <a:pt x="61" y="103"/>
                  </a:cubicBezTo>
                  <a:cubicBezTo>
                    <a:pt x="61" y="107"/>
                    <a:pt x="61" y="107"/>
                    <a:pt x="61" y="107"/>
                  </a:cubicBezTo>
                  <a:cubicBezTo>
                    <a:pt x="61" y="115"/>
                    <a:pt x="58" y="122"/>
                    <a:pt x="52" y="128"/>
                  </a:cubicBezTo>
                  <a:cubicBezTo>
                    <a:pt x="46" y="134"/>
                    <a:pt x="39" y="137"/>
                    <a:pt x="31" y="137"/>
                  </a:cubicBezTo>
                  <a:cubicBezTo>
                    <a:pt x="23" y="137"/>
                    <a:pt x="23" y="137"/>
                    <a:pt x="23" y="137"/>
                  </a:cubicBezTo>
                  <a:cubicBezTo>
                    <a:pt x="21" y="137"/>
                    <a:pt x="19" y="138"/>
                    <a:pt x="18" y="139"/>
                  </a:cubicBezTo>
                  <a:cubicBezTo>
                    <a:pt x="16" y="141"/>
                    <a:pt x="15" y="143"/>
                    <a:pt x="15" y="145"/>
                  </a:cubicBezTo>
                  <a:cubicBezTo>
                    <a:pt x="15" y="160"/>
                    <a:pt x="15" y="160"/>
                    <a:pt x="15" y="160"/>
                  </a:cubicBezTo>
                  <a:cubicBezTo>
                    <a:pt x="15" y="162"/>
                    <a:pt x="16" y="164"/>
                    <a:pt x="18" y="165"/>
                  </a:cubicBezTo>
                  <a:cubicBezTo>
                    <a:pt x="19" y="167"/>
                    <a:pt x="21" y="167"/>
                    <a:pt x="23" y="167"/>
                  </a:cubicBezTo>
                  <a:cubicBezTo>
                    <a:pt x="31" y="167"/>
                    <a:pt x="31" y="167"/>
                    <a:pt x="31" y="167"/>
                  </a:cubicBezTo>
                  <a:cubicBezTo>
                    <a:pt x="39" y="167"/>
                    <a:pt x="47" y="166"/>
                    <a:pt x="54" y="163"/>
                  </a:cubicBezTo>
                  <a:cubicBezTo>
                    <a:pt x="62" y="159"/>
                    <a:pt x="68" y="155"/>
                    <a:pt x="74" y="150"/>
                  </a:cubicBezTo>
                  <a:cubicBezTo>
                    <a:pt x="79" y="144"/>
                    <a:pt x="83" y="138"/>
                    <a:pt x="87" y="130"/>
                  </a:cubicBezTo>
                  <a:cubicBezTo>
                    <a:pt x="90" y="123"/>
                    <a:pt x="91" y="115"/>
                    <a:pt x="91" y="107"/>
                  </a:cubicBezTo>
                  <a:cubicBezTo>
                    <a:pt x="91" y="23"/>
                    <a:pt x="91" y="23"/>
                    <a:pt x="91" y="23"/>
                  </a:cubicBezTo>
                  <a:cubicBezTo>
                    <a:pt x="91" y="17"/>
                    <a:pt x="89" y="12"/>
                    <a:pt x="85" y="7"/>
                  </a:cubicBezTo>
                  <a:cubicBezTo>
                    <a:pt x="80" y="3"/>
                    <a:pt x="75" y="0"/>
                    <a:pt x="69" y="0"/>
                  </a:cubicBezTo>
                  <a:close/>
                  <a:moveTo>
                    <a:pt x="69" y="0"/>
                  </a:moveTo>
                  <a:cubicBezTo>
                    <a:pt x="69" y="0"/>
                    <a:pt x="69" y="0"/>
                    <a:pt x="6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sp>
          <p:nvSpPr>
            <p:cNvPr id="26" name="Freeform 773"/>
            <p:cNvSpPr>
              <a:spLocks noEditPoints="1"/>
            </p:cNvSpPr>
            <p:nvPr/>
          </p:nvSpPr>
          <p:spPr bwMode="auto">
            <a:xfrm>
              <a:off x="5005388" y="3938588"/>
              <a:ext cx="90487" cy="163513"/>
            </a:xfrm>
            <a:custGeom>
              <a:avLst/>
              <a:gdLst>
                <a:gd name="T0" fmla="*/ 84 w 91"/>
                <a:gd name="T1" fmla="*/ 7 h 167"/>
                <a:gd name="T2" fmla="*/ 68 w 91"/>
                <a:gd name="T3" fmla="*/ 0 h 167"/>
                <a:gd name="T4" fmla="*/ 22 w 91"/>
                <a:gd name="T5" fmla="*/ 0 h 167"/>
                <a:gd name="T6" fmla="*/ 6 w 91"/>
                <a:gd name="T7" fmla="*/ 7 h 167"/>
                <a:gd name="T8" fmla="*/ 0 w 91"/>
                <a:gd name="T9" fmla="*/ 23 h 167"/>
                <a:gd name="T10" fmla="*/ 0 w 91"/>
                <a:gd name="T11" fmla="*/ 69 h 167"/>
                <a:gd name="T12" fmla="*/ 6 w 91"/>
                <a:gd name="T13" fmla="*/ 85 h 167"/>
                <a:gd name="T14" fmla="*/ 22 w 91"/>
                <a:gd name="T15" fmla="*/ 92 h 167"/>
                <a:gd name="T16" fmla="*/ 49 w 91"/>
                <a:gd name="T17" fmla="*/ 92 h 167"/>
                <a:gd name="T18" fmla="*/ 57 w 91"/>
                <a:gd name="T19" fmla="*/ 95 h 167"/>
                <a:gd name="T20" fmla="*/ 60 w 91"/>
                <a:gd name="T21" fmla="*/ 103 h 167"/>
                <a:gd name="T22" fmla="*/ 60 w 91"/>
                <a:gd name="T23" fmla="*/ 107 h 167"/>
                <a:gd name="T24" fmla="*/ 51 w 91"/>
                <a:gd name="T25" fmla="*/ 128 h 167"/>
                <a:gd name="T26" fmla="*/ 30 w 91"/>
                <a:gd name="T27" fmla="*/ 137 h 167"/>
                <a:gd name="T28" fmla="*/ 22 w 91"/>
                <a:gd name="T29" fmla="*/ 137 h 167"/>
                <a:gd name="T30" fmla="*/ 17 w 91"/>
                <a:gd name="T31" fmla="*/ 139 h 167"/>
                <a:gd name="T32" fmla="*/ 15 w 91"/>
                <a:gd name="T33" fmla="*/ 145 h 167"/>
                <a:gd name="T34" fmla="*/ 15 w 91"/>
                <a:gd name="T35" fmla="*/ 160 h 167"/>
                <a:gd name="T36" fmla="*/ 17 w 91"/>
                <a:gd name="T37" fmla="*/ 165 h 167"/>
                <a:gd name="T38" fmla="*/ 22 w 91"/>
                <a:gd name="T39" fmla="*/ 167 h 167"/>
                <a:gd name="T40" fmla="*/ 30 w 91"/>
                <a:gd name="T41" fmla="*/ 167 h 167"/>
                <a:gd name="T42" fmla="*/ 53 w 91"/>
                <a:gd name="T43" fmla="*/ 163 h 167"/>
                <a:gd name="T44" fmla="*/ 73 w 91"/>
                <a:gd name="T45" fmla="*/ 150 h 167"/>
                <a:gd name="T46" fmla="*/ 86 w 91"/>
                <a:gd name="T47" fmla="*/ 130 h 167"/>
                <a:gd name="T48" fmla="*/ 91 w 91"/>
                <a:gd name="T49" fmla="*/ 107 h 167"/>
                <a:gd name="T50" fmla="*/ 91 w 91"/>
                <a:gd name="T51" fmla="*/ 23 h 167"/>
                <a:gd name="T52" fmla="*/ 84 w 91"/>
                <a:gd name="T53" fmla="*/ 7 h 167"/>
                <a:gd name="T54" fmla="*/ 84 w 91"/>
                <a:gd name="T55" fmla="*/ 7 h 167"/>
                <a:gd name="T56" fmla="*/ 84 w 91"/>
                <a:gd name="T57" fmla="*/ 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167">
                  <a:moveTo>
                    <a:pt x="84" y="7"/>
                  </a:moveTo>
                  <a:cubicBezTo>
                    <a:pt x="80" y="3"/>
                    <a:pt x="74" y="0"/>
                    <a:pt x="68" y="0"/>
                  </a:cubicBezTo>
                  <a:cubicBezTo>
                    <a:pt x="22" y="0"/>
                    <a:pt x="22" y="0"/>
                    <a:pt x="22" y="0"/>
                  </a:cubicBezTo>
                  <a:cubicBezTo>
                    <a:pt x="16" y="0"/>
                    <a:pt x="11" y="3"/>
                    <a:pt x="6" y="7"/>
                  </a:cubicBezTo>
                  <a:cubicBezTo>
                    <a:pt x="2" y="12"/>
                    <a:pt x="0" y="17"/>
                    <a:pt x="0" y="23"/>
                  </a:cubicBezTo>
                  <a:cubicBezTo>
                    <a:pt x="0" y="69"/>
                    <a:pt x="0" y="69"/>
                    <a:pt x="0" y="69"/>
                  </a:cubicBezTo>
                  <a:cubicBezTo>
                    <a:pt x="0" y="75"/>
                    <a:pt x="2" y="80"/>
                    <a:pt x="6" y="85"/>
                  </a:cubicBezTo>
                  <a:cubicBezTo>
                    <a:pt x="11" y="89"/>
                    <a:pt x="16" y="92"/>
                    <a:pt x="22" y="92"/>
                  </a:cubicBezTo>
                  <a:cubicBezTo>
                    <a:pt x="49" y="92"/>
                    <a:pt x="49" y="92"/>
                    <a:pt x="49" y="92"/>
                  </a:cubicBezTo>
                  <a:cubicBezTo>
                    <a:pt x="52" y="92"/>
                    <a:pt x="55" y="93"/>
                    <a:pt x="57" y="95"/>
                  </a:cubicBezTo>
                  <a:cubicBezTo>
                    <a:pt x="59" y="97"/>
                    <a:pt x="60" y="100"/>
                    <a:pt x="60" y="103"/>
                  </a:cubicBezTo>
                  <a:cubicBezTo>
                    <a:pt x="60" y="107"/>
                    <a:pt x="60" y="107"/>
                    <a:pt x="60" y="107"/>
                  </a:cubicBezTo>
                  <a:cubicBezTo>
                    <a:pt x="60" y="115"/>
                    <a:pt x="57" y="122"/>
                    <a:pt x="51" y="128"/>
                  </a:cubicBezTo>
                  <a:cubicBezTo>
                    <a:pt x="45" y="134"/>
                    <a:pt x="38" y="137"/>
                    <a:pt x="30" y="137"/>
                  </a:cubicBezTo>
                  <a:cubicBezTo>
                    <a:pt x="22" y="137"/>
                    <a:pt x="22" y="137"/>
                    <a:pt x="22" y="137"/>
                  </a:cubicBezTo>
                  <a:cubicBezTo>
                    <a:pt x="20" y="137"/>
                    <a:pt x="19" y="138"/>
                    <a:pt x="17" y="139"/>
                  </a:cubicBezTo>
                  <a:cubicBezTo>
                    <a:pt x="16" y="141"/>
                    <a:pt x="15" y="143"/>
                    <a:pt x="15" y="145"/>
                  </a:cubicBezTo>
                  <a:cubicBezTo>
                    <a:pt x="15" y="160"/>
                    <a:pt x="15" y="160"/>
                    <a:pt x="15" y="160"/>
                  </a:cubicBezTo>
                  <a:cubicBezTo>
                    <a:pt x="15" y="162"/>
                    <a:pt x="16" y="164"/>
                    <a:pt x="17" y="165"/>
                  </a:cubicBezTo>
                  <a:cubicBezTo>
                    <a:pt x="19" y="167"/>
                    <a:pt x="20" y="167"/>
                    <a:pt x="22" y="167"/>
                  </a:cubicBezTo>
                  <a:cubicBezTo>
                    <a:pt x="30" y="167"/>
                    <a:pt x="30" y="167"/>
                    <a:pt x="30" y="167"/>
                  </a:cubicBezTo>
                  <a:cubicBezTo>
                    <a:pt x="38" y="167"/>
                    <a:pt x="46" y="166"/>
                    <a:pt x="53" y="163"/>
                  </a:cubicBezTo>
                  <a:cubicBezTo>
                    <a:pt x="61" y="159"/>
                    <a:pt x="67" y="155"/>
                    <a:pt x="73" y="150"/>
                  </a:cubicBezTo>
                  <a:cubicBezTo>
                    <a:pt x="78" y="144"/>
                    <a:pt x="83" y="138"/>
                    <a:pt x="86" y="130"/>
                  </a:cubicBezTo>
                  <a:cubicBezTo>
                    <a:pt x="89" y="123"/>
                    <a:pt x="91" y="115"/>
                    <a:pt x="91" y="107"/>
                  </a:cubicBezTo>
                  <a:cubicBezTo>
                    <a:pt x="91" y="23"/>
                    <a:pt x="91" y="23"/>
                    <a:pt x="91" y="23"/>
                  </a:cubicBezTo>
                  <a:cubicBezTo>
                    <a:pt x="91" y="17"/>
                    <a:pt x="88" y="12"/>
                    <a:pt x="84" y="7"/>
                  </a:cubicBezTo>
                  <a:close/>
                  <a:moveTo>
                    <a:pt x="84" y="7"/>
                  </a:moveTo>
                  <a:cubicBezTo>
                    <a:pt x="84" y="7"/>
                    <a:pt x="84" y="7"/>
                    <a:pt x="84"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3200"/>
            </a:p>
          </p:txBody>
        </p:sp>
      </p:grpSp>
      <p:sp>
        <p:nvSpPr>
          <p:cNvPr id="19" name="Rectangle 18"/>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7"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Testimonial</a:t>
            </a:r>
            <a:endParaRPr lang="en-US" sz="3200" dirty="0">
              <a:solidFill>
                <a:schemeClr val="bg1"/>
              </a:solidFill>
            </a:endParaRPr>
          </a:p>
        </p:txBody>
      </p:sp>
      <p:sp>
        <p:nvSpPr>
          <p:cNvPr id="28" name="Rectangle 27"/>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Tree>
    <p:extLst>
      <p:ext uri="{BB962C8B-B14F-4D97-AF65-F5344CB8AC3E}">
        <p14:creationId xmlns:p14="http://schemas.microsoft.com/office/powerpoint/2010/main" val="1448516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strVal val="#ppt_w*0.70"/>
                                          </p:val>
                                        </p:tav>
                                        <p:tav tm="100000">
                                          <p:val>
                                            <p:strVal val="#ppt_w"/>
                                          </p:val>
                                        </p:tav>
                                      </p:tavLst>
                                    </p:anim>
                                    <p:anim calcmode="lin" valueType="num">
                                      <p:cBhvr>
                                        <p:cTn id="8" dur="1000" fill="hold"/>
                                        <p:tgtEl>
                                          <p:spTgt spid="19"/>
                                        </p:tgtEl>
                                        <p:attrNameLst>
                                          <p:attrName>ppt_h</p:attrName>
                                        </p:attrNameLst>
                                      </p:cBhvr>
                                      <p:tavLst>
                                        <p:tav tm="0">
                                          <p:val>
                                            <p:strVal val="#ppt_h"/>
                                          </p:val>
                                        </p:tav>
                                        <p:tav tm="100000">
                                          <p:val>
                                            <p:strVal val="#ppt_h"/>
                                          </p:val>
                                        </p:tav>
                                      </p:tavLst>
                                    </p:anim>
                                    <p:animEffect transition="in" filter="fade">
                                      <p:cBhvr>
                                        <p:cTn id="9" dur="1000"/>
                                        <p:tgtEl>
                                          <p:spTgt spid="19"/>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28"/>
                                        </p:tgtEl>
                                        <p:attrNameLst>
                                          <p:attrName>style.visibility</p:attrName>
                                        </p:attrNameLst>
                                      </p:cBhvr>
                                      <p:to>
                                        <p:strVal val="visible"/>
                                      </p:to>
                                    </p:set>
                                    <p:anim calcmode="lin" valueType="num">
                                      <p:cBhvr>
                                        <p:cTn id="12" dur="1000" fill="hold"/>
                                        <p:tgtEl>
                                          <p:spTgt spid="28"/>
                                        </p:tgtEl>
                                        <p:attrNameLst>
                                          <p:attrName>ppt_w</p:attrName>
                                        </p:attrNameLst>
                                      </p:cBhvr>
                                      <p:tavLst>
                                        <p:tav tm="0">
                                          <p:val>
                                            <p:strVal val="#ppt_w*0.70"/>
                                          </p:val>
                                        </p:tav>
                                        <p:tav tm="100000">
                                          <p:val>
                                            <p:strVal val="#ppt_w"/>
                                          </p:val>
                                        </p:tav>
                                      </p:tavLst>
                                    </p:anim>
                                    <p:anim calcmode="lin" valueType="num">
                                      <p:cBhvr>
                                        <p:cTn id="13" dur="1000" fill="hold"/>
                                        <p:tgtEl>
                                          <p:spTgt spid="28"/>
                                        </p:tgtEl>
                                        <p:attrNameLst>
                                          <p:attrName>ppt_h</p:attrName>
                                        </p:attrNameLst>
                                      </p:cBhvr>
                                      <p:tavLst>
                                        <p:tav tm="0">
                                          <p:val>
                                            <p:strVal val="#ppt_h"/>
                                          </p:val>
                                        </p:tav>
                                        <p:tav tm="100000">
                                          <p:val>
                                            <p:strVal val="#ppt_h"/>
                                          </p:val>
                                        </p:tav>
                                      </p:tavLst>
                                    </p:anim>
                                    <p:animEffect transition="in" filter="fade">
                                      <p:cBhvr>
                                        <p:cTn id="14" dur="1000"/>
                                        <p:tgtEl>
                                          <p:spTgt spid="28"/>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27"/>
                                        </p:tgtEl>
                                        <p:attrNameLst>
                                          <p:attrName>style.visibility</p:attrName>
                                        </p:attrNameLst>
                                      </p:cBhvr>
                                      <p:to>
                                        <p:strVal val="visible"/>
                                      </p:to>
                                    </p:set>
                                    <p:anim calcmode="lin" valueType="num">
                                      <p:cBhvr>
                                        <p:cTn id="18" dur="500" fill="hold"/>
                                        <p:tgtEl>
                                          <p:spTgt spid="27"/>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27"/>
                                        </p:tgtEl>
                                        <p:attrNameLst>
                                          <p:attrName>ppt_y</p:attrName>
                                        </p:attrNameLst>
                                      </p:cBhvr>
                                      <p:tavLst>
                                        <p:tav tm="0">
                                          <p:val>
                                            <p:strVal val="#ppt_y"/>
                                          </p:val>
                                        </p:tav>
                                        <p:tav tm="100000">
                                          <p:val>
                                            <p:strVal val="#ppt_y"/>
                                          </p:val>
                                        </p:tav>
                                      </p:tavLst>
                                    </p:anim>
                                    <p:anim calcmode="lin" valueType="num">
                                      <p:cBhvr>
                                        <p:cTn id="20" dur="500" fill="hold"/>
                                        <p:tgtEl>
                                          <p:spTgt spid="27"/>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27"/>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27"/>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fade">
                                      <p:cBhvr>
                                        <p:cTn id="26" dur="1000"/>
                                        <p:tgtEl>
                                          <p:spTgt spid="24"/>
                                        </p:tgtEl>
                                      </p:cBhvr>
                                    </p:animEffect>
                                    <p:anim calcmode="lin" valueType="num">
                                      <p:cBhvr>
                                        <p:cTn id="27" dur="1000" fill="hold"/>
                                        <p:tgtEl>
                                          <p:spTgt spid="24"/>
                                        </p:tgtEl>
                                        <p:attrNameLst>
                                          <p:attrName>ppt_x</p:attrName>
                                        </p:attrNameLst>
                                      </p:cBhvr>
                                      <p:tavLst>
                                        <p:tav tm="0">
                                          <p:val>
                                            <p:strVal val="#ppt_x"/>
                                          </p:val>
                                        </p:tav>
                                        <p:tav tm="100000">
                                          <p:val>
                                            <p:strVal val="#ppt_x"/>
                                          </p:val>
                                        </p:tav>
                                      </p:tavLst>
                                    </p:anim>
                                    <p:anim calcmode="lin" valueType="num">
                                      <p:cBhvr>
                                        <p:cTn id="28" dur="1000" fill="hold"/>
                                        <p:tgtEl>
                                          <p:spTgt spid="24"/>
                                        </p:tgtEl>
                                        <p:attrNameLst>
                                          <p:attrName>ppt_y</p:attrName>
                                        </p:attrNameLst>
                                      </p:cBhvr>
                                      <p:tavLst>
                                        <p:tav tm="0">
                                          <p:val>
                                            <p:strVal val="#ppt_y+.1"/>
                                          </p:val>
                                        </p:tav>
                                        <p:tav tm="100000">
                                          <p:val>
                                            <p:strVal val="#ppt_y"/>
                                          </p:val>
                                        </p:tav>
                                      </p:tavLst>
                                    </p:anim>
                                  </p:childTnLst>
                                </p:cTn>
                              </p:par>
                            </p:childTnLst>
                          </p:cTn>
                        </p:par>
                        <p:par>
                          <p:cTn id="29" fill="hold">
                            <p:stCondLst>
                              <p:cond delay="3000"/>
                            </p:stCondLst>
                            <p:childTnLst>
                              <p:par>
                                <p:cTn id="30" presetID="22" presetClass="entr" presetSubtype="4" fill="hold" grpId="0" nodeType="after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wipe(down)">
                                      <p:cBhvr>
                                        <p:cTn id="32" dur="500"/>
                                        <p:tgtEl>
                                          <p:spTgt spid="11"/>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20"/>
                                        </p:tgtEl>
                                        <p:attrNameLst>
                                          <p:attrName>style.visibility</p:attrName>
                                        </p:attrNameLst>
                                      </p:cBhvr>
                                      <p:to>
                                        <p:strVal val="visible"/>
                                      </p:to>
                                    </p:set>
                                    <p:animEffect transition="in" filter="wipe(down)">
                                      <p:cBhvr>
                                        <p:cTn id="35" dur="500"/>
                                        <p:tgtEl>
                                          <p:spTgt spid="20"/>
                                        </p:tgtEl>
                                      </p:cBhvr>
                                    </p:animEffect>
                                  </p:childTnLst>
                                </p:cTn>
                              </p:par>
                            </p:childTnLst>
                          </p:cTn>
                        </p:par>
                        <p:par>
                          <p:cTn id="36" fill="hold">
                            <p:stCondLst>
                              <p:cond delay="3500"/>
                            </p:stCondLst>
                            <p:childTnLst>
                              <p:par>
                                <p:cTn id="37" presetID="16" presetClass="entr" presetSubtype="21"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barn(inVertical)">
                                      <p:cBhvr>
                                        <p:cTn id="39" dur="500"/>
                                        <p:tgtEl>
                                          <p:spTgt spid="13"/>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left)">
                                      <p:cBhvr>
                                        <p:cTn id="43" dur="500"/>
                                        <p:tgtEl>
                                          <p:spTgt spid="14"/>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5500"/>
                            </p:stCondLst>
                            <p:childTnLst>
                              <p:par>
                                <p:cTn id="51" presetID="16" presetClass="entr" presetSubtype="21"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Effect transition="in" filter="barn(inVertical)">
                                      <p:cBhvr>
                                        <p:cTn id="53" dur="500"/>
                                        <p:tgtEl>
                                          <p:spTgt spid="21"/>
                                        </p:tgtEl>
                                      </p:cBhvr>
                                    </p:animEffect>
                                  </p:childTnLst>
                                </p:cTn>
                              </p:par>
                            </p:childTnLst>
                          </p:cTn>
                        </p:par>
                        <p:par>
                          <p:cTn id="54" fill="hold">
                            <p:stCondLst>
                              <p:cond delay="6000"/>
                            </p:stCondLst>
                            <p:childTnLst>
                              <p:par>
                                <p:cTn id="55" presetID="22" presetClass="entr" presetSubtype="8" fill="hold" grpId="0" nodeType="after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wipe(left)">
                                      <p:cBhvr>
                                        <p:cTn id="57" dur="500"/>
                                        <p:tgtEl>
                                          <p:spTgt spid="22"/>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p:bldP spid="15" grpId="0"/>
      <p:bldP spid="20" grpId="0" animBg="1"/>
      <p:bldP spid="21" grpId="0"/>
      <p:bldP spid="22" grpId="0"/>
      <p:bldP spid="23" grpId="0"/>
      <p:bldP spid="19" grpId="0" animBg="1"/>
      <p:bldP spid="27" grpId="0"/>
      <p:bldP spid="28"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180205"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1180205"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1180205"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4828647"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a:off x="4828647"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828647"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8477091"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13"/>
          <p:cNvCxnSpPr/>
          <p:nvPr/>
        </p:nvCxnSpPr>
        <p:spPr>
          <a:xfrm>
            <a:off x="8477091"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8477091"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32"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Client </a:t>
            </a:r>
            <a:r>
              <a:rPr lang="en-US" sz="3200" spc="-200" dirty="0">
                <a:solidFill>
                  <a:schemeClr val="bg1"/>
                </a:solidFill>
              </a:rPr>
              <a:t>List</a:t>
            </a:r>
            <a:endParaRPr lang="en-US" sz="3200" dirty="0">
              <a:solidFill>
                <a:schemeClr val="bg1"/>
              </a:solidFill>
            </a:endParaRPr>
          </a:p>
        </p:txBody>
      </p:sp>
      <p:sp>
        <p:nvSpPr>
          <p:cNvPr id="34" name="Rectangle 33"/>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43" name="Picture Placeholder 42"/>
          <p:cNvPicPr>
            <a:picLocks noGrp="1" noChangeAspect="1"/>
          </p:cNvPicPr>
          <p:nvPr>
            <p:ph type="pic" sz="quarter" idx="18"/>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2" name="Picture Placeholder 41"/>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1" name="Picture Placeholder 40"/>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35" name="Picture Placeholder 34"/>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37" name="Picture Placeholder 36"/>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0" name="Picture Placeholder 39"/>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30" name="Picture Placeholder 29"/>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24" name="Picture Placeholder 23"/>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23" name="Picture Placeholder 22"/>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18329" b="18329"/>
          <a:stretch>
            <a:fillRect/>
          </a:stretch>
        </p:blipFill>
        <p:spPr/>
      </p:pic>
    </p:spTree>
    <p:extLst>
      <p:ext uri="{BB962C8B-B14F-4D97-AF65-F5344CB8AC3E}">
        <p14:creationId xmlns:p14="http://schemas.microsoft.com/office/powerpoint/2010/main" val="124897490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p:cTn id="7" dur="1000" fill="hold"/>
                                        <p:tgtEl>
                                          <p:spTgt spid="31"/>
                                        </p:tgtEl>
                                        <p:attrNameLst>
                                          <p:attrName>ppt_w</p:attrName>
                                        </p:attrNameLst>
                                      </p:cBhvr>
                                      <p:tavLst>
                                        <p:tav tm="0">
                                          <p:val>
                                            <p:strVal val="#ppt_w*0.70"/>
                                          </p:val>
                                        </p:tav>
                                        <p:tav tm="100000">
                                          <p:val>
                                            <p:strVal val="#ppt_w"/>
                                          </p:val>
                                        </p:tav>
                                      </p:tavLst>
                                    </p:anim>
                                    <p:anim calcmode="lin" valueType="num">
                                      <p:cBhvr>
                                        <p:cTn id="8" dur="1000" fill="hold"/>
                                        <p:tgtEl>
                                          <p:spTgt spid="31"/>
                                        </p:tgtEl>
                                        <p:attrNameLst>
                                          <p:attrName>ppt_h</p:attrName>
                                        </p:attrNameLst>
                                      </p:cBhvr>
                                      <p:tavLst>
                                        <p:tav tm="0">
                                          <p:val>
                                            <p:strVal val="#ppt_h"/>
                                          </p:val>
                                        </p:tav>
                                        <p:tav tm="100000">
                                          <p:val>
                                            <p:strVal val="#ppt_h"/>
                                          </p:val>
                                        </p:tav>
                                      </p:tavLst>
                                    </p:anim>
                                    <p:animEffect transition="in" filter="fade">
                                      <p:cBhvr>
                                        <p:cTn id="9" dur="1000"/>
                                        <p:tgtEl>
                                          <p:spTgt spid="31"/>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4"/>
                                        </p:tgtEl>
                                        <p:attrNameLst>
                                          <p:attrName>style.visibility</p:attrName>
                                        </p:attrNameLst>
                                      </p:cBhvr>
                                      <p:to>
                                        <p:strVal val="visible"/>
                                      </p:to>
                                    </p:set>
                                    <p:anim calcmode="lin" valueType="num">
                                      <p:cBhvr>
                                        <p:cTn id="12" dur="1000" fill="hold"/>
                                        <p:tgtEl>
                                          <p:spTgt spid="34"/>
                                        </p:tgtEl>
                                        <p:attrNameLst>
                                          <p:attrName>ppt_w</p:attrName>
                                        </p:attrNameLst>
                                      </p:cBhvr>
                                      <p:tavLst>
                                        <p:tav tm="0">
                                          <p:val>
                                            <p:strVal val="#ppt_w*0.70"/>
                                          </p:val>
                                        </p:tav>
                                        <p:tav tm="100000">
                                          <p:val>
                                            <p:strVal val="#ppt_w"/>
                                          </p:val>
                                        </p:tav>
                                      </p:tavLst>
                                    </p:anim>
                                    <p:anim calcmode="lin" valueType="num">
                                      <p:cBhvr>
                                        <p:cTn id="13" dur="1000" fill="hold"/>
                                        <p:tgtEl>
                                          <p:spTgt spid="34"/>
                                        </p:tgtEl>
                                        <p:attrNameLst>
                                          <p:attrName>ppt_h</p:attrName>
                                        </p:attrNameLst>
                                      </p:cBhvr>
                                      <p:tavLst>
                                        <p:tav tm="0">
                                          <p:val>
                                            <p:strVal val="#ppt_h"/>
                                          </p:val>
                                        </p:tav>
                                        <p:tav tm="100000">
                                          <p:val>
                                            <p:strVal val="#ppt_h"/>
                                          </p:val>
                                        </p:tav>
                                      </p:tavLst>
                                    </p:anim>
                                    <p:animEffect transition="in" filter="fade">
                                      <p:cBhvr>
                                        <p:cTn id="14" dur="1000"/>
                                        <p:tgtEl>
                                          <p:spTgt spid="34"/>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32"/>
                                        </p:tgtEl>
                                        <p:attrNameLst>
                                          <p:attrName>style.visibility</p:attrName>
                                        </p:attrNameLst>
                                      </p:cBhvr>
                                      <p:to>
                                        <p:strVal val="visible"/>
                                      </p:to>
                                    </p:set>
                                    <p:anim calcmode="lin" valueType="num">
                                      <p:cBhvr>
                                        <p:cTn id="18" dur="500" fill="hold"/>
                                        <p:tgtEl>
                                          <p:spTgt spid="32"/>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32"/>
                                        </p:tgtEl>
                                        <p:attrNameLst>
                                          <p:attrName>ppt_y</p:attrName>
                                        </p:attrNameLst>
                                      </p:cBhvr>
                                      <p:tavLst>
                                        <p:tav tm="0">
                                          <p:val>
                                            <p:strVal val="#ppt_y"/>
                                          </p:val>
                                        </p:tav>
                                        <p:tav tm="100000">
                                          <p:val>
                                            <p:strVal val="#ppt_y"/>
                                          </p:val>
                                        </p:tav>
                                      </p:tavLst>
                                    </p:anim>
                                    <p:anim calcmode="lin" valueType="num">
                                      <p:cBhvr>
                                        <p:cTn id="20" dur="500" fill="hold"/>
                                        <p:tgtEl>
                                          <p:spTgt spid="32"/>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32"/>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p:bldP spid="34"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1"/>
            <a:ext cx="12192000" cy="133782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8" name="Rectangle 17"/>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9"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Client </a:t>
            </a:r>
            <a:r>
              <a:rPr lang="en-US" sz="3200" spc="-200" dirty="0">
                <a:solidFill>
                  <a:schemeClr val="bg1"/>
                </a:solidFill>
              </a:rPr>
              <a:t>List</a:t>
            </a:r>
            <a:endParaRPr lang="en-US" sz="3200" dirty="0">
              <a:solidFill>
                <a:schemeClr val="bg1"/>
              </a:solidFill>
            </a:endParaRPr>
          </a:p>
        </p:txBody>
      </p:sp>
      <p:sp>
        <p:nvSpPr>
          <p:cNvPr id="20" name="Rectangle 19"/>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cxnSp>
        <p:nvCxnSpPr>
          <p:cNvPr id="21" name="Straight Connector 20"/>
          <p:cNvCxnSpPr/>
          <p:nvPr/>
        </p:nvCxnSpPr>
        <p:spPr>
          <a:xfrm>
            <a:off x="1180205"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180205"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180205"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4828647"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4828647"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4828647"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8477091" y="3429000"/>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477091" y="465794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8477091" y="5886899"/>
            <a:ext cx="2534708"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Picture Placeholder 4"/>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6" name="Picture Placeholder 5"/>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7" name="Picture Placeholder 6"/>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3" name="Picture Placeholder 12"/>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2" name="Picture Placeholder 11"/>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1" name="Picture Placeholder 10"/>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17" name="Picture Placeholder 16"/>
          <p:cNvPicPr>
            <a:picLocks noGrp="1" noChangeAspect="1"/>
          </p:cNvPicPr>
          <p:nvPr>
            <p:ph type="pic" sz="quarter" idx="12"/>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0" name="Picture Placeholder 39"/>
          <p:cNvPicPr>
            <a:picLocks noGrp="1" noChangeAspect="1"/>
          </p:cNvPicPr>
          <p:nvPr>
            <p:ph type="pic" sz="quarter" idx="15"/>
          </p:nvPr>
        </p:nvPicPr>
        <p:blipFill>
          <a:blip r:embed="rId2" cstate="print">
            <a:extLst>
              <a:ext uri="{28A0092B-C50C-407E-A947-70E740481C1C}">
                <a14:useLocalDpi xmlns:a14="http://schemas.microsoft.com/office/drawing/2010/main" val="0"/>
              </a:ext>
            </a:extLst>
          </a:blip>
          <a:srcRect t="18329" b="18329"/>
          <a:stretch>
            <a:fillRect/>
          </a:stretch>
        </p:blipFill>
        <p:spPr/>
      </p:pic>
      <p:pic>
        <p:nvPicPr>
          <p:cNvPr id="41" name="Picture Placeholder 40"/>
          <p:cNvPicPr>
            <a:picLocks noGrp="1" noChangeAspect="1"/>
          </p:cNvPicPr>
          <p:nvPr>
            <p:ph type="pic" sz="quarter" idx="18"/>
          </p:nvPr>
        </p:nvPicPr>
        <p:blipFill>
          <a:blip r:embed="rId2" cstate="print">
            <a:extLst>
              <a:ext uri="{28A0092B-C50C-407E-A947-70E740481C1C}">
                <a14:useLocalDpi xmlns:a14="http://schemas.microsoft.com/office/drawing/2010/main" val="0"/>
              </a:ext>
            </a:extLst>
          </a:blip>
          <a:srcRect t="18329" b="18329"/>
          <a:stretch>
            <a:fillRect/>
          </a:stretch>
        </p:blipFill>
        <p:spPr/>
      </p:pic>
    </p:spTree>
    <p:extLst>
      <p:ext uri="{BB962C8B-B14F-4D97-AF65-F5344CB8AC3E}">
        <p14:creationId xmlns:p14="http://schemas.microsoft.com/office/powerpoint/2010/main" val="1487258130"/>
      </p:ext>
    </p:extLst>
  </p:cSld>
  <p:clrMapOvr>
    <a:masterClrMapping/>
  </p:clrMapOvr>
  <mc:AlternateContent xmlns:mc="http://schemas.openxmlformats.org/markup-compatibility/2006" xmlns:p14="http://schemas.microsoft.com/office/powerpoint/2010/main">
    <mc:Choice Requires="p14">
      <p:transition spd="slow" p14:dur="1200">
        <p14:prism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childTnLst>
                          </p:cTn>
                        </p:par>
                        <p:par>
                          <p:cTn id="8" fill="hold">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strVal val="#ppt_w*0.70"/>
                                          </p:val>
                                        </p:tav>
                                        <p:tav tm="100000">
                                          <p:val>
                                            <p:strVal val="#ppt_w"/>
                                          </p:val>
                                        </p:tav>
                                      </p:tavLst>
                                    </p:anim>
                                    <p:anim calcmode="lin" valueType="num">
                                      <p:cBhvr>
                                        <p:cTn id="12" dur="1000" fill="hold"/>
                                        <p:tgtEl>
                                          <p:spTgt spid="18"/>
                                        </p:tgtEl>
                                        <p:attrNameLst>
                                          <p:attrName>ppt_h</p:attrName>
                                        </p:attrNameLst>
                                      </p:cBhvr>
                                      <p:tavLst>
                                        <p:tav tm="0">
                                          <p:val>
                                            <p:strVal val="#ppt_h"/>
                                          </p:val>
                                        </p:tav>
                                        <p:tav tm="100000">
                                          <p:val>
                                            <p:strVal val="#ppt_h"/>
                                          </p:val>
                                        </p:tav>
                                      </p:tavLst>
                                    </p:anim>
                                    <p:animEffect transition="in" filter="fade">
                                      <p:cBhvr>
                                        <p:cTn id="13" dur="1000"/>
                                        <p:tgtEl>
                                          <p:spTgt spid="18"/>
                                        </p:tgtEl>
                                      </p:cBhvr>
                                    </p:animEffect>
                                  </p:childTnLst>
                                </p:cTn>
                              </p:par>
                              <p:par>
                                <p:cTn id="14" presetID="55"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 calcmode="lin" valueType="num">
                                      <p:cBhvr>
                                        <p:cTn id="16" dur="1000" fill="hold"/>
                                        <p:tgtEl>
                                          <p:spTgt spid="20"/>
                                        </p:tgtEl>
                                        <p:attrNameLst>
                                          <p:attrName>ppt_w</p:attrName>
                                        </p:attrNameLst>
                                      </p:cBhvr>
                                      <p:tavLst>
                                        <p:tav tm="0">
                                          <p:val>
                                            <p:strVal val="#ppt_w*0.70"/>
                                          </p:val>
                                        </p:tav>
                                        <p:tav tm="100000">
                                          <p:val>
                                            <p:strVal val="#ppt_w"/>
                                          </p:val>
                                        </p:tav>
                                      </p:tavLst>
                                    </p:anim>
                                    <p:anim calcmode="lin" valueType="num">
                                      <p:cBhvr>
                                        <p:cTn id="17" dur="1000" fill="hold"/>
                                        <p:tgtEl>
                                          <p:spTgt spid="20"/>
                                        </p:tgtEl>
                                        <p:attrNameLst>
                                          <p:attrName>ppt_h</p:attrName>
                                        </p:attrNameLst>
                                      </p:cBhvr>
                                      <p:tavLst>
                                        <p:tav tm="0">
                                          <p:val>
                                            <p:strVal val="#ppt_h"/>
                                          </p:val>
                                        </p:tav>
                                        <p:tav tm="100000">
                                          <p:val>
                                            <p:strVal val="#ppt_h"/>
                                          </p:val>
                                        </p:tav>
                                      </p:tavLst>
                                    </p:anim>
                                    <p:animEffect transition="in" filter="fade">
                                      <p:cBhvr>
                                        <p:cTn id="18" dur="1000"/>
                                        <p:tgtEl>
                                          <p:spTgt spid="20"/>
                                        </p:tgtEl>
                                      </p:cBhvr>
                                    </p:animEffect>
                                  </p:childTnLst>
                                </p:cTn>
                              </p:par>
                            </p:childTnLst>
                          </p:cTn>
                        </p:par>
                        <p:par>
                          <p:cTn id="19" fill="hold">
                            <p:stCondLst>
                              <p:cond delay="15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19"/>
                                        </p:tgtEl>
                                        <p:attrNameLst>
                                          <p:attrName>style.visibility</p:attrName>
                                        </p:attrNameLst>
                                      </p:cBhvr>
                                      <p:to>
                                        <p:strVal val="visible"/>
                                      </p:to>
                                    </p:set>
                                    <p:anim calcmode="lin" valueType="num">
                                      <p:cBhvr>
                                        <p:cTn id="22" dur="50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23" dur="500" fill="hold"/>
                                        <p:tgtEl>
                                          <p:spTgt spid="19"/>
                                        </p:tgtEl>
                                        <p:attrNameLst>
                                          <p:attrName>ppt_y</p:attrName>
                                        </p:attrNameLst>
                                      </p:cBhvr>
                                      <p:tavLst>
                                        <p:tav tm="0">
                                          <p:val>
                                            <p:strVal val="#ppt_y"/>
                                          </p:val>
                                        </p:tav>
                                        <p:tav tm="100000">
                                          <p:val>
                                            <p:strVal val="#ppt_y"/>
                                          </p:val>
                                        </p:tav>
                                      </p:tavLst>
                                    </p:anim>
                                    <p:anim calcmode="lin" valueType="num">
                                      <p:cBhvr>
                                        <p:cTn id="24" dur="50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5" dur="50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6" dur="500" tmFilter="0,0; .5, 1; 1, 1"/>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18" grpId="0" animBg="1"/>
      <p:bldP spid="19" grpId="0"/>
      <p:bldP spid="20"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4697536" y="971103"/>
            <a:ext cx="2934651" cy="729080"/>
          </a:xfrm>
          <a:prstGeom prst="rect">
            <a:avLst/>
          </a:prstGeom>
          <a:solidFill>
            <a:srgbClr val="1D1D1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5" name="Title 1"/>
          <p:cNvSpPr txBox="1">
            <a:spLocks/>
          </p:cNvSpPr>
          <p:nvPr/>
        </p:nvSpPr>
        <p:spPr>
          <a:xfrm>
            <a:off x="4697536" y="971103"/>
            <a:ext cx="2934651" cy="733455"/>
          </a:xfrm>
          <a:prstGeom prst="rect">
            <a:avLst/>
          </a:prstGeom>
        </p:spPr>
        <p:txBody>
          <a:bodyPr vert="horz" lIns="121920" tIns="60960" rIns="121920" bIns="6096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US" sz="3200" b="1" spc="-200" dirty="0">
                <a:solidFill>
                  <a:schemeClr val="accent6"/>
                </a:solidFill>
              </a:rPr>
              <a:t>Client </a:t>
            </a:r>
            <a:r>
              <a:rPr lang="en-US" sz="3200" spc="-200" dirty="0">
                <a:solidFill>
                  <a:schemeClr val="bg1"/>
                </a:solidFill>
              </a:rPr>
              <a:t>List</a:t>
            </a:r>
            <a:endParaRPr lang="en-US" sz="3200" dirty="0">
              <a:solidFill>
                <a:schemeClr val="bg1"/>
              </a:solidFill>
            </a:endParaRPr>
          </a:p>
        </p:txBody>
      </p:sp>
      <p:sp>
        <p:nvSpPr>
          <p:cNvPr id="16" name="Rectangle 15"/>
          <p:cNvSpPr/>
          <p:nvPr/>
        </p:nvSpPr>
        <p:spPr>
          <a:xfrm>
            <a:off x="4497442" y="971103"/>
            <a:ext cx="200095" cy="72908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pic>
        <p:nvPicPr>
          <p:cNvPr id="7" name="Picture Placeholder 6"/>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6" name="Picture Placeholder 5"/>
          <p:cNvPicPr>
            <a:picLocks noGrp="1" noChangeAspect="1"/>
          </p:cNvPicPr>
          <p:nvPr>
            <p:ph type="pic" sz="quarter" idx="13"/>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5" name="Picture Placeholder 4"/>
          <p:cNvPicPr>
            <a:picLocks noGrp="1" noChangeAspect="1"/>
          </p:cNvPicPr>
          <p:nvPr>
            <p:ph type="pic" sz="quarter" idx="16"/>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13" name="Picture Placeholder 12"/>
          <p:cNvPicPr>
            <a:picLocks noGrp="1" noChangeAspect="1"/>
          </p:cNvPicPr>
          <p:nvPr>
            <p:ph type="pic" sz="quarter" idx="18"/>
          </p:nvPr>
        </p:nvPicPr>
        <p:blipFill>
          <a:blip r:embed="rId3" cstate="print">
            <a:extLst>
              <a:ext uri="{28A0092B-C50C-407E-A947-70E740481C1C}">
                <a14:useLocalDpi xmlns:a14="http://schemas.microsoft.com/office/drawing/2010/main" val="0"/>
              </a:ext>
            </a:extLst>
          </a:blip>
          <a:srcRect l="733" r="733"/>
          <a:stretch>
            <a:fillRect/>
          </a:stretch>
        </p:blipFill>
        <p:spPr/>
      </p:pic>
      <p:pic>
        <p:nvPicPr>
          <p:cNvPr id="12" name="Picture Placeholder 11"/>
          <p:cNvPicPr>
            <a:picLocks noGrp="1" noChangeAspect="1"/>
          </p:cNvPicPr>
          <p:nvPr>
            <p:ph type="pic" sz="quarter" idx="15"/>
          </p:nvPr>
        </p:nvPicPr>
        <p:blipFill>
          <a:blip r:embed="rId3" cstate="print">
            <a:extLst>
              <a:ext uri="{28A0092B-C50C-407E-A947-70E740481C1C}">
                <a14:useLocalDpi xmlns:a14="http://schemas.microsoft.com/office/drawing/2010/main" val="0"/>
              </a:ext>
            </a:extLst>
          </a:blip>
          <a:srcRect l="733" r="733"/>
          <a:stretch>
            <a:fillRect/>
          </a:stretch>
        </p:blipFill>
        <p:spPr/>
      </p:pic>
      <p:pic>
        <p:nvPicPr>
          <p:cNvPr id="11" name="Picture Placeholder 10"/>
          <p:cNvPicPr>
            <a:picLocks noGrp="1" noChangeAspect="1"/>
          </p:cNvPicPr>
          <p:nvPr>
            <p:ph type="pic" sz="quarter" idx="12"/>
          </p:nvPr>
        </p:nvPicPr>
        <p:blipFill>
          <a:blip r:embed="rId3" cstate="print">
            <a:extLst>
              <a:ext uri="{28A0092B-C50C-407E-A947-70E740481C1C}">
                <a14:useLocalDpi xmlns:a14="http://schemas.microsoft.com/office/drawing/2010/main" val="0"/>
              </a:ext>
            </a:extLst>
          </a:blip>
          <a:srcRect l="733" r="733"/>
          <a:stretch>
            <a:fillRect/>
          </a:stretch>
        </p:blipFill>
        <p:spPr/>
      </p:pic>
      <p:pic>
        <p:nvPicPr>
          <p:cNvPr id="22" name="Picture Placeholder 21"/>
          <p:cNvPicPr>
            <a:picLocks noGrp="1" noChangeAspect="1"/>
          </p:cNvPicPr>
          <p:nvPr>
            <p:ph type="pic" sz="quarter" idx="17"/>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21" name="Picture Placeholder 20"/>
          <p:cNvPicPr>
            <a:picLocks noGrp="1" noChangeAspect="1"/>
          </p:cNvPicPr>
          <p:nvPr>
            <p:ph type="pic" sz="quarter" idx="14"/>
          </p:nvPr>
        </p:nvPicPr>
        <p:blipFill>
          <a:blip r:embed="rId2" cstate="print">
            <a:extLst>
              <a:ext uri="{28A0092B-C50C-407E-A947-70E740481C1C}">
                <a14:useLocalDpi xmlns:a14="http://schemas.microsoft.com/office/drawing/2010/main" val="0"/>
              </a:ext>
            </a:extLst>
          </a:blip>
          <a:srcRect l="818" r="818"/>
          <a:stretch>
            <a:fillRect/>
          </a:stretch>
        </p:blipFill>
        <p:spPr/>
      </p:pic>
      <p:pic>
        <p:nvPicPr>
          <p:cNvPr id="20" name="Picture Placeholder 19"/>
          <p:cNvPicPr>
            <a:picLocks noGrp="1" noChangeAspect="1"/>
          </p:cNvPicPr>
          <p:nvPr>
            <p:ph type="pic" sz="quarter" idx="11"/>
          </p:nvPr>
        </p:nvPicPr>
        <p:blipFill>
          <a:blip r:embed="rId2" cstate="print">
            <a:extLst>
              <a:ext uri="{28A0092B-C50C-407E-A947-70E740481C1C}">
                <a14:useLocalDpi xmlns:a14="http://schemas.microsoft.com/office/drawing/2010/main" val="0"/>
              </a:ext>
            </a:extLst>
          </a:blip>
          <a:srcRect l="818" r="818"/>
          <a:stretch>
            <a:fillRect/>
          </a:stretch>
        </p:blipFill>
        <p:spPr/>
      </p:pic>
    </p:spTree>
    <p:extLst>
      <p:ext uri="{BB962C8B-B14F-4D97-AF65-F5344CB8AC3E}">
        <p14:creationId xmlns:p14="http://schemas.microsoft.com/office/powerpoint/2010/main" val="38659296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1000" fill="hold"/>
                                        <p:tgtEl>
                                          <p:spTgt spid="16"/>
                                        </p:tgtEl>
                                        <p:attrNameLst>
                                          <p:attrName>ppt_w</p:attrName>
                                        </p:attrNameLst>
                                      </p:cBhvr>
                                      <p:tavLst>
                                        <p:tav tm="0">
                                          <p:val>
                                            <p:strVal val="#ppt_w*0.70"/>
                                          </p:val>
                                        </p:tav>
                                        <p:tav tm="100000">
                                          <p:val>
                                            <p:strVal val="#ppt_w"/>
                                          </p:val>
                                        </p:tav>
                                      </p:tavLst>
                                    </p:anim>
                                    <p:anim calcmode="lin" valueType="num">
                                      <p:cBhvr>
                                        <p:cTn id="13" dur="1000" fill="hold"/>
                                        <p:tgtEl>
                                          <p:spTgt spid="16"/>
                                        </p:tgtEl>
                                        <p:attrNameLst>
                                          <p:attrName>ppt_h</p:attrName>
                                        </p:attrNameLst>
                                      </p:cBhvr>
                                      <p:tavLst>
                                        <p:tav tm="0">
                                          <p:val>
                                            <p:strVal val="#ppt_h"/>
                                          </p:val>
                                        </p:tav>
                                        <p:tav tm="100000">
                                          <p:val>
                                            <p:strVal val="#ppt_h"/>
                                          </p:val>
                                        </p:tav>
                                      </p:tavLst>
                                    </p:anim>
                                    <p:animEffect transition="in" filter="fade">
                                      <p:cBhvr>
                                        <p:cTn id="14" dur="1000"/>
                                        <p:tgtEl>
                                          <p:spTgt spid="16"/>
                                        </p:tgtEl>
                                      </p:cBhvr>
                                    </p:animEffect>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15"/>
                                        </p:tgtEl>
                                        <p:attrNameLst>
                                          <p:attrName>style.visibility</p:attrName>
                                        </p:attrNameLst>
                                      </p:cBhvr>
                                      <p:to>
                                        <p:strVal val="visible"/>
                                      </p:to>
                                    </p:set>
                                    <p:anim calcmode="lin" valueType="num">
                                      <p:cBhvr>
                                        <p:cTn id="18" dur="500" fill="hold"/>
                                        <p:tgtEl>
                                          <p:spTgt spid="1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15"/>
                                        </p:tgtEl>
                                        <p:attrNameLst>
                                          <p:attrName>ppt_y</p:attrName>
                                        </p:attrNameLst>
                                      </p:cBhvr>
                                      <p:tavLst>
                                        <p:tav tm="0">
                                          <p:val>
                                            <p:strVal val="#ppt_y"/>
                                          </p:val>
                                        </p:tav>
                                        <p:tav tm="100000">
                                          <p:val>
                                            <p:strVal val="#ppt_y"/>
                                          </p:val>
                                        </p:tav>
                                      </p:tavLst>
                                    </p:anim>
                                    <p:anim calcmode="lin" valueType="num">
                                      <p:cBhvr>
                                        <p:cTn id="20" dur="500" fill="hold"/>
                                        <p:tgtEl>
                                          <p:spTgt spid="1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1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p:bldP spid="16"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Placeholder 1"/>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Isosceles Triangle 10">
            <a:hlinkClick r:id="" action="ppaction://hlinkshowjump?jump=lastslide" highlightClick="1"/>
          </p:cNvPr>
          <p:cNvSpPr/>
          <p:nvPr/>
        </p:nvSpPr>
        <p:spPr>
          <a:xfrm>
            <a:off x="4214173" y="1355150"/>
            <a:ext cx="3763657" cy="3763657"/>
          </a:xfrm>
          <a:prstGeom prst="triangl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Subtitle 2"/>
          <p:cNvSpPr txBox="1">
            <a:spLocks/>
          </p:cNvSpPr>
          <p:nvPr/>
        </p:nvSpPr>
        <p:spPr>
          <a:xfrm>
            <a:off x="4323156" y="4120286"/>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733" spc="800" dirty="0">
                <a:solidFill>
                  <a:schemeClr val="bg1"/>
                </a:solidFill>
                <a:latin typeface="+mj-lt"/>
              </a:rPr>
              <a:t>Agency</a:t>
            </a:r>
            <a:endParaRPr lang="en-US" sz="3733" i="1" spc="800" dirty="0">
              <a:solidFill>
                <a:schemeClr val="bg1">
                  <a:lumMod val="95000"/>
                </a:schemeClr>
              </a:solidFill>
              <a:latin typeface="+mj-lt"/>
            </a:endParaRPr>
          </a:p>
        </p:txBody>
      </p:sp>
      <p:sp>
        <p:nvSpPr>
          <p:cNvPr id="7" name="Subtitle 2"/>
          <p:cNvSpPr txBox="1">
            <a:spLocks/>
          </p:cNvSpPr>
          <p:nvPr/>
        </p:nvSpPr>
        <p:spPr>
          <a:xfrm>
            <a:off x="4323156" y="3659430"/>
            <a:ext cx="3533229" cy="691284"/>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3733" b="1" spc="-200" dirty="0">
                <a:solidFill>
                  <a:schemeClr val="accent6"/>
                </a:solidFill>
                <a:latin typeface="+mj-lt"/>
              </a:rPr>
              <a:t>Creative</a:t>
            </a:r>
            <a:endParaRPr lang="en-US" sz="3733" b="1" i="1" spc="-200" dirty="0">
              <a:solidFill>
                <a:schemeClr val="accent6"/>
              </a:solidFill>
              <a:latin typeface="+mj-lt"/>
            </a:endParaRPr>
          </a:p>
        </p:txBody>
      </p:sp>
    </p:spTree>
    <p:extLst>
      <p:ext uri="{BB962C8B-B14F-4D97-AF65-F5344CB8AC3E}">
        <p14:creationId xmlns:p14="http://schemas.microsoft.com/office/powerpoint/2010/main" val="423819932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5" grpId="0"/>
      <p:bldP spid="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 name="Flowchart: Summing Junction 10"/>
          <p:cNvSpPr/>
          <p:nvPr/>
        </p:nvSpPr>
        <p:spPr>
          <a:xfrm>
            <a:off x="4329386" y="1662386"/>
            <a:ext cx="3533229" cy="3533229"/>
          </a:xfrm>
          <a:prstGeom prst="flowChartSummingJunction">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7" name="Subtitle 2"/>
          <p:cNvSpPr txBox="1">
            <a:spLocks/>
          </p:cNvSpPr>
          <p:nvPr/>
        </p:nvSpPr>
        <p:spPr>
          <a:xfrm>
            <a:off x="5558335" y="1739197"/>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8" name="Subtitle 2"/>
          <p:cNvSpPr txBox="1">
            <a:spLocks/>
          </p:cNvSpPr>
          <p:nvPr/>
        </p:nvSpPr>
        <p:spPr>
          <a:xfrm>
            <a:off x="4470547" y="2814527"/>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9" name="Subtitle 2"/>
          <p:cNvSpPr txBox="1">
            <a:spLocks/>
          </p:cNvSpPr>
          <p:nvPr/>
        </p:nvSpPr>
        <p:spPr>
          <a:xfrm>
            <a:off x="6710477" y="2852930"/>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D</a:t>
            </a:r>
            <a:endParaRPr lang="en-US" sz="7200" b="1" dirty="0">
              <a:solidFill>
                <a:schemeClr val="bg1">
                  <a:lumMod val="95000"/>
                </a:schemeClr>
              </a:solidFill>
              <a:latin typeface="+mj-lt"/>
            </a:endParaRPr>
          </a:p>
        </p:txBody>
      </p:sp>
      <p:sp>
        <p:nvSpPr>
          <p:cNvPr id="13" name="Subtitle 2"/>
          <p:cNvSpPr txBox="1">
            <a:spLocks/>
          </p:cNvSpPr>
          <p:nvPr/>
        </p:nvSpPr>
        <p:spPr>
          <a:xfrm>
            <a:off x="5545878" y="3889858"/>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C</a:t>
            </a:r>
            <a:endParaRPr lang="en-US" sz="7200" b="1" i="1" dirty="0">
              <a:solidFill>
                <a:schemeClr val="bg1">
                  <a:lumMod val="95000"/>
                </a:schemeClr>
              </a:solidFill>
              <a:latin typeface="+mj-lt"/>
            </a:endParaRPr>
          </a:p>
        </p:txBody>
      </p:sp>
    </p:spTree>
    <p:extLst>
      <p:ext uri="{BB962C8B-B14F-4D97-AF65-F5344CB8AC3E}">
        <p14:creationId xmlns:p14="http://schemas.microsoft.com/office/powerpoint/2010/main" val="3280702234"/>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barn(inVertical)">
                                      <p:cBhvr>
                                        <p:cTn id="7" dur="500"/>
                                        <p:tgtEl>
                                          <p:spTgt spid="1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p:cTn id="11" dur="500" fill="hold"/>
                                        <p:tgtEl>
                                          <p:spTgt spid="7"/>
                                        </p:tgtEl>
                                        <p:attrNameLst>
                                          <p:attrName>ppt_w</p:attrName>
                                        </p:attrNameLst>
                                      </p:cBhvr>
                                      <p:tavLst>
                                        <p:tav tm="0">
                                          <p:val>
                                            <p:fltVal val="0"/>
                                          </p:val>
                                        </p:tav>
                                        <p:tav tm="100000">
                                          <p:val>
                                            <p:strVal val="#ppt_w"/>
                                          </p:val>
                                        </p:tav>
                                      </p:tavLst>
                                    </p:anim>
                                    <p:anim calcmode="lin" valueType="num">
                                      <p:cBhvr>
                                        <p:cTn id="12" dur="500" fill="hold"/>
                                        <p:tgtEl>
                                          <p:spTgt spid="7"/>
                                        </p:tgtEl>
                                        <p:attrNameLst>
                                          <p:attrName>ppt_h</p:attrName>
                                        </p:attrNameLst>
                                      </p:cBhvr>
                                      <p:tavLst>
                                        <p:tav tm="0">
                                          <p:val>
                                            <p:fltVal val="0"/>
                                          </p:val>
                                        </p:tav>
                                        <p:tav tm="100000">
                                          <p:val>
                                            <p:strVal val="#ppt_h"/>
                                          </p:val>
                                        </p:tav>
                                      </p:tavLst>
                                    </p:anim>
                                    <p:animEffect transition="in" filter="fade">
                                      <p:cBhvr>
                                        <p:cTn id="13" dur="500"/>
                                        <p:tgtEl>
                                          <p:spTgt spid="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p:cTn id="17" dur="500" fill="hold"/>
                                        <p:tgtEl>
                                          <p:spTgt spid="8"/>
                                        </p:tgtEl>
                                        <p:attrNameLst>
                                          <p:attrName>ppt_w</p:attrName>
                                        </p:attrNameLst>
                                      </p:cBhvr>
                                      <p:tavLst>
                                        <p:tav tm="0">
                                          <p:val>
                                            <p:fltVal val="0"/>
                                          </p:val>
                                        </p:tav>
                                        <p:tav tm="100000">
                                          <p:val>
                                            <p:strVal val="#ppt_w"/>
                                          </p:val>
                                        </p:tav>
                                      </p:tavLst>
                                    </p:anim>
                                    <p:anim calcmode="lin" valueType="num">
                                      <p:cBhvr>
                                        <p:cTn id="18" dur="500" fill="hold"/>
                                        <p:tgtEl>
                                          <p:spTgt spid="8"/>
                                        </p:tgtEl>
                                        <p:attrNameLst>
                                          <p:attrName>ppt_h</p:attrName>
                                        </p:attrNameLst>
                                      </p:cBhvr>
                                      <p:tavLst>
                                        <p:tav tm="0">
                                          <p:val>
                                            <p:fltVal val="0"/>
                                          </p:val>
                                        </p:tav>
                                        <p:tav tm="100000">
                                          <p:val>
                                            <p:strVal val="#ppt_h"/>
                                          </p:val>
                                        </p:tav>
                                      </p:tavLst>
                                    </p:anim>
                                    <p:animEffect transition="in" filter="fade">
                                      <p:cBhvr>
                                        <p:cTn id="19" dur="500"/>
                                        <p:tgtEl>
                                          <p:spTgt spid="8"/>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500" fill="hold"/>
                                        <p:tgtEl>
                                          <p:spTgt spid="9"/>
                                        </p:tgtEl>
                                        <p:attrNameLst>
                                          <p:attrName>ppt_w</p:attrName>
                                        </p:attrNameLst>
                                      </p:cBhvr>
                                      <p:tavLst>
                                        <p:tav tm="0">
                                          <p:val>
                                            <p:fltVal val="0"/>
                                          </p:val>
                                        </p:tav>
                                        <p:tav tm="100000">
                                          <p:val>
                                            <p:strVal val="#ppt_w"/>
                                          </p:val>
                                        </p:tav>
                                      </p:tavLst>
                                    </p:anim>
                                    <p:anim calcmode="lin" valueType="num">
                                      <p:cBhvr>
                                        <p:cTn id="24" dur="500" fill="hold"/>
                                        <p:tgtEl>
                                          <p:spTgt spid="9"/>
                                        </p:tgtEl>
                                        <p:attrNameLst>
                                          <p:attrName>ppt_h</p:attrName>
                                        </p:attrNameLst>
                                      </p:cBhvr>
                                      <p:tavLst>
                                        <p:tav tm="0">
                                          <p:val>
                                            <p:fltVal val="0"/>
                                          </p:val>
                                        </p:tav>
                                        <p:tav tm="100000">
                                          <p:val>
                                            <p:strVal val="#ppt_h"/>
                                          </p:val>
                                        </p:tav>
                                      </p:tavLst>
                                    </p:anim>
                                    <p:animEffect transition="in" filter="fade">
                                      <p:cBhvr>
                                        <p:cTn id="25" dur="500"/>
                                        <p:tgtEl>
                                          <p:spTgt spid="9"/>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p:cTn id="29" dur="500" fill="hold"/>
                                        <p:tgtEl>
                                          <p:spTgt spid="13"/>
                                        </p:tgtEl>
                                        <p:attrNameLst>
                                          <p:attrName>ppt_w</p:attrName>
                                        </p:attrNameLst>
                                      </p:cBhvr>
                                      <p:tavLst>
                                        <p:tav tm="0">
                                          <p:val>
                                            <p:fltVal val="0"/>
                                          </p:val>
                                        </p:tav>
                                        <p:tav tm="100000">
                                          <p:val>
                                            <p:strVal val="#ppt_w"/>
                                          </p:val>
                                        </p:tav>
                                      </p:tavLst>
                                    </p:anim>
                                    <p:anim calcmode="lin" valueType="num">
                                      <p:cBhvr>
                                        <p:cTn id="30" dur="500" fill="hold"/>
                                        <p:tgtEl>
                                          <p:spTgt spid="13"/>
                                        </p:tgtEl>
                                        <p:attrNameLst>
                                          <p:attrName>ppt_h</p:attrName>
                                        </p:attrNameLst>
                                      </p:cBhvr>
                                      <p:tavLst>
                                        <p:tav tm="0">
                                          <p:val>
                                            <p:fltVal val="0"/>
                                          </p:val>
                                        </p:tav>
                                        <p:tav tm="100000">
                                          <p:val>
                                            <p:strVal val="#ppt_h"/>
                                          </p:val>
                                        </p:tav>
                                      </p:tavLst>
                                    </p:anim>
                                    <p:animEffect transition="in" filter="fade">
                                      <p:cBhvr>
                                        <p:cTn id="3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7" grpId="0"/>
      <p:bldP spid="8" grpId="0"/>
      <p:bldP spid="9" grpId="0"/>
      <p:bldP spid="1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2"/>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12" name="Rectangle 11"/>
          <p:cNvSpPr/>
          <p:nvPr/>
        </p:nvSpPr>
        <p:spPr>
          <a:xfrm>
            <a:off x="0" y="0"/>
            <a:ext cx="12204459" cy="6858000"/>
          </a:xfrm>
          <a:prstGeom prst="rect">
            <a:avLst/>
          </a:prstGeom>
          <a:solidFill>
            <a:srgbClr val="1D1D1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0" name="Flowchart: Or 9"/>
          <p:cNvSpPr/>
          <p:nvPr/>
        </p:nvSpPr>
        <p:spPr>
          <a:xfrm>
            <a:off x="4329386" y="1662386"/>
            <a:ext cx="3533229" cy="3533229"/>
          </a:xfrm>
          <a:prstGeom prst="flowChartOr">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4" name="Subtitle 2"/>
          <p:cNvSpPr txBox="1">
            <a:spLocks/>
          </p:cNvSpPr>
          <p:nvPr/>
        </p:nvSpPr>
        <p:spPr>
          <a:xfrm>
            <a:off x="4790242" y="2046434"/>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15" name="Subtitle 2"/>
          <p:cNvSpPr txBox="1">
            <a:spLocks/>
          </p:cNvSpPr>
          <p:nvPr/>
        </p:nvSpPr>
        <p:spPr>
          <a:xfrm>
            <a:off x="4777785" y="3505811"/>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A</a:t>
            </a:r>
            <a:endParaRPr lang="en-US" sz="7200" b="1" i="1" dirty="0">
              <a:solidFill>
                <a:schemeClr val="bg1">
                  <a:lumMod val="95000"/>
                </a:schemeClr>
              </a:solidFill>
              <a:latin typeface="+mj-lt"/>
            </a:endParaRPr>
          </a:p>
        </p:txBody>
      </p:sp>
      <p:sp>
        <p:nvSpPr>
          <p:cNvPr id="16" name="Subtitle 2"/>
          <p:cNvSpPr txBox="1">
            <a:spLocks/>
          </p:cNvSpPr>
          <p:nvPr/>
        </p:nvSpPr>
        <p:spPr>
          <a:xfrm>
            <a:off x="6326430" y="2046434"/>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D</a:t>
            </a:r>
            <a:endParaRPr lang="en-US" sz="7200" b="1" dirty="0">
              <a:solidFill>
                <a:schemeClr val="bg1">
                  <a:lumMod val="95000"/>
                </a:schemeClr>
              </a:solidFill>
              <a:latin typeface="+mj-lt"/>
            </a:endParaRPr>
          </a:p>
        </p:txBody>
      </p:sp>
      <p:sp>
        <p:nvSpPr>
          <p:cNvPr id="17" name="Subtitle 2"/>
          <p:cNvSpPr txBox="1">
            <a:spLocks/>
          </p:cNvSpPr>
          <p:nvPr/>
        </p:nvSpPr>
        <p:spPr>
          <a:xfrm>
            <a:off x="6326430" y="3505811"/>
            <a:ext cx="1087788" cy="1152140"/>
          </a:xfrm>
          <a:prstGeom prst="rect">
            <a:avLst/>
          </a:prstGeom>
        </p:spPr>
        <p:txBody>
          <a:bodyPr vert="horz" lIns="121920" tIns="60960" rIns="121920" bIns="6096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en-US" sz="7200" b="1" spc="400" dirty="0">
                <a:solidFill>
                  <a:schemeClr val="bg1"/>
                </a:solidFill>
                <a:latin typeface="+mj-lt"/>
              </a:rPr>
              <a:t>C</a:t>
            </a:r>
            <a:endParaRPr lang="en-US" sz="7200" b="1" i="1" dirty="0">
              <a:solidFill>
                <a:schemeClr val="bg1">
                  <a:lumMod val="95000"/>
                </a:schemeClr>
              </a:solidFill>
              <a:latin typeface="+mj-lt"/>
            </a:endParaRPr>
          </a:p>
        </p:txBody>
      </p:sp>
    </p:spTree>
    <p:extLst>
      <p:ext uri="{BB962C8B-B14F-4D97-AF65-F5344CB8AC3E}">
        <p14:creationId xmlns:p14="http://schemas.microsoft.com/office/powerpoint/2010/main" val="566076547"/>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p:cTn id="17" dur="500" fill="hold"/>
                                        <p:tgtEl>
                                          <p:spTgt spid="15"/>
                                        </p:tgtEl>
                                        <p:attrNameLst>
                                          <p:attrName>ppt_w</p:attrName>
                                        </p:attrNameLst>
                                      </p:cBhvr>
                                      <p:tavLst>
                                        <p:tav tm="0">
                                          <p:val>
                                            <p:fltVal val="0"/>
                                          </p:val>
                                        </p:tav>
                                        <p:tav tm="100000">
                                          <p:val>
                                            <p:strVal val="#ppt_w"/>
                                          </p:val>
                                        </p:tav>
                                      </p:tavLst>
                                    </p:anim>
                                    <p:anim calcmode="lin" valueType="num">
                                      <p:cBhvr>
                                        <p:cTn id="18" dur="500" fill="hold"/>
                                        <p:tgtEl>
                                          <p:spTgt spid="15"/>
                                        </p:tgtEl>
                                        <p:attrNameLst>
                                          <p:attrName>ppt_h</p:attrName>
                                        </p:attrNameLst>
                                      </p:cBhvr>
                                      <p:tavLst>
                                        <p:tav tm="0">
                                          <p:val>
                                            <p:fltVal val="0"/>
                                          </p:val>
                                        </p:tav>
                                        <p:tav tm="100000">
                                          <p:val>
                                            <p:strVal val="#ppt_h"/>
                                          </p:val>
                                        </p:tav>
                                      </p:tavLst>
                                    </p:anim>
                                    <p:animEffect transition="in" filter="fade">
                                      <p:cBhvr>
                                        <p:cTn id="19" dur="500"/>
                                        <p:tgtEl>
                                          <p:spTgt spid="15"/>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p:cTn id="23" dur="500" fill="hold"/>
                                        <p:tgtEl>
                                          <p:spTgt spid="16"/>
                                        </p:tgtEl>
                                        <p:attrNameLst>
                                          <p:attrName>ppt_w</p:attrName>
                                        </p:attrNameLst>
                                      </p:cBhvr>
                                      <p:tavLst>
                                        <p:tav tm="0">
                                          <p:val>
                                            <p:fltVal val="0"/>
                                          </p:val>
                                        </p:tav>
                                        <p:tav tm="100000">
                                          <p:val>
                                            <p:strVal val="#ppt_w"/>
                                          </p:val>
                                        </p:tav>
                                      </p:tavLst>
                                    </p:anim>
                                    <p:anim calcmode="lin" valueType="num">
                                      <p:cBhvr>
                                        <p:cTn id="24" dur="500" fill="hold"/>
                                        <p:tgtEl>
                                          <p:spTgt spid="16"/>
                                        </p:tgtEl>
                                        <p:attrNameLst>
                                          <p:attrName>ppt_h</p:attrName>
                                        </p:attrNameLst>
                                      </p:cBhvr>
                                      <p:tavLst>
                                        <p:tav tm="0">
                                          <p:val>
                                            <p:fltVal val="0"/>
                                          </p:val>
                                        </p:tav>
                                        <p:tav tm="100000">
                                          <p:val>
                                            <p:strVal val="#ppt_h"/>
                                          </p:val>
                                        </p:tav>
                                      </p:tavLst>
                                    </p:anim>
                                    <p:animEffect transition="in" filter="fade">
                                      <p:cBhvr>
                                        <p:cTn id="25" dur="500"/>
                                        <p:tgtEl>
                                          <p:spTgt spid="16"/>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7"/>
                                        </p:tgtEl>
                                        <p:attrNameLst>
                                          <p:attrName>style.visibility</p:attrName>
                                        </p:attrNameLst>
                                      </p:cBhvr>
                                      <p:to>
                                        <p:strVal val="visible"/>
                                      </p:to>
                                    </p:set>
                                    <p:anim calcmode="lin" valueType="num">
                                      <p:cBhvr>
                                        <p:cTn id="29" dur="500" fill="hold"/>
                                        <p:tgtEl>
                                          <p:spTgt spid="17"/>
                                        </p:tgtEl>
                                        <p:attrNameLst>
                                          <p:attrName>ppt_w</p:attrName>
                                        </p:attrNameLst>
                                      </p:cBhvr>
                                      <p:tavLst>
                                        <p:tav tm="0">
                                          <p:val>
                                            <p:fltVal val="0"/>
                                          </p:val>
                                        </p:tav>
                                        <p:tav tm="100000">
                                          <p:val>
                                            <p:strVal val="#ppt_w"/>
                                          </p:val>
                                        </p:tav>
                                      </p:tavLst>
                                    </p:anim>
                                    <p:anim calcmode="lin" valueType="num">
                                      <p:cBhvr>
                                        <p:cTn id="30" dur="500" fill="hold"/>
                                        <p:tgtEl>
                                          <p:spTgt spid="17"/>
                                        </p:tgtEl>
                                        <p:attrNameLst>
                                          <p:attrName>ppt_h</p:attrName>
                                        </p:attrNameLst>
                                      </p:cBhvr>
                                      <p:tavLst>
                                        <p:tav tm="0">
                                          <p:val>
                                            <p:fltVal val="0"/>
                                          </p:val>
                                        </p:tav>
                                        <p:tav tm="100000">
                                          <p:val>
                                            <p:strVal val="#ppt_h"/>
                                          </p:val>
                                        </p:tav>
                                      </p:tavLst>
                                    </p:anim>
                                    <p:animEffect transition="in" filter="fade">
                                      <p:cBhvr>
                                        <p:cTn id="3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4" grpId="0"/>
      <p:bldP spid="15" grpId="0"/>
      <p:bldP spid="16" grpId="0"/>
      <p:bldP spid="17" grpId="0"/>
    </p:bldLst>
  </p:timing>
</p:sld>
</file>

<file path=ppt/theme/theme1.xml><?xml version="1.0" encoding="utf-8"?>
<a:theme xmlns:a="http://schemas.openxmlformats.org/drawingml/2006/main" name="Office Theme">
  <a:themeElements>
    <a:clrScheme name="Custom 1">
      <a:dk1>
        <a:srgbClr val="1D1D1D"/>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CC7A1"/>
      </a:accent6>
      <a:hlink>
        <a:srgbClr val="0000FF"/>
      </a:hlink>
      <a:folHlink>
        <a:srgbClr val="800080"/>
      </a:folHlink>
    </a:clrScheme>
    <a:fontScheme name="Custom 1">
      <a:majorFont>
        <a:latin typeface="source san pro"/>
        <a:ea typeface=""/>
        <a:cs typeface=""/>
      </a:majorFont>
      <a:minorFont>
        <a:latin typeface="open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5281</TotalTime>
  <Words>5641</Words>
  <Application>Microsoft Office PowerPoint</Application>
  <PresentationFormat>Widescreen</PresentationFormat>
  <Paragraphs>757</Paragraphs>
  <Slides>112</Slides>
  <Notes>10</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112</vt:i4>
      </vt:variant>
    </vt:vector>
  </HeadingPairs>
  <TitlesOfParts>
    <vt:vector size="120" baseType="lpstr">
      <vt:lpstr>Arial</vt:lpstr>
      <vt:lpstr>Calibri</vt:lpstr>
      <vt:lpstr>Great Vibes</vt:lpstr>
      <vt:lpstr>Open Sans</vt:lpstr>
      <vt:lpstr>Open Sans</vt:lpstr>
      <vt:lpstr>source san pro</vt:lpstr>
      <vt:lpstr>Source Sans Pro</vt:lpstr>
      <vt:lpstr>Office Theme</vt:lpstr>
      <vt:lpstr>ROCKEFELLER</vt:lpstr>
      <vt:lpstr>ROCKEFELLER</vt:lpstr>
      <vt:lpstr>Welcome Message</vt:lpstr>
      <vt:lpstr>IT IS HARD TO BE A SIMPLE</vt:lpstr>
      <vt:lpstr>Our Agenda</vt:lpstr>
      <vt:lpstr>Our Agenda</vt:lpstr>
      <vt:lpstr>Our Agenda</vt:lpstr>
      <vt:lpstr>Our Agenda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GIANTDESIGN</dc:creator>
  <cp:lastModifiedBy>Windows User</cp:lastModifiedBy>
  <cp:revision>242</cp:revision>
  <dcterms:created xsi:type="dcterms:W3CDTF">2016-04-27T09:10:01Z</dcterms:created>
  <dcterms:modified xsi:type="dcterms:W3CDTF">2017-10-13T13:22:17Z</dcterms:modified>
</cp:coreProperties>
</file>